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73" r:id="rId4"/>
    <p:sldMasterId id="2147483692" r:id="rId5"/>
    <p:sldMasterId id="214748370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</p:sldIdLst>
  <p:sldSz cy="5143500" cx="9144000"/>
  <p:notesSz cx="6858000" cy="9144000"/>
  <p:embeddedFontLst>
    <p:embeddedFont>
      <p:font typeface="Roboto"/>
      <p:regular r:id="rId50"/>
      <p:bold r:id="rId51"/>
      <p:italic r:id="rId52"/>
      <p:boldItalic r:id="rId53"/>
    </p:embeddedFont>
    <p:embeddedFont>
      <p:font typeface="Caveat"/>
      <p:regular r:id="rId54"/>
      <p:bold r:id="rId55"/>
    </p:embeddedFont>
    <p:embeddedFont>
      <p:font typeface="Montserrat"/>
      <p:regular r:id="rId56"/>
      <p:bold r:id="rId57"/>
      <p:italic r:id="rId58"/>
      <p:boldItalic r:id="rId59"/>
    </p:embeddedFont>
    <p:embeddedFont>
      <p:font typeface="Inter"/>
      <p:regular r:id="rId60"/>
      <p:bold r:id="rId61"/>
      <p:italic r:id="rId62"/>
      <p:boldItalic r:id="rId63"/>
    </p:embeddedFont>
    <p:embeddedFont>
      <p:font typeface="Lato"/>
      <p:regular r:id="rId64"/>
      <p:bold r:id="rId65"/>
      <p:italic r:id="rId66"/>
      <p:boldItalic r:id="rId67"/>
    </p:embeddedFont>
    <p:embeddedFont>
      <p:font typeface="Work Sans Light"/>
      <p:regular r:id="rId68"/>
      <p:bold r:id="rId69"/>
      <p:italic r:id="rId70"/>
      <p:boldItalic r:id="rId71"/>
    </p:embeddedFont>
    <p:embeddedFont>
      <p:font typeface="Helvetica Neue"/>
      <p:regular r:id="rId72"/>
      <p:bold r:id="rId73"/>
      <p:italic r:id="rId74"/>
      <p:boldItalic r:id="rId75"/>
    </p:embeddedFont>
    <p:embeddedFont>
      <p:font typeface="Inter Medium"/>
      <p:regular r:id="rId76"/>
      <p:bold r:id="rId77"/>
      <p:italic r:id="rId78"/>
      <p:boldItalic r:id="rId79"/>
    </p:embeddedFont>
    <p:embeddedFont>
      <p:font typeface="Open Sans"/>
      <p:regular r:id="rId80"/>
      <p:bold r:id="rId81"/>
      <p:italic r:id="rId82"/>
      <p:boldItalic r:id="rId83"/>
    </p:embeddedFont>
    <p:embeddedFont>
      <p:font typeface="Caveat SemiBold"/>
      <p:regular r:id="rId84"/>
      <p:bold r:id="rId8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6" roundtripDataSignature="AMtx7mgD0NHXGVoFAnrGUp5aDBFZPeFF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84" Type="http://schemas.openxmlformats.org/officeDocument/2006/relationships/font" Target="fonts/CaveatSemiBold-regular.fntdata"/><Relationship Id="rId83" Type="http://schemas.openxmlformats.org/officeDocument/2006/relationships/font" Target="fonts/OpenSans-boldItalic.fntdata"/><Relationship Id="rId42" Type="http://schemas.openxmlformats.org/officeDocument/2006/relationships/slide" Target="slides/slide35.xml"/><Relationship Id="rId86" Type="http://customschemas.google.com/relationships/presentationmetadata" Target="metadata"/><Relationship Id="rId41" Type="http://schemas.openxmlformats.org/officeDocument/2006/relationships/slide" Target="slides/slide34.xml"/><Relationship Id="rId85" Type="http://schemas.openxmlformats.org/officeDocument/2006/relationships/font" Target="fonts/CaveatSemiBold-bold.fntdata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80" Type="http://schemas.openxmlformats.org/officeDocument/2006/relationships/font" Target="fonts/OpenSans-regular.fntdata"/><Relationship Id="rId82" Type="http://schemas.openxmlformats.org/officeDocument/2006/relationships/font" Target="fonts/OpenSans-italic.fntdata"/><Relationship Id="rId81" Type="http://schemas.openxmlformats.org/officeDocument/2006/relationships/font" Target="fonts/OpenSans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font" Target="fonts/HelveticaNeue-bold.fntdata"/><Relationship Id="rId72" Type="http://schemas.openxmlformats.org/officeDocument/2006/relationships/font" Target="fonts/HelveticaNeue-regular.fntdata"/><Relationship Id="rId31" Type="http://schemas.openxmlformats.org/officeDocument/2006/relationships/slide" Target="slides/slide24.xml"/><Relationship Id="rId75" Type="http://schemas.openxmlformats.org/officeDocument/2006/relationships/font" Target="fonts/HelveticaNeue-boldItalic.fntdata"/><Relationship Id="rId30" Type="http://schemas.openxmlformats.org/officeDocument/2006/relationships/slide" Target="slides/slide23.xml"/><Relationship Id="rId74" Type="http://schemas.openxmlformats.org/officeDocument/2006/relationships/font" Target="fonts/HelveticaNeue-italic.fntdata"/><Relationship Id="rId33" Type="http://schemas.openxmlformats.org/officeDocument/2006/relationships/slide" Target="slides/slide26.xml"/><Relationship Id="rId77" Type="http://schemas.openxmlformats.org/officeDocument/2006/relationships/font" Target="fonts/InterMedium-bold.fntdata"/><Relationship Id="rId32" Type="http://schemas.openxmlformats.org/officeDocument/2006/relationships/slide" Target="slides/slide25.xml"/><Relationship Id="rId76" Type="http://schemas.openxmlformats.org/officeDocument/2006/relationships/font" Target="fonts/InterMedium-regular.fntdata"/><Relationship Id="rId35" Type="http://schemas.openxmlformats.org/officeDocument/2006/relationships/slide" Target="slides/slide28.xml"/><Relationship Id="rId79" Type="http://schemas.openxmlformats.org/officeDocument/2006/relationships/font" Target="fonts/InterMedium-boldItalic.fntdata"/><Relationship Id="rId34" Type="http://schemas.openxmlformats.org/officeDocument/2006/relationships/slide" Target="slides/slide27.xml"/><Relationship Id="rId78" Type="http://schemas.openxmlformats.org/officeDocument/2006/relationships/font" Target="fonts/InterMedium-italic.fntdata"/><Relationship Id="rId71" Type="http://schemas.openxmlformats.org/officeDocument/2006/relationships/font" Target="fonts/WorkSansLight-boldItalic.fntdata"/><Relationship Id="rId70" Type="http://schemas.openxmlformats.org/officeDocument/2006/relationships/font" Target="fonts/WorkSansLight-italic.fntdata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Inter-italic.fntdata"/><Relationship Id="rId61" Type="http://schemas.openxmlformats.org/officeDocument/2006/relationships/font" Target="fonts/Inter-bold.fntdata"/><Relationship Id="rId20" Type="http://schemas.openxmlformats.org/officeDocument/2006/relationships/slide" Target="slides/slide13.xml"/><Relationship Id="rId64" Type="http://schemas.openxmlformats.org/officeDocument/2006/relationships/font" Target="fonts/Lato-regular.fntdata"/><Relationship Id="rId63" Type="http://schemas.openxmlformats.org/officeDocument/2006/relationships/font" Target="fonts/Inter-boldItalic.fntdata"/><Relationship Id="rId22" Type="http://schemas.openxmlformats.org/officeDocument/2006/relationships/slide" Target="slides/slide15.xml"/><Relationship Id="rId66" Type="http://schemas.openxmlformats.org/officeDocument/2006/relationships/font" Target="fonts/Lato-italic.fntdata"/><Relationship Id="rId21" Type="http://schemas.openxmlformats.org/officeDocument/2006/relationships/slide" Target="slides/slide14.xml"/><Relationship Id="rId65" Type="http://schemas.openxmlformats.org/officeDocument/2006/relationships/font" Target="fonts/Lato-bold.fntdata"/><Relationship Id="rId24" Type="http://schemas.openxmlformats.org/officeDocument/2006/relationships/slide" Target="slides/slide17.xml"/><Relationship Id="rId68" Type="http://schemas.openxmlformats.org/officeDocument/2006/relationships/font" Target="fonts/WorkSansLight-regular.fntdata"/><Relationship Id="rId23" Type="http://schemas.openxmlformats.org/officeDocument/2006/relationships/slide" Target="slides/slide16.xml"/><Relationship Id="rId67" Type="http://schemas.openxmlformats.org/officeDocument/2006/relationships/font" Target="fonts/Lato-boldItalic.fntdata"/><Relationship Id="rId60" Type="http://schemas.openxmlformats.org/officeDocument/2006/relationships/font" Target="fonts/Inter-regular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font" Target="fonts/WorkSansLight-bold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Roboto-bold.fntdata"/><Relationship Id="rId50" Type="http://schemas.openxmlformats.org/officeDocument/2006/relationships/font" Target="fonts/Roboto-regular.fntdata"/><Relationship Id="rId53" Type="http://schemas.openxmlformats.org/officeDocument/2006/relationships/font" Target="fonts/Roboto-boldItalic.fntdata"/><Relationship Id="rId52" Type="http://schemas.openxmlformats.org/officeDocument/2006/relationships/font" Target="fonts/Roboto-italic.fntdata"/><Relationship Id="rId11" Type="http://schemas.openxmlformats.org/officeDocument/2006/relationships/slide" Target="slides/slide4.xml"/><Relationship Id="rId55" Type="http://schemas.openxmlformats.org/officeDocument/2006/relationships/font" Target="fonts/Caveat-bold.fntdata"/><Relationship Id="rId10" Type="http://schemas.openxmlformats.org/officeDocument/2006/relationships/slide" Target="slides/slide3.xml"/><Relationship Id="rId54" Type="http://schemas.openxmlformats.org/officeDocument/2006/relationships/font" Target="fonts/Caveat-regular.fntdata"/><Relationship Id="rId13" Type="http://schemas.openxmlformats.org/officeDocument/2006/relationships/slide" Target="slides/slide6.xml"/><Relationship Id="rId57" Type="http://schemas.openxmlformats.org/officeDocument/2006/relationships/font" Target="fonts/Montserrat-bold.fntdata"/><Relationship Id="rId12" Type="http://schemas.openxmlformats.org/officeDocument/2006/relationships/slide" Target="slides/slide5.xml"/><Relationship Id="rId56" Type="http://schemas.openxmlformats.org/officeDocument/2006/relationships/font" Target="fonts/Montserrat-regular.fntdata"/><Relationship Id="rId15" Type="http://schemas.openxmlformats.org/officeDocument/2006/relationships/slide" Target="slides/slide8.xml"/><Relationship Id="rId59" Type="http://schemas.openxmlformats.org/officeDocument/2006/relationships/font" Target="fonts/Montserrat-boldItalic.fntdata"/><Relationship Id="rId14" Type="http://schemas.openxmlformats.org/officeDocument/2006/relationships/slide" Target="slides/slide7.xml"/><Relationship Id="rId58" Type="http://schemas.openxmlformats.org/officeDocument/2006/relationships/font" Target="fonts/Montserrat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CMHpLNZzL-A" TargetMode="Externa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CMHpLNZzL-A" TargetMode="Externa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78f57b60e4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g378f57b60e4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" name="Google Shape;3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" name="Google Shape;33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6" name="Google Shape;39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6" name="Google Shape;41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6" name="Google Shape;42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8" name="Google Shape;46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0" name="Google Shape;48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4" name="Google Shape;49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7" name="Google Shape;50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7" name="Google Shape;51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MAL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6" name="Google Shape;52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78f57b60e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78f57b60e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3" name="Google Shape;54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3" name="Google Shape;56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Video YT -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https://www.youtube.com/watch?v=CMHpLNZzL-A</a:t>
            </a:r>
            <a:r>
              <a:rPr lang="fr"/>
              <a:t> </a:t>
            </a:r>
            <a:br>
              <a:rPr lang="fr"/>
            </a:br>
            <a:br>
              <a:rPr lang="fr"/>
            </a:br>
            <a:r>
              <a:rPr lang="fr"/>
              <a:t>Quand on l’active, il faut ajouter plein d’infos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Aller dans facture, quand on envoie la facture, on peut envoyer par peppol - en gris dans ex. parce qu’on n’a pas mis les paramètres</a:t>
            </a:r>
            <a:br>
              <a:rPr lang="fr"/>
            </a:br>
            <a:r>
              <a:rPr lang="fr"/>
              <a:t>obligatoire à partir de janvier 2026 pour B2B; va commencer à </a:t>
            </a:r>
            <a:r>
              <a:rPr lang="fr"/>
              <a:t>être obligatoire dans d’autres pays aussi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YSJO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87c651bc8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87c651bc8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5" name="Google Shape;58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0" name="Google Shape;60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5" name="Google Shape;61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5" name="Google Shape;63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5" name="Google Shape;645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4" name="Google Shape;654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6" name="Google Shape;666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Video YT -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https://www.youtube.com/watch?v=CMHpLNZzL-A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78f57b60e4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3" name="Google Shape;673;g378f57b60e4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0" name="Google Shape;680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5" name="Google Shape;815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6" name="Google Shape;876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3" name="Google Shape;953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5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p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7" name="Google Shape;1857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4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Google Shape;2105;p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6" name="Google Shape;2106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3" name="Shape 2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" name="Google Shape;2334;p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5" name="Google Shape;2335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5" name="Shape 2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6" name="Google Shape;2536;p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7" name="Google Shape;2537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1" name="Shape 2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2" name="Google Shape;2702;p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3" name="Google Shape;2703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8" name="Shape 2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9" name="Google Shape;2939;p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0" name="Google Shape;2940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Relationship Id="rId3" Type="http://schemas.openxmlformats.org/officeDocument/2006/relationships/image" Target="../media/image17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Relationship Id="rId3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Relationship Id="rId3" Type="http://schemas.openxmlformats.org/officeDocument/2006/relationships/image" Target="../media/image17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Relationship Id="rId3" Type="http://schemas.openxmlformats.org/officeDocument/2006/relationships/image" Target="../media/image17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Relationship Id="rId3" Type="http://schemas.openxmlformats.org/officeDocument/2006/relationships/image" Target="../media/image17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png"/><Relationship Id="rId3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7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CUSTOM_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Montserrat"/>
              <a:buChar char="●"/>
              <a:defRPr sz="17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3" name="Google Shape;13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9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b="0" sz="4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" name="Google Shape;16;p9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7" name="Google Shape;17;p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9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9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4" name="Google Shape;24;p9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b="0"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9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0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4" name="Google Shape;34;p10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" name="Google Shape;35;p10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10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39" name="Google Shape;39;p10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2" name="Google Shape;42;p10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" name="Google Shape;43;p10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2">
  <p:cSld name="CUSTOM_5">
    <p:bg>
      <p:bgPr>
        <a:solidFill>
          <a:schemeClr val="lt1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3">
  <p:cSld name="Blank">
    <p:bg>
      <p:bgPr>
        <a:solidFill>
          <a:schemeClr val="lt1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Blank_1">
    <p:bg>
      <p:bgPr>
        <a:solidFill>
          <a:schemeClr val="lt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">
  <p:cSld name="BLANK_4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">
  <p:cSld name="BLANK_2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_5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1">
  <p:cSld name="TITLE_AND_BODY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Montserrat"/>
              <a:buChar char="●"/>
              <a:defRPr sz="17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6" name="Google Shape;56;p1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">
  <p:cSld name="TITLE_1">
    <p:bg>
      <p:bgPr>
        <a:gradFill>
          <a:gsLst>
            <a:gs pos="0">
              <a:srgbClr val="F7F7F7"/>
            </a:gs>
            <a:gs pos="33329">
              <a:srgbClr val="F7F7F7"/>
            </a:gs>
            <a:gs pos="66720">
              <a:srgbClr val="F3F3F3"/>
            </a:gs>
            <a:gs pos="100000">
              <a:srgbClr val="EFEFE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1"/>
          <p:cNvSpPr txBox="1"/>
          <p:nvPr>
            <p:ph type="title"/>
          </p:nvPr>
        </p:nvSpPr>
        <p:spPr>
          <a:xfrm>
            <a:off x="892969" y="863947"/>
            <a:ext cx="7358100" cy="1741200"/>
          </a:xfrm>
          <a:prstGeom prst="rect">
            <a:avLst/>
          </a:prstGeom>
          <a:noFill/>
          <a:ln>
            <a:noFill/>
          </a:ln>
        </p:spPr>
        <p:txBody>
          <a:bodyPr anchorCtr="0" anchor="b" bIns="32750" lIns="32750" spcFirstLastPara="1" rIns="32750" wrap="square" tIns="327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AA9"/>
              </a:buClr>
              <a:buSzPts val="5200"/>
              <a:buFont typeface="Work Sans Light"/>
              <a:buNone/>
              <a:defRPr>
                <a:solidFill>
                  <a:srgbClr val="A6AAA9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9pPr>
          </a:lstStyle>
          <a:p/>
        </p:txBody>
      </p:sp>
      <p:sp>
        <p:nvSpPr>
          <p:cNvPr id="59" name="Google Shape;59;p111"/>
          <p:cNvSpPr txBox="1"/>
          <p:nvPr>
            <p:ph idx="12" type="sldNum"/>
          </p:nvPr>
        </p:nvSpPr>
        <p:spPr>
          <a:xfrm>
            <a:off x="4437983" y="4878958"/>
            <a:ext cx="2589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2750" lIns="32750" spcFirstLastPara="1" rIns="32750" wrap="square" tIns="327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 1">
  <p:cSld name="TITLE_2">
    <p:bg>
      <p:bgPr>
        <a:gradFill>
          <a:gsLst>
            <a:gs pos="0">
              <a:srgbClr val="F7F7F7"/>
            </a:gs>
            <a:gs pos="33329">
              <a:srgbClr val="F7F7F7"/>
            </a:gs>
            <a:gs pos="66720">
              <a:srgbClr val="F3F3F3"/>
            </a:gs>
            <a:gs pos="100000">
              <a:srgbClr val="EFEFE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2"/>
          <p:cNvSpPr txBox="1"/>
          <p:nvPr>
            <p:ph type="title"/>
          </p:nvPr>
        </p:nvSpPr>
        <p:spPr>
          <a:xfrm>
            <a:off x="892969" y="863947"/>
            <a:ext cx="7358100" cy="1741200"/>
          </a:xfrm>
          <a:prstGeom prst="rect">
            <a:avLst/>
          </a:prstGeom>
          <a:noFill/>
          <a:ln>
            <a:noFill/>
          </a:ln>
        </p:spPr>
        <p:txBody>
          <a:bodyPr anchorCtr="0" anchor="b" bIns="32750" lIns="32750" spcFirstLastPara="1" rIns="32750" wrap="square" tIns="327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AA9"/>
              </a:buClr>
              <a:buSzPts val="5200"/>
              <a:buFont typeface="Work Sans Light"/>
              <a:buNone/>
              <a:defRPr>
                <a:solidFill>
                  <a:srgbClr val="A6AAA9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9pPr>
          </a:lstStyle>
          <a:p/>
        </p:txBody>
      </p:sp>
      <p:sp>
        <p:nvSpPr>
          <p:cNvPr id="62" name="Google Shape;62;p112"/>
          <p:cNvSpPr txBox="1"/>
          <p:nvPr>
            <p:ph idx="12" type="sldNum"/>
          </p:nvPr>
        </p:nvSpPr>
        <p:spPr>
          <a:xfrm>
            <a:off x="4437983" y="4878958"/>
            <a:ext cx="2589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2750" lIns="32750" spcFirstLastPara="1" rIns="32750" wrap="square" tIns="327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5 1">
  <p:cSld name="BLANK_6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1 - Without logo">
  <p:cSld name="BLANK_1_1_1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7" name="Google Shape;67;p1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-1" y="753111"/>
            <a:ext cx="8185902" cy="363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">
  <p:cSld name="BLANK_3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7">
  <p:cSld name="BLANK_1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8" name="Google Shape;78;p48"/>
          <p:cNvSpPr txBox="1"/>
          <p:nvPr>
            <p:ph type="title"/>
          </p:nvPr>
        </p:nvSpPr>
        <p:spPr>
          <a:xfrm>
            <a:off x="490350" y="224125"/>
            <a:ext cx="8530800" cy="132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pic>
        <p:nvPicPr>
          <p:cNvPr id="79" name="Google Shape;79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2" name="Google Shape;82;p49"/>
          <p:cNvSpPr txBox="1"/>
          <p:nvPr>
            <p:ph type="title"/>
          </p:nvPr>
        </p:nvSpPr>
        <p:spPr>
          <a:xfrm>
            <a:off x="490350" y="224125"/>
            <a:ext cx="8530800" cy="132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83" name="Google Shape;83;p49"/>
          <p:cNvSpPr/>
          <p:nvPr/>
        </p:nvSpPr>
        <p:spPr>
          <a:xfrm>
            <a:off x="683100" y="2254250"/>
            <a:ext cx="7777800" cy="38100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84" name="Google Shape;84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0"/>
          <p:cNvSpPr/>
          <p:nvPr/>
        </p:nvSpPr>
        <p:spPr>
          <a:xfrm>
            <a:off x="4691425" y="725025"/>
            <a:ext cx="5843100" cy="3767400"/>
          </a:xfrm>
          <a:prstGeom prst="roundRect">
            <a:avLst>
              <a:gd fmla="val 8301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87" name="Google Shape;87;p5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Caveat"/>
              <a:buNone/>
              <a:defRPr b="1" sz="4200">
                <a:latin typeface="Caveat"/>
                <a:ea typeface="Caveat"/>
                <a:cs typeface="Caveat"/>
                <a:sym typeface="Cave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5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veat"/>
              <a:buNone/>
              <a:defRPr sz="21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9" name="Google Shape;89;p5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90" name="Google Shape;90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91" name="Google Shape;91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1"/>
          <p:cNvSpPr txBox="1"/>
          <p:nvPr>
            <p:ph type="title"/>
          </p:nvPr>
        </p:nvSpPr>
        <p:spPr>
          <a:xfrm>
            <a:off x="490350" y="1542150"/>
            <a:ext cx="8530800" cy="18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94" name="Google Shape;94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95" name="Google Shape;95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2"/>
          <p:cNvSpPr txBox="1"/>
          <p:nvPr>
            <p:ph type="title"/>
          </p:nvPr>
        </p:nvSpPr>
        <p:spPr>
          <a:xfrm>
            <a:off x="500550" y="163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8" name="Google Shape;98;p52"/>
          <p:cNvSpPr txBox="1"/>
          <p:nvPr>
            <p:ph idx="1" type="body"/>
          </p:nvPr>
        </p:nvSpPr>
        <p:spPr>
          <a:xfrm>
            <a:off x="500550" y="1357300"/>
            <a:ext cx="8520600" cy="32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99" name="Google Shape;99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0" name="Google Shape;100;p52"/>
          <p:cNvSpPr txBox="1"/>
          <p:nvPr>
            <p:ph idx="2" type="title"/>
          </p:nvPr>
        </p:nvSpPr>
        <p:spPr>
          <a:xfrm>
            <a:off x="500550" y="760400"/>
            <a:ext cx="364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veat"/>
              <a:buNone/>
              <a:defRPr sz="2400">
                <a:latin typeface="Caveat"/>
                <a:ea typeface="Caveat"/>
                <a:cs typeface="Caveat"/>
                <a:sym typeface="Cave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pic>
        <p:nvPicPr>
          <p:cNvPr id="101" name="Google Shape;101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BLANK_2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 1">
  <p:cSld name="BLANK_2_1">
    <p:bg>
      <p:bgPr>
        <a:solidFill>
          <a:schemeClr val="dk2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6" name="Google Shape;106;p60"/>
          <p:cNvSpPr/>
          <p:nvPr/>
        </p:nvSpPr>
        <p:spPr>
          <a:xfrm>
            <a:off x="319800" y="771075"/>
            <a:ext cx="8504400" cy="4071000"/>
          </a:xfrm>
          <a:prstGeom prst="roundRect">
            <a:avLst>
              <a:gd fmla="val 767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4"/>
          <p:cNvSpPr/>
          <p:nvPr/>
        </p:nvSpPr>
        <p:spPr>
          <a:xfrm>
            <a:off x="-1840650" y="1563925"/>
            <a:ext cx="10173600" cy="20853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09" name="Google Shape;109;p74"/>
          <p:cNvSpPr txBox="1"/>
          <p:nvPr>
            <p:ph type="title"/>
          </p:nvPr>
        </p:nvSpPr>
        <p:spPr>
          <a:xfrm>
            <a:off x="512300" y="1761325"/>
            <a:ext cx="6095700" cy="16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Font typeface="Caveat"/>
              <a:buNone/>
              <a:defRPr b="1" sz="4600">
                <a:latin typeface="Caveat"/>
                <a:ea typeface="Caveat"/>
                <a:cs typeface="Caveat"/>
                <a:sym typeface="Cave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pic>
        <p:nvPicPr>
          <p:cNvPr id="110" name="Google Shape;110;p74"/>
          <p:cNvPicPr preferRelativeResize="0"/>
          <p:nvPr/>
        </p:nvPicPr>
        <p:blipFill rotWithShape="1">
          <a:blip r:embed="rId2">
            <a:alphaModFix/>
          </a:blip>
          <a:srcRect b="6515" l="0" r="0" t="0"/>
          <a:stretch/>
        </p:blipFill>
        <p:spPr>
          <a:xfrm>
            <a:off x="7368750" y="3814425"/>
            <a:ext cx="1470449" cy="1024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5"/>
          <p:cNvSpPr/>
          <p:nvPr/>
        </p:nvSpPr>
        <p:spPr>
          <a:xfrm>
            <a:off x="199050" y="254850"/>
            <a:ext cx="8745900" cy="46338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13" name="Google Shape;113;p75"/>
          <p:cNvSpPr txBox="1"/>
          <p:nvPr>
            <p:ph type="title"/>
          </p:nvPr>
        </p:nvSpPr>
        <p:spPr>
          <a:xfrm>
            <a:off x="1364700" y="1693100"/>
            <a:ext cx="6414600" cy="14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Caveat"/>
              <a:buNone/>
              <a:defRPr b="1" sz="4200">
                <a:latin typeface="Caveat"/>
                <a:ea typeface="Caveat"/>
                <a:cs typeface="Caveat"/>
                <a:sym typeface="Cave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14" name="Google Shape;114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15" name="Google Shape;115;p75"/>
          <p:cNvSpPr txBox="1"/>
          <p:nvPr>
            <p:ph idx="2" type="title"/>
          </p:nvPr>
        </p:nvSpPr>
        <p:spPr>
          <a:xfrm>
            <a:off x="2058000" y="2722825"/>
            <a:ext cx="5028000" cy="8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pic>
        <p:nvPicPr>
          <p:cNvPr id="116" name="Google Shape;116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31800" y="4196074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6"/>
          <p:cNvSpPr/>
          <p:nvPr/>
        </p:nvSpPr>
        <p:spPr>
          <a:xfrm>
            <a:off x="951125" y="982050"/>
            <a:ext cx="8616600" cy="4631100"/>
          </a:xfrm>
          <a:prstGeom prst="roundRect">
            <a:avLst>
              <a:gd fmla="val 432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76"/>
          <p:cNvSpPr txBox="1"/>
          <p:nvPr>
            <p:ph type="title"/>
          </p:nvPr>
        </p:nvSpPr>
        <p:spPr>
          <a:xfrm>
            <a:off x="500550" y="224125"/>
            <a:ext cx="8520600" cy="8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Font typeface="Caveat SemiBold"/>
              <a:buNone/>
              <a:defRPr sz="4300">
                <a:latin typeface="Caveat SemiBold"/>
                <a:ea typeface="Caveat SemiBold"/>
                <a:cs typeface="Caveat SemiBold"/>
                <a:sym typeface="Cave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" name="Google Shape;120;p7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21" name="Google Shape;121;p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7"/>
          <p:cNvSpPr txBox="1"/>
          <p:nvPr>
            <p:ph idx="1" type="body"/>
          </p:nvPr>
        </p:nvSpPr>
        <p:spPr>
          <a:xfrm>
            <a:off x="164400" y="2269200"/>
            <a:ext cx="88152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A26"/>
              </a:buClr>
              <a:buSzPts val="5300"/>
              <a:buFont typeface="Caveat"/>
              <a:buNone/>
              <a:defRPr b="1" sz="53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defRPr>
            </a:lvl1pPr>
          </a:lstStyle>
          <a:p/>
        </p:txBody>
      </p:sp>
      <p:sp>
        <p:nvSpPr>
          <p:cNvPr id="124" name="Google Shape;124;p7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25" name="Google Shape;125;p77"/>
          <p:cNvSpPr/>
          <p:nvPr/>
        </p:nvSpPr>
        <p:spPr>
          <a:xfrm>
            <a:off x="-2462550" y="2874300"/>
            <a:ext cx="14069100" cy="8036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26" name="Google Shape;126;p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CAPTION_ONLY_1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8"/>
          <p:cNvSpPr txBox="1"/>
          <p:nvPr>
            <p:ph idx="1" type="body"/>
          </p:nvPr>
        </p:nvSpPr>
        <p:spPr>
          <a:xfrm>
            <a:off x="164400" y="2269200"/>
            <a:ext cx="88152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A26"/>
              </a:buClr>
              <a:buSzPts val="5300"/>
              <a:buFont typeface="Caveat"/>
              <a:buNone/>
              <a:defRPr b="1" sz="53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9" name="Google Shape;129;p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30" name="Google Shape;130;p78"/>
          <p:cNvSpPr/>
          <p:nvPr/>
        </p:nvSpPr>
        <p:spPr>
          <a:xfrm>
            <a:off x="-2462550" y="2874300"/>
            <a:ext cx="14069100" cy="8036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31" name="Google Shape;131;p7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500"/>
              <a:buFont typeface="Caveat"/>
              <a:buNone/>
              <a:defRPr b="1" sz="12500">
                <a:latin typeface="Caveat"/>
                <a:ea typeface="Caveat"/>
                <a:cs typeface="Caveat"/>
                <a:sym typeface="Cave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4" name="Google Shape;134;p7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35" name="Google Shape;135;p7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36" name="Google Shape;136;p7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0"/>
          <p:cNvSpPr txBox="1"/>
          <p:nvPr>
            <p:ph idx="1" type="body"/>
          </p:nvPr>
        </p:nvSpPr>
        <p:spPr>
          <a:xfrm>
            <a:off x="491133" y="4565472"/>
            <a:ext cx="81618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32750" lIns="32750" spcFirstLastPara="1" rIns="32750" wrap="square" tIns="327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b="1" sz="1500"/>
            </a:lvl1pPr>
            <a:lvl2pPr indent="-317500" lvl="1" marL="9144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900"/>
            </a:lvl2pPr>
            <a:lvl3pPr indent="-317500" lvl="2" marL="1371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900"/>
            </a:lvl3pPr>
            <a:lvl4pPr indent="-317500" lvl="3" marL="18288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900"/>
            </a:lvl4pPr>
            <a:lvl5pPr indent="-317500" lvl="4" marL="22860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900"/>
            </a:lvl5pPr>
            <a:lvl6pPr indent="-317500" lvl="5" marL="27432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900"/>
            </a:lvl6pPr>
            <a:lvl7pPr indent="-317500" lvl="6" marL="32004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900"/>
            </a:lvl7pPr>
            <a:lvl8pPr indent="-317500" lvl="7" marL="3657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900"/>
            </a:lvl8pPr>
            <a:lvl9pPr indent="-317500" lvl="8" marL="41148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900"/>
            </a:lvl9pPr>
          </a:lstStyle>
          <a:p/>
        </p:txBody>
      </p:sp>
      <p:sp>
        <p:nvSpPr>
          <p:cNvPr id="139" name="Google Shape;139;p80"/>
          <p:cNvSpPr txBox="1"/>
          <p:nvPr>
            <p:ph type="title"/>
          </p:nvPr>
        </p:nvSpPr>
        <p:spPr>
          <a:xfrm>
            <a:off x="491133" y="977801"/>
            <a:ext cx="8162700" cy="1741200"/>
          </a:xfrm>
          <a:prstGeom prst="rect">
            <a:avLst/>
          </a:prstGeom>
          <a:noFill/>
          <a:ln>
            <a:noFill/>
          </a:ln>
        </p:spPr>
        <p:txBody>
          <a:bodyPr anchorCtr="0" anchor="b" bIns="32750" lIns="32750" spcFirstLastPara="1" rIns="32750" wrap="square" tIns="3275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Helvetica Neue"/>
              <a:buNone/>
              <a:defRPr sz="53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9pPr>
          </a:lstStyle>
          <a:p/>
        </p:txBody>
      </p:sp>
      <p:sp>
        <p:nvSpPr>
          <p:cNvPr id="140" name="Google Shape;140;p80"/>
          <p:cNvSpPr txBox="1"/>
          <p:nvPr>
            <p:ph idx="2" type="body"/>
          </p:nvPr>
        </p:nvSpPr>
        <p:spPr>
          <a:xfrm>
            <a:off x="491133" y="2692301"/>
            <a:ext cx="81618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2750" lIns="32750" spcFirstLastPara="1" rIns="32750" wrap="square" tIns="327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b="1" sz="24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b="1" sz="24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b="1" sz="24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b="1" sz="2400"/>
            </a:lvl5pPr>
            <a:lvl6pPr indent="-317500" lvl="5" marL="27432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900"/>
            </a:lvl6pPr>
            <a:lvl7pPr indent="-317500" lvl="6" marL="32004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900"/>
            </a:lvl7pPr>
            <a:lvl8pPr indent="-317500" lvl="7" marL="3657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900"/>
            </a:lvl8pPr>
            <a:lvl9pPr indent="-317500" lvl="8" marL="41148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900"/>
            </a:lvl9pPr>
          </a:lstStyle>
          <a:p/>
        </p:txBody>
      </p:sp>
      <p:sp>
        <p:nvSpPr>
          <p:cNvPr id="141" name="Google Shape;141;p80"/>
          <p:cNvSpPr txBox="1"/>
          <p:nvPr>
            <p:ph idx="12" type="sldNum"/>
          </p:nvPr>
        </p:nvSpPr>
        <p:spPr>
          <a:xfrm>
            <a:off x="4467272" y="4862214"/>
            <a:ext cx="2094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b" bIns="32750" lIns="32750" spcFirstLastPara="1" rIns="32750" wrap="square" tIns="3275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90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">
  <p:cSld name="BLANK_3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44" name="Google Shape;144;p81"/>
          <p:cNvSpPr/>
          <p:nvPr/>
        </p:nvSpPr>
        <p:spPr>
          <a:xfrm>
            <a:off x="2889150" y="888900"/>
            <a:ext cx="3365700" cy="33657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45" name="Google Shape;145;p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08499" y="3841775"/>
            <a:ext cx="1337923" cy="996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">
  <p:cSld name="CUSTOM_2">
    <p:bg>
      <p:bgPr>
        <a:solidFill>
          <a:schemeClr val="lt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_3 1">
  <p:cSld name="BLANK_3_1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4">
  <p:cSld name="BLANK_4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7" name="Google Shape;157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8" name="Google Shape;158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1" name="Google Shape;161;p5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2" name="Google Shape;162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5" name="Google Shape;165;p8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8" name="Google Shape;168;p8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9" name="Google Shape;169;p8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0" name="Google Shape;170;p8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3" name="Google Shape;173;p8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6" name="Google Shape;176;p8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7" name="Google Shape;177;p8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0" name="Google Shape;180;p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9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84" name="Google Shape;184;p9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85" name="Google Shape;185;p9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6" name="Google Shape;186;p9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89" name="Google Shape;189;p9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2" name="Google Shape;192;p9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3" name="Google Shape;193;p9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5 1">
  <p:cSld name="BLANK_6_1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+ Logo">
  <p:cSld name="CUSTOM_3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7319600" y="-1672702"/>
            <a:ext cx="1824399" cy="289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4725" y="218975"/>
            <a:ext cx="1244650" cy="7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1">
  <p:cSld name="BLANK_1_1_1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7319600" y="-1672702"/>
            <a:ext cx="1824399" cy="2898652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10" name="Google Shape;210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4725" y="218975"/>
            <a:ext cx="1244650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-2425801" y="753111"/>
            <a:ext cx="8185902" cy="363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1 - Without logo">
  <p:cSld name="BLANK_1_1_1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14" name="Google Shape;214;p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-1" y="753111"/>
            <a:ext cx="8185902" cy="363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2">
  <p:cSld name="BLANK_1_1_2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17" name="Google Shape;217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7319600" y="-1672702"/>
            <a:ext cx="1824399" cy="289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4725" y="218975"/>
            <a:ext cx="1244650" cy="71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64"/>
          <p:cNvSpPr/>
          <p:nvPr/>
        </p:nvSpPr>
        <p:spPr>
          <a:xfrm>
            <a:off x="2547762" y="547475"/>
            <a:ext cx="4048500" cy="4048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2 - Without logo">
  <p:cSld name="BLANK_1_1_2_2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22" name="Google Shape;222;p65"/>
          <p:cNvSpPr/>
          <p:nvPr/>
        </p:nvSpPr>
        <p:spPr>
          <a:xfrm>
            <a:off x="2547762" y="547500"/>
            <a:ext cx="4048500" cy="4048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3">
  <p:cSld name="CUSTOM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66"/>
          <p:cNvSpPr/>
          <p:nvPr/>
        </p:nvSpPr>
        <p:spPr>
          <a:xfrm>
            <a:off x="360325" y="360325"/>
            <a:ext cx="8423400" cy="442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7319600" y="-1672702"/>
            <a:ext cx="1824399" cy="289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4725" y="218975"/>
            <a:ext cx="1244650" cy="7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3 - Without logo">
  <p:cSld name="CUSTOM_1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67"/>
          <p:cNvSpPr/>
          <p:nvPr/>
        </p:nvSpPr>
        <p:spPr>
          <a:xfrm>
            <a:off x="360325" y="360325"/>
            <a:ext cx="8423400" cy="442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Full Light Grey">
  <p:cSld name="CUSTOM_4">
    <p:bg>
      <p:bgPr>
        <a:solidFill>
          <a:schemeClr val="lt2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7319600" y="-1672702"/>
            <a:ext cx="1824399" cy="289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4725" y="218975"/>
            <a:ext cx="1244650" cy="7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Full Light Grey - Without logo">
  <p:cSld name="CUSTOM_1_1">
    <p:bg>
      <p:bgPr>
        <a:solidFill>
          <a:schemeClr val="lt2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4">
  <p:cSld name="CUSTOM_2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225950"/>
            <a:ext cx="9144003" cy="5304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7319600" y="-1672702"/>
            <a:ext cx="1824399" cy="289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44725" y="218975"/>
            <a:ext cx="1244650" cy="7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4 - Without logo">
  <p:cSld name="CUSTOM_2_1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225950"/>
            <a:ext cx="9144003" cy="5304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Code Slide">
  <p:cSld name="CUSTOM_5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72"/>
          <p:cNvSpPr/>
          <p:nvPr/>
        </p:nvSpPr>
        <p:spPr>
          <a:xfrm>
            <a:off x="4464000" y="0"/>
            <a:ext cx="4680000" cy="5143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44725" y="218975"/>
            <a:ext cx="1244650" cy="7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Code Slide - Without logo">
  <p:cSld name="CUSTOM_5_1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73"/>
          <p:cNvSpPr/>
          <p:nvPr/>
        </p:nvSpPr>
        <p:spPr>
          <a:xfrm>
            <a:off x="4464000" y="0"/>
            <a:ext cx="4680000" cy="5143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40.xml"/><Relationship Id="rId19" Type="http://schemas.openxmlformats.org/officeDocument/2006/relationships/theme" Target="../theme/theme4.xml"/><Relationship Id="rId18" Type="http://schemas.openxmlformats.org/officeDocument/2006/relationships/slideLayout" Target="../slideLayouts/slideLayout4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12" Type="http://schemas.openxmlformats.org/officeDocument/2006/relationships/slideLayout" Target="../slideLayouts/slideLayout54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6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Montserrat"/>
              <a:buNone/>
              <a:defRPr b="0" i="0" sz="25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Char char="●"/>
              <a:defRPr b="0" i="0" sz="18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5" name="Google Shape;75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4" name="Google Shape;154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lt1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"/>
              <a:buNone/>
              <a:defRPr b="1" i="0" sz="32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0" name="Google Shape;200;p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Inter"/>
              <a:buChar char="●"/>
              <a:defRPr b="0" i="0" sz="13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○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■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●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○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■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●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○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■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01" name="Google Shape;201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20.png"/><Relationship Id="rId6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22.png"/><Relationship Id="rId6" Type="http://schemas.openxmlformats.org/officeDocument/2006/relationships/image" Target="../media/image15.png"/><Relationship Id="rId7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18.png"/><Relationship Id="rId6" Type="http://schemas.openxmlformats.org/officeDocument/2006/relationships/image" Target="../media/image23.png"/><Relationship Id="rId7" Type="http://schemas.openxmlformats.org/officeDocument/2006/relationships/image" Target="../media/image30.png"/><Relationship Id="rId8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1.png"/><Relationship Id="rId5" Type="http://schemas.openxmlformats.org/officeDocument/2006/relationships/image" Target="../media/image28.png"/><Relationship Id="rId6" Type="http://schemas.openxmlformats.org/officeDocument/2006/relationships/image" Target="../media/image32.png"/><Relationship Id="rId7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8.png"/><Relationship Id="rId4" Type="http://schemas.openxmlformats.org/officeDocument/2006/relationships/image" Target="../media/image33.png"/><Relationship Id="rId9" Type="http://schemas.openxmlformats.org/officeDocument/2006/relationships/image" Target="../media/image8.png"/><Relationship Id="rId5" Type="http://schemas.openxmlformats.org/officeDocument/2006/relationships/image" Target="../media/image27.png"/><Relationship Id="rId6" Type="http://schemas.openxmlformats.org/officeDocument/2006/relationships/image" Target="../media/image65.png"/><Relationship Id="rId7" Type="http://schemas.openxmlformats.org/officeDocument/2006/relationships/hyperlink" Target="http://odoo.com/education" TargetMode="External"/><Relationship Id="rId8" Type="http://schemas.openxmlformats.org/officeDocument/2006/relationships/image" Target="../media/image24.png"/><Relationship Id="rId11" Type="http://schemas.openxmlformats.org/officeDocument/2006/relationships/image" Target="../media/image37.png"/><Relationship Id="rId10" Type="http://schemas.openxmlformats.org/officeDocument/2006/relationships/image" Target="../media/image35.png"/><Relationship Id="rId12" Type="http://schemas.openxmlformats.org/officeDocument/2006/relationships/image" Target="../media/image3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6.png"/><Relationship Id="rId4" Type="http://schemas.openxmlformats.org/officeDocument/2006/relationships/hyperlink" Target="https://www.odoo.com/nl_NL/education/scale-up-business-game" TargetMode="External"/><Relationship Id="rId9" Type="http://schemas.openxmlformats.org/officeDocument/2006/relationships/image" Target="../media/image50.png"/><Relationship Id="rId5" Type="http://schemas.openxmlformats.org/officeDocument/2006/relationships/image" Target="../media/image43.png"/><Relationship Id="rId6" Type="http://schemas.openxmlformats.org/officeDocument/2006/relationships/image" Target="../media/image25.png"/><Relationship Id="rId7" Type="http://schemas.openxmlformats.org/officeDocument/2006/relationships/image" Target="../media/image38.png"/><Relationship Id="rId8" Type="http://schemas.openxmlformats.org/officeDocument/2006/relationships/hyperlink" Target="https://www.odoo.com/nl_NL/education/labodoo" TargetMode="External"/><Relationship Id="rId11" Type="http://schemas.openxmlformats.org/officeDocument/2006/relationships/image" Target="../media/image42.png"/><Relationship Id="rId10" Type="http://schemas.openxmlformats.org/officeDocument/2006/relationships/image" Target="../media/image8.png"/><Relationship Id="rId12" Type="http://schemas.openxmlformats.org/officeDocument/2006/relationships/image" Target="../media/image4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youtube.com/watch?v=eQ9BclUPF6U&amp;list=PL1-aSABtP6ADWdGy_MJewopqTah6H5KUG" TargetMode="External"/><Relationship Id="rId4" Type="http://schemas.openxmlformats.org/officeDocument/2006/relationships/hyperlink" Target="https://www.youtube.com/watch?v=vOxkoQmRxlU&amp;list=PL1-aSABtP6ABqnMj62CP-qDcphBwxi6Ml" TargetMode="External"/><Relationship Id="rId9" Type="http://schemas.openxmlformats.org/officeDocument/2006/relationships/image" Target="../media/image64.png"/><Relationship Id="rId5" Type="http://schemas.openxmlformats.org/officeDocument/2006/relationships/image" Target="../media/image34.png"/><Relationship Id="rId6" Type="http://schemas.openxmlformats.org/officeDocument/2006/relationships/hyperlink" Target="https://www.odoo.com/nl_NL/education/visit-odoo" TargetMode="External"/><Relationship Id="rId7" Type="http://schemas.openxmlformats.org/officeDocument/2006/relationships/image" Target="../media/image39.png"/><Relationship Id="rId8" Type="http://schemas.openxmlformats.org/officeDocument/2006/relationships/hyperlink" Target="https://www.odoo.com/nl_NL/education/workshops-and-talks" TargetMode="External"/><Relationship Id="rId11" Type="http://schemas.openxmlformats.org/officeDocument/2006/relationships/image" Target="../media/image45.png"/><Relationship Id="rId10" Type="http://schemas.openxmlformats.org/officeDocument/2006/relationships/hyperlink" Target="https://www.odoo.com/nl_NL/odoo-enterprise/template" TargetMode="External"/><Relationship Id="rId13" Type="http://schemas.openxmlformats.org/officeDocument/2006/relationships/image" Target="../media/image46.png"/><Relationship Id="rId12" Type="http://schemas.openxmlformats.org/officeDocument/2006/relationships/hyperlink" Target="http://demo.odoo.com" TargetMode="External"/><Relationship Id="rId15" Type="http://schemas.openxmlformats.org/officeDocument/2006/relationships/image" Target="../media/image13.png"/><Relationship Id="rId14" Type="http://schemas.openxmlformats.org/officeDocument/2006/relationships/hyperlink" Target="https://www.odoo.com/nl_NL/slides" TargetMode="External"/><Relationship Id="rId17" Type="http://schemas.openxmlformats.org/officeDocument/2006/relationships/image" Target="../media/image8.png"/><Relationship Id="rId16" Type="http://schemas.openxmlformats.org/officeDocument/2006/relationships/image" Target="../media/image47.png"/><Relationship Id="rId19" Type="http://schemas.openxmlformats.org/officeDocument/2006/relationships/image" Target="../media/image54.png"/><Relationship Id="rId18" Type="http://schemas.openxmlformats.org/officeDocument/2006/relationships/hyperlink" Target="https://www.odoo.com/nl_NL/slides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4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5.png"/><Relationship Id="rId4" Type="http://schemas.openxmlformats.org/officeDocument/2006/relationships/hyperlink" Target="http://odoo.com" TargetMode="External"/><Relationship Id="rId5" Type="http://schemas.openxmlformats.org/officeDocument/2006/relationships/image" Target="../media/image53.png"/><Relationship Id="rId6" Type="http://schemas.openxmlformats.org/officeDocument/2006/relationships/image" Target="../media/image20.png"/><Relationship Id="rId7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1.png"/><Relationship Id="rId4" Type="http://schemas.openxmlformats.org/officeDocument/2006/relationships/image" Target="../media/image62.png"/><Relationship Id="rId9" Type="http://schemas.openxmlformats.org/officeDocument/2006/relationships/image" Target="../media/image57.png"/><Relationship Id="rId5" Type="http://schemas.openxmlformats.org/officeDocument/2006/relationships/image" Target="../media/image59.png"/><Relationship Id="rId6" Type="http://schemas.openxmlformats.org/officeDocument/2006/relationships/image" Target="../media/image53.png"/><Relationship Id="rId7" Type="http://schemas.openxmlformats.org/officeDocument/2006/relationships/image" Target="../media/image20.png"/><Relationship Id="rId8" Type="http://schemas.openxmlformats.org/officeDocument/2006/relationships/image" Target="../media/image31.png"/><Relationship Id="rId11" Type="http://schemas.openxmlformats.org/officeDocument/2006/relationships/image" Target="../media/image72.png"/><Relationship Id="rId10" Type="http://schemas.openxmlformats.org/officeDocument/2006/relationships/image" Target="../media/image56.png"/><Relationship Id="rId12" Type="http://schemas.openxmlformats.org/officeDocument/2006/relationships/image" Target="../media/image5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Relationship Id="rId4" Type="http://schemas.openxmlformats.org/officeDocument/2006/relationships/image" Target="../media/image69.png"/><Relationship Id="rId5" Type="http://schemas.openxmlformats.org/officeDocument/2006/relationships/image" Target="../media/image6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8.png"/><Relationship Id="rId4" Type="http://schemas.openxmlformats.org/officeDocument/2006/relationships/image" Target="../media/image67.png"/><Relationship Id="rId9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66.png"/><Relationship Id="rId7" Type="http://schemas.openxmlformats.org/officeDocument/2006/relationships/hyperlink" Target="https://www.odoo.com/fr_FR/education/program" TargetMode="External"/><Relationship Id="rId8" Type="http://schemas.openxmlformats.org/officeDocument/2006/relationships/image" Target="../media/image75.png"/><Relationship Id="rId11" Type="http://schemas.openxmlformats.org/officeDocument/2006/relationships/image" Target="../media/image84.png"/><Relationship Id="rId10" Type="http://schemas.openxmlformats.org/officeDocument/2006/relationships/image" Target="../media/image69.png"/><Relationship Id="rId13" Type="http://schemas.openxmlformats.org/officeDocument/2006/relationships/image" Target="../media/image87.png"/><Relationship Id="rId12" Type="http://schemas.openxmlformats.org/officeDocument/2006/relationships/image" Target="../media/image77.png"/><Relationship Id="rId14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6.png"/><Relationship Id="rId4" Type="http://schemas.openxmlformats.org/officeDocument/2006/relationships/image" Target="../media/image8.png"/><Relationship Id="rId5" Type="http://schemas.openxmlformats.org/officeDocument/2006/relationships/image" Target="../media/image49.png"/><Relationship Id="rId6" Type="http://schemas.openxmlformats.org/officeDocument/2006/relationships/image" Target="../media/image95.png"/><Relationship Id="rId7" Type="http://schemas.openxmlformats.org/officeDocument/2006/relationships/image" Target="../media/image71.png"/><Relationship Id="rId8" Type="http://schemas.openxmlformats.org/officeDocument/2006/relationships/image" Target="../media/image9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1.png"/><Relationship Id="rId4" Type="http://schemas.openxmlformats.org/officeDocument/2006/relationships/image" Target="../media/image53.png"/><Relationship Id="rId5" Type="http://schemas.openxmlformats.org/officeDocument/2006/relationships/image" Target="../media/image20.png"/><Relationship Id="rId6" Type="http://schemas.openxmlformats.org/officeDocument/2006/relationships/image" Target="../media/image3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22.png"/><Relationship Id="rId5" Type="http://schemas.openxmlformats.org/officeDocument/2006/relationships/image" Target="../media/image53.png"/><Relationship Id="rId6" Type="http://schemas.openxmlformats.org/officeDocument/2006/relationships/image" Target="../media/image20.png"/><Relationship Id="rId7" Type="http://schemas.openxmlformats.org/officeDocument/2006/relationships/image" Target="../media/image86.png"/><Relationship Id="rId8" Type="http://schemas.openxmlformats.org/officeDocument/2006/relationships/image" Target="../media/image5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9.png"/><Relationship Id="rId4" Type="http://schemas.openxmlformats.org/officeDocument/2006/relationships/image" Target="../media/image71.png"/><Relationship Id="rId5" Type="http://schemas.openxmlformats.org/officeDocument/2006/relationships/image" Target="../media/image93.png"/><Relationship Id="rId6" Type="http://schemas.openxmlformats.org/officeDocument/2006/relationships/image" Target="../media/image85.png"/><Relationship Id="rId7" Type="http://schemas.openxmlformats.org/officeDocument/2006/relationships/image" Target="../media/image5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9.png"/><Relationship Id="rId4" Type="http://schemas.openxmlformats.org/officeDocument/2006/relationships/image" Target="../media/image102.png"/><Relationship Id="rId5" Type="http://schemas.openxmlformats.org/officeDocument/2006/relationships/image" Target="../media/image53.png"/><Relationship Id="rId6" Type="http://schemas.openxmlformats.org/officeDocument/2006/relationships/image" Target="../media/image90.png"/><Relationship Id="rId7" Type="http://schemas.openxmlformats.org/officeDocument/2006/relationships/image" Target="../media/image10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8.png"/><Relationship Id="rId4" Type="http://schemas.openxmlformats.org/officeDocument/2006/relationships/image" Target="../media/image9.png"/><Relationship Id="rId5" Type="http://schemas.openxmlformats.org/officeDocument/2006/relationships/image" Target="../media/image101.png"/><Relationship Id="rId6" Type="http://schemas.openxmlformats.org/officeDocument/2006/relationships/image" Target="../media/image8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8.png"/><Relationship Id="rId4" Type="http://schemas.openxmlformats.org/officeDocument/2006/relationships/image" Target="../media/image1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3.png"/><Relationship Id="rId4" Type="http://schemas.openxmlformats.org/officeDocument/2006/relationships/image" Target="../media/image112.png"/><Relationship Id="rId9" Type="http://schemas.openxmlformats.org/officeDocument/2006/relationships/image" Target="../media/image107.png"/><Relationship Id="rId5" Type="http://schemas.openxmlformats.org/officeDocument/2006/relationships/image" Target="../media/image85.png"/><Relationship Id="rId6" Type="http://schemas.openxmlformats.org/officeDocument/2006/relationships/image" Target="../media/image31.png"/><Relationship Id="rId7" Type="http://schemas.openxmlformats.org/officeDocument/2006/relationships/image" Target="../media/image37.png"/><Relationship Id="rId8" Type="http://schemas.openxmlformats.org/officeDocument/2006/relationships/image" Target="../media/image98.png"/><Relationship Id="rId11" Type="http://schemas.openxmlformats.org/officeDocument/2006/relationships/image" Target="../media/image108.png"/><Relationship Id="rId10" Type="http://schemas.openxmlformats.org/officeDocument/2006/relationships/image" Target="../media/image10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Relationship Id="rId4" Type="http://schemas.openxmlformats.org/officeDocument/2006/relationships/image" Target="../media/image57.png"/><Relationship Id="rId5" Type="http://schemas.openxmlformats.org/officeDocument/2006/relationships/image" Target="../media/image10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2.png"/><Relationship Id="rId4" Type="http://schemas.openxmlformats.org/officeDocument/2006/relationships/image" Target="../media/image114.png"/><Relationship Id="rId5" Type="http://schemas.openxmlformats.org/officeDocument/2006/relationships/image" Target="../media/image104.png"/><Relationship Id="rId6" Type="http://schemas.openxmlformats.org/officeDocument/2006/relationships/image" Target="../media/image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Relationship Id="rId4" Type="http://schemas.openxmlformats.org/officeDocument/2006/relationships/image" Target="../media/image58.png"/><Relationship Id="rId5" Type="http://schemas.openxmlformats.org/officeDocument/2006/relationships/image" Target="../media/image57.png"/><Relationship Id="rId6" Type="http://schemas.openxmlformats.org/officeDocument/2006/relationships/image" Target="../media/image116.png"/><Relationship Id="rId7" Type="http://schemas.openxmlformats.org/officeDocument/2006/relationships/image" Target="../media/image10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png"/><Relationship Id="rId4" Type="http://schemas.openxmlformats.org/officeDocument/2006/relationships/image" Target="../media/image117.png"/><Relationship Id="rId5" Type="http://schemas.openxmlformats.org/officeDocument/2006/relationships/image" Target="../media/image118.png"/><Relationship Id="rId6" Type="http://schemas.openxmlformats.org/officeDocument/2006/relationships/image" Target="../media/image105.png"/><Relationship Id="rId7" Type="http://schemas.openxmlformats.org/officeDocument/2006/relationships/image" Target="../media/image3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Relationship Id="rId4" Type="http://schemas.openxmlformats.org/officeDocument/2006/relationships/image" Target="../media/image37.png"/><Relationship Id="rId5" Type="http://schemas.openxmlformats.org/officeDocument/2006/relationships/image" Target="../media/image120.png"/><Relationship Id="rId6" Type="http://schemas.openxmlformats.org/officeDocument/2006/relationships/image" Target="../media/image11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2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9.png"/><Relationship Id="rId4" Type="http://schemas.openxmlformats.org/officeDocument/2006/relationships/image" Target="../media/image121.png"/><Relationship Id="rId5" Type="http://schemas.openxmlformats.org/officeDocument/2006/relationships/image" Target="../media/image128.png"/><Relationship Id="rId6" Type="http://schemas.openxmlformats.org/officeDocument/2006/relationships/image" Target="../media/image123.png"/><Relationship Id="rId7" Type="http://schemas.openxmlformats.org/officeDocument/2006/relationships/image" Target="../media/image37.png"/><Relationship Id="rId8" Type="http://schemas.openxmlformats.org/officeDocument/2006/relationships/image" Target="../media/image5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30.png"/><Relationship Id="rId4" Type="http://schemas.openxmlformats.org/officeDocument/2006/relationships/image" Target="../media/image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40" Type="http://schemas.openxmlformats.org/officeDocument/2006/relationships/image" Target="../media/image155.png"/><Relationship Id="rId42" Type="http://schemas.openxmlformats.org/officeDocument/2006/relationships/image" Target="../media/image88.png"/><Relationship Id="rId41" Type="http://schemas.openxmlformats.org/officeDocument/2006/relationships/image" Target="../media/image87.png"/><Relationship Id="rId44" Type="http://schemas.openxmlformats.org/officeDocument/2006/relationships/image" Target="../media/image160.png"/><Relationship Id="rId43" Type="http://schemas.openxmlformats.org/officeDocument/2006/relationships/image" Target="../media/image118.png"/><Relationship Id="rId46" Type="http://schemas.openxmlformats.org/officeDocument/2006/relationships/image" Target="../media/image148.png"/><Relationship Id="rId45" Type="http://schemas.openxmlformats.org/officeDocument/2006/relationships/image" Target="../media/image157.png"/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51.png"/><Relationship Id="rId4" Type="http://schemas.openxmlformats.org/officeDocument/2006/relationships/image" Target="../media/image141.png"/><Relationship Id="rId9" Type="http://schemas.openxmlformats.org/officeDocument/2006/relationships/image" Target="../media/image137.png"/><Relationship Id="rId48" Type="http://schemas.openxmlformats.org/officeDocument/2006/relationships/image" Target="../media/image168.png"/><Relationship Id="rId47" Type="http://schemas.openxmlformats.org/officeDocument/2006/relationships/image" Target="../media/image130.png"/><Relationship Id="rId49" Type="http://schemas.openxmlformats.org/officeDocument/2006/relationships/image" Target="../media/image154.png"/><Relationship Id="rId5" Type="http://schemas.openxmlformats.org/officeDocument/2006/relationships/image" Target="../media/image129.png"/><Relationship Id="rId6" Type="http://schemas.openxmlformats.org/officeDocument/2006/relationships/image" Target="../media/image158.png"/><Relationship Id="rId7" Type="http://schemas.openxmlformats.org/officeDocument/2006/relationships/image" Target="../media/image98.png"/><Relationship Id="rId8" Type="http://schemas.openxmlformats.org/officeDocument/2006/relationships/image" Target="../media/image69.png"/><Relationship Id="rId31" Type="http://schemas.openxmlformats.org/officeDocument/2006/relationships/image" Target="../media/image20.png"/><Relationship Id="rId30" Type="http://schemas.openxmlformats.org/officeDocument/2006/relationships/image" Target="../media/image117.png"/><Relationship Id="rId33" Type="http://schemas.openxmlformats.org/officeDocument/2006/relationships/image" Target="../media/image132.png"/><Relationship Id="rId32" Type="http://schemas.openxmlformats.org/officeDocument/2006/relationships/image" Target="../media/image72.png"/><Relationship Id="rId35" Type="http://schemas.openxmlformats.org/officeDocument/2006/relationships/image" Target="../media/image37.png"/><Relationship Id="rId34" Type="http://schemas.openxmlformats.org/officeDocument/2006/relationships/image" Target="../media/image77.png"/><Relationship Id="rId37" Type="http://schemas.openxmlformats.org/officeDocument/2006/relationships/image" Target="../media/image73.png"/><Relationship Id="rId36" Type="http://schemas.openxmlformats.org/officeDocument/2006/relationships/image" Target="../media/image58.png"/><Relationship Id="rId39" Type="http://schemas.openxmlformats.org/officeDocument/2006/relationships/image" Target="../media/image156.png"/><Relationship Id="rId38" Type="http://schemas.openxmlformats.org/officeDocument/2006/relationships/image" Target="../media/image75.png"/><Relationship Id="rId20" Type="http://schemas.openxmlformats.org/officeDocument/2006/relationships/image" Target="../media/image84.png"/><Relationship Id="rId22" Type="http://schemas.openxmlformats.org/officeDocument/2006/relationships/image" Target="../media/image85.png"/><Relationship Id="rId21" Type="http://schemas.openxmlformats.org/officeDocument/2006/relationships/image" Target="../media/image56.png"/><Relationship Id="rId24" Type="http://schemas.openxmlformats.org/officeDocument/2006/relationships/image" Target="../media/image86.png"/><Relationship Id="rId23" Type="http://schemas.openxmlformats.org/officeDocument/2006/relationships/image" Target="../media/image143.png"/><Relationship Id="rId26" Type="http://schemas.openxmlformats.org/officeDocument/2006/relationships/image" Target="../media/image53.png"/><Relationship Id="rId25" Type="http://schemas.openxmlformats.org/officeDocument/2006/relationships/image" Target="../media/image57.png"/><Relationship Id="rId28" Type="http://schemas.openxmlformats.org/officeDocument/2006/relationships/image" Target="../media/image31.png"/><Relationship Id="rId27" Type="http://schemas.openxmlformats.org/officeDocument/2006/relationships/image" Target="../media/image90.png"/><Relationship Id="rId29" Type="http://schemas.openxmlformats.org/officeDocument/2006/relationships/image" Target="../media/image145.png"/><Relationship Id="rId51" Type="http://schemas.openxmlformats.org/officeDocument/2006/relationships/image" Target="../media/image166.png"/><Relationship Id="rId50" Type="http://schemas.openxmlformats.org/officeDocument/2006/relationships/image" Target="../media/image159.png"/><Relationship Id="rId53" Type="http://schemas.openxmlformats.org/officeDocument/2006/relationships/image" Target="../media/image176.png"/><Relationship Id="rId52" Type="http://schemas.openxmlformats.org/officeDocument/2006/relationships/image" Target="../media/image162.png"/><Relationship Id="rId11" Type="http://schemas.openxmlformats.org/officeDocument/2006/relationships/image" Target="../media/image140.png"/><Relationship Id="rId55" Type="http://schemas.openxmlformats.org/officeDocument/2006/relationships/image" Target="../media/image167.png"/><Relationship Id="rId10" Type="http://schemas.openxmlformats.org/officeDocument/2006/relationships/image" Target="../media/image126.png"/><Relationship Id="rId54" Type="http://schemas.openxmlformats.org/officeDocument/2006/relationships/image" Target="../media/image161.png"/><Relationship Id="rId13" Type="http://schemas.openxmlformats.org/officeDocument/2006/relationships/image" Target="../media/image125.png"/><Relationship Id="rId12" Type="http://schemas.openxmlformats.org/officeDocument/2006/relationships/image" Target="../media/image136.png"/><Relationship Id="rId15" Type="http://schemas.openxmlformats.org/officeDocument/2006/relationships/image" Target="../media/image49.png"/><Relationship Id="rId14" Type="http://schemas.openxmlformats.org/officeDocument/2006/relationships/image" Target="../media/image102.png"/><Relationship Id="rId17" Type="http://schemas.openxmlformats.org/officeDocument/2006/relationships/image" Target="../media/image144.png"/><Relationship Id="rId16" Type="http://schemas.openxmlformats.org/officeDocument/2006/relationships/image" Target="../media/image149.png"/><Relationship Id="rId19" Type="http://schemas.openxmlformats.org/officeDocument/2006/relationships/image" Target="../media/image150.png"/><Relationship Id="rId18" Type="http://schemas.openxmlformats.org/officeDocument/2006/relationships/image" Target="../media/image147.png"/></Relationships>
</file>

<file path=ppt/slides/_rels/slide35.xml.rels><?xml version="1.0" encoding="UTF-8" standalone="yes"?><Relationships xmlns="http://schemas.openxmlformats.org/package/2006/relationships"><Relationship Id="rId40" Type="http://schemas.openxmlformats.org/officeDocument/2006/relationships/image" Target="../media/image210.png"/><Relationship Id="rId42" Type="http://schemas.openxmlformats.org/officeDocument/2006/relationships/image" Target="../media/image199.png"/><Relationship Id="rId41" Type="http://schemas.openxmlformats.org/officeDocument/2006/relationships/image" Target="../media/image46.png"/><Relationship Id="rId44" Type="http://schemas.openxmlformats.org/officeDocument/2006/relationships/image" Target="../media/image204.png"/><Relationship Id="rId43" Type="http://schemas.openxmlformats.org/officeDocument/2006/relationships/image" Target="../media/image206.png"/><Relationship Id="rId46" Type="http://schemas.openxmlformats.org/officeDocument/2006/relationships/image" Target="../media/image211.png"/><Relationship Id="rId45" Type="http://schemas.openxmlformats.org/officeDocument/2006/relationships/image" Target="../media/image203.png"/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173.png"/><Relationship Id="rId48" Type="http://schemas.openxmlformats.org/officeDocument/2006/relationships/image" Target="../media/image205.png"/><Relationship Id="rId47" Type="http://schemas.openxmlformats.org/officeDocument/2006/relationships/image" Target="../media/image103.png"/><Relationship Id="rId49" Type="http://schemas.openxmlformats.org/officeDocument/2006/relationships/image" Target="../media/image222.png"/><Relationship Id="rId5" Type="http://schemas.openxmlformats.org/officeDocument/2006/relationships/image" Target="../media/image164.png"/><Relationship Id="rId6" Type="http://schemas.openxmlformats.org/officeDocument/2006/relationships/image" Target="../media/image169.png"/><Relationship Id="rId7" Type="http://schemas.openxmlformats.org/officeDocument/2006/relationships/image" Target="../media/image165.png"/><Relationship Id="rId8" Type="http://schemas.openxmlformats.org/officeDocument/2006/relationships/image" Target="../media/image163.png"/><Relationship Id="rId72" Type="http://schemas.openxmlformats.org/officeDocument/2006/relationships/image" Target="../media/image21.png"/><Relationship Id="rId31" Type="http://schemas.openxmlformats.org/officeDocument/2006/relationships/image" Target="../media/image44.png"/><Relationship Id="rId30" Type="http://schemas.openxmlformats.org/officeDocument/2006/relationships/image" Target="../media/image22.png"/><Relationship Id="rId33" Type="http://schemas.openxmlformats.org/officeDocument/2006/relationships/image" Target="../media/image122.png"/><Relationship Id="rId32" Type="http://schemas.openxmlformats.org/officeDocument/2006/relationships/image" Target="../media/image189.png"/><Relationship Id="rId35" Type="http://schemas.openxmlformats.org/officeDocument/2006/relationships/image" Target="../media/image212.png"/><Relationship Id="rId34" Type="http://schemas.openxmlformats.org/officeDocument/2006/relationships/image" Target="../media/image200.png"/><Relationship Id="rId71" Type="http://schemas.openxmlformats.org/officeDocument/2006/relationships/image" Target="../media/image232.png"/><Relationship Id="rId70" Type="http://schemas.openxmlformats.org/officeDocument/2006/relationships/image" Target="../media/image231.png"/><Relationship Id="rId37" Type="http://schemas.openxmlformats.org/officeDocument/2006/relationships/image" Target="../media/image201.png"/><Relationship Id="rId36" Type="http://schemas.openxmlformats.org/officeDocument/2006/relationships/image" Target="../media/image208.png"/><Relationship Id="rId39" Type="http://schemas.openxmlformats.org/officeDocument/2006/relationships/image" Target="../media/image195.png"/><Relationship Id="rId38" Type="http://schemas.openxmlformats.org/officeDocument/2006/relationships/image" Target="../media/image119.png"/><Relationship Id="rId62" Type="http://schemas.openxmlformats.org/officeDocument/2006/relationships/image" Target="../media/image218.png"/><Relationship Id="rId61" Type="http://schemas.openxmlformats.org/officeDocument/2006/relationships/image" Target="../media/image221.png"/><Relationship Id="rId20" Type="http://schemas.openxmlformats.org/officeDocument/2006/relationships/image" Target="../media/image114.png"/><Relationship Id="rId64" Type="http://schemas.openxmlformats.org/officeDocument/2006/relationships/image" Target="../media/image225.png"/><Relationship Id="rId63" Type="http://schemas.openxmlformats.org/officeDocument/2006/relationships/image" Target="../media/image213.png"/><Relationship Id="rId22" Type="http://schemas.openxmlformats.org/officeDocument/2006/relationships/image" Target="../media/image193.png"/><Relationship Id="rId66" Type="http://schemas.openxmlformats.org/officeDocument/2006/relationships/image" Target="../media/image116.png"/><Relationship Id="rId21" Type="http://schemas.openxmlformats.org/officeDocument/2006/relationships/image" Target="../media/image177.png"/><Relationship Id="rId65" Type="http://schemas.openxmlformats.org/officeDocument/2006/relationships/image" Target="../media/image217.png"/><Relationship Id="rId24" Type="http://schemas.openxmlformats.org/officeDocument/2006/relationships/image" Target="../media/image194.png"/><Relationship Id="rId68" Type="http://schemas.openxmlformats.org/officeDocument/2006/relationships/image" Target="../media/image227.png"/><Relationship Id="rId23" Type="http://schemas.openxmlformats.org/officeDocument/2006/relationships/image" Target="../media/image192.png"/><Relationship Id="rId67" Type="http://schemas.openxmlformats.org/officeDocument/2006/relationships/image" Target="../media/image229.png"/><Relationship Id="rId60" Type="http://schemas.openxmlformats.org/officeDocument/2006/relationships/image" Target="../media/image224.png"/><Relationship Id="rId26" Type="http://schemas.openxmlformats.org/officeDocument/2006/relationships/image" Target="../media/image186.png"/><Relationship Id="rId25" Type="http://schemas.openxmlformats.org/officeDocument/2006/relationships/image" Target="../media/image188.png"/><Relationship Id="rId69" Type="http://schemas.openxmlformats.org/officeDocument/2006/relationships/image" Target="../media/image233.png"/><Relationship Id="rId28" Type="http://schemas.openxmlformats.org/officeDocument/2006/relationships/image" Target="../media/image39.png"/><Relationship Id="rId27" Type="http://schemas.openxmlformats.org/officeDocument/2006/relationships/image" Target="../media/image185.png"/><Relationship Id="rId29" Type="http://schemas.openxmlformats.org/officeDocument/2006/relationships/image" Target="../media/image198.png"/><Relationship Id="rId51" Type="http://schemas.openxmlformats.org/officeDocument/2006/relationships/image" Target="../media/image230.png"/><Relationship Id="rId50" Type="http://schemas.openxmlformats.org/officeDocument/2006/relationships/image" Target="../media/image202.png"/><Relationship Id="rId53" Type="http://schemas.openxmlformats.org/officeDocument/2006/relationships/image" Target="../media/image223.png"/><Relationship Id="rId52" Type="http://schemas.openxmlformats.org/officeDocument/2006/relationships/image" Target="../media/image207.png"/><Relationship Id="rId11" Type="http://schemas.openxmlformats.org/officeDocument/2006/relationships/image" Target="../media/image178.png"/><Relationship Id="rId55" Type="http://schemas.openxmlformats.org/officeDocument/2006/relationships/image" Target="../media/image228.png"/><Relationship Id="rId10" Type="http://schemas.openxmlformats.org/officeDocument/2006/relationships/image" Target="../media/image170.png"/><Relationship Id="rId54" Type="http://schemas.openxmlformats.org/officeDocument/2006/relationships/image" Target="../media/image226.png"/><Relationship Id="rId13" Type="http://schemas.openxmlformats.org/officeDocument/2006/relationships/image" Target="../media/image180.png"/><Relationship Id="rId57" Type="http://schemas.openxmlformats.org/officeDocument/2006/relationships/image" Target="../media/image219.png"/><Relationship Id="rId12" Type="http://schemas.openxmlformats.org/officeDocument/2006/relationships/image" Target="../media/image171.png"/><Relationship Id="rId56" Type="http://schemas.openxmlformats.org/officeDocument/2006/relationships/image" Target="../media/image209.png"/><Relationship Id="rId15" Type="http://schemas.openxmlformats.org/officeDocument/2006/relationships/image" Target="../media/image181.png"/><Relationship Id="rId59" Type="http://schemas.openxmlformats.org/officeDocument/2006/relationships/image" Target="../media/image220.png"/><Relationship Id="rId14" Type="http://schemas.openxmlformats.org/officeDocument/2006/relationships/image" Target="../media/image182.png"/><Relationship Id="rId58" Type="http://schemas.openxmlformats.org/officeDocument/2006/relationships/image" Target="../media/image214.png"/><Relationship Id="rId17" Type="http://schemas.openxmlformats.org/officeDocument/2006/relationships/image" Target="../media/image184.png"/><Relationship Id="rId16" Type="http://schemas.openxmlformats.org/officeDocument/2006/relationships/image" Target="../media/image191.png"/><Relationship Id="rId19" Type="http://schemas.openxmlformats.org/officeDocument/2006/relationships/image" Target="../media/image187.png"/><Relationship Id="rId18" Type="http://schemas.openxmlformats.org/officeDocument/2006/relationships/image" Target="../media/image19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"/>
          <p:cNvSpPr/>
          <p:nvPr/>
        </p:nvSpPr>
        <p:spPr>
          <a:xfrm>
            <a:off x="6895475" y="1672450"/>
            <a:ext cx="1746300" cy="1860600"/>
          </a:xfrm>
          <a:prstGeom prst="ellipse">
            <a:avLst/>
          </a:prstGeom>
          <a:solidFill>
            <a:srgbClr val="F3F4F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"/>
          <p:cNvSpPr/>
          <p:nvPr/>
        </p:nvSpPr>
        <p:spPr>
          <a:xfrm>
            <a:off x="-176925" y="1672450"/>
            <a:ext cx="7930800" cy="1860600"/>
          </a:xfrm>
          <a:prstGeom prst="roundRect">
            <a:avLst>
              <a:gd fmla="val 5790" name="adj"/>
            </a:avLst>
          </a:prstGeom>
          <a:solidFill>
            <a:srgbClr val="F3F4F6"/>
          </a:solidFill>
          <a:ln cap="flat" cmpd="sng" w="9525">
            <a:solidFill>
              <a:srgbClr val="F3F4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1" title="blue_graduatedhat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445943">
            <a:off x="7901465" y="1486640"/>
            <a:ext cx="654767" cy="654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07675" y="2676700"/>
            <a:ext cx="3616950" cy="1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2162466">
            <a:off x="2275882" y="1743333"/>
            <a:ext cx="608179" cy="293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"/>
          <p:cNvSpPr txBox="1"/>
          <p:nvPr/>
        </p:nvSpPr>
        <p:spPr>
          <a:xfrm>
            <a:off x="2421050" y="1756950"/>
            <a:ext cx="4329300" cy="11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lang="fr" sz="60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Formation</a:t>
            </a:r>
            <a:r>
              <a:rPr b="1" i="0" lang="fr" sz="60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Odoo </a:t>
            </a:r>
            <a:endParaRPr b="1" i="0" sz="5000" u="none" cap="none" strike="noStrike">
              <a:solidFill>
                <a:srgbClr val="111827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55" name="Google Shape;255;p1"/>
          <p:cNvSpPr txBox="1"/>
          <p:nvPr/>
        </p:nvSpPr>
        <p:spPr>
          <a:xfrm>
            <a:off x="2916150" y="29905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" sz="2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COFEP</a:t>
            </a:r>
            <a:r>
              <a:rPr b="0" i="0" lang="fr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fr" sz="2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  <a:r>
              <a:rPr b="0" i="0" lang="fr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/</a:t>
            </a:r>
            <a:r>
              <a:rPr lang="fr" sz="2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10</a:t>
            </a:r>
            <a:r>
              <a:rPr b="0" i="0" lang="fr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/2025</a:t>
            </a:r>
            <a:endParaRPr b="0" i="0" sz="2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g378f57b60e4_0_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59937"/>
            <a:ext cx="9144000" cy="336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378f57b60e4_0_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g378f57b60e4_0_53"/>
          <p:cNvSpPr txBox="1"/>
          <p:nvPr/>
        </p:nvSpPr>
        <p:spPr>
          <a:xfrm>
            <a:off x="4416370" y="3452043"/>
            <a:ext cx="3363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fr" sz="21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Marie-Aline Marchal</a:t>
            </a:r>
            <a:endParaRPr b="1" i="0" sz="21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" sz="1200" u="none" cap="none" strike="noStrike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Education Program </a:t>
            </a:r>
            <a:r>
              <a:rPr lang="fr" sz="12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Squad Leader</a:t>
            </a:r>
            <a:endParaRPr b="0" i="0" sz="1200" u="none" cap="none" strike="noStrike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" sz="1200" u="none" cap="none" strike="noStrike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            </a:t>
            </a:r>
            <a:r>
              <a:rPr lang="fr" sz="12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mal</a:t>
            </a:r>
            <a:r>
              <a:rPr b="0" i="0" lang="fr" sz="1200" u="none" cap="none" strike="noStrike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@odoo.com</a:t>
            </a:r>
            <a:endParaRPr b="0" i="0" sz="1200" u="none" cap="none" strike="noStrike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63" name="Google Shape;263;g378f57b60e4_0_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97782" y="4193498"/>
            <a:ext cx="360003" cy="297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g378f57b60e4_0_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43165" y="1336788"/>
            <a:ext cx="1745675" cy="17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378f57b60e4_0_53"/>
          <p:cNvPicPr preferRelativeResize="0"/>
          <p:nvPr/>
        </p:nvPicPr>
        <p:blipFill rotWithShape="1">
          <a:blip r:embed="rId7">
            <a:alphaModFix/>
          </a:blip>
          <a:srcRect b="0" l="19827" r="19833" t="0"/>
          <a:stretch/>
        </p:blipFill>
        <p:spPr>
          <a:xfrm>
            <a:off x="1302375" y="1336763"/>
            <a:ext cx="1826100" cy="1745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66" name="Google Shape;266;g378f57b60e4_0_53"/>
          <p:cNvSpPr txBox="1"/>
          <p:nvPr/>
        </p:nvSpPr>
        <p:spPr>
          <a:xfrm>
            <a:off x="533620" y="3465293"/>
            <a:ext cx="3363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fr" sz="21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Ysaline Jooris</a:t>
            </a:r>
            <a:endParaRPr b="1" i="0" sz="21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" sz="1200" u="none" cap="none" strike="noStrike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Education Program Officer</a:t>
            </a:r>
            <a:endParaRPr b="0" i="0" sz="1200" u="none" cap="none" strike="noStrike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" sz="1200" u="none" cap="none" strike="noStrike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            </a:t>
            </a:r>
            <a:r>
              <a:rPr lang="fr" sz="12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ysjo</a:t>
            </a:r>
            <a:r>
              <a:rPr b="0" i="0" lang="fr" sz="1200" u="none" cap="none" strike="noStrike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@odoo.com</a:t>
            </a:r>
            <a:endParaRPr b="0" i="0" sz="1200" u="none" cap="none" strike="noStrike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67" name="Google Shape;267;g378f57b60e4_0_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55757" y="4193498"/>
            <a:ext cx="360003" cy="2971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7079701">
            <a:off x="451650" y="294145"/>
            <a:ext cx="870050" cy="991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938" y="2245529"/>
            <a:ext cx="603956" cy="548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88689" y="2303392"/>
            <a:ext cx="574780" cy="522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12163" y="2348713"/>
            <a:ext cx="545603" cy="501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50377" y="2323633"/>
            <a:ext cx="574780" cy="525179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"/>
          <p:cNvSpPr txBox="1"/>
          <p:nvPr>
            <p:ph type="title"/>
          </p:nvPr>
        </p:nvSpPr>
        <p:spPr>
          <a:xfrm>
            <a:off x="486800" y="473575"/>
            <a:ext cx="42720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7740"/>
              <a:t>Agenda</a:t>
            </a:r>
            <a:endParaRPr sz="8100"/>
          </a:p>
        </p:txBody>
      </p:sp>
      <p:sp>
        <p:nvSpPr>
          <p:cNvPr id="278" name="Google Shape;278;p3"/>
          <p:cNvSpPr txBox="1"/>
          <p:nvPr/>
        </p:nvSpPr>
        <p:spPr>
          <a:xfrm>
            <a:off x="734750" y="2027663"/>
            <a:ext cx="5457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fr" sz="77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1" i="0" sz="7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79" name="Google Shape;279;p3"/>
          <p:cNvSpPr txBox="1"/>
          <p:nvPr/>
        </p:nvSpPr>
        <p:spPr>
          <a:xfrm>
            <a:off x="3288675" y="2150313"/>
            <a:ext cx="574800" cy="8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1" i="0" lang="fr" sz="65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1" i="0" sz="65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80" name="Google Shape;280;p3"/>
          <p:cNvSpPr txBox="1"/>
          <p:nvPr/>
        </p:nvSpPr>
        <p:spPr>
          <a:xfrm>
            <a:off x="5103688" y="2094100"/>
            <a:ext cx="5457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fr" sz="77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1" i="0" sz="7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81" name="Google Shape;281;p3"/>
          <p:cNvSpPr txBox="1"/>
          <p:nvPr/>
        </p:nvSpPr>
        <p:spPr>
          <a:xfrm>
            <a:off x="7230500" y="2094088"/>
            <a:ext cx="5457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fr" sz="77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4</a:t>
            </a:r>
            <a:endParaRPr b="1" i="0" sz="7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82" name="Google Shape;282;p3"/>
          <p:cNvSpPr txBox="1"/>
          <p:nvPr/>
        </p:nvSpPr>
        <p:spPr>
          <a:xfrm>
            <a:off x="244875" y="3065575"/>
            <a:ext cx="1736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" sz="1700">
                <a:latin typeface="Inter"/>
                <a:ea typeface="Inter"/>
                <a:cs typeface="Inter"/>
                <a:sym typeface="Inter"/>
              </a:rPr>
              <a:t>Le Programme</a:t>
            </a:r>
            <a:endParaRPr sz="1700"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" sz="1700">
                <a:latin typeface="Inter"/>
                <a:ea typeface="Inter"/>
                <a:cs typeface="Inter"/>
                <a:sym typeface="Inter"/>
              </a:rPr>
              <a:t>Éducation</a:t>
            </a:r>
            <a:endParaRPr sz="17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3" name="Google Shape;283;p3"/>
          <p:cNvSpPr txBox="1"/>
          <p:nvPr/>
        </p:nvSpPr>
        <p:spPr>
          <a:xfrm>
            <a:off x="2449287" y="3072825"/>
            <a:ext cx="2253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" sz="17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Paiements directs</a:t>
            </a:r>
            <a:endParaRPr b="0" i="0" sz="17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84" name="Google Shape;284;p3"/>
          <p:cNvSpPr txBox="1"/>
          <p:nvPr/>
        </p:nvSpPr>
        <p:spPr>
          <a:xfrm>
            <a:off x="4958538" y="3072825"/>
            <a:ext cx="941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fr" sz="17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Peppol </a:t>
            </a:r>
            <a:endParaRPr b="0" i="0" sz="17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85" name="Google Shape;285;p3"/>
          <p:cNvSpPr txBox="1"/>
          <p:nvPr/>
        </p:nvSpPr>
        <p:spPr>
          <a:xfrm>
            <a:off x="6580725" y="3086250"/>
            <a:ext cx="2008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" sz="17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Les code-barres</a:t>
            </a:r>
            <a:endParaRPr b="0" i="0" sz="17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86" name="Google Shape;286;p3"/>
          <p:cNvSpPr/>
          <p:nvPr/>
        </p:nvSpPr>
        <p:spPr>
          <a:xfrm>
            <a:off x="7776200" y="303700"/>
            <a:ext cx="1133400" cy="75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287" name="Google Shape;287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70013" y="1150341"/>
            <a:ext cx="603956" cy="548521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"/>
          <p:cNvSpPr txBox="1"/>
          <p:nvPr/>
        </p:nvSpPr>
        <p:spPr>
          <a:xfrm>
            <a:off x="164400" y="2269200"/>
            <a:ext cx="88152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lang="fr" sz="45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Le Programme Éducation</a:t>
            </a:r>
            <a:endParaRPr b="1" i="0" sz="45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95" name="Google Shape;295;p4"/>
          <p:cNvSpPr txBox="1"/>
          <p:nvPr/>
        </p:nvSpPr>
        <p:spPr>
          <a:xfrm>
            <a:off x="4241075" y="934250"/>
            <a:ext cx="545700" cy="9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fr" sz="77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1" i="0" sz="7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96" name="Google Shape;29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3061125"/>
            <a:ext cx="9144000" cy="2082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"/>
          <p:cNvSpPr/>
          <p:nvPr/>
        </p:nvSpPr>
        <p:spPr>
          <a:xfrm>
            <a:off x="602775" y="816425"/>
            <a:ext cx="2778445" cy="129713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5"/>
          <p:cNvSpPr/>
          <p:nvPr/>
        </p:nvSpPr>
        <p:spPr>
          <a:xfrm>
            <a:off x="7647875" y="228850"/>
            <a:ext cx="1313700" cy="823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03" name="Google Shape;3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5"/>
          <p:cNvSpPr txBox="1"/>
          <p:nvPr>
            <p:ph idx="4294967295" type="body"/>
          </p:nvPr>
        </p:nvSpPr>
        <p:spPr>
          <a:xfrm>
            <a:off x="461075" y="334950"/>
            <a:ext cx="3337200" cy="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b="1" lang="fr" sz="4512">
                <a:latin typeface="Caveat"/>
                <a:ea typeface="Caveat"/>
                <a:cs typeface="Caveat"/>
                <a:sym typeface="Caveat"/>
              </a:rPr>
              <a:t>Nos objectifs</a:t>
            </a:r>
            <a:endParaRPr b="1" sz="4512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05" name="Google Shape;305;p5"/>
          <p:cNvSpPr txBox="1"/>
          <p:nvPr/>
        </p:nvSpPr>
        <p:spPr>
          <a:xfrm>
            <a:off x="1548025" y="2483725"/>
            <a:ext cx="26244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fr" sz="21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Découvrir la gestion d’entreprise et ses métiers</a:t>
            </a:r>
            <a:endParaRPr b="1" i="0" sz="21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Processus internes et synergies entre départements</a:t>
            </a:r>
            <a:endParaRPr b="0" i="0" sz="1300" u="none" cap="none" strike="noStrike">
              <a:solidFill>
                <a:srgbClr val="59595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6" name="Google Shape;306;p5"/>
          <p:cNvSpPr txBox="1"/>
          <p:nvPr/>
        </p:nvSpPr>
        <p:spPr>
          <a:xfrm>
            <a:off x="1548025" y="3940725"/>
            <a:ext cx="28833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fr" sz="21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Créer des opportunités professionnelles</a:t>
            </a:r>
            <a:endParaRPr b="1" i="0" sz="21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en valorisant une expérience pratique.</a:t>
            </a:r>
            <a:endParaRPr b="0" i="0" sz="1300" u="none" cap="none" strike="noStrike">
              <a:solidFill>
                <a:srgbClr val="59595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7" name="Google Shape;307;p5"/>
          <p:cNvSpPr txBox="1"/>
          <p:nvPr/>
        </p:nvSpPr>
        <p:spPr>
          <a:xfrm>
            <a:off x="5200350" y="2483725"/>
            <a:ext cx="30828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fr" sz="21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Maîtriser un logiciel de gestion</a:t>
            </a:r>
            <a:endParaRPr b="1" i="0" sz="21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Développement de compétences concrètes en simulant des scénarios réels.</a:t>
            </a:r>
            <a:endParaRPr b="0" i="0" sz="1300" u="none" cap="none" strike="noStrike">
              <a:solidFill>
                <a:srgbClr val="59595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8" name="Google Shape;308;p5"/>
          <p:cNvSpPr txBox="1"/>
          <p:nvPr/>
        </p:nvSpPr>
        <p:spPr>
          <a:xfrm>
            <a:off x="5200350" y="4150275"/>
            <a:ext cx="2883300" cy="4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fr" sz="21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Susciter l’envie d’entreprendre</a:t>
            </a:r>
            <a:endParaRPr b="1" i="0" sz="21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09" name="Google Shape;30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8381" y="2588502"/>
            <a:ext cx="598301" cy="48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5" title="cool-emoji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2598" y="4045500"/>
            <a:ext cx="498904" cy="4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5" title="green_forward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72337" y="2588500"/>
            <a:ext cx="439426" cy="4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5" title="blue_arrow-square-up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8075" y="4046675"/>
            <a:ext cx="498900" cy="483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7250" y="2157075"/>
            <a:ext cx="2606201" cy="23642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18" name="Google Shape;318;p6"/>
          <p:cNvSpPr txBox="1"/>
          <p:nvPr>
            <p:ph type="title"/>
          </p:nvPr>
        </p:nvSpPr>
        <p:spPr>
          <a:xfrm>
            <a:off x="416600" y="327450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3540"/>
              <a:t>Bases de données éducatives</a:t>
            </a:r>
            <a:endParaRPr sz="3540"/>
          </a:p>
        </p:txBody>
      </p:sp>
      <p:sp>
        <p:nvSpPr>
          <p:cNvPr id="319" name="Google Shape;319;p6"/>
          <p:cNvSpPr txBox="1"/>
          <p:nvPr>
            <p:ph idx="2" type="body"/>
          </p:nvPr>
        </p:nvSpPr>
        <p:spPr>
          <a:xfrm>
            <a:off x="5266600" y="1306750"/>
            <a:ext cx="3775800" cy="28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12500"/>
              <a:buNone/>
            </a:pP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Accès </a:t>
            </a:r>
            <a:r>
              <a:rPr b="1" lang="fr" sz="16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gratuit</a:t>
            </a:r>
            <a:r>
              <a:rPr b="1" lang="fr" sz="16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à</a:t>
            </a: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 Odoo Enterprise</a:t>
            </a:r>
            <a:endParaRPr sz="16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12500"/>
              <a:buNone/>
            </a:pP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        avec le préfixe “</a:t>
            </a:r>
            <a:r>
              <a:rPr b="1" lang="fr" sz="16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edu-</a:t>
            </a: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endParaRPr sz="16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12500"/>
              <a:buNone/>
            </a:pP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Bases de données, utilisateurs &amp; applications </a:t>
            </a:r>
            <a:r>
              <a:rPr b="1" lang="fr" sz="1600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illimités</a:t>
            </a: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1" sz="1600">
              <a:solidFill>
                <a:schemeClr val="folHlink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12500"/>
              <a:buNone/>
            </a:pP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Valable pendant</a:t>
            </a: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fr" sz="1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rPr>
              <a:t>24 mois</a:t>
            </a: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6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12500"/>
              <a:buNone/>
            </a:pP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	en se connectant min. 1x / 3 mois</a:t>
            </a:r>
            <a:endParaRPr sz="16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12500"/>
              <a:buNone/>
            </a:pPr>
            <a:r>
              <a:t/>
            </a:r>
            <a:endParaRPr sz="16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20" name="Google Shape;32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25050" y="1467094"/>
            <a:ext cx="330700" cy="331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51925" y="2285900"/>
            <a:ext cx="330700" cy="331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87640" y="3073400"/>
            <a:ext cx="276975" cy="265793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6"/>
          <p:cNvSpPr/>
          <p:nvPr/>
        </p:nvSpPr>
        <p:spPr>
          <a:xfrm>
            <a:off x="6093975" y="4140800"/>
            <a:ext cx="2998200" cy="325800"/>
          </a:xfrm>
          <a:prstGeom prst="roundRect">
            <a:avLst>
              <a:gd fmla="val 16667" name="adj"/>
            </a:avLst>
          </a:prstGeom>
          <a:solidFill>
            <a:srgbClr val="00A09D"/>
          </a:solidFill>
          <a:ln cap="flat" cmpd="sng" w="9525">
            <a:solidFill>
              <a:srgbClr val="00A0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sng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odoo.com/education</a:t>
            </a:r>
            <a:endParaRPr b="1" i="0" sz="1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4" name="Google Shape;324;p6" title="blue_navigation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0075" y="1331675"/>
            <a:ext cx="475692" cy="47807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6"/>
          <p:cNvSpPr/>
          <p:nvPr/>
        </p:nvSpPr>
        <p:spPr>
          <a:xfrm>
            <a:off x="7647875" y="228850"/>
            <a:ext cx="1313700" cy="47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26" name="Google Shape;326;p6"/>
          <p:cNvSpPr/>
          <p:nvPr/>
        </p:nvSpPr>
        <p:spPr>
          <a:xfrm>
            <a:off x="7979375" y="752800"/>
            <a:ext cx="932700" cy="2124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27" name="Google Shape;327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10799936">
            <a:off x="3646473" y="1917710"/>
            <a:ext cx="1045277" cy="699756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6"/>
          <p:cNvSpPr/>
          <p:nvPr/>
        </p:nvSpPr>
        <p:spPr>
          <a:xfrm>
            <a:off x="899125" y="3277227"/>
            <a:ext cx="475707" cy="212376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0" name="Google Shape;330;p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 rot="-5400000">
            <a:off x="5421038" y="1800838"/>
            <a:ext cx="306601" cy="31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flipH="1" rot="-5399822">
            <a:off x="5401001" y="3225159"/>
            <a:ext cx="346675" cy="316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7"/>
          <p:cNvSpPr/>
          <p:nvPr/>
        </p:nvSpPr>
        <p:spPr>
          <a:xfrm>
            <a:off x="3336035" y="1664975"/>
            <a:ext cx="2562600" cy="2727300"/>
          </a:xfrm>
          <a:prstGeom prst="roundRect">
            <a:avLst>
              <a:gd fmla="val 3188" name="adj"/>
            </a:avLst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7" name="Google Shape;337;p7"/>
          <p:cNvSpPr txBox="1"/>
          <p:nvPr/>
        </p:nvSpPr>
        <p:spPr>
          <a:xfrm>
            <a:off x="3615033" y="1745300"/>
            <a:ext cx="200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" sz="24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LabOdoo</a:t>
            </a:r>
            <a:endParaRPr b="1" i="0" sz="24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38" name="Google Shape;338;p7"/>
          <p:cNvSpPr txBox="1"/>
          <p:nvPr/>
        </p:nvSpPr>
        <p:spPr>
          <a:xfrm>
            <a:off x="3503325" y="2299400"/>
            <a:ext cx="23733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lang="fr" sz="17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Un camion 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9 </a:t>
            </a: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départements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1</a:t>
            </a: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h</a:t>
            </a: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30 / </a:t>
            </a: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activité</a:t>
            </a: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  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Àpd</a:t>
            </a: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 1</a:t>
            </a: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7</a:t>
            </a: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ans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39" name="Google Shape;339;p7"/>
          <p:cNvSpPr/>
          <p:nvPr/>
        </p:nvSpPr>
        <p:spPr>
          <a:xfrm>
            <a:off x="587338" y="1664975"/>
            <a:ext cx="2562600" cy="2727300"/>
          </a:xfrm>
          <a:prstGeom prst="roundRect">
            <a:avLst>
              <a:gd fmla="val 3188" name="adj"/>
            </a:avLst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0" name="Google Shape;340;p7"/>
          <p:cNvSpPr txBox="1"/>
          <p:nvPr/>
        </p:nvSpPr>
        <p:spPr>
          <a:xfrm>
            <a:off x="850202" y="1745300"/>
            <a:ext cx="200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" sz="24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Scale-Up!</a:t>
            </a:r>
            <a:endParaRPr b="1" i="0" sz="24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41" name="Google Shape;341;p7"/>
          <p:cNvSpPr txBox="1"/>
          <p:nvPr/>
        </p:nvSpPr>
        <p:spPr>
          <a:xfrm>
            <a:off x="649150" y="2312300"/>
            <a:ext cx="25008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lang="fr" sz="17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Créez votre entreprise sur Odoo</a:t>
            </a:r>
            <a:endParaRPr b="0" i="0" sz="8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10 </a:t>
            </a: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études de cas</a:t>
            </a: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PDF complet en ligne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4 </a:t>
            </a: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études de cas imprimées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42" name="Google Shape;3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8100" y="-824585"/>
            <a:ext cx="480100" cy="460225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7"/>
          <p:cNvSpPr/>
          <p:nvPr/>
        </p:nvSpPr>
        <p:spPr>
          <a:xfrm>
            <a:off x="6084737" y="1664975"/>
            <a:ext cx="2562600" cy="2727300"/>
          </a:xfrm>
          <a:prstGeom prst="roundRect">
            <a:avLst>
              <a:gd fmla="val 3188" name="adj"/>
            </a:avLst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4" name="Google Shape;344;p7"/>
          <p:cNvSpPr txBox="1"/>
          <p:nvPr/>
        </p:nvSpPr>
        <p:spPr>
          <a:xfrm>
            <a:off x="6230000" y="1745300"/>
            <a:ext cx="237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fr" sz="24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Bientôt…</a:t>
            </a:r>
            <a:endParaRPr b="1" i="0" sz="24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45" name="Google Shape;345;p7"/>
          <p:cNvSpPr txBox="1"/>
          <p:nvPr/>
        </p:nvSpPr>
        <p:spPr>
          <a:xfrm>
            <a:off x="6146425" y="2299400"/>
            <a:ext cx="25008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lang="fr" sz="17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Un manuel scolaire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8 chapitres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Création de la BD, Achats &amp; Ventes en B2B, eCommerce, CRM,...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46" name="Google Shape;346;p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6668" y="1587670"/>
            <a:ext cx="465171" cy="38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7"/>
          <p:cNvPicPr preferRelativeResize="0"/>
          <p:nvPr/>
        </p:nvPicPr>
        <p:blipFill rotWithShape="1">
          <a:blip r:embed="rId6">
            <a:alphaModFix/>
          </a:blip>
          <a:srcRect b="9087" l="0" r="60110" t="9630"/>
          <a:stretch/>
        </p:blipFill>
        <p:spPr>
          <a:xfrm>
            <a:off x="1031500" y="3443600"/>
            <a:ext cx="1595473" cy="147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7" title="labodoo_3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06180" y="3443600"/>
            <a:ext cx="2684031" cy="147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7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245149" y="1587674"/>
            <a:ext cx="659550" cy="389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7"/>
          <p:cNvSpPr/>
          <p:nvPr/>
        </p:nvSpPr>
        <p:spPr>
          <a:xfrm>
            <a:off x="7776200" y="303700"/>
            <a:ext cx="1133400" cy="75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51" name="Google Shape;351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7" title="blue_book.png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038274" y="1511475"/>
            <a:ext cx="465175" cy="46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87325" y="1173775"/>
            <a:ext cx="2684024" cy="78775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7"/>
          <p:cNvSpPr txBox="1"/>
          <p:nvPr/>
        </p:nvSpPr>
        <p:spPr>
          <a:xfrm>
            <a:off x="496675" y="573425"/>
            <a:ext cx="3006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lang="fr" sz="38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Nos bestsellers</a:t>
            </a:r>
            <a:endParaRPr b="1" i="0" sz="38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8"/>
          <p:cNvSpPr txBox="1"/>
          <p:nvPr/>
        </p:nvSpPr>
        <p:spPr>
          <a:xfrm>
            <a:off x="667600" y="70250"/>
            <a:ext cx="6900000" cy="11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5900"/>
              </a:spcAft>
              <a:buClr>
                <a:srgbClr val="000000"/>
              </a:buClr>
              <a:buSzPts val="523"/>
              <a:buFont typeface="Arial"/>
              <a:buNone/>
            </a:pPr>
            <a:r>
              <a:rPr b="1" i="0" lang="fr" sz="50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Ma</a:t>
            </a:r>
            <a:r>
              <a:rPr b="1" lang="fr" sz="50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is aussi</a:t>
            </a:r>
            <a:r>
              <a:rPr b="1" i="0" lang="fr" sz="50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…</a:t>
            </a:r>
            <a:endParaRPr b="1" i="0" sz="50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60" name="Google Shape;360;p8"/>
          <p:cNvSpPr txBox="1"/>
          <p:nvPr/>
        </p:nvSpPr>
        <p:spPr>
          <a:xfrm>
            <a:off x="1574050" y="2094325"/>
            <a:ext cx="17352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Visites d’entreprise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(Louvain-la-Neuve)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61" name="Google Shape;361;p8"/>
          <p:cNvSpPr txBox="1"/>
          <p:nvPr/>
        </p:nvSpPr>
        <p:spPr>
          <a:xfrm>
            <a:off x="3639650" y="2094325"/>
            <a:ext cx="16323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Ateliers pour les profs et les élèves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62" name="Google Shape;362;p8"/>
          <p:cNvSpPr txBox="1"/>
          <p:nvPr/>
        </p:nvSpPr>
        <p:spPr>
          <a:xfrm>
            <a:off x="5602350" y="2094325"/>
            <a:ext cx="15129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Plateforme de partage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63" name="Google Shape;363;p8"/>
          <p:cNvSpPr txBox="1"/>
          <p:nvPr/>
        </p:nvSpPr>
        <p:spPr>
          <a:xfrm>
            <a:off x="2855625" y="3708600"/>
            <a:ext cx="12768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Base de données démo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64" name="Google Shape;364;p8"/>
          <p:cNvSpPr txBox="1"/>
          <p:nvPr/>
        </p:nvSpPr>
        <p:spPr>
          <a:xfrm>
            <a:off x="6450725" y="3708600"/>
            <a:ext cx="19707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Playlists </a:t>
            </a:r>
            <a:b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</a:b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“</a:t>
            </a:r>
            <a:r>
              <a:rPr b="1" i="0" lang="fr" sz="1800" u="sng" cap="none" strike="noStrike">
                <a:solidFill>
                  <a:schemeClr val="hlink"/>
                </a:solidFill>
                <a:latin typeface="Caveat"/>
                <a:ea typeface="Caveat"/>
                <a:cs typeface="Caveat"/>
                <a:sym typeface="Caveat"/>
                <a:hlinkClick r:id="rId3"/>
              </a:rPr>
              <a:t>Education Program</a:t>
            </a: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” &amp; “</a:t>
            </a:r>
            <a:r>
              <a:rPr b="1" i="0" lang="fr" sz="1800" u="sng" cap="none" strike="noStrike">
                <a:solidFill>
                  <a:schemeClr val="hlink"/>
                </a:solidFill>
                <a:latin typeface="Caveat"/>
                <a:ea typeface="Caveat"/>
                <a:cs typeface="Caveat"/>
                <a:sym typeface="Caveat"/>
                <a:hlinkClick r:id="rId4"/>
              </a:rPr>
              <a:t>Hey Teachers 🎓”</a:t>
            </a: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65" name="Google Shape;365;p8"/>
          <p:cNvSpPr txBox="1"/>
          <p:nvPr/>
        </p:nvSpPr>
        <p:spPr>
          <a:xfrm>
            <a:off x="4839600" y="3708600"/>
            <a:ext cx="12156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Odoo Academy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66" name="Google Shape;36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6975" y="303439"/>
            <a:ext cx="338300" cy="335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8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189877" y="1575577"/>
            <a:ext cx="532199" cy="510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8" title="blue_school.png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189763" y="1564825"/>
            <a:ext cx="532200" cy="53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8" title="yellow_box-2.png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092703" y="1561688"/>
            <a:ext cx="532199" cy="538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8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227925" y="3136149"/>
            <a:ext cx="532200" cy="582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8" title="blue_graduatedhat.png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167925" y="3136150"/>
            <a:ext cx="582275" cy="58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8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158000" y="3136154"/>
            <a:ext cx="532198" cy="432673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8"/>
          <p:cNvSpPr/>
          <p:nvPr/>
        </p:nvSpPr>
        <p:spPr>
          <a:xfrm>
            <a:off x="7776200" y="303700"/>
            <a:ext cx="1133400" cy="75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74" name="Google Shape;374;p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8"/>
          <p:cNvSpPr txBox="1"/>
          <p:nvPr/>
        </p:nvSpPr>
        <p:spPr>
          <a:xfrm>
            <a:off x="365700" y="3708600"/>
            <a:ext cx="15642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University Course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&amp; 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Student Diploma 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76" name="Google Shape;376;p8" title="yellow_diploma.png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881700" y="3161193"/>
            <a:ext cx="532200" cy="53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9"/>
          <p:cNvSpPr txBox="1"/>
          <p:nvPr>
            <p:ph idx="4294967295" type="body"/>
          </p:nvPr>
        </p:nvSpPr>
        <p:spPr>
          <a:xfrm>
            <a:off x="1102050" y="1613795"/>
            <a:ext cx="6939900" cy="15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b="1" lang="fr" sz="51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Comment partager une base de données avec des profs</a:t>
            </a:r>
            <a:endParaRPr b="1" sz="51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lnSpc>
                <a:spcPct val="80000"/>
              </a:lnSpc>
              <a:spcBef>
                <a:spcPts val="1600"/>
              </a:spcBef>
              <a:spcAft>
                <a:spcPts val="1600"/>
              </a:spcAft>
              <a:buSzPts val="688"/>
              <a:buNone/>
            </a:pPr>
            <a:r>
              <a:rPr b="1" lang="fr" sz="51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et / ou élèves ?</a:t>
            </a:r>
            <a:endParaRPr b="1" sz="51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83" name="Google Shape;38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160260">
            <a:off x="6845518" y="3307066"/>
            <a:ext cx="468787" cy="472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4213" y="1167600"/>
            <a:ext cx="6794977" cy="366955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fr">
                <a:latin typeface="Caveat"/>
                <a:ea typeface="Caveat"/>
                <a:cs typeface="Caveat"/>
                <a:sym typeface="Caveat"/>
              </a:rPr>
              <a:t>Allez sur</a:t>
            </a:r>
            <a:r>
              <a:rPr b="1" lang="fr"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b="1" lang="fr" u="sng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odoo.com</a:t>
            </a:r>
            <a:r>
              <a:rPr b="1" lang="fr">
                <a:latin typeface="Caveat"/>
                <a:ea typeface="Caveat"/>
                <a:cs typeface="Caveat"/>
                <a:sym typeface="Caveat"/>
              </a:rPr>
              <a:t> et cliquez sur “Mes bases de données </a:t>
            </a:r>
            <a:endParaRPr b="1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90" name="Google Shape;390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81050" y="1073577"/>
            <a:ext cx="597407" cy="38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3269092">
            <a:off x="6353601" y="1085033"/>
            <a:ext cx="360002" cy="173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6094132" y="1210547"/>
            <a:ext cx="346145" cy="3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10"/>
          <p:cNvSpPr/>
          <p:nvPr/>
        </p:nvSpPr>
        <p:spPr>
          <a:xfrm>
            <a:off x="6094436" y="1683750"/>
            <a:ext cx="878331" cy="321408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rgbClr val="FBB13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4326" y="4074052"/>
            <a:ext cx="4826747" cy="57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99" name="Google Shape;399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124" y="2970070"/>
            <a:ext cx="2912774" cy="14940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00" name="Google Shape;400;p11"/>
          <p:cNvPicPr preferRelativeResize="0"/>
          <p:nvPr/>
        </p:nvPicPr>
        <p:blipFill rotWithShape="1">
          <a:blip r:embed="rId5">
            <a:alphaModFix/>
          </a:blip>
          <a:srcRect b="31544" l="0" r="0" t="0"/>
          <a:stretch/>
        </p:blipFill>
        <p:spPr>
          <a:xfrm>
            <a:off x="454025" y="1235800"/>
            <a:ext cx="7917752" cy="96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01" name="Google Shape;401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-38862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veat"/>
              <a:buAutoNum type="arabicPeriod"/>
            </a:pPr>
            <a:r>
              <a:rPr b="1" lang="fr">
                <a:latin typeface="Caveat"/>
                <a:ea typeface="Caveat"/>
                <a:cs typeface="Caveat"/>
                <a:sym typeface="Caveat"/>
              </a:rPr>
              <a:t>Partagez avec les enseignants</a:t>
            </a:r>
            <a:endParaRPr b="1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402" name="Google Shape;402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10750" y="1749525"/>
            <a:ext cx="1018506" cy="39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4580000">
            <a:off x="2235876" y="1819244"/>
            <a:ext cx="360001" cy="173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3351943">
            <a:off x="3482833" y="2078710"/>
            <a:ext cx="727303" cy="756322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11"/>
          <p:cNvSpPr/>
          <p:nvPr/>
        </p:nvSpPr>
        <p:spPr>
          <a:xfrm>
            <a:off x="1337175" y="4074050"/>
            <a:ext cx="1086913" cy="387935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rgbClr val="1BB6F9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06" name="Google Shape;406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7193001">
            <a:off x="2560502" y="4462244"/>
            <a:ext cx="372597" cy="17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9123822">
            <a:off x="3153751" y="4416261"/>
            <a:ext cx="833590" cy="400546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11"/>
          <p:cNvSpPr/>
          <p:nvPr/>
        </p:nvSpPr>
        <p:spPr>
          <a:xfrm>
            <a:off x="7631025" y="4024450"/>
            <a:ext cx="554393" cy="394059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rgbClr val="00CEB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9" name="Google Shape;409;p11"/>
          <p:cNvSpPr txBox="1"/>
          <p:nvPr/>
        </p:nvSpPr>
        <p:spPr>
          <a:xfrm>
            <a:off x="2469050" y="1623300"/>
            <a:ext cx="341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" sz="3000" u="none" cap="none" strike="noStrike">
                <a:solidFill>
                  <a:schemeClr val="accent4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0" i="0" sz="30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1"/>
          <p:cNvSpPr txBox="1"/>
          <p:nvPr/>
        </p:nvSpPr>
        <p:spPr>
          <a:xfrm>
            <a:off x="2305875" y="4074050"/>
            <a:ext cx="49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" sz="3000" u="none" cap="none" strike="noStrike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0" i="0" sz="3000" u="none" cap="none" strike="noStrike">
              <a:solidFill>
                <a:srgbClr val="1BB6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1"/>
          <p:cNvSpPr txBox="1"/>
          <p:nvPr/>
        </p:nvSpPr>
        <p:spPr>
          <a:xfrm>
            <a:off x="7187350" y="3817575"/>
            <a:ext cx="397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" sz="3000" u="none" cap="none" strike="noStrike">
                <a:solidFill>
                  <a:srgbClr val="00CEB3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1400" u="none" cap="none" strike="noStrike">
              <a:solidFill>
                <a:srgbClr val="00CE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2" name="Google Shape;412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-7139021">
            <a:off x="6916374" y="4181059"/>
            <a:ext cx="360004" cy="173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flipH="1" rot="5400090">
            <a:off x="6385651" y="3927253"/>
            <a:ext cx="129550" cy="763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2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Complétez le formulaire et décidez à qui vous souhaitez partager votre BD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419" name="Google Shape;41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3269092">
            <a:off x="1389777" y="4088183"/>
            <a:ext cx="360002" cy="173905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12"/>
          <p:cNvSpPr/>
          <p:nvPr/>
        </p:nvSpPr>
        <p:spPr>
          <a:xfrm>
            <a:off x="1914575" y="858499"/>
            <a:ext cx="852226" cy="94471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rgbClr val="1BB6F9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21" name="Google Shape;42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6676" y="858507"/>
            <a:ext cx="852224" cy="9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42515" y="1244675"/>
            <a:ext cx="5807073" cy="37472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23" name="Google Shape;423;p12"/>
          <p:cNvSpPr/>
          <p:nvPr/>
        </p:nvSpPr>
        <p:spPr>
          <a:xfrm>
            <a:off x="1875575" y="4071900"/>
            <a:ext cx="3900202" cy="523986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rgbClr val="FBB13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4464" y="3696525"/>
            <a:ext cx="2057173" cy="14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29" name="Google Shape;42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2200" y="1175612"/>
            <a:ext cx="4433236" cy="14704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30" name="Google Shape;430;p13"/>
          <p:cNvPicPr preferRelativeResize="0"/>
          <p:nvPr/>
        </p:nvPicPr>
        <p:blipFill rotWithShape="1">
          <a:blip r:embed="rId5">
            <a:alphaModFix/>
          </a:blip>
          <a:srcRect b="0" l="0" r="43136" t="0"/>
          <a:stretch/>
        </p:blipFill>
        <p:spPr>
          <a:xfrm>
            <a:off x="1247675" y="3396775"/>
            <a:ext cx="2418427" cy="16322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31" name="Google Shape;43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5575" y="1172425"/>
            <a:ext cx="1845725" cy="173666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32" name="Google Shape;432;p13"/>
          <p:cNvSpPr txBox="1"/>
          <p:nvPr>
            <p:ph idx="4294967295" type="title"/>
          </p:nvPr>
        </p:nvSpPr>
        <p:spPr>
          <a:xfrm>
            <a:off x="311700" y="3995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Les autres enseignants retrouveront votre BD sur notre</a:t>
            </a:r>
            <a:r>
              <a:rPr b="1" lang="fr" sz="2800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b="1" lang="fr" sz="2800" u="sng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éducation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33" name="Google Shape;433;p13"/>
          <p:cNvSpPr txBox="1"/>
          <p:nvPr/>
        </p:nvSpPr>
        <p:spPr>
          <a:xfrm>
            <a:off x="1504425" y="2618750"/>
            <a:ext cx="49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" sz="3000" u="none" cap="none" strike="noStrike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0" i="0" sz="3000" u="none" cap="none" strike="noStrike">
              <a:solidFill>
                <a:srgbClr val="1BB6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3"/>
          <p:cNvSpPr txBox="1"/>
          <p:nvPr/>
        </p:nvSpPr>
        <p:spPr>
          <a:xfrm>
            <a:off x="2221888" y="4549425"/>
            <a:ext cx="49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" sz="3000" u="none" cap="none" strike="noStrike">
                <a:solidFill>
                  <a:srgbClr val="FBB130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0" i="0" sz="3000" u="none" cap="none" strike="noStrike">
              <a:solidFill>
                <a:srgbClr val="FBB1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3"/>
          <p:cNvSpPr txBox="1"/>
          <p:nvPr/>
        </p:nvSpPr>
        <p:spPr>
          <a:xfrm>
            <a:off x="5834450" y="1672038"/>
            <a:ext cx="397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" sz="3000" u="none" cap="none" strike="noStrike">
                <a:solidFill>
                  <a:srgbClr val="00CEB3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1400" u="none" cap="none" strike="noStrike">
              <a:solidFill>
                <a:srgbClr val="00CE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3"/>
          <p:cNvSpPr/>
          <p:nvPr/>
        </p:nvSpPr>
        <p:spPr>
          <a:xfrm>
            <a:off x="2435947" y="4474871"/>
            <a:ext cx="814893" cy="420136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rgbClr val="FBB13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37" name="Google Shape;437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20776" y="1629213"/>
            <a:ext cx="1261926" cy="925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675403">
            <a:off x="6829748" y="4461622"/>
            <a:ext cx="1342679" cy="652529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13"/>
          <p:cNvSpPr txBox="1"/>
          <p:nvPr/>
        </p:nvSpPr>
        <p:spPr>
          <a:xfrm>
            <a:off x="7882988" y="3968775"/>
            <a:ext cx="49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" sz="3000" u="none" cap="none" strike="noStrike">
                <a:solidFill>
                  <a:srgbClr val="FC787D"/>
                </a:solidFill>
                <a:latin typeface="Caveat"/>
                <a:ea typeface="Caveat"/>
                <a:cs typeface="Caveat"/>
                <a:sym typeface="Caveat"/>
              </a:rPr>
              <a:t>4</a:t>
            </a:r>
            <a:endParaRPr b="0" i="0" sz="3000" u="none" cap="none" strike="noStrike">
              <a:solidFill>
                <a:srgbClr val="FC78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0" name="Google Shape;440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958350" y="1629213"/>
            <a:ext cx="447227" cy="9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1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135069">
            <a:off x="789177" y="2281421"/>
            <a:ext cx="1096475" cy="62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1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flipH="1" rot="-3013888">
            <a:off x="3255285" y="2695937"/>
            <a:ext cx="1025252" cy="492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1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8320168">
            <a:off x="6989385" y="2649482"/>
            <a:ext cx="156974" cy="104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1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flipH="1" rot="-2825052">
            <a:off x="665083" y="3090576"/>
            <a:ext cx="550273" cy="633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4"/>
          <p:cNvSpPr txBox="1"/>
          <p:nvPr/>
        </p:nvSpPr>
        <p:spPr>
          <a:xfrm>
            <a:off x="429350" y="365600"/>
            <a:ext cx="3805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fr" sz="25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2. </a:t>
            </a:r>
            <a:r>
              <a:rPr b="1" lang="fr" sz="25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Partagez avec vos étudiants</a:t>
            </a:r>
            <a:endParaRPr b="1" i="0" sz="25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450" name="Google Shape;450;p14"/>
          <p:cNvSpPr/>
          <p:nvPr/>
        </p:nvSpPr>
        <p:spPr>
          <a:xfrm>
            <a:off x="3336035" y="1664975"/>
            <a:ext cx="2562600" cy="2727300"/>
          </a:xfrm>
          <a:prstGeom prst="roundRect">
            <a:avLst>
              <a:gd fmla="val 3188" name="adj"/>
            </a:avLst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1" name="Google Shape;451;p14"/>
          <p:cNvSpPr txBox="1"/>
          <p:nvPr/>
        </p:nvSpPr>
        <p:spPr>
          <a:xfrm>
            <a:off x="3338200" y="1745300"/>
            <a:ext cx="2538300" cy="24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fr" sz="20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    Partagez votre base à chacun de vos étudiants</a:t>
            </a:r>
            <a:endParaRPr b="1" i="0" sz="20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20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→ </a:t>
            </a: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1 </a:t>
            </a: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base de données</a:t>
            </a: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 / </a:t>
            </a: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étudiant</a:t>
            </a:r>
            <a:endParaRPr b="0" i="0" sz="20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52" name="Google Shape;452;p14"/>
          <p:cNvSpPr/>
          <p:nvPr/>
        </p:nvSpPr>
        <p:spPr>
          <a:xfrm>
            <a:off x="587338" y="1664975"/>
            <a:ext cx="2562600" cy="2727300"/>
          </a:xfrm>
          <a:prstGeom prst="roundRect">
            <a:avLst>
              <a:gd fmla="val 3188" name="adj"/>
            </a:avLst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3" name="Google Shape;453;p14"/>
          <p:cNvSpPr txBox="1"/>
          <p:nvPr/>
        </p:nvSpPr>
        <p:spPr>
          <a:xfrm>
            <a:off x="717800" y="1745300"/>
            <a:ext cx="2373300" cy="24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fr" sz="20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Ajoutez vos étudiants à votre base de données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454" name="Google Shape;45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8100" y="-824585"/>
            <a:ext cx="480100" cy="460225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14"/>
          <p:cNvSpPr/>
          <p:nvPr/>
        </p:nvSpPr>
        <p:spPr>
          <a:xfrm>
            <a:off x="6084737" y="1664975"/>
            <a:ext cx="2562600" cy="2727300"/>
          </a:xfrm>
          <a:prstGeom prst="roundRect">
            <a:avLst>
              <a:gd fmla="val 3188" name="adj"/>
            </a:avLst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6" name="Google Shape;456;p14"/>
          <p:cNvSpPr/>
          <p:nvPr/>
        </p:nvSpPr>
        <p:spPr>
          <a:xfrm>
            <a:off x="7776200" y="303700"/>
            <a:ext cx="1133400" cy="75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457" name="Google Shape;45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7350" y="842300"/>
            <a:ext cx="3158674" cy="9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2950" y="2743175"/>
            <a:ext cx="2076974" cy="134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45900" y="2848087"/>
            <a:ext cx="2004600" cy="1131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294713" y="2848100"/>
            <a:ext cx="2076975" cy="1139125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4"/>
          <p:cNvSpPr txBox="1"/>
          <p:nvPr/>
        </p:nvSpPr>
        <p:spPr>
          <a:xfrm>
            <a:off x="6143550" y="1745300"/>
            <a:ext cx="2373300" cy="16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fr" sz="20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   Partagez votre base à des groupes d’étudiants</a:t>
            </a:r>
            <a:endParaRPr b="1" i="0" sz="20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20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→ </a:t>
            </a: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1 </a:t>
            </a: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base de données</a:t>
            </a: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 / </a:t>
            </a:r>
            <a:r>
              <a:rPr lang="fr"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groupe</a:t>
            </a:r>
            <a:endParaRPr b="0" i="0" sz="20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63" name="Google Shape;463;p14"/>
          <p:cNvSpPr txBox="1"/>
          <p:nvPr/>
        </p:nvSpPr>
        <p:spPr>
          <a:xfrm>
            <a:off x="307550" y="1268788"/>
            <a:ext cx="494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rgbClr val="FBB130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0" i="0" sz="4800" u="none" cap="none" strike="noStrike">
              <a:solidFill>
                <a:srgbClr val="FBB1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14"/>
          <p:cNvSpPr txBox="1"/>
          <p:nvPr/>
        </p:nvSpPr>
        <p:spPr>
          <a:xfrm>
            <a:off x="3149950" y="1268788"/>
            <a:ext cx="494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0" i="0" sz="4800" u="none" cap="none" strike="noStrike">
              <a:solidFill>
                <a:srgbClr val="1BB6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14"/>
          <p:cNvSpPr txBox="1"/>
          <p:nvPr/>
        </p:nvSpPr>
        <p:spPr>
          <a:xfrm>
            <a:off x="5839950" y="1268800"/>
            <a:ext cx="494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rgbClr val="00CEB3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4800" u="none" cap="none" strike="noStrike">
              <a:solidFill>
                <a:srgbClr val="00CEB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6527" y="1696650"/>
            <a:ext cx="6990950" cy="24170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71" name="Google Shape;471;p15"/>
          <p:cNvSpPr txBox="1"/>
          <p:nvPr>
            <p:ph idx="4294967295" type="title"/>
          </p:nvPr>
        </p:nvSpPr>
        <p:spPr>
          <a:xfrm>
            <a:off x="808270" y="445025"/>
            <a:ext cx="803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Ajoutez vos étudiants à votre base de données dans les Paramètres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2" name="Google Shape;472;p15"/>
          <p:cNvSpPr/>
          <p:nvPr/>
        </p:nvSpPr>
        <p:spPr>
          <a:xfrm>
            <a:off x="6872500" y="893444"/>
            <a:ext cx="1257797" cy="78772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rgbClr val="FC787D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73" name="Google Shape;47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336995">
            <a:off x="2920349" y="2707305"/>
            <a:ext cx="2239657" cy="935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2371125">
            <a:off x="4102081" y="2245345"/>
            <a:ext cx="467633" cy="286854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15"/>
          <p:cNvSpPr/>
          <p:nvPr/>
        </p:nvSpPr>
        <p:spPr>
          <a:xfrm>
            <a:off x="1343674" y="1764201"/>
            <a:ext cx="674525" cy="217951"/>
          </a:xfrm>
          <a:custGeom>
            <a:rect b="b" l="l" r="r" t="t"/>
            <a:pathLst>
              <a:path extrusionOk="0" h="21574" w="21571">
                <a:moveTo>
                  <a:pt x="10623" y="20745"/>
                </a:moveTo>
                <a:cubicBezTo>
                  <a:pt x="7387" y="20463"/>
                  <a:pt x="4151" y="20203"/>
                  <a:pt x="916" y="19911"/>
                </a:cubicBezTo>
                <a:cubicBezTo>
                  <a:pt x="5" y="19824"/>
                  <a:pt x="-4" y="19727"/>
                  <a:pt x="1" y="17681"/>
                </a:cubicBezTo>
                <a:cubicBezTo>
                  <a:pt x="19" y="13729"/>
                  <a:pt x="79" y="9777"/>
                  <a:pt x="19" y="5836"/>
                </a:cubicBezTo>
                <a:cubicBezTo>
                  <a:pt x="-4" y="4407"/>
                  <a:pt x="79" y="3032"/>
                  <a:pt x="79" y="1613"/>
                </a:cubicBezTo>
                <a:cubicBezTo>
                  <a:pt x="79" y="563"/>
                  <a:pt x="259" y="0"/>
                  <a:pt x="740" y="0"/>
                </a:cubicBezTo>
                <a:cubicBezTo>
                  <a:pt x="4849" y="76"/>
                  <a:pt x="8963" y="76"/>
                  <a:pt x="13072" y="227"/>
                </a:cubicBezTo>
                <a:cubicBezTo>
                  <a:pt x="14995" y="303"/>
                  <a:pt x="16914" y="671"/>
                  <a:pt x="18836" y="931"/>
                </a:cubicBezTo>
                <a:cubicBezTo>
                  <a:pt x="19571" y="1029"/>
                  <a:pt x="20297" y="1191"/>
                  <a:pt x="21027" y="1321"/>
                </a:cubicBezTo>
                <a:cubicBezTo>
                  <a:pt x="21402" y="1386"/>
                  <a:pt x="21596" y="1786"/>
                  <a:pt x="21568" y="2685"/>
                </a:cubicBezTo>
                <a:cubicBezTo>
                  <a:pt x="21397" y="8564"/>
                  <a:pt x="21231" y="14443"/>
                  <a:pt x="21055" y="20322"/>
                </a:cubicBezTo>
                <a:cubicBezTo>
                  <a:pt x="21023" y="21546"/>
                  <a:pt x="20662" y="21600"/>
                  <a:pt x="20256" y="21568"/>
                </a:cubicBezTo>
                <a:cubicBezTo>
                  <a:pt x="17963" y="21362"/>
                  <a:pt x="15661" y="21145"/>
                  <a:pt x="13368" y="20983"/>
                </a:cubicBezTo>
                <a:cubicBezTo>
                  <a:pt x="12448" y="20918"/>
                  <a:pt x="11533" y="20983"/>
                  <a:pt x="10613" y="20983"/>
                </a:cubicBezTo>
                <a:cubicBezTo>
                  <a:pt x="10613" y="20907"/>
                  <a:pt x="10613" y="20820"/>
                  <a:pt x="10613" y="20734"/>
                </a:cubicBezTo>
                <a:lnTo>
                  <a:pt x="10623" y="20745"/>
                </a:lnTo>
                <a:close/>
                <a:moveTo>
                  <a:pt x="1004" y="17746"/>
                </a:moveTo>
                <a:cubicBezTo>
                  <a:pt x="7373" y="18254"/>
                  <a:pt x="13724" y="18763"/>
                  <a:pt x="20140" y="19272"/>
                </a:cubicBezTo>
                <a:cubicBezTo>
                  <a:pt x="20316" y="13880"/>
                  <a:pt x="20491" y="8651"/>
                  <a:pt x="20667" y="3237"/>
                </a:cubicBezTo>
                <a:cubicBezTo>
                  <a:pt x="14071" y="2837"/>
                  <a:pt x="7572" y="3313"/>
                  <a:pt x="1004" y="4320"/>
                </a:cubicBezTo>
                <a:lnTo>
                  <a:pt x="1004" y="17746"/>
                </a:lnTo>
                <a:close/>
                <a:moveTo>
                  <a:pt x="994" y="3097"/>
                </a:moveTo>
                <a:cubicBezTo>
                  <a:pt x="1041" y="3216"/>
                  <a:pt x="1082" y="3324"/>
                  <a:pt x="1124" y="3443"/>
                </a:cubicBezTo>
                <a:cubicBezTo>
                  <a:pt x="3199" y="3075"/>
                  <a:pt x="5279" y="2696"/>
                  <a:pt x="7355" y="2328"/>
                </a:cubicBezTo>
                <a:cubicBezTo>
                  <a:pt x="5358" y="2209"/>
                  <a:pt x="3356" y="2198"/>
                  <a:pt x="1360" y="2252"/>
                </a:cubicBezTo>
                <a:cubicBezTo>
                  <a:pt x="1235" y="2252"/>
                  <a:pt x="1115" y="2804"/>
                  <a:pt x="994" y="3097"/>
                </a:cubicBezTo>
                <a:close/>
              </a:path>
            </a:pathLst>
          </a:custGeom>
          <a:solidFill>
            <a:srgbClr val="FBB13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76" name="Google Shape;476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-3942017">
            <a:off x="1779052" y="2019220"/>
            <a:ext cx="550273" cy="1047162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15"/>
          <p:cNvSpPr txBox="1"/>
          <p:nvPr/>
        </p:nvSpPr>
        <p:spPr>
          <a:xfrm>
            <a:off x="307550" y="201988"/>
            <a:ext cx="494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rgbClr val="FBB130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0" i="0" sz="4800" u="none" cap="none" strike="noStrike">
              <a:solidFill>
                <a:srgbClr val="FBB13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0149" y="3193325"/>
            <a:ext cx="3888376" cy="20004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83" name="Google Shape;4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913" y="1433000"/>
            <a:ext cx="8834176" cy="1212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84" name="Google Shape;484;p16"/>
          <p:cNvSpPr txBox="1"/>
          <p:nvPr>
            <p:ph type="title"/>
          </p:nvPr>
        </p:nvSpPr>
        <p:spPr>
          <a:xfrm>
            <a:off x="1310150" y="445025"/>
            <a:ext cx="752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Cliquez sur ‘Partager le cours’ et envoyez le lien à vos étudiants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485" name="Google Shape;48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02600" y="2257175"/>
            <a:ext cx="1002675" cy="38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3269092">
            <a:off x="5669226" y="2102208"/>
            <a:ext cx="360002" cy="173905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16"/>
          <p:cNvSpPr/>
          <p:nvPr/>
        </p:nvSpPr>
        <p:spPr>
          <a:xfrm>
            <a:off x="3971475" y="4275100"/>
            <a:ext cx="1086913" cy="387935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rgbClr val="1BB6F9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88" name="Google Shape;488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9365532">
            <a:off x="3592832" y="4188544"/>
            <a:ext cx="359997" cy="16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 rot="4709525">
            <a:off x="3968776" y="2900750"/>
            <a:ext cx="858991" cy="41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231157" y="4320461"/>
            <a:ext cx="360003" cy="2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16"/>
          <p:cNvSpPr txBox="1"/>
          <p:nvPr/>
        </p:nvSpPr>
        <p:spPr>
          <a:xfrm>
            <a:off x="307550" y="202000"/>
            <a:ext cx="1002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r>
              <a:rPr b="1" i="0" lang="fr" sz="48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/</a:t>
            </a:r>
            <a:r>
              <a:rPr b="1" i="0" lang="fr" sz="4800" u="none" cap="none" strike="noStrike">
                <a:solidFill>
                  <a:srgbClr val="00CEB3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4800" u="none" cap="none" strike="noStrike">
              <a:solidFill>
                <a:srgbClr val="00CEB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98550" y="1671400"/>
            <a:ext cx="1049276" cy="7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2700" y="2572575"/>
            <a:ext cx="2376500" cy="134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56225" y="2591325"/>
            <a:ext cx="2376500" cy="1303412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17"/>
          <p:cNvSpPr txBox="1"/>
          <p:nvPr>
            <p:ph type="title"/>
          </p:nvPr>
        </p:nvSpPr>
        <p:spPr>
          <a:xfrm>
            <a:off x="922700" y="445025"/>
            <a:ext cx="8162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1 base de données / étudiant → Envoyez le lien à tous les étudiants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1 base de données / groupe → Envoyez le lien à un étudiant par groupe 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00" name="Google Shape;500;p17"/>
          <p:cNvSpPr/>
          <p:nvPr/>
        </p:nvSpPr>
        <p:spPr>
          <a:xfrm>
            <a:off x="6604776" y="896875"/>
            <a:ext cx="1409127" cy="52461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rgbClr val="1BB6F9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1" name="Google Shape;50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227760">
            <a:off x="2890655" y="2266952"/>
            <a:ext cx="472427" cy="497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 rot="8220450">
            <a:off x="5738662" y="2145029"/>
            <a:ext cx="134120" cy="587908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17"/>
          <p:cNvSpPr txBox="1"/>
          <p:nvPr/>
        </p:nvSpPr>
        <p:spPr>
          <a:xfrm>
            <a:off x="307550" y="202000"/>
            <a:ext cx="680700" cy="1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br>
              <a:rPr b="1" i="0" lang="fr" sz="4800" u="none" cap="none" strike="noStrike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</a:rPr>
            </a:br>
            <a:endParaRPr b="1" i="0" sz="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rgbClr val="00CEB3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4800" u="none" cap="none" strike="noStrike">
              <a:solidFill>
                <a:srgbClr val="00CE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17"/>
          <p:cNvSpPr txBox="1"/>
          <p:nvPr/>
        </p:nvSpPr>
        <p:spPr>
          <a:xfrm>
            <a:off x="5479375" y="3913475"/>
            <a:ext cx="2530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fr" sz="20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Ces étudiants devront inviter les membres de leur équipe via les Paramètres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60750"/>
            <a:ext cx="8839204" cy="979736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18"/>
          <p:cNvSpPr txBox="1"/>
          <p:nvPr>
            <p:ph idx="4294967295" type="title"/>
          </p:nvPr>
        </p:nvSpPr>
        <p:spPr>
          <a:xfrm>
            <a:off x="311700" y="445025"/>
            <a:ext cx="63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Vous pouvez désormais suivre le travail de vos étudiants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11" name="Google Shape;51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29850" y="885650"/>
            <a:ext cx="903774" cy="57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654745">
            <a:off x="7926558" y="2576401"/>
            <a:ext cx="831606" cy="46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9957071">
            <a:off x="7818375" y="3103789"/>
            <a:ext cx="554397" cy="266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95600" y="3379049"/>
            <a:ext cx="359998" cy="355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061125"/>
            <a:ext cx="9144000" cy="208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8676" y="1252629"/>
            <a:ext cx="574780" cy="522262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19"/>
          <p:cNvSpPr txBox="1"/>
          <p:nvPr/>
        </p:nvSpPr>
        <p:spPr>
          <a:xfrm>
            <a:off x="4193825" y="1008675"/>
            <a:ext cx="5457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fr" sz="77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1" i="0" sz="7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23" name="Google Shape;523;p19"/>
          <p:cNvSpPr txBox="1"/>
          <p:nvPr>
            <p:ph idx="4294967295" type="body"/>
          </p:nvPr>
        </p:nvSpPr>
        <p:spPr>
          <a:xfrm>
            <a:off x="164400" y="2269200"/>
            <a:ext cx="88152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b="1" lang="fr" sz="45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Paiements directs</a:t>
            </a:r>
            <a:endParaRPr b="1" sz="45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20"/>
          <p:cNvSpPr txBox="1"/>
          <p:nvPr>
            <p:ph idx="4294967295" type="title"/>
          </p:nvPr>
        </p:nvSpPr>
        <p:spPr>
          <a:xfrm>
            <a:off x="311700" y="445025"/>
            <a:ext cx="5227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Signez vos devis et payez vos factures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29" name="Google Shape;52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21500" y="923275"/>
            <a:ext cx="2318449" cy="9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482125"/>
            <a:ext cx="9144000" cy="281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2638" y="1523851"/>
            <a:ext cx="7078723" cy="330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1668819">
            <a:off x="849050" y="1325669"/>
            <a:ext cx="360004" cy="173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78f57b60e4_0_28"/>
          <p:cNvSpPr txBox="1"/>
          <p:nvPr>
            <p:ph idx="4294967295" type="title"/>
          </p:nvPr>
        </p:nvSpPr>
        <p:spPr>
          <a:xfrm>
            <a:off x="311700" y="445025"/>
            <a:ext cx="5227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Payez directement sur votre eCommerce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38" name="Google Shape;538;g378f57b60e4_0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9500" y="941525"/>
            <a:ext cx="2318449" cy="9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g378f57b60e4_0_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975" y="1362399"/>
            <a:ext cx="5510226" cy="2593676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g378f57b60e4_0_28"/>
          <p:cNvSpPr txBox="1"/>
          <p:nvPr/>
        </p:nvSpPr>
        <p:spPr>
          <a:xfrm>
            <a:off x="6025150" y="445013"/>
            <a:ext cx="25302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fr" sz="16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Produits adaptatifs</a:t>
            </a:r>
            <a:endParaRPr b="1" sz="16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Vos produits sont aussi uniques que vos clients; laissez-les voir vos différentes facettes en configurant des tailles, des couleurs et des variantes.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fr" sz="16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Gestion de stock automatisée</a:t>
            </a:r>
            <a:endParaRPr b="1" sz="16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La quantité des variantes est mise à jour en temps réel.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fr" sz="16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Upselling et cross-selling</a:t>
            </a:r>
            <a:endParaRPr b="1" sz="16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" sz="11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Augmentez facilement votre chiffre d'affaires et votre taux de fidélisation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22"/>
          <p:cNvSpPr txBox="1"/>
          <p:nvPr>
            <p:ph idx="4294967295" type="title"/>
          </p:nvPr>
        </p:nvSpPr>
        <p:spPr>
          <a:xfrm>
            <a:off x="311700" y="445025"/>
            <a:ext cx="7001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Payez avec la </a:t>
            </a: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COFEP 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46" name="Google Shape;54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838" y="2609388"/>
            <a:ext cx="772275" cy="934450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22"/>
          <p:cNvSpPr txBox="1"/>
          <p:nvPr/>
        </p:nvSpPr>
        <p:spPr>
          <a:xfrm>
            <a:off x="1273700" y="1850525"/>
            <a:ext cx="337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Activez le mode développeur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8" name="Google Shape;54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3402" y="2411375"/>
            <a:ext cx="1083469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22"/>
          <p:cNvSpPr txBox="1"/>
          <p:nvPr/>
        </p:nvSpPr>
        <p:spPr>
          <a:xfrm>
            <a:off x="3140838" y="2863150"/>
            <a:ext cx="251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Importez le module COFEP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22"/>
          <p:cNvSpPr txBox="1"/>
          <p:nvPr/>
        </p:nvSpPr>
        <p:spPr>
          <a:xfrm>
            <a:off x="4726750" y="3852375"/>
            <a:ext cx="337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Activez le virement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1" name="Google Shape;551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 rot="-5400000">
            <a:off x="864365" y="1901372"/>
            <a:ext cx="341609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-5400000">
            <a:off x="2709470" y="2896622"/>
            <a:ext cx="346145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 rot="-5400000">
            <a:off x="4291732" y="3918672"/>
            <a:ext cx="346145" cy="3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22"/>
          <p:cNvSpPr txBox="1"/>
          <p:nvPr/>
        </p:nvSpPr>
        <p:spPr>
          <a:xfrm>
            <a:off x="94175" y="1279888"/>
            <a:ext cx="494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fr" sz="3600" u="none" cap="none" strike="noStrike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0" i="0" sz="3600" u="none" cap="none" strike="noStrike">
              <a:solidFill>
                <a:srgbClr val="1BB6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22"/>
          <p:cNvSpPr txBox="1"/>
          <p:nvPr/>
        </p:nvSpPr>
        <p:spPr>
          <a:xfrm>
            <a:off x="1889288" y="2327663"/>
            <a:ext cx="494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fr" sz="3600" u="none" cap="none" strike="noStrike">
                <a:solidFill>
                  <a:srgbClr val="FBB130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0" i="0" sz="3600" u="none" cap="none" strike="noStrike">
              <a:solidFill>
                <a:srgbClr val="FBB1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22"/>
          <p:cNvSpPr txBox="1"/>
          <p:nvPr/>
        </p:nvSpPr>
        <p:spPr>
          <a:xfrm>
            <a:off x="3478775" y="3321000"/>
            <a:ext cx="494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fr" sz="3600" u="none" cap="none" strike="noStrike">
                <a:solidFill>
                  <a:srgbClr val="00CEB3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3600" u="none" cap="none" strike="noStrike">
              <a:solidFill>
                <a:srgbClr val="00CE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7" name="Google Shape;557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40300" y="923275"/>
            <a:ext cx="2318449" cy="9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8275" y="1426400"/>
            <a:ext cx="1559879" cy="4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72875" y="3469918"/>
            <a:ext cx="1559875" cy="441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439675" y="3861412"/>
            <a:ext cx="1083475" cy="443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061125"/>
            <a:ext cx="9144000" cy="208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84601" y="1148633"/>
            <a:ext cx="574780" cy="525179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24"/>
          <p:cNvSpPr txBox="1"/>
          <p:nvPr>
            <p:ph idx="4294967295" type="body"/>
          </p:nvPr>
        </p:nvSpPr>
        <p:spPr>
          <a:xfrm>
            <a:off x="164400" y="2269200"/>
            <a:ext cx="88152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b="1" lang="fr" sz="45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Peppol</a:t>
            </a:r>
            <a:endParaRPr b="1" sz="45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69" name="Google Shape;569;p24"/>
          <p:cNvSpPr txBox="1"/>
          <p:nvPr/>
        </p:nvSpPr>
        <p:spPr>
          <a:xfrm>
            <a:off x="4193825" y="1008675"/>
            <a:ext cx="5457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fr" sz="77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1" i="0" sz="7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g387c651bc84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g387c651bc84_0_0"/>
          <p:cNvSpPr txBox="1"/>
          <p:nvPr>
            <p:ph idx="1" type="subTitle"/>
          </p:nvPr>
        </p:nvSpPr>
        <p:spPr>
          <a:xfrm>
            <a:off x="461075" y="334950"/>
            <a:ext cx="5358300" cy="7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b="1" lang="fr" sz="45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PEPPOL </a:t>
            </a:r>
            <a:endParaRPr b="1" sz="45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76" name="Google Shape;576;g387c651bc84_0_0"/>
          <p:cNvSpPr txBox="1"/>
          <p:nvPr/>
        </p:nvSpPr>
        <p:spPr>
          <a:xfrm>
            <a:off x="804150" y="3106750"/>
            <a:ext cx="15459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77" name="Google Shape;577;g387c651bc84_0_0"/>
          <p:cNvSpPr txBox="1"/>
          <p:nvPr/>
        </p:nvSpPr>
        <p:spPr>
          <a:xfrm>
            <a:off x="6856575" y="3062400"/>
            <a:ext cx="15459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78" name="Google Shape;578;g387c651bc84_0_0"/>
          <p:cNvSpPr txBox="1"/>
          <p:nvPr/>
        </p:nvSpPr>
        <p:spPr>
          <a:xfrm>
            <a:off x="3178075" y="3062400"/>
            <a:ext cx="27267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79" name="Google Shape;579;g387c651bc84_0_0"/>
          <p:cNvSpPr/>
          <p:nvPr/>
        </p:nvSpPr>
        <p:spPr>
          <a:xfrm>
            <a:off x="593600" y="903750"/>
            <a:ext cx="1545901" cy="90642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rgbClr val="FBB13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80" name="Google Shape;580;g387c651bc84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009770">
            <a:off x="2070825" y="236993"/>
            <a:ext cx="372597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g387c651bc84_0_0" title="blue_file-invoic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57925" y="3258027"/>
            <a:ext cx="944539" cy="13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g387c651bc84_0_0"/>
          <p:cNvSpPr txBox="1"/>
          <p:nvPr/>
        </p:nvSpPr>
        <p:spPr>
          <a:xfrm>
            <a:off x="771050" y="1214550"/>
            <a:ext cx="6225300" cy="42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Activer Peppol dans les </a:t>
            </a:r>
            <a:r>
              <a:rPr b="1" lang="fr" sz="1000">
                <a:solidFill>
                  <a:schemeClr val="dk1"/>
                </a:solidFill>
              </a:rPr>
              <a:t>paramètres</a:t>
            </a:r>
            <a:r>
              <a:rPr lang="fr" sz="1000">
                <a:solidFill>
                  <a:schemeClr val="dk1"/>
                </a:solidFill>
              </a:rPr>
              <a:t>, enregistrer :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Copier le numéro d'entreprise proposé (</a:t>
            </a:r>
            <a:r>
              <a:rPr lang="fr" sz="1200">
                <a:solidFill>
                  <a:srgbClr val="001D35"/>
                </a:solidFill>
                <a:highlight>
                  <a:srgbClr val="FFFFFF"/>
                </a:highlight>
              </a:rPr>
              <a:t> </a:t>
            </a:r>
            <a:r>
              <a:rPr lang="fr" sz="1200"/>
              <a:t>BE 0477.472.701</a:t>
            </a:r>
            <a:r>
              <a:rPr lang="fr" sz="1200">
                <a:solidFill>
                  <a:srgbClr val="001D35"/>
                </a:solidFill>
                <a:highlight>
                  <a:srgbClr val="FFFFFF"/>
                </a:highlight>
              </a:rPr>
              <a:t>. TVA</a:t>
            </a:r>
            <a:r>
              <a:rPr lang="fr" sz="1000">
                <a:solidFill>
                  <a:schemeClr val="dk1"/>
                </a:solidFill>
              </a:rPr>
              <a:t> Odoo)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Cochez la case Mode démo</a:t>
            </a:r>
            <a:endParaRPr sz="1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Dans </a:t>
            </a:r>
            <a:r>
              <a:rPr b="1" lang="fr" sz="1000">
                <a:solidFill>
                  <a:schemeClr val="dk1"/>
                </a:solidFill>
              </a:rPr>
              <a:t>Comptabilité</a:t>
            </a:r>
            <a:r>
              <a:rPr lang="fr" sz="1000">
                <a:solidFill>
                  <a:schemeClr val="dk1"/>
                </a:solidFill>
              </a:rPr>
              <a:t> :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Journaux → Banque : saisir un numéro de compte pour l'entreprise ⟶ Générateur d'IBAN</a:t>
            </a:r>
            <a:endParaRPr sz="1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1000">
                <a:solidFill>
                  <a:schemeClr val="dk1"/>
                </a:solidFill>
              </a:rPr>
              <a:t>Contact :</a:t>
            </a:r>
            <a:endParaRPr b="1"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Ajouter le numéro de TVA sur la fiche de contact ⟶ Configurateur de TVA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Ajouter le pays du contact</a:t>
            </a:r>
            <a:endParaRPr sz="1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1000">
                <a:solidFill>
                  <a:schemeClr val="dk1"/>
                </a:solidFill>
              </a:rPr>
              <a:t>Onglet Comptabilité :</a:t>
            </a:r>
            <a:endParaRPr b="1"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Envoi de la facture : via PEPPOL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Registre du commerce belge = numéro de TVA sans « BE » devant</a:t>
            </a:r>
            <a:endParaRPr sz="1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1000">
                <a:solidFill>
                  <a:schemeClr val="dk1"/>
                </a:solidFill>
              </a:rPr>
              <a:t>Onglet Ventes &amp; Achats :</a:t>
            </a:r>
            <a:endParaRPr b="1"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Ajouter une référence : par exemple 12345</a:t>
            </a:r>
            <a:endParaRPr b="1" sz="1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5"/>
          <p:cNvSpPr txBox="1"/>
          <p:nvPr/>
        </p:nvSpPr>
        <p:spPr>
          <a:xfrm>
            <a:off x="804150" y="3106750"/>
            <a:ext cx="15459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fr" sz="28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Formats standards</a:t>
            </a:r>
            <a:endParaRPr b="0" i="0" sz="19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88" name="Google Shape;588;p25"/>
          <p:cNvSpPr txBox="1"/>
          <p:nvPr/>
        </p:nvSpPr>
        <p:spPr>
          <a:xfrm>
            <a:off x="6947163" y="3062400"/>
            <a:ext cx="13137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fr" sz="28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Envoi sécurisé</a:t>
            </a:r>
            <a:endParaRPr b="0" i="0" sz="19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89" name="Google Shape;58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42547" y="2023875"/>
            <a:ext cx="769075" cy="695101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25"/>
          <p:cNvSpPr txBox="1"/>
          <p:nvPr/>
        </p:nvSpPr>
        <p:spPr>
          <a:xfrm>
            <a:off x="3178075" y="3062400"/>
            <a:ext cx="27267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fr" sz="28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Transactions transfrontalières</a:t>
            </a:r>
            <a:endParaRPr b="0" i="0" sz="19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91" name="Google Shape;591;p25"/>
          <p:cNvSpPr/>
          <p:nvPr/>
        </p:nvSpPr>
        <p:spPr>
          <a:xfrm>
            <a:off x="602775" y="816425"/>
            <a:ext cx="1677053" cy="129713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92" name="Google Shape;59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3275" y="4189324"/>
            <a:ext cx="598305" cy="69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54247" y="4189326"/>
            <a:ext cx="499554" cy="695099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25"/>
          <p:cNvSpPr txBox="1"/>
          <p:nvPr/>
        </p:nvSpPr>
        <p:spPr>
          <a:xfrm>
            <a:off x="461075" y="11053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" sz="14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Pan European Public Procurement Online</a:t>
            </a:r>
            <a:endParaRPr b="1" i="0" sz="14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95" name="Google Shape;595;p25"/>
          <p:cNvSpPr/>
          <p:nvPr/>
        </p:nvSpPr>
        <p:spPr>
          <a:xfrm>
            <a:off x="7647875" y="228850"/>
            <a:ext cx="1313700" cy="823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596" name="Google Shape;596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25"/>
          <p:cNvSpPr txBox="1"/>
          <p:nvPr>
            <p:ph idx="4294967295" type="body"/>
          </p:nvPr>
        </p:nvSpPr>
        <p:spPr>
          <a:xfrm>
            <a:off x="461075" y="334950"/>
            <a:ext cx="1889100" cy="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b="1" lang="fr" sz="4512">
                <a:latin typeface="Caveat"/>
                <a:ea typeface="Caveat"/>
                <a:cs typeface="Caveat"/>
                <a:sym typeface="Caveat"/>
              </a:rPr>
              <a:t>PEPPOL</a:t>
            </a:r>
            <a:endParaRPr b="1" sz="4512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26"/>
          <p:cNvSpPr txBox="1"/>
          <p:nvPr>
            <p:ph idx="4294967295" type="body"/>
          </p:nvPr>
        </p:nvSpPr>
        <p:spPr>
          <a:xfrm>
            <a:off x="461075" y="334950"/>
            <a:ext cx="6028200" cy="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b="1" lang="fr" sz="45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L’évolution de la facturation</a:t>
            </a:r>
            <a:endParaRPr b="1" sz="45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04" name="Google Shape;604;p26"/>
          <p:cNvSpPr txBox="1"/>
          <p:nvPr/>
        </p:nvSpPr>
        <p:spPr>
          <a:xfrm>
            <a:off x="804150" y="3106750"/>
            <a:ext cx="15459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fr" sz="28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Saisie manuelle</a:t>
            </a:r>
            <a:endParaRPr b="0" i="0" sz="19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5" name="Google Shape;605;p26"/>
          <p:cNvSpPr txBox="1"/>
          <p:nvPr/>
        </p:nvSpPr>
        <p:spPr>
          <a:xfrm>
            <a:off x="6732800" y="3062400"/>
            <a:ext cx="17373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" sz="2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e-facturati</a:t>
            </a:r>
            <a:r>
              <a:rPr b="1" lang="fr" sz="28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on</a:t>
            </a:r>
            <a:endParaRPr b="0" i="0" sz="19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6" name="Google Shape;606;p26"/>
          <p:cNvSpPr txBox="1"/>
          <p:nvPr/>
        </p:nvSpPr>
        <p:spPr>
          <a:xfrm>
            <a:off x="3178075" y="3062400"/>
            <a:ext cx="27267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" sz="2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OCR</a:t>
            </a:r>
            <a:endParaRPr b="0" i="0" sz="19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07" name="Google Shape;60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3025725" y="2146000"/>
            <a:ext cx="229000" cy="100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5915625" y="2146000"/>
            <a:ext cx="229000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26"/>
          <p:cNvSpPr/>
          <p:nvPr/>
        </p:nvSpPr>
        <p:spPr>
          <a:xfrm>
            <a:off x="6856550" y="3495925"/>
            <a:ext cx="1545901" cy="90642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rgbClr val="FBB13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10" name="Google Shape;610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2009770">
            <a:off x="8202675" y="2980193"/>
            <a:ext cx="372597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7145" y="3988148"/>
            <a:ext cx="354961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26" title="blue_file-invoice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73500" y="3988149"/>
            <a:ext cx="487850" cy="69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7"/>
          <p:cNvSpPr/>
          <p:nvPr/>
        </p:nvSpPr>
        <p:spPr>
          <a:xfrm>
            <a:off x="3544501" y="1544259"/>
            <a:ext cx="2055000" cy="2055000"/>
          </a:xfrm>
          <a:prstGeom prst="ellipse">
            <a:avLst/>
          </a:prstGeom>
          <a:solidFill>
            <a:srgbClr val="F3F4F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8" name="Google Shape;61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27"/>
          <p:cNvSpPr txBox="1"/>
          <p:nvPr>
            <p:ph idx="4294967295" type="body"/>
          </p:nvPr>
        </p:nvSpPr>
        <p:spPr>
          <a:xfrm>
            <a:off x="3627450" y="2186550"/>
            <a:ext cx="1889100" cy="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b="1" lang="fr" sz="45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PEPPOL</a:t>
            </a:r>
            <a:endParaRPr b="1" sz="45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20" name="Google Shape;620;p27"/>
          <p:cNvSpPr txBox="1"/>
          <p:nvPr/>
        </p:nvSpPr>
        <p:spPr>
          <a:xfrm>
            <a:off x="804150" y="1437025"/>
            <a:ext cx="16254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fr" sz="28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Utilisateur</a:t>
            </a:r>
            <a:r>
              <a:rPr b="1" i="0" lang="fr" sz="2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 A</a:t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1" name="Google Shape;621;p27"/>
          <p:cNvSpPr txBox="1"/>
          <p:nvPr/>
        </p:nvSpPr>
        <p:spPr>
          <a:xfrm>
            <a:off x="6714450" y="1437025"/>
            <a:ext cx="16254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fr" sz="28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Utilisateur</a:t>
            </a:r>
            <a:r>
              <a:rPr b="1" i="0" lang="fr" sz="2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 B</a:t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2" name="Google Shape;622;p27"/>
          <p:cNvSpPr txBox="1"/>
          <p:nvPr/>
        </p:nvSpPr>
        <p:spPr>
          <a:xfrm>
            <a:off x="2595325" y="3196125"/>
            <a:ext cx="16254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fr" sz="28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Point d’accès</a:t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3" name="Google Shape;623;p27"/>
          <p:cNvSpPr txBox="1"/>
          <p:nvPr/>
        </p:nvSpPr>
        <p:spPr>
          <a:xfrm>
            <a:off x="5003500" y="3196125"/>
            <a:ext cx="16254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fr" sz="28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Point d’accès</a:t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24" name="Google Shape;62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399969">
            <a:off x="382710" y="1517981"/>
            <a:ext cx="573379" cy="269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8194640" y="1539460"/>
            <a:ext cx="545172" cy="25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27" title="blue_file-invoice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9500" y="2572649"/>
            <a:ext cx="487850" cy="69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27" title="blue_file-invoice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29725" y="2572649"/>
            <a:ext cx="487850" cy="695100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27"/>
          <p:cNvSpPr txBox="1"/>
          <p:nvPr/>
        </p:nvSpPr>
        <p:spPr>
          <a:xfrm>
            <a:off x="242900" y="4430875"/>
            <a:ext cx="8351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" sz="1600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Formats disponibles </a:t>
            </a:r>
            <a:r>
              <a:rPr b="0" i="0" lang="fr" sz="160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: BIS Billing 3.0, XRechnung CIUS, NLCIUS,... </a:t>
            </a:r>
            <a:endParaRPr b="0" i="0" sz="1600" u="none" cap="none" strike="noStrike">
              <a:solidFill>
                <a:srgbClr val="595959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629" name="Google Shape;629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 rot="-4035169">
            <a:off x="1665814" y="2186302"/>
            <a:ext cx="741218" cy="77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 rot="-9428034">
            <a:off x="6492464" y="2177951"/>
            <a:ext cx="741220" cy="77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5413" y="3599250"/>
            <a:ext cx="805224" cy="25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3588" y="3637075"/>
            <a:ext cx="805224" cy="25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Google Shape;63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28"/>
          <p:cNvSpPr txBox="1"/>
          <p:nvPr>
            <p:ph idx="4294967295" type="body"/>
          </p:nvPr>
        </p:nvSpPr>
        <p:spPr>
          <a:xfrm>
            <a:off x="807300" y="1213838"/>
            <a:ext cx="7529400" cy="12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688"/>
              <a:buNone/>
            </a:pPr>
            <a:r>
              <a:rPr b="1" lang="fr" sz="61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Odoo est un Point d’Accès !</a:t>
            </a:r>
            <a:endParaRPr b="1" sz="56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39" name="Google Shape;639;p28"/>
          <p:cNvSpPr txBox="1"/>
          <p:nvPr>
            <p:ph idx="4294967295" type="body"/>
          </p:nvPr>
        </p:nvSpPr>
        <p:spPr>
          <a:xfrm>
            <a:off x="1392900" y="2894175"/>
            <a:ext cx="6358200" cy="13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688"/>
              <a:buNone/>
            </a:pPr>
            <a:r>
              <a:rPr b="1" lang="fr" sz="4512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GRATUIT</a:t>
            </a:r>
            <a:r>
              <a:rPr b="1" lang="fr" sz="4512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pour toute l’Europe</a:t>
            </a:r>
            <a:endParaRPr b="1" sz="4512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640" name="Google Shape;64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3894196">
            <a:off x="7706328" y="2105341"/>
            <a:ext cx="896918" cy="932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28" title="blue_location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70950" y="3811123"/>
            <a:ext cx="673800" cy="103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6719" y="581727"/>
            <a:ext cx="564375" cy="530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061125"/>
            <a:ext cx="9144000" cy="2082376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30"/>
          <p:cNvSpPr txBox="1"/>
          <p:nvPr>
            <p:ph idx="4294967295" type="body"/>
          </p:nvPr>
        </p:nvSpPr>
        <p:spPr>
          <a:xfrm>
            <a:off x="164400" y="2269200"/>
            <a:ext cx="88152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b="1" lang="fr" sz="45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Code-barres</a:t>
            </a:r>
            <a:endParaRPr b="1" sz="45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650" name="Google Shape;650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9188" y="1294600"/>
            <a:ext cx="545603" cy="501838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30"/>
          <p:cNvSpPr txBox="1"/>
          <p:nvPr/>
        </p:nvSpPr>
        <p:spPr>
          <a:xfrm>
            <a:off x="4193825" y="1008675"/>
            <a:ext cx="5457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fr" sz="77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4</a:t>
            </a:r>
            <a:endParaRPr b="1" i="0" sz="7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31"/>
          <p:cNvSpPr txBox="1"/>
          <p:nvPr>
            <p:ph idx="4294967295" type="title"/>
          </p:nvPr>
        </p:nvSpPr>
        <p:spPr>
          <a:xfrm>
            <a:off x="311700" y="445025"/>
            <a:ext cx="8142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Créez les code-barres pour vos produits et les opérations dans votre stock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657" name="Google Shape;65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6025" y="858498"/>
            <a:ext cx="1334374" cy="94475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31"/>
          <p:cNvSpPr/>
          <p:nvPr/>
        </p:nvSpPr>
        <p:spPr>
          <a:xfrm>
            <a:off x="3642400" y="858500"/>
            <a:ext cx="985104" cy="94471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rgbClr val="1BB6F9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59" name="Google Shape;65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91625" y="1803150"/>
            <a:ext cx="3174025" cy="129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4575" y="3487688"/>
            <a:ext cx="4761951" cy="1239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" y="1187650"/>
            <a:ext cx="4089500" cy="368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3894170">
            <a:off x="8153408" y="2779117"/>
            <a:ext cx="479517" cy="498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 rot="233445">
            <a:off x="4284711" y="1308550"/>
            <a:ext cx="740902" cy="35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" name="Google Shape;66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061125"/>
            <a:ext cx="9144000" cy="2082376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33"/>
          <p:cNvSpPr txBox="1"/>
          <p:nvPr>
            <p:ph idx="4294967295" type="body"/>
          </p:nvPr>
        </p:nvSpPr>
        <p:spPr>
          <a:xfrm>
            <a:off x="164400" y="2269200"/>
            <a:ext cx="88152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b="1" lang="fr" sz="45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Questions </a:t>
            </a:r>
            <a:r>
              <a:rPr b="1" lang="fr" sz="45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? </a:t>
            </a:r>
            <a:endParaRPr b="1" sz="45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" name="Google Shape;675;g378f57b60e4_0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4024" y="2269283"/>
            <a:ext cx="3409040" cy="1144796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g378f57b60e4_0_40"/>
          <p:cNvSpPr txBox="1"/>
          <p:nvPr/>
        </p:nvSpPr>
        <p:spPr>
          <a:xfrm>
            <a:off x="2850750" y="1997575"/>
            <a:ext cx="3442500" cy="15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49475" lIns="149475" spcFirstLastPara="1" rIns="149475" wrap="square" tIns="1494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48"/>
              <a:buFont typeface="Arial"/>
              <a:buNone/>
            </a:pPr>
            <a:r>
              <a:rPr b="1" lang="fr" sz="7848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Merci </a:t>
            </a:r>
            <a:r>
              <a:rPr b="1" i="0" lang="fr" sz="7848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!</a:t>
            </a:r>
            <a:endParaRPr b="0" i="0" sz="784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7" name="Google Shape;677;g378f57b60e4_0_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5"/>
          <p:cNvSpPr txBox="1"/>
          <p:nvPr>
            <p:ph idx="4294967295" type="body"/>
          </p:nvPr>
        </p:nvSpPr>
        <p:spPr>
          <a:xfrm>
            <a:off x="449450" y="2874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Template Guideline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83" name="Google Shape;683;p35"/>
          <p:cNvSpPr/>
          <p:nvPr/>
        </p:nvSpPr>
        <p:spPr>
          <a:xfrm rot="5400000">
            <a:off x="-106762" y="1013550"/>
            <a:ext cx="3678000" cy="3486300"/>
          </a:xfrm>
          <a:prstGeom prst="round2SameRect">
            <a:avLst>
              <a:gd fmla="val 24606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84" name="Google Shape;684;p35"/>
          <p:cNvSpPr/>
          <p:nvPr/>
        </p:nvSpPr>
        <p:spPr>
          <a:xfrm rot="-5400000">
            <a:off x="4615488" y="99488"/>
            <a:ext cx="3678000" cy="5379000"/>
          </a:xfrm>
          <a:prstGeom prst="round2SameRect">
            <a:avLst>
              <a:gd fmla="val 20113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85" name="Google Shape;685;p35"/>
          <p:cNvSpPr txBox="1"/>
          <p:nvPr>
            <p:ph idx="4294967295" type="body"/>
          </p:nvPr>
        </p:nvSpPr>
        <p:spPr>
          <a:xfrm>
            <a:off x="460363" y="1108825"/>
            <a:ext cx="20547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600">
                <a:latin typeface="Caveat"/>
                <a:ea typeface="Caveat"/>
                <a:cs typeface="Caveat"/>
                <a:sym typeface="Caveat"/>
              </a:rPr>
              <a:t>Text Style</a:t>
            </a:r>
            <a:endParaRPr b="1" sz="26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86" name="Google Shape;686;p35"/>
          <p:cNvSpPr txBox="1"/>
          <p:nvPr>
            <p:ph idx="4294967295" type="body"/>
          </p:nvPr>
        </p:nvSpPr>
        <p:spPr>
          <a:xfrm>
            <a:off x="460363" y="1587650"/>
            <a:ext cx="17967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1200">
                <a:latin typeface="Caveat"/>
                <a:ea typeface="Caveat"/>
                <a:cs typeface="Caveat"/>
                <a:sym typeface="Caveat"/>
              </a:rPr>
              <a:t>Slide Title and Incidental Text</a:t>
            </a:r>
            <a:endParaRPr b="1" sz="12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87" name="Google Shape;687;p35"/>
          <p:cNvSpPr txBox="1"/>
          <p:nvPr>
            <p:ph idx="4294967295" type="body"/>
          </p:nvPr>
        </p:nvSpPr>
        <p:spPr>
          <a:xfrm>
            <a:off x="460363" y="1839950"/>
            <a:ext cx="17967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1200">
                <a:latin typeface="Caveat"/>
                <a:ea typeface="Caveat"/>
                <a:cs typeface="Caveat"/>
                <a:sym typeface="Caveat"/>
              </a:rPr>
              <a:t>Body Paragraphs/captionsc</a:t>
            </a:r>
            <a:endParaRPr b="1" sz="12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88" name="Google Shape;688;p35"/>
          <p:cNvSpPr txBox="1"/>
          <p:nvPr>
            <p:ph idx="4294967295" type="body"/>
          </p:nvPr>
        </p:nvSpPr>
        <p:spPr>
          <a:xfrm>
            <a:off x="2257063" y="1587650"/>
            <a:ext cx="12675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lang="fr" sz="1000">
                <a:latin typeface="Courier New"/>
                <a:ea typeface="Courier New"/>
                <a:cs typeface="Courier New"/>
                <a:sym typeface="Courier New"/>
              </a:rPr>
              <a:t>Caveat Bold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89" name="Google Shape;689;p35"/>
          <p:cNvSpPr txBox="1"/>
          <p:nvPr>
            <p:ph idx="4294967295" type="body"/>
          </p:nvPr>
        </p:nvSpPr>
        <p:spPr>
          <a:xfrm>
            <a:off x="2257063" y="1839950"/>
            <a:ext cx="12675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lang="fr" sz="1000">
                <a:latin typeface="Courier New"/>
                <a:ea typeface="Courier New"/>
                <a:cs typeface="Courier New"/>
                <a:sym typeface="Courier New"/>
              </a:rPr>
              <a:t>Inter Medium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90" name="Google Shape;690;p35"/>
          <p:cNvSpPr txBox="1"/>
          <p:nvPr>
            <p:ph idx="4294967295" type="body"/>
          </p:nvPr>
        </p:nvSpPr>
        <p:spPr>
          <a:xfrm>
            <a:off x="460363" y="2151725"/>
            <a:ext cx="16617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600">
                <a:latin typeface="Caveat"/>
                <a:ea typeface="Caveat"/>
                <a:cs typeface="Caveat"/>
                <a:sym typeface="Caveat"/>
              </a:rPr>
              <a:t>Text Colour</a:t>
            </a:r>
            <a:endParaRPr b="1" sz="26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91" name="Google Shape;691;p35"/>
          <p:cNvSpPr txBox="1"/>
          <p:nvPr>
            <p:ph idx="4294967295" type="body"/>
          </p:nvPr>
        </p:nvSpPr>
        <p:spPr>
          <a:xfrm>
            <a:off x="2065063" y="2630550"/>
            <a:ext cx="8433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lang="fr" sz="1000">
                <a:latin typeface="Courier New"/>
                <a:ea typeface="Courier New"/>
                <a:cs typeface="Courier New"/>
                <a:sym typeface="Courier New"/>
              </a:rPr>
              <a:t>#111827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92" name="Google Shape;692;p35"/>
          <p:cNvSpPr txBox="1"/>
          <p:nvPr>
            <p:ph idx="4294967295" type="body"/>
          </p:nvPr>
        </p:nvSpPr>
        <p:spPr>
          <a:xfrm>
            <a:off x="557288" y="2882850"/>
            <a:ext cx="14538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1200">
                <a:latin typeface="Caveat"/>
                <a:ea typeface="Caveat"/>
                <a:cs typeface="Caveat"/>
                <a:sym typeface="Caveat"/>
              </a:rPr>
              <a:t>On Coloured Background</a:t>
            </a:r>
            <a:endParaRPr b="1" sz="12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93" name="Google Shape;693;p35"/>
          <p:cNvSpPr txBox="1"/>
          <p:nvPr>
            <p:ph idx="4294967295" type="body"/>
          </p:nvPr>
        </p:nvSpPr>
        <p:spPr>
          <a:xfrm>
            <a:off x="2065063" y="2882850"/>
            <a:ext cx="8433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lang="fr" sz="1000">
                <a:latin typeface="Courier New"/>
                <a:ea typeface="Courier New"/>
                <a:cs typeface="Courier New"/>
                <a:sym typeface="Courier New"/>
              </a:rPr>
              <a:t>#FFFFFF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94" name="Google Shape;694;p35"/>
          <p:cNvSpPr txBox="1"/>
          <p:nvPr>
            <p:ph idx="4294967295" type="body"/>
          </p:nvPr>
        </p:nvSpPr>
        <p:spPr>
          <a:xfrm>
            <a:off x="460363" y="3194625"/>
            <a:ext cx="20547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600">
                <a:latin typeface="Caveat"/>
                <a:ea typeface="Caveat"/>
                <a:cs typeface="Caveat"/>
                <a:sym typeface="Caveat"/>
              </a:rPr>
              <a:t>Colours</a:t>
            </a:r>
            <a:endParaRPr b="1" sz="26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95" name="Google Shape;695;p35"/>
          <p:cNvSpPr/>
          <p:nvPr/>
        </p:nvSpPr>
        <p:spPr>
          <a:xfrm>
            <a:off x="617663" y="3665825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96" name="Google Shape;696;p35"/>
          <p:cNvSpPr/>
          <p:nvPr/>
        </p:nvSpPr>
        <p:spPr>
          <a:xfrm>
            <a:off x="949838" y="3665825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97" name="Google Shape;697;p35"/>
          <p:cNvSpPr/>
          <p:nvPr/>
        </p:nvSpPr>
        <p:spPr>
          <a:xfrm>
            <a:off x="1282013" y="3665825"/>
            <a:ext cx="236100" cy="236100"/>
          </a:xfrm>
          <a:prstGeom prst="roundRect">
            <a:avLst>
              <a:gd fmla="val 16667" name="adj"/>
            </a:avLst>
          </a:prstGeom>
          <a:solidFill>
            <a:srgbClr val="2D2A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98" name="Google Shape;698;p35"/>
          <p:cNvSpPr/>
          <p:nvPr/>
        </p:nvSpPr>
        <p:spPr>
          <a:xfrm>
            <a:off x="617663" y="3999450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99" name="Google Shape;699;p35"/>
          <p:cNvSpPr/>
          <p:nvPr/>
        </p:nvSpPr>
        <p:spPr>
          <a:xfrm>
            <a:off x="949838" y="3999450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00" name="Google Shape;700;p35"/>
          <p:cNvSpPr/>
          <p:nvPr/>
        </p:nvSpPr>
        <p:spPr>
          <a:xfrm>
            <a:off x="1282013" y="3999450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01" name="Google Shape;701;p35"/>
          <p:cNvSpPr/>
          <p:nvPr/>
        </p:nvSpPr>
        <p:spPr>
          <a:xfrm>
            <a:off x="1614188" y="3999450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02" name="Google Shape;702;p35"/>
          <p:cNvSpPr/>
          <p:nvPr/>
        </p:nvSpPr>
        <p:spPr>
          <a:xfrm>
            <a:off x="1614188" y="3665825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03" name="Google Shape;703;p35"/>
          <p:cNvSpPr/>
          <p:nvPr/>
        </p:nvSpPr>
        <p:spPr>
          <a:xfrm>
            <a:off x="1946363" y="3665825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04" name="Google Shape;704;p35"/>
          <p:cNvSpPr/>
          <p:nvPr/>
        </p:nvSpPr>
        <p:spPr>
          <a:xfrm>
            <a:off x="5704690" y="3492229"/>
            <a:ext cx="683840" cy="240582"/>
          </a:xfrm>
          <a:custGeom>
            <a:rect b="b" l="l" r="r" t="t"/>
            <a:pathLst>
              <a:path extrusionOk="0" h="20902" w="21437">
                <a:moveTo>
                  <a:pt x="1152" y="12546"/>
                </a:moveTo>
                <a:cubicBezTo>
                  <a:pt x="1331" y="10830"/>
                  <a:pt x="1479" y="9075"/>
                  <a:pt x="1699" y="7397"/>
                </a:cubicBezTo>
                <a:cubicBezTo>
                  <a:pt x="1857" y="6189"/>
                  <a:pt x="2067" y="4991"/>
                  <a:pt x="2328" y="3927"/>
                </a:cubicBezTo>
                <a:cubicBezTo>
                  <a:pt x="2693" y="2441"/>
                  <a:pt x="2896" y="2355"/>
                  <a:pt x="3488" y="3131"/>
                </a:cubicBezTo>
                <a:cubicBezTo>
                  <a:pt x="3732" y="3448"/>
                  <a:pt x="3883" y="3467"/>
                  <a:pt x="4059" y="2776"/>
                </a:cubicBezTo>
                <a:cubicBezTo>
                  <a:pt x="4585" y="686"/>
                  <a:pt x="5249" y="763"/>
                  <a:pt x="5769" y="2891"/>
                </a:cubicBezTo>
                <a:cubicBezTo>
                  <a:pt x="5789" y="2968"/>
                  <a:pt x="5813" y="3045"/>
                  <a:pt x="5855" y="3179"/>
                </a:cubicBezTo>
                <a:cubicBezTo>
                  <a:pt x="6477" y="1846"/>
                  <a:pt x="7017" y="2335"/>
                  <a:pt x="7495" y="3802"/>
                </a:cubicBezTo>
                <a:cubicBezTo>
                  <a:pt x="8276" y="1914"/>
                  <a:pt x="8785" y="2182"/>
                  <a:pt x="9308" y="4828"/>
                </a:cubicBezTo>
                <a:cubicBezTo>
                  <a:pt x="9594" y="4205"/>
                  <a:pt x="9766" y="2844"/>
                  <a:pt x="10206" y="3217"/>
                </a:cubicBezTo>
                <a:cubicBezTo>
                  <a:pt x="10543" y="3495"/>
                  <a:pt x="10836" y="4167"/>
                  <a:pt x="11180" y="4713"/>
                </a:cubicBezTo>
                <a:cubicBezTo>
                  <a:pt x="11403" y="4099"/>
                  <a:pt x="11562" y="2690"/>
                  <a:pt x="12105" y="2959"/>
                </a:cubicBezTo>
                <a:cubicBezTo>
                  <a:pt x="12583" y="3189"/>
                  <a:pt x="12845" y="4119"/>
                  <a:pt x="12948" y="5375"/>
                </a:cubicBezTo>
                <a:cubicBezTo>
                  <a:pt x="13247" y="4617"/>
                  <a:pt x="13505" y="3639"/>
                  <a:pt x="13846" y="3179"/>
                </a:cubicBezTo>
                <a:cubicBezTo>
                  <a:pt x="14262" y="2623"/>
                  <a:pt x="14599" y="3639"/>
                  <a:pt x="14912" y="4358"/>
                </a:cubicBezTo>
                <a:cubicBezTo>
                  <a:pt x="15225" y="3639"/>
                  <a:pt x="15363" y="2230"/>
                  <a:pt x="15893" y="2623"/>
                </a:cubicBezTo>
                <a:cubicBezTo>
                  <a:pt x="16491" y="3074"/>
                  <a:pt x="16673" y="4349"/>
                  <a:pt x="16732" y="5940"/>
                </a:cubicBezTo>
                <a:cubicBezTo>
                  <a:pt x="16839" y="5336"/>
                  <a:pt x="16935" y="4703"/>
                  <a:pt x="17052" y="4119"/>
                </a:cubicBezTo>
                <a:cubicBezTo>
                  <a:pt x="17482" y="2000"/>
                  <a:pt x="17860" y="1808"/>
                  <a:pt x="18541" y="3352"/>
                </a:cubicBezTo>
                <a:cubicBezTo>
                  <a:pt x="18586" y="3448"/>
                  <a:pt x="18631" y="3534"/>
                  <a:pt x="18693" y="3658"/>
                </a:cubicBezTo>
                <a:cubicBezTo>
                  <a:pt x="18823" y="2853"/>
                  <a:pt x="18930" y="2077"/>
                  <a:pt x="19075" y="1358"/>
                </a:cubicBezTo>
                <a:cubicBezTo>
                  <a:pt x="19388" y="-205"/>
                  <a:pt x="19656" y="-349"/>
                  <a:pt x="20196" y="571"/>
                </a:cubicBezTo>
                <a:cubicBezTo>
                  <a:pt x="20399" y="917"/>
                  <a:pt x="20629" y="1127"/>
                  <a:pt x="20857" y="1329"/>
                </a:cubicBezTo>
                <a:cubicBezTo>
                  <a:pt x="21197" y="1645"/>
                  <a:pt x="21317" y="2249"/>
                  <a:pt x="21369" y="3246"/>
                </a:cubicBezTo>
                <a:cubicBezTo>
                  <a:pt x="21517" y="5988"/>
                  <a:pt x="21410" y="8625"/>
                  <a:pt x="21163" y="11271"/>
                </a:cubicBezTo>
                <a:cubicBezTo>
                  <a:pt x="21121" y="11721"/>
                  <a:pt x="21187" y="12258"/>
                  <a:pt x="21204" y="12757"/>
                </a:cubicBezTo>
                <a:cubicBezTo>
                  <a:pt x="21242" y="13802"/>
                  <a:pt x="21121" y="14137"/>
                  <a:pt x="20746" y="14118"/>
                </a:cubicBezTo>
                <a:cubicBezTo>
                  <a:pt x="20619" y="14109"/>
                  <a:pt x="20495" y="14272"/>
                  <a:pt x="20368" y="14291"/>
                </a:cubicBezTo>
                <a:cubicBezTo>
                  <a:pt x="20103" y="14329"/>
                  <a:pt x="19825" y="14463"/>
                  <a:pt x="19580" y="14291"/>
                </a:cubicBezTo>
                <a:cubicBezTo>
                  <a:pt x="19364" y="14137"/>
                  <a:pt x="19229" y="14061"/>
                  <a:pt x="19095" y="14626"/>
                </a:cubicBezTo>
                <a:cubicBezTo>
                  <a:pt x="18768" y="15988"/>
                  <a:pt x="18352" y="16687"/>
                  <a:pt x="17747" y="15978"/>
                </a:cubicBezTo>
                <a:cubicBezTo>
                  <a:pt x="17668" y="15882"/>
                  <a:pt x="17520" y="16064"/>
                  <a:pt x="17430" y="16237"/>
                </a:cubicBezTo>
                <a:cubicBezTo>
                  <a:pt x="17324" y="16438"/>
                  <a:pt x="17248" y="16764"/>
                  <a:pt x="17155" y="17023"/>
                </a:cubicBezTo>
                <a:cubicBezTo>
                  <a:pt x="16553" y="18701"/>
                  <a:pt x="16257" y="18845"/>
                  <a:pt x="15500" y="17713"/>
                </a:cubicBezTo>
                <a:cubicBezTo>
                  <a:pt x="15308" y="17426"/>
                  <a:pt x="15177" y="17483"/>
                  <a:pt x="15019" y="17857"/>
                </a:cubicBezTo>
                <a:cubicBezTo>
                  <a:pt x="14644" y="18758"/>
                  <a:pt x="14228" y="18797"/>
                  <a:pt x="13770" y="18394"/>
                </a:cubicBezTo>
                <a:cubicBezTo>
                  <a:pt x="13615" y="18260"/>
                  <a:pt x="13381" y="18308"/>
                  <a:pt x="13254" y="18557"/>
                </a:cubicBezTo>
                <a:cubicBezTo>
                  <a:pt x="12552" y="19890"/>
                  <a:pt x="12119" y="19995"/>
                  <a:pt x="11400" y="18730"/>
                </a:cubicBezTo>
                <a:cubicBezTo>
                  <a:pt x="11156" y="18298"/>
                  <a:pt x="10960" y="18106"/>
                  <a:pt x="10681" y="18547"/>
                </a:cubicBezTo>
                <a:cubicBezTo>
                  <a:pt x="10368" y="19046"/>
                  <a:pt x="10020" y="18988"/>
                  <a:pt x="9670" y="18682"/>
                </a:cubicBezTo>
                <a:cubicBezTo>
                  <a:pt x="9525" y="18557"/>
                  <a:pt x="9298" y="18615"/>
                  <a:pt x="9184" y="18864"/>
                </a:cubicBezTo>
                <a:cubicBezTo>
                  <a:pt x="8758" y="19794"/>
                  <a:pt x="8324" y="20081"/>
                  <a:pt x="7805" y="19554"/>
                </a:cubicBezTo>
                <a:cubicBezTo>
                  <a:pt x="7688" y="19439"/>
                  <a:pt x="7492" y="19583"/>
                  <a:pt x="7385" y="19813"/>
                </a:cubicBezTo>
                <a:cubicBezTo>
                  <a:pt x="6801" y="21078"/>
                  <a:pt x="6199" y="21251"/>
                  <a:pt x="5538" y="20283"/>
                </a:cubicBezTo>
                <a:cubicBezTo>
                  <a:pt x="5397" y="20081"/>
                  <a:pt x="5184" y="20053"/>
                  <a:pt x="5025" y="20158"/>
                </a:cubicBezTo>
                <a:cubicBezTo>
                  <a:pt x="4578" y="20465"/>
                  <a:pt x="4165" y="20292"/>
                  <a:pt x="3780" y="19640"/>
                </a:cubicBezTo>
                <a:cubicBezTo>
                  <a:pt x="3557" y="19257"/>
                  <a:pt x="3357" y="19219"/>
                  <a:pt x="3106" y="19497"/>
                </a:cubicBezTo>
                <a:cubicBezTo>
                  <a:pt x="2893" y="19727"/>
                  <a:pt x="2611" y="19880"/>
                  <a:pt x="2411" y="19669"/>
                </a:cubicBezTo>
                <a:cubicBezTo>
                  <a:pt x="1854" y="19075"/>
                  <a:pt x="1303" y="18384"/>
                  <a:pt x="798" y="17512"/>
                </a:cubicBezTo>
                <a:cubicBezTo>
                  <a:pt x="313" y="16678"/>
                  <a:pt x="113" y="15201"/>
                  <a:pt x="51" y="13658"/>
                </a:cubicBezTo>
                <a:cubicBezTo>
                  <a:pt x="-83" y="10283"/>
                  <a:pt x="51" y="6976"/>
                  <a:pt x="409" y="3745"/>
                </a:cubicBezTo>
                <a:cubicBezTo>
                  <a:pt x="574" y="2249"/>
                  <a:pt x="970" y="1530"/>
                  <a:pt x="1462" y="1722"/>
                </a:cubicBezTo>
                <a:cubicBezTo>
                  <a:pt x="1926" y="1894"/>
                  <a:pt x="2053" y="2719"/>
                  <a:pt x="1799" y="3802"/>
                </a:cubicBezTo>
                <a:cubicBezTo>
                  <a:pt x="1317" y="5864"/>
                  <a:pt x="1238" y="8251"/>
                  <a:pt x="1128" y="10600"/>
                </a:cubicBezTo>
                <a:cubicBezTo>
                  <a:pt x="1097" y="11232"/>
                  <a:pt x="1124" y="11894"/>
                  <a:pt x="1124" y="12546"/>
                </a:cubicBezTo>
                <a:lnTo>
                  <a:pt x="1152" y="12546"/>
                </a:lnTo>
                <a:close/>
                <a:moveTo>
                  <a:pt x="16522" y="9411"/>
                </a:moveTo>
                <a:cubicBezTo>
                  <a:pt x="16419" y="10398"/>
                  <a:pt x="16347" y="11204"/>
                  <a:pt x="16254" y="11980"/>
                </a:cubicBezTo>
                <a:cubicBezTo>
                  <a:pt x="16157" y="12766"/>
                  <a:pt x="16030" y="13524"/>
                  <a:pt x="15937" y="14310"/>
                </a:cubicBezTo>
                <a:cubicBezTo>
                  <a:pt x="15910" y="14550"/>
                  <a:pt x="15944" y="14847"/>
                  <a:pt x="15951" y="15221"/>
                </a:cubicBezTo>
                <a:cubicBezTo>
                  <a:pt x="16756" y="13783"/>
                  <a:pt x="16866" y="12670"/>
                  <a:pt x="16522" y="9411"/>
                </a:cubicBezTo>
                <a:lnTo>
                  <a:pt x="16522" y="9411"/>
                </a:lnTo>
                <a:close/>
                <a:moveTo>
                  <a:pt x="12442" y="13025"/>
                </a:moveTo>
                <a:cubicBezTo>
                  <a:pt x="12229" y="13965"/>
                  <a:pt x="12060" y="14713"/>
                  <a:pt x="11892" y="15460"/>
                </a:cubicBezTo>
                <a:cubicBezTo>
                  <a:pt x="11878" y="15518"/>
                  <a:pt x="11854" y="15566"/>
                  <a:pt x="11854" y="15623"/>
                </a:cubicBezTo>
                <a:cubicBezTo>
                  <a:pt x="11854" y="15892"/>
                  <a:pt x="11826" y="16266"/>
                  <a:pt x="11878" y="16409"/>
                </a:cubicBezTo>
                <a:cubicBezTo>
                  <a:pt x="11926" y="16544"/>
                  <a:pt x="12078" y="16534"/>
                  <a:pt x="12157" y="16438"/>
                </a:cubicBezTo>
                <a:cubicBezTo>
                  <a:pt x="12625" y="15873"/>
                  <a:pt x="12676" y="15537"/>
                  <a:pt x="12549" y="14156"/>
                </a:cubicBezTo>
                <a:cubicBezTo>
                  <a:pt x="12521" y="13859"/>
                  <a:pt x="12494" y="13552"/>
                  <a:pt x="12442" y="13025"/>
                </a:cubicBezTo>
                <a:lnTo>
                  <a:pt x="12442" y="13025"/>
                </a:lnTo>
                <a:close/>
                <a:moveTo>
                  <a:pt x="5751" y="12738"/>
                </a:moveTo>
                <a:cubicBezTo>
                  <a:pt x="6123" y="11376"/>
                  <a:pt x="6491" y="8145"/>
                  <a:pt x="6401" y="7014"/>
                </a:cubicBezTo>
                <a:cubicBezTo>
                  <a:pt x="6006" y="8452"/>
                  <a:pt x="5696" y="11156"/>
                  <a:pt x="5751" y="12738"/>
                </a:cubicBezTo>
                <a:close/>
                <a:moveTo>
                  <a:pt x="4093" y="10858"/>
                </a:moveTo>
                <a:cubicBezTo>
                  <a:pt x="4141" y="10906"/>
                  <a:pt x="4190" y="10945"/>
                  <a:pt x="4241" y="10993"/>
                </a:cubicBezTo>
                <a:cubicBezTo>
                  <a:pt x="4375" y="9785"/>
                  <a:pt x="4509" y="8577"/>
                  <a:pt x="4640" y="7369"/>
                </a:cubicBezTo>
                <a:cubicBezTo>
                  <a:pt x="4592" y="7330"/>
                  <a:pt x="4544" y="7282"/>
                  <a:pt x="4496" y="7244"/>
                </a:cubicBezTo>
                <a:cubicBezTo>
                  <a:pt x="4362" y="8452"/>
                  <a:pt x="4227" y="9660"/>
                  <a:pt x="4093" y="10858"/>
                </a:cubicBezTo>
                <a:lnTo>
                  <a:pt x="4093" y="10858"/>
                </a:lnTo>
                <a:close/>
                <a:moveTo>
                  <a:pt x="6116" y="17876"/>
                </a:moveTo>
                <a:cubicBezTo>
                  <a:pt x="6732" y="17426"/>
                  <a:pt x="6880" y="16812"/>
                  <a:pt x="6635" y="15873"/>
                </a:cubicBezTo>
                <a:cubicBezTo>
                  <a:pt x="6474" y="16486"/>
                  <a:pt x="6315" y="17100"/>
                  <a:pt x="6116" y="1787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5" name="Google Shape;705;p35"/>
          <p:cNvSpPr/>
          <p:nvPr/>
        </p:nvSpPr>
        <p:spPr>
          <a:xfrm>
            <a:off x="5720747" y="3217247"/>
            <a:ext cx="681234" cy="204640"/>
          </a:xfrm>
          <a:custGeom>
            <a:rect b="b" l="l" r="r" t="t"/>
            <a:pathLst>
              <a:path extrusionOk="0" h="20855" w="21541">
                <a:moveTo>
                  <a:pt x="10385" y="5845"/>
                </a:moveTo>
                <a:cubicBezTo>
                  <a:pt x="10531" y="5091"/>
                  <a:pt x="10649" y="4427"/>
                  <a:pt x="10777" y="3785"/>
                </a:cubicBezTo>
                <a:cubicBezTo>
                  <a:pt x="11006" y="2626"/>
                  <a:pt x="11374" y="2288"/>
                  <a:pt x="11787" y="2851"/>
                </a:cubicBezTo>
                <a:cubicBezTo>
                  <a:pt x="12214" y="3425"/>
                  <a:pt x="12314" y="4089"/>
                  <a:pt x="12207" y="5654"/>
                </a:cubicBezTo>
                <a:cubicBezTo>
                  <a:pt x="12186" y="5991"/>
                  <a:pt x="12165" y="6329"/>
                  <a:pt x="12203" y="6734"/>
                </a:cubicBezTo>
                <a:cubicBezTo>
                  <a:pt x="12366" y="5665"/>
                  <a:pt x="12529" y="4596"/>
                  <a:pt x="12692" y="3538"/>
                </a:cubicBezTo>
                <a:cubicBezTo>
                  <a:pt x="12835" y="2637"/>
                  <a:pt x="13154" y="2345"/>
                  <a:pt x="13539" y="2772"/>
                </a:cubicBezTo>
                <a:cubicBezTo>
                  <a:pt x="13837" y="3110"/>
                  <a:pt x="14011" y="3707"/>
                  <a:pt x="13924" y="4832"/>
                </a:cubicBezTo>
                <a:cubicBezTo>
                  <a:pt x="13869" y="5541"/>
                  <a:pt x="13816" y="6262"/>
                  <a:pt x="13827" y="7083"/>
                </a:cubicBezTo>
                <a:cubicBezTo>
                  <a:pt x="13875" y="6791"/>
                  <a:pt x="13938" y="6498"/>
                  <a:pt x="13976" y="6183"/>
                </a:cubicBezTo>
                <a:cubicBezTo>
                  <a:pt x="14132" y="4911"/>
                  <a:pt x="14299" y="3639"/>
                  <a:pt x="14427" y="2333"/>
                </a:cubicBezTo>
                <a:cubicBezTo>
                  <a:pt x="14524" y="1365"/>
                  <a:pt x="14663" y="960"/>
                  <a:pt x="15000" y="1095"/>
                </a:cubicBezTo>
                <a:cubicBezTo>
                  <a:pt x="15513" y="1298"/>
                  <a:pt x="15759" y="2277"/>
                  <a:pt x="15627" y="3864"/>
                </a:cubicBezTo>
                <a:cubicBezTo>
                  <a:pt x="15562" y="4686"/>
                  <a:pt x="15496" y="5519"/>
                  <a:pt x="15503" y="6464"/>
                </a:cubicBezTo>
                <a:cubicBezTo>
                  <a:pt x="15582" y="5991"/>
                  <a:pt x="15669" y="5530"/>
                  <a:pt x="15742" y="5046"/>
                </a:cubicBezTo>
                <a:cubicBezTo>
                  <a:pt x="15853" y="4303"/>
                  <a:pt x="15957" y="3560"/>
                  <a:pt x="16058" y="2795"/>
                </a:cubicBezTo>
                <a:cubicBezTo>
                  <a:pt x="16314" y="825"/>
                  <a:pt x="16394" y="1163"/>
                  <a:pt x="16998" y="1534"/>
                </a:cubicBezTo>
                <a:cubicBezTo>
                  <a:pt x="17379" y="1770"/>
                  <a:pt x="17543" y="2930"/>
                  <a:pt x="17466" y="4314"/>
                </a:cubicBezTo>
                <a:cubicBezTo>
                  <a:pt x="17400" y="5507"/>
                  <a:pt x="17341" y="6689"/>
                  <a:pt x="17279" y="7882"/>
                </a:cubicBezTo>
                <a:lnTo>
                  <a:pt x="17379" y="8006"/>
                </a:lnTo>
                <a:cubicBezTo>
                  <a:pt x="17487" y="7263"/>
                  <a:pt x="17602" y="6520"/>
                  <a:pt x="17699" y="5766"/>
                </a:cubicBezTo>
                <a:cubicBezTo>
                  <a:pt x="17761" y="5260"/>
                  <a:pt x="17792" y="4708"/>
                  <a:pt x="17851" y="4191"/>
                </a:cubicBezTo>
                <a:cubicBezTo>
                  <a:pt x="18111" y="1793"/>
                  <a:pt x="18111" y="1827"/>
                  <a:pt x="18882" y="2266"/>
                </a:cubicBezTo>
                <a:cubicBezTo>
                  <a:pt x="18982" y="2322"/>
                  <a:pt x="19166" y="1928"/>
                  <a:pt x="19215" y="1602"/>
                </a:cubicBezTo>
                <a:cubicBezTo>
                  <a:pt x="19322" y="814"/>
                  <a:pt x="19465" y="656"/>
                  <a:pt x="19700" y="870"/>
                </a:cubicBezTo>
                <a:cubicBezTo>
                  <a:pt x="20162" y="1286"/>
                  <a:pt x="20634" y="1624"/>
                  <a:pt x="21095" y="2063"/>
                </a:cubicBezTo>
                <a:cubicBezTo>
                  <a:pt x="21397" y="2345"/>
                  <a:pt x="21560" y="3099"/>
                  <a:pt x="21539" y="4112"/>
                </a:cubicBezTo>
                <a:cubicBezTo>
                  <a:pt x="21522" y="5046"/>
                  <a:pt x="21435" y="5958"/>
                  <a:pt x="21400" y="6892"/>
                </a:cubicBezTo>
                <a:cubicBezTo>
                  <a:pt x="21321" y="9109"/>
                  <a:pt x="21255" y="11338"/>
                  <a:pt x="21182" y="13567"/>
                </a:cubicBezTo>
                <a:cubicBezTo>
                  <a:pt x="21175" y="13803"/>
                  <a:pt x="21185" y="14051"/>
                  <a:pt x="21171" y="14276"/>
                </a:cubicBezTo>
                <a:cubicBezTo>
                  <a:pt x="21112" y="15131"/>
                  <a:pt x="21126" y="16178"/>
                  <a:pt x="20797" y="16504"/>
                </a:cubicBezTo>
                <a:cubicBezTo>
                  <a:pt x="20547" y="16752"/>
                  <a:pt x="20099" y="15739"/>
                  <a:pt x="19975" y="14760"/>
                </a:cubicBezTo>
                <a:cubicBezTo>
                  <a:pt x="19954" y="14591"/>
                  <a:pt x="19936" y="14411"/>
                  <a:pt x="19877" y="13848"/>
                </a:cubicBezTo>
                <a:cubicBezTo>
                  <a:pt x="19746" y="14985"/>
                  <a:pt x="19655" y="15807"/>
                  <a:pt x="19555" y="16617"/>
                </a:cubicBezTo>
                <a:cubicBezTo>
                  <a:pt x="19329" y="18474"/>
                  <a:pt x="19159" y="18688"/>
                  <a:pt x="18597" y="17900"/>
                </a:cubicBezTo>
                <a:cubicBezTo>
                  <a:pt x="18507" y="17776"/>
                  <a:pt x="18344" y="17630"/>
                  <a:pt x="18299" y="17776"/>
                </a:cubicBezTo>
                <a:cubicBezTo>
                  <a:pt x="17959" y="18846"/>
                  <a:pt x="17657" y="18204"/>
                  <a:pt x="17345" y="17653"/>
                </a:cubicBezTo>
                <a:cubicBezTo>
                  <a:pt x="17303" y="17585"/>
                  <a:pt x="17258" y="17540"/>
                  <a:pt x="17216" y="17495"/>
                </a:cubicBezTo>
                <a:cubicBezTo>
                  <a:pt x="16585" y="20151"/>
                  <a:pt x="15870" y="19093"/>
                  <a:pt x="15593" y="16122"/>
                </a:cubicBezTo>
                <a:cubicBezTo>
                  <a:pt x="15426" y="17180"/>
                  <a:pt x="15284" y="18114"/>
                  <a:pt x="15135" y="19037"/>
                </a:cubicBezTo>
                <a:cubicBezTo>
                  <a:pt x="14774" y="21299"/>
                  <a:pt x="14295" y="21457"/>
                  <a:pt x="13792" y="19476"/>
                </a:cubicBezTo>
                <a:cubicBezTo>
                  <a:pt x="13740" y="19273"/>
                  <a:pt x="13685" y="19071"/>
                  <a:pt x="13629" y="18868"/>
                </a:cubicBezTo>
                <a:cubicBezTo>
                  <a:pt x="13022" y="21198"/>
                  <a:pt x="12245" y="19667"/>
                  <a:pt x="11992" y="16763"/>
                </a:cubicBezTo>
                <a:cubicBezTo>
                  <a:pt x="11856" y="17540"/>
                  <a:pt x="11749" y="18114"/>
                  <a:pt x="11659" y="18711"/>
                </a:cubicBezTo>
                <a:cubicBezTo>
                  <a:pt x="11520" y="19622"/>
                  <a:pt x="11350" y="20320"/>
                  <a:pt x="10989" y="20050"/>
                </a:cubicBezTo>
                <a:cubicBezTo>
                  <a:pt x="10611" y="19769"/>
                  <a:pt x="10285" y="18632"/>
                  <a:pt x="10274" y="17540"/>
                </a:cubicBezTo>
                <a:cubicBezTo>
                  <a:pt x="10267" y="17045"/>
                  <a:pt x="10274" y="16549"/>
                  <a:pt x="10222" y="15998"/>
                </a:cubicBezTo>
                <a:cubicBezTo>
                  <a:pt x="10073" y="17000"/>
                  <a:pt x="9931" y="18013"/>
                  <a:pt x="9771" y="18992"/>
                </a:cubicBezTo>
                <a:cubicBezTo>
                  <a:pt x="9424" y="21142"/>
                  <a:pt x="9119" y="21356"/>
                  <a:pt x="8515" y="20005"/>
                </a:cubicBezTo>
                <a:cubicBezTo>
                  <a:pt x="8411" y="19769"/>
                  <a:pt x="8238" y="19667"/>
                  <a:pt x="8116" y="19757"/>
                </a:cubicBezTo>
                <a:cubicBezTo>
                  <a:pt x="7721" y="20050"/>
                  <a:pt x="7440" y="19544"/>
                  <a:pt x="7187" y="18632"/>
                </a:cubicBezTo>
                <a:cubicBezTo>
                  <a:pt x="7114" y="18362"/>
                  <a:pt x="6961" y="18013"/>
                  <a:pt x="6885" y="18091"/>
                </a:cubicBezTo>
                <a:cubicBezTo>
                  <a:pt x="6427" y="18564"/>
                  <a:pt x="6139" y="17866"/>
                  <a:pt x="5896" y="16763"/>
                </a:cubicBezTo>
                <a:cubicBezTo>
                  <a:pt x="5854" y="16572"/>
                  <a:pt x="5809" y="16392"/>
                  <a:pt x="5729" y="16054"/>
                </a:cubicBezTo>
                <a:cubicBezTo>
                  <a:pt x="5612" y="16820"/>
                  <a:pt x="5514" y="17461"/>
                  <a:pt x="5417" y="18103"/>
                </a:cubicBezTo>
                <a:cubicBezTo>
                  <a:pt x="5161" y="19814"/>
                  <a:pt x="4821" y="20163"/>
                  <a:pt x="4338" y="19082"/>
                </a:cubicBezTo>
                <a:cubicBezTo>
                  <a:pt x="4123" y="18598"/>
                  <a:pt x="3939" y="18350"/>
                  <a:pt x="3651" y="18474"/>
                </a:cubicBezTo>
                <a:cubicBezTo>
                  <a:pt x="3100" y="18722"/>
                  <a:pt x="2732" y="17281"/>
                  <a:pt x="2815" y="15469"/>
                </a:cubicBezTo>
                <a:cubicBezTo>
                  <a:pt x="2840" y="14940"/>
                  <a:pt x="2857" y="14400"/>
                  <a:pt x="2805" y="13769"/>
                </a:cubicBezTo>
                <a:cubicBezTo>
                  <a:pt x="2715" y="14242"/>
                  <a:pt x="2611" y="14703"/>
                  <a:pt x="2531" y="15199"/>
                </a:cubicBezTo>
                <a:cubicBezTo>
                  <a:pt x="2232" y="17022"/>
                  <a:pt x="1958" y="17236"/>
                  <a:pt x="1445" y="15964"/>
                </a:cubicBezTo>
                <a:cubicBezTo>
                  <a:pt x="1341" y="15705"/>
                  <a:pt x="1251" y="15379"/>
                  <a:pt x="1136" y="15041"/>
                </a:cubicBezTo>
                <a:cubicBezTo>
                  <a:pt x="1063" y="15131"/>
                  <a:pt x="963" y="15401"/>
                  <a:pt x="893" y="15334"/>
                </a:cubicBezTo>
                <a:cubicBezTo>
                  <a:pt x="602" y="15064"/>
                  <a:pt x="286" y="14839"/>
                  <a:pt x="50" y="14287"/>
                </a:cubicBezTo>
                <a:cubicBezTo>
                  <a:pt x="-40" y="14073"/>
                  <a:pt x="9" y="13004"/>
                  <a:pt x="61" y="12385"/>
                </a:cubicBezTo>
                <a:cubicBezTo>
                  <a:pt x="276" y="9807"/>
                  <a:pt x="515" y="7263"/>
                  <a:pt x="751" y="4708"/>
                </a:cubicBezTo>
                <a:cubicBezTo>
                  <a:pt x="813" y="4033"/>
                  <a:pt x="876" y="3358"/>
                  <a:pt x="959" y="2705"/>
                </a:cubicBezTo>
                <a:cubicBezTo>
                  <a:pt x="1164" y="1140"/>
                  <a:pt x="1500" y="814"/>
                  <a:pt x="1944" y="1703"/>
                </a:cubicBezTo>
                <a:cubicBezTo>
                  <a:pt x="2069" y="1951"/>
                  <a:pt x="2205" y="2131"/>
                  <a:pt x="2326" y="2367"/>
                </a:cubicBezTo>
                <a:cubicBezTo>
                  <a:pt x="2579" y="2874"/>
                  <a:pt x="2833" y="3403"/>
                  <a:pt x="3127" y="4010"/>
                </a:cubicBezTo>
                <a:cubicBezTo>
                  <a:pt x="3488" y="2345"/>
                  <a:pt x="4030" y="2164"/>
                  <a:pt x="4609" y="3481"/>
                </a:cubicBezTo>
                <a:cubicBezTo>
                  <a:pt x="4890" y="2750"/>
                  <a:pt x="4803" y="994"/>
                  <a:pt x="5334" y="1286"/>
                </a:cubicBezTo>
                <a:cubicBezTo>
                  <a:pt x="5698" y="1489"/>
                  <a:pt x="6031" y="1714"/>
                  <a:pt x="6135" y="2975"/>
                </a:cubicBezTo>
                <a:cubicBezTo>
                  <a:pt x="6382" y="2187"/>
                  <a:pt x="6590" y="994"/>
                  <a:pt x="6874" y="746"/>
                </a:cubicBezTo>
                <a:cubicBezTo>
                  <a:pt x="7155" y="499"/>
                  <a:pt x="7520" y="1185"/>
                  <a:pt x="7908" y="1512"/>
                </a:cubicBezTo>
                <a:cubicBezTo>
                  <a:pt x="7905" y="1534"/>
                  <a:pt x="7978" y="1320"/>
                  <a:pt x="8012" y="1039"/>
                </a:cubicBezTo>
                <a:cubicBezTo>
                  <a:pt x="8127" y="172"/>
                  <a:pt x="8321" y="-143"/>
                  <a:pt x="8595" y="60"/>
                </a:cubicBezTo>
                <a:cubicBezTo>
                  <a:pt x="8894" y="273"/>
                  <a:pt x="9185" y="510"/>
                  <a:pt x="9272" y="1714"/>
                </a:cubicBezTo>
                <a:cubicBezTo>
                  <a:pt x="9296" y="2018"/>
                  <a:pt x="9410" y="2423"/>
                  <a:pt x="9504" y="2491"/>
                </a:cubicBezTo>
                <a:cubicBezTo>
                  <a:pt x="10326" y="3144"/>
                  <a:pt x="10330" y="3132"/>
                  <a:pt x="10385" y="5845"/>
                </a:cubicBezTo>
                <a:lnTo>
                  <a:pt x="10385" y="58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6" name="Google Shape;706;p35"/>
          <p:cNvSpPr/>
          <p:nvPr/>
        </p:nvSpPr>
        <p:spPr>
          <a:xfrm>
            <a:off x="5677347" y="3811997"/>
            <a:ext cx="703902" cy="203111"/>
          </a:xfrm>
          <a:custGeom>
            <a:rect b="b" l="l" r="r" t="t"/>
            <a:pathLst>
              <a:path extrusionOk="0" h="21556" w="21531">
                <a:moveTo>
                  <a:pt x="14432" y="10795"/>
                </a:moveTo>
                <a:cubicBezTo>
                  <a:pt x="15278" y="11146"/>
                  <a:pt x="16128" y="11474"/>
                  <a:pt x="16974" y="11849"/>
                </a:cubicBezTo>
                <a:cubicBezTo>
                  <a:pt x="17192" y="11942"/>
                  <a:pt x="17410" y="12153"/>
                  <a:pt x="17618" y="12399"/>
                </a:cubicBezTo>
                <a:cubicBezTo>
                  <a:pt x="18062" y="12902"/>
                  <a:pt x="18394" y="15864"/>
                  <a:pt x="17890" y="17070"/>
                </a:cubicBezTo>
                <a:cubicBezTo>
                  <a:pt x="17954" y="17269"/>
                  <a:pt x="18018" y="17468"/>
                  <a:pt x="18095" y="17702"/>
                </a:cubicBezTo>
                <a:cubicBezTo>
                  <a:pt x="17182" y="19142"/>
                  <a:pt x="16235" y="19552"/>
                  <a:pt x="15275" y="19669"/>
                </a:cubicBezTo>
                <a:cubicBezTo>
                  <a:pt x="13227" y="19915"/>
                  <a:pt x="11179" y="20090"/>
                  <a:pt x="9131" y="20430"/>
                </a:cubicBezTo>
                <a:cubicBezTo>
                  <a:pt x="7644" y="20676"/>
                  <a:pt x="6164" y="21168"/>
                  <a:pt x="4677" y="21507"/>
                </a:cubicBezTo>
                <a:cubicBezTo>
                  <a:pt x="4327" y="21589"/>
                  <a:pt x="3975" y="21577"/>
                  <a:pt x="3629" y="21402"/>
                </a:cubicBezTo>
                <a:cubicBezTo>
                  <a:pt x="3461" y="21320"/>
                  <a:pt x="3253" y="20898"/>
                  <a:pt x="3173" y="20418"/>
                </a:cubicBezTo>
                <a:cubicBezTo>
                  <a:pt x="3072" y="19809"/>
                  <a:pt x="3011" y="18885"/>
                  <a:pt x="3072" y="18264"/>
                </a:cubicBezTo>
                <a:cubicBezTo>
                  <a:pt x="3115" y="17808"/>
                  <a:pt x="3374" y="17386"/>
                  <a:pt x="3545" y="17339"/>
                </a:cubicBezTo>
                <a:cubicBezTo>
                  <a:pt x="4233" y="17152"/>
                  <a:pt x="4925" y="17105"/>
                  <a:pt x="5617" y="17011"/>
                </a:cubicBezTo>
                <a:cubicBezTo>
                  <a:pt x="8520" y="16602"/>
                  <a:pt x="11424" y="16204"/>
                  <a:pt x="14328" y="15759"/>
                </a:cubicBezTo>
                <a:cubicBezTo>
                  <a:pt x="14731" y="15700"/>
                  <a:pt x="15131" y="15349"/>
                  <a:pt x="15530" y="15127"/>
                </a:cubicBezTo>
                <a:cubicBezTo>
                  <a:pt x="15530" y="15009"/>
                  <a:pt x="15530" y="14881"/>
                  <a:pt x="15527" y="14764"/>
                </a:cubicBezTo>
                <a:cubicBezTo>
                  <a:pt x="15235" y="14623"/>
                  <a:pt x="14943" y="14389"/>
                  <a:pt x="14647" y="14366"/>
                </a:cubicBezTo>
                <a:cubicBezTo>
                  <a:pt x="12294" y="14096"/>
                  <a:pt x="9937" y="13663"/>
                  <a:pt x="7584" y="13710"/>
                </a:cubicBezTo>
                <a:cubicBezTo>
                  <a:pt x="6362" y="13733"/>
                  <a:pt x="5147" y="14705"/>
                  <a:pt x="3925" y="15138"/>
                </a:cubicBezTo>
                <a:cubicBezTo>
                  <a:pt x="3183" y="15396"/>
                  <a:pt x="2431" y="15653"/>
                  <a:pt x="1689" y="15536"/>
                </a:cubicBezTo>
                <a:cubicBezTo>
                  <a:pt x="930" y="15419"/>
                  <a:pt x="675" y="13054"/>
                  <a:pt x="1115" y="10842"/>
                </a:cubicBezTo>
                <a:cubicBezTo>
                  <a:pt x="1484" y="8980"/>
                  <a:pt x="1930" y="7786"/>
                  <a:pt x="2619" y="7529"/>
                </a:cubicBezTo>
                <a:cubicBezTo>
                  <a:pt x="4388" y="6885"/>
                  <a:pt x="6150" y="5960"/>
                  <a:pt x="7916" y="5257"/>
                </a:cubicBezTo>
                <a:cubicBezTo>
                  <a:pt x="9440" y="4649"/>
                  <a:pt x="10971" y="4204"/>
                  <a:pt x="12495" y="3677"/>
                </a:cubicBezTo>
                <a:cubicBezTo>
                  <a:pt x="12559" y="3653"/>
                  <a:pt x="12620" y="3571"/>
                  <a:pt x="12673" y="3361"/>
                </a:cubicBezTo>
                <a:cubicBezTo>
                  <a:pt x="12133" y="3361"/>
                  <a:pt x="11596" y="3349"/>
                  <a:pt x="11055" y="3372"/>
                </a:cubicBezTo>
                <a:cubicBezTo>
                  <a:pt x="10938" y="3372"/>
                  <a:pt x="10824" y="3501"/>
                  <a:pt x="10706" y="3501"/>
                </a:cubicBezTo>
                <a:cubicBezTo>
                  <a:pt x="8682" y="3630"/>
                  <a:pt x="6657" y="3747"/>
                  <a:pt x="4636" y="3852"/>
                </a:cubicBezTo>
                <a:cubicBezTo>
                  <a:pt x="3488" y="3911"/>
                  <a:pt x="2340" y="3946"/>
                  <a:pt x="1188" y="3958"/>
                </a:cubicBezTo>
                <a:cubicBezTo>
                  <a:pt x="967" y="3958"/>
                  <a:pt x="742" y="3899"/>
                  <a:pt x="524" y="3770"/>
                </a:cubicBezTo>
                <a:cubicBezTo>
                  <a:pt x="195" y="3571"/>
                  <a:pt x="0" y="2658"/>
                  <a:pt x="0" y="1511"/>
                </a:cubicBezTo>
                <a:cubicBezTo>
                  <a:pt x="0" y="668"/>
                  <a:pt x="94" y="211"/>
                  <a:pt x="356" y="223"/>
                </a:cubicBezTo>
                <a:cubicBezTo>
                  <a:pt x="987" y="258"/>
                  <a:pt x="1622" y="305"/>
                  <a:pt x="2253" y="282"/>
                </a:cubicBezTo>
                <a:cubicBezTo>
                  <a:pt x="4421" y="200"/>
                  <a:pt x="6587" y="-11"/>
                  <a:pt x="8755" y="1"/>
                </a:cubicBezTo>
                <a:cubicBezTo>
                  <a:pt x="11814" y="12"/>
                  <a:pt x="14872" y="106"/>
                  <a:pt x="17931" y="293"/>
                </a:cubicBezTo>
                <a:cubicBezTo>
                  <a:pt x="18867" y="352"/>
                  <a:pt x="19797" y="785"/>
                  <a:pt x="20730" y="1078"/>
                </a:cubicBezTo>
                <a:cubicBezTo>
                  <a:pt x="21080" y="1183"/>
                  <a:pt x="21358" y="1710"/>
                  <a:pt x="21486" y="2939"/>
                </a:cubicBezTo>
                <a:cubicBezTo>
                  <a:pt x="21600" y="4040"/>
                  <a:pt x="21499" y="4473"/>
                  <a:pt x="21177" y="4297"/>
                </a:cubicBezTo>
                <a:cubicBezTo>
                  <a:pt x="21096" y="4250"/>
                  <a:pt x="21012" y="4227"/>
                  <a:pt x="20932" y="4227"/>
                </a:cubicBezTo>
                <a:cubicBezTo>
                  <a:pt x="20888" y="4227"/>
                  <a:pt x="20845" y="4274"/>
                  <a:pt x="20764" y="4332"/>
                </a:cubicBezTo>
                <a:cubicBezTo>
                  <a:pt x="20841" y="4649"/>
                  <a:pt x="20905" y="4871"/>
                  <a:pt x="20955" y="5117"/>
                </a:cubicBezTo>
                <a:cubicBezTo>
                  <a:pt x="21271" y="6674"/>
                  <a:pt x="21133" y="7915"/>
                  <a:pt x="20603" y="8161"/>
                </a:cubicBezTo>
                <a:cubicBezTo>
                  <a:pt x="19153" y="8828"/>
                  <a:pt x="17699" y="9495"/>
                  <a:pt x="16249" y="10092"/>
                </a:cubicBezTo>
                <a:cubicBezTo>
                  <a:pt x="15889" y="10245"/>
                  <a:pt x="15520" y="10092"/>
                  <a:pt x="15161" y="10151"/>
                </a:cubicBezTo>
                <a:cubicBezTo>
                  <a:pt x="14913" y="10198"/>
                  <a:pt x="14664" y="10362"/>
                  <a:pt x="14416" y="10467"/>
                </a:cubicBezTo>
                <a:lnTo>
                  <a:pt x="14432" y="10795"/>
                </a:lnTo>
                <a:lnTo>
                  <a:pt x="14432" y="107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7" name="Google Shape;707;p35"/>
          <p:cNvSpPr/>
          <p:nvPr/>
        </p:nvSpPr>
        <p:spPr>
          <a:xfrm>
            <a:off x="5671288" y="2547660"/>
            <a:ext cx="741678" cy="102328"/>
          </a:xfrm>
          <a:custGeom>
            <a:rect b="b" l="l" r="r" t="t"/>
            <a:pathLst>
              <a:path extrusionOk="0" h="21374" w="21526">
                <a:moveTo>
                  <a:pt x="727" y="11207"/>
                </a:moveTo>
                <a:cubicBezTo>
                  <a:pt x="666" y="10584"/>
                  <a:pt x="635" y="10191"/>
                  <a:pt x="596" y="9822"/>
                </a:cubicBezTo>
                <a:cubicBezTo>
                  <a:pt x="447" y="8368"/>
                  <a:pt x="300" y="6891"/>
                  <a:pt x="424" y="4976"/>
                </a:cubicBezTo>
                <a:cubicBezTo>
                  <a:pt x="555" y="2968"/>
                  <a:pt x="816" y="2830"/>
                  <a:pt x="1077" y="2784"/>
                </a:cubicBezTo>
                <a:cubicBezTo>
                  <a:pt x="1622" y="2668"/>
                  <a:pt x="2167" y="2714"/>
                  <a:pt x="2711" y="2484"/>
                </a:cubicBezTo>
                <a:cubicBezTo>
                  <a:pt x="4419" y="1791"/>
                  <a:pt x="6126" y="661"/>
                  <a:pt x="7837" y="314"/>
                </a:cubicBezTo>
                <a:cubicBezTo>
                  <a:pt x="9981" y="-101"/>
                  <a:pt x="12127" y="-9"/>
                  <a:pt x="14271" y="61"/>
                </a:cubicBezTo>
                <a:cubicBezTo>
                  <a:pt x="15772" y="107"/>
                  <a:pt x="17272" y="499"/>
                  <a:pt x="18772" y="776"/>
                </a:cubicBezTo>
                <a:cubicBezTo>
                  <a:pt x="19205" y="845"/>
                  <a:pt x="19639" y="1007"/>
                  <a:pt x="20072" y="1237"/>
                </a:cubicBezTo>
                <a:cubicBezTo>
                  <a:pt x="20368" y="1399"/>
                  <a:pt x="20585" y="2484"/>
                  <a:pt x="20741" y="4376"/>
                </a:cubicBezTo>
                <a:cubicBezTo>
                  <a:pt x="20811" y="5230"/>
                  <a:pt x="20929" y="5899"/>
                  <a:pt x="21043" y="6499"/>
                </a:cubicBezTo>
                <a:cubicBezTo>
                  <a:pt x="21343" y="8091"/>
                  <a:pt x="21588" y="9753"/>
                  <a:pt x="21464" y="12868"/>
                </a:cubicBezTo>
                <a:cubicBezTo>
                  <a:pt x="21429" y="13722"/>
                  <a:pt x="21483" y="14761"/>
                  <a:pt x="21508" y="15707"/>
                </a:cubicBezTo>
                <a:cubicBezTo>
                  <a:pt x="21585" y="18661"/>
                  <a:pt x="21413" y="20553"/>
                  <a:pt x="20999" y="20622"/>
                </a:cubicBezTo>
                <a:cubicBezTo>
                  <a:pt x="19900" y="20807"/>
                  <a:pt x="18801" y="20807"/>
                  <a:pt x="17699" y="20922"/>
                </a:cubicBezTo>
                <a:cubicBezTo>
                  <a:pt x="16010" y="21084"/>
                  <a:pt x="14319" y="21499"/>
                  <a:pt x="12631" y="21337"/>
                </a:cubicBezTo>
                <a:cubicBezTo>
                  <a:pt x="11054" y="21199"/>
                  <a:pt x="9477" y="20484"/>
                  <a:pt x="7900" y="19999"/>
                </a:cubicBezTo>
                <a:cubicBezTo>
                  <a:pt x="5766" y="19330"/>
                  <a:pt x="3635" y="18961"/>
                  <a:pt x="1501" y="20207"/>
                </a:cubicBezTo>
                <a:cubicBezTo>
                  <a:pt x="1402" y="20276"/>
                  <a:pt x="1304" y="20461"/>
                  <a:pt x="1205" y="20530"/>
                </a:cubicBezTo>
                <a:cubicBezTo>
                  <a:pt x="1061" y="20622"/>
                  <a:pt x="915" y="20761"/>
                  <a:pt x="775" y="20668"/>
                </a:cubicBezTo>
                <a:cubicBezTo>
                  <a:pt x="364" y="20414"/>
                  <a:pt x="13" y="17784"/>
                  <a:pt x="1" y="14968"/>
                </a:cubicBezTo>
                <a:cubicBezTo>
                  <a:pt x="-12" y="12707"/>
                  <a:pt x="150" y="11807"/>
                  <a:pt x="727" y="11207"/>
                </a:cubicBezTo>
                <a:lnTo>
                  <a:pt x="727" y="112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8" name="Google Shape;708;p35"/>
          <p:cNvSpPr/>
          <p:nvPr/>
        </p:nvSpPr>
        <p:spPr>
          <a:xfrm>
            <a:off x="5688469" y="2059303"/>
            <a:ext cx="708745" cy="152765"/>
          </a:xfrm>
          <a:custGeom>
            <a:rect b="b" l="l" r="r" t="t"/>
            <a:pathLst>
              <a:path extrusionOk="0" h="21210" w="21456">
                <a:moveTo>
                  <a:pt x="6602" y="15055"/>
                </a:moveTo>
                <a:cubicBezTo>
                  <a:pt x="6951" y="14427"/>
                  <a:pt x="7306" y="13875"/>
                  <a:pt x="7642" y="13125"/>
                </a:cubicBezTo>
                <a:cubicBezTo>
                  <a:pt x="7711" y="12972"/>
                  <a:pt x="7738" y="12114"/>
                  <a:pt x="7735" y="11593"/>
                </a:cubicBezTo>
                <a:cubicBezTo>
                  <a:pt x="7725" y="8943"/>
                  <a:pt x="7874" y="6522"/>
                  <a:pt x="8190" y="4316"/>
                </a:cubicBezTo>
                <a:cubicBezTo>
                  <a:pt x="8425" y="2662"/>
                  <a:pt x="8724" y="2049"/>
                  <a:pt x="9070" y="2478"/>
                </a:cubicBezTo>
                <a:cubicBezTo>
                  <a:pt x="9415" y="2907"/>
                  <a:pt x="9698" y="4347"/>
                  <a:pt x="9668" y="6170"/>
                </a:cubicBezTo>
                <a:cubicBezTo>
                  <a:pt x="9628" y="8468"/>
                  <a:pt x="9502" y="10750"/>
                  <a:pt x="9415" y="13002"/>
                </a:cubicBezTo>
                <a:cubicBezTo>
                  <a:pt x="9870" y="13140"/>
                  <a:pt x="10256" y="11608"/>
                  <a:pt x="10312" y="9295"/>
                </a:cubicBezTo>
                <a:cubicBezTo>
                  <a:pt x="10382" y="6583"/>
                  <a:pt x="10535" y="4010"/>
                  <a:pt x="11073" y="2386"/>
                </a:cubicBezTo>
                <a:cubicBezTo>
                  <a:pt x="11322" y="1620"/>
                  <a:pt x="11597" y="1160"/>
                  <a:pt x="11890" y="1896"/>
                </a:cubicBezTo>
                <a:cubicBezTo>
                  <a:pt x="12179" y="2631"/>
                  <a:pt x="12295" y="3918"/>
                  <a:pt x="12245" y="5297"/>
                </a:cubicBezTo>
                <a:cubicBezTo>
                  <a:pt x="12179" y="7058"/>
                  <a:pt x="12049" y="8774"/>
                  <a:pt x="11923" y="10474"/>
                </a:cubicBezTo>
                <a:cubicBezTo>
                  <a:pt x="11870" y="11210"/>
                  <a:pt x="11760" y="11853"/>
                  <a:pt x="11611" y="13063"/>
                </a:cubicBezTo>
                <a:cubicBezTo>
                  <a:pt x="12009" y="12604"/>
                  <a:pt x="12315" y="12328"/>
                  <a:pt x="12611" y="11853"/>
                </a:cubicBezTo>
                <a:cubicBezTo>
                  <a:pt x="12680" y="11746"/>
                  <a:pt x="12710" y="11011"/>
                  <a:pt x="12740" y="10536"/>
                </a:cubicBezTo>
                <a:cubicBezTo>
                  <a:pt x="12853" y="8713"/>
                  <a:pt x="12913" y="6783"/>
                  <a:pt x="13079" y="5052"/>
                </a:cubicBezTo>
                <a:cubicBezTo>
                  <a:pt x="13305" y="2662"/>
                  <a:pt x="13690" y="1926"/>
                  <a:pt x="14142" y="2616"/>
                </a:cubicBezTo>
                <a:cubicBezTo>
                  <a:pt x="14653" y="3382"/>
                  <a:pt x="15015" y="5756"/>
                  <a:pt x="14902" y="8039"/>
                </a:cubicBezTo>
                <a:cubicBezTo>
                  <a:pt x="14826" y="9617"/>
                  <a:pt x="14653" y="11103"/>
                  <a:pt x="14527" y="12604"/>
                </a:cubicBezTo>
                <a:cubicBezTo>
                  <a:pt x="14902" y="12558"/>
                  <a:pt x="14969" y="12052"/>
                  <a:pt x="15039" y="10291"/>
                </a:cubicBezTo>
                <a:cubicBezTo>
                  <a:pt x="15115" y="8284"/>
                  <a:pt x="15251" y="6292"/>
                  <a:pt x="15414" y="4393"/>
                </a:cubicBezTo>
                <a:cubicBezTo>
                  <a:pt x="15484" y="3566"/>
                  <a:pt x="15670" y="2876"/>
                  <a:pt x="15829" y="2294"/>
                </a:cubicBezTo>
                <a:cubicBezTo>
                  <a:pt x="16098" y="1329"/>
                  <a:pt x="16560" y="1283"/>
                  <a:pt x="16779" y="2064"/>
                </a:cubicBezTo>
                <a:cubicBezTo>
                  <a:pt x="17081" y="3152"/>
                  <a:pt x="17247" y="5266"/>
                  <a:pt x="17111" y="6783"/>
                </a:cubicBezTo>
                <a:cubicBezTo>
                  <a:pt x="16975" y="8314"/>
                  <a:pt x="16796" y="9754"/>
                  <a:pt x="16636" y="11240"/>
                </a:cubicBezTo>
                <a:cubicBezTo>
                  <a:pt x="16586" y="11700"/>
                  <a:pt x="16533" y="12160"/>
                  <a:pt x="16477" y="12665"/>
                </a:cubicBezTo>
                <a:cubicBezTo>
                  <a:pt x="17055" y="13017"/>
                  <a:pt x="17380" y="11685"/>
                  <a:pt x="17493" y="9372"/>
                </a:cubicBezTo>
                <a:cubicBezTo>
                  <a:pt x="17596" y="7273"/>
                  <a:pt x="17779" y="5220"/>
                  <a:pt x="17995" y="3305"/>
                </a:cubicBezTo>
                <a:cubicBezTo>
                  <a:pt x="18187" y="1589"/>
                  <a:pt x="18656" y="1023"/>
                  <a:pt x="18991" y="1697"/>
                </a:cubicBezTo>
                <a:cubicBezTo>
                  <a:pt x="19290" y="2294"/>
                  <a:pt x="19426" y="3994"/>
                  <a:pt x="19287" y="6017"/>
                </a:cubicBezTo>
                <a:cubicBezTo>
                  <a:pt x="19167" y="7732"/>
                  <a:pt x="18998" y="9372"/>
                  <a:pt x="18845" y="11041"/>
                </a:cubicBezTo>
                <a:cubicBezTo>
                  <a:pt x="18799" y="11562"/>
                  <a:pt x="18742" y="12068"/>
                  <a:pt x="18689" y="12604"/>
                </a:cubicBezTo>
                <a:cubicBezTo>
                  <a:pt x="19320" y="13462"/>
                  <a:pt x="19994" y="10919"/>
                  <a:pt x="20014" y="8100"/>
                </a:cubicBezTo>
                <a:cubicBezTo>
                  <a:pt x="20024" y="6675"/>
                  <a:pt x="20144" y="5205"/>
                  <a:pt x="20267" y="3857"/>
                </a:cubicBezTo>
                <a:cubicBezTo>
                  <a:pt x="20370" y="2754"/>
                  <a:pt x="20589" y="2616"/>
                  <a:pt x="20828" y="3152"/>
                </a:cubicBezTo>
                <a:cubicBezTo>
                  <a:pt x="21250" y="4117"/>
                  <a:pt x="21462" y="6185"/>
                  <a:pt x="21290" y="8253"/>
                </a:cubicBezTo>
                <a:cubicBezTo>
                  <a:pt x="21110" y="10413"/>
                  <a:pt x="21087" y="12328"/>
                  <a:pt x="21423" y="14258"/>
                </a:cubicBezTo>
                <a:cubicBezTo>
                  <a:pt x="21499" y="14687"/>
                  <a:pt x="21429" y="15867"/>
                  <a:pt x="21356" y="16526"/>
                </a:cubicBezTo>
                <a:cubicBezTo>
                  <a:pt x="21330" y="16755"/>
                  <a:pt x="21017" y="16694"/>
                  <a:pt x="20944" y="16326"/>
                </a:cubicBezTo>
                <a:cubicBezTo>
                  <a:pt x="20659" y="14856"/>
                  <a:pt x="20453" y="15285"/>
                  <a:pt x="20137" y="16280"/>
                </a:cubicBezTo>
                <a:cubicBezTo>
                  <a:pt x="19506" y="18257"/>
                  <a:pt x="18825" y="18915"/>
                  <a:pt x="18138" y="16556"/>
                </a:cubicBezTo>
                <a:cubicBezTo>
                  <a:pt x="18051" y="16265"/>
                  <a:pt x="17879" y="16296"/>
                  <a:pt x="17762" y="16464"/>
                </a:cubicBezTo>
                <a:cubicBezTo>
                  <a:pt x="17487" y="16863"/>
                  <a:pt x="17227" y="17491"/>
                  <a:pt x="16955" y="17920"/>
                </a:cubicBezTo>
                <a:cubicBezTo>
                  <a:pt x="16573" y="18532"/>
                  <a:pt x="16211" y="18272"/>
                  <a:pt x="15852" y="17368"/>
                </a:cubicBezTo>
                <a:cubicBezTo>
                  <a:pt x="15723" y="17046"/>
                  <a:pt x="15510" y="16985"/>
                  <a:pt x="15381" y="17246"/>
                </a:cubicBezTo>
                <a:cubicBezTo>
                  <a:pt x="14723" y="18640"/>
                  <a:pt x="14089" y="19222"/>
                  <a:pt x="13438" y="17123"/>
                </a:cubicBezTo>
                <a:cubicBezTo>
                  <a:pt x="13348" y="16832"/>
                  <a:pt x="13165" y="16954"/>
                  <a:pt x="13042" y="17123"/>
                </a:cubicBezTo>
                <a:cubicBezTo>
                  <a:pt x="12351" y="18027"/>
                  <a:pt x="11681" y="18349"/>
                  <a:pt x="11043" y="16296"/>
                </a:cubicBezTo>
                <a:cubicBezTo>
                  <a:pt x="10960" y="16020"/>
                  <a:pt x="10764" y="16311"/>
                  <a:pt x="10638" y="16526"/>
                </a:cubicBezTo>
                <a:cubicBezTo>
                  <a:pt x="10249" y="17184"/>
                  <a:pt x="9880" y="18180"/>
                  <a:pt x="9482" y="18548"/>
                </a:cubicBezTo>
                <a:cubicBezTo>
                  <a:pt x="9223" y="18793"/>
                  <a:pt x="8930" y="18119"/>
                  <a:pt x="8648" y="17996"/>
                </a:cubicBezTo>
                <a:cubicBezTo>
                  <a:pt x="8455" y="17904"/>
                  <a:pt x="8249" y="17920"/>
                  <a:pt x="8060" y="18103"/>
                </a:cubicBezTo>
                <a:cubicBezTo>
                  <a:pt x="7645" y="18532"/>
                  <a:pt x="7246" y="19329"/>
                  <a:pt x="6828" y="19543"/>
                </a:cubicBezTo>
                <a:cubicBezTo>
                  <a:pt x="6572" y="19666"/>
                  <a:pt x="6266" y="19237"/>
                  <a:pt x="6044" y="18609"/>
                </a:cubicBezTo>
                <a:cubicBezTo>
                  <a:pt x="5765" y="17812"/>
                  <a:pt x="5552" y="17935"/>
                  <a:pt x="5270" y="18471"/>
                </a:cubicBezTo>
                <a:cubicBezTo>
                  <a:pt x="4878" y="19222"/>
                  <a:pt x="4463" y="19758"/>
                  <a:pt x="4048" y="20202"/>
                </a:cubicBezTo>
                <a:cubicBezTo>
                  <a:pt x="3407" y="20876"/>
                  <a:pt x="2822" y="20080"/>
                  <a:pt x="2334" y="18119"/>
                </a:cubicBezTo>
                <a:cubicBezTo>
                  <a:pt x="2124" y="17276"/>
                  <a:pt x="1992" y="17414"/>
                  <a:pt x="1809" y="18195"/>
                </a:cubicBezTo>
                <a:cubicBezTo>
                  <a:pt x="1606" y="19069"/>
                  <a:pt x="1384" y="19850"/>
                  <a:pt x="1155" y="20570"/>
                </a:cubicBezTo>
                <a:cubicBezTo>
                  <a:pt x="879" y="21443"/>
                  <a:pt x="587" y="21397"/>
                  <a:pt x="308" y="20585"/>
                </a:cubicBezTo>
                <a:cubicBezTo>
                  <a:pt x="-98" y="19406"/>
                  <a:pt x="-101" y="17629"/>
                  <a:pt x="288" y="16388"/>
                </a:cubicBezTo>
                <a:cubicBezTo>
                  <a:pt x="600" y="15377"/>
                  <a:pt x="902" y="14289"/>
                  <a:pt x="1218" y="13293"/>
                </a:cubicBezTo>
                <a:cubicBezTo>
                  <a:pt x="1430" y="12604"/>
                  <a:pt x="1493" y="11715"/>
                  <a:pt x="1487" y="10536"/>
                </a:cubicBezTo>
                <a:cubicBezTo>
                  <a:pt x="1477" y="8514"/>
                  <a:pt x="1457" y="6461"/>
                  <a:pt x="1530" y="4485"/>
                </a:cubicBezTo>
                <a:cubicBezTo>
                  <a:pt x="1643" y="1497"/>
                  <a:pt x="2098" y="-157"/>
                  <a:pt x="2646" y="12"/>
                </a:cubicBezTo>
                <a:cubicBezTo>
                  <a:pt x="3111" y="149"/>
                  <a:pt x="3579" y="2493"/>
                  <a:pt x="3606" y="5174"/>
                </a:cubicBezTo>
                <a:cubicBezTo>
                  <a:pt x="3619" y="6446"/>
                  <a:pt x="3556" y="7855"/>
                  <a:pt x="3446" y="9034"/>
                </a:cubicBezTo>
                <a:cubicBezTo>
                  <a:pt x="3297" y="10643"/>
                  <a:pt x="3081" y="12129"/>
                  <a:pt x="2878" y="13615"/>
                </a:cubicBezTo>
                <a:cubicBezTo>
                  <a:pt x="2736" y="14657"/>
                  <a:pt x="2746" y="15407"/>
                  <a:pt x="3038" y="15453"/>
                </a:cubicBezTo>
                <a:cubicBezTo>
                  <a:pt x="3357" y="15514"/>
                  <a:pt x="3682" y="15469"/>
                  <a:pt x="3998" y="15223"/>
                </a:cubicBezTo>
                <a:cubicBezTo>
                  <a:pt x="4257" y="15024"/>
                  <a:pt x="4499" y="14442"/>
                  <a:pt x="4752" y="14029"/>
                </a:cubicBezTo>
                <a:cubicBezTo>
                  <a:pt x="5004" y="13615"/>
                  <a:pt x="5094" y="12864"/>
                  <a:pt x="5067" y="11562"/>
                </a:cubicBezTo>
                <a:cubicBezTo>
                  <a:pt x="4974" y="6982"/>
                  <a:pt x="5413" y="3489"/>
                  <a:pt x="6233" y="1972"/>
                </a:cubicBezTo>
                <a:cubicBezTo>
                  <a:pt x="6529" y="1421"/>
                  <a:pt x="6828" y="900"/>
                  <a:pt x="7107" y="2110"/>
                </a:cubicBezTo>
                <a:cubicBezTo>
                  <a:pt x="7392" y="3336"/>
                  <a:pt x="7532" y="4990"/>
                  <a:pt x="7406" y="6614"/>
                </a:cubicBezTo>
                <a:cubicBezTo>
                  <a:pt x="7230" y="8897"/>
                  <a:pt x="6961" y="11041"/>
                  <a:pt x="6725" y="13217"/>
                </a:cubicBezTo>
                <a:cubicBezTo>
                  <a:pt x="6675" y="13661"/>
                  <a:pt x="6599" y="14059"/>
                  <a:pt x="6532" y="14473"/>
                </a:cubicBezTo>
                <a:cubicBezTo>
                  <a:pt x="6552" y="14641"/>
                  <a:pt x="6575" y="14856"/>
                  <a:pt x="6602" y="15055"/>
                </a:cubicBezTo>
                <a:lnTo>
                  <a:pt x="6602" y="15055"/>
                </a:lnTo>
                <a:close/>
                <a:moveTo>
                  <a:pt x="6702" y="3887"/>
                </a:moveTo>
                <a:cubicBezTo>
                  <a:pt x="6642" y="3795"/>
                  <a:pt x="6582" y="3688"/>
                  <a:pt x="6519" y="3596"/>
                </a:cubicBezTo>
                <a:lnTo>
                  <a:pt x="6190" y="7640"/>
                </a:lnTo>
                <a:cubicBezTo>
                  <a:pt x="6237" y="7732"/>
                  <a:pt x="6286" y="7809"/>
                  <a:pt x="6333" y="7901"/>
                </a:cubicBezTo>
                <a:cubicBezTo>
                  <a:pt x="6459" y="6568"/>
                  <a:pt x="6579" y="5235"/>
                  <a:pt x="6702" y="3887"/>
                </a:cubicBezTo>
                <a:lnTo>
                  <a:pt x="6702" y="388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9" name="Google Shape;709;p35"/>
          <p:cNvSpPr/>
          <p:nvPr/>
        </p:nvSpPr>
        <p:spPr>
          <a:xfrm>
            <a:off x="5649950" y="4094165"/>
            <a:ext cx="790128" cy="86568"/>
          </a:xfrm>
          <a:custGeom>
            <a:rect b="b" l="l" r="r" t="t"/>
            <a:pathLst>
              <a:path extrusionOk="0" h="21050" w="21572">
                <a:moveTo>
                  <a:pt x="21135" y="16467"/>
                </a:moveTo>
                <a:lnTo>
                  <a:pt x="21572" y="16467"/>
                </a:lnTo>
                <a:cubicBezTo>
                  <a:pt x="21548" y="16895"/>
                  <a:pt x="21536" y="17163"/>
                  <a:pt x="21533" y="17163"/>
                </a:cubicBezTo>
                <a:cubicBezTo>
                  <a:pt x="21027" y="16092"/>
                  <a:pt x="20580" y="19465"/>
                  <a:pt x="20080" y="18662"/>
                </a:cubicBezTo>
                <a:cubicBezTo>
                  <a:pt x="19924" y="18421"/>
                  <a:pt x="19771" y="17966"/>
                  <a:pt x="19618" y="17591"/>
                </a:cubicBezTo>
                <a:cubicBezTo>
                  <a:pt x="19472" y="17243"/>
                  <a:pt x="19307" y="16306"/>
                  <a:pt x="19181" y="16601"/>
                </a:cubicBezTo>
                <a:cubicBezTo>
                  <a:pt x="18171" y="18903"/>
                  <a:pt x="17141" y="18019"/>
                  <a:pt x="16122" y="18287"/>
                </a:cubicBezTo>
                <a:cubicBezTo>
                  <a:pt x="12568" y="19277"/>
                  <a:pt x="9015" y="20348"/>
                  <a:pt x="5461" y="20990"/>
                </a:cubicBezTo>
                <a:cubicBezTo>
                  <a:pt x="4011" y="21258"/>
                  <a:pt x="2555" y="20562"/>
                  <a:pt x="1105" y="20134"/>
                </a:cubicBezTo>
                <a:cubicBezTo>
                  <a:pt x="694" y="20000"/>
                  <a:pt x="323" y="18528"/>
                  <a:pt x="89" y="15316"/>
                </a:cubicBezTo>
                <a:cubicBezTo>
                  <a:pt x="11" y="14219"/>
                  <a:pt x="-28" y="12345"/>
                  <a:pt x="23" y="11248"/>
                </a:cubicBezTo>
                <a:cubicBezTo>
                  <a:pt x="56" y="10525"/>
                  <a:pt x="290" y="10230"/>
                  <a:pt x="427" y="10311"/>
                </a:cubicBezTo>
                <a:cubicBezTo>
                  <a:pt x="688" y="10471"/>
                  <a:pt x="949" y="11007"/>
                  <a:pt x="1284" y="11515"/>
                </a:cubicBezTo>
                <a:cubicBezTo>
                  <a:pt x="1182" y="9936"/>
                  <a:pt x="1120" y="9106"/>
                  <a:pt x="1075" y="8196"/>
                </a:cubicBezTo>
                <a:cubicBezTo>
                  <a:pt x="931" y="5225"/>
                  <a:pt x="1078" y="3030"/>
                  <a:pt x="1413" y="2923"/>
                </a:cubicBezTo>
                <a:cubicBezTo>
                  <a:pt x="4026" y="2067"/>
                  <a:pt x="6636" y="1103"/>
                  <a:pt x="9248" y="327"/>
                </a:cubicBezTo>
                <a:cubicBezTo>
                  <a:pt x="11478" y="-342"/>
                  <a:pt x="13701" y="-101"/>
                  <a:pt x="15921" y="2147"/>
                </a:cubicBezTo>
                <a:cubicBezTo>
                  <a:pt x="16397" y="2629"/>
                  <a:pt x="16871" y="2977"/>
                  <a:pt x="17446" y="3486"/>
                </a:cubicBezTo>
                <a:cubicBezTo>
                  <a:pt x="17117" y="5600"/>
                  <a:pt x="16946" y="8036"/>
                  <a:pt x="16559" y="8062"/>
                </a:cubicBezTo>
                <a:cubicBezTo>
                  <a:pt x="14657" y="8170"/>
                  <a:pt x="12754" y="8143"/>
                  <a:pt x="10851" y="8758"/>
                </a:cubicBezTo>
                <a:cubicBezTo>
                  <a:pt x="8499" y="9508"/>
                  <a:pt x="6153" y="10793"/>
                  <a:pt x="3804" y="11863"/>
                </a:cubicBezTo>
                <a:cubicBezTo>
                  <a:pt x="3774" y="11863"/>
                  <a:pt x="3747" y="11997"/>
                  <a:pt x="3717" y="12479"/>
                </a:cubicBezTo>
                <a:cubicBezTo>
                  <a:pt x="3825" y="12479"/>
                  <a:pt x="3933" y="12506"/>
                  <a:pt x="4038" y="12479"/>
                </a:cubicBezTo>
                <a:cubicBezTo>
                  <a:pt x="6360" y="11836"/>
                  <a:pt x="8679" y="11194"/>
                  <a:pt x="10998" y="10498"/>
                </a:cubicBezTo>
                <a:cubicBezTo>
                  <a:pt x="13668" y="9695"/>
                  <a:pt x="16332" y="10016"/>
                  <a:pt x="18992" y="11970"/>
                </a:cubicBezTo>
                <a:cubicBezTo>
                  <a:pt x="19615" y="12425"/>
                  <a:pt x="20236" y="13175"/>
                  <a:pt x="20853" y="13951"/>
                </a:cubicBezTo>
                <a:cubicBezTo>
                  <a:pt x="20937" y="14085"/>
                  <a:pt x="21006" y="15262"/>
                  <a:pt x="21135" y="16467"/>
                </a:cubicBezTo>
                <a:lnTo>
                  <a:pt x="21135" y="164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0" name="Google Shape;710;p35"/>
          <p:cNvSpPr/>
          <p:nvPr/>
        </p:nvSpPr>
        <p:spPr>
          <a:xfrm>
            <a:off x="5722935" y="1876752"/>
            <a:ext cx="685848" cy="62620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1" name="Google Shape;711;p35"/>
          <p:cNvSpPr/>
          <p:nvPr/>
        </p:nvSpPr>
        <p:spPr>
          <a:xfrm>
            <a:off x="5703947" y="1279475"/>
            <a:ext cx="685851" cy="66919"/>
          </a:xfrm>
          <a:custGeom>
            <a:rect b="b" l="l" r="r" t="t"/>
            <a:pathLst>
              <a:path extrusionOk="0" h="20263" w="21588">
                <a:moveTo>
                  <a:pt x="20480" y="15372"/>
                </a:moveTo>
                <a:cubicBezTo>
                  <a:pt x="20048" y="16243"/>
                  <a:pt x="19620" y="17147"/>
                  <a:pt x="19188" y="17984"/>
                </a:cubicBezTo>
                <a:cubicBezTo>
                  <a:pt x="19036" y="18286"/>
                  <a:pt x="18870" y="18855"/>
                  <a:pt x="18725" y="18620"/>
                </a:cubicBezTo>
                <a:cubicBezTo>
                  <a:pt x="18044" y="17448"/>
                  <a:pt x="17367" y="15941"/>
                  <a:pt x="16687" y="14769"/>
                </a:cubicBezTo>
                <a:cubicBezTo>
                  <a:pt x="16473" y="14401"/>
                  <a:pt x="16227" y="14167"/>
                  <a:pt x="16024" y="14736"/>
                </a:cubicBezTo>
                <a:cubicBezTo>
                  <a:pt x="15391" y="16544"/>
                  <a:pt x="14777" y="16846"/>
                  <a:pt x="14148" y="14535"/>
                </a:cubicBezTo>
                <a:cubicBezTo>
                  <a:pt x="13986" y="13932"/>
                  <a:pt x="13764" y="14167"/>
                  <a:pt x="13595" y="14736"/>
                </a:cubicBezTo>
                <a:cubicBezTo>
                  <a:pt x="12998" y="16678"/>
                  <a:pt x="12431" y="17917"/>
                  <a:pt x="11816" y="14836"/>
                </a:cubicBezTo>
                <a:cubicBezTo>
                  <a:pt x="11640" y="13966"/>
                  <a:pt x="11312" y="14803"/>
                  <a:pt x="11105" y="15841"/>
                </a:cubicBezTo>
                <a:cubicBezTo>
                  <a:pt x="10445" y="19190"/>
                  <a:pt x="9809" y="19726"/>
                  <a:pt x="9139" y="16209"/>
                </a:cubicBezTo>
                <a:cubicBezTo>
                  <a:pt x="9032" y="15640"/>
                  <a:pt x="8849" y="15640"/>
                  <a:pt x="8735" y="16109"/>
                </a:cubicBezTo>
                <a:cubicBezTo>
                  <a:pt x="7996" y="19056"/>
                  <a:pt x="7288" y="18620"/>
                  <a:pt x="6573" y="15238"/>
                </a:cubicBezTo>
                <a:cubicBezTo>
                  <a:pt x="6410" y="14468"/>
                  <a:pt x="6137" y="14702"/>
                  <a:pt x="5968" y="15506"/>
                </a:cubicBezTo>
                <a:cubicBezTo>
                  <a:pt x="5156" y="19324"/>
                  <a:pt x="4365" y="20529"/>
                  <a:pt x="3585" y="14937"/>
                </a:cubicBezTo>
                <a:cubicBezTo>
                  <a:pt x="3353" y="13296"/>
                  <a:pt x="3184" y="14602"/>
                  <a:pt x="3001" y="15841"/>
                </a:cubicBezTo>
                <a:cubicBezTo>
                  <a:pt x="2503" y="19257"/>
                  <a:pt x="1968" y="21400"/>
                  <a:pt x="1343" y="19625"/>
                </a:cubicBezTo>
                <a:cubicBezTo>
                  <a:pt x="683" y="17750"/>
                  <a:pt x="54" y="10784"/>
                  <a:pt x="2" y="4522"/>
                </a:cubicBezTo>
                <a:cubicBezTo>
                  <a:pt x="-8" y="3149"/>
                  <a:pt x="20" y="838"/>
                  <a:pt x="103" y="470"/>
                </a:cubicBezTo>
                <a:cubicBezTo>
                  <a:pt x="244" y="-167"/>
                  <a:pt x="489" y="-200"/>
                  <a:pt x="603" y="637"/>
                </a:cubicBezTo>
                <a:cubicBezTo>
                  <a:pt x="814" y="2178"/>
                  <a:pt x="990" y="4388"/>
                  <a:pt x="1135" y="6598"/>
                </a:cubicBezTo>
                <a:cubicBezTo>
                  <a:pt x="1439" y="11220"/>
                  <a:pt x="1584" y="11655"/>
                  <a:pt x="2054" y="8507"/>
                </a:cubicBezTo>
                <a:cubicBezTo>
                  <a:pt x="2224" y="7368"/>
                  <a:pt x="2379" y="6062"/>
                  <a:pt x="2527" y="4723"/>
                </a:cubicBezTo>
                <a:cubicBezTo>
                  <a:pt x="2963" y="939"/>
                  <a:pt x="3298" y="805"/>
                  <a:pt x="3743" y="4321"/>
                </a:cubicBezTo>
                <a:cubicBezTo>
                  <a:pt x="4507" y="10349"/>
                  <a:pt x="4631" y="10550"/>
                  <a:pt x="5467" y="5493"/>
                </a:cubicBezTo>
                <a:cubicBezTo>
                  <a:pt x="5868" y="3082"/>
                  <a:pt x="6244" y="3149"/>
                  <a:pt x="6614" y="5593"/>
                </a:cubicBezTo>
                <a:cubicBezTo>
                  <a:pt x="7153" y="9177"/>
                  <a:pt x="7671" y="9545"/>
                  <a:pt x="8217" y="5761"/>
                </a:cubicBezTo>
                <a:cubicBezTo>
                  <a:pt x="8507" y="3752"/>
                  <a:pt x="8842" y="3752"/>
                  <a:pt x="9129" y="5861"/>
                </a:cubicBezTo>
                <a:cubicBezTo>
                  <a:pt x="9592" y="9277"/>
                  <a:pt x="10041" y="8775"/>
                  <a:pt x="10504" y="5995"/>
                </a:cubicBezTo>
                <a:cubicBezTo>
                  <a:pt x="10593" y="5426"/>
                  <a:pt x="10687" y="4890"/>
                  <a:pt x="10780" y="4321"/>
                </a:cubicBezTo>
                <a:cubicBezTo>
                  <a:pt x="11108" y="2278"/>
                  <a:pt x="11433" y="2111"/>
                  <a:pt x="11754" y="4455"/>
                </a:cubicBezTo>
                <a:cubicBezTo>
                  <a:pt x="12127" y="7167"/>
                  <a:pt x="12524" y="7234"/>
                  <a:pt x="12901" y="4857"/>
                </a:cubicBezTo>
                <a:cubicBezTo>
                  <a:pt x="13343" y="2111"/>
                  <a:pt x="13747" y="1910"/>
                  <a:pt x="14214" y="4589"/>
                </a:cubicBezTo>
                <a:cubicBezTo>
                  <a:pt x="14611" y="6866"/>
                  <a:pt x="15060" y="6330"/>
                  <a:pt x="15464" y="4354"/>
                </a:cubicBezTo>
                <a:cubicBezTo>
                  <a:pt x="15889" y="2312"/>
                  <a:pt x="16293" y="2178"/>
                  <a:pt x="16697" y="4723"/>
                </a:cubicBezTo>
                <a:cubicBezTo>
                  <a:pt x="16735" y="4957"/>
                  <a:pt x="16784" y="5259"/>
                  <a:pt x="16828" y="5292"/>
                </a:cubicBezTo>
                <a:cubicBezTo>
                  <a:pt x="17561" y="5761"/>
                  <a:pt x="18290" y="8273"/>
                  <a:pt x="19032" y="5962"/>
                </a:cubicBezTo>
                <a:cubicBezTo>
                  <a:pt x="19236" y="5326"/>
                  <a:pt x="19454" y="5058"/>
                  <a:pt x="19668" y="4957"/>
                </a:cubicBezTo>
                <a:cubicBezTo>
                  <a:pt x="20027" y="4790"/>
                  <a:pt x="20386" y="4656"/>
                  <a:pt x="20742" y="4957"/>
                </a:cubicBezTo>
                <a:cubicBezTo>
                  <a:pt x="20956" y="5158"/>
                  <a:pt x="21212" y="5761"/>
                  <a:pt x="21361" y="7100"/>
                </a:cubicBezTo>
                <a:cubicBezTo>
                  <a:pt x="21502" y="8373"/>
                  <a:pt x="21589" y="10818"/>
                  <a:pt x="21589" y="12760"/>
                </a:cubicBezTo>
                <a:cubicBezTo>
                  <a:pt x="21592" y="15406"/>
                  <a:pt x="21326" y="15774"/>
                  <a:pt x="21105" y="15941"/>
                </a:cubicBezTo>
                <a:cubicBezTo>
                  <a:pt x="20901" y="16075"/>
                  <a:pt x="20694" y="15975"/>
                  <a:pt x="20490" y="15975"/>
                </a:cubicBezTo>
                <a:cubicBezTo>
                  <a:pt x="20483" y="15774"/>
                  <a:pt x="20480" y="15573"/>
                  <a:pt x="20473" y="15406"/>
                </a:cubicBezTo>
                <a:lnTo>
                  <a:pt x="20480" y="1537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2" name="Google Shape;712;p35"/>
          <p:cNvSpPr/>
          <p:nvPr/>
        </p:nvSpPr>
        <p:spPr>
          <a:xfrm>
            <a:off x="5706301" y="1471673"/>
            <a:ext cx="687075" cy="38878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3" name="Google Shape;713;p35"/>
          <p:cNvSpPr/>
          <p:nvPr/>
        </p:nvSpPr>
        <p:spPr>
          <a:xfrm>
            <a:off x="5715552" y="1659596"/>
            <a:ext cx="108278" cy="42872"/>
          </a:xfrm>
          <a:custGeom>
            <a:rect b="b" l="l" r="r" t="t"/>
            <a:pathLst>
              <a:path extrusionOk="0" h="19987" w="21148">
                <a:moveTo>
                  <a:pt x="6220" y="19987"/>
                </a:moveTo>
                <a:cubicBezTo>
                  <a:pt x="3633" y="18701"/>
                  <a:pt x="1644" y="16336"/>
                  <a:pt x="446" y="10987"/>
                </a:cubicBezTo>
                <a:cubicBezTo>
                  <a:pt x="-452" y="7078"/>
                  <a:pt x="18" y="3118"/>
                  <a:pt x="1751" y="2501"/>
                </a:cubicBezTo>
                <a:cubicBezTo>
                  <a:pt x="7397" y="496"/>
                  <a:pt x="13085" y="-1613"/>
                  <a:pt x="18774" y="1833"/>
                </a:cubicBezTo>
                <a:cubicBezTo>
                  <a:pt x="19651" y="2347"/>
                  <a:pt x="20357" y="4507"/>
                  <a:pt x="21148" y="5896"/>
                </a:cubicBezTo>
                <a:cubicBezTo>
                  <a:pt x="20528" y="7696"/>
                  <a:pt x="20015" y="10524"/>
                  <a:pt x="19223" y="11141"/>
                </a:cubicBezTo>
                <a:cubicBezTo>
                  <a:pt x="14903" y="14330"/>
                  <a:pt x="10540" y="17056"/>
                  <a:pt x="6220" y="1998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4" name="Google Shape;714;p35"/>
          <p:cNvSpPr/>
          <p:nvPr/>
        </p:nvSpPr>
        <p:spPr>
          <a:xfrm>
            <a:off x="6275576" y="1653045"/>
            <a:ext cx="63660" cy="42328"/>
          </a:xfrm>
          <a:custGeom>
            <a:rect b="b" l="l" r="r" t="t"/>
            <a:pathLst>
              <a:path extrusionOk="0" h="20749" w="20486">
                <a:moveTo>
                  <a:pt x="7178" y="1411"/>
                </a:moveTo>
                <a:cubicBezTo>
                  <a:pt x="10108" y="1954"/>
                  <a:pt x="13037" y="2334"/>
                  <a:pt x="15967" y="3039"/>
                </a:cubicBezTo>
                <a:cubicBezTo>
                  <a:pt x="18472" y="3690"/>
                  <a:pt x="20237" y="5698"/>
                  <a:pt x="20449" y="10040"/>
                </a:cubicBezTo>
                <a:cubicBezTo>
                  <a:pt x="20696" y="14545"/>
                  <a:pt x="19708" y="17855"/>
                  <a:pt x="16778" y="19266"/>
                </a:cubicBezTo>
                <a:cubicBezTo>
                  <a:pt x="12402" y="21383"/>
                  <a:pt x="8025" y="21600"/>
                  <a:pt x="4037" y="17475"/>
                </a:cubicBezTo>
                <a:cubicBezTo>
                  <a:pt x="1320" y="14708"/>
                  <a:pt x="-904" y="10312"/>
                  <a:pt x="367" y="5644"/>
                </a:cubicBezTo>
                <a:cubicBezTo>
                  <a:pt x="1143" y="2876"/>
                  <a:pt x="4496" y="1845"/>
                  <a:pt x="6684" y="0"/>
                </a:cubicBezTo>
                <a:cubicBezTo>
                  <a:pt x="6825" y="543"/>
                  <a:pt x="7002" y="977"/>
                  <a:pt x="7178" y="14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5" name="Google Shape;715;p35"/>
          <p:cNvSpPr/>
          <p:nvPr/>
        </p:nvSpPr>
        <p:spPr>
          <a:xfrm>
            <a:off x="6177682" y="1658784"/>
            <a:ext cx="58550" cy="42524"/>
          </a:xfrm>
          <a:custGeom>
            <a:rect b="b" l="l" r="r" t="t"/>
            <a:pathLst>
              <a:path extrusionOk="0" h="20298" w="20277">
                <a:moveTo>
                  <a:pt x="7586" y="1001"/>
                </a:moveTo>
                <a:cubicBezTo>
                  <a:pt x="10210" y="1528"/>
                  <a:pt x="12834" y="1897"/>
                  <a:pt x="15420" y="2634"/>
                </a:cubicBezTo>
                <a:cubicBezTo>
                  <a:pt x="18158" y="3372"/>
                  <a:pt x="19869" y="5584"/>
                  <a:pt x="20212" y="9641"/>
                </a:cubicBezTo>
                <a:cubicBezTo>
                  <a:pt x="20592" y="13961"/>
                  <a:pt x="19299" y="16648"/>
                  <a:pt x="16447" y="18228"/>
                </a:cubicBezTo>
                <a:cubicBezTo>
                  <a:pt x="12188" y="20599"/>
                  <a:pt x="8005" y="21600"/>
                  <a:pt x="3974" y="17543"/>
                </a:cubicBezTo>
                <a:cubicBezTo>
                  <a:pt x="931" y="14488"/>
                  <a:pt x="-1008" y="9904"/>
                  <a:pt x="551" y="5216"/>
                </a:cubicBezTo>
                <a:cubicBezTo>
                  <a:pt x="1388" y="2634"/>
                  <a:pt x="4810" y="1686"/>
                  <a:pt x="7054" y="0"/>
                </a:cubicBezTo>
                <a:lnTo>
                  <a:pt x="7586" y="100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6" name="Google Shape;716;p35"/>
          <p:cNvSpPr/>
          <p:nvPr/>
        </p:nvSpPr>
        <p:spPr>
          <a:xfrm>
            <a:off x="5966421" y="1665835"/>
            <a:ext cx="58128" cy="36904"/>
          </a:xfrm>
          <a:custGeom>
            <a:rect b="b" l="l" r="r" t="t"/>
            <a:pathLst>
              <a:path extrusionOk="0" h="18998" w="20928">
                <a:moveTo>
                  <a:pt x="9562" y="177"/>
                </a:moveTo>
                <a:cubicBezTo>
                  <a:pt x="11619" y="460"/>
                  <a:pt x="14309" y="290"/>
                  <a:pt x="16762" y="1311"/>
                </a:cubicBezTo>
                <a:cubicBezTo>
                  <a:pt x="18384" y="1991"/>
                  <a:pt x="20520" y="4089"/>
                  <a:pt x="20797" y="6073"/>
                </a:cubicBezTo>
                <a:cubicBezTo>
                  <a:pt x="21193" y="8737"/>
                  <a:pt x="20679" y="12649"/>
                  <a:pt x="19452" y="14577"/>
                </a:cubicBezTo>
                <a:cubicBezTo>
                  <a:pt x="15101" y="21380"/>
                  <a:pt x="4973" y="20076"/>
                  <a:pt x="1452" y="12423"/>
                </a:cubicBezTo>
                <a:cubicBezTo>
                  <a:pt x="384" y="10041"/>
                  <a:pt x="-407" y="6243"/>
                  <a:pt x="226" y="3862"/>
                </a:cubicBezTo>
                <a:cubicBezTo>
                  <a:pt x="701" y="1991"/>
                  <a:pt x="3430" y="1027"/>
                  <a:pt x="5290" y="177"/>
                </a:cubicBezTo>
                <a:cubicBezTo>
                  <a:pt x="6397" y="-220"/>
                  <a:pt x="7742" y="177"/>
                  <a:pt x="9562" y="1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7" name="Google Shape;717;p35"/>
          <p:cNvSpPr/>
          <p:nvPr/>
        </p:nvSpPr>
        <p:spPr>
          <a:xfrm>
            <a:off x="5866611" y="1664635"/>
            <a:ext cx="58455" cy="35955"/>
          </a:xfrm>
          <a:custGeom>
            <a:rect b="b" l="l" r="r" t="t"/>
            <a:pathLst>
              <a:path extrusionOk="0" h="19621" w="21008">
                <a:moveTo>
                  <a:pt x="9886" y="240"/>
                </a:moveTo>
                <a:cubicBezTo>
                  <a:pt x="11538" y="542"/>
                  <a:pt x="13977" y="904"/>
                  <a:pt x="16417" y="1386"/>
                </a:cubicBezTo>
                <a:cubicBezTo>
                  <a:pt x="19525" y="2050"/>
                  <a:pt x="20705" y="5308"/>
                  <a:pt x="20981" y="9713"/>
                </a:cubicBezTo>
                <a:cubicBezTo>
                  <a:pt x="21256" y="14298"/>
                  <a:pt x="19446" y="16591"/>
                  <a:pt x="16928" y="17979"/>
                </a:cubicBezTo>
                <a:cubicBezTo>
                  <a:pt x="10987" y="21297"/>
                  <a:pt x="5282" y="19608"/>
                  <a:pt x="1663" y="12729"/>
                </a:cubicBezTo>
                <a:cubicBezTo>
                  <a:pt x="561" y="10618"/>
                  <a:pt x="-344" y="6817"/>
                  <a:pt x="128" y="4463"/>
                </a:cubicBezTo>
                <a:cubicBezTo>
                  <a:pt x="522" y="2533"/>
                  <a:pt x="2961" y="1145"/>
                  <a:pt x="4653" y="300"/>
                </a:cubicBezTo>
                <a:cubicBezTo>
                  <a:pt x="5951" y="-303"/>
                  <a:pt x="7564" y="180"/>
                  <a:pt x="9886" y="240"/>
                </a:cubicBezTo>
                <a:lnTo>
                  <a:pt x="9886" y="2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8" name="Google Shape;718;p35"/>
          <p:cNvSpPr/>
          <p:nvPr/>
        </p:nvSpPr>
        <p:spPr>
          <a:xfrm>
            <a:off x="6058242" y="1664081"/>
            <a:ext cx="50822" cy="37337"/>
          </a:xfrm>
          <a:custGeom>
            <a:rect b="b" l="l" r="r" t="t"/>
            <a:pathLst>
              <a:path extrusionOk="0" h="20375" w="20248">
                <a:moveTo>
                  <a:pt x="6993" y="0"/>
                </a:moveTo>
                <a:cubicBezTo>
                  <a:pt x="11016" y="1086"/>
                  <a:pt x="14033" y="965"/>
                  <a:pt x="16263" y="2775"/>
                </a:cubicBezTo>
                <a:cubicBezTo>
                  <a:pt x="18143" y="4284"/>
                  <a:pt x="20067" y="7844"/>
                  <a:pt x="20242" y="10679"/>
                </a:cubicBezTo>
                <a:cubicBezTo>
                  <a:pt x="20373" y="13153"/>
                  <a:pt x="18580" y="17015"/>
                  <a:pt x="16831" y="18342"/>
                </a:cubicBezTo>
                <a:cubicBezTo>
                  <a:pt x="12677" y="21600"/>
                  <a:pt x="8218" y="20816"/>
                  <a:pt x="4370" y="16894"/>
                </a:cubicBezTo>
                <a:cubicBezTo>
                  <a:pt x="1571" y="14058"/>
                  <a:pt x="-1227" y="9955"/>
                  <a:pt x="566" y="5309"/>
                </a:cubicBezTo>
                <a:cubicBezTo>
                  <a:pt x="1659" y="2413"/>
                  <a:pt x="5288" y="1327"/>
                  <a:pt x="699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9" name="Google Shape;719;p35"/>
          <p:cNvSpPr/>
          <p:nvPr/>
        </p:nvSpPr>
        <p:spPr>
          <a:xfrm>
            <a:off x="6356803" y="1649344"/>
            <a:ext cx="47893" cy="42130"/>
          </a:xfrm>
          <a:custGeom>
            <a:rect b="b" l="l" r="r" t="t"/>
            <a:pathLst>
              <a:path extrusionOk="0" h="20652" w="21052">
                <a:moveTo>
                  <a:pt x="14569" y="20652"/>
                </a:moveTo>
                <a:cubicBezTo>
                  <a:pt x="6807" y="19567"/>
                  <a:pt x="250" y="13542"/>
                  <a:pt x="9" y="6867"/>
                </a:cubicBezTo>
                <a:cubicBezTo>
                  <a:pt x="-136" y="2363"/>
                  <a:pt x="1552" y="-948"/>
                  <a:pt x="5891" y="246"/>
                </a:cubicBezTo>
                <a:cubicBezTo>
                  <a:pt x="10182" y="1386"/>
                  <a:pt x="14666" y="3014"/>
                  <a:pt x="18137" y="5890"/>
                </a:cubicBezTo>
                <a:cubicBezTo>
                  <a:pt x="20162" y="7518"/>
                  <a:pt x="21464" y="12294"/>
                  <a:pt x="20934" y="15171"/>
                </a:cubicBezTo>
                <a:cubicBezTo>
                  <a:pt x="20548" y="17396"/>
                  <a:pt x="16835" y="18861"/>
                  <a:pt x="14569" y="20652"/>
                </a:cubicBezTo>
                <a:lnTo>
                  <a:pt x="14569" y="206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0" name="Google Shape;720;p35"/>
          <p:cNvSpPr/>
          <p:nvPr/>
        </p:nvSpPr>
        <p:spPr>
          <a:xfrm>
            <a:off x="6291213" y="2758077"/>
            <a:ext cx="65195" cy="44061"/>
          </a:xfrm>
          <a:custGeom>
            <a:rect b="b" l="l" r="r" t="t"/>
            <a:pathLst>
              <a:path extrusionOk="0" h="21082" w="20980">
                <a:moveTo>
                  <a:pt x="1373" y="20908"/>
                </a:moveTo>
                <a:cubicBezTo>
                  <a:pt x="914" y="17785"/>
                  <a:pt x="349" y="15508"/>
                  <a:pt x="243" y="13232"/>
                </a:cubicBezTo>
                <a:cubicBezTo>
                  <a:pt x="102" y="9738"/>
                  <a:pt x="-392" y="5608"/>
                  <a:pt x="632" y="2961"/>
                </a:cubicBezTo>
                <a:cubicBezTo>
                  <a:pt x="1408" y="950"/>
                  <a:pt x="4443" y="-268"/>
                  <a:pt x="6349" y="50"/>
                </a:cubicBezTo>
                <a:cubicBezTo>
                  <a:pt x="9984" y="685"/>
                  <a:pt x="13690" y="2008"/>
                  <a:pt x="16973" y="4232"/>
                </a:cubicBezTo>
                <a:cubicBezTo>
                  <a:pt x="18773" y="5503"/>
                  <a:pt x="20290" y="9050"/>
                  <a:pt x="20961" y="12067"/>
                </a:cubicBezTo>
                <a:cubicBezTo>
                  <a:pt x="21208" y="13179"/>
                  <a:pt x="18914" y="16514"/>
                  <a:pt x="17396" y="17414"/>
                </a:cubicBezTo>
                <a:cubicBezTo>
                  <a:pt x="14502" y="19161"/>
                  <a:pt x="11361" y="20167"/>
                  <a:pt x="8290" y="20856"/>
                </a:cubicBezTo>
                <a:cubicBezTo>
                  <a:pt x="5784" y="21332"/>
                  <a:pt x="3173" y="20908"/>
                  <a:pt x="1373" y="20908"/>
                </a:cubicBezTo>
                <a:lnTo>
                  <a:pt x="1373" y="209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1" name="Google Shape;721;p35"/>
          <p:cNvSpPr/>
          <p:nvPr/>
        </p:nvSpPr>
        <p:spPr>
          <a:xfrm>
            <a:off x="5705216" y="2768253"/>
            <a:ext cx="79960" cy="35085"/>
          </a:xfrm>
          <a:custGeom>
            <a:rect b="b" l="l" r="r" t="t"/>
            <a:pathLst>
              <a:path extrusionOk="0" h="20398" w="21337">
                <a:moveTo>
                  <a:pt x="7298" y="432"/>
                </a:moveTo>
                <a:cubicBezTo>
                  <a:pt x="10669" y="945"/>
                  <a:pt x="14069" y="881"/>
                  <a:pt x="17380" y="2163"/>
                </a:cubicBezTo>
                <a:cubicBezTo>
                  <a:pt x="18817" y="2740"/>
                  <a:pt x="20018" y="6009"/>
                  <a:pt x="21337" y="8124"/>
                </a:cubicBezTo>
                <a:cubicBezTo>
                  <a:pt x="20370" y="10367"/>
                  <a:pt x="19608" y="13764"/>
                  <a:pt x="18436" y="14726"/>
                </a:cubicBezTo>
                <a:cubicBezTo>
                  <a:pt x="15270" y="17161"/>
                  <a:pt x="11988" y="18892"/>
                  <a:pt x="8705" y="20109"/>
                </a:cubicBezTo>
                <a:cubicBezTo>
                  <a:pt x="5862" y="21135"/>
                  <a:pt x="3049" y="19469"/>
                  <a:pt x="1202" y="14469"/>
                </a:cubicBezTo>
                <a:cubicBezTo>
                  <a:pt x="323" y="12034"/>
                  <a:pt x="-263" y="7675"/>
                  <a:pt x="118" y="4983"/>
                </a:cubicBezTo>
                <a:cubicBezTo>
                  <a:pt x="440" y="2804"/>
                  <a:pt x="2316" y="1201"/>
                  <a:pt x="3664" y="368"/>
                </a:cubicBezTo>
                <a:cubicBezTo>
                  <a:pt x="4749" y="-465"/>
                  <a:pt x="6068" y="368"/>
                  <a:pt x="7298" y="432"/>
                </a:cubicBezTo>
                <a:lnTo>
                  <a:pt x="7298" y="43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2" name="Google Shape;722;p35"/>
          <p:cNvSpPr/>
          <p:nvPr/>
        </p:nvSpPr>
        <p:spPr>
          <a:xfrm>
            <a:off x="6201318" y="2757618"/>
            <a:ext cx="56275" cy="43878"/>
          </a:xfrm>
          <a:custGeom>
            <a:rect b="b" l="l" r="r" t="t"/>
            <a:pathLst>
              <a:path extrusionOk="0" h="20673" w="20804">
                <a:moveTo>
                  <a:pt x="12428" y="20673"/>
                </a:moveTo>
                <a:cubicBezTo>
                  <a:pt x="7272" y="20207"/>
                  <a:pt x="2603" y="18238"/>
                  <a:pt x="491" y="12022"/>
                </a:cubicBezTo>
                <a:cubicBezTo>
                  <a:pt x="-402" y="9433"/>
                  <a:pt x="4" y="5289"/>
                  <a:pt x="1060" y="2595"/>
                </a:cubicBezTo>
                <a:cubicBezTo>
                  <a:pt x="2359" y="-720"/>
                  <a:pt x="5282" y="-409"/>
                  <a:pt x="7840" y="1041"/>
                </a:cubicBezTo>
                <a:cubicBezTo>
                  <a:pt x="10885" y="2854"/>
                  <a:pt x="14174" y="4356"/>
                  <a:pt x="16894" y="6843"/>
                </a:cubicBezTo>
                <a:cubicBezTo>
                  <a:pt x="18721" y="8500"/>
                  <a:pt x="21198" y="12126"/>
                  <a:pt x="20751" y="13887"/>
                </a:cubicBezTo>
                <a:cubicBezTo>
                  <a:pt x="20142" y="16477"/>
                  <a:pt x="17300" y="18342"/>
                  <a:pt x="15270" y="20258"/>
                </a:cubicBezTo>
                <a:cubicBezTo>
                  <a:pt x="14539" y="20880"/>
                  <a:pt x="13321" y="20569"/>
                  <a:pt x="12428" y="206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3" name="Google Shape;723;p35"/>
          <p:cNvSpPr/>
          <p:nvPr/>
        </p:nvSpPr>
        <p:spPr>
          <a:xfrm>
            <a:off x="5915893" y="2774481"/>
            <a:ext cx="60302" cy="38800"/>
          </a:xfrm>
          <a:custGeom>
            <a:rect b="b" l="l" r="r" t="t"/>
            <a:pathLst>
              <a:path extrusionOk="0" h="21496" w="19984">
                <a:moveTo>
                  <a:pt x="8479" y="21496"/>
                </a:moveTo>
                <a:cubicBezTo>
                  <a:pt x="5533" y="18192"/>
                  <a:pt x="2733" y="16050"/>
                  <a:pt x="769" y="12562"/>
                </a:cubicBezTo>
                <a:cubicBezTo>
                  <a:pt x="-176" y="10910"/>
                  <a:pt x="-176" y="6443"/>
                  <a:pt x="369" y="3873"/>
                </a:cubicBezTo>
                <a:cubicBezTo>
                  <a:pt x="806" y="1976"/>
                  <a:pt x="2842" y="18"/>
                  <a:pt x="4188" y="18"/>
                </a:cubicBezTo>
                <a:cubicBezTo>
                  <a:pt x="8079" y="-104"/>
                  <a:pt x="12006" y="386"/>
                  <a:pt x="15860" y="1303"/>
                </a:cubicBezTo>
                <a:cubicBezTo>
                  <a:pt x="20006" y="2282"/>
                  <a:pt x="21424" y="8769"/>
                  <a:pt x="18260" y="13174"/>
                </a:cubicBezTo>
                <a:cubicBezTo>
                  <a:pt x="15642" y="16846"/>
                  <a:pt x="12042" y="18559"/>
                  <a:pt x="8479" y="2149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4" name="Google Shape;724;p35"/>
          <p:cNvSpPr/>
          <p:nvPr/>
        </p:nvSpPr>
        <p:spPr>
          <a:xfrm>
            <a:off x="6014186" y="2772522"/>
            <a:ext cx="54080" cy="38128"/>
          </a:xfrm>
          <a:custGeom>
            <a:rect b="b" l="l" r="r" t="t"/>
            <a:pathLst>
              <a:path extrusionOk="0" h="21541" w="21187">
                <a:moveTo>
                  <a:pt x="10840" y="21541"/>
                </a:moveTo>
                <a:cubicBezTo>
                  <a:pt x="7649" y="18669"/>
                  <a:pt x="4157" y="16297"/>
                  <a:pt x="1355" y="12739"/>
                </a:cubicBezTo>
                <a:cubicBezTo>
                  <a:pt x="191" y="11240"/>
                  <a:pt x="-413" y="6621"/>
                  <a:pt x="320" y="4686"/>
                </a:cubicBezTo>
                <a:cubicBezTo>
                  <a:pt x="1182" y="2313"/>
                  <a:pt x="3726" y="66"/>
                  <a:pt x="5580" y="3"/>
                </a:cubicBezTo>
                <a:cubicBezTo>
                  <a:pt x="9417" y="-59"/>
                  <a:pt x="13470" y="753"/>
                  <a:pt x="17091" y="2563"/>
                </a:cubicBezTo>
                <a:cubicBezTo>
                  <a:pt x="18902" y="3437"/>
                  <a:pt x="21144" y="7307"/>
                  <a:pt x="21187" y="9805"/>
                </a:cubicBezTo>
                <a:cubicBezTo>
                  <a:pt x="21187" y="12739"/>
                  <a:pt x="19376" y="16422"/>
                  <a:pt x="17609" y="18357"/>
                </a:cubicBezTo>
                <a:cubicBezTo>
                  <a:pt x="16143" y="19980"/>
                  <a:pt x="13599" y="19668"/>
                  <a:pt x="11530" y="20230"/>
                </a:cubicBezTo>
                <a:cubicBezTo>
                  <a:pt x="11314" y="20667"/>
                  <a:pt x="11098" y="21104"/>
                  <a:pt x="10840" y="21541"/>
                </a:cubicBezTo>
                <a:lnTo>
                  <a:pt x="10840" y="215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5" name="Google Shape;725;p35"/>
          <p:cNvSpPr/>
          <p:nvPr/>
        </p:nvSpPr>
        <p:spPr>
          <a:xfrm>
            <a:off x="5822551" y="2772082"/>
            <a:ext cx="52810" cy="33807"/>
          </a:xfrm>
          <a:custGeom>
            <a:rect b="b" l="l" r="r" t="t"/>
            <a:pathLst>
              <a:path extrusionOk="0" h="21533" w="21082">
                <a:moveTo>
                  <a:pt x="9912" y="21533"/>
                </a:moveTo>
                <a:cubicBezTo>
                  <a:pt x="7234" y="19070"/>
                  <a:pt x="3678" y="16889"/>
                  <a:pt x="1044" y="13090"/>
                </a:cubicBezTo>
                <a:cubicBezTo>
                  <a:pt x="-141" y="11401"/>
                  <a:pt x="-317" y="5843"/>
                  <a:pt x="517" y="3169"/>
                </a:cubicBezTo>
                <a:cubicBezTo>
                  <a:pt x="1132" y="1129"/>
                  <a:pt x="4073" y="-67"/>
                  <a:pt x="5917" y="3"/>
                </a:cubicBezTo>
                <a:cubicBezTo>
                  <a:pt x="9385" y="214"/>
                  <a:pt x="12942" y="1129"/>
                  <a:pt x="16278" y="2818"/>
                </a:cubicBezTo>
                <a:cubicBezTo>
                  <a:pt x="18166" y="3732"/>
                  <a:pt x="20888" y="6476"/>
                  <a:pt x="21063" y="8869"/>
                </a:cubicBezTo>
                <a:cubicBezTo>
                  <a:pt x="21283" y="11612"/>
                  <a:pt x="19571" y="15764"/>
                  <a:pt x="17946" y="17663"/>
                </a:cubicBezTo>
                <a:cubicBezTo>
                  <a:pt x="16146" y="19633"/>
                  <a:pt x="13468" y="19915"/>
                  <a:pt x="9912" y="21533"/>
                </a:cubicBezTo>
                <a:lnTo>
                  <a:pt x="9912" y="215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6" name="Google Shape;726;p35"/>
          <p:cNvSpPr/>
          <p:nvPr/>
        </p:nvSpPr>
        <p:spPr>
          <a:xfrm>
            <a:off x="6106851" y="2763442"/>
            <a:ext cx="50005" cy="36426"/>
          </a:xfrm>
          <a:custGeom>
            <a:rect b="b" l="l" r="r" t="t"/>
            <a:pathLst>
              <a:path extrusionOk="0" h="21427" w="20473">
                <a:moveTo>
                  <a:pt x="11788" y="21427"/>
                </a:moveTo>
                <a:cubicBezTo>
                  <a:pt x="8278" y="18564"/>
                  <a:pt x="4363" y="16352"/>
                  <a:pt x="1348" y="12579"/>
                </a:cubicBezTo>
                <a:cubicBezTo>
                  <a:pt x="-2" y="10887"/>
                  <a:pt x="-407" y="5422"/>
                  <a:pt x="448" y="2950"/>
                </a:cubicBezTo>
                <a:cubicBezTo>
                  <a:pt x="1123" y="933"/>
                  <a:pt x="4408" y="-173"/>
                  <a:pt x="6478" y="22"/>
                </a:cubicBezTo>
                <a:cubicBezTo>
                  <a:pt x="9178" y="282"/>
                  <a:pt x="11878" y="2039"/>
                  <a:pt x="14488" y="3470"/>
                </a:cubicBezTo>
                <a:cubicBezTo>
                  <a:pt x="17818" y="5292"/>
                  <a:pt x="21193" y="7764"/>
                  <a:pt x="20338" y="14010"/>
                </a:cubicBezTo>
                <a:cubicBezTo>
                  <a:pt x="19483" y="20126"/>
                  <a:pt x="15658" y="19670"/>
                  <a:pt x="12373" y="19800"/>
                </a:cubicBezTo>
                <a:cubicBezTo>
                  <a:pt x="12193" y="20321"/>
                  <a:pt x="11968" y="20841"/>
                  <a:pt x="11788" y="21427"/>
                </a:cubicBezTo>
                <a:lnTo>
                  <a:pt x="11788" y="2142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7" name="Google Shape;727;p35"/>
          <p:cNvSpPr/>
          <p:nvPr/>
        </p:nvSpPr>
        <p:spPr>
          <a:xfrm>
            <a:off x="5699945" y="2367315"/>
            <a:ext cx="63662" cy="36484"/>
          </a:xfrm>
          <a:custGeom>
            <a:rect b="b" l="l" r="r" t="t"/>
            <a:pathLst>
              <a:path extrusionOk="0" h="20297" w="20421">
                <a:moveTo>
                  <a:pt x="9586" y="20297"/>
                </a:moveTo>
                <a:cubicBezTo>
                  <a:pt x="5499" y="19806"/>
                  <a:pt x="2293" y="18763"/>
                  <a:pt x="636" y="12565"/>
                </a:cubicBezTo>
                <a:cubicBezTo>
                  <a:pt x="-914" y="6674"/>
                  <a:pt x="425" y="1765"/>
                  <a:pt x="4019" y="538"/>
                </a:cubicBezTo>
                <a:cubicBezTo>
                  <a:pt x="9481" y="-1303"/>
                  <a:pt x="14449" y="1827"/>
                  <a:pt x="19136" y="6183"/>
                </a:cubicBezTo>
                <a:cubicBezTo>
                  <a:pt x="19911" y="6920"/>
                  <a:pt x="20686" y="10233"/>
                  <a:pt x="20334" y="11461"/>
                </a:cubicBezTo>
                <a:cubicBezTo>
                  <a:pt x="19699" y="13915"/>
                  <a:pt x="18501" y="16861"/>
                  <a:pt x="17198" y="17720"/>
                </a:cubicBezTo>
                <a:cubicBezTo>
                  <a:pt x="14590" y="19377"/>
                  <a:pt x="11701" y="19683"/>
                  <a:pt x="9586" y="20297"/>
                </a:cubicBezTo>
                <a:lnTo>
                  <a:pt x="9586" y="2029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8" name="Google Shape;728;p35"/>
          <p:cNvSpPr/>
          <p:nvPr/>
        </p:nvSpPr>
        <p:spPr>
          <a:xfrm>
            <a:off x="5797177" y="2364674"/>
            <a:ext cx="51010" cy="37748"/>
          </a:xfrm>
          <a:custGeom>
            <a:rect b="b" l="l" r="r" t="t"/>
            <a:pathLst>
              <a:path extrusionOk="0" h="21088" w="20242">
                <a:moveTo>
                  <a:pt x="9561" y="21088"/>
                </a:moveTo>
                <a:cubicBezTo>
                  <a:pt x="7736" y="19730"/>
                  <a:pt x="4824" y="18311"/>
                  <a:pt x="2607" y="15781"/>
                </a:cubicBezTo>
                <a:cubicBezTo>
                  <a:pt x="174" y="12942"/>
                  <a:pt x="-826" y="8683"/>
                  <a:pt x="782" y="4178"/>
                </a:cubicBezTo>
                <a:cubicBezTo>
                  <a:pt x="2390" y="-265"/>
                  <a:pt x="5215" y="-512"/>
                  <a:pt x="8214" y="475"/>
                </a:cubicBezTo>
                <a:cubicBezTo>
                  <a:pt x="10561" y="1278"/>
                  <a:pt x="13255" y="1339"/>
                  <a:pt x="15124" y="3191"/>
                </a:cubicBezTo>
                <a:cubicBezTo>
                  <a:pt x="17254" y="5227"/>
                  <a:pt x="19731" y="8498"/>
                  <a:pt x="20166" y="11769"/>
                </a:cubicBezTo>
                <a:cubicBezTo>
                  <a:pt x="20774" y="16398"/>
                  <a:pt x="17645" y="18496"/>
                  <a:pt x="14689" y="19607"/>
                </a:cubicBezTo>
                <a:cubicBezTo>
                  <a:pt x="13386" y="20039"/>
                  <a:pt x="12082" y="20347"/>
                  <a:pt x="9561" y="2108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9" name="Google Shape;729;p35"/>
          <p:cNvSpPr/>
          <p:nvPr/>
        </p:nvSpPr>
        <p:spPr>
          <a:xfrm>
            <a:off x="5955394" y="2367178"/>
            <a:ext cx="50208" cy="37148"/>
          </a:xfrm>
          <a:custGeom>
            <a:rect b="b" l="l" r="r" t="t"/>
            <a:pathLst>
              <a:path extrusionOk="0" h="19786" w="20003">
                <a:moveTo>
                  <a:pt x="5605" y="0"/>
                </a:moveTo>
                <a:cubicBezTo>
                  <a:pt x="9759" y="1526"/>
                  <a:pt x="13213" y="2465"/>
                  <a:pt x="16405" y="4167"/>
                </a:cubicBezTo>
                <a:cubicBezTo>
                  <a:pt x="20646" y="6457"/>
                  <a:pt x="21171" y="12385"/>
                  <a:pt x="17804" y="16376"/>
                </a:cubicBezTo>
                <a:cubicBezTo>
                  <a:pt x="13432" y="21600"/>
                  <a:pt x="4687" y="20778"/>
                  <a:pt x="1451" y="14204"/>
                </a:cubicBezTo>
                <a:cubicBezTo>
                  <a:pt x="227" y="11680"/>
                  <a:pt x="-429" y="7396"/>
                  <a:pt x="314" y="4637"/>
                </a:cubicBezTo>
                <a:cubicBezTo>
                  <a:pt x="883" y="2465"/>
                  <a:pt x="3856" y="1409"/>
                  <a:pt x="5605" y="0"/>
                </a:cubicBezTo>
                <a:lnTo>
                  <a:pt x="560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0" name="Google Shape;730;p35"/>
          <p:cNvSpPr/>
          <p:nvPr/>
        </p:nvSpPr>
        <p:spPr>
          <a:xfrm>
            <a:off x="6209540" y="2366542"/>
            <a:ext cx="52052" cy="35646"/>
          </a:xfrm>
          <a:custGeom>
            <a:rect b="b" l="l" r="r" t="t"/>
            <a:pathLst>
              <a:path extrusionOk="0" h="21061" w="19698">
                <a:moveTo>
                  <a:pt x="10704" y="21061"/>
                </a:moveTo>
                <a:cubicBezTo>
                  <a:pt x="7595" y="17788"/>
                  <a:pt x="4029" y="15170"/>
                  <a:pt x="1500" y="11046"/>
                </a:cubicBezTo>
                <a:cubicBezTo>
                  <a:pt x="-1236" y="6596"/>
                  <a:pt x="-75" y="1097"/>
                  <a:pt x="3739" y="377"/>
                </a:cubicBezTo>
                <a:cubicBezTo>
                  <a:pt x="8382" y="-539"/>
                  <a:pt x="13150" y="443"/>
                  <a:pt x="17876" y="901"/>
                </a:cubicBezTo>
                <a:cubicBezTo>
                  <a:pt x="18498" y="966"/>
                  <a:pt x="19493" y="2865"/>
                  <a:pt x="19618" y="4174"/>
                </a:cubicBezTo>
                <a:cubicBezTo>
                  <a:pt x="20364" y="11374"/>
                  <a:pt x="15845" y="19556"/>
                  <a:pt x="10704" y="21061"/>
                </a:cubicBezTo>
                <a:lnTo>
                  <a:pt x="10704" y="210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1" name="Google Shape;731;p35"/>
          <p:cNvSpPr/>
          <p:nvPr/>
        </p:nvSpPr>
        <p:spPr>
          <a:xfrm>
            <a:off x="6020670" y="2367337"/>
            <a:ext cx="47816" cy="36525"/>
          </a:xfrm>
          <a:custGeom>
            <a:rect b="b" l="l" r="r" t="t"/>
            <a:pathLst>
              <a:path extrusionOk="0" h="20405" w="20133">
                <a:moveTo>
                  <a:pt x="11692" y="20404"/>
                </a:moveTo>
                <a:cubicBezTo>
                  <a:pt x="5554" y="20281"/>
                  <a:pt x="1077" y="16035"/>
                  <a:pt x="154" y="9451"/>
                </a:cubicBezTo>
                <a:cubicBezTo>
                  <a:pt x="-723" y="2928"/>
                  <a:pt x="2231" y="-1134"/>
                  <a:pt x="7077" y="281"/>
                </a:cubicBezTo>
                <a:cubicBezTo>
                  <a:pt x="9569" y="1020"/>
                  <a:pt x="11969" y="2374"/>
                  <a:pt x="14415" y="3420"/>
                </a:cubicBezTo>
                <a:cubicBezTo>
                  <a:pt x="18108" y="4958"/>
                  <a:pt x="20877" y="7481"/>
                  <a:pt x="19954" y="13574"/>
                </a:cubicBezTo>
                <a:cubicBezTo>
                  <a:pt x="19215" y="17943"/>
                  <a:pt x="16077" y="20466"/>
                  <a:pt x="11692" y="20404"/>
                </a:cubicBezTo>
                <a:lnTo>
                  <a:pt x="11692" y="204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2" name="Google Shape;732;p35"/>
          <p:cNvSpPr/>
          <p:nvPr/>
        </p:nvSpPr>
        <p:spPr>
          <a:xfrm>
            <a:off x="5883757" y="2368485"/>
            <a:ext cx="45369" cy="34474"/>
          </a:xfrm>
          <a:custGeom>
            <a:rect b="b" l="l" r="r" t="t"/>
            <a:pathLst>
              <a:path extrusionOk="0" h="21150" w="21300">
                <a:moveTo>
                  <a:pt x="7355" y="12"/>
                </a:moveTo>
                <a:cubicBezTo>
                  <a:pt x="15635" y="351"/>
                  <a:pt x="21549" y="5294"/>
                  <a:pt x="21292" y="11726"/>
                </a:cubicBezTo>
                <a:cubicBezTo>
                  <a:pt x="21086" y="17279"/>
                  <a:pt x="17126" y="21409"/>
                  <a:pt x="12138" y="21138"/>
                </a:cubicBezTo>
                <a:cubicBezTo>
                  <a:pt x="5400" y="20800"/>
                  <a:pt x="-51" y="15044"/>
                  <a:pt x="0" y="8205"/>
                </a:cubicBezTo>
                <a:cubicBezTo>
                  <a:pt x="52" y="2247"/>
                  <a:pt x="2263" y="-191"/>
                  <a:pt x="7355" y="12"/>
                </a:cubicBezTo>
                <a:lnTo>
                  <a:pt x="7355" y="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3" name="Google Shape;733;p35"/>
          <p:cNvSpPr/>
          <p:nvPr/>
        </p:nvSpPr>
        <p:spPr>
          <a:xfrm>
            <a:off x="6323110" y="2355404"/>
            <a:ext cx="41352" cy="38091"/>
          </a:xfrm>
          <a:custGeom>
            <a:rect b="b" l="l" r="r" t="t"/>
            <a:pathLst>
              <a:path extrusionOk="0" h="20288" w="20221">
                <a:moveTo>
                  <a:pt x="12940" y="20288"/>
                </a:moveTo>
                <a:cubicBezTo>
                  <a:pt x="8038" y="20288"/>
                  <a:pt x="-850" y="11283"/>
                  <a:pt x="66" y="6163"/>
                </a:cubicBezTo>
                <a:cubicBezTo>
                  <a:pt x="550" y="3691"/>
                  <a:pt x="4052" y="983"/>
                  <a:pt x="6637" y="218"/>
                </a:cubicBezTo>
                <a:cubicBezTo>
                  <a:pt x="11754" y="-1312"/>
                  <a:pt x="19403" y="5515"/>
                  <a:pt x="20157" y="11342"/>
                </a:cubicBezTo>
                <a:cubicBezTo>
                  <a:pt x="20750" y="15815"/>
                  <a:pt x="17141" y="20288"/>
                  <a:pt x="12940" y="2028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4" name="Google Shape;734;p35"/>
          <p:cNvSpPr/>
          <p:nvPr/>
        </p:nvSpPr>
        <p:spPr>
          <a:xfrm>
            <a:off x="6079505" y="2368381"/>
            <a:ext cx="42728" cy="35056"/>
          </a:xfrm>
          <a:custGeom>
            <a:rect b="b" l="l" r="r" t="t"/>
            <a:pathLst>
              <a:path extrusionOk="0" h="21214" w="20894">
                <a:moveTo>
                  <a:pt x="7692" y="8"/>
                </a:moveTo>
                <a:cubicBezTo>
                  <a:pt x="9036" y="409"/>
                  <a:pt x="11668" y="810"/>
                  <a:pt x="14086" y="1813"/>
                </a:cubicBezTo>
                <a:cubicBezTo>
                  <a:pt x="17041" y="3084"/>
                  <a:pt x="21340" y="2950"/>
                  <a:pt x="20856" y="9102"/>
                </a:cubicBezTo>
                <a:cubicBezTo>
                  <a:pt x="20373" y="15188"/>
                  <a:pt x="14946" y="21474"/>
                  <a:pt x="10701" y="21207"/>
                </a:cubicBezTo>
                <a:cubicBezTo>
                  <a:pt x="5436" y="20872"/>
                  <a:pt x="-260" y="12914"/>
                  <a:pt x="9" y="6361"/>
                </a:cubicBezTo>
                <a:cubicBezTo>
                  <a:pt x="170" y="1546"/>
                  <a:pt x="1943" y="-126"/>
                  <a:pt x="7692" y="8"/>
                </a:cubicBezTo>
                <a:lnTo>
                  <a:pt x="7692" y="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5" name="Google Shape;735;p35"/>
          <p:cNvSpPr/>
          <p:nvPr/>
        </p:nvSpPr>
        <p:spPr>
          <a:xfrm>
            <a:off x="6273642" y="2361436"/>
            <a:ext cx="40231" cy="34993"/>
          </a:xfrm>
          <a:custGeom>
            <a:rect b="b" l="l" r="r" t="t"/>
            <a:pathLst>
              <a:path extrusionOk="0" h="21468" w="21428">
                <a:moveTo>
                  <a:pt x="21427" y="11582"/>
                </a:moveTo>
                <a:cubicBezTo>
                  <a:pt x="21485" y="17134"/>
                  <a:pt x="20204" y="21468"/>
                  <a:pt x="14498" y="21468"/>
                </a:cubicBezTo>
                <a:cubicBezTo>
                  <a:pt x="8735" y="21468"/>
                  <a:pt x="-115" y="12733"/>
                  <a:pt x="1" y="6707"/>
                </a:cubicBezTo>
                <a:cubicBezTo>
                  <a:pt x="118" y="1290"/>
                  <a:pt x="3844" y="71"/>
                  <a:pt x="7687" y="3"/>
                </a:cubicBezTo>
                <a:cubicBezTo>
                  <a:pt x="16478" y="-132"/>
                  <a:pt x="21427" y="4134"/>
                  <a:pt x="21427" y="115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6" name="Google Shape;736;p35"/>
          <p:cNvSpPr/>
          <p:nvPr/>
        </p:nvSpPr>
        <p:spPr>
          <a:xfrm>
            <a:off x="6150850" y="2368612"/>
            <a:ext cx="38285" cy="32884"/>
          </a:xfrm>
          <a:custGeom>
            <a:rect b="b" l="l" r="r" t="t"/>
            <a:pathLst>
              <a:path extrusionOk="0" h="21458" w="21478">
                <a:moveTo>
                  <a:pt x="21477" y="10765"/>
                </a:moveTo>
                <a:cubicBezTo>
                  <a:pt x="21477" y="16865"/>
                  <a:pt x="17662" y="21529"/>
                  <a:pt x="12801" y="21457"/>
                </a:cubicBezTo>
                <a:cubicBezTo>
                  <a:pt x="6154" y="21385"/>
                  <a:pt x="-61" y="14568"/>
                  <a:pt x="1" y="7464"/>
                </a:cubicBezTo>
                <a:cubicBezTo>
                  <a:pt x="1" y="718"/>
                  <a:pt x="4001" y="1"/>
                  <a:pt x="8370" y="1"/>
                </a:cubicBezTo>
                <a:cubicBezTo>
                  <a:pt x="16493" y="-71"/>
                  <a:pt x="21539" y="4091"/>
                  <a:pt x="21477" y="10765"/>
                </a:cubicBezTo>
                <a:lnTo>
                  <a:pt x="21477" y="107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7" name="Google Shape;737;p35"/>
          <p:cNvSpPr/>
          <p:nvPr/>
        </p:nvSpPr>
        <p:spPr>
          <a:xfrm>
            <a:off x="6082691" y="3642158"/>
            <a:ext cx="24458" cy="40171"/>
          </a:xfrm>
          <a:custGeom>
            <a:rect b="b" l="l" r="r" t="t"/>
            <a:pathLst>
              <a:path extrusionOk="0" h="21396" w="19373">
                <a:moveTo>
                  <a:pt x="15140" y="0"/>
                </a:moveTo>
                <a:cubicBezTo>
                  <a:pt x="16365" y="3220"/>
                  <a:pt x="17064" y="5093"/>
                  <a:pt x="17851" y="7024"/>
                </a:cubicBezTo>
                <a:cubicBezTo>
                  <a:pt x="21087" y="15395"/>
                  <a:pt x="19775" y="17444"/>
                  <a:pt x="7882" y="20956"/>
                </a:cubicBezTo>
                <a:cubicBezTo>
                  <a:pt x="5871" y="21541"/>
                  <a:pt x="2023" y="21600"/>
                  <a:pt x="799" y="20780"/>
                </a:cubicBezTo>
                <a:cubicBezTo>
                  <a:pt x="-513" y="19902"/>
                  <a:pt x="187" y="17620"/>
                  <a:pt x="187" y="15980"/>
                </a:cubicBezTo>
                <a:cubicBezTo>
                  <a:pt x="187" y="15629"/>
                  <a:pt x="799" y="15337"/>
                  <a:pt x="1149" y="14985"/>
                </a:cubicBezTo>
                <a:cubicBezTo>
                  <a:pt x="5434" y="10302"/>
                  <a:pt x="9719" y="5737"/>
                  <a:pt x="15140" y="0"/>
                </a:cubicBezTo>
                <a:lnTo>
                  <a:pt x="151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8" name="Google Shape;738;p35"/>
          <p:cNvSpPr/>
          <p:nvPr/>
        </p:nvSpPr>
        <p:spPr>
          <a:xfrm>
            <a:off x="5887966" y="3572963"/>
            <a:ext cx="21399" cy="65934"/>
          </a:xfrm>
          <a:custGeom>
            <a:rect b="b" l="l" r="r" t="t"/>
            <a:pathLst>
              <a:path extrusionOk="0" h="21600" w="18329">
                <a:moveTo>
                  <a:pt x="156" y="21600"/>
                </a:moveTo>
                <a:cubicBezTo>
                  <a:pt x="-1259" y="15594"/>
                  <a:pt x="7136" y="5391"/>
                  <a:pt x="17983" y="0"/>
                </a:cubicBezTo>
                <a:cubicBezTo>
                  <a:pt x="20341" y="4269"/>
                  <a:pt x="10248" y="16462"/>
                  <a:pt x="156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9" name="Google Shape;739;p35"/>
          <p:cNvSpPr/>
          <p:nvPr/>
        </p:nvSpPr>
        <p:spPr>
          <a:xfrm>
            <a:off x="5899889" y="3674935"/>
            <a:ext cx="19955" cy="23058"/>
          </a:xfrm>
          <a:custGeom>
            <a:rect b="b" l="l" r="r" t="t"/>
            <a:pathLst>
              <a:path extrusionOk="0" h="21600" w="17857">
                <a:moveTo>
                  <a:pt x="0" y="21600"/>
                </a:moveTo>
                <a:cubicBezTo>
                  <a:pt x="5643" y="13332"/>
                  <a:pt x="10119" y="6718"/>
                  <a:pt x="14692" y="0"/>
                </a:cubicBezTo>
                <a:cubicBezTo>
                  <a:pt x="21600" y="10128"/>
                  <a:pt x="17416" y="16743"/>
                  <a:pt x="0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0" name="Google Shape;740;p35"/>
          <p:cNvSpPr/>
          <p:nvPr/>
        </p:nvSpPr>
        <p:spPr>
          <a:xfrm>
            <a:off x="5893086" y="2085211"/>
            <a:ext cx="16902" cy="30996"/>
          </a:xfrm>
          <a:custGeom>
            <a:rect b="b" l="l" r="r" t="t"/>
            <a:pathLst>
              <a:path extrusionOk="0" h="21600" w="21600">
                <a:moveTo>
                  <a:pt x="21600" y="1460"/>
                </a:moveTo>
                <a:cubicBezTo>
                  <a:pt x="16376" y="8148"/>
                  <a:pt x="11294" y="14912"/>
                  <a:pt x="6071" y="21600"/>
                </a:cubicBezTo>
                <a:cubicBezTo>
                  <a:pt x="4094" y="21139"/>
                  <a:pt x="1976" y="20754"/>
                  <a:pt x="0" y="20293"/>
                </a:cubicBezTo>
                <a:lnTo>
                  <a:pt x="13976" y="0"/>
                </a:lnTo>
                <a:cubicBezTo>
                  <a:pt x="16518" y="538"/>
                  <a:pt x="19059" y="999"/>
                  <a:pt x="21600" y="1460"/>
                </a:cubicBezTo>
                <a:lnTo>
                  <a:pt x="21600" y="14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1" name="Google Shape;741;p35"/>
          <p:cNvSpPr/>
          <p:nvPr/>
        </p:nvSpPr>
        <p:spPr>
          <a:xfrm>
            <a:off x="5852702" y="2992132"/>
            <a:ext cx="98928" cy="39131"/>
          </a:xfrm>
          <a:custGeom>
            <a:rect b="b" l="l" r="r" t="t"/>
            <a:pathLst>
              <a:path extrusionOk="0" h="20842" w="21600">
                <a:moveTo>
                  <a:pt x="10513" y="20842"/>
                </a:moveTo>
                <a:cubicBezTo>
                  <a:pt x="8310" y="20608"/>
                  <a:pt x="6059" y="21195"/>
                  <a:pt x="3999" y="19727"/>
                </a:cubicBezTo>
                <a:cubicBezTo>
                  <a:pt x="2538" y="18729"/>
                  <a:pt x="1341" y="15032"/>
                  <a:pt x="0" y="12566"/>
                </a:cubicBezTo>
                <a:cubicBezTo>
                  <a:pt x="1197" y="9162"/>
                  <a:pt x="2203" y="3703"/>
                  <a:pt x="3616" y="2999"/>
                </a:cubicBezTo>
                <a:cubicBezTo>
                  <a:pt x="8070" y="827"/>
                  <a:pt x="12644" y="-288"/>
                  <a:pt x="17194" y="64"/>
                </a:cubicBezTo>
                <a:cubicBezTo>
                  <a:pt x="18702" y="182"/>
                  <a:pt x="20139" y="5934"/>
                  <a:pt x="21600" y="9045"/>
                </a:cubicBezTo>
                <a:cubicBezTo>
                  <a:pt x="20259" y="12566"/>
                  <a:pt x="19157" y="17732"/>
                  <a:pt x="17529" y="19316"/>
                </a:cubicBezTo>
                <a:cubicBezTo>
                  <a:pt x="15422" y="21312"/>
                  <a:pt x="12859" y="20373"/>
                  <a:pt x="10513" y="2084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2" name="Google Shape;742;p35"/>
          <p:cNvSpPr/>
          <p:nvPr/>
        </p:nvSpPr>
        <p:spPr>
          <a:xfrm>
            <a:off x="5703018" y="2996061"/>
            <a:ext cx="90251" cy="39097"/>
          </a:xfrm>
          <a:custGeom>
            <a:rect b="b" l="l" r="r" t="t"/>
            <a:pathLst>
              <a:path extrusionOk="0" h="20824" w="21248">
                <a:moveTo>
                  <a:pt x="11499" y="323"/>
                </a:moveTo>
                <a:cubicBezTo>
                  <a:pt x="12791" y="675"/>
                  <a:pt x="15556" y="88"/>
                  <a:pt x="17778" y="2377"/>
                </a:cubicBezTo>
                <a:cubicBezTo>
                  <a:pt x="19354" y="3962"/>
                  <a:pt x="21395" y="9362"/>
                  <a:pt x="21240" y="12473"/>
                </a:cubicBezTo>
                <a:cubicBezTo>
                  <a:pt x="21085" y="15760"/>
                  <a:pt x="18372" y="21160"/>
                  <a:pt x="16977" y="20808"/>
                </a:cubicBezTo>
                <a:cubicBezTo>
                  <a:pt x="11939" y="19693"/>
                  <a:pt x="6978" y="16758"/>
                  <a:pt x="2017" y="13823"/>
                </a:cubicBezTo>
                <a:cubicBezTo>
                  <a:pt x="1087" y="13236"/>
                  <a:pt x="-205" y="8658"/>
                  <a:pt x="28" y="6956"/>
                </a:cubicBezTo>
                <a:cubicBezTo>
                  <a:pt x="467" y="4256"/>
                  <a:pt x="1914" y="1086"/>
                  <a:pt x="3154" y="558"/>
                </a:cubicBezTo>
                <a:cubicBezTo>
                  <a:pt x="5428" y="-440"/>
                  <a:pt x="7856" y="206"/>
                  <a:pt x="11473" y="206"/>
                </a:cubicBezTo>
                <a:lnTo>
                  <a:pt x="11473" y="3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3" name="Google Shape;743;p35"/>
          <p:cNvSpPr/>
          <p:nvPr/>
        </p:nvSpPr>
        <p:spPr>
          <a:xfrm>
            <a:off x="6023998" y="2991964"/>
            <a:ext cx="88560" cy="39307"/>
          </a:xfrm>
          <a:custGeom>
            <a:rect b="b" l="l" r="r" t="t"/>
            <a:pathLst>
              <a:path extrusionOk="0" h="20936" w="21600">
                <a:moveTo>
                  <a:pt x="9942" y="212"/>
                </a:moveTo>
                <a:cubicBezTo>
                  <a:pt x="12676" y="856"/>
                  <a:pt x="15329" y="212"/>
                  <a:pt x="17393" y="2436"/>
                </a:cubicBezTo>
                <a:cubicBezTo>
                  <a:pt x="19188" y="4368"/>
                  <a:pt x="20206" y="9402"/>
                  <a:pt x="21600" y="13090"/>
                </a:cubicBezTo>
                <a:cubicBezTo>
                  <a:pt x="19804" y="15900"/>
                  <a:pt x="18009" y="21051"/>
                  <a:pt x="16267" y="20934"/>
                </a:cubicBezTo>
                <a:cubicBezTo>
                  <a:pt x="12060" y="20700"/>
                  <a:pt x="7799" y="18592"/>
                  <a:pt x="3752" y="15900"/>
                </a:cubicBezTo>
                <a:cubicBezTo>
                  <a:pt x="2224" y="14905"/>
                  <a:pt x="1233" y="10163"/>
                  <a:pt x="0" y="7178"/>
                </a:cubicBezTo>
                <a:cubicBezTo>
                  <a:pt x="1581" y="4953"/>
                  <a:pt x="3028" y="1792"/>
                  <a:pt x="4770" y="563"/>
                </a:cubicBezTo>
                <a:cubicBezTo>
                  <a:pt x="6405" y="-549"/>
                  <a:pt x="8361" y="329"/>
                  <a:pt x="9942" y="329"/>
                </a:cubicBezTo>
                <a:lnTo>
                  <a:pt x="9942" y="2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4" name="Google Shape;744;p35"/>
          <p:cNvSpPr/>
          <p:nvPr/>
        </p:nvSpPr>
        <p:spPr>
          <a:xfrm>
            <a:off x="6189149" y="2997361"/>
            <a:ext cx="86184" cy="40442"/>
          </a:xfrm>
          <a:custGeom>
            <a:rect b="b" l="l" r="r" t="t"/>
            <a:pathLst>
              <a:path extrusionOk="0" h="20900" w="21600">
                <a:moveTo>
                  <a:pt x="10332" y="20900"/>
                </a:moveTo>
                <a:cubicBezTo>
                  <a:pt x="6888" y="17537"/>
                  <a:pt x="3416" y="14232"/>
                  <a:pt x="0" y="10869"/>
                </a:cubicBezTo>
                <a:cubicBezTo>
                  <a:pt x="3444" y="7906"/>
                  <a:pt x="6750" y="4657"/>
                  <a:pt x="10249" y="2036"/>
                </a:cubicBezTo>
                <a:cubicBezTo>
                  <a:pt x="11985" y="725"/>
                  <a:pt x="14216" y="-700"/>
                  <a:pt x="15787" y="383"/>
                </a:cubicBezTo>
                <a:cubicBezTo>
                  <a:pt x="17963" y="2036"/>
                  <a:pt x="19699" y="5968"/>
                  <a:pt x="21600" y="8875"/>
                </a:cubicBezTo>
                <a:cubicBezTo>
                  <a:pt x="19974" y="11952"/>
                  <a:pt x="18487" y="15999"/>
                  <a:pt x="16586" y="17822"/>
                </a:cubicBezTo>
                <a:cubicBezTo>
                  <a:pt x="15015" y="19361"/>
                  <a:pt x="12894" y="18164"/>
                  <a:pt x="10993" y="18164"/>
                </a:cubicBezTo>
                <a:cubicBezTo>
                  <a:pt x="10772" y="19019"/>
                  <a:pt x="10635" y="19931"/>
                  <a:pt x="10414" y="20900"/>
                </a:cubicBezTo>
                <a:lnTo>
                  <a:pt x="10332" y="209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5" name="Google Shape;745;p35"/>
          <p:cNvSpPr/>
          <p:nvPr/>
        </p:nvSpPr>
        <p:spPr>
          <a:xfrm>
            <a:off x="6306673" y="2996383"/>
            <a:ext cx="68634" cy="36588"/>
          </a:xfrm>
          <a:custGeom>
            <a:rect b="b" l="l" r="r" t="t"/>
            <a:pathLst>
              <a:path extrusionOk="0" h="20440" w="21600">
                <a:moveTo>
                  <a:pt x="10575" y="20093"/>
                </a:moveTo>
                <a:cubicBezTo>
                  <a:pt x="8986" y="20093"/>
                  <a:pt x="7119" y="21019"/>
                  <a:pt x="5875" y="19846"/>
                </a:cubicBezTo>
                <a:cubicBezTo>
                  <a:pt x="3767" y="17933"/>
                  <a:pt x="1970" y="14786"/>
                  <a:pt x="0" y="12132"/>
                </a:cubicBezTo>
                <a:cubicBezTo>
                  <a:pt x="1659" y="9046"/>
                  <a:pt x="3041" y="4788"/>
                  <a:pt x="5115" y="3060"/>
                </a:cubicBezTo>
                <a:cubicBezTo>
                  <a:pt x="7638" y="900"/>
                  <a:pt x="10886" y="-581"/>
                  <a:pt x="13513" y="221"/>
                </a:cubicBezTo>
                <a:cubicBezTo>
                  <a:pt x="16347" y="1147"/>
                  <a:pt x="18939" y="5282"/>
                  <a:pt x="21600" y="7997"/>
                </a:cubicBezTo>
                <a:cubicBezTo>
                  <a:pt x="19215" y="12009"/>
                  <a:pt x="17038" y="16267"/>
                  <a:pt x="14446" y="19846"/>
                </a:cubicBezTo>
                <a:cubicBezTo>
                  <a:pt x="13582" y="21019"/>
                  <a:pt x="11854" y="20093"/>
                  <a:pt x="10541" y="20093"/>
                </a:cubicBezTo>
                <a:lnTo>
                  <a:pt x="10575" y="2009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6" name="Google Shape;746;p35"/>
          <p:cNvSpPr/>
          <p:nvPr/>
        </p:nvSpPr>
        <p:spPr>
          <a:xfrm>
            <a:off x="6748087" y="1352865"/>
            <a:ext cx="629106" cy="133102"/>
          </a:xfrm>
          <a:custGeom>
            <a:rect b="b" l="l" r="r" t="t"/>
            <a:pathLst>
              <a:path extrusionOk="0" h="20676" w="21250">
                <a:moveTo>
                  <a:pt x="11844" y="20248"/>
                </a:moveTo>
                <a:cubicBezTo>
                  <a:pt x="14777" y="20402"/>
                  <a:pt x="17709" y="20539"/>
                  <a:pt x="20642" y="20676"/>
                </a:cubicBezTo>
                <a:cubicBezTo>
                  <a:pt x="21105" y="20693"/>
                  <a:pt x="21402" y="18105"/>
                  <a:pt x="21168" y="16168"/>
                </a:cubicBezTo>
                <a:cubicBezTo>
                  <a:pt x="20953" y="14350"/>
                  <a:pt x="20683" y="12945"/>
                  <a:pt x="20375" y="11830"/>
                </a:cubicBezTo>
                <a:cubicBezTo>
                  <a:pt x="20449" y="11728"/>
                  <a:pt x="20527" y="11625"/>
                  <a:pt x="20601" y="11505"/>
                </a:cubicBezTo>
                <a:cubicBezTo>
                  <a:pt x="21257" y="10493"/>
                  <a:pt x="21135" y="5728"/>
                  <a:pt x="20438" y="5608"/>
                </a:cubicBezTo>
                <a:lnTo>
                  <a:pt x="19352" y="5419"/>
                </a:lnTo>
                <a:cubicBezTo>
                  <a:pt x="19760" y="3893"/>
                  <a:pt x="19645" y="-101"/>
                  <a:pt x="19003" y="2"/>
                </a:cubicBezTo>
                <a:cubicBezTo>
                  <a:pt x="13609" y="876"/>
                  <a:pt x="8214" y="1733"/>
                  <a:pt x="2820" y="2590"/>
                </a:cubicBezTo>
                <a:cubicBezTo>
                  <a:pt x="2038" y="2710"/>
                  <a:pt x="2034" y="8470"/>
                  <a:pt x="2820" y="8590"/>
                </a:cubicBezTo>
                <a:cubicBezTo>
                  <a:pt x="3276" y="8659"/>
                  <a:pt x="3736" y="8745"/>
                  <a:pt x="4192" y="8813"/>
                </a:cubicBezTo>
                <a:cubicBezTo>
                  <a:pt x="4147" y="9208"/>
                  <a:pt x="4121" y="9670"/>
                  <a:pt x="4114" y="10133"/>
                </a:cubicBezTo>
                <a:cubicBezTo>
                  <a:pt x="3836" y="10253"/>
                  <a:pt x="3665" y="11093"/>
                  <a:pt x="3602" y="12122"/>
                </a:cubicBezTo>
                <a:lnTo>
                  <a:pt x="2431" y="12122"/>
                </a:lnTo>
                <a:cubicBezTo>
                  <a:pt x="2431" y="12122"/>
                  <a:pt x="2427" y="12122"/>
                  <a:pt x="2423" y="12122"/>
                </a:cubicBezTo>
                <a:lnTo>
                  <a:pt x="588" y="12122"/>
                </a:lnTo>
                <a:cubicBezTo>
                  <a:pt x="-194" y="12122"/>
                  <a:pt x="-198" y="18122"/>
                  <a:pt x="588" y="18122"/>
                </a:cubicBezTo>
                <a:cubicBezTo>
                  <a:pt x="1748" y="18122"/>
                  <a:pt x="2909" y="18122"/>
                  <a:pt x="4069" y="18122"/>
                </a:cubicBezTo>
                <a:cubicBezTo>
                  <a:pt x="4099" y="18276"/>
                  <a:pt x="4136" y="18430"/>
                  <a:pt x="4173" y="18585"/>
                </a:cubicBezTo>
                <a:cubicBezTo>
                  <a:pt x="4944" y="21499"/>
                  <a:pt x="6401" y="19956"/>
                  <a:pt x="7321" y="20008"/>
                </a:cubicBezTo>
                <a:cubicBezTo>
                  <a:pt x="8830" y="20093"/>
                  <a:pt x="10335" y="20162"/>
                  <a:pt x="11844" y="20248"/>
                </a:cubicBezTo>
                <a:lnTo>
                  <a:pt x="11844" y="20248"/>
                </a:lnTo>
                <a:close/>
                <a:moveTo>
                  <a:pt x="17105" y="14505"/>
                </a:moveTo>
                <a:cubicBezTo>
                  <a:pt x="17264" y="14453"/>
                  <a:pt x="17424" y="14402"/>
                  <a:pt x="17583" y="14333"/>
                </a:cubicBezTo>
                <a:cubicBezTo>
                  <a:pt x="17880" y="14333"/>
                  <a:pt x="18184" y="14385"/>
                  <a:pt x="18477" y="14573"/>
                </a:cubicBezTo>
                <a:cubicBezTo>
                  <a:pt x="18021" y="14539"/>
                  <a:pt x="17565" y="14522"/>
                  <a:pt x="17105" y="145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7" name="Google Shape;747;p35"/>
          <p:cNvSpPr/>
          <p:nvPr/>
        </p:nvSpPr>
        <p:spPr>
          <a:xfrm>
            <a:off x="6634099" y="1685884"/>
            <a:ext cx="676836" cy="114648"/>
          </a:xfrm>
          <a:custGeom>
            <a:rect b="b" l="l" r="r" t="t"/>
            <a:pathLst>
              <a:path extrusionOk="0" h="20229" w="21166">
                <a:moveTo>
                  <a:pt x="14452" y="18591"/>
                </a:moveTo>
                <a:cubicBezTo>
                  <a:pt x="15022" y="18824"/>
                  <a:pt x="15588" y="19077"/>
                  <a:pt x="16158" y="19272"/>
                </a:cubicBezTo>
                <a:cubicBezTo>
                  <a:pt x="17685" y="19798"/>
                  <a:pt x="19260" y="21142"/>
                  <a:pt x="20695" y="17305"/>
                </a:cubicBezTo>
                <a:cubicBezTo>
                  <a:pt x="21217" y="15903"/>
                  <a:pt x="20942" y="11072"/>
                  <a:pt x="20410" y="11150"/>
                </a:cubicBezTo>
                <a:cubicBezTo>
                  <a:pt x="20324" y="11170"/>
                  <a:pt x="20239" y="11170"/>
                  <a:pt x="20149" y="11189"/>
                </a:cubicBezTo>
                <a:cubicBezTo>
                  <a:pt x="20239" y="9495"/>
                  <a:pt x="20115" y="7372"/>
                  <a:pt x="19775" y="6865"/>
                </a:cubicBezTo>
                <a:cubicBezTo>
                  <a:pt x="20057" y="6885"/>
                  <a:pt x="20338" y="6904"/>
                  <a:pt x="20619" y="6943"/>
                </a:cubicBezTo>
                <a:cubicBezTo>
                  <a:pt x="21347" y="7021"/>
                  <a:pt x="21347" y="418"/>
                  <a:pt x="20619" y="341"/>
                </a:cubicBezTo>
                <a:cubicBezTo>
                  <a:pt x="13931" y="-458"/>
                  <a:pt x="7239" y="146"/>
                  <a:pt x="557" y="2152"/>
                </a:cubicBezTo>
                <a:cubicBezTo>
                  <a:pt x="-44" y="2327"/>
                  <a:pt x="-253" y="7976"/>
                  <a:pt x="406" y="8638"/>
                </a:cubicBezTo>
                <a:cubicBezTo>
                  <a:pt x="1435" y="9670"/>
                  <a:pt x="2465" y="10644"/>
                  <a:pt x="3498" y="11540"/>
                </a:cubicBezTo>
                <a:cubicBezTo>
                  <a:pt x="3385" y="12046"/>
                  <a:pt x="3313" y="12767"/>
                  <a:pt x="3285" y="13546"/>
                </a:cubicBezTo>
                <a:cubicBezTo>
                  <a:pt x="3220" y="13585"/>
                  <a:pt x="3158" y="13604"/>
                  <a:pt x="3093" y="13624"/>
                </a:cubicBezTo>
                <a:cubicBezTo>
                  <a:pt x="2379" y="13955"/>
                  <a:pt x="2355" y="20343"/>
                  <a:pt x="3093" y="20227"/>
                </a:cubicBezTo>
                <a:cubicBezTo>
                  <a:pt x="6878" y="19662"/>
                  <a:pt x="10664" y="19116"/>
                  <a:pt x="14452" y="18591"/>
                </a:cubicBezTo>
                <a:lnTo>
                  <a:pt x="14452" y="185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8" name="Google Shape;748;p35"/>
          <p:cNvSpPr/>
          <p:nvPr/>
        </p:nvSpPr>
        <p:spPr>
          <a:xfrm>
            <a:off x="6766509" y="2063036"/>
            <a:ext cx="577522" cy="140620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9" name="Google Shape;749;p35"/>
          <p:cNvSpPr/>
          <p:nvPr/>
        </p:nvSpPr>
        <p:spPr>
          <a:xfrm>
            <a:off x="6626789" y="2369908"/>
            <a:ext cx="647159" cy="133206"/>
          </a:xfrm>
          <a:custGeom>
            <a:rect b="b" l="l" r="r" t="t"/>
            <a:pathLst>
              <a:path extrusionOk="0" h="21245" w="21194">
                <a:moveTo>
                  <a:pt x="7875" y="19986"/>
                </a:moveTo>
                <a:cubicBezTo>
                  <a:pt x="10832" y="20303"/>
                  <a:pt x="13793" y="19757"/>
                  <a:pt x="16749" y="18965"/>
                </a:cubicBezTo>
                <a:cubicBezTo>
                  <a:pt x="17155" y="18877"/>
                  <a:pt x="17561" y="18754"/>
                  <a:pt x="17967" y="18648"/>
                </a:cubicBezTo>
                <a:cubicBezTo>
                  <a:pt x="18208" y="18648"/>
                  <a:pt x="18449" y="18631"/>
                  <a:pt x="18690" y="18631"/>
                </a:cubicBezTo>
                <a:cubicBezTo>
                  <a:pt x="18787" y="18631"/>
                  <a:pt x="18869" y="18543"/>
                  <a:pt x="18941" y="18367"/>
                </a:cubicBezTo>
                <a:cubicBezTo>
                  <a:pt x="19099" y="18314"/>
                  <a:pt x="19254" y="18279"/>
                  <a:pt x="19408" y="18226"/>
                </a:cubicBezTo>
                <a:cubicBezTo>
                  <a:pt x="19926" y="18050"/>
                  <a:pt x="20094" y="15163"/>
                  <a:pt x="19900" y="13438"/>
                </a:cubicBezTo>
                <a:cubicBezTo>
                  <a:pt x="20141" y="13350"/>
                  <a:pt x="20382" y="13279"/>
                  <a:pt x="20623" y="13174"/>
                </a:cubicBezTo>
                <a:cubicBezTo>
                  <a:pt x="21373" y="12874"/>
                  <a:pt x="21395" y="7030"/>
                  <a:pt x="20623" y="7100"/>
                </a:cubicBezTo>
                <a:cubicBezTo>
                  <a:pt x="18930" y="7241"/>
                  <a:pt x="17242" y="7276"/>
                  <a:pt x="15549" y="7223"/>
                </a:cubicBezTo>
                <a:cubicBezTo>
                  <a:pt x="16839" y="6836"/>
                  <a:pt x="18133" y="6466"/>
                  <a:pt x="19426" y="6079"/>
                </a:cubicBezTo>
                <a:cubicBezTo>
                  <a:pt x="20184" y="5850"/>
                  <a:pt x="20188" y="-223"/>
                  <a:pt x="19426" y="6"/>
                </a:cubicBezTo>
                <a:cubicBezTo>
                  <a:pt x="13807" y="1661"/>
                  <a:pt x="8188" y="3298"/>
                  <a:pt x="2565" y="4953"/>
                </a:cubicBezTo>
                <a:cubicBezTo>
                  <a:pt x="1872" y="5146"/>
                  <a:pt x="1811" y="9776"/>
                  <a:pt x="2375" y="10815"/>
                </a:cubicBezTo>
                <a:cubicBezTo>
                  <a:pt x="1775" y="10815"/>
                  <a:pt x="1175" y="10832"/>
                  <a:pt x="571" y="10832"/>
                </a:cubicBezTo>
                <a:cubicBezTo>
                  <a:pt x="-205" y="10815"/>
                  <a:pt x="-176" y="16536"/>
                  <a:pt x="571" y="16906"/>
                </a:cubicBezTo>
                <a:cubicBezTo>
                  <a:pt x="1372" y="17293"/>
                  <a:pt x="2177" y="17645"/>
                  <a:pt x="2978" y="17944"/>
                </a:cubicBezTo>
                <a:cubicBezTo>
                  <a:pt x="2939" y="19617"/>
                  <a:pt x="3122" y="21377"/>
                  <a:pt x="3542" y="21236"/>
                </a:cubicBezTo>
                <a:cubicBezTo>
                  <a:pt x="4987" y="20743"/>
                  <a:pt x="6431" y="20321"/>
                  <a:pt x="7875" y="19986"/>
                </a:cubicBezTo>
                <a:lnTo>
                  <a:pt x="7875" y="199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0" name="Google Shape;750;p35"/>
          <p:cNvSpPr/>
          <p:nvPr/>
        </p:nvSpPr>
        <p:spPr>
          <a:xfrm>
            <a:off x="6678186" y="2717799"/>
            <a:ext cx="672932" cy="140505"/>
          </a:xfrm>
          <a:custGeom>
            <a:rect b="b" l="l" r="r" t="t"/>
            <a:pathLst>
              <a:path extrusionOk="0" h="21583" w="21297">
                <a:moveTo>
                  <a:pt x="5409" y="20651"/>
                </a:moveTo>
                <a:cubicBezTo>
                  <a:pt x="5870" y="20515"/>
                  <a:pt x="6332" y="20379"/>
                  <a:pt x="6794" y="20227"/>
                </a:cubicBezTo>
                <a:cubicBezTo>
                  <a:pt x="6933" y="20193"/>
                  <a:pt x="7047" y="19938"/>
                  <a:pt x="7134" y="19565"/>
                </a:cubicBezTo>
                <a:cubicBezTo>
                  <a:pt x="11269" y="21007"/>
                  <a:pt x="15412" y="20922"/>
                  <a:pt x="19547" y="19311"/>
                </a:cubicBezTo>
                <a:cubicBezTo>
                  <a:pt x="19880" y="19176"/>
                  <a:pt x="20061" y="18006"/>
                  <a:pt x="20092" y="16734"/>
                </a:cubicBezTo>
                <a:cubicBezTo>
                  <a:pt x="20446" y="16344"/>
                  <a:pt x="20596" y="14700"/>
                  <a:pt x="20533" y="13258"/>
                </a:cubicBezTo>
                <a:cubicBezTo>
                  <a:pt x="20703" y="12835"/>
                  <a:pt x="20870" y="12326"/>
                  <a:pt x="21030" y="11732"/>
                </a:cubicBezTo>
                <a:cubicBezTo>
                  <a:pt x="21405" y="10308"/>
                  <a:pt x="21408" y="7121"/>
                  <a:pt x="20894" y="6426"/>
                </a:cubicBezTo>
                <a:cubicBezTo>
                  <a:pt x="20627" y="6053"/>
                  <a:pt x="20352" y="5748"/>
                  <a:pt x="20082" y="5476"/>
                </a:cubicBezTo>
                <a:cubicBezTo>
                  <a:pt x="20266" y="3815"/>
                  <a:pt x="20106" y="1051"/>
                  <a:pt x="19606" y="899"/>
                </a:cubicBezTo>
                <a:cubicBezTo>
                  <a:pt x="16988" y="68"/>
                  <a:pt x="14370" y="51"/>
                  <a:pt x="11759" y="797"/>
                </a:cubicBezTo>
                <a:cubicBezTo>
                  <a:pt x="11669" y="322"/>
                  <a:pt x="11540" y="0"/>
                  <a:pt x="11367" y="0"/>
                </a:cubicBezTo>
                <a:cubicBezTo>
                  <a:pt x="7752" y="0"/>
                  <a:pt x="4148" y="899"/>
                  <a:pt x="551" y="2696"/>
                </a:cubicBezTo>
                <a:cubicBezTo>
                  <a:pt x="-175" y="3052"/>
                  <a:pt x="-192" y="8257"/>
                  <a:pt x="551" y="8511"/>
                </a:cubicBezTo>
                <a:cubicBezTo>
                  <a:pt x="1666" y="8867"/>
                  <a:pt x="2780" y="9240"/>
                  <a:pt x="3895" y="9596"/>
                </a:cubicBezTo>
                <a:cubicBezTo>
                  <a:pt x="3086" y="9732"/>
                  <a:pt x="2280" y="9868"/>
                  <a:pt x="1468" y="10003"/>
                </a:cubicBezTo>
                <a:cubicBezTo>
                  <a:pt x="1044" y="10071"/>
                  <a:pt x="867" y="11987"/>
                  <a:pt x="929" y="13597"/>
                </a:cubicBezTo>
                <a:cubicBezTo>
                  <a:pt x="739" y="15310"/>
                  <a:pt x="898" y="18040"/>
                  <a:pt x="1402" y="18057"/>
                </a:cubicBezTo>
                <a:cubicBezTo>
                  <a:pt x="1513" y="18057"/>
                  <a:pt x="1620" y="18057"/>
                  <a:pt x="1732" y="18057"/>
                </a:cubicBezTo>
                <a:cubicBezTo>
                  <a:pt x="1659" y="19701"/>
                  <a:pt x="1829" y="21600"/>
                  <a:pt x="2263" y="21583"/>
                </a:cubicBezTo>
                <a:cubicBezTo>
                  <a:pt x="3315" y="21549"/>
                  <a:pt x="4360" y="21227"/>
                  <a:pt x="5398" y="20651"/>
                </a:cubicBezTo>
                <a:lnTo>
                  <a:pt x="5409" y="20651"/>
                </a:lnTo>
                <a:close/>
                <a:moveTo>
                  <a:pt x="18342" y="10071"/>
                </a:moveTo>
                <a:cubicBezTo>
                  <a:pt x="18172" y="10156"/>
                  <a:pt x="18002" y="10207"/>
                  <a:pt x="17828" y="10257"/>
                </a:cubicBezTo>
                <a:cubicBezTo>
                  <a:pt x="16703" y="9952"/>
                  <a:pt x="15582" y="9783"/>
                  <a:pt x="14460" y="9783"/>
                </a:cubicBezTo>
                <a:cubicBezTo>
                  <a:pt x="15752" y="9596"/>
                  <a:pt x="17061" y="9478"/>
                  <a:pt x="18342" y="100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1" name="Google Shape;751;p35"/>
          <p:cNvSpPr/>
          <p:nvPr/>
        </p:nvSpPr>
        <p:spPr>
          <a:xfrm>
            <a:off x="6641413" y="3054151"/>
            <a:ext cx="683965" cy="136870"/>
          </a:xfrm>
          <a:custGeom>
            <a:rect b="b" l="l" r="r" t="t"/>
            <a:pathLst>
              <a:path extrusionOk="0" h="20528" w="21200">
                <a:moveTo>
                  <a:pt x="19731" y="16009"/>
                </a:moveTo>
                <a:cubicBezTo>
                  <a:pt x="20055" y="15761"/>
                  <a:pt x="20170" y="14254"/>
                  <a:pt x="20123" y="12864"/>
                </a:cubicBezTo>
                <a:cubicBezTo>
                  <a:pt x="20333" y="12252"/>
                  <a:pt x="20395" y="10911"/>
                  <a:pt x="20337" y="9736"/>
                </a:cubicBezTo>
                <a:cubicBezTo>
                  <a:pt x="20490" y="9570"/>
                  <a:pt x="20643" y="9405"/>
                  <a:pt x="20799" y="9223"/>
                </a:cubicBezTo>
                <a:cubicBezTo>
                  <a:pt x="21415" y="8494"/>
                  <a:pt x="21286" y="3529"/>
                  <a:pt x="20650" y="3612"/>
                </a:cubicBezTo>
                <a:cubicBezTo>
                  <a:pt x="20395" y="3645"/>
                  <a:pt x="20136" y="3678"/>
                  <a:pt x="19881" y="3711"/>
                </a:cubicBezTo>
                <a:cubicBezTo>
                  <a:pt x="19983" y="2023"/>
                  <a:pt x="19817" y="-96"/>
                  <a:pt x="19368" y="3"/>
                </a:cubicBezTo>
                <a:cubicBezTo>
                  <a:pt x="13093" y="1476"/>
                  <a:pt x="6818" y="2966"/>
                  <a:pt x="543" y="4439"/>
                </a:cubicBezTo>
                <a:cubicBezTo>
                  <a:pt x="-178" y="4605"/>
                  <a:pt x="-185" y="10100"/>
                  <a:pt x="543" y="10150"/>
                </a:cubicBezTo>
                <a:cubicBezTo>
                  <a:pt x="2998" y="10298"/>
                  <a:pt x="5457" y="10365"/>
                  <a:pt x="7916" y="10332"/>
                </a:cubicBezTo>
                <a:cubicBezTo>
                  <a:pt x="5515" y="10745"/>
                  <a:pt x="3111" y="11126"/>
                  <a:pt x="706" y="11374"/>
                </a:cubicBezTo>
                <a:cubicBezTo>
                  <a:pt x="-18" y="11441"/>
                  <a:pt x="-18" y="17068"/>
                  <a:pt x="706" y="17068"/>
                </a:cubicBezTo>
                <a:cubicBezTo>
                  <a:pt x="886" y="17068"/>
                  <a:pt x="1063" y="17068"/>
                  <a:pt x="1243" y="17068"/>
                </a:cubicBezTo>
                <a:cubicBezTo>
                  <a:pt x="1284" y="18260"/>
                  <a:pt x="1465" y="19336"/>
                  <a:pt x="1777" y="19418"/>
                </a:cubicBezTo>
                <a:cubicBezTo>
                  <a:pt x="2332" y="19584"/>
                  <a:pt x="2886" y="19700"/>
                  <a:pt x="3437" y="19799"/>
                </a:cubicBezTo>
                <a:cubicBezTo>
                  <a:pt x="3447" y="19799"/>
                  <a:pt x="3454" y="19816"/>
                  <a:pt x="3464" y="19816"/>
                </a:cubicBezTo>
                <a:cubicBezTo>
                  <a:pt x="8906" y="21504"/>
                  <a:pt x="14344" y="20180"/>
                  <a:pt x="19731" y="15976"/>
                </a:cubicBezTo>
                <a:lnTo>
                  <a:pt x="19731" y="1600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2" name="Google Shape;752;p35"/>
          <p:cNvSpPr/>
          <p:nvPr/>
        </p:nvSpPr>
        <p:spPr>
          <a:xfrm>
            <a:off x="6685597" y="3357404"/>
            <a:ext cx="610270" cy="147827"/>
          </a:xfrm>
          <a:custGeom>
            <a:rect b="b" l="l" r="r" t="t"/>
            <a:pathLst>
              <a:path extrusionOk="0" h="20603" w="21236">
                <a:moveTo>
                  <a:pt x="19119" y="15056"/>
                </a:moveTo>
                <a:cubicBezTo>
                  <a:pt x="19509" y="14702"/>
                  <a:pt x="19631" y="13073"/>
                  <a:pt x="19539" y="11720"/>
                </a:cubicBezTo>
                <a:cubicBezTo>
                  <a:pt x="19734" y="11228"/>
                  <a:pt x="19829" y="10382"/>
                  <a:pt x="19833" y="9506"/>
                </a:cubicBezTo>
                <a:cubicBezTo>
                  <a:pt x="20093" y="9352"/>
                  <a:pt x="20352" y="9214"/>
                  <a:pt x="20612" y="9060"/>
                </a:cubicBezTo>
                <a:cubicBezTo>
                  <a:pt x="20616" y="9060"/>
                  <a:pt x="20620" y="9060"/>
                  <a:pt x="20620" y="9060"/>
                </a:cubicBezTo>
                <a:cubicBezTo>
                  <a:pt x="20677" y="9029"/>
                  <a:pt x="20730" y="8999"/>
                  <a:pt x="20788" y="8968"/>
                </a:cubicBezTo>
                <a:cubicBezTo>
                  <a:pt x="21429" y="8583"/>
                  <a:pt x="21345" y="4156"/>
                  <a:pt x="20780" y="3695"/>
                </a:cubicBezTo>
                <a:cubicBezTo>
                  <a:pt x="20929" y="2065"/>
                  <a:pt x="20746" y="-118"/>
                  <a:pt x="20226" y="5"/>
                </a:cubicBezTo>
                <a:cubicBezTo>
                  <a:pt x="13687" y="1665"/>
                  <a:pt x="7147" y="3310"/>
                  <a:pt x="608" y="4971"/>
                </a:cubicBezTo>
                <a:cubicBezTo>
                  <a:pt x="-34" y="5124"/>
                  <a:pt x="-171" y="8430"/>
                  <a:pt x="215" y="9783"/>
                </a:cubicBezTo>
                <a:cubicBezTo>
                  <a:pt x="24" y="11366"/>
                  <a:pt x="325" y="13734"/>
                  <a:pt x="787" y="13795"/>
                </a:cubicBezTo>
                <a:cubicBezTo>
                  <a:pt x="1772" y="13918"/>
                  <a:pt x="2757" y="13980"/>
                  <a:pt x="3738" y="13995"/>
                </a:cubicBezTo>
                <a:cubicBezTo>
                  <a:pt x="3712" y="14133"/>
                  <a:pt x="3685" y="14287"/>
                  <a:pt x="3666" y="14441"/>
                </a:cubicBezTo>
                <a:cubicBezTo>
                  <a:pt x="3517" y="14595"/>
                  <a:pt x="3368" y="14733"/>
                  <a:pt x="3215" y="14887"/>
                </a:cubicBezTo>
                <a:cubicBezTo>
                  <a:pt x="2494" y="15594"/>
                  <a:pt x="2700" y="20022"/>
                  <a:pt x="3383" y="20191"/>
                </a:cubicBezTo>
                <a:cubicBezTo>
                  <a:pt x="8667" y="21482"/>
                  <a:pt x="13943" y="19729"/>
                  <a:pt x="19123" y="15056"/>
                </a:cubicBezTo>
                <a:lnTo>
                  <a:pt x="19119" y="150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3" name="Google Shape;753;p35"/>
          <p:cNvSpPr/>
          <p:nvPr/>
        </p:nvSpPr>
        <p:spPr>
          <a:xfrm>
            <a:off x="6603455" y="3927312"/>
            <a:ext cx="583819" cy="250582"/>
          </a:xfrm>
          <a:custGeom>
            <a:rect b="b" l="l" r="r" t="t"/>
            <a:pathLst>
              <a:path extrusionOk="0" h="21574" w="21571">
                <a:moveTo>
                  <a:pt x="10623" y="20745"/>
                </a:moveTo>
                <a:cubicBezTo>
                  <a:pt x="7387" y="20463"/>
                  <a:pt x="4151" y="20203"/>
                  <a:pt x="916" y="19911"/>
                </a:cubicBezTo>
                <a:cubicBezTo>
                  <a:pt x="5" y="19824"/>
                  <a:pt x="-4" y="19727"/>
                  <a:pt x="1" y="17681"/>
                </a:cubicBezTo>
                <a:cubicBezTo>
                  <a:pt x="19" y="13729"/>
                  <a:pt x="79" y="9777"/>
                  <a:pt x="19" y="5836"/>
                </a:cubicBezTo>
                <a:cubicBezTo>
                  <a:pt x="-4" y="4407"/>
                  <a:pt x="79" y="3032"/>
                  <a:pt x="79" y="1613"/>
                </a:cubicBezTo>
                <a:cubicBezTo>
                  <a:pt x="79" y="563"/>
                  <a:pt x="259" y="0"/>
                  <a:pt x="740" y="0"/>
                </a:cubicBezTo>
                <a:cubicBezTo>
                  <a:pt x="4849" y="76"/>
                  <a:pt x="8963" y="76"/>
                  <a:pt x="13072" y="227"/>
                </a:cubicBezTo>
                <a:cubicBezTo>
                  <a:pt x="14995" y="303"/>
                  <a:pt x="16914" y="671"/>
                  <a:pt x="18836" y="931"/>
                </a:cubicBezTo>
                <a:cubicBezTo>
                  <a:pt x="19571" y="1029"/>
                  <a:pt x="20297" y="1191"/>
                  <a:pt x="21027" y="1321"/>
                </a:cubicBezTo>
                <a:cubicBezTo>
                  <a:pt x="21402" y="1386"/>
                  <a:pt x="21596" y="1786"/>
                  <a:pt x="21568" y="2685"/>
                </a:cubicBezTo>
                <a:cubicBezTo>
                  <a:pt x="21397" y="8564"/>
                  <a:pt x="21231" y="14443"/>
                  <a:pt x="21055" y="20322"/>
                </a:cubicBezTo>
                <a:cubicBezTo>
                  <a:pt x="21023" y="21546"/>
                  <a:pt x="20662" y="21600"/>
                  <a:pt x="20256" y="21568"/>
                </a:cubicBezTo>
                <a:cubicBezTo>
                  <a:pt x="17963" y="21362"/>
                  <a:pt x="15661" y="21145"/>
                  <a:pt x="13368" y="20983"/>
                </a:cubicBezTo>
                <a:cubicBezTo>
                  <a:pt x="12448" y="20918"/>
                  <a:pt x="11533" y="20983"/>
                  <a:pt x="10613" y="20983"/>
                </a:cubicBezTo>
                <a:cubicBezTo>
                  <a:pt x="10613" y="20907"/>
                  <a:pt x="10613" y="20820"/>
                  <a:pt x="10613" y="20734"/>
                </a:cubicBezTo>
                <a:lnTo>
                  <a:pt x="10623" y="20745"/>
                </a:lnTo>
                <a:close/>
                <a:moveTo>
                  <a:pt x="1004" y="17746"/>
                </a:moveTo>
                <a:cubicBezTo>
                  <a:pt x="7373" y="18254"/>
                  <a:pt x="13724" y="18763"/>
                  <a:pt x="20140" y="19272"/>
                </a:cubicBezTo>
                <a:cubicBezTo>
                  <a:pt x="20316" y="13880"/>
                  <a:pt x="20491" y="8651"/>
                  <a:pt x="20667" y="3237"/>
                </a:cubicBezTo>
                <a:cubicBezTo>
                  <a:pt x="14071" y="2837"/>
                  <a:pt x="7572" y="3313"/>
                  <a:pt x="1004" y="4320"/>
                </a:cubicBezTo>
                <a:lnTo>
                  <a:pt x="1004" y="17746"/>
                </a:lnTo>
                <a:close/>
                <a:moveTo>
                  <a:pt x="994" y="3097"/>
                </a:moveTo>
                <a:cubicBezTo>
                  <a:pt x="1041" y="3216"/>
                  <a:pt x="1082" y="3324"/>
                  <a:pt x="1124" y="3443"/>
                </a:cubicBezTo>
                <a:cubicBezTo>
                  <a:pt x="3199" y="3075"/>
                  <a:pt x="5279" y="2696"/>
                  <a:pt x="7355" y="2328"/>
                </a:cubicBezTo>
                <a:cubicBezTo>
                  <a:pt x="5358" y="2209"/>
                  <a:pt x="3356" y="2198"/>
                  <a:pt x="1360" y="2252"/>
                </a:cubicBezTo>
                <a:cubicBezTo>
                  <a:pt x="1235" y="2252"/>
                  <a:pt x="1115" y="2804"/>
                  <a:pt x="994" y="309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4" name="Google Shape;754;p35"/>
          <p:cNvSpPr/>
          <p:nvPr/>
        </p:nvSpPr>
        <p:spPr>
          <a:xfrm>
            <a:off x="7498123" y="1361847"/>
            <a:ext cx="669203" cy="151588"/>
          </a:xfrm>
          <a:custGeom>
            <a:rect b="b" l="l" r="r" t="t"/>
            <a:pathLst>
              <a:path extrusionOk="0" h="21441" w="21179">
                <a:moveTo>
                  <a:pt x="6248" y="21433"/>
                </a:moveTo>
                <a:cubicBezTo>
                  <a:pt x="10189" y="20169"/>
                  <a:pt x="14130" y="18952"/>
                  <a:pt x="18071" y="17812"/>
                </a:cubicBezTo>
                <a:cubicBezTo>
                  <a:pt x="18797" y="17594"/>
                  <a:pt x="18810" y="12350"/>
                  <a:pt x="18071" y="12381"/>
                </a:cubicBezTo>
                <a:cubicBezTo>
                  <a:pt x="17241" y="12412"/>
                  <a:pt x="16408" y="12459"/>
                  <a:pt x="15578" y="12537"/>
                </a:cubicBezTo>
                <a:cubicBezTo>
                  <a:pt x="15734" y="12459"/>
                  <a:pt x="15890" y="12381"/>
                  <a:pt x="16047" y="12303"/>
                </a:cubicBezTo>
                <a:cubicBezTo>
                  <a:pt x="16276" y="12272"/>
                  <a:pt x="16505" y="12241"/>
                  <a:pt x="16734" y="12209"/>
                </a:cubicBezTo>
                <a:cubicBezTo>
                  <a:pt x="16869" y="12178"/>
                  <a:pt x="16977" y="11991"/>
                  <a:pt x="17064" y="11679"/>
                </a:cubicBezTo>
                <a:cubicBezTo>
                  <a:pt x="18303" y="11023"/>
                  <a:pt x="19543" y="10165"/>
                  <a:pt x="20772" y="9010"/>
                </a:cubicBezTo>
                <a:cubicBezTo>
                  <a:pt x="21411" y="8417"/>
                  <a:pt x="21251" y="3672"/>
                  <a:pt x="20619" y="3672"/>
                </a:cubicBezTo>
                <a:cubicBezTo>
                  <a:pt x="19418" y="3657"/>
                  <a:pt x="18217" y="3657"/>
                  <a:pt x="17012" y="3641"/>
                </a:cubicBezTo>
                <a:cubicBezTo>
                  <a:pt x="17133" y="2018"/>
                  <a:pt x="16967" y="-120"/>
                  <a:pt x="16505" y="5"/>
                </a:cubicBezTo>
                <a:lnTo>
                  <a:pt x="2526" y="3548"/>
                </a:lnTo>
                <a:cubicBezTo>
                  <a:pt x="2103" y="3657"/>
                  <a:pt x="1922" y="5498"/>
                  <a:pt x="1995" y="7012"/>
                </a:cubicBezTo>
                <a:cubicBezTo>
                  <a:pt x="1811" y="7387"/>
                  <a:pt x="1707" y="8183"/>
                  <a:pt x="1686" y="9057"/>
                </a:cubicBezTo>
                <a:cubicBezTo>
                  <a:pt x="1353" y="9338"/>
                  <a:pt x="1196" y="10774"/>
                  <a:pt x="1217" y="12100"/>
                </a:cubicBezTo>
                <a:cubicBezTo>
                  <a:pt x="995" y="12163"/>
                  <a:pt x="773" y="12225"/>
                  <a:pt x="547" y="12288"/>
                </a:cubicBezTo>
                <a:cubicBezTo>
                  <a:pt x="-175" y="12522"/>
                  <a:pt x="-189" y="17859"/>
                  <a:pt x="547" y="17719"/>
                </a:cubicBezTo>
                <a:cubicBezTo>
                  <a:pt x="1287" y="17578"/>
                  <a:pt x="2026" y="17422"/>
                  <a:pt x="2766" y="17251"/>
                </a:cubicBezTo>
                <a:cubicBezTo>
                  <a:pt x="2689" y="18733"/>
                  <a:pt x="2863" y="20497"/>
                  <a:pt x="3297" y="20622"/>
                </a:cubicBezTo>
                <a:cubicBezTo>
                  <a:pt x="4165" y="20871"/>
                  <a:pt x="5033" y="20981"/>
                  <a:pt x="5898" y="20996"/>
                </a:cubicBezTo>
                <a:cubicBezTo>
                  <a:pt x="5984" y="21293"/>
                  <a:pt x="6099" y="21480"/>
                  <a:pt x="6248" y="21433"/>
                </a:cubicBezTo>
                <a:lnTo>
                  <a:pt x="6248" y="2143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5" name="Google Shape;755;p35"/>
          <p:cNvSpPr/>
          <p:nvPr/>
        </p:nvSpPr>
        <p:spPr>
          <a:xfrm>
            <a:off x="7547599" y="1661298"/>
            <a:ext cx="570236" cy="140490"/>
          </a:xfrm>
          <a:custGeom>
            <a:rect b="b" l="l" r="r" t="t"/>
            <a:pathLst>
              <a:path extrusionOk="0" h="20706" w="21226">
                <a:moveTo>
                  <a:pt x="19830" y="19045"/>
                </a:moveTo>
                <a:cubicBezTo>
                  <a:pt x="20696" y="18671"/>
                  <a:pt x="20688" y="13807"/>
                  <a:pt x="19830" y="13401"/>
                </a:cubicBezTo>
                <a:cubicBezTo>
                  <a:pt x="19724" y="13352"/>
                  <a:pt x="19613" y="13303"/>
                  <a:pt x="19507" y="13254"/>
                </a:cubicBezTo>
                <a:cubicBezTo>
                  <a:pt x="19593" y="12571"/>
                  <a:pt x="19622" y="11791"/>
                  <a:pt x="19589" y="11075"/>
                </a:cubicBezTo>
                <a:cubicBezTo>
                  <a:pt x="19899" y="10896"/>
                  <a:pt x="20210" y="10717"/>
                  <a:pt x="20524" y="10522"/>
                </a:cubicBezTo>
                <a:cubicBezTo>
                  <a:pt x="21035" y="10197"/>
                  <a:pt x="21104" y="8180"/>
                  <a:pt x="20908" y="6667"/>
                </a:cubicBezTo>
                <a:cubicBezTo>
                  <a:pt x="21423" y="5447"/>
                  <a:pt x="21313" y="1381"/>
                  <a:pt x="20577" y="1381"/>
                </a:cubicBezTo>
                <a:cubicBezTo>
                  <a:pt x="20275" y="1381"/>
                  <a:pt x="19969" y="1381"/>
                  <a:pt x="19662" y="1381"/>
                </a:cubicBezTo>
                <a:cubicBezTo>
                  <a:pt x="14111" y="-424"/>
                  <a:pt x="8548" y="-457"/>
                  <a:pt x="2993" y="1267"/>
                </a:cubicBezTo>
                <a:cubicBezTo>
                  <a:pt x="2143" y="1527"/>
                  <a:pt x="2119" y="6911"/>
                  <a:pt x="2993" y="6911"/>
                </a:cubicBezTo>
                <a:cubicBezTo>
                  <a:pt x="3038" y="6911"/>
                  <a:pt x="3083" y="6911"/>
                  <a:pt x="3128" y="6911"/>
                </a:cubicBezTo>
                <a:cubicBezTo>
                  <a:pt x="3107" y="6927"/>
                  <a:pt x="3087" y="6927"/>
                  <a:pt x="3066" y="6944"/>
                </a:cubicBezTo>
                <a:cubicBezTo>
                  <a:pt x="2821" y="7106"/>
                  <a:pt x="2674" y="7724"/>
                  <a:pt x="2617" y="8489"/>
                </a:cubicBezTo>
                <a:cubicBezTo>
                  <a:pt x="2041" y="8684"/>
                  <a:pt x="1469" y="8895"/>
                  <a:pt x="893" y="9123"/>
                </a:cubicBezTo>
                <a:cubicBezTo>
                  <a:pt x="387" y="9318"/>
                  <a:pt x="174" y="11205"/>
                  <a:pt x="268" y="12750"/>
                </a:cubicBezTo>
                <a:cubicBezTo>
                  <a:pt x="-177" y="14230"/>
                  <a:pt x="-79" y="17613"/>
                  <a:pt x="648" y="17744"/>
                </a:cubicBezTo>
                <a:cubicBezTo>
                  <a:pt x="2866" y="18166"/>
                  <a:pt x="5084" y="18297"/>
                  <a:pt x="7298" y="18150"/>
                </a:cubicBezTo>
                <a:cubicBezTo>
                  <a:pt x="7367" y="19207"/>
                  <a:pt x="7572" y="20118"/>
                  <a:pt x="7919" y="20200"/>
                </a:cubicBezTo>
                <a:cubicBezTo>
                  <a:pt x="11893" y="21143"/>
                  <a:pt x="15864" y="20769"/>
                  <a:pt x="19826" y="19061"/>
                </a:cubicBezTo>
                <a:lnTo>
                  <a:pt x="19830" y="190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6" name="Google Shape;756;p35"/>
          <p:cNvSpPr/>
          <p:nvPr/>
        </p:nvSpPr>
        <p:spPr>
          <a:xfrm>
            <a:off x="7521935" y="2027564"/>
            <a:ext cx="621546" cy="133414"/>
          </a:xfrm>
          <a:custGeom>
            <a:rect b="b" l="l" r="r" t="t"/>
            <a:pathLst>
              <a:path extrusionOk="0" h="20549" w="21064">
                <a:moveTo>
                  <a:pt x="20618" y="14713"/>
                </a:moveTo>
                <a:cubicBezTo>
                  <a:pt x="20079" y="14322"/>
                  <a:pt x="19535" y="13965"/>
                  <a:pt x="18996" y="13642"/>
                </a:cubicBezTo>
                <a:cubicBezTo>
                  <a:pt x="19074" y="12264"/>
                  <a:pt x="18974" y="10648"/>
                  <a:pt x="18687" y="10087"/>
                </a:cubicBezTo>
                <a:cubicBezTo>
                  <a:pt x="18851" y="9968"/>
                  <a:pt x="19011" y="9849"/>
                  <a:pt x="19175" y="9713"/>
                </a:cubicBezTo>
                <a:cubicBezTo>
                  <a:pt x="19840" y="9168"/>
                  <a:pt x="19703" y="4151"/>
                  <a:pt x="19078" y="3862"/>
                </a:cubicBezTo>
                <a:cubicBezTo>
                  <a:pt x="19119" y="2246"/>
                  <a:pt x="18925" y="443"/>
                  <a:pt x="18490" y="409"/>
                </a:cubicBezTo>
                <a:cubicBezTo>
                  <a:pt x="12520" y="-101"/>
                  <a:pt x="6546" y="-543"/>
                  <a:pt x="591" y="1753"/>
                </a:cubicBezTo>
                <a:cubicBezTo>
                  <a:pt x="-194" y="2059"/>
                  <a:pt x="-201" y="7485"/>
                  <a:pt x="591" y="7723"/>
                </a:cubicBezTo>
                <a:cubicBezTo>
                  <a:pt x="3459" y="8607"/>
                  <a:pt x="6331" y="9220"/>
                  <a:pt x="9206" y="9594"/>
                </a:cubicBezTo>
                <a:cubicBezTo>
                  <a:pt x="7145" y="10325"/>
                  <a:pt x="5081" y="10750"/>
                  <a:pt x="3013" y="10886"/>
                </a:cubicBezTo>
                <a:cubicBezTo>
                  <a:pt x="2343" y="10937"/>
                  <a:pt x="2150" y="16108"/>
                  <a:pt x="2849" y="16771"/>
                </a:cubicBezTo>
                <a:cubicBezTo>
                  <a:pt x="3061" y="16958"/>
                  <a:pt x="3277" y="17128"/>
                  <a:pt x="3493" y="17281"/>
                </a:cubicBezTo>
                <a:cubicBezTo>
                  <a:pt x="3556" y="18404"/>
                  <a:pt x="3742" y="19339"/>
                  <a:pt x="4062" y="19373"/>
                </a:cubicBezTo>
                <a:cubicBezTo>
                  <a:pt x="7235" y="19696"/>
                  <a:pt x="10407" y="20037"/>
                  <a:pt x="13580" y="20360"/>
                </a:cubicBezTo>
                <a:cubicBezTo>
                  <a:pt x="13934" y="20394"/>
                  <a:pt x="14123" y="19237"/>
                  <a:pt x="14164" y="17928"/>
                </a:cubicBezTo>
                <a:cubicBezTo>
                  <a:pt x="15793" y="18098"/>
                  <a:pt x="17419" y="18659"/>
                  <a:pt x="19041" y="19662"/>
                </a:cubicBezTo>
                <a:cubicBezTo>
                  <a:pt x="19230" y="20530"/>
                  <a:pt x="19535" y="20683"/>
                  <a:pt x="19766" y="20156"/>
                </a:cubicBezTo>
                <a:cubicBezTo>
                  <a:pt x="19945" y="20275"/>
                  <a:pt x="20123" y="20377"/>
                  <a:pt x="20294" y="20513"/>
                </a:cubicBezTo>
                <a:cubicBezTo>
                  <a:pt x="21068" y="21057"/>
                  <a:pt x="21399" y="15308"/>
                  <a:pt x="20618" y="14713"/>
                </a:cubicBezTo>
                <a:lnTo>
                  <a:pt x="20618" y="1471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7" name="Google Shape;757;p35"/>
          <p:cNvSpPr/>
          <p:nvPr/>
        </p:nvSpPr>
        <p:spPr>
          <a:xfrm>
            <a:off x="7512661" y="2349037"/>
            <a:ext cx="610355" cy="162735"/>
          </a:xfrm>
          <a:custGeom>
            <a:rect b="b" l="l" r="r" t="t"/>
            <a:pathLst>
              <a:path extrusionOk="0" h="21107" w="21169">
                <a:moveTo>
                  <a:pt x="10621" y="21098"/>
                </a:moveTo>
                <a:cubicBezTo>
                  <a:pt x="10952" y="21198"/>
                  <a:pt x="11142" y="20439"/>
                  <a:pt x="11203" y="19495"/>
                </a:cubicBezTo>
                <a:cubicBezTo>
                  <a:pt x="13680" y="19008"/>
                  <a:pt x="16153" y="18349"/>
                  <a:pt x="18622" y="17519"/>
                </a:cubicBezTo>
                <a:cubicBezTo>
                  <a:pt x="19414" y="17247"/>
                  <a:pt x="19444" y="12610"/>
                  <a:pt x="18622" y="12624"/>
                </a:cubicBezTo>
                <a:cubicBezTo>
                  <a:pt x="18071" y="12638"/>
                  <a:pt x="17523" y="12652"/>
                  <a:pt x="16971" y="12667"/>
                </a:cubicBezTo>
                <a:cubicBezTo>
                  <a:pt x="18170" y="12166"/>
                  <a:pt x="19368" y="11650"/>
                  <a:pt x="20567" y="11064"/>
                </a:cubicBezTo>
                <a:cubicBezTo>
                  <a:pt x="21343" y="10691"/>
                  <a:pt x="21396" y="6039"/>
                  <a:pt x="20567" y="6182"/>
                </a:cubicBezTo>
                <a:cubicBezTo>
                  <a:pt x="18462" y="6512"/>
                  <a:pt x="16358" y="6655"/>
                  <a:pt x="14254" y="6612"/>
                </a:cubicBezTo>
                <a:cubicBezTo>
                  <a:pt x="15609" y="6068"/>
                  <a:pt x="16967" y="5452"/>
                  <a:pt x="18318" y="4737"/>
                </a:cubicBezTo>
                <a:cubicBezTo>
                  <a:pt x="19113" y="4307"/>
                  <a:pt x="18774" y="-402"/>
                  <a:pt x="17983" y="27"/>
                </a:cubicBezTo>
                <a:cubicBezTo>
                  <a:pt x="12379" y="3005"/>
                  <a:pt x="6732" y="4322"/>
                  <a:pt x="1078" y="4064"/>
                </a:cubicBezTo>
                <a:cubicBezTo>
                  <a:pt x="256" y="4035"/>
                  <a:pt x="287" y="8659"/>
                  <a:pt x="1078" y="8959"/>
                </a:cubicBezTo>
                <a:cubicBezTo>
                  <a:pt x="3300" y="9804"/>
                  <a:pt x="5526" y="10419"/>
                  <a:pt x="7752" y="10835"/>
                </a:cubicBezTo>
                <a:cubicBezTo>
                  <a:pt x="5374" y="11436"/>
                  <a:pt x="2992" y="11880"/>
                  <a:pt x="606" y="12166"/>
                </a:cubicBezTo>
                <a:cubicBezTo>
                  <a:pt x="-200" y="12266"/>
                  <a:pt x="-204" y="16947"/>
                  <a:pt x="606" y="17047"/>
                </a:cubicBezTo>
                <a:cubicBezTo>
                  <a:pt x="1474" y="17147"/>
                  <a:pt x="2341" y="17233"/>
                  <a:pt x="3209" y="17319"/>
                </a:cubicBezTo>
                <a:cubicBezTo>
                  <a:pt x="3106" y="18736"/>
                  <a:pt x="3296" y="20497"/>
                  <a:pt x="3787" y="20454"/>
                </a:cubicBezTo>
                <a:cubicBezTo>
                  <a:pt x="6070" y="20196"/>
                  <a:pt x="8345" y="20411"/>
                  <a:pt x="10621" y="21098"/>
                </a:cubicBezTo>
                <a:lnTo>
                  <a:pt x="10621" y="210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8" name="Google Shape;758;p35"/>
          <p:cNvSpPr/>
          <p:nvPr/>
        </p:nvSpPr>
        <p:spPr>
          <a:xfrm>
            <a:off x="7530945" y="2711498"/>
            <a:ext cx="573841" cy="137134"/>
          </a:xfrm>
          <a:custGeom>
            <a:rect b="b" l="l" r="r" t="t"/>
            <a:pathLst>
              <a:path extrusionOk="0" h="21319" w="21218">
                <a:moveTo>
                  <a:pt x="18222" y="18879"/>
                </a:moveTo>
                <a:cubicBezTo>
                  <a:pt x="18730" y="18793"/>
                  <a:pt x="18928" y="16956"/>
                  <a:pt x="18839" y="15325"/>
                </a:cubicBezTo>
                <a:cubicBezTo>
                  <a:pt x="19241" y="15188"/>
                  <a:pt x="19639" y="15033"/>
                  <a:pt x="20040" y="14879"/>
                </a:cubicBezTo>
                <a:cubicBezTo>
                  <a:pt x="20487" y="14707"/>
                  <a:pt x="20702" y="13041"/>
                  <a:pt x="20677" y="11531"/>
                </a:cubicBezTo>
                <a:cubicBezTo>
                  <a:pt x="21424" y="10912"/>
                  <a:pt x="21404" y="5641"/>
                  <a:pt x="20580" y="5607"/>
                </a:cubicBezTo>
                <a:cubicBezTo>
                  <a:pt x="20442" y="5607"/>
                  <a:pt x="20308" y="5607"/>
                  <a:pt x="20170" y="5590"/>
                </a:cubicBezTo>
                <a:cubicBezTo>
                  <a:pt x="20710" y="4216"/>
                  <a:pt x="20616" y="-231"/>
                  <a:pt x="19878" y="9"/>
                </a:cubicBezTo>
                <a:lnTo>
                  <a:pt x="3192" y="5212"/>
                </a:lnTo>
                <a:cubicBezTo>
                  <a:pt x="2620" y="5384"/>
                  <a:pt x="2429" y="8079"/>
                  <a:pt x="2636" y="9796"/>
                </a:cubicBezTo>
                <a:cubicBezTo>
                  <a:pt x="2044" y="9934"/>
                  <a:pt x="1451" y="10071"/>
                  <a:pt x="863" y="10208"/>
                </a:cubicBezTo>
                <a:cubicBezTo>
                  <a:pt x="502" y="10294"/>
                  <a:pt x="295" y="11428"/>
                  <a:pt x="238" y="12681"/>
                </a:cubicBezTo>
                <a:cubicBezTo>
                  <a:pt x="-176" y="14243"/>
                  <a:pt x="-54" y="17729"/>
                  <a:pt x="640" y="17918"/>
                </a:cubicBezTo>
                <a:cubicBezTo>
                  <a:pt x="1394" y="18124"/>
                  <a:pt x="2149" y="18261"/>
                  <a:pt x="2908" y="18364"/>
                </a:cubicBezTo>
                <a:cubicBezTo>
                  <a:pt x="2904" y="19875"/>
                  <a:pt x="3115" y="21369"/>
                  <a:pt x="3545" y="21317"/>
                </a:cubicBezTo>
                <a:cubicBezTo>
                  <a:pt x="8439" y="20493"/>
                  <a:pt x="13329" y="19686"/>
                  <a:pt x="18222" y="18879"/>
                </a:cubicBezTo>
                <a:lnTo>
                  <a:pt x="18222" y="1887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9" name="Google Shape;759;p35"/>
          <p:cNvSpPr/>
          <p:nvPr/>
        </p:nvSpPr>
        <p:spPr>
          <a:xfrm>
            <a:off x="7513020" y="3925516"/>
            <a:ext cx="645548" cy="228862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0" name="Google Shape;760;p35"/>
          <p:cNvSpPr/>
          <p:nvPr/>
        </p:nvSpPr>
        <p:spPr>
          <a:xfrm>
            <a:off x="8321324" y="1361825"/>
            <a:ext cx="639929" cy="183501"/>
          </a:xfrm>
          <a:custGeom>
            <a:rect b="b" l="l" r="r" t="t"/>
            <a:pathLst>
              <a:path extrusionOk="0" h="21257" w="21209">
                <a:moveTo>
                  <a:pt x="13917" y="21203"/>
                </a:moveTo>
                <a:cubicBezTo>
                  <a:pt x="15069" y="20335"/>
                  <a:pt x="16186" y="20156"/>
                  <a:pt x="17353" y="20528"/>
                </a:cubicBezTo>
                <a:cubicBezTo>
                  <a:pt x="17709" y="20638"/>
                  <a:pt x="17917" y="19453"/>
                  <a:pt x="17935" y="18226"/>
                </a:cubicBezTo>
                <a:cubicBezTo>
                  <a:pt x="18164" y="17702"/>
                  <a:pt x="18335" y="16737"/>
                  <a:pt x="18222" y="15634"/>
                </a:cubicBezTo>
                <a:cubicBezTo>
                  <a:pt x="18160" y="15028"/>
                  <a:pt x="18084" y="14518"/>
                  <a:pt x="18004" y="14049"/>
                </a:cubicBezTo>
                <a:cubicBezTo>
                  <a:pt x="18524" y="13801"/>
                  <a:pt x="19048" y="13539"/>
                  <a:pt x="19568" y="13250"/>
                </a:cubicBezTo>
                <a:cubicBezTo>
                  <a:pt x="19568" y="13250"/>
                  <a:pt x="19568" y="13250"/>
                  <a:pt x="19571" y="13250"/>
                </a:cubicBezTo>
                <a:cubicBezTo>
                  <a:pt x="19626" y="13222"/>
                  <a:pt x="19677" y="13195"/>
                  <a:pt x="19731" y="13167"/>
                </a:cubicBezTo>
                <a:cubicBezTo>
                  <a:pt x="20462" y="12754"/>
                  <a:pt x="20168" y="8839"/>
                  <a:pt x="19571" y="8522"/>
                </a:cubicBezTo>
                <a:cubicBezTo>
                  <a:pt x="19339" y="8398"/>
                  <a:pt x="19106" y="8301"/>
                  <a:pt x="18869" y="8205"/>
                </a:cubicBezTo>
                <a:cubicBezTo>
                  <a:pt x="19459" y="8039"/>
                  <a:pt x="20044" y="7874"/>
                  <a:pt x="20633" y="7681"/>
                </a:cubicBezTo>
                <a:cubicBezTo>
                  <a:pt x="21335" y="7447"/>
                  <a:pt x="21404" y="3725"/>
                  <a:pt x="20797" y="3063"/>
                </a:cubicBezTo>
                <a:cubicBezTo>
                  <a:pt x="20775" y="1974"/>
                  <a:pt x="20586" y="968"/>
                  <a:pt x="20222" y="1051"/>
                </a:cubicBezTo>
                <a:cubicBezTo>
                  <a:pt x="18535" y="1395"/>
                  <a:pt x="16844" y="1754"/>
                  <a:pt x="15153" y="2029"/>
                </a:cubicBezTo>
                <a:cubicBezTo>
                  <a:pt x="11189" y="1354"/>
                  <a:pt x="7219" y="678"/>
                  <a:pt x="3255" y="3"/>
                </a:cubicBezTo>
                <a:cubicBezTo>
                  <a:pt x="2539" y="-121"/>
                  <a:pt x="2499" y="3739"/>
                  <a:pt x="3095" y="4635"/>
                </a:cubicBezTo>
                <a:cubicBezTo>
                  <a:pt x="3226" y="4828"/>
                  <a:pt x="3357" y="5007"/>
                  <a:pt x="3491" y="5172"/>
                </a:cubicBezTo>
                <a:cubicBezTo>
                  <a:pt x="2520" y="5172"/>
                  <a:pt x="1549" y="5227"/>
                  <a:pt x="579" y="5365"/>
                </a:cubicBezTo>
                <a:cubicBezTo>
                  <a:pt x="-189" y="5475"/>
                  <a:pt x="-196" y="10066"/>
                  <a:pt x="579" y="10079"/>
                </a:cubicBezTo>
                <a:cubicBezTo>
                  <a:pt x="1393" y="10107"/>
                  <a:pt x="2211" y="10107"/>
                  <a:pt x="3029" y="10107"/>
                </a:cubicBezTo>
                <a:cubicBezTo>
                  <a:pt x="2775" y="11416"/>
                  <a:pt x="2884" y="13636"/>
                  <a:pt x="3386" y="13870"/>
                </a:cubicBezTo>
                <a:cubicBezTo>
                  <a:pt x="3302" y="15056"/>
                  <a:pt x="3408" y="16406"/>
                  <a:pt x="3789" y="16668"/>
                </a:cubicBezTo>
                <a:cubicBezTo>
                  <a:pt x="6913" y="18805"/>
                  <a:pt x="10062" y="19797"/>
                  <a:pt x="13215" y="19632"/>
                </a:cubicBezTo>
                <a:cubicBezTo>
                  <a:pt x="13320" y="20666"/>
                  <a:pt x="13571" y="21479"/>
                  <a:pt x="13917" y="21203"/>
                </a:cubicBezTo>
                <a:lnTo>
                  <a:pt x="13917" y="2120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1" name="Google Shape;761;p35"/>
          <p:cNvSpPr/>
          <p:nvPr/>
        </p:nvSpPr>
        <p:spPr>
          <a:xfrm>
            <a:off x="8363644" y="1701066"/>
            <a:ext cx="555290" cy="131406"/>
          </a:xfrm>
          <a:custGeom>
            <a:rect b="b" l="l" r="r" t="t"/>
            <a:pathLst>
              <a:path extrusionOk="0" h="20702" w="21247">
                <a:moveTo>
                  <a:pt x="10309" y="19483"/>
                </a:moveTo>
                <a:cubicBezTo>
                  <a:pt x="11900" y="19633"/>
                  <a:pt x="13491" y="19783"/>
                  <a:pt x="15082" y="19933"/>
                </a:cubicBezTo>
                <a:cubicBezTo>
                  <a:pt x="15192" y="20345"/>
                  <a:pt x="15330" y="20626"/>
                  <a:pt x="15502" y="20626"/>
                </a:cubicBezTo>
                <a:cubicBezTo>
                  <a:pt x="17194" y="20570"/>
                  <a:pt x="18890" y="20513"/>
                  <a:pt x="20582" y="20457"/>
                </a:cubicBezTo>
                <a:cubicBezTo>
                  <a:pt x="21468" y="20439"/>
                  <a:pt x="21468" y="14107"/>
                  <a:pt x="20582" y="14032"/>
                </a:cubicBezTo>
                <a:cubicBezTo>
                  <a:pt x="20158" y="13994"/>
                  <a:pt x="19738" y="13957"/>
                  <a:pt x="19318" y="13919"/>
                </a:cubicBezTo>
                <a:cubicBezTo>
                  <a:pt x="19277" y="12420"/>
                  <a:pt x="19033" y="10978"/>
                  <a:pt x="18651" y="10884"/>
                </a:cubicBezTo>
                <a:cubicBezTo>
                  <a:pt x="18466" y="10828"/>
                  <a:pt x="18282" y="10809"/>
                  <a:pt x="18093" y="10772"/>
                </a:cubicBezTo>
                <a:cubicBezTo>
                  <a:pt x="18886" y="9648"/>
                  <a:pt x="19625" y="8149"/>
                  <a:pt x="20259" y="5995"/>
                </a:cubicBezTo>
                <a:cubicBezTo>
                  <a:pt x="20779" y="4215"/>
                  <a:pt x="20645" y="0"/>
                  <a:pt x="19910" y="0"/>
                </a:cubicBezTo>
                <a:cubicBezTo>
                  <a:pt x="13579" y="75"/>
                  <a:pt x="7249" y="806"/>
                  <a:pt x="922" y="2192"/>
                </a:cubicBezTo>
                <a:cubicBezTo>
                  <a:pt x="23" y="2398"/>
                  <a:pt x="53" y="8224"/>
                  <a:pt x="922" y="8618"/>
                </a:cubicBezTo>
                <a:cubicBezTo>
                  <a:pt x="951" y="8636"/>
                  <a:pt x="981" y="8655"/>
                  <a:pt x="1014" y="8655"/>
                </a:cubicBezTo>
                <a:cubicBezTo>
                  <a:pt x="792" y="8992"/>
                  <a:pt x="573" y="9423"/>
                  <a:pt x="338" y="9948"/>
                </a:cubicBezTo>
                <a:cubicBezTo>
                  <a:pt x="-94" y="10941"/>
                  <a:pt x="-132" y="14556"/>
                  <a:pt x="338" y="15493"/>
                </a:cubicBezTo>
                <a:cubicBezTo>
                  <a:pt x="645" y="16111"/>
                  <a:pt x="955" y="16636"/>
                  <a:pt x="1266" y="17123"/>
                </a:cubicBezTo>
                <a:cubicBezTo>
                  <a:pt x="1375" y="17797"/>
                  <a:pt x="1551" y="18303"/>
                  <a:pt x="1795" y="18397"/>
                </a:cubicBezTo>
                <a:cubicBezTo>
                  <a:pt x="1963" y="18453"/>
                  <a:pt x="2127" y="18490"/>
                  <a:pt x="2295" y="18546"/>
                </a:cubicBezTo>
                <a:cubicBezTo>
                  <a:pt x="4906" y="21600"/>
                  <a:pt x="7605" y="20926"/>
                  <a:pt x="10309" y="1948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2" name="Google Shape;762;p35"/>
          <p:cNvSpPr/>
          <p:nvPr/>
        </p:nvSpPr>
        <p:spPr>
          <a:xfrm>
            <a:off x="8347010" y="2024013"/>
            <a:ext cx="588544" cy="143591"/>
          </a:xfrm>
          <a:custGeom>
            <a:rect b="b" l="l" r="r" t="t"/>
            <a:pathLst>
              <a:path extrusionOk="0" h="20513" w="21108">
                <a:moveTo>
                  <a:pt x="3072" y="20507"/>
                </a:moveTo>
                <a:cubicBezTo>
                  <a:pt x="4308" y="20149"/>
                  <a:pt x="5543" y="19792"/>
                  <a:pt x="6783" y="19435"/>
                </a:cubicBezTo>
                <a:cubicBezTo>
                  <a:pt x="11199" y="21391"/>
                  <a:pt x="15627" y="19809"/>
                  <a:pt x="20055" y="18040"/>
                </a:cubicBezTo>
                <a:cubicBezTo>
                  <a:pt x="20878" y="17717"/>
                  <a:pt x="20905" y="12207"/>
                  <a:pt x="20055" y="12088"/>
                </a:cubicBezTo>
                <a:cubicBezTo>
                  <a:pt x="19992" y="12088"/>
                  <a:pt x="19921" y="12088"/>
                  <a:pt x="19858" y="12071"/>
                </a:cubicBezTo>
                <a:cubicBezTo>
                  <a:pt x="19846" y="11782"/>
                  <a:pt x="19823" y="11492"/>
                  <a:pt x="19795" y="11237"/>
                </a:cubicBezTo>
                <a:cubicBezTo>
                  <a:pt x="20079" y="10880"/>
                  <a:pt x="20366" y="10506"/>
                  <a:pt x="20649" y="10132"/>
                </a:cubicBezTo>
                <a:cubicBezTo>
                  <a:pt x="21338" y="9196"/>
                  <a:pt x="21228" y="4196"/>
                  <a:pt x="20476" y="4281"/>
                </a:cubicBezTo>
                <a:lnTo>
                  <a:pt x="19594" y="4400"/>
                </a:lnTo>
                <a:cubicBezTo>
                  <a:pt x="19815" y="2563"/>
                  <a:pt x="19642" y="-209"/>
                  <a:pt x="19063" y="12"/>
                </a:cubicBezTo>
                <a:cubicBezTo>
                  <a:pt x="13269" y="2240"/>
                  <a:pt x="7476" y="4451"/>
                  <a:pt x="1686" y="6662"/>
                </a:cubicBezTo>
                <a:cubicBezTo>
                  <a:pt x="1257" y="6815"/>
                  <a:pt x="1049" y="8465"/>
                  <a:pt x="1060" y="9979"/>
                </a:cubicBezTo>
                <a:cubicBezTo>
                  <a:pt x="793" y="10370"/>
                  <a:pt x="647" y="11373"/>
                  <a:pt x="620" y="12462"/>
                </a:cubicBezTo>
                <a:cubicBezTo>
                  <a:pt x="568" y="12496"/>
                  <a:pt x="517" y="12530"/>
                  <a:pt x="466" y="12564"/>
                </a:cubicBezTo>
                <a:cubicBezTo>
                  <a:pt x="-262" y="13074"/>
                  <a:pt x="-85" y="18517"/>
                  <a:pt x="639" y="18415"/>
                </a:cubicBezTo>
                <a:cubicBezTo>
                  <a:pt x="1245" y="18330"/>
                  <a:pt x="1852" y="18262"/>
                  <a:pt x="2458" y="18177"/>
                </a:cubicBezTo>
                <a:cubicBezTo>
                  <a:pt x="2489" y="19469"/>
                  <a:pt x="2690" y="20609"/>
                  <a:pt x="3072" y="20507"/>
                </a:cubicBezTo>
                <a:lnTo>
                  <a:pt x="3072" y="2050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3" name="Google Shape;763;p35"/>
          <p:cNvSpPr/>
          <p:nvPr/>
        </p:nvSpPr>
        <p:spPr>
          <a:xfrm>
            <a:off x="8337887" y="2402691"/>
            <a:ext cx="606793" cy="143450"/>
          </a:xfrm>
          <a:custGeom>
            <a:rect b="b" l="l" r="r" t="t"/>
            <a:pathLst>
              <a:path extrusionOk="0" h="21323" w="21198">
                <a:moveTo>
                  <a:pt x="20166" y="17356"/>
                </a:moveTo>
                <a:cubicBezTo>
                  <a:pt x="20760" y="17214"/>
                  <a:pt x="20921" y="13924"/>
                  <a:pt x="20638" y="12226"/>
                </a:cubicBezTo>
                <a:cubicBezTo>
                  <a:pt x="20642" y="12102"/>
                  <a:pt x="20645" y="11960"/>
                  <a:pt x="20645" y="11836"/>
                </a:cubicBezTo>
                <a:cubicBezTo>
                  <a:pt x="21393" y="11341"/>
                  <a:pt x="21389" y="5662"/>
                  <a:pt x="20592" y="5769"/>
                </a:cubicBezTo>
                <a:cubicBezTo>
                  <a:pt x="20507" y="5769"/>
                  <a:pt x="20423" y="5769"/>
                  <a:pt x="20339" y="5786"/>
                </a:cubicBezTo>
                <a:cubicBezTo>
                  <a:pt x="20860" y="4513"/>
                  <a:pt x="20768" y="-87"/>
                  <a:pt x="20063" y="1"/>
                </a:cubicBezTo>
                <a:cubicBezTo>
                  <a:pt x="13863" y="833"/>
                  <a:pt x="7660" y="1647"/>
                  <a:pt x="1461" y="2460"/>
                </a:cubicBezTo>
                <a:cubicBezTo>
                  <a:pt x="694" y="2567"/>
                  <a:pt x="667" y="7414"/>
                  <a:pt x="1304" y="8404"/>
                </a:cubicBezTo>
                <a:cubicBezTo>
                  <a:pt x="1070" y="8404"/>
                  <a:pt x="840" y="8404"/>
                  <a:pt x="610" y="8387"/>
                </a:cubicBezTo>
                <a:cubicBezTo>
                  <a:pt x="-207" y="8369"/>
                  <a:pt x="-199" y="14313"/>
                  <a:pt x="610" y="14508"/>
                </a:cubicBezTo>
                <a:cubicBezTo>
                  <a:pt x="1480" y="14702"/>
                  <a:pt x="2350" y="14897"/>
                  <a:pt x="3220" y="15038"/>
                </a:cubicBezTo>
                <a:cubicBezTo>
                  <a:pt x="2944" y="15091"/>
                  <a:pt x="2668" y="15162"/>
                  <a:pt x="2392" y="15215"/>
                </a:cubicBezTo>
                <a:cubicBezTo>
                  <a:pt x="1583" y="15392"/>
                  <a:pt x="1580" y="21513"/>
                  <a:pt x="2392" y="21318"/>
                </a:cubicBezTo>
                <a:cubicBezTo>
                  <a:pt x="8312" y="20027"/>
                  <a:pt x="14239" y="18683"/>
                  <a:pt x="20166" y="17356"/>
                </a:cubicBezTo>
                <a:lnTo>
                  <a:pt x="20166" y="173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4" name="Google Shape;764;p35"/>
          <p:cNvSpPr/>
          <p:nvPr/>
        </p:nvSpPr>
        <p:spPr>
          <a:xfrm>
            <a:off x="8369053" y="2729898"/>
            <a:ext cx="544484" cy="155529"/>
          </a:xfrm>
          <a:custGeom>
            <a:rect b="b" l="l" r="r" t="t"/>
            <a:pathLst>
              <a:path extrusionOk="0" h="21146" w="21051">
                <a:moveTo>
                  <a:pt x="16218" y="20273"/>
                </a:moveTo>
                <a:cubicBezTo>
                  <a:pt x="17143" y="20128"/>
                  <a:pt x="18068" y="19966"/>
                  <a:pt x="18993" y="19788"/>
                </a:cubicBezTo>
                <a:cubicBezTo>
                  <a:pt x="19281" y="19723"/>
                  <a:pt x="19480" y="19124"/>
                  <a:pt x="19578" y="18348"/>
                </a:cubicBezTo>
                <a:cubicBezTo>
                  <a:pt x="19994" y="17620"/>
                  <a:pt x="19998" y="15484"/>
                  <a:pt x="19748" y="14109"/>
                </a:cubicBezTo>
                <a:cubicBezTo>
                  <a:pt x="20113" y="13639"/>
                  <a:pt x="20214" y="12119"/>
                  <a:pt x="20117" y="10792"/>
                </a:cubicBezTo>
                <a:cubicBezTo>
                  <a:pt x="20261" y="10711"/>
                  <a:pt x="20405" y="10630"/>
                  <a:pt x="20550" y="10549"/>
                </a:cubicBezTo>
                <a:cubicBezTo>
                  <a:pt x="21377" y="10031"/>
                  <a:pt x="21084" y="5194"/>
                  <a:pt x="20363" y="4919"/>
                </a:cubicBezTo>
                <a:cubicBezTo>
                  <a:pt x="20164" y="4838"/>
                  <a:pt x="19960" y="4773"/>
                  <a:pt x="19761" y="4708"/>
                </a:cubicBezTo>
                <a:cubicBezTo>
                  <a:pt x="20108" y="2977"/>
                  <a:pt x="19956" y="-259"/>
                  <a:pt x="19277" y="16"/>
                </a:cubicBezTo>
                <a:cubicBezTo>
                  <a:pt x="16192" y="1246"/>
                  <a:pt x="13099" y="2055"/>
                  <a:pt x="10006" y="2443"/>
                </a:cubicBezTo>
                <a:cubicBezTo>
                  <a:pt x="7397" y="2200"/>
                  <a:pt x="4783" y="2233"/>
                  <a:pt x="2174" y="2572"/>
                </a:cubicBezTo>
                <a:cubicBezTo>
                  <a:pt x="1279" y="2686"/>
                  <a:pt x="1279" y="8219"/>
                  <a:pt x="2174" y="8300"/>
                </a:cubicBezTo>
                <a:cubicBezTo>
                  <a:pt x="4788" y="8559"/>
                  <a:pt x="7397" y="8510"/>
                  <a:pt x="10006" y="8187"/>
                </a:cubicBezTo>
                <a:cubicBezTo>
                  <a:pt x="10333" y="8219"/>
                  <a:pt x="10660" y="8235"/>
                  <a:pt x="10986" y="8284"/>
                </a:cubicBezTo>
                <a:cubicBezTo>
                  <a:pt x="8330" y="8430"/>
                  <a:pt x="5679" y="8818"/>
                  <a:pt x="3027" y="9417"/>
                </a:cubicBezTo>
                <a:cubicBezTo>
                  <a:pt x="2140" y="9627"/>
                  <a:pt x="2128" y="15079"/>
                  <a:pt x="3027" y="15144"/>
                </a:cubicBezTo>
                <a:cubicBezTo>
                  <a:pt x="3044" y="15144"/>
                  <a:pt x="3065" y="15144"/>
                  <a:pt x="3082" y="15144"/>
                </a:cubicBezTo>
                <a:cubicBezTo>
                  <a:pt x="3082" y="15160"/>
                  <a:pt x="3082" y="15193"/>
                  <a:pt x="3086" y="15209"/>
                </a:cubicBezTo>
                <a:cubicBezTo>
                  <a:pt x="2280" y="15160"/>
                  <a:pt x="1474" y="15112"/>
                  <a:pt x="668" y="15031"/>
                </a:cubicBezTo>
                <a:cubicBezTo>
                  <a:pt x="-223" y="14934"/>
                  <a:pt x="-223" y="20678"/>
                  <a:pt x="668" y="20759"/>
                </a:cubicBezTo>
                <a:cubicBezTo>
                  <a:pt x="3765" y="21066"/>
                  <a:pt x="6867" y="21131"/>
                  <a:pt x="9964" y="20969"/>
                </a:cubicBezTo>
                <a:cubicBezTo>
                  <a:pt x="12047" y="21341"/>
                  <a:pt x="14135" y="21131"/>
                  <a:pt x="16214" y="20289"/>
                </a:cubicBezTo>
                <a:lnTo>
                  <a:pt x="16218" y="2028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5" name="Google Shape;765;p35"/>
          <p:cNvSpPr/>
          <p:nvPr/>
        </p:nvSpPr>
        <p:spPr>
          <a:xfrm>
            <a:off x="8354326" y="3160647"/>
            <a:ext cx="573922" cy="147459"/>
          </a:xfrm>
          <a:custGeom>
            <a:rect b="b" l="l" r="r" t="t"/>
            <a:pathLst>
              <a:path extrusionOk="0" h="21028" w="21044">
                <a:moveTo>
                  <a:pt x="11922" y="18624"/>
                </a:moveTo>
                <a:cubicBezTo>
                  <a:pt x="12058" y="19082"/>
                  <a:pt x="12231" y="19320"/>
                  <a:pt x="12437" y="19201"/>
                </a:cubicBezTo>
                <a:lnTo>
                  <a:pt x="14735" y="17707"/>
                </a:lnTo>
                <a:cubicBezTo>
                  <a:pt x="15387" y="17486"/>
                  <a:pt x="16043" y="17265"/>
                  <a:pt x="16695" y="17062"/>
                </a:cubicBezTo>
                <a:cubicBezTo>
                  <a:pt x="16888" y="16994"/>
                  <a:pt x="17033" y="16637"/>
                  <a:pt x="17141" y="16145"/>
                </a:cubicBezTo>
                <a:cubicBezTo>
                  <a:pt x="17327" y="16026"/>
                  <a:pt x="17508" y="15907"/>
                  <a:pt x="17689" y="15788"/>
                </a:cubicBezTo>
                <a:cubicBezTo>
                  <a:pt x="18011" y="15567"/>
                  <a:pt x="18160" y="14345"/>
                  <a:pt x="18160" y="13054"/>
                </a:cubicBezTo>
                <a:cubicBezTo>
                  <a:pt x="18965" y="12562"/>
                  <a:pt x="19769" y="12018"/>
                  <a:pt x="20570" y="11407"/>
                </a:cubicBezTo>
                <a:cubicBezTo>
                  <a:pt x="21327" y="10830"/>
                  <a:pt x="21110" y="5633"/>
                  <a:pt x="20393" y="5548"/>
                </a:cubicBezTo>
                <a:lnTo>
                  <a:pt x="19918" y="5480"/>
                </a:lnTo>
                <a:cubicBezTo>
                  <a:pt x="20430" y="3952"/>
                  <a:pt x="20337" y="-395"/>
                  <a:pt x="19617" y="30"/>
                </a:cubicBezTo>
                <a:cubicBezTo>
                  <a:pt x="16630" y="1745"/>
                  <a:pt x="13624" y="3426"/>
                  <a:pt x="10614" y="4292"/>
                </a:cubicBezTo>
                <a:cubicBezTo>
                  <a:pt x="7289" y="3867"/>
                  <a:pt x="3969" y="3426"/>
                  <a:pt x="649" y="3001"/>
                </a:cubicBezTo>
                <a:cubicBezTo>
                  <a:pt x="-76" y="2899"/>
                  <a:pt x="-273" y="8384"/>
                  <a:pt x="472" y="8860"/>
                </a:cubicBezTo>
                <a:cubicBezTo>
                  <a:pt x="528" y="8894"/>
                  <a:pt x="588" y="8911"/>
                  <a:pt x="649" y="8962"/>
                </a:cubicBezTo>
                <a:cubicBezTo>
                  <a:pt x="653" y="8962"/>
                  <a:pt x="657" y="8962"/>
                  <a:pt x="665" y="8962"/>
                </a:cubicBezTo>
                <a:cubicBezTo>
                  <a:pt x="1530" y="9488"/>
                  <a:pt x="2391" y="9896"/>
                  <a:pt x="3253" y="10167"/>
                </a:cubicBezTo>
                <a:cubicBezTo>
                  <a:pt x="3208" y="10388"/>
                  <a:pt x="3176" y="10660"/>
                  <a:pt x="3148" y="10931"/>
                </a:cubicBezTo>
                <a:cubicBezTo>
                  <a:pt x="2987" y="10931"/>
                  <a:pt x="2830" y="10931"/>
                  <a:pt x="2669" y="10931"/>
                </a:cubicBezTo>
                <a:cubicBezTo>
                  <a:pt x="1820" y="10914"/>
                  <a:pt x="1824" y="16824"/>
                  <a:pt x="2669" y="16892"/>
                </a:cubicBezTo>
                <a:cubicBezTo>
                  <a:pt x="3160" y="16943"/>
                  <a:pt x="3655" y="16977"/>
                  <a:pt x="4146" y="17011"/>
                </a:cubicBezTo>
                <a:cubicBezTo>
                  <a:pt x="3989" y="18828"/>
                  <a:pt x="4174" y="21205"/>
                  <a:pt x="4722" y="21018"/>
                </a:cubicBezTo>
                <a:cubicBezTo>
                  <a:pt x="7120" y="20220"/>
                  <a:pt x="9519" y="19422"/>
                  <a:pt x="11922" y="18624"/>
                </a:cubicBezTo>
                <a:lnTo>
                  <a:pt x="11922" y="1862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6" name="Google Shape;766;p35"/>
          <p:cNvSpPr/>
          <p:nvPr/>
        </p:nvSpPr>
        <p:spPr>
          <a:xfrm>
            <a:off x="7499757" y="3058991"/>
            <a:ext cx="636231" cy="129714"/>
          </a:xfrm>
          <a:custGeom>
            <a:rect b="b" l="l" r="r" t="t"/>
            <a:pathLst>
              <a:path extrusionOk="0" h="18847" w="21183">
                <a:moveTo>
                  <a:pt x="17462" y="16191"/>
                </a:moveTo>
                <a:cubicBezTo>
                  <a:pt x="17583" y="16127"/>
                  <a:pt x="17682" y="15951"/>
                  <a:pt x="17766" y="15694"/>
                </a:cubicBezTo>
                <a:cubicBezTo>
                  <a:pt x="18251" y="15389"/>
                  <a:pt x="18737" y="15052"/>
                  <a:pt x="19223" y="14683"/>
                </a:cubicBezTo>
                <a:cubicBezTo>
                  <a:pt x="19742" y="14298"/>
                  <a:pt x="19793" y="10671"/>
                  <a:pt x="19366" y="9596"/>
                </a:cubicBezTo>
                <a:cubicBezTo>
                  <a:pt x="19333" y="9515"/>
                  <a:pt x="19296" y="9451"/>
                  <a:pt x="19260" y="9355"/>
                </a:cubicBezTo>
                <a:cubicBezTo>
                  <a:pt x="19709" y="9114"/>
                  <a:pt x="20158" y="8858"/>
                  <a:pt x="20608" y="8585"/>
                </a:cubicBezTo>
                <a:cubicBezTo>
                  <a:pt x="21346" y="8135"/>
                  <a:pt x="21404" y="3032"/>
                  <a:pt x="20608" y="3016"/>
                </a:cubicBezTo>
                <a:cubicBezTo>
                  <a:pt x="20531" y="3016"/>
                  <a:pt x="20447" y="3016"/>
                  <a:pt x="20370" y="3016"/>
                </a:cubicBezTo>
                <a:cubicBezTo>
                  <a:pt x="20367" y="2952"/>
                  <a:pt x="20370" y="2872"/>
                  <a:pt x="20363" y="2808"/>
                </a:cubicBezTo>
                <a:cubicBezTo>
                  <a:pt x="20162" y="-2119"/>
                  <a:pt x="18456" y="866"/>
                  <a:pt x="17806" y="1203"/>
                </a:cubicBezTo>
                <a:cubicBezTo>
                  <a:pt x="16169" y="2053"/>
                  <a:pt x="14522" y="2551"/>
                  <a:pt x="12874" y="2856"/>
                </a:cubicBezTo>
                <a:cubicBezTo>
                  <a:pt x="12728" y="2888"/>
                  <a:pt x="12582" y="2904"/>
                  <a:pt x="12436" y="2920"/>
                </a:cubicBezTo>
                <a:cubicBezTo>
                  <a:pt x="9203" y="2888"/>
                  <a:pt x="5967" y="2840"/>
                  <a:pt x="2734" y="2792"/>
                </a:cubicBezTo>
                <a:cubicBezTo>
                  <a:pt x="2131" y="2792"/>
                  <a:pt x="2003" y="6113"/>
                  <a:pt x="2339" y="7622"/>
                </a:cubicBezTo>
                <a:cubicBezTo>
                  <a:pt x="1751" y="7734"/>
                  <a:pt x="1167" y="7863"/>
                  <a:pt x="578" y="7991"/>
                </a:cubicBezTo>
                <a:cubicBezTo>
                  <a:pt x="-189" y="8151"/>
                  <a:pt x="-196" y="13608"/>
                  <a:pt x="578" y="13559"/>
                </a:cubicBezTo>
                <a:cubicBezTo>
                  <a:pt x="973" y="13543"/>
                  <a:pt x="1371" y="13511"/>
                  <a:pt x="1766" y="13495"/>
                </a:cubicBezTo>
                <a:cubicBezTo>
                  <a:pt x="1488" y="15004"/>
                  <a:pt x="1634" y="18117"/>
                  <a:pt x="2204" y="18261"/>
                </a:cubicBezTo>
                <a:cubicBezTo>
                  <a:pt x="7296" y="19481"/>
                  <a:pt x="12388" y="18791"/>
                  <a:pt x="17455" y="16223"/>
                </a:cubicBezTo>
                <a:lnTo>
                  <a:pt x="17455" y="161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7" name="Google Shape;767;p35"/>
          <p:cNvSpPr/>
          <p:nvPr/>
        </p:nvSpPr>
        <p:spPr>
          <a:xfrm>
            <a:off x="7503956" y="3399082"/>
            <a:ext cx="657404" cy="227793"/>
          </a:xfrm>
          <a:custGeom>
            <a:rect b="b" l="l" r="r" t="t"/>
            <a:pathLst>
              <a:path extrusionOk="0" h="21389" w="21556">
                <a:moveTo>
                  <a:pt x="20781" y="17091"/>
                </a:moveTo>
                <a:cubicBezTo>
                  <a:pt x="20711" y="11809"/>
                  <a:pt x="20641" y="6693"/>
                  <a:pt x="20563" y="1139"/>
                </a:cubicBezTo>
                <a:cubicBezTo>
                  <a:pt x="14369" y="1742"/>
                  <a:pt x="8236" y="2333"/>
                  <a:pt x="1952" y="2947"/>
                </a:cubicBezTo>
                <a:cubicBezTo>
                  <a:pt x="1952" y="6421"/>
                  <a:pt x="1968" y="9446"/>
                  <a:pt x="1935" y="12448"/>
                </a:cubicBezTo>
                <a:cubicBezTo>
                  <a:pt x="1931" y="13003"/>
                  <a:pt x="1730" y="13558"/>
                  <a:pt x="1624" y="14125"/>
                </a:cubicBezTo>
                <a:cubicBezTo>
                  <a:pt x="1521" y="13582"/>
                  <a:pt x="1337" y="13027"/>
                  <a:pt x="1333" y="12483"/>
                </a:cubicBezTo>
                <a:cubicBezTo>
                  <a:pt x="1304" y="9151"/>
                  <a:pt x="1316" y="5819"/>
                  <a:pt x="1316" y="2203"/>
                </a:cubicBezTo>
                <a:cubicBezTo>
                  <a:pt x="2554" y="1943"/>
                  <a:pt x="3698" y="1588"/>
                  <a:pt x="4842" y="1458"/>
                </a:cubicBezTo>
                <a:cubicBezTo>
                  <a:pt x="10044" y="950"/>
                  <a:pt x="15238" y="525"/>
                  <a:pt x="20436" y="5"/>
                </a:cubicBezTo>
                <a:cubicBezTo>
                  <a:pt x="21063" y="-54"/>
                  <a:pt x="21289" y="419"/>
                  <a:pt x="21305" y="2345"/>
                </a:cubicBezTo>
                <a:cubicBezTo>
                  <a:pt x="21338" y="7118"/>
                  <a:pt x="21445" y="11880"/>
                  <a:pt x="21551" y="16630"/>
                </a:cubicBezTo>
                <a:cubicBezTo>
                  <a:pt x="21584" y="18013"/>
                  <a:pt x="21428" y="18474"/>
                  <a:pt x="20953" y="18557"/>
                </a:cubicBezTo>
                <a:cubicBezTo>
                  <a:pt x="15525" y="19466"/>
                  <a:pt x="10101" y="20530"/>
                  <a:pt x="4674" y="21345"/>
                </a:cubicBezTo>
                <a:cubicBezTo>
                  <a:pt x="3309" y="21546"/>
                  <a:pt x="1931" y="21002"/>
                  <a:pt x="554" y="20849"/>
                </a:cubicBezTo>
                <a:cubicBezTo>
                  <a:pt x="156" y="20802"/>
                  <a:pt x="-12" y="20412"/>
                  <a:pt x="0" y="19195"/>
                </a:cubicBezTo>
                <a:cubicBezTo>
                  <a:pt x="37" y="15224"/>
                  <a:pt x="33" y="11254"/>
                  <a:pt x="54" y="7307"/>
                </a:cubicBezTo>
                <a:cubicBezTo>
                  <a:pt x="54" y="6421"/>
                  <a:pt x="-16" y="5275"/>
                  <a:pt x="480" y="5251"/>
                </a:cubicBezTo>
                <a:cubicBezTo>
                  <a:pt x="997" y="5216"/>
                  <a:pt x="894" y="6362"/>
                  <a:pt x="890" y="7248"/>
                </a:cubicBezTo>
                <a:cubicBezTo>
                  <a:pt x="886" y="10592"/>
                  <a:pt x="894" y="13948"/>
                  <a:pt x="841" y="17280"/>
                </a:cubicBezTo>
                <a:cubicBezTo>
                  <a:pt x="808" y="19029"/>
                  <a:pt x="984" y="19714"/>
                  <a:pt x="1616" y="19667"/>
                </a:cubicBezTo>
                <a:cubicBezTo>
                  <a:pt x="5096" y="19431"/>
                  <a:pt x="8572" y="19455"/>
                  <a:pt x="12053" y="19053"/>
                </a:cubicBezTo>
                <a:cubicBezTo>
                  <a:pt x="14672" y="18757"/>
                  <a:pt x="17284" y="17978"/>
                  <a:pt x="19899" y="17410"/>
                </a:cubicBezTo>
                <a:cubicBezTo>
                  <a:pt x="20174" y="17351"/>
                  <a:pt x="20440" y="17221"/>
                  <a:pt x="20764" y="17103"/>
                </a:cubicBezTo>
                <a:lnTo>
                  <a:pt x="20781" y="1710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8" name="Google Shape;768;p35"/>
          <p:cNvSpPr/>
          <p:nvPr/>
        </p:nvSpPr>
        <p:spPr>
          <a:xfrm>
            <a:off x="8484290" y="3828693"/>
            <a:ext cx="314002" cy="336374"/>
          </a:xfrm>
          <a:custGeom>
            <a:rect b="b" l="l" r="r" t="t"/>
            <a:pathLst>
              <a:path extrusionOk="0" h="21330" w="21592">
                <a:moveTo>
                  <a:pt x="7257" y="575"/>
                </a:moveTo>
                <a:cubicBezTo>
                  <a:pt x="10946" y="421"/>
                  <a:pt x="14626" y="266"/>
                  <a:pt x="18315" y="111"/>
                </a:cubicBezTo>
                <a:cubicBezTo>
                  <a:pt x="18479" y="103"/>
                  <a:pt x="18651" y="77"/>
                  <a:pt x="18814" y="42"/>
                </a:cubicBezTo>
                <a:cubicBezTo>
                  <a:pt x="19691" y="-121"/>
                  <a:pt x="20319" y="189"/>
                  <a:pt x="20620" y="1048"/>
                </a:cubicBezTo>
                <a:cubicBezTo>
                  <a:pt x="20809" y="1582"/>
                  <a:pt x="20912" y="2166"/>
                  <a:pt x="20929" y="2725"/>
                </a:cubicBezTo>
                <a:cubicBezTo>
                  <a:pt x="20972" y="4316"/>
                  <a:pt x="20895" y="5924"/>
                  <a:pt x="20972" y="7515"/>
                </a:cubicBezTo>
                <a:cubicBezTo>
                  <a:pt x="21075" y="9682"/>
                  <a:pt x="21308" y="11840"/>
                  <a:pt x="21419" y="13998"/>
                </a:cubicBezTo>
                <a:cubicBezTo>
                  <a:pt x="21523" y="16019"/>
                  <a:pt x="21574" y="18040"/>
                  <a:pt x="21591" y="20052"/>
                </a:cubicBezTo>
                <a:cubicBezTo>
                  <a:pt x="21600" y="20911"/>
                  <a:pt x="21351" y="21083"/>
                  <a:pt x="20491" y="21195"/>
                </a:cubicBezTo>
                <a:cubicBezTo>
                  <a:pt x="18341" y="21479"/>
                  <a:pt x="16200" y="21238"/>
                  <a:pt x="14050" y="21169"/>
                </a:cubicBezTo>
                <a:cubicBezTo>
                  <a:pt x="10155" y="21040"/>
                  <a:pt x="6268" y="21058"/>
                  <a:pt x="2373" y="21058"/>
                </a:cubicBezTo>
                <a:cubicBezTo>
                  <a:pt x="1324" y="21058"/>
                  <a:pt x="688" y="20559"/>
                  <a:pt x="645" y="19493"/>
                </a:cubicBezTo>
                <a:cubicBezTo>
                  <a:pt x="499" y="16045"/>
                  <a:pt x="361" y="12597"/>
                  <a:pt x="206" y="9148"/>
                </a:cubicBezTo>
                <a:cubicBezTo>
                  <a:pt x="172" y="8314"/>
                  <a:pt x="0" y="7489"/>
                  <a:pt x="0" y="6655"/>
                </a:cubicBezTo>
                <a:cubicBezTo>
                  <a:pt x="0" y="4952"/>
                  <a:pt x="60" y="3250"/>
                  <a:pt x="120" y="1547"/>
                </a:cubicBezTo>
                <a:cubicBezTo>
                  <a:pt x="146" y="876"/>
                  <a:pt x="482" y="618"/>
                  <a:pt x="1298" y="575"/>
                </a:cubicBezTo>
                <a:cubicBezTo>
                  <a:pt x="2502" y="524"/>
                  <a:pt x="3706" y="481"/>
                  <a:pt x="4910" y="455"/>
                </a:cubicBezTo>
                <a:cubicBezTo>
                  <a:pt x="5692" y="438"/>
                  <a:pt x="6466" y="455"/>
                  <a:pt x="7249" y="455"/>
                </a:cubicBezTo>
                <a:cubicBezTo>
                  <a:pt x="7249" y="498"/>
                  <a:pt x="7257" y="533"/>
                  <a:pt x="7257" y="575"/>
                </a:cubicBezTo>
                <a:lnTo>
                  <a:pt x="7257" y="575"/>
                </a:lnTo>
                <a:close/>
                <a:moveTo>
                  <a:pt x="9940" y="2416"/>
                </a:moveTo>
                <a:cubicBezTo>
                  <a:pt x="9940" y="2347"/>
                  <a:pt x="9932" y="2278"/>
                  <a:pt x="9932" y="2209"/>
                </a:cubicBezTo>
                <a:cubicBezTo>
                  <a:pt x="7412" y="2330"/>
                  <a:pt x="4893" y="2450"/>
                  <a:pt x="2373" y="2570"/>
                </a:cubicBezTo>
                <a:cubicBezTo>
                  <a:pt x="2064" y="2588"/>
                  <a:pt x="1797" y="2639"/>
                  <a:pt x="1780" y="3009"/>
                </a:cubicBezTo>
                <a:cubicBezTo>
                  <a:pt x="1711" y="4376"/>
                  <a:pt x="1591" y="5743"/>
                  <a:pt x="1591" y="7119"/>
                </a:cubicBezTo>
                <a:cubicBezTo>
                  <a:pt x="1599" y="9045"/>
                  <a:pt x="1703" y="10971"/>
                  <a:pt x="1754" y="12906"/>
                </a:cubicBezTo>
                <a:cubicBezTo>
                  <a:pt x="1780" y="13740"/>
                  <a:pt x="1754" y="14574"/>
                  <a:pt x="1806" y="15408"/>
                </a:cubicBezTo>
                <a:cubicBezTo>
                  <a:pt x="1883" y="16552"/>
                  <a:pt x="2046" y="17696"/>
                  <a:pt x="2107" y="18839"/>
                </a:cubicBezTo>
                <a:cubicBezTo>
                  <a:pt x="2132" y="19338"/>
                  <a:pt x="2304" y="19536"/>
                  <a:pt x="2803" y="19527"/>
                </a:cubicBezTo>
                <a:cubicBezTo>
                  <a:pt x="3973" y="19510"/>
                  <a:pt x="5142" y="19553"/>
                  <a:pt x="6311" y="19518"/>
                </a:cubicBezTo>
                <a:cubicBezTo>
                  <a:pt x="9295" y="19415"/>
                  <a:pt x="12279" y="19424"/>
                  <a:pt x="15271" y="19630"/>
                </a:cubicBezTo>
                <a:cubicBezTo>
                  <a:pt x="16596" y="19725"/>
                  <a:pt x="17928" y="19579"/>
                  <a:pt x="19261" y="19544"/>
                </a:cubicBezTo>
                <a:cubicBezTo>
                  <a:pt x="19717" y="19536"/>
                  <a:pt x="19872" y="19286"/>
                  <a:pt x="19854" y="18856"/>
                </a:cubicBezTo>
                <a:cubicBezTo>
                  <a:pt x="19829" y="17481"/>
                  <a:pt x="19897" y="16105"/>
                  <a:pt x="19777" y="14738"/>
                </a:cubicBezTo>
                <a:cubicBezTo>
                  <a:pt x="19425" y="10739"/>
                  <a:pt x="19149" y="6749"/>
                  <a:pt x="19253" y="2734"/>
                </a:cubicBezTo>
                <a:cubicBezTo>
                  <a:pt x="19270" y="2003"/>
                  <a:pt x="19244" y="1986"/>
                  <a:pt x="18496" y="2020"/>
                </a:cubicBezTo>
                <a:cubicBezTo>
                  <a:pt x="15641" y="2140"/>
                  <a:pt x="12795" y="2278"/>
                  <a:pt x="9940" y="2416"/>
                </a:cubicBezTo>
                <a:lnTo>
                  <a:pt x="9940" y="241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9" name="Google Shape;769;p35"/>
          <p:cNvSpPr/>
          <p:nvPr/>
        </p:nvSpPr>
        <p:spPr>
          <a:xfrm>
            <a:off x="4501897" y="2107103"/>
            <a:ext cx="100947" cy="223988"/>
          </a:xfrm>
          <a:custGeom>
            <a:rect b="b" l="l" r="r" t="t"/>
            <a:pathLst>
              <a:path extrusionOk="0" h="21558" w="20059">
                <a:moveTo>
                  <a:pt x="19569" y="21558"/>
                </a:moveTo>
                <a:cubicBezTo>
                  <a:pt x="17815" y="20501"/>
                  <a:pt x="16846" y="20074"/>
                  <a:pt x="16315" y="19534"/>
                </a:cubicBezTo>
                <a:cubicBezTo>
                  <a:pt x="11123" y="14553"/>
                  <a:pt x="5930" y="9572"/>
                  <a:pt x="877" y="4546"/>
                </a:cubicBezTo>
                <a:cubicBezTo>
                  <a:pt x="-1385" y="2297"/>
                  <a:pt x="877" y="250"/>
                  <a:pt x="5977" y="3"/>
                </a:cubicBezTo>
                <a:cubicBezTo>
                  <a:pt x="6853" y="-42"/>
                  <a:pt x="8492" y="498"/>
                  <a:pt x="8769" y="914"/>
                </a:cubicBezTo>
                <a:cubicBezTo>
                  <a:pt x="12623" y="7132"/>
                  <a:pt x="16338" y="13384"/>
                  <a:pt x="19984" y="19646"/>
                </a:cubicBezTo>
                <a:cubicBezTo>
                  <a:pt x="20215" y="19973"/>
                  <a:pt x="19869" y="20377"/>
                  <a:pt x="19569" y="215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0" name="Google Shape;770;p35"/>
          <p:cNvSpPr/>
          <p:nvPr/>
        </p:nvSpPr>
        <p:spPr>
          <a:xfrm>
            <a:off x="4344486" y="2286387"/>
            <a:ext cx="178007" cy="104271"/>
          </a:xfrm>
          <a:custGeom>
            <a:rect b="b" l="l" r="r" t="t"/>
            <a:pathLst>
              <a:path extrusionOk="0" h="19899" w="21041">
                <a:moveTo>
                  <a:pt x="20684" y="19855"/>
                </a:moveTo>
                <a:cubicBezTo>
                  <a:pt x="19724" y="19699"/>
                  <a:pt x="18737" y="19766"/>
                  <a:pt x="17859" y="19298"/>
                </a:cubicBezTo>
                <a:cubicBezTo>
                  <a:pt x="12620" y="16540"/>
                  <a:pt x="7382" y="13782"/>
                  <a:pt x="2211" y="10690"/>
                </a:cubicBezTo>
                <a:cubicBezTo>
                  <a:pt x="-381" y="9155"/>
                  <a:pt x="-559" y="6797"/>
                  <a:pt x="977" y="2125"/>
                </a:cubicBezTo>
                <a:cubicBezTo>
                  <a:pt x="2239" y="-1701"/>
                  <a:pt x="3542" y="546"/>
                  <a:pt x="4886" y="1880"/>
                </a:cubicBezTo>
                <a:cubicBezTo>
                  <a:pt x="9343" y="6263"/>
                  <a:pt x="13814" y="10601"/>
                  <a:pt x="18216" y="15072"/>
                </a:cubicBezTo>
                <a:cubicBezTo>
                  <a:pt x="19231" y="16095"/>
                  <a:pt x="20108" y="17497"/>
                  <a:pt x="21041" y="18764"/>
                </a:cubicBezTo>
                <a:lnTo>
                  <a:pt x="20684" y="19899"/>
                </a:lnTo>
                <a:lnTo>
                  <a:pt x="20684" y="1985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1" name="Google Shape;771;p35"/>
          <p:cNvSpPr/>
          <p:nvPr/>
        </p:nvSpPr>
        <p:spPr>
          <a:xfrm>
            <a:off x="4795871" y="2283368"/>
            <a:ext cx="183931" cy="101727"/>
          </a:xfrm>
          <a:custGeom>
            <a:rect b="b" l="l" r="r" t="t"/>
            <a:pathLst>
              <a:path extrusionOk="0" h="21171" w="20842">
                <a:moveTo>
                  <a:pt x="26" y="19515"/>
                </a:moveTo>
                <a:cubicBezTo>
                  <a:pt x="697" y="18395"/>
                  <a:pt x="1315" y="17056"/>
                  <a:pt x="2064" y="16179"/>
                </a:cubicBezTo>
                <a:cubicBezTo>
                  <a:pt x="6665" y="10822"/>
                  <a:pt x="11267" y="5391"/>
                  <a:pt x="15986" y="448"/>
                </a:cubicBezTo>
                <a:cubicBezTo>
                  <a:pt x="16828" y="-429"/>
                  <a:pt x="18629" y="58"/>
                  <a:pt x="19444" y="1251"/>
                </a:cubicBezTo>
                <a:cubicBezTo>
                  <a:pt x="21600" y="4368"/>
                  <a:pt x="21219" y="6463"/>
                  <a:pt x="18603" y="8386"/>
                </a:cubicBezTo>
                <a:cubicBezTo>
                  <a:pt x="13370" y="12210"/>
                  <a:pt x="8177" y="16276"/>
                  <a:pt x="2945" y="20148"/>
                </a:cubicBezTo>
                <a:cubicBezTo>
                  <a:pt x="2130" y="20733"/>
                  <a:pt x="1223" y="20854"/>
                  <a:pt x="355" y="21171"/>
                </a:cubicBezTo>
                <a:cubicBezTo>
                  <a:pt x="237" y="20635"/>
                  <a:pt x="118" y="20051"/>
                  <a:pt x="0" y="19515"/>
                </a:cubicBezTo>
                <a:lnTo>
                  <a:pt x="26" y="195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2" name="Google Shape;772;p35"/>
          <p:cNvSpPr/>
          <p:nvPr/>
        </p:nvSpPr>
        <p:spPr>
          <a:xfrm>
            <a:off x="4721637" y="2113006"/>
            <a:ext cx="59441" cy="208954"/>
          </a:xfrm>
          <a:custGeom>
            <a:rect b="b" l="l" r="r" t="t"/>
            <a:pathLst>
              <a:path extrusionOk="0" h="21311" w="20218">
                <a:moveTo>
                  <a:pt x="1508" y="21311"/>
                </a:moveTo>
                <a:cubicBezTo>
                  <a:pt x="796" y="20847"/>
                  <a:pt x="-74" y="20537"/>
                  <a:pt x="5" y="20251"/>
                </a:cubicBezTo>
                <a:cubicBezTo>
                  <a:pt x="1311" y="14298"/>
                  <a:pt x="2616" y="8344"/>
                  <a:pt x="4238" y="2414"/>
                </a:cubicBezTo>
                <a:cubicBezTo>
                  <a:pt x="4515" y="1342"/>
                  <a:pt x="3882" y="-289"/>
                  <a:pt x="10568" y="44"/>
                </a:cubicBezTo>
                <a:cubicBezTo>
                  <a:pt x="17926" y="414"/>
                  <a:pt x="21526" y="1688"/>
                  <a:pt x="19785" y="3605"/>
                </a:cubicBezTo>
                <a:cubicBezTo>
                  <a:pt x="16264" y="7498"/>
                  <a:pt x="12150" y="11321"/>
                  <a:pt x="8550" y="15203"/>
                </a:cubicBezTo>
                <a:cubicBezTo>
                  <a:pt x="6889" y="16977"/>
                  <a:pt x="5821" y="18787"/>
                  <a:pt x="4317" y="20561"/>
                </a:cubicBezTo>
                <a:cubicBezTo>
                  <a:pt x="4119" y="20811"/>
                  <a:pt x="2814" y="20990"/>
                  <a:pt x="1508" y="213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3" name="Google Shape;773;p35"/>
          <p:cNvSpPr/>
          <p:nvPr/>
        </p:nvSpPr>
        <p:spPr>
          <a:xfrm>
            <a:off x="4490805" y="2517804"/>
            <a:ext cx="130641" cy="215154"/>
          </a:xfrm>
          <a:custGeom>
            <a:rect b="b" l="l" r="r" t="t"/>
            <a:pathLst>
              <a:path extrusionOk="0" h="21510" w="21443">
                <a:moveTo>
                  <a:pt x="2383" y="0"/>
                </a:moveTo>
                <a:cubicBezTo>
                  <a:pt x="2936" y="678"/>
                  <a:pt x="3432" y="1390"/>
                  <a:pt x="4061" y="2044"/>
                </a:cubicBezTo>
                <a:cubicBezTo>
                  <a:pt x="9437" y="7558"/>
                  <a:pt x="14871" y="13037"/>
                  <a:pt x="20247" y="18551"/>
                </a:cubicBezTo>
                <a:cubicBezTo>
                  <a:pt x="20800" y="19123"/>
                  <a:pt x="21219" y="19778"/>
                  <a:pt x="21429" y="20432"/>
                </a:cubicBezTo>
                <a:cubicBezTo>
                  <a:pt x="21524" y="20747"/>
                  <a:pt x="21143" y="21320"/>
                  <a:pt x="20685" y="21448"/>
                </a:cubicBezTo>
                <a:cubicBezTo>
                  <a:pt x="20228" y="21600"/>
                  <a:pt x="19351" y="21448"/>
                  <a:pt x="18836" y="21261"/>
                </a:cubicBezTo>
                <a:cubicBezTo>
                  <a:pt x="18283" y="21051"/>
                  <a:pt x="17864" y="20665"/>
                  <a:pt x="17501" y="20315"/>
                </a:cubicBezTo>
                <a:cubicBezTo>
                  <a:pt x="11801" y="14614"/>
                  <a:pt x="6101" y="8937"/>
                  <a:pt x="553" y="3224"/>
                </a:cubicBezTo>
                <a:cubicBezTo>
                  <a:pt x="-76" y="2570"/>
                  <a:pt x="172" y="1577"/>
                  <a:pt x="0" y="748"/>
                </a:cubicBezTo>
                <a:lnTo>
                  <a:pt x="238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4" name="Google Shape;774;p35"/>
          <p:cNvSpPr/>
          <p:nvPr/>
        </p:nvSpPr>
        <p:spPr>
          <a:xfrm>
            <a:off x="4336325" y="2744757"/>
            <a:ext cx="222912" cy="74473"/>
          </a:xfrm>
          <a:custGeom>
            <a:rect b="b" l="l" r="r" t="t"/>
            <a:pathLst>
              <a:path extrusionOk="0" h="21008" w="21600">
                <a:moveTo>
                  <a:pt x="383" y="600"/>
                </a:moveTo>
                <a:cubicBezTo>
                  <a:pt x="833" y="403"/>
                  <a:pt x="1340" y="-255"/>
                  <a:pt x="1746" y="107"/>
                </a:cubicBezTo>
                <a:cubicBezTo>
                  <a:pt x="7467" y="4841"/>
                  <a:pt x="13210" y="9509"/>
                  <a:pt x="18886" y="14737"/>
                </a:cubicBezTo>
                <a:cubicBezTo>
                  <a:pt x="19922" y="15657"/>
                  <a:pt x="20710" y="18879"/>
                  <a:pt x="21600" y="20983"/>
                </a:cubicBezTo>
                <a:cubicBezTo>
                  <a:pt x="20418" y="20852"/>
                  <a:pt x="19179" y="21345"/>
                  <a:pt x="18053" y="20490"/>
                </a:cubicBezTo>
                <a:cubicBezTo>
                  <a:pt x="13323" y="16907"/>
                  <a:pt x="8626" y="13224"/>
                  <a:pt x="3942" y="9082"/>
                </a:cubicBezTo>
                <a:cubicBezTo>
                  <a:pt x="2556" y="7866"/>
                  <a:pt x="1306" y="5334"/>
                  <a:pt x="0" y="3394"/>
                </a:cubicBezTo>
                <a:cubicBezTo>
                  <a:pt x="124" y="2474"/>
                  <a:pt x="225" y="1553"/>
                  <a:pt x="349" y="666"/>
                </a:cubicBezTo>
                <a:lnTo>
                  <a:pt x="383" y="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5" name="Google Shape;775;p35"/>
          <p:cNvSpPr/>
          <p:nvPr/>
        </p:nvSpPr>
        <p:spPr>
          <a:xfrm>
            <a:off x="4793842" y="2792439"/>
            <a:ext cx="198990" cy="41724"/>
          </a:xfrm>
          <a:custGeom>
            <a:rect b="b" l="l" r="r" t="t"/>
            <a:pathLst>
              <a:path extrusionOk="0" h="20888" w="21600">
                <a:moveTo>
                  <a:pt x="21600" y="6659"/>
                </a:moveTo>
                <a:cubicBezTo>
                  <a:pt x="20818" y="7827"/>
                  <a:pt x="20087" y="9637"/>
                  <a:pt x="19292" y="10104"/>
                </a:cubicBezTo>
                <a:cubicBezTo>
                  <a:pt x="13706" y="13898"/>
                  <a:pt x="8120" y="17693"/>
                  <a:pt x="2522" y="20845"/>
                </a:cubicBezTo>
                <a:cubicBezTo>
                  <a:pt x="1727" y="21254"/>
                  <a:pt x="857" y="18627"/>
                  <a:pt x="0" y="17343"/>
                </a:cubicBezTo>
                <a:cubicBezTo>
                  <a:pt x="643" y="14949"/>
                  <a:pt x="1236" y="10804"/>
                  <a:pt x="1942" y="10396"/>
                </a:cubicBezTo>
                <a:cubicBezTo>
                  <a:pt x="7704" y="6484"/>
                  <a:pt x="13480" y="3215"/>
                  <a:pt x="19242" y="63"/>
                </a:cubicBezTo>
                <a:cubicBezTo>
                  <a:pt x="19973" y="-346"/>
                  <a:pt x="20730" y="1347"/>
                  <a:pt x="21487" y="1989"/>
                </a:cubicBezTo>
                <a:cubicBezTo>
                  <a:pt x="21512" y="3565"/>
                  <a:pt x="21550" y="5025"/>
                  <a:pt x="21575" y="6659"/>
                </a:cubicBezTo>
                <a:lnTo>
                  <a:pt x="21600" y="66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6" name="Google Shape;776;p35"/>
          <p:cNvSpPr/>
          <p:nvPr/>
        </p:nvSpPr>
        <p:spPr>
          <a:xfrm>
            <a:off x="4731448" y="2562546"/>
            <a:ext cx="106854" cy="182196"/>
          </a:xfrm>
          <a:custGeom>
            <a:rect b="b" l="l" r="r" t="t"/>
            <a:pathLst>
              <a:path extrusionOk="0" h="21600" w="19797">
                <a:moveTo>
                  <a:pt x="19797" y="0"/>
                </a:moveTo>
                <a:cubicBezTo>
                  <a:pt x="12590" y="7228"/>
                  <a:pt x="7943" y="14663"/>
                  <a:pt x="176" y="21600"/>
                </a:cubicBezTo>
                <a:cubicBezTo>
                  <a:pt x="-1803" y="17377"/>
                  <a:pt x="13429" y="305"/>
                  <a:pt x="1979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7" name="Google Shape;777;p35"/>
          <p:cNvSpPr/>
          <p:nvPr/>
        </p:nvSpPr>
        <p:spPr>
          <a:xfrm>
            <a:off x="4512980" y="1331303"/>
            <a:ext cx="113167" cy="224152"/>
          </a:xfrm>
          <a:custGeom>
            <a:rect b="b" l="l" r="r" t="t"/>
            <a:pathLst>
              <a:path extrusionOk="0" h="21057" w="21262">
                <a:moveTo>
                  <a:pt x="21136" y="21057"/>
                </a:moveTo>
                <a:cubicBezTo>
                  <a:pt x="19804" y="20552"/>
                  <a:pt x="18887" y="20365"/>
                  <a:pt x="18450" y="20024"/>
                </a:cubicBezTo>
                <a:cubicBezTo>
                  <a:pt x="12640" y="15344"/>
                  <a:pt x="6722" y="10696"/>
                  <a:pt x="1283" y="5895"/>
                </a:cubicBezTo>
                <a:cubicBezTo>
                  <a:pt x="-27" y="4764"/>
                  <a:pt x="-180" y="3094"/>
                  <a:pt x="148" y="1742"/>
                </a:cubicBezTo>
                <a:cubicBezTo>
                  <a:pt x="628" y="-82"/>
                  <a:pt x="3620" y="-543"/>
                  <a:pt x="6394" y="688"/>
                </a:cubicBezTo>
                <a:cubicBezTo>
                  <a:pt x="7901" y="1358"/>
                  <a:pt x="9277" y="2248"/>
                  <a:pt x="9954" y="3182"/>
                </a:cubicBezTo>
                <a:cubicBezTo>
                  <a:pt x="13820" y="8554"/>
                  <a:pt x="17445" y="13971"/>
                  <a:pt x="21136" y="19365"/>
                </a:cubicBezTo>
                <a:cubicBezTo>
                  <a:pt x="21420" y="19750"/>
                  <a:pt x="21136" y="20222"/>
                  <a:pt x="21136" y="21046"/>
                </a:cubicBezTo>
                <a:lnTo>
                  <a:pt x="21136" y="210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8" name="Google Shape;778;p35"/>
          <p:cNvSpPr/>
          <p:nvPr/>
        </p:nvSpPr>
        <p:spPr>
          <a:xfrm>
            <a:off x="4756402" y="1480585"/>
            <a:ext cx="163296" cy="107540"/>
          </a:xfrm>
          <a:custGeom>
            <a:rect b="b" l="l" r="r" t="t"/>
            <a:pathLst>
              <a:path extrusionOk="0" h="20912" w="21600">
                <a:moveTo>
                  <a:pt x="31" y="19912"/>
                </a:moveTo>
                <a:cubicBezTo>
                  <a:pt x="307" y="19116"/>
                  <a:pt x="415" y="17979"/>
                  <a:pt x="860" y="17524"/>
                </a:cubicBezTo>
                <a:cubicBezTo>
                  <a:pt x="6068" y="11681"/>
                  <a:pt x="11230" y="5701"/>
                  <a:pt x="16638" y="358"/>
                </a:cubicBezTo>
                <a:cubicBezTo>
                  <a:pt x="17713" y="-688"/>
                  <a:pt x="19941" y="858"/>
                  <a:pt x="21600" y="1199"/>
                </a:cubicBezTo>
                <a:cubicBezTo>
                  <a:pt x="20801" y="3859"/>
                  <a:pt x="20432" y="7770"/>
                  <a:pt x="19050" y="8930"/>
                </a:cubicBezTo>
                <a:cubicBezTo>
                  <a:pt x="15639" y="11863"/>
                  <a:pt x="11752" y="13591"/>
                  <a:pt x="8096" y="15864"/>
                </a:cubicBezTo>
                <a:cubicBezTo>
                  <a:pt x="5515" y="17456"/>
                  <a:pt x="2965" y="19229"/>
                  <a:pt x="415" y="20912"/>
                </a:cubicBezTo>
                <a:lnTo>
                  <a:pt x="0" y="19912"/>
                </a:lnTo>
                <a:lnTo>
                  <a:pt x="31" y="199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9" name="Google Shape;779;p35"/>
          <p:cNvSpPr/>
          <p:nvPr/>
        </p:nvSpPr>
        <p:spPr>
          <a:xfrm>
            <a:off x="4679218" y="1382192"/>
            <a:ext cx="89250" cy="164134"/>
          </a:xfrm>
          <a:custGeom>
            <a:rect b="b" l="l" r="r" t="t"/>
            <a:pathLst>
              <a:path extrusionOk="0" h="21554" w="20780">
                <a:moveTo>
                  <a:pt x="691" y="21508"/>
                </a:moveTo>
                <a:cubicBezTo>
                  <a:pt x="447" y="21263"/>
                  <a:pt x="-94" y="20910"/>
                  <a:pt x="14" y="20726"/>
                </a:cubicBezTo>
                <a:cubicBezTo>
                  <a:pt x="3479" y="14334"/>
                  <a:pt x="6754" y="7895"/>
                  <a:pt x="10787" y="1656"/>
                </a:cubicBezTo>
                <a:cubicBezTo>
                  <a:pt x="11383" y="721"/>
                  <a:pt x="15470" y="537"/>
                  <a:pt x="17933" y="0"/>
                </a:cubicBezTo>
                <a:cubicBezTo>
                  <a:pt x="18908" y="1548"/>
                  <a:pt x="21506" y="3633"/>
                  <a:pt x="20586" y="4522"/>
                </a:cubicBezTo>
                <a:cubicBezTo>
                  <a:pt x="14820" y="10317"/>
                  <a:pt x="8243" y="15867"/>
                  <a:pt x="1936" y="21493"/>
                </a:cubicBezTo>
                <a:cubicBezTo>
                  <a:pt x="1828" y="21600"/>
                  <a:pt x="1205" y="21523"/>
                  <a:pt x="718" y="21554"/>
                </a:cubicBezTo>
                <a:lnTo>
                  <a:pt x="718" y="2150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0" name="Google Shape;780;p35"/>
          <p:cNvSpPr/>
          <p:nvPr/>
        </p:nvSpPr>
        <p:spPr>
          <a:xfrm>
            <a:off x="4385127" y="1468621"/>
            <a:ext cx="139652" cy="122391"/>
          </a:xfrm>
          <a:custGeom>
            <a:rect b="b" l="l" r="r" t="t"/>
            <a:pathLst>
              <a:path extrusionOk="0" h="21341" w="21378">
                <a:moveTo>
                  <a:pt x="21378" y="20056"/>
                </a:moveTo>
                <a:cubicBezTo>
                  <a:pt x="20080" y="21033"/>
                  <a:pt x="19814" y="21379"/>
                  <a:pt x="19654" y="21338"/>
                </a:cubicBezTo>
                <a:cubicBezTo>
                  <a:pt x="11689" y="18427"/>
                  <a:pt x="4880" y="13541"/>
                  <a:pt x="347" y="4991"/>
                </a:cubicBezTo>
                <a:cubicBezTo>
                  <a:pt x="-222" y="3891"/>
                  <a:pt x="-44" y="1693"/>
                  <a:pt x="542" y="532"/>
                </a:cubicBezTo>
                <a:cubicBezTo>
                  <a:pt x="862" y="-99"/>
                  <a:pt x="3209" y="-221"/>
                  <a:pt x="3849" y="451"/>
                </a:cubicBezTo>
                <a:cubicBezTo>
                  <a:pt x="9698" y="6741"/>
                  <a:pt x="15369" y="13276"/>
                  <a:pt x="21378" y="2005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1" name="Google Shape;781;p35"/>
          <p:cNvSpPr/>
          <p:nvPr/>
        </p:nvSpPr>
        <p:spPr>
          <a:xfrm>
            <a:off x="4899054" y="4054819"/>
            <a:ext cx="98010" cy="33044"/>
          </a:xfrm>
          <a:custGeom>
            <a:rect b="b" l="l" r="r" t="t"/>
            <a:pathLst>
              <a:path extrusionOk="0" h="21319" w="21600">
                <a:moveTo>
                  <a:pt x="4402" y="21319"/>
                </a:moveTo>
                <a:cubicBezTo>
                  <a:pt x="3250" y="19197"/>
                  <a:pt x="1638" y="16090"/>
                  <a:pt x="0" y="13134"/>
                </a:cubicBezTo>
                <a:cubicBezTo>
                  <a:pt x="1612" y="10557"/>
                  <a:pt x="3148" y="6995"/>
                  <a:pt x="4863" y="5934"/>
                </a:cubicBezTo>
                <a:cubicBezTo>
                  <a:pt x="9316" y="3281"/>
                  <a:pt x="13845" y="1538"/>
                  <a:pt x="18401" y="22"/>
                </a:cubicBezTo>
                <a:cubicBezTo>
                  <a:pt x="19399" y="-281"/>
                  <a:pt x="20500" y="2599"/>
                  <a:pt x="21600" y="4039"/>
                </a:cubicBezTo>
                <a:cubicBezTo>
                  <a:pt x="20858" y="7146"/>
                  <a:pt x="20269" y="12376"/>
                  <a:pt x="19297" y="13058"/>
                </a:cubicBezTo>
                <a:cubicBezTo>
                  <a:pt x="14716" y="16241"/>
                  <a:pt x="10058" y="18439"/>
                  <a:pt x="4402" y="213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2" name="Google Shape;782;p35"/>
          <p:cNvSpPr/>
          <p:nvPr/>
        </p:nvSpPr>
        <p:spPr>
          <a:xfrm>
            <a:off x="4708988" y="3830908"/>
            <a:ext cx="23732" cy="101412"/>
          </a:xfrm>
          <a:custGeom>
            <a:rect b="b" l="l" r="r" t="t"/>
            <a:pathLst>
              <a:path extrusionOk="0" h="21600" w="20772">
                <a:moveTo>
                  <a:pt x="20421" y="11409"/>
                </a:moveTo>
                <a:cubicBezTo>
                  <a:pt x="20015" y="13373"/>
                  <a:pt x="20218" y="16206"/>
                  <a:pt x="18494" y="19040"/>
                </a:cubicBezTo>
                <a:cubicBezTo>
                  <a:pt x="17886" y="19984"/>
                  <a:pt x="12612" y="20755"/>
                  <a:pt x="9469" y="21600"/>
                </a:cubicBezTo>
                <a:cubicBezTo>
                  <a:pt x="6122" y="20780"/>
                  <a:pt x="38" y="19935"/>
                  <a:pt x="38" y="19139"/>
                </a:cubicBezTo>
                <a:cubicBezTo>
                  <a:pt x="-165" y="13621"/>
                  <a:pt x="443" y="8128"/>
                  <a:pt x="1762" y="2610"/>
                </a:cubicBezTo>
                <a:cubicBezTo>
                  <a:pt x="1965" y="1715"/>
                  <a:pt x="7846" y="870"/>
                  <a:pt x="11193" y="0"/>
                </a:cubicBezTo>
                <a:cubicBezTo>
                  <a:pt x="14336" y="994"/>
                  <a:pt x="19407" y="1988"/>
                  <a:pt x="20015" y="3057"/>
                </a:cubicBezTo>
                <a:cubicBezTo>
                  <a:pt x="21435" y="5518"/>
                  <a:pt x="20421" y="8029"/>
                  <a:pt x="20421" y="114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3" name="Google Shape;783;p35"/>
          <p:cNvSpPr/>
          <p:nvPr/>
        </p:nvSpPr>
        <p:spPr>
          <a:xfrm>
            <a:off x="4557644" y="3902484"/>
            <a:ext cx="59501" cy="68618"/>
          </a:xfrm>
          <a:custGeom>
            <a:rect b="b" l="l" r="r" t="t"/>
            <a:pathLst>
              <a:path extrusionOk="0" h="21393" w="21081">
                <a:moveTo>
                  <a:pt x="18489" y="21393"/>
                </a:moveTo>
                <a:cubicBezTo>
                  <a:pt x="12976" y="20520"/>
                  <a:pt x="-519" y="7320"/>
                  <a:pt x="16" y="3029"/>
                </a:cubicBezTo>
                <a:cubicBezTo>
                  <a:pt x="180" y="2011"/>
                  <a:pt x="1127" y="557"/>
                  <a:pt x="2196" y="157"/>
                </a:cubicBezTo>
                <a:cubicBezTo>
                  <a:pt x="3307" y="-207"/>
                  <a:pt x="5611" y="84"/>
                  <a:pt x="6228" y="811"/>
                </a:cubicBezTo>
                <a:cubicBezTo>
                  <a:pt x="11289" y="7066"/>
                  <a:pt x="16144" y="13502"/>
                  <a:pt x="21081" y="19866"/>
                </a:cubicBezTo>
                <a:cubicBezTo>
                  <a:pt x="20258" y="20375"/>
                  <a:pt x="19435" y="20884"/>
                  <a:pt x="18612" y="21393"/>
                </a:cubicBezTo>
                <a:lnTo>
                  <a:pt x="18489" y="213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4" name="Google Shape;784;p35"/>
          <p:cNvSpPr/>
          <p:nvPr/>
        </p:nvSpPr>
        <p:spPr>
          <a:xfrm>
            <a:off x="4842652" y="3896636"/>
            <a:ext cx="71009" cy="59828"/>
          </a:xfrm>
          <a:custGeom>
            <a:rect b="b" l="l" r="r" t="t"/>
            <a:pathLst>
              <a:path extrusionOk="0" h="20846" w="21308">
                <a:moveTo>
                  <a:pt x="21273" y="1849"/>
                </a:moveTo>
                <a:cubicBezTo>
                  <a:pt x="20125" y="4254"/>
                  <a:pt x="19812" y="5802"/>
                  <a:pt x="18908" y="6740"/>
                </a:cubicBezTo>
                <a:cubicBezTo>
                  <a:pt x="14247" y="11386"/>
                  <a:pt x="9586" y="15869"/>
                  <a:pt x="4751" y="20148"/>
                </a:cubicBezTo>
                <a:cubicBezTo>
                  <a:pt x="3847" y="20963"/>
                  <a:pt x="1482" y="21126"/>
                  <a:pt x="786" y="20311"/>
                </a:cubicBezTo>
                <a:cubicBezTo>
                  <a:pt x="21" y="19414"/>
                  <a:pt x="-292" y="16276"/>
                  <a:pt x="334" y="15665"/>
                </a:cubicBezTo>
                <a:cubicBezTo>
                  <a:pt x="5621" y="10285"/>
                  <a:pt x="11186" y="5109"/>
                  <a:pt x="16856" y="137"/>
                </a:cubicBezTo>
                <a:cubicBezTo>
                  <a:pt x="17482" y="-474"/>
                  <a:pt x="19534" y="1115"/>
                  <a:pt x="21308" y="1849"/>
                </a:cubicBezTo>
                <a:lnTo>
                  <a:pt x="21273" y="184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5" name="Google Shape;785;p35"/>
          <p:cNvSpPr/>
          <p:nvPr/>
        </p:nvSpPr>
        <p:spPr>
          <a:xfrm>
            <a:off x="4450647" y="4048897"/>
            <a:ext cx="83229" cy="35681"/>
          </a:xfrm>
          <a:custGeom>
            <a:rect b="b" l="l" r="r" t="t"/>
            <a:pathLst>
              <a:path extrusionOk="0" h="19768" w="21437">
                <a:moveTo>
                  <a:pt x="20420" y="19213"/>
                </a:moveTo>
                <a:cubicBezTo>
                  <a:pt x="13509" y="21212"/>
                  <a:pt x="6987" y="17730"/>
                  <a:pt x="944" y="10057"/>
                </a:cubicBezTo>
                <a:cubicBezTo>
                  <a:pt x="166" y="9090"/>
                  <a:pt x="-163" y="5157"/>
                  <a:pt x="76" y="2965"/>
                </a:cubicBezTo>
                <a:cubicBezTo>
                  <a:pt x="196" y="1675"/>
                  <a:pt x="1961" y="-388"/>
                  <a:pt x="2679" y="63"/>
                </a:cubicBezTo>
                <a:cubicBezTo>
                  <a:pt x="8992" y="4125"/>
                  <a:pt x="15184" y="8510"/>
                  <a:pt x="21437" y="12959"/>
                </a:cubicBezTo>
                <a:cubicBezTo>
                  <a:pt x="21108" y="15087"/>
                  <a:pt x="20779" y="17150"/>
                  <a:pt x="20510" y="19213"/>
                </a:cubicBezTo>
                <a:lnTo>
                  <a:pt x="20420" y="192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6" name="Google Shape;786;p35"/>
          <p:cNvSpPr/>
          <p:nvPr/>
        </p:nvSpPr>
        <p:spPr>
          <a:xfrm>
            <a:off x="4435774" y="2985291"/>
            <a:ext cx="579776" cy="288036"/>
          </a:xfrm>
          <a:custGeom>
            <a:rect b="b" l="l" r="r" t="t"/>
            <a:pathLst>
              <a:path extrusionOk="0" h="21600" w="21549">
                <a:moveTo>
                  <a:pt x="13151" y="3479"/>
                </a:moveTo>
                <a:cubicBezTo>
                  <a:pt x="11752" y="6160"/>
                  <a:pt x="10393" y="8780"/>
                  <a:pt x="9025" y="11400"/>
                </a:cubicBezTo>
                <a:cubicBezTo>
                  <a:pt x="8796" y="11830"/>
                  <a:pt x="8602" y="12399"/>
                  <a:pt x="8334" y="12653"/>
                </a:cubicBezTo>
                <a:cubicBezTo>
                  <a:pt x="7829" y="13144"/>
                  <a:pt x="7359" y="13179"/>
                  <a:pt x="7251" y="11672"/>
                </a:cubicBezTo>
                <a:cubicBezTo>
                  <a:pt x="7061" y="9096"/>
                  <a:pt x="6850" y="6546"/>
                  <a:pt x="6440" y="3891"/>
                </a:cubicBezTo>
                <a:cubicBezTo>
                  <a:pt x="6125" y="6887"/>
                  <a:pt x="5810" y="9911"/>
                  <a:pt x="5426" y="13573"/>
                </a:cubicBezTo>
                <a:cubicBezTo>
                  <a:pt x="4537" y="11418"/>
                  <a:pt x="3820" y="9700"/>
                  <a:pt x="3117" y="7983"/>
                </a:cubicBezTo>
                <a:cubicBezTo>
                  <a:pt x="2418" y="6283"/>
                  <a:pt x="1731" y="4557"/>
                  <a:pt x="829" y="3014"/>
                </a:cubicBezTo>
                <a:cubicBezTo>
                  <a:pt x="1507" y="7396"/>
                  <a:pt x="2180" y="11777"/>
                  <a:pt x="2858" y="16158"/>
                </a:cubicBezTo>
                <a:cubicBezTo>
                  <a:pt x="2828" y="16290"/>
                  <a:pt x="2793" y="16412"/>
                  <a:pt x="2763" y="16526"/>
                </a:cubicBezTo>
                <a:cubicBezTo>
                  <a:pt x="2534" y="16132"/>
                  <a:pt x="2180" y="15825"/>
                  <a:pt x="2103" y="15352"/>
                </a:cubicBezTo>
                <a:cubicBezTo>
                  <a:pt x="1373" y="10761"/>
                  <a:pt x="678" y="6143"/>
                  <a:pt x="14" y="1525"/>
                </a:cubicBezTo>
                <a:cubicBezTo>
                  <a:pt x="-51" y="1095"/>
                  <a:pt x="130" y="508"/>
                  <a:pt x="204" y="0"/>
                </a:cubicBezTo>
                <a:cubicBezTo>
                  <a:pt x="445" y="219"/>
                  <a:pt x="760" y="315"/>
                  <a:pt x="920" y="683"/>
                </a:cubicBezTo>
                <a:cubicBezTo>
                  <a:pt x="1999" y="3172"/>
                  <a:pt x="3043" y="5713"/>
                  <a:pt x="4088" y="8237"/>
                </a:cubicBezTo>
                <a:cubicBezTo>
                  <a:pt x="4386" y="8947"/>
                  <a:pt x="4662" y="9700"/>
                  <a:pt x="5007" y="10568"/>
                </a:cubicBezTo>
                <a:cubicBezTo>
                  <a:pt x="5559" y="7107"/>
                  <a:pt x="6069" y="3882"/>
                  <a:pt x="6578" y="648"/>
                </a:cubicBezTo>
                <a:cubicBezTo>
                  <a:pt x="6733" y="683"/>
                  <a:pt x="6884" y="701"/>
                  <a:pt x="7040" y="727"/>
                </a:cubicBezTo>
                <a:cubicBezTo>
                  <a:pt x="7337" y="4329"/>
                  <a:pt x="7635" y="7939"/>
                  <a:pt x="7989" y="12092"/>
                </a:cubicBezTo>
                <a:cubicBezTo>
                  <a:pt x="9970" y="8123"/>
                  <a:pt x="11778" y="4486"/>
                  <a:pt x="13751" y="517"/>
                </a:cubicBezTo>
                <a:cubicBezTo>
                  <a:pt x="13923" y="4294"/>
                  <a:pt x="13138" y="7361"/>
                  <a:pt x="12628" y="10945"/>
                </a:cubicBezTo>
                <a:cubicBezTo>
                  <a:pt x="13751" y="9674"/>
                  <a:pt x="14687" y="8535"/>
                  <a:pt x="15654" y="7562"/>
                </a:cubicBezTo>
                <a:cubicBezTo>
                  <a:pt x="16077" y="7150"/>
                  <a:pt x="16582" y="7071"/>
                  <a:pt x="17043" y="6835"/>
                </a:cubicBezTo>
                <a:cubicBezTo>
                  <a:pt x="16979" y="7851"/>
                  <a:pt x="17013" y="8947"/>
                  <a:pt x="16841" y="9867"/>
                </a:cubicBezTo>
                <a:cubicBezTo>
                  <a:pt x="16556" y="11391"/>
                  <a:pt x="16141" y="12820"/>
                  <a:pt x="15740" y="14450"/>
                </a:cubicBezTo>
                <a:cubicBezTo>
                  <a:pt x="17691" y="13819"/>
                  <a:pt x="19547" y="12899"/>
                  <a:pt x="21437" y="13565"/>
                </a:cubicBezTo>
                <a:cubicBezTo>
                  <a:pt x="21476" y="13740"/>
                  <a:pt x="21506" y="13915"/>
                  <a:pt x="21549" y="14090"/>
                </a:cubicBezTo>
                <a:cubicBezTo>
                  <a:pt x="19827" y="16597"/>
                  <a:pt x="18105" y="19094"/>
                  <a:pt x="16383" y="21600"/>
                </a:cubicBezTo>
                <a:cubicBezTo>
                  <a:pt x="16318" y="21469"/>
                  <a:pt x="16258" y="21346"/>
                  <a:pt x="16202" y="21206"/>
                </a:cubicBezTo>
                <a:cubicBezTo>
                  <a:pt x="17013" y="18253"/>
                  <a:pt x="18653" y="17017"/>
                  <a:pt x="19905" y="14730"/>
                </a:cubicBezTo>
                <a:cubicBezTo>
                  <a:pt x="18256" y="14187"/>
                  <a:pt x="16728" y="16202"/>
                  <a:pt x="15015" y="14949"/>
                </a:cubicBezTo>
                <a:cubicBezTo>
                  <a:pt x="15563" y="12618"/>
                  <a:pt x="16059" y="10489"/>
                  <a:pt x="16595" y="8202"/>
                </a:cubicBezTo>
                <a:cubicBezTo>
                  <a:pt x="14890" y="8710"/>
                  <a:pt x="13906" y="12443"/>
                  <a:pt x="11916" y="11444"/>
                </a:cubicBezTo>
                <a:cubicBezTo>
                  <a:pt x="12348" y="8684"/>
                  <a:pt x="12758" y="6081"/>
                  <a:pt x="13168" y="3479"/>
                </a:cubicBezTo>
                <a:lnTo>
                  <a:pt x="13151" y="34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7" name="Google Shape;787;p35"/>
          <p:cNvSpPr/>
          <p:nvPr/>
        </p:nvSpPr>
        <p:spPr>
          <a:xfrm>
            <a:off x="4324755" y="3169283"/>
            <a:ext cx="182736" cy="130839"/>
          </a:xfrm>
          <a:custGeom>
            <a:rect b="b" l="l" r="r" t="t"/>
            <a:pathLst>
              <a:path extrusionOk="0" h="21379" w="21600">
                <a:moveTo>
                  <a:pt x="5829" y="6188"/>
                </a:moveTo>
                <a:cubicBezTo>
                  <a:pt x="9573" y="10351"/>
                  <a:pt x="13317" y="14476"/>
                  <a:pt x="17019" y="18716"/>
                </a:cubicBezTo>
                <a:cubicBezTo>
                  <a:pt x="17513" y="19289"/>
                  <a:pt x="17774" y="20244"/>
                  <a:pt x="18144" y="21008"/>
                </a:cubicBezTo>
                <a:cubicBezTo>
                  <a:pt x="17527" y="21123"/>
                  <a:pt x="16745" y="21600"/>
                  <a:pt x="16293" y="21256"/>
                </a:cubicBezTo>
                <a:cubicBezTo>
                  <a:pt x="14551" y="19958"/>
                  <a:pt x="12727" y="18640"/>
                  <a:pt x="11232" y="16845"/>
                </a:cubicBezTo>
                <a:cubicBezTo>
                  <a:pt x="7817" y="12758"/>
                  <a:pt x="4553" y="8365"/>
                  <a:pt x="1303" y="3992"/>
                </a:cubicBezTo>
                <a:cubicBezTo>
                  <a:pt x="686" y="3151"/>
                  <a:pt x="425" y="1700"/>
                  <a:pt x="0" y="535"/>
                </a:cubicBezTo>
                <a:cubicBezTo>
                  <a:pt x="1001" y="325"/>
                  <a:pt x="2016" y="38"/>
                  <a:pt x="3017" y="0"/>
                </a:cubicBezTo>
                <a:cubicBezTo>
                  <a:pt x="3497" y="0"/>
                  <a:pt x="3963" y="344"/>
                  <a:pt x="4443" y="630"/>
                </a:cubicBezTo>
                <a:cubicBezTo>
                  <a:pt x="10011" y="3801"/>
                  <a:pt x="15141" y="8804"/>
                  <a:pt x="21600" y="8002"/>
                </a:cubicBezTo>
                <a:cubicBezTo>
                  <a:pt x="16046" y="11669"/>
                  <a:pt x="11232" y="7506"/>
                  <a:pt x="6267" y="5004"/>
                </a:cubicBezTo>
                <a:cubicBezTo>
                  <a:pt x="6117" y="5386"/>
                  <a:pt x="5966" y="5787"/>
                  <a:pt x="5842" y="6169"/>
                </a:cubicBezTo>
                <a:lnTo>
                  <a:pt x="5829" y="61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8" name="Google Shape;788;p35"/>
          <p:cNvSpPr/>
          <p:nvPr/>
        </p:nvSpPr>
        <p:spPr>
          <a:xfrm>
            <a:off x="4417862" y="3409203"/>
            <a:ext cx="269341" cy="285889"/>
          </a:xfrm>
          <a:custGeom>
            <a:rect b="b" l="l" r="r" t="t"/>
            <a:pathLst>
              <a:path extrusionOk="0" h="21447" w="21389">
                <a:moveTo>
                  <a:pt x="7533" y="5621"/>
                </a:moveTo>
                <a:cubicBezTo>
                  <a:pt x="8999" y="9656"/>
                  <a:pt x="10465" y="13698"/>
                  <a:pt x="12126" y="18267"/>
                </a:cubicBezTo>
                <a:cubicBezTo>
                  <a:pt x="8851" y="17443"/>
                  <a:pt x="6038" y="16733"/>
                  <a:pt x="3225" y="16040"/>
                </a:cubicBezTo>
                <a:cubicBezTo>
                  <a:pt x="3106" y="16268"/>
                  <a:pt x="3004" y="16487"/>
                  <a:pt x="2884" y="16733"/>
                </a:cubicBezTo>
                <a:cubicBezTo>
                  <a:pt x="5476" y="18101"/>
                  <a:pt x="8086" y="19486"/>
                  <a:pt x="11157" y="21118"/>
                </a:cubicBezTo>
                <a:cubicBezTo>
                  <a:pt x="10253" y="21249"/>
                  <a:pt x="9488" y="21600"/>
                  <a:pt x="9073" y="21372"/>
                </a:cubicBezTo>
                <a:cubicBezTo>
                  <a:pt x="6186" y="19855"/>
                  <a:pt x="3345" y="18224"/>
                  <a:pt x="542" y="16566"/>
                </a:cubicBezTo>
                <a:cubicBezTo>
                  <a:pt x="200" y="16356"/>
                  <a:pt x="-104" y="15601"/>
                  <a:pt x="34" y="15259"/>
                </a:cubicBezTo>
                <a:cubicBezTo>
                  <a:pt x="173" y="14935"/>
                  <a:pt x="920" y="14610"/>
                  <a:pt x="1344" y="14663"/>
                </a:cubicBezTo>
                <a:cubicBezTo>
                  <a:pt x="3355" y="14874"/>
                  <a:pt x="5365" y="15181"/>
                  <a:pt x="7367" y="15514"/>
                </a:cubicBezTo>
                <a:cubicBezTo>
                  <a:pt x="8067" y="15628"/>
                  <a:pt x="8750" y="15935"/>
                  <a:pt x="9755" y="16242"/>
                </a:cubicBezTo>
                <a:cubicBezTo>
                  <a:pt x="8473" y="12629"/>
                  <a:pt x="7302" y="9305"/>
                  <a:pt x="6140" y="5972"/>
                </a:cubicBezTo>
                <a:cubicBezTo>
                  <a:pt x="5762" y="4876"/>
                  <a:pt x="5439" y="3745"/>
                  <a:pt x="5218" y="2622"/>
                </a:cubicBezTo>
                <a:cubicBezTo>
                  <a:pt x="5153" y="2271"/>
                  <a:pt x="5393" y="1640"/>
                  <a:pt x="5679" y="1508"/>
                </a:cubicBezTo>
                <a:cubicBezTo>
                  <a:pt x="6002" y="1368"/>
                  <a:pt x="6684" y="1508"/>
                  <a:pt x="6942" y="1763"/>
                </a:cubicBezTo>
                <a:cubicBezTo>
                  <a:pt x="7846" y="2719"/>
                  <a:pt x="8630" y="3780"/>
                  <a:pt x="9469" y="4780"/>
                </a:cubicBezTo>
                <a:cubicBezTo>
                  <a:pt x="11120" y="6779"/>
                  <a:pt x="12780" y="8761"/>
                  <a:pt x="14431" y="10761"/>
                </a:cubicBezTo>
                <a:lnTo>
                  <a:pt x="15114" y="10550"/>
                </a:lnTo>
                <a:cubicBezTo>
                  <a:pt x="15114" y="8840"/>
                  <a:pt x="15095" y="7130"/>
                  <a:pt x="15114" y="5420"/>
                </a:cubicBezTo>
                <a:cubicBezTo>
                  <a:pt x="15114" y="4262"/>
                  <a:pt x="15114" y="3096"/>
                  <a:pt x="15280" y="1956"/>
                </a:cubicBezTo>
                <a:cubicBezTo>
                  <a:pt x="15381" y="1280"/>
                  <a:pt x="15824" y="649"/>
                  <a:pt x="16128" y="0"/>
                </a:cubicBezTo>
                <a:cubicBezTo>
                  <a:pt x="16626" y="552"/>
                  <a:pt x="17235" y="1052"/>
                  <a:pt x="17576" y="1675"/>
                </a:cubicBezTo>
                <a:cubicBezTo>
                  <a:pt x="18074" y="2578"/>
                  <a:pt x="18397" y="3578"/>
                  <a:pt x="18784" y="4543"/>
                </a:cubicBezTo>
                <a:cubicBezTo>
                  <a:pt x="19651" y="6700"/>
                  <a:pt x="20537" y="8866"/>
                  <a:pt x="21339" y="11059"/>
                </a:cubicBezTo>
                <a:cubicBezTo>
                  <a:pt x="21496" y="11497"/>
                  <a:pt x="21238" y="12041"/>
                  <a:pt x="21182" y="12541"/>
                </a:cubicBezTo>
                <a:cubicBezTo>
                  <a:pt x="20703" y="12286"/>
                  <a:pt x="20002" y="12137"/>
                  <a:pt x="19799" y="11752"/>
                </a:cubicBezTo>
                <a:cubicBezTo>
                  <a:pt x="19218" y="10673"/>
                  <a:pt x="18840" y="9480"/>
                  <a:pt x="18397" y="8331"/>
                </a:cubicBezTo>
                <a:cubicBezTo>
                  <a:pt x="17991" y="7253"/>
                  <a:pt x="17595" y="6174"/>
                  <a:pt x="16866" y="5104"/>
                </a:cubicBezTo>
                <a:cubicBezTo>
                  <a:pt x="16589" y="7945"/>
                  <a:pt x="16340" y="10796"/>
                  <a:pt x="16064" y="13637"/>
                </a:cubicBezTo>
                <a:cubicBezTo>
                  <a:pt x="15824" y="13698"/>
                  <a:pt x="15584" y="13769"/>
                  <a:pt x="15326" y="13848"/>
                </a:cubicBezTo>
                <a:cubicBezTo>
                  <a:pt x="12799" y="11076"/>
                  <a:pt x="10263" y="8296"/>
                  <a:pt x="7735" y="5525"/>
                </a:cubicBezTo>
                <a:lnTo>
                  <a:pt x="7477" y="5604"/>
                </a:lnTo>
                <a:lnTo>
                  <a:pt x="7533" y="56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9" name="Google Shape;789;p35"/>
          <p:cNvSpPr/>
          <p:nvPr/>
        </p:nvSpPr>
        <p:spPr>
          <a:xfrm>
            <a:off x="4735404" y="3363293"/>
            <a:ext cx="146977" cy="242082"/>
          </a:xfrm>
          <a:custGeom>
            <a:rect b="b" l="l" r="r" t="t"/>
            <a:pathLst>
              <a:path extrusionOk="0" h="21600" w="21394">
                <a:moveTo>
                  <a:pt x="10027" y="17209"/>
                </a:moveTo>
                <a:lnTo>
                  <a:pt x="10027" y="5340"/>
                </a:lnTo>
                <a:lnTo>
                  <a:pt x="9182" y="5111"/>
                </a:lnTo>
                <a:cubicBezTo>
                  <a:pt x="6509" y="8605"/>
                  <a:pt x="3870" y="12088"/>
                  <a:pt x="1181" y="15582"/>
                </a:cubicBezTo>
                <a:cubicBezTo>
                  <a:pt x="843" y="15519"/>
                  <a:pt x="471" y="15446"/>
                  <a:pt x="132" y="15384"/>
                </a:cubicBezTo>
                <a:cubicBezTo>
                  <a:pt x="132" y="14706"/>
                  <a:pt x="-206" y="13913"/>
                  <a:pt x="200" y="13350"/>
                </a:cubicBezTo>
                <a:cubicBezTo>
                  <a:pt x="3126" y="9262"/>
                  <a:pt x="6137" y="5184"/>
                  <a:pt x="9283" y="1147"/>
                </a:cubicBezTo>
                <a:cubicBezTo>
                  <a:pt x="9723" y="605"/>
                  <a:pt x="11110" y="375"/>
                  <a:pt x="12074" y="0"/>
                </a:cubicBezTo>
                <a:cubicBezTo>
                  <a:pt x="12446" y="605"/>
                  <a:pt x="13106" y="1220"/>
                  <a:pt x="13106" y="1825"/>
                </a:cubicBezTo>
                <a:cubicBezTo>
                  <a:pt x="13207" y="5361"/>
                  <a:pt x="13173" y="8886"/>
                  <a:pt x="13173" y="12839"/>
                </a:cubicBezTo>
                <a:cubicBezTo>
                  <a:pt x="15880" y="11421"/>
                  <a:pt x="18113" y="10242"/>
                  <a:pt x="20362" y="9074"/>
                </a:cubicBezTo>
                <a:lnTo>
                  <a:pt x="21394" y="9501"/>
                </a:lnTo>
                <a:cubicBezTo>
                  <a:pt x="21276" y="10294"/>
                  <a:pt x="21242" y="11076"/>
                  <a:pt x="21056" y="11869"/>
                </a:cubicBezTo>
                <a:cubicBezTo>
                  <a:pt x="20379" y="14696"/>
                  <a:pt x="19787" y="17553"/>
                  <a:pt x="18874" y="20380"/>
                </a:cubicBezTo>
                <a:cubicBezTo>
                  <a:pt x="18721" y="20870"/>
                  <a:pt x="17385" y="21193"/>
                  <a:pt x="16573" y="21600"/>
                </a:cubicBezTo>
                <a:cubicBezTo>
                  <a:pt x="15981" y="21120"/>
                  <a:pt x="14865" y="20609"/>
                  <a:pt x="14933" y="20161"/>
                </a:cubicBezTo>
                <a:cubicBezTo>
                  <a:pt x="15119" y="18857"/>
                  <a:pt x="15778" y="17585"/>
                  <a:pt x="16235" y="16302"/>
                </a:cubicBezTo>
                <a:cubicBezTo>
                  <a:pt x="16523" y="15509"/>
                  <a:pt x="16793" y="14716"/>
                  <a:pt x="16421" y="13757"/>
                </a:cubicBezTo>
                <a:cubicBezTo>
                  <a:pt x="14713" y="14998"/>
                  <a:pt x="12971" y="16218"/>
                  <a:pt x="11262" y="17459"/>
                </a:cubicBezTo>
                <a:cubicBezTo>
                  <a:pt x="10856" y="17386"/>
                  <a:pt x="10484" y="17303"/>
                  <a:pt x="10078" y="17230"/>
                </a:cubicBezTo>
                <a:lnTo>
                  <a:pt x="10027" y="172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0" name="Google Shape;790;p35"/>
          <p:cNvSpPr/>
          <p:nvPr/>
        </p:nvSpPr>
        <p:spPr>
          <a:xfrm>
            <a:off x="4872557" y="3542531"/>
            <a:ext cx="108540" cy="101741"/>
          </a:xfrm>
          <a:custGeom>
            <a:rect b="b" l="l" r="r" t="t"/>
            <a:pathLst>
              <a:path extrusionOk="0" h="21108" w="21600">
                <a:moveTo>
                  <a:pt x="3662" y="6781"/>
                </a:moveTo>
                <a:cubicBezTo>
                  <a:pt x="8668" y="2587"/>
                  <a:pt x="14184" y="-492"/>
                  <a:pt x="21600" y="66"/>
                </a:cubicBezTo>
                <a:cubicBezTo>
                  <a:pt x="19584" y="2781"/>
                  <a:pt x="17730" y="5763"/>
                  <a:pt x="15458" y="8187"/>
                </a:cubicBezTo>
                <a:cubicBezTo>
                  <a:pt x="11750" y="12235"/>
                  <a:pt x="7833" y="16017"/>
                  <a:pt x="3824" y="19750"/>
                </a:cubicBezTo>
                <a:cubicBezTo>
                  <a:pt x="2851" y="20623"/>
                  <a:pt x="1298" y="20672"/>
                  <a:pt x="0" y="21108"/>
                </a:cubicBezTo>
                <a:cubicBezTo>
                  <a:pt x="464" y="19532"/>
                  <a:pt x="510" y="17520"/>
                  <a:pt x="1437" y="16502"/>
                </a:cubicBezTo>
                <a:cubicBezTo>
                  <a:pt x="4380" y="13326"/>
                  <a:pt x="7718" y="10490"/>
                  <a:pt x="10545" y="6853"/>
                </a:cubicBezTo>
                <a:lnTo>
                  <a:pt x="4403" y="8914"/>
                </a:lnTo>
                <a:lnTo>
                  <a:pt x="3639" y="6805"/>
                </a:lnTo>
                <a:lnTo>
                  <a:pt x="3662" y="68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1" name="Google Shape;791;p35"/>
          <p:cNvSpPr/>
          <p:nvPr/>
        </p:nvSpPr>
        <p:spPr>
          <a:xfrm>
            <a:off x="4675610" y="1718935"/>
            <a:ext cx="101283" cy="203203"/>
          </a:xfrm>
          <a:custGeom>
            <a:rect b="b" l="l" r="r" t="t"/>
            <a:pathLst>
              <a:path extrusionOk="0" h="21560" w="21379">
                <a:moveTo>
                  <a:pt x="21379" y="815"/>
                </a:moveTo>
                <a:cubicBezTo>
                  <a:pt x="20961" y="1360"/>
                  <a:pt x="20691" y="1794"/>
                  <a:pt x="20298" y="2178"/>
                </a:cubicBezTo>
                <a:cubicBezTo>
                  <a:pt x="14867" y="8114"/>
                  <a:pt x="9485" y="14075"/>
                  <a:pt x="3907" y="19986"/>
                </a:cubicBezTo>
                <a:cubicBezTo>
                  <a:pt x="3268" y="20668"/>
                  <a:pt x="1352" y="21027"/>
                  <a:pt x="0" y="21560"/>
                </a:cubicBezTo>
                <a:cubicBezTo>
                  <a:pt x="98" y="20742"/>
                  <a:pt x="-221" y="19813"/>
                  <a:pt x="393" y="19131"/>
                </a:cubicBezTo>
                <a:cubicBezTo>
                  <a:pt x="5136" y="13629"/>
                  <a:pt x="10051" y="8139"/>
                  <a:pt x="15014" y="2686"/>
                </a:cubicBezTo>
                <a:cubicBezTo>
                  <a:pt x="15825" y="1806"/>
                  <a:pt x="16907" y="976"/>
                  <a:pt x="18086" y="208"/>
                </a:cubicBezTo>
                <a:cubicBezTo>
                  <a:pt x="18479" y="-15"/>
                  <a:pt x="19634" y="-40"/>
                  <a:pt x="20347" y="47"/>
                </a:cubicBezTo>
                <a:cubicBezTo>
                  <a:pt x="20814" y="121"/>
                  <a:pt x="21035" y="567"/>
                  <a:pt x="21379" y="827"/>
                </a:cubicBezTo>
                <a:lnTo>
                  <a:pt x="21379" y="8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2" name="Google Shape;792;p35"/>
          <p:cNvSpPr/>
          <p:nvPr/>
        </p:nvSpPr>
        <p:spPr>
          <a:xfrm>
            <a:off x="4497679" y="1728484"/>
            <a:ext cx="74448" cy="205686"/>
          </a:xfrm>
          <a:custGeom>
            <a:rect b="b" l="l" r="r" t="t"/>
            <a:pathLst>
              <a:path extrusionOk="0" h="21600" w="20883">
                <a:moveTo>
                  <a:pt x="18311" y="21600"/>
                </a:moveTo>
                <a:cubicBezTo>
                  <a:pt x="17237" y="20888"/>
                  <a:pt x="15806" y="20213"/>
                  <a:pt x="15123" y="19452"/>
                </a:cubicBezTo>
                <a:cubicBezTo>
                  <a:pt x="10048" y="13709"/>
                  <a:pt x="4941" y="7940"/>
                  <a:pt x="159" y="2148"/>
                </a:cubicBezTo>
                <a:cubicBezTo>
                  <a:pt x="-394" y="1522"/>
                  <a:pt x="647" y="712"/>
                  <a:pt x="940" y="0"/>
                </a:cubicBezTo>
                <a:cubicBezTo>
                  <a:pt x="2566" y="491"/>
                  <a:pt x="5136" y="871"/>
                  <a:pt x="5657" y="1497"/>
                </a:cubicBezTo>
                <a:cubicBezTo>
                  <a:pt x="10861" y="7241"/>
                  <a:pt x="15773" y="13034"/>
                  <a:pt x="20555" y="18814"/>
                </a:cubicBezTo>
                <a:cubicBezTo>
                  <a:pt x="21206" y="19600"/>
                  <a:pt x="20686" y="20532"/>
                  <a:pt x="20686" y="21404"/>
                </a:cubicBezTo>
                <a:cubicBezTo>
                  <a:pt x="19905" y="21465"/>
                  <a:pt x="19124" y="21539"/>
                  <a:pt x="18343" y="21600"/>
                </a:cubicBezTo>
                <a:lnTo>
                  <a:pt x="18311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3" name="Google Shape;793;p35"/>
          <p:cNvSpPr/>
          <p:nvPr/>
        </p:nvSpPr>
        <p:spPr>
          <a:xfrm>
            <a:off x="4800937" y="1873692"/>
            <a:ext cx="139644" cy="70233"/>
          </a:xfrm>
          <a:custGeom>
            <a:rect b="b" l="l" r="r" t="t"/>
            <a:pathLst>
              <a:path extrusionOk="0" h="19242" w="21600">
                <a:moveTo>
                  <a:pt x="0" y="18880"/>
                </a:moveTo>
                <a:cubicBezTo>
                  <a:pt x="6739" y="11488"/>
                  <a:pt x="13513" y="4384"/>
                  <a:pt x="21600" y="0"/>
                </a:cubicBezTo>
                <a:cubicBezTo>
                  <a:pt x="19857" y="8352"/>
                  <a:pt x="4582" y="21600"/>
                  <a:pt x="0" y="188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4" name="Google Shape;794;p35"/>
          <p:cNvSpPr/>
          <p:nvPr/>
        </p:nvSpPr>
        <p:spPr>
          <a:xfrm>
            <a:off x="4312291" y="1914855"/>
            <a:ext cx="151686" cy="65284"/>
          </a:xfrm>
          <a:custGeom>
            <a:rect b="b" l="l" r="r" t="t"/>
            <a:pathLst>
              <a:path extrusionOk="0" h="18626" w="21600">
                <a:moveTo>
                  <a:pt x="21186" y="18626"/>
                </a:moveTo>
                <a:cubicBezTo>
                  <a:pt x="14433" y="12902"/>
                  <a:pt x="7663" y="7177"/>
                  <a:pt x="0" y="687"/>
                </a:cubicBezTo>
                <a:cubicBezTo>
                  <a:pt x="4552" y="-2974"/>
                  <a:pt x="19068" y="8841"/>
                  <a:pt x="21600" y="16263"/>
                </a:cubicBezTo>
                <a:cubicBezTo>
                  <a:pt x="21451" y="16995"/>
                  <a:pt x="21319" y="17827"/>
                  <a:pt x="21170" y="18559"/>
                </a:cubicBezTo>
                <a:lnTo>
                  <a:pt x="21170" y="186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5" name="Google Shape;795;p35"/>
          <p:cNvSpPr/>
          <p:nvPr/>
        </p:nvSpPr>
        <p:spPr>
          <a:xfrm>
            <a:off x="4596412" y="1762414"/>
            <a:ext cx="45756" cy="91918"/>
          </a:xfrm>
          <a:custGeom>
            <a:rect b="b" l="l" r="r" t="t"/>
            <a:pathLst>
              <a:path extrusionOk="0" h="20796" w="19959">
                <a:moveTo>
                  <a:pt x="5824" y="20796"/>
                </a:moveTo>
                <a:cubicBezTo>
                  <a:pt x="3847" y="15092"/>
                  <a:pt x="957" y="9415"/>
                  <a:pt x="44" y="3711"/>
                </a:cubicBezTo>
                <a:cubicBezTo>
                  <a:pt x="-666" y="-804"/>
                  <a:pt x="7396" y="67"/>
                  <a:pt x="13075" y="67"/>
                </a:cubicBezTo>
                <a:cubicBezTo>
                  <a:pt x="19869" y="67"/>
                  <a:pt x="20934" y="2048"/>
                  <a:pt x="19261" y="4794"/>
                </a:cubicBezTo>
                <a:cubicBezTo>
                  <a:pt x="15965" y="10102"/>
                  <a:pt x="12771" y="15462"/>
                  <a:pt x="9627" y="20796"/>
                </a:cubicBezTo>
                <a:cubicBezTo>
                  <a:pt x="8410" y="20796"/>
                  <a:pt x="7142" y="20796"/>
                  <a:pt x="5926" y="20796"/>
                </a:cubicBezTo>
                <a:lnTo>
                  <a:pt x="5824" y="207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6" name="Google Shape;796;p35"/>
          <p:cNvSpPr/>
          <p:nvPr/>
        </p:nvSpPr>
        <p:spPr>
          <a:xfrm>
            <a:off x="4413458" y="1834899"/>
            <a:ext cx="74628" cy="67922"/>
          </a:xfrm>
          <a:custGeom>
            <a:rect b="b" l="l" r="r" t="t"/>
            <a:pathLst>
              <a:path extrusionOk="0" h="21309" w="21600">
                <a:moveTo>
                  <a:pt x="0" y="6677"/>
                </a:moveTo>
                <a:cubicBezTo>
                  <a:pt x="3701" y="3670"/>
                  <a:pt x="5652" y="1469"/>
                  <a:pt x="8007" y="369"/>
                </a:cubicBezTo>
                <a:cubicBezTo>
                  <a:pt x="9387" y="-291"/>
                  <a:pt x="12718" y="-34"/>
                  <a:pt x="13155" y="883"/>
                </a:cubicBezTo>
                <a:cubicBezTo>
                  <a:pt x="16284" y="6970"/>
                  <a:pt x="18841" y="13388"/>
                  <a:pt x="21600" y="19695"/>
                </a:cubicBezTo>
                <a:cubicBezTo>
                  <a:pt x="20893" y="20209"/>
                  <a:pt x="20221" y="20796"/>
                  <a:pt x="19581" y="21309"/>
                </a:cubicBezTo>
                <a:cubicBezTo>
                  <a:pt x="13458" y="16688"/>
                  <a:pt x="7301" y="12068"/>
                  <a:pt x="34" y="6603"/>
                </a:cubicBezTo>
                <a:lnTo>
                  <a:pt x="0" y="667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7" name="Google Shape;797;p35"/>
          <p:cNvSpPr/>
          <p:nvPr/>
        </p:nvSpPr>
        <p:spPr>
          <a:xfrm>
            <a:off x="4757613" y="1810843"/>
            <a:ext cx="52838" cy="75222"/>
          </a:xfrm>
          <a:custGeom>
            <a:rect b="b" l="l" r="r" t="t"/>
            <a:pathLst>
              <a:path extrusionOk="0" h="21600" w="21030">
                <a:moveTo>
                  <a:pt x="0" y="20557"/>
                </a:moveTo>
                <a:cubicBezTo>
                  <a:pt x="3185" y="14164"/>
                  <a:pt x="6462" y="7671"/>
                  <a:pt x="10338" y="0"/>
                </a:cubicBezTo>
                <a:cubicBezTo>
                  <a:pt x="14954" y="2994"/>
                  <a:pt x="18646" y="4508"/>
                  <a:pt x="20446" y="6830"/>
                </a:cubicBezTo>
                <a:cubicBezTo>
                  <a:pt x="21600" y="8411"/>
                  <a:pt x="20954" y="11944"/>
                  <a:pt x="19292" y="13121"/>
                </a:cubicBezTo>
                <a:cubicBezTo>
                  <a:pt x="14492" y="16351"/>
                  <a:pt x="8769" y="18875"/>
                  <a:pt x="3369" y="21600"/>
                </a:cubicBezTo>
                <a:cubicBezTo>
                  <a:pt x="2262" y="21230"/>
                  <a:pt x="1200" y="20927"/>
                  <a:pt x="92" y="20557"/>
                </a:cubicBezTo>
                <a:lnTo>
                  <a:pt x="0" y="205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8" name="Google Shape;798;p35"/>
          <p:cNvSpPr/>
          <p:nvPr/>
        </p:nvSpPr>
        <p:spPr>
          <a:xfrm rot="5400000">
            <a:off x="5148557" y="3668206"/>
            <a:ext cx="154940" cy="76631"/>
          </a:xfrm>
          <a:custGeom>
            <a:rect b="b" l="l" r="r" t="t"/>
            <a:pathLst>
              <a:path extrusionOk="0" h="20683" w="21512">
                <a:moveTo>
                  <a:pt x="17253" y="12173"/>
                </a:moveTo>
                <a:cubicBezTo>
                  <a:pt x="13538" y="12549"/>
                  <a:pt x="10207" y="12879"/>
                  <a:pt x="6865" y="13166"/>
                </a:cubicBezTo>
                <a:cubicBezTo>
                  <a:pt x="5047" y="13321"/>
                  <a:pt x="3241" y="13475"/>
                  <a:pt x="1423" y="13475"/>
                </a:cubicBezTo>
                <a:cubicBezTo>
                  <a:pt x="937" y="13475"/>
                  <a:pt x="463" y="12902"/>
                  <a:pt x="0" y="11975"/>
                </a:cubicBezTo>
                <a:cubicBezTo>
                  <a:pt x="5454" y="9327"/>
                  <a:pt x="11043" y="9482"/>
                  <a:pt x="16756" y="8003"/>
                </a:cubicBezTo>
                <a:cubicBezTo>
                  <a:pt x="16101" y="6327"/>
                  <a:pt x="15469" y="5157"/>
                  <a:pt x="15130" y="3701"/>
                </a:cubicBezTo>
                <a:cubicBezTo>
                  <a:pt x="14916" y="2797"/>
                  <a:pt x="14893" y="1031"/>
                  <a:pt x="15187" y="480"/>
                </a:cubicBezTo>
                <a:cubicBezTo>
                  <a:pt x="15491" y="-94"/>
                  <a:pt x="16474" y="-182"/>
                  <a:pt x="16835" y="370"/>
                </a:cubicBezTo>
                <a:cubicBezTo>
                  <a:pt x="18393" y="2686"/>
                  <a:pt x="19906" y="5224"/>
                  <a:pt x="21306" y="7959"/>
                </a:cubicBezTo>
                <a:cubicBezTo>
                  <a:pt x="21600" y="8555"/>
                  <a:pt x="21577" y="10695"/>
                  <a:pt x="21250" y="11401"/>
                </a:cubicBezTo>
                <a:cubicBezTo>
                  <a:pt x="19997" y="14225"/>
                  <a:pt x="18585" y="16807"/>
                  <a:pt x="17208" y="19432"/>
                </a:cubicBezTo>
                <a:cubicBezTo>
                  <a:pt x="16598" y="20580"/>
                  <a:pt x="15717" y="21418"/>
                  <a:pt x="15164" y="19719"/>
                </a:cubicBezTo>
                <a:cubicBezTo>
                  <a:pt x="14893" y="18903"/>
                  <a:pt x="15119" y="17049"/>
                  <a:pt x="15424" y="16012"/>
                </a:cubicBezTo>
                <a:cubicBezTo>
                  <a:pt x="15762" y="14777"/>
                  <a:pt x="16429" y="13894"/>
                  <a:pt x="17287" y="12196"/>
                </a:cubicBezTo>
                <a:lnTo>
                  <a:pt x="17253" y="1217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9" name="Google Shape;799;p35"/>
          <p:cNvSpPr/>
          <p:nvPr/>
        </p:nvSpPr>
        <p:spPr>
          <a:xfrm rot="5400000">
            <a:off x="5185652" y="3883382"/>
            <a:ext cx="124351" cy="60262"/>
          </a:xfrm>
          <a:custGeom>
            <a:rect b="b" l="l" r="r" t="t"/>
            <a:pathLst>
              <a:path extrusionOk="0" h="19025" w="21449">
                <a:moveTo>
                  <a:pt x="0" y="17321"/>
                </a:moveTo>
                <a:cubicBezTo>
                  <a:pt x="5733" y="16675"/>
                  <a:pt x="11143" y="14815"/>
                  <a:pt x="15951" y="7348"/>
                </a:cubicBezTo>
                <a:cubicBezTo>
                  <a:pt x="15222" y="7167"/>
                  <a:pt x="14704" y="7322"/>
                  <a:pt x="14437" y="6909"/>
                </a:cubicBezTo>
                <a:cubicBezTo>
                  <a:pt x="13919" y="6133"/>
                  <a:pt x="13204" y="5048"/>
                  <a:pt x="13232" y="4118"/>
                </a:cubicBezTo>
                <a:cubicBezTo>
                  <a:pt x="13246" y="3162"/>
                  <a:pt x="13975" y="1741"/>
                  <a:pt x="14507" y="1483"/>
                </a:cubicBezTo>
                <a:cubicBezTo>
                  <a:pt x="16232" y="708"/>
                  <a:pt x="18012" y="268"/>
                  <a:pt x="19764" y="10"/>
                </a:cubicBezTo>
                <a:cubicBezTo>
                  <a:pt x="20969" y="-145"/>
                  <a:pt x="21600" y="1431"/>
                  <a:pt x="21418" y="3601"/>
                </a:cubicBezTo>
                <a:cubicBezTo>
                  <a:pt x="21067" y="7580"/>
                  <a:pt x="20661" y="11533"/>
                  <a:pt x="20156" y="15461"/>
                </a:cubicBezTo>
                <a:cubicBezTo>
                  <a:pt x="19904" y="17424"/>
                  <a:pt x="19231" y="18871"/>
                  <a:pt x="17998" y="18122"/>
                </a:cubicBezTo>
                <a:cubicBezTo>
                  <a:pt x="16750" y="17399"/>
                  <a:pt x="16750" y="15590"/>
                  <a:pt x="17115" y="13626"/>
                </a:cubicBezTo>
                <a:cubicBezTo>
                  <a:pt x="17199" y="13161"/>
                  <a:pt x="17269" y="12670"/>
                  <a:pt x="17409" y="11663"/>
                </a:cubicBezTo>
                <a:cubicBezTo>
                  <a:pt x="11844" y="17476"/>
                  <a:pt x="6252" y="21455"/>
                  <a:pt x="0" y="173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0" name="Google Shape;800;p35"/>
          <p:cNvSpPr/>
          <p:nvPr/>
        </p:nvSpPr>
        <p:spPr>
          <a:xfrm rot="5400000">
            <a:off x="5160389" y="3485010"/>
            <a:ext cx="160118" cy="47663"/>
          </a:xfrm>
          <a:custGeom>
            <a:rect b="b" l="l" r="r" t="t"/>
            <a:pathLst>
              <a:path extrusionOk="0" h="21494" w="21257">
                <a:moveTo>
                  <a:pt x="15492" y="12790"/>
                </a:moveTo>
                <a:cubicBezTo>
                  <a:pt x="14738" y="19831"/>
                  <a:pt x="15061" y="21600"/>
                  <a:pt x="17000" y="21489"/>
                </a:cubicBezTo>
                <a:cubicBezTo>
                  <a:pt x="18056" y="21416"/>
                  <a:pt x="19133" y="20789"/>
                  <a:pt x="20156" y="19831"/>
                </a:cubicBezTo>
                <a:cubicBezTo>
                  <a:pt x="21385" y="18651"/>
                  <a:pt x="21600" y="16108"/>
                  <a:pt x="20727" y="12901"/>
                </a:cubicBezTo>
                <a:cubicBezTo>
                  <a:pt x="19672" y="8920"/>
                  <a:pt x="18519" y="5124"/>
                  <a:pt x="17280" y="1806"/>
                </a:cubicBezTo>
                <a:cubicBezTo>
                  <a:pt x="16784" y="442"/>
                  <a:pt x="15966" y="590"/>
                  <a:pt x="15287" y="0"/>
                </a:cubicBezTo>
                <a:cubicBezTo>
                  <a:pt x="15244" y="2285"/>
                  <a:pt x="15222" y="4497"/>
                  <a:pt x="15179" y="6635"/>
                </a:cubicBezTo>
                <a:cubicBezTo>
                  <a:pt x="12949" y="5418"/>
                  <a:pt x="10396" y="3317"/>
                  <a:pt x="7821" y="2765"/>
                </a:cubicBezTo>
                <a:cubicBezTo>
                  <a:pt x="5225" y="2212"/>
                  <a:pt x="2618" y="3096"/>
                  <a:pt x="0" y="3428"/>
                </a:cubicBezTo>
                <a:cubicBezTo>
                  <a:pt x="0" y="4128"/>
                  <a:pt x="0" y="4829"/>
                  <a:pt x="0" y="5492"/>
                </a:cubicBezTo>
                <a:cubicBezTo>
                  <a:pt x="2575" y="6008"/>
                  <a:pt x="5171" y="6008"/>
                  <a:pt x="7714" y="7225"/>
                </a:cubicBezTo>
                <a:cubicBezTo>
                  <a:pt x="10321" y="8404"/>
                  <a:pt x="12874" y="10837"/>
                  <a:pt x="15492" y="127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1" name="Google Shape;801;p35"/>
          <p:cNvSpPr/>
          <p:nvPr/>
        </p:nvSpPr>
        <p:spPr>
          <a:xfrm rot="5400000">
            <a:off x="5194854" y="4091880"/>
            <a:ext cx="96164" cy="50203"/>
          </a:xfrm>
          <a:custGeom>
            <a:rect b="b" l="l" r="r" t="t"/>
            <a:pathLst>
              <a:path extrusionOk="0" h="21205" w="21031">
                <a:moveTo>
                  <a:pt x="11007" y="6463"/>
                </a:moveTo>
                <a:cubicBezTo>
                  <a:pt x="11078" y="4251"/>
                  <a:pt x="11113" y="2108"/>
                  <a:pt x="11167" y="0"/>
                </a:cubicBezTo>
                <a:cubicBezTo>
                  <a:pt x="12304" y="380"/>
                  <a:pt x="13584" y="207"/>
                  <a:pt x="14527" y="1244"/>
                </a:cubicBezTo>
                <a:cubicBezTo>
                  <a:pt x="16411" y="3318"/>
                  <a:pt x="18207" y="5875"/>
                  <a:pt x="19895" y="8536"/>
                </a:cubicBezTo>
                <a:cubicBezTo>
                  <a:pt x="21531" y="11163"/>
                  <a:pt x="21389" y="13340"/>
                  <a:pt x="19540" y="15345"/>
                </a:cubicBezTo>
                <a:cubicBezTo>
                  <a:pt x="17709" y="17349"/>
                  <a:pt x="15878" y="19423"/>
                  <a:pt x="13922" y="20874"/>
                </a:cubicBezTo>
                <a:cubicBezTo>
                  <a:pt x="12927" y="21600"/>
                  <a:pt x="11664" y="20909"/>
                  <a:pt x="10527" y="20874"/>
                </a:cubicBezTo>
                <a:cubicBezTo>
                  <a:pt x="10633" y="18662"/>
                  <a:pt x="10758" y="16416"/>
                  <a:pt x="10864" y="14273"/>
                </a:cubicBezTo>
                <a:cubicBezTo>
                  <a:pt x="8607" y="14273"/>
                  <a:pt x="5780" y="14204"/>
                  <a:pt x="2989" y="14273"/>
                </a:cubicBezTo>
                <a:cubicBezTo>
                  <a:pt x="1495" y="14342"/>
                  <a:pt x="55" y="13997"/>
                  <a:pt x="2" y="10644"/>
                </a:cubicBezTo>
                <a:cubicBezTo>
                  <a:pt x="-69" y="6947"/>
                  <a:pt x="1389" y="6394"/>
                  <a:pt x="2989" y="6428"/>
                </a:cubicBezTo>
                <a:cubicBezTo>
                  <a:pt x="5762" y="6497"/>
                  <a:pt x="8553" y="6428"/>
                  <a:pt x="10989" y="6428"/>
                </a:cubicBezTo>
                <a:lnTo>
                  <a:pt x="11007" y="64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2" name="Google Shape;802;p35"/>
          <p:cNvSpPr/>
          <p:nvPr/>
        </p:nvSpPr>
        <p:spPr>
          <a:xfrm rot="5400000">
            <a:off x="5150066" y="1704092"/>
            <a:ext cx="267328" cy="228697"/>
          </a:xfrm>
          <a:custGeom>
            <a:rect b="b" l="l" r="r" t="t"/>
            <a:pathLst>
              <a:path extrusionOk="0" h="21489" w="21498">
                <a:moveTo>
                  <a:pt x="16247" y="2770"/>
                </a:moveTo>
                <a:cubicBezTo>
                  <a:pt x="15960" y="2378"/>
                  <a:pt x="15705" y="2032"/>
                  <a:pt x="15457" y="1694"/>
                </a:cubicBezTo>
                <a:cubicBezTo>
                  <a:pt x="15764" y="1402"/>
                  <a:pt x="16038" y="941"/>
                  <a:pt x="16385" y="857"/>
                </a:cubicBezTo>
                <a:cubicBezTo>
                  <a:pt x="17744" y="511"/>
                  <a:pt x="19123" y="273"/>
                  <a:pt x="20495" y="27"/>
                </a:cubicBezTo>
                <a:cubicBezTo>
                  <a:pt x="21286" y="-111"/>
                  <a:pt x="21600" y="281"/>
                  <a:pt x="21469" y="1210"/>
                </a:cubicBezTo>
                <a:cubicBezTo>
                  <a:pt x="21306" y="2355"/>
                  <a:pt x="21175" y="3522"/>
                  <a:pt x="20914" y="4628"/>
                </a:cubicBezTo>
                <a:cubicBezTo>
                  <a:pt x="20829" y="4982"/>
                  <a:pt x="20365" y="5212"/>
                  <a:pt x="20071" y="5504"/>
                </a:cubicBezTo>
                <a:cubicBezTo>
                  <a:pt x="19901" y="5105"/>
                  <a:pt x="19613" y="4713"/>
                  <a:pt x="19594" y="4290"/>
                </a:cubicBezTo>
                <a:cubicBezTo>
                  <a:pt x="19561" y="3768"/>
                  <a:pt x="19744" y="3238"/>
                  <a:pt x="19862" y="2470"/>
                </a:cubicBezTo>
                <a:cubicBezTo>
                  <a:pt x="11476" y="6326"/>
                  <a:pt x="5163" y="12817"/>
                  <a:pt x="346" y="21489"/>
                </a:cubicBezTo>
                <a:cubicBezTo>
                  <a:pt x="229" y="21420"/>
                  <a:pt x="111" y="21343"/>
                  <a:pt x="0" y="21259"/>
                </a:cubicBezTo>
                <a:cubicBezTo>
                  <a:pt x="111" y="20851"/>
                  <a:pt x="163" y="20406"/>
                  <a:pt x="340" y="20045"/>
                </a:cubicBezTo>
                <a:cubicBezTo>
                  <a:pt x="2327" y="16104"/>
                  <a:pt x="4823" y="12648"/>
                  <a:pt x="7725" y="9598"/>
                </a:cubicBezTo>
                <a:cubicBezTo>
                  <a:pt x="10339" y="6848"/>
                  <a:pt x="13221" y="4544"/>
                  <a:pt x="16247" y="2746"/>
                </a:cubicBezTo>
                <a:lnTo>
                  <a:pt x="16247" y="27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3" name="Google Shape;803;p35"/>
          <p:cNvSpPr/>
          <p:nvPr/>
        </p:nvSpPr>
        <p:spPr>
          <a:xfrm rot="5400000">
            <a:off x="5240418" y="1398164"/>
            <a:ext cx="84820" cy="260973"/>
          </a:xfrm>
          <a:custGeom>
            <a:rect b="b" l="l" r="r" t="t"/>
            <a:pathLst>
              <a:path extrusionOk="0" h="21466" w="19589">
                <a:moveTo>
                  <a:pt x="8806" y="7"/>
                </a:moveTo>
                <a:cubicBezTo>
                  <a:pt x="3537" y="3790"/>
                  <a:pt x="1062" y="7668"/>
                  <a:pt x="3893" y="11828"/>
                </a:cubicBezTo>
                <a:cubicBezTo>
                  <a:pt x="5318" y="13891"/>
                  <a:pt x="7775" y="15767"/>
                  <a:pt x="11675" y="17507"/>
                </a:cubicBezTo>
                <a:cubicBezTo>
                  <a:pt x="13100" y="17205"/>
                  <a:pt x="14412" y="16889"/>
                  <a:pt x="15781" y="16633"/>
                </a:cubicBezTo>
                <a:cubicBezTo>
                  <a:pt x="17712" y="16277"/>
                  <a:pt x="19081" y="16553"/>
                  <a:pt x="19231" y="17339"/>
                </a:cubicBezTo>
                <a:cubicBezTo>
                  <a:pt x="19400" y="18414"/>
                  <a:pt x="19606" y="19496"/>
                  <a:pt x="19587" y="20578"/>
                </a:cubicBezTo>
                <a:cubicBezTo>
                  <a:pt x="19587" y="21197"/>
                  <a:pt x="18594" y="21600"/>
                  <a:pt x="16606" y="21425"/>
                </a:cubicBezTo>
                <a:cubicBezTo>
                  <a:pt x="13344" y="21150"/>
                  <a:pt x="10025" y="20901"/>
                  <a:pt x="6837" y="20558"/>
                </a:cubicBezTo>
                <a:cubicBezTo>
                  <a:pt x="5731" y="20437"/>
                  <a:pt x="4812" y="20068"/>
                  <a:pt x="3818" y="19812"/>
                </a:cubicBezTo>
                <a:cubicBezTo>
                  <a:pt x="4568" y="19456"/>
                  <a:pt x="5225" y="19073"/>
                  <a:pt x="6087" y="18750"/>
                </a:cubicBezTo>
                <a:cubicBezTo>
                  <a:pt x="6687" y="18529"/>
                  <a:pt x="7531" y="18401"/>
                  <a:pt x="8393" y="18193"/>
                </a:cubicBezTo>
                <a:cubicBezTo>
                  <a:pt x="537" y="14053"/>
                  <a:pt x="-1994" y="9577"/>
                  <a:pt x="1606" y="4738"/>
                </a:cubicBezTo>
                <a:cubicBezTo>
                  <a:pt x="2918" y="2964"/>
                  <a:pt x="4962" y="1304"/>
                  <a:pt x="8825" y="0"/>
                </a:cubicBezTo>
                <a:lnTo>
                  <a:pt x="8825" y="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4" name="Google Shape;804;p35"/>
          <p:cNvSpPr/>
          <p:nvPr/>
        </p:nvSpPr>
        <p:spPr>
          <a:xfrm rot="5400000">
            <a:off x="5203012" y="1192452"/>
            <a:ext cx="175939" cy="261693"/>
          </a:xfrm>
          <a:custGeom>
            <a:rect b="b" l="l" r="r" t="t"/>
            <a:pathLst>
              <a:path extrusionOk="0" h="21574" w="21581">
                <a:moveTo>
                  <a:pt x="19128" y="2136"/>
                </a:moveTo>
                <a:cubicBezTo>
                  <a:pt x="8712" y="6871"/>
                  <a:pt x="2990" y="13465"/>
                  <a:pt x="638" y="21574"/>
                </a:cubicBezTo>
                <a:cubicBezTo>
                  <a:pt x="429" y="21534"/>
                  <a:pt x="209" y="21493"/>
                  <a:pt x="0" y="21453"/>
                </a:cubicBezTo>
                <a:cubicBezTo>
                  <a:pt x="130" y="20550"/>
                  <a:pt x="130" y="19621"/>
                  <a:pt x="429" y="18738"/>
                </a:cubicBezTo>
                <a:cubicBezTo>
                  <a:pt x="2592" y="12259"/>
                  <a:pt x="7516" y="6911"/>
                  <a:pt x="15031" y="2661"/>
                </a:cubicBezTo>
                <a:cubicBezTo>
                  <a:pt x="15350" y="2480"/>
                  <a:pt x="15679" y="2304"/>
                  <a:pt x="16247" y="1988"/>
                </a:cubicBezTo>
                <a:cubicBezTo>
                  <a:pt x="15540" y="1988"/>
                  <a:pt x="15031" y="2062"/>
                  <a:pt x="14603" y="1974"/>
                </a:cubicBezTo>
                <a:cubicBezTo>
                  <a:pt x="14134" y="1873"/>
                  <a:pt x="13576" y="1671"/>
                  <a:pt x="13377" y="1402"/>
                </a:cubicBezTo>
                <a:cubicBezTo>
                  <a:pt x="13267" y="1247"/>
                  <a:pt x="13755" y="695"/>
                  <a:pt x="14084" y="641"/>
                </a:cubicBezTo>
                <a:cubicBezTo>
                  <a:pt x="15958" y="365"/>
                  <a:pt x="17862" y="136"/>
                  <a:pt x="19766" y="1"/>
                </a:cubicBezTo>
                <a:cubicBezTo>
                  <a:pt x="20125" y="-26"/>
                  <a:pt x="20803" y="378"/>
                  <a:pt x="20892" y="654"/>
                </a:cubicBezTo>
                <a:cubicBezTo>
                  <a:pt x="21231" y="1705"/>
                  <a:pt x="21490" y="2796"/>
                  <a:pt x="21580" y="3867"/>
                </a:cubicBezTo>
                <a:cubicBezTo>
                  <a:pt x="21600" y="4177"/>
                  <a:pt x="20962" y="4514"/>
                  <a:pt x="20623" y="4830"/>
                </a:cubicBezTo>
                <a:cubicBezTo>
                  <a:pt x="20224" y="4574"/>
                  <a:pt x="19616" y="4359"/>
                  <a:pt x="19477" y="4049"/>
                </a:cubicBezTo>
                <a:cubicBezTo>
                  <a:pt x="19228" y="3517"/>
                  <a:pt x="19248" y="2917"/>
                  <a:pt x="19138" y="2136"/>
                </a:cubicBezTo>
                <a:lnTo>
                  <a:pt x="19138" y="21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5" name="Google Shape;805;p35"/>
          <p:cNvSpPr/>
          <p:nvPr/>
        </p:nvSpPr>
        <p:spPr>
          <a:xfrm rot="5400000">
            <a:off x="5244797" y="2622995"/>
            <a:ext cx="56330" cy="250396"/>
          </a:xfrm>
          <a:custGeom>
            <a:rect b="b" l="l" r="r" t="t"/>
            <a:pathLst>
              <a:path extrusionOk="0" h="21220" w="20354">
                <a:moveTo>
                  <a:pt x="13703" y="3583"/>
                </a:moveTo>
                <a:cubicBezTo>
                  <a:pt x="7641" y="7148"/>
                  <a:pt x="5140" y="10845"/>
                  <a:pt x="6582" y="14639"/>
                </a:cubicBezTo>
                <a:cubicBezTo>
                  <a:pt x="7259" y="16383"/>
                  <a:pt x="8995" y="18114"/>
                  <a:pt x="10496" y="19845"/>
                </a:cubicBezTo>
                <a:cubicBezTo>
                  <a:pt x="11025" y="20433"/>
                  <a:pt x="11702" y="21008"/>
                  <a:pt x="8495" y="21188"/>
                </a:cubicBezTo>
                <a:cubicBezTo>
                  <a:pt x="5258" y="21368"/>
                  <a:pt x="4581" y="20752"/>
                  <a:pt x="3992" y="20198"/>
                </a:cubicBezTo>
                <a:cubicBezTo>
                  <a:pt x="-1246" y="15283"/>
                  <a:pt x="-746" y="10402"/>
                  <a:pt x="5640" y="5563"/>
                </a:cubicBezTo>
                <a:cubicBezTo>
                  <a:pt x="6052" y="5258"/>
                  <a:pt x="6464" y="4953"/>
                  <a:pt x="7200" y="4441"/>
                </a:cubicBezTo>
                <a:cubicBezTo>
                  <a:pt x="5787" y="4718"/>
                  <a:pt x="5081" y="4967"/>
                  <a:pt x="4286" y="4981"/>
                </a:cubicBezTo>
                <a:cubicBezTo>
                  <a:pt x="3080" y="5016"/>
                  <a:pt x="1461" y="4981"/>
                  <a:pt x="579" y="4815"/>
                </a:cubicBezTo>
                <a:cubicBezTo>
                  <a:pt x="-39" y="4690"/>
                  <a:pt x="-216" y="4199"/>
                  <a:pt x="314" y="4046"/>
                </a:cubicBezTo>
                <a:cubicBezTo>
                  <a:pt x="4904" y="2731"/>
                  <a:pt x="9613" y="1436"/>
                  <a:pt x="14557" y="197"/>
                </a:cubicBezTo>
                <a:cubicBezTo>
                  <a:pt x="16264" y="-232"/>
                  <a:pt x="19089" y="80"/>
                  <a:pt x="19353" y="737"/>
                </a:cubicBezTo>
                <a:cubicBezTo>
                  <a:pt x="19942" y="2170"/>
                  <a:pt x="20295" y="3610"/>
                  <a:pt x="20354" y="5050"/>
                </a:cubicBezTo>
                <a:cubicBezTo>
                  <a:pt x="20354" y="5300"/>
                  <a:pt x="18529" y="5777"/>
                  <a:pt x="17823" y="5756"/>
                </a:cubicBezTo>
                <a:cubicBezTo>
                  <a:pt x="16558" y="5708"/>
                  <a:pt x="14910" y="5403"/>
                  <a:pt x="14468" y="5120"/>
                </a:cubicBezTo>
                <a:cubicBezTo>
                  <a:pt x="13762" y="4642"/>
                  <a:pt x="13939" y="4095"/>
                  <a:pt x="13733" y="3569"/>
                </a:cubicBezTo>
                <a:lnTo>
                  <a:pt x="13703" y="35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6" name="Google Shape;806;p35"/>
          <p:cNvSpPr/>
          <p:nvPr/>
        </p:nvSpPr>
        <p:spPr>
          <a:xfrm rot="5400000">
            <a:off x="5273060" y="2859093"/>
            <a:ext cx="57005" cy="209942"/>
          </a:xfrm>
          <a:custGeom>
            <a:rect b="b" l="l" r="r" t="t"/>
            <a:pathLst>
              <a:path extrusionOk="0" h="21341" w="21074">
                <a:moveTo>
                  <a:pt x="5063" y="0"/>
                </a:moveTo>
                <a:cubicBezTo>
                  <a:pt x="11483" y="1353"/>
                  <a:pt x="14213" y="7347"/>
                  <a:pt x="14003" y="16785"/>
                </a:cubicBezTo>
                <a:cubicBezTo>
                  <a:pt x="14783" y="16619"/>
                  <a:pt x="15383" y="16378"/>
                  <a:pt x="16043" y="16362"/>
                </a:cubicBezTo>
                <a:cubicBezTo>
                  <a:pt x="17453" y="16320"/>
                  <a:pt x="19373" y="16246"/>
                  <a:pt x="20213" y="16461"/>
                </a:cubicBezTo>
                <a:cubicBezTo>
                  <a:pt x="21023" y="16677"/>
                  <a:pt x="21383" y="17350"/>
                  <a:pt x="20753" y="17582"/>
                </a:cubicBezTo>
                <a:cubicBezTo>
                  <a:pt x="17633" y="18794"/>
                  <a:pt x="14393" y="19981"/>
                  <a:pt x="10703" y="21052"/>
                </a:cubicBezTo>
                <a:cubicBezTo>
                  <a:pt x="8783" y="21600"/>
                  <a:pt x="6113" y="21326"/>
                  <a:pt x="5333" y="20587"/>
                </a:cubicBezTo>
                <a:cubicBezTo>
                  <a:pt x="3293" y="18670"/>
                  <a:pt x="1553" y="16719"/>
                  <a:pt x="23" y="14768"/>
                </a:cubicBezTo>
                <a:cubicBezTo>
                  <a:pt x="-217" y="14444"/>
                  <a:pt x="1463" y="13656"/>
                  <a:pt x="1913" y="13689"/>
                </a:cubicBezTo>
                <a:cubicBezTo>
                  <a:pt x="3803" y="13788"/>
                  <a:pt x="5573" y="14096"/>
                  <a:pt x="7823" y="14378"/>
                </a:cubicBezTo>
                <a:cubicBezTo>
                  <a:pt x="7823" y="12112"/>
                  <a:pt x="8183" y="9679"/>
                  <a:pt x="7703" y="7255"/>
                </a:cubicBezTo>
                <a:cubicBezTo>
                  <a:pt x="7223" y="4831"/>
                  <a:pt x="5963" y="2416"/>
                  <a:pt x="506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7" name="Google Shape;807;p35"/>
          <p:cNvSpPr/>
          <p:nvPr/>
        </p:nvSpPr>
        <p:spPr>
          <a:xfrm rot="5400000">
            <a:off x="5166523" y="2074076"/>
            <a:ext cx="157468" cy="112711"/>
          </a:xfrm>
          <a:custGeom>
            <a:rect b="b" l="l" r="r" t="t"/>
            <a:pathLst>
              <a:path extrusionOk="0" h="21428" w="21215">
                <a:moveTo>
                  <a:pt x="4703" y="7168"/>
                </a:moveTo>
                <a:cubicBezTo>
                  <a:pt x="5196" y="8269"/>
                  <a:pt x="5830" y="9294"/>
                  <a:pt x="6115" y="10519"/>
                </a:cubicBezTo>
                <a:cubicBezTo>
                  <a:pt x="6301" y="11280"/>
                  <a:pt x="5962" y="12288"/>
                  <a:pt x="5863" y="13188"/>
                </a:cubicBezTo>
                <a:cubicBezTo>
                  <a:pt x="5294" y="12956"/>
                  <a:pt x="4441" y="12956"/>
                  <a:pt x="4178" y="12397"/>
                </a:cubicBezTo>
                <a:cubicBezTo>
                  <a:pt x="2755" y="9340"/>
                  <a:pt x="1431" y="6190"/>
                  <a:pt x="184" y="2978"/>
                </a:cubicBezTo>
                <a:cubicBezTo>
                  <a:pt x="-385" y="1519"/>
                  <a:pt x="447" y="-172"/>
                  <a:pt x="1606" y="14"/>
                </a:cubicBezTo>
                <a:cubicBezTo>
                  <a:pt x="4331" y="449"/>
                  <a:pt x="7034" y="976"/>
                  <a:pt x="9748" y="1612"/>
                </a:cubicBezTo>
                <a:cubicBezTo>
                  <a:pt x="10163" y="1706"/>
                  <a:pt x="10492" y="2606"/>
                  <a:pt x="10853" y="3133"/>
                </a:cubicBezTo>
                <a:cubicBezTo>
                  <a:pt x="10448" y="3692"/>
                  <a:pt x="10087" y="4607"/>
                  <a:pt x="9638" y="4700"/>
                </a:cubicBezTo>
                <a:cubicBezTo>
                  <a:pt x="8675" y="4887"/>
                  <a:pt x="7679" y="4638"/>
                  <a:pt x="6290" y="4576"/>
                </a:cubicBezTo>
                <a:cubicBezTo>
                  <a:pt x="9102" y="7400"/>
                  <a:pt x="11684" y="9852"/>
                  <a:pt x="14135" y="12521"/>
                </a:cubicBezTo>
                <a:cubicBezTo>
                  <a:pt x="16554" y="15175"/>
                  <a:pt x="18862" y="18030"/>
                  <a:pt x="21215" y="20807"/>
                </a:cubicBezTo>
                <a:cubicBezTo>
                  <a:pt x="21095" y="21009"/>
                  <a:pt x="20985" y="21226"/>
                  <a:pt x="20876" y="21428"/>
                </a:cubicBezTo>
                <a:cubicBezTo>
                  <a:pt x="15602" y="16525"/>
                  <a:pt x="10327" y="11590"/>
                  <a:pt x="5042" y="6687"/>
                </a:cubicBezTo>
                <a:cubicBezTo>
                  <a:pt x="4944" y="6857"/>
                  <a:pt x="4834" y="6997"/>
                  <a:pt x="4736" y="7168"/>
                </a:cubicBezTo>
                <a:lnTo>
                  <a:pt x="4703" y="71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8" name="Google Shape;808;p35"/>
          <p:cNvSpPr/>
          <p:nvPr/>
        </p:nvSpPr>
        <p:spPr>
          <a:xfrm rot="5400000">
            <a:off x="5172156" y="3112875"/>
            <a:ext cx="160326" cy="138930"/>
          </a:xfrm>
          <a:custGeom>
            <a:rect b="b" l="l" r="r" t="t"/>
            <a:pathLst>
              <a:path extrusionOk="0" h="21090" w="21600">
                <a:moveTo>
                  <a:pt x="16745" y="6309"/>
                </a:moveTo>
                <a:cubicBezTo>
                  <a:pt x="16427" y="6458"/>
                  <a:pt x="16088" y="6718"/>
                  <a:pt x="15759" y="6693"/>
                </a:cubicBezTo>
                <a:cubicBezTo>
                  <a:pt x="15342" y="6668"/>
                  <a:pt x="14707" y="6507"/>
                  <a:pt x="14597" y="6185"/>
                </a:cubicBezTo>
                <a:cubicBezTo>
                  <a:pt x="14444" y="5763"/>
                  <a:pt x="14488" y="4895"/>
                  <a:pt x="14762" y="4647"/>
                </a:cubicBezTo>
                <a:cubicBezTo>
                  <a:pt x="16449" y="3110"/>
                  <a:pt x="18192" y="1609"/>
                  <a:pt x="20000" y="258"/>
                </a:cubicBezTo>
                <a:cubicBezTo>
                  <a:pt x="20855" y="-387"/>
                  <a:pt x="21600" y="258"/>
                  <a:pt x="21600" y="1312"/>
                </a:cubicBezTo>
                <a:cubicBezTo>
                  <a:pt x="21600" y="3358"/>
                  <a:pt x="21512" y="5428"/>
                  <a:pt x="21271" y="7450"/>
                </a:cubicBezTo>
                <a:cubicBezTo>
                  <a:pt x="21107" y="8950"/>
                  <a:pt x="20153" y="9099"/>
                  <a:pt x="18652" y="7921"/>
                </a:cubicBezTo>
                <a:cubicBezTo>
                  <a:pt x="15638" y="12471"/>
                  <a:pt x="12088" y="16414"/>
                  <a:pt x="7616" y="19068"/>
                </a:cubicBezTo>
                <a:cubicBezTo>
                  <a:pt x="5874" y="20097"/>
                  <a:pt x="3858" y="20531"/>
                  <a:pt x="1918" y="21064"/>
                </a:cubicBezTo>
                <a:cubicBezTo>
                  <a:pt x="1392" y="21213"/>
                  <a:pt x="712" y="20680"/>
                  <a:pt x="0" y="20419"/>
                </a:cubicBezTo>
                <a:cubicBezTo>
                  <a:pt x="296" y="19961"/>
                  <a:pt x="351" y="19799"/>
                  <a:pt x="405" y="19799"/>
                </a:cubicBezTo>
                <a:cubicBezTo>
                  <a:pt x="4395" y="19899"/>
                  <a:pt x="7386" y="17419"/>
                  <a:pt x="10170" y="14703"/>
                </a:cubicBezTo>
                <a:cubicBezTo>
                  <a:pt x="12647" y="12285"/>
                  <a:pt x="14827" y="9446"/>
                  <a:pt x="17140" y="6780"/>
                </a:cubicBezTo>
                <a:cubicBezTo>
                  <a:pt x="16997" y="6619"/>
                  <a:pt x="16866" y="6458"/>
                  <a:pt x="16723" y="6296"/>
                </a:cubicBezTo>
                <a:lnTo>
                  <a:pt x="16745" y="63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9" name="Google Shape;809;p35"/>
          <p:cNvSpPr/>
          <p:nvPr/>
        </p:nvSpPr>
        <p:spPr>
          <a:xfrm rot="5400000">
            <a:off x="5164264" y="2449376"/>
            <a:ext cx="134568" cy="174210"/>
          </a:xfrm>
          <a:custGeom>
            <a:rect b="b" l="l" r="r" t="t"/>
            <a:pathLst>
              <a:path extrusionOk="0" h="21534" w="21600">
                <a:moveTo>
                  <a:pt x="26" y="21150"/>
                </a:moveTo>
                <a:cubicBezTo>
                  <a:pt x="222" y="20504"/>
                  <a:pt x="352" y="19838"/>
                  <a:pt x="652" y="19222"/>
                </a:cubicBezTo>
                <a:cubicBezTo>
                  <a:pt x="2933" y="14576"/>
                  <a:pt x="6779" y="10739"/>
                  <a:pt x="11041" y="7124"/>
                </a:cubicBezTo>
                <a:cubicBezTo>
                  <a:pt x="12527" y="5872"/>
                  <a:pt x="14052" y="4650"/>
                  <a:pt x="15943" y="3105"/>
                </a:cubicBezTo>
                <a:cubicBezTo>
                  <a:pt x="14861" y="3418"/>
                  <a:pt x="14313" y="3691"/>
                  <a:pt x="13740" y="3711"/>
                </a:cubicBezTo>
                <a:cubicBezTo>
                  <a:pt x="13283" y="3721"/>
                  <a:pt x="12488" y="3509"/>
                  <a:pt x="12397" y="3266"/>
                </a:cubicBezTo>
                <a:cubicBezTo>
                  <a:pt x="12253" y="2903"/>
                  <a:pt x="12449" y="2156"/>
                  <a:pt x="12749" y="2055"/>
                </a:cubicBezTo>
                <a:cubicBezTo>
                  <a:pt x="15186" y="1287"/>
                  <a:pt x="17676" y="580"/>
                  <a:pt x="20192" y="5"/>
                </a:cubicBezTo>
                <a:cubicBezTo>
                  <a:pt x="20518" y="-66"/>
                  <a:pt x="21600" y="691"/>
                  <a:pt x="21600" y="1045"/>
                </a:cubicBezTo>
                <a:cubicBezTo>
                  <a:pt x="21600" y="2711"/>
                  <a:pt x="21404" y="4387"/>
                  <a:pt x="21092" y="6043"/>
                </a:cubicBezTo>
                <a:cubicBezTo>
                  <a:pt x="21026" y="6407"/>
                  <a:pt x="20205" y="6680"/>
                  <a:pt x="19749" y="6993"/>
                </a:cubicBezTo>
                <a:cubicBezTo>
                  <a:pt x="19332" y="6599"/>
                  <a:pt x="18732" y="6255"/>
                  <a:pt x="18563" y="5811"/>
                </a:cubicBezTo>
                <a:cubicBezTo>
                  <a:pt x="18380" y="5286"/>
                  <a:pt x="18589" y="4690"/>
                  <a:pt x="18654" y="3741"/>
                </a:cubicBezTo>
                <a:cubicBezTo>
                  <a:pt x="11211" y="8982"/>
                  <a:pt x="4654" y="14354"/>
                  <a:pt x="978" y="21534"/>
                </a:cubicBezTo>
                <a:cubicBezTo>
                  <a:pt x="652" y="21413"/>
                  <a:pt x="326" y="21282"/>
                  <a:pt x="0" y="21160"/>
                </a:cubicBezTo>
                <a:lnTo>
                  <a:pt x="26" y="211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0" name="Google Shape;810;p35"/>
          <p:cNvSpPr/>
          <p:nvPr/>
        </p:nvSpPr>
        <p:spPr>
          <a:xfrm rot="5400000">
            <a:off x="5225125" y="2249244"/>
            <a:ext cx="53807" cy="207717"/>
          </a:xfrm>
          <a:custGeom>
            <a:rect b="b" l="l" r="r" t="t"/>
            <a:pathLst>
              <a:path extrusionOk="0" h="21475" w="20096">
                <a:moveTo>
                  <a:pt x="19691" y="21475"/>
                </a:moveTo>
                <a:cubicBezTo>
                  <a:pt x="16324" y="15942"/>
                  <a:pt x="13472" y="10392"/>
                  <a:pt x="6859" y="5349"/>
                </a:cubicBezTo>
                <a:cubicBezTo>
                  <a:pt x="4948" y="5636"/>
                  <a:pt x="3218" y="5898"/>
                  <a:pt x="1550" y="6160"/>
                </a:cubicBezTo>
                <a:cubicBezTo>
                  <a:pt x="1004" y="5636"/>
                  <a:pt x="-58" y="5112"/>
                  <a:pt x="3" y="4597"/>
                </a:cubicBezTo>
                <a:cubicBezTo>
                  <a:pt x="185" y="3567"/>
                  <a:pt x="670" y="2519"/>
                  <a:pt x="1641" y="1522"/>
                </a:cubicBezTo>
                <a:cubicBezTo>
                  <a:pt x="2187" y="948"/>
                  <a:pt x="3552" y="272"/>
                  <a:pt x="5281" y="27"/>
                </a:cubicBezTo>
                <a:cubicBezTo>
                  <a:pt x="6282" y="-125"/>
                  <a:pt x="8922" y="407"/>
                  <a:pt x="10408" y="770"/>
                </a:cubicBezTo>
                <a:cubicBezTo>
                  <a:pt x="12714" y="1311"/>
                  <a:pt x="14655" y="1962"/>
                  <a:pt x="16809" y="2553"/>
                </a:cubicBezTo>
                <a:cubicBezTo>
                  <a:pt x="18387" y="2984"/>
                  <a:pt x="19479" y="3457"/>
                  <a:pt x="17598" y="3997"/>
                </a:cubicBezTo>
                <a:cubicBezTo>
                  <a:pt x="15778" y="4530"/>
                  <a:pt x="14049" y="4335"/>
                  <a:pt x="12471" y="3845"/>
                </a:cubicBezTo>
                <a:cubicBezTo>
                  <a:pt x="12138" y="3735"/>
                  <a:pt x="11652" y="3668"/>
                  <a:pt x="10499" y="3414"/>
                </a:cubicBezTo>
                <a:cubicBezTo>
                  <a:pt x="17113" y="9437"/>
                  <a:pt x="21542" y="15334"/>
                  <a:pt x="19661" y="21467"/>
                </a:cubicBezTo>
                <a:lnTo>
                  <a:pt x="19691" y="214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1" name="Google Shape;811;p35"/>
          <p:cNvSpPr txBox="1"/>
          <p:nvPr>
            <p:ph idx="4294967295" type="body"/>
          </p:nvPr>
        </p:nvSpPr>
        <p:spPr>
          <a:xfrm>
            <a:off x="557288" y="2634838"/>
            <a:ext cx="14538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1200">
                <a:latin typeface="Caveat"/>
                <a:ea typeface="Caveat"/>
                <a:cs typeface="Caveat"/>
                <a:sym typeface="Caveat"/>
              </a:rPr>
              <a:t>Title and Content</a:t>
            </a:r>
            <a:endParaRPr b="1" sz="12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12" name="Google Shape;812;p35"/>
          <p:cNvSpPr txBox="1"/>
          <p:nvPr>
            <p:ph idx="4294967295" type="body"/>
          </p:nvPr>
        </p:nvSpPr>
        <p:spPr>
          <a:xfrm>
            <a:off x="6381253" y="4891200"/>
            <a:ext cx="27834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lang="fr" sz="1000">
                <a:solidFill>
                  <a:srgbClr val="B7B7B7"/>
                </a:solidFill>
                <a:latin typeface="Courier New"/>
                <a:ea typeface="Courier New"/>
                <a:cs typeface="Courier New"/>
                <a:sym typeface="Courier New"/>
              </a:rPr>
              <a:t>Updated on: 23rd Nov 2023</a:t>
            </a:r>
            <a:endParaRPr sz="1000">
              <a:solidFill>
                <a:srgbClr val="B7B7B7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36"/>
          <p:cNvSpPr txBox="1"/>
          <p:nvPr>
            <p:ph idx="4294967295" type="ctrTitle"/>
          </p:nvPr>
        </p:nvSpPr>
        <p:spPr>
          <a:xfrm>
            <a:off x="293250" y="287375"/>
            <a:ext cx="3092100" cy="5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"/>
              <a:buNone/>
            </a:pPr>
            <a:r>
              <a:rPr b="1" i="0" lang="fr" sz="2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i="0" sz="29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818" name="Google Shape;81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1526600" y="755974"/>
            <a:ext cx="1028800" cy="59400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36"/>
          <p:cNvSpPr/>
          <p:nvPr/>
        </p:nvSpPr>
        <p:spPr>
          <a:xfrm>
            <a:off x="293250" y="2801059"/>
            <a:ext cx="1606200" cy="1886100"/>
          </a:xfrm>
          <a:prstGeom prst="roundRect">
            <a:avLst>
              <a:gd fmla="val 5790" name="adj"/>
            </a:avLst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36"/>
          <p:cNvSpPr/>
          <p:nvPr/>
        </p:nvSpPr>
        <p:spPr>
          <a:xfrm>
            <a:off x="2192451" y="1221959"/>
            <a:ext cx="2055000" cy="2055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1" name="Google Shape;821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92450" y="3589288"/>
            <a:ext cx="2054999" cy="1097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39325" y="1544747"/>
            <a:ext cx="828001" cy="91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85925" y="1543406"/>
            <a:ext cx="852091" cy="94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27250" y="1543406"/>
            <a:ext cx="852091" cy="94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968576" y="1543395"/>
            <a:ext cx="852224" cy="94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683429" y="1221971"/>
            <a:ext cx="851993" cy="49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3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flipH="1" rot="10800000">
            <a:off x="4539325" y="1221952"/>
            <a:ext cx="828001" cy="4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7250" y="1221967"/>
            <a:ext cx="851993" cy="49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3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968576" y="1221962"/>
            <a:ext cx="852036" cy="49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3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539325" y="1368618"/>
            <a:ext cx="828000" cy="78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3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685625" y="1367899"/>
            <a:ext cx="852000" cy="78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3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827250" y="1367897"/>
            <a:ext cx="851981" cy="78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3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968576" y="1367889"/>
            <a:ext cx="851958" cy="78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36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4539325" y="1733295"/>
            <a:ext cx="827949" cy="1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36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4539325" y="2012039"/>
            <a:ext cx="827998" cy="202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36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39325" y="2608556"/>
            <a:ext cx="828000" cy="16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36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4539325" y="2312368"/>
            <a:ext cx="827998" cy="19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36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4540450" y="2912892"/>
            <a:ext cx="828001" cy="53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36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4564875" y="3589281"/>
            <a:ext cx="552796" cy="26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36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5026840" y="3714147"/>
            <a:ext cx="341609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36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4829650" y="3714147"/>
            <a:ext cx="8212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36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4564881" y="4179343"/>
            <a:ext cx="359997" cy="16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36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4994675" y="4507169"/>
            <a:ext cx="372598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36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5661451" y="2911985"/>
            <a:ext cx="831601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36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5661450" y="3589039"/>
            <a:ext cx="554399" cy="266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36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6147857" y="3714147"/>
            <a:ext cx="346145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36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5994625" y="3714147"/>
            <a:ext cx="8212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36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5661450" y="4190142"/>
            <a:ext cx="360003" cy="16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36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6175425" y="4510207"/>
            <a:ext cx="360003" cy="173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36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8462500" y="4510207"/>
            <a:ext cx="360003" cy="173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36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7968575" y="4190479"/>
            <a:ext cx="360003" cy="168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36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7968575" y="3611051"/>
            <a:ext cx="554399" cy="266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36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8469432" y="3714147"/>
            <a:ext cx="346145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36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8290625" y="3714147"/>
            <a:ext cx="8212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36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6837426" y="2911984"/>
            <a:ext cx="831601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36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7968564" y="2911984"/>
            <a:ext cx="831601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36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6815013" y="3585639"/>
            <a:ext cx="554399" cy="266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36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7308645" y="3714147"/>
            <a:ext cx="346145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36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142625" y="3714147"/>
            <a:ext cx="8212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36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7343575" y="4510219"/>
            <a:ext cx="360003" cy="173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36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6837425" y="4179342"/>
            <a:ext cx="360003" cy="16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36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5685925" y="2608556"/>
            <a:ext cx="828000" cy="16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36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5685925" y="2313095"/>
            <a:ext cx="827998" cy="19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36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5659200" y="1990130"/>
            <a:ext cx="827998" cy="202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36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685925" y="1734592"/>
            <a:ext cx="827999" cy="182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36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6827250" y="2608556"/>
            <a:ext cx="828000" cy="16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36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6827250" y="2013490"/>
            <a:ext cx="827998" cy="202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36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6827250" y="1734587"/>
            <a:ext cx="827999" cy="182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36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6827250" y="2313093"/>
            <a:ext cx="827998" cy="19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36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7968576" y="2313096"/>
            <a:ext cx="827998" cy="19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36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7968576" y="2608556"/>
            <a:ext cx="828000" cy="16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36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7968576" y="2013495"/>
            <a:ext cx="827998" cy="202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36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7968576" y="1734595"/>
            <a:ext cx="827999" cy="182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8" name="Google Shape;87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826" y="387225"/>
            <a:ext cx="831601" cy="539999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37"/>
          <p:cNvSpPr txBox="1"/>
          <p:nvPr>
            <p:ph idx="4294967295" type="ctrTitle"/>
          </p:nvPr>
        </p:nvSpPr>
        <p:spPr>
          <a:xfrm>
            <a:off x="293250" y="287375"/>
            <a:ext cx="8884200" cy="5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"/>
              <a:buNone/>
            </a:pPr>
            <a:r>
              <a:rPr b="1" i="0" lang="fr" sz="2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Icons</a:t>
            </a:r>
            <a:endParaRPr b="1" i="0" sz="29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880" name="Google Shape;880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1050" y="1628966"/>
            <a:ext cx="360003" cy="292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5811" y="1628967"/>
            <a:ext cx="374999" cy="35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11124" y="1628967"/>
            <a:ext cx="359999" cy="295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50463" y="1628966"/>
            <a:ext cx="260870" cy="36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711647" y="1628967"/>
            <a:ext cx="366438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3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278400" y="1628967"/>
            <a:ext cx="369014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47728" y="1628967"/>
            <a:ext cx="361933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3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09975" y="1628966"/>
            <a:ext cx="361610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3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971900" y="1628968"/>
            <a:ext cx="350340" cy="35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3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522553" y="1628966"/>
            <a:ext cx="361421" cy="36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3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084288" y="1628967"/>
            <a:ext cx="359997" cy="310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3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6703680" y="1628966"/>
            <a:ext cx="360371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37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264365" y="1628966"/>
            <a:ext cx="360003" cy="310345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37"/>
          <p:cNvSpPr txBox="1"/>
          <p:nvPr/>
        </p:nvSpPr>
        <p:spPr>
          <a:xfrm>
            <a:off x="300000" y="1259678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Social Media</a:t>
            </a:r>
            <a:endParaRPr b="0" i="0" sz="12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94" name="Google Shape;894;p37"/>
          <p:cNvSpPr txBox="1"/>
          <p:nvPr/>
        </p:nvSpPr>
        <p:spPr>
          <a:xfrm>
            <a:off x="300000" y="2132462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Interface</a:t>
            </a:r>
            <a:endParaRPr b="0" i="0" sz="12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895" name="Google Shape;895;p37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391060" y="2510340"/>
            <a:ext cx="359999" cy="342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37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984403" y="2501769"/>
            <a:ext cx="310750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37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1528497" y="2501769"/>
            <a:ext cx="395305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37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157145" y="2501768"/>
            <a:ext cx="309878" cy="36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37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700366" y="2501769"/>
            <a:ext cx="360873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37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294583" y="2501769"/>
            <a:ext cx="363921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37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3891847" y="2536608"/>
            <a:ext cx="359997" cy="290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37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4485188" y="2501769"/>
            <a:ext cx="370462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37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5088993" y="2569967"/>
            <a:ext cx="359998" cy="223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37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5682335" y="2504978"/>
            <a:ext cx="359999" cy="353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37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6275678" y="2518772"/>
            <a:ext cx="360001" cy="325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37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6869022" y="2509047"/>
            <a:ext cx="359998" cy="345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37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7462363" y="2501768"/>
            <a:ext cx="340300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37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8036007" y="2533173"/>
            <a:ext cx="360003" cy="297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37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392433" y="3061837"/>
            <a:ext cx="357231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37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1007036" y="3061837"/>
            <a:ext cx="255956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37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1520363" y="3002944"/>
            <a:ext cx="360003" cy="325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37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2137738" y="3064076"/>
            <a:ext cx="359999" cy="355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37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2755109" y="3061836"/>
            <a:ext cx="306088" cy="36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37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3318570" y="3061837"/>
            <a:ext cx="33531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37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3911253" y="3061838"/>
            <a:ext cx="249910" cy="35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37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4418534" y="3072503"/>
            <a:ext cx="360001" cy="338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37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5035908" y="3052101"/>
            <a:ext cx="356475" cy="35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37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5649755" y="3076422"/>
            <a:ext cx="359999" cy="330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37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6267126" y="3061838"/>
            <a:ext cx="329012" cy="35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37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6853511" y="3061837"/>
            <a:ext cx="356724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37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7467595" y="2980088"/>
            <a:ext cx="295256" cy="35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37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8020236" y="3062089"/>
            <a:ext cx="359998" cy="359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37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393954" y="3653312"/>
            <a:ext cx="354205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37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978673" y="3663417"/>
            <a:ext cx="360001" cy="339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37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1569187" y="3655674"/>
            <a:ext cx="359998" cy="355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37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2159699" y="3676373"/>
            <a:ext cx="360000" cy="313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37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2750212" y="3653311"/>
            <a:ext cx="338837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37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3319575" y="3670781"/>
            <a:ext cx="359999" cy="334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37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3910074" y="3670616"/>
            <a:ext cx="359999" cy="325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37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4500586" y="3653312"/>
            <a:ext cx="352191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37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5083291" y="3670616"/>
            <a:ext cx="359999" cy="325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37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5673803" y="3682183"/>
            <a:ext cx="359998" cy="302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37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6264314" y="3653312"/>
            <a:ext cx="340350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37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391059" y="4247406"/>
            <a:ext cx="359998" cy="354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37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6835177" y="3658806"/>
            <a:ext cx="359998" cy="349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37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7425689" y="3660449"/>
            <a:ext cx="360001" cy="345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37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8016203" y="3672448"/>
            <a:ext cx="360002" cy="321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37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1005028" y="4244799"/>
            <a:ext cx="355716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37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1614715" y="4244799"/>
            <a:ext cx="352693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37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2221379" y="4244799"/>
            <a:ext cx="252679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37"/>
          <p:cNvPicPr preferRelativeResize="0"/>
          <p:nvPr/>
        </p:nvPicPr>
        <p:blipFill rotWithShape="1">
          <a:blip r:embed="rId63">
            <a:alphaModFix/>
          </a:blip>
          <a:srcRect b="0" l="0" r="0" t="0"/>
          <a:stretch/>
        </p:blipFill>
        <p:spPr>
          <a:xfrm>
            <a:off x="2728028" y="4323171"/>
            <a:ext cx="359997" cy="203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37"/>
          <p:cNvPicPr preferRelativeResize="0"/>
          <p:nvPr/>
        </p:nvPicPr>
        <p:blipFill rotWithShape="1">
          <a:blip r:embed="rId64">
            <a:alphaModFix/>
          </a:blip>
          <a:srcRect b="0" l="0" r="0" t="0"/>
          <a:stretch/>
        </p:blipFill>
        <p:spPr>
          <a:xfrm>
            <a:off x="3341996" y="4254229"/>
            <a:ext cx="360000" cy="341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37"/>
          <p:cNvPicPr preferRelativeResize="0"/>
          <p:nvPr/>
        </p:nvPicPr>
        <p:blipFill rotWithShape="1">
          <a:blip r:embed="rId65">
            <a:alphaModFix/>
          </a:blip>
          <a:srcRect b="0" l="0" r="0" t="0"/>
          <a:stretch/>
        </p:blipFill>
        <p:spPr>
          <a:xfrm>
            <a:off x="3955966" y="4244799"/>
            <a:ext cx="282658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37"/>
          <p:cNvPicPr preferRelativeResize="0"/>
          <p:nvPr/>
        </p:nvPicPr>
        <p:blipFill rotWithShape="1">
          <a:blip r:embed="rId66">
            <a:alphaModFix/>
          </a:blip>
          <a:srcRect b="0" l="0" r="0" t="0"/>
          <a:stretch/>
        </p:blipFill>
        <p:spPr>
          <a:xfrm>
            <a:off x="4492595" y="4244798"/>
            <a:ext cx="354961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37"/>
          <p:cNvPicPr preferRelativeResize="0"/>
          <p:nvPr/>
        </p:nvPicPr>
        <p:blipFill rotWithShape="1">
          <a:blip r:embed="rId67">
            <a:alphaModFix/>
          </a:blip>
          <a:srcRect b="0" l="0" r="0" t="0"/>
          <a:stretch/>
        </p:blipFill>
        <p:spPr>
          <a:xfrm>
            <a:off x="5101527" y="4244798"/>
            <a:ext cx="262504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37"/>
          <p:cNvPicPr preferRelativeResize="0"/>
          <p:nvPr/>
        </p:nvPicPr>
        <p:blipFill rotWithShape="1">
          <a:blip r:embed="rId68">
            <a:alphaModFix/>
          </a:blip>
          <a:srcRect b="0" l="0" r="0" t="0"/>
          <a:stretch/>
        </p:blipFill>
        <p:spPr>
          <a:xfrm>
            <a:off x="7459912" y="4244799"/>
            <a:ext cx="352946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37"/>
          <p:cNvPicPr preferRelativeResize="0"/>
          <p:nvPr/>
        </p:nvPicPr>
        <p:blipFill rotWithShape="1">
          <a:blip r:embed="rId69">
            <a:alphaModFix/>
          </a:blip>
          <a:srcRect b="0" l="0" r="0" t="0"/>
          <a:stretch/>
        </p:blipFill>
        <p:spPr>
          <a:xfrm>
            <a:off x="6231972" y="4245676"/>
            <a:ext cx="359999" cy="358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37"/>
          <p:cNvPicPr preferRelativeResize="0"/>
          <p:nvPr/>
        </p:nvPicPr>
        <p:blipFill rotWithShape="1">
          <a:blip r:embed="rId70">
            <a:alphaModFix/>
          </a:blip>
          <a:srcRect b="0" l="0" r="0" t="0"/>
          <a:stretch/>
        </p:blipFill>
        <p:spPr>
          <a:xfrm>
            <a:off x="8066828" y="4244799"/>
            <a:ext cx="258726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37"/>
          <p:cNvPicPr preferRelativeResize="0"/>
          <p:nvPr/>
        </p:nvPicPr>
        <p:blipFill rotWithShape="1">
          <a:blip r:embed="rId71">
            <a:alphaModFix/>
          </a:blip>
          <a:srcRect b="0" l="0" r="0" t="0"/>
          <a:stretch/>
        </p:blipFill>
        <p:spPr>
          <a:xfrm>
            <a:off x="5618002" y="4270220"/>
            <a:ext cx="360000" cy="309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37"/>
          <p:cNvPicPr preferRelativeResize="0"/>
          <p:nvPr/>
        </p:nvPicPr>
        <p:blipFill rotWithShape="1">
          <a:blip r:embed="rId72">
            <a:alphaModFix/>
          </a:blip>
          <a:srcRect b="0" l="0" r="0" t="0"/>
          <a:stretch/>
        </p:blipFill>
        <p:spPr>
          <a:xfrm>
            <a:off x="6845942" y="4278722"/>
            <a:ext cx="360000" cy="292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38"/>
          <p:cNvSpPr/>
          <p:nvPr/>
        </p:nvSpPr>
        <p:spPr>
          <a:xfrm>
            <a:off x="1781669" y="3023948"/>
            <a:ext cx="230595" cy="61326"/>
          </a:xfrm>
          <a:custGeom>
            <a:rect b="b" l="l" r="r" t="t"/>
            <a:pathLst>
              <a:path extrusionOk="0" h="21257" w="21209">
                <a:moveTo>
                  <a:pt x="13917" y="21203"/>
                </a:moveTo>
                <a:cubicBezTo>
                  <a:pt x="15069" y="20335"/>
                  <a:pt x="16186" y="20156"/>
                  <a:pt x="17353" y="20528"/>
                </a:cubicBezTo>
                <a:cubicBezTo>
                  <a:pt x="17709" y="20638"/>
                  <a:pt x="17917" y="19453"/>
                  <a:pt x="17935" y="18226"/>
                </a:cubicBezTo>
                <a:cubicBezTo>
                  <a:pt x="18164" y="17702"/>
                  <a:pt x="18335" y="16737"/>
                  <a:pt x="18222" y="15634"/>
                </a:cubicBezTo>
                <a:cubicBezTo>
                  <a:pt x="18160" y="15028"/>
                  <a:pt x="18084" y="14518"/>
                  <a:pt x="18004" y="14049"/>
                </a:cubicBezTo>
                <a:cubicBezTo>
                  <a:pt x="18524" y="13801"/>
                  <a:pt x="19048" y="13539"/>
                  <a:pt x="19568" y="13250"/>
                </a:cubicBezTo>
                <a:cubicBezTo>
                  <a:pt x="19568" y="13250"/>
                  <a:pt x="19568" y="13250"/>
                  <a:pt x="19571" y="13250"/>
                </a:cubicBezTo>
                <a:cubicBezTo>
                  <a:pt x="19626" y="13222"/>
                  <a:pt x="19677" y="13195"/>
                  <a:pt x="19731" y="13167"/>
                </a:cubicBezTo>
                <a:cubicBezTo>
                  <a:pt x="20462" y="12754"/>
                  <a:pt x="20168" y="8839"/>
                  <a:pt x="19571" y="8522"/>
                </a:cubicBezTo>
                <a:cubicBezTo>
                  <a:pt x="19339" y="8398"/>
                  <a:pt x="19106" y="8301"/>
                  <a:pt x="18869" y="8205"/>
                </a:cubicBezTo>
                <a:cubicBezTo>
                  <a:pt x="19459" y="8039"/>
                  <a:pt x="20044" y="7874"/>
                  <a:pt x="20633" y="7681"/>
                </a:cubicBezTo>
                <a:cubicBezTo>
                  <a:pt x="21335" y="7447"/>
                  <a:pt x="21404" y="3725"/>
                  <a:pt x="20797" y="3063"/>
                </a:cubicBezTo>
                <a:cubicBezTo>
                  <a:pt x="20775" y="1974"/>
                  <a:pt x="20586" y="968"/>
                  <a:pt x="20222" y="1051"/>
                </a:cubicBezTo>
                <a:cubicBezTo>
                  <a:pt x="18535" y="1395"/>
                  <a:pt x="16844" y="1754"/>
                  <a:pt x="15153" y="2029"/>
                </a:cubicBezTo>
                <a:cubicBezTo>
                  <a:pt x="11189" y="1354"/>
                  <a:pt x="7219" y="678"/>
                  <a:pt x="3255" y="3"/>
                </a:cubicBezTo>
                <a:cubicBezTo>
                  <a:pt x="2539" y="-121"/>
                  <a:pt x="2499" y="3739"/>
                  <a:pt x="3095" y="4635"/>
                </a:cubicBezTo>
                <a:cubicBezTo>
                  <a:pt x="3226" y="4828"/>
                  <a:pt x="3357" y="5007"/>
                  <a:pt x="3491" y="5172"/>
                </a:cubicBezTo>
                <a:cubicBezTo>
                  <a:pt x="2520" y="5172"/>
                  <a:pt x="1549" y="5227"/>
                  <a:pt x="579" y="5365"/>
                </a:cubicBezTo>
                <a:cubicBezTo>
                  <a:pt x="-189" y="5475"/>
                  <a:pt x="-196" y="10066"/>
                  <a:pt x="579" y="10079"/>
                </a:cubicBezTo>
                <a:cubicBezTo>
                  <a:pt x="1393" y="10107"/>
                  <a:pt x="2211" y="10107"/>
                  <a:pt x="3029" y="10107"/>
                </a:cubicBezTo>
                <a:cubicBezTo>
                  <a:pt x="2775" y="11416"/>
                  <a:pt x="2884" y="13636"/>
                  <a:pt x="3386" y="13870"/>
                </a:cubicBezTo>
                <a:cubicBezTo>
                  <a:pt x="3302" y="15056"/>
                  <a:pt x="3408" y="16406"/>
                  <a:pt x="3789" y="16668"/>
                </a:cubicBezTo>
                <a:cubicBezTo>
                  <a:pt x="6913" y="18805"/>
                  <a:pt x="10062" y="19797"/>
                  <a:pt x="13215" y="19632"/>
                </a:cubicBezTo>
                <a:cubicBezTo>
                  <a:pt x="13320" y="20666"/>
                  <a:pt x="13571" y="21479"/>
                  <a:pt x="13917" y="21203"/>
                </a:cubicBezTo>
                <a:lnTo>
                  <a:pt x="13917" y="2120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56" name="Google Shape;956;p38"/>
          <p:cNvSpPr/>
          <p:nvPr/>
        </p:nvSpPr>
        <p:spPr>
          <a:xfrm>
            <a:off x="1129705" y="3025344"/>
            <a:ext cx="226684" cy="47968"/>
          </a:xfrm>
          <a:custGeom>
            <a:rect b="b" l="l" r="r" t="t"/>
            <a:pathLst>
              <a:path extrusionOk="0" h="20676" w="21250">
                <a:moveTo>
                  <a:pt x="11844" y="20248"/>
                </a:moveTo>
                <a:cubicBezTo>
                  <a:pt x="14777" y="20402"/>
                  <a:pt x="17709" y="20539"/>
                  <a:pt x="20642" y="20676"/>
                </a:cubicBezTo>
                <a:cubicBezTo>
                  <a:pt x="21105" y="20693"/>
                  <a:pt x="21402" y="18105"/>
                  <a:pt x="21168" y="16168"/>
                </a:cubicBezTo>
                <a:cubicBezTo>
                  <a:pt x="20953" y="14350"/>
                  <a:pt x="20683" y="12945"/>
                  <a:pt x="20375" y="11830"/>
                </a:cubicBezTo>
                <a:cubicBezTo>
                  <a:pt x="20449" y="11728"/>
                  <a:pt x="20527" y="11625"/>
                  <a:pt x="20601" y="11505"/>
                </a:cubicBezTo>
                <a:cubicBezTo>
                  <a:pt x="21257" y="10493"/>
                  <a:pt x="21135" y="5728"/>
                  <a:pt x="20438" y="5608"/>
                </a:cubicBezTo>
                <a:lnTo>
                  <a:pt x="19352" y="5419"/>
                </a:lnTo>
                <a:cubicBezTo>
                  <a:pt x="19760" y="3893"/>
                  <a:pt x="19645" y="-101"/>
                  <a:pt x="19003" y="2"/>
                </a:cubicBezTo>
                <a:cubicBezTo>
                  <a:pt x="13609" y="876"/>
                  <a:pt x="8214" y="1733"/>
                  <a:pt x="2820" y="2590"/>
                </a:cubicBezTo>
                <a:cubicBezTo>
                  <a:pt x="2038" y="2710"/>
                  <a:pt x="2034" y="8470"/>
                  <a:pt x="2820" y="8590"/>
                </a:cubicBezTo>
                <a:cubicBezTo>
                  <a:pt x="3276" y="8659"/>
                  <a:pt x="3736" y="8745"/>
                  <a:pt x="4192" y="8813"/>
                </a:cubicBezTo>
                <a:cubicBezTo>
                  <a:pt x="4147" y="9208"/>
                  <a:pt x="4121" y="9670"/>
                  <a:pt x="4114" y="10133"/>
                </a:cubicBezTo>
                <a:cubicBezTo>
                  <a:pt x="3836" y="10253"/>
                  <a:pt x="3665" y="11093"/>
                  <a:pt x="3602" y="12122"/>
                </a:cubicBezTo>
                <a:lnTo>
                  <a:pt x="2431" y="12122"/>
                </a:lnTo>
                <a:cubicBezTo>
                  <a:pt x="2431" y="12122"/>
                  <a:pt x="2427" y="12122"/>
                  <a:pt x="2423" y="12122"/>
                </a:cubicBezTo>
                <a:lnTo>
                  <a:pt x="588" y="12122"/>
                </a:lnTo>
                <a:cubicBezTo>
                  <a:pt x="-194" y="12122"/>
                  <a:pt x="-198" y="18122"/>
                  <a:pt x="588" y="18122"/>
                </a:cubicBezTo>
                <a:cubicBezTo>
                  <a:pt x="1748" y="18122"/>
                  <a:pt x="2909" y="18122"/>
                  <a:pt x="4069" y="18122"/>
                </a:cubicBezTo>
                <a:cubicBezTo>
                  <a:pt x="4099" y="18276"/>
                  <a:pt x="4136" y="18430"/>
                  <a:pt x="4173" y="18585"/>
                </a:cubicBezTo>
                <a:cubicBezTo>
                  <a:pt x="4944" y="21499"/>
                  <a:pt x="6401" y="19956"/>
                  <a:pt x="7321" y="20008"/>
                </a:cubicBezTo>
                <a:cubicBezTo>
                  <a:pt x="8830" y="20093"/>
                  <a:pt x="10335" y="20162"/>
                  <a:pt x="11844" y="20248"/>
                </a:cubicBezTo>
                <a:lnTo>
                  <a:pt x="11844" y="20248"/>
                </a:lnTo>
                <a:close/>
                <a:moveTo>
                  <a:pt x="17105" y="14505"/>
                </a:moveTo>
                <a:cubicBezTo>
                  <a:pt x="17264" y="14453"/>
                  <a:pt x="17424" y="14402"/>
                  <a:pt x="17583" y="14333"/>
                </a:cubicBezTo>
                <a:cubicBezTo>
                  <a:pt x="17880" y="14333"/>
                  <a:pt x="18184" y="14385"/>
                  <a:pt x="18477" y="14573"/>
                </a:cubicBezTo>
                <a:cubicBezTo>
                  <a:pt x="18021" y="14539"/>
                  <a:pt x="17565" y="14522"/>
                  <a:pt x="17105" y="145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57" name="Google Shape;957;p38"/>
          <p:cNvSpPr/>
          <p:nvPr/>
        </p:nvSpPr>
        <p:spPr>
          <a:xfrm>
            <a:off x="1772470" y="3137328"/>
            <a:ext cx="200094" cy="43940"/>
          </a:xfrm>
          <a:custGeom>
            <a:rect b="b" l="l" r="r" t="t"/>
            <a:pathLst>
              <a:path extrusionOk="0" h="20702" w="21247">
                <a:moveTo>
                  <a:pt x="10309" y="19483"/>
                </a:moveTo>
                <a:cubicBezTo>
                  <a:pt x="11900" y="19633"/>
                  <a:pt x="13491" y="19783"/>
                  <a:pt x="15082" y="19933"/>
                </a:cubicBezTo>
                <a:cubicBezTo>
                  <a:pt x="15192" y="20345"/>
                  <a:pt x="15330" y="20626"/>
                  <a:pt x="15502" y="20626"/>
                </a:cubicBezTo>
                <a:cubicBezTo>
                  <a:pt x="17194" y="20570"/>
                  <a:pt x="18890" y="20513"/>
                  <a:pt x="20582" y="20457"/>
                </a:cubicBezTo>
                <a:cubicBezTo>
                  <a:pt x="21468" y="20439"/>
                  <a:pt x="21468" y="14107"/>
                  <a:pt x="20582" y="14032"/>
                </a:cubicBezTo>
                <a:cubicBezTo>
                  <a:pt x="20158" y="13994"/>
                  <a:pt x="19738" y="13957"/>
                  <a:pt x="19318" y="13919"/>
                </a:cubicBezTo>
                <a:cubicBezTo>
                  <a:pt x="19277" y="12420"/>
                  <a:pt x="19033" y="10978"/>
                  <a:pt x="18651" y="10884"/>
                </a:cubicBezTo>
                <a:cubicBezTo>
                  <a:pt x="18466" y="10828"/>
                  <a:pt x="18282" y="10809"/>
                  <a:pt x="18093" y="10772"/>
                </a:cubicBezTo>
                <a:cubicBezTo>
                  <a:pt x="18886" y="9648"/>
                  <a:pt x="19625" y="8149"/>
                  <a:pt x="20259" y="5995"/>
                </a:cubicBezTo>
                <a:cubicBezTo>
                  <a:pt x="20779" y="4215"/>
                  <a:pt x="20645" y="0"/>
                  <a:pt x="19910" y="0"/>
                </a:cubicBezTo>
                <a:cubicBezTo>
                  <a:pt x="13579" y="75"/>
                  <a:pt x="7249" y="806"/>
                  <a:pt x="922" y="2192"/>
                </a:cubicBezTo>
                <a:cubicBezTo>
                  <a:pt x="23" y="2398"/>
                  <a:pt x="53" y="8224"/>
                  <a:pt x="922" y="8618"/>
                </a:cubicBezTo>
                <a:cubicBezTo>
                  <a:pt x="951" y="8636"/>
                  <a:pt x="981" y="8655"/>
                  <a:pt x="1014" y="8655"/>
                </a:cubicBezTo>
                <a:cubicBezTo>
                  <a:pt x="792" y="8992"/>
                  <a:pt x="573" y="9423"/>
                  <a:pt x="338" y="9948"/>
                </a:cubicBezTo>
                <a:cubicBezTo>
                  <a:pt x="-94" y="10941"/>
                  <a:pt x="-132" y="14556"/>
                  <a:pt x="338" y="15493"/>
                </a:cubicBezTo>
                <a:cubicBezTo>
                  <a:pt x="645" y="16111"/>
                  <a:pt x="955" y="16636"/>
                  <a:pt x="1266" y="17123"/>
                </a:cubicBezTo>
                <a:cubicBezTo>
                  <a:pt x="1375" y="17797"/>
                  <a:pt x="1551" y="18303"/>
                  <a:pt x="1795" y="18397"/>
                </a:cubicBezTo>
                <a:cubicBezTo>
                  <a:pt x="1963" y="18453"/>
                  <a:pt x="2127" y="18490"/>
                  <a:pt x="2295" y="18546"/>
                </a:cubicBezTo>
                <a:cubicBezTo>
                  <a:pt x="4906" y="21600"/>
                  <a:pt x="7605" y="20926"/>
                  <a:pt x="10309" y="194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58" name="Google Shape;958;p38"/>
          <p:cNvSpPr/>
          <p:nvPr/>
        </p:nvSpPr>
        <p:spPr>
          <a:xfrm>
            <a:off x="1437214" y="3143956"/>
            <a:ext cx="241123" cy="54621"/>
          </a:xfrm>
          <a:custGeom>
            <a:rect b="b" l="l" r="r" t="t"/>
            <a:pathLst>
              <a:path extrusionOk="0" h="21441" w="21179">
                <a:moveTo>
                  <a:pt x="6248" y="21433"/>
                </a:moveTo>
                <a:cubicBezTo>
                  <a:pt x="10189" y="20169"/>
                  <a:pt x="14130" y="18952"/>
                  <a:pt x="18071" y="17812"/>
                </a:cubicBezTo>
                <a:cubicBezTo>
                  <a:pt x="18797" y="17594"/>
                  <a:pt x="18810" y="12350"/>
                  <a:pt x="18071" y="12381"/>
                </a:cubicBezTo>
                <a:cubicBezTo>
                  <a:pt x="17241" y="12412"/>
                  <a:pt x="16408" y="12459"/>
                  <a:pt x="15578" y="12537"/>
                </a:cubicBezTo>
                <a:cubicBezTo>
                  <a:pt x="15734" y="12459"/>
                  <a:pt x="15890" y="12381"/>
                  <a:pt x="16047" y="12303"/>
                </a:cubicBezTo>
                <a:cubicBezTo>
                  <a:pt x="16276" y="12272"/>
                  <a:pt x="16505" y="12241"/>
                  <a:pt x="16734" y="12209"/>
                </a:cubicBezTo>
                <a:cubicBezTo>
                  <a:pt x="16869" y="12178"/>
                  <a:pt x="16977" y="11991"/>
                  <a:pt x="17064" y="11679"/>
                </a:cubicBezTo>
                <a:cubicBezTo>
                  <a:pt x="18303" y="11023"/>
                  <a:pt x="19543" y="10165"/>
                  <a:pt x="20772" y="9010"/>
                </a:cubicBezTo>
                <a:cubicBezTo>
                  <a:pt x="21411" y="8417"/>
                  <a:pt x="21251" y="3672"/>
                  <a:pt x="20619" y="3672"/>
                </a:cubicBezTo>
                <a:cubicBezTo>
                  <a:pt x="19418" y="3657"/>
                  <a:pt x="18217" y="3657"/>
                  <a:pt x="17012" y="3641"/>
                </a:cubicBezTo>
                <a:cubicBezTo>
                  <a:pt x="17133" y="2018"/>
                  <a:pt x="16967" y="-120"/>
                  <a:pt x="16505" y="5"/>
                </a:cubicBezTo>
                <a:lnTo>
                  <a:pt x="2526" y="3548"/>
                </a:lnTo>
                <a:cubicBezTo>
                  <a:pt x="2103" y="3657"/>
                  <a:pt x="1922" y="5498"/>
                  <a:pt x="1995" y="7012"/>
                </a:cubicBezTo>
                <a:cubicBezTo>
                  <a:pt x="1811" y="7387"/>
                  <a:pt x="1707" y="8183"/>
                  <a:pt x="1686" y="9057"/>
                </a:cubicBezTo>
                <a:cubicBezTo>
                  <a:pt x="1353" y="9338"/>
                  <a:pt x="1196" y="10774"/>
                  <a:pt x="1217" y="12100"/>
                </a:cubicBezTo>
                <a:cubicBezTo>
                  <a:pt x="995" y="12163"/>
                  <a:pt x="773" y="12225"/>
                  <a:pt x="547" y="12288"/>
                </a:cubicBezTo>
                <a:cubicBezTo>
                  <a:pt x="-175" y="12522"/>
                  <a:pt x="-189" y="17859"/>
                  <a:pt x="547" y="17719"/>
                </a:cubicBezTo>
                <a:cubicBezTo>
                  <a:pt x="1287" y="17578"/>
                  <a:pt x="2026" y="17422"/>
                  <a:pt x="2766" y="17251"/>
                </a:cubicBezTo>
                <a:cubicBezTo>
                  <a:pt x="2689" y="18733"/>
                  <a:pt x="2863" y="20497"/>
                  <a:pt x="3297" y="20622"/>
                </a:cubicBezTo>
                <a:cubicBezTo>
                  <a:pt x="4165" y="20871"/>
                  <a:pt x="5033" y="20981"/>
                  <a:pt x="5898" y="20996"/>
                </a:cubicBezTo>
                <a:cubicBezTo>
                  <a:pt x="5984" y="21293"/>
                  <a:pt x="6099" y="21480"/>
                  <a:pt x="6248" y="21433"/>
                </a:cubicBezTo>
                <a:lnTo>
                  <a:pt x="6248" y="214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59" name="Google Shape;959;p38"/>
          <p:cNvSpPr/>
          <p:nvPr/>
        </p:nvSpPr>
        <p:spPr>
          <a:xfrm>
            <a:off x="1088632" y="3145341"/>
            <a:ext cx="243885" cy="41318"/>
          </a:xfrm>
          <a:custGeom>
            <a:rect b="b" l="l" r="r" t="t"/>
            <a:pathLst>
              <a:path extrusionOk="0" h="20229" w="21166">
                <a:moveTo>
                  <a:pt x="14452" y="18591"/>
                </a:moveTo>
                <a:cubicBezTo>
                  <a:pt x="15022" y="18824"/>
                  <a:pt x="15588" y="19077"/>
                  <a:pt x="16158" y="19272"/>
                </a:cubicBezTo>
                <a:cubicBezTo>
                  <a:pt x="17685" y="19798"/>
                  <a:pt x="19260" y="21142"/>
                  <a:pt x="20695" y="17305"/>
                </a:cubicBezTo>
                <a:cubicBezTo>
                  <a:pt x="21217" y="15903"/>
                  <a:pt x="20942" y="11072"/>
                  <a:pt x="20410" y="11150"/>
                </a:cubicBezTo>
                <a:cubicBezTo>
                  <a:pt x="20324" y="11170"/>
                  <a:pt x="20239" y="11170"/>
                  <a:pt x="20149" y="11189"/>
                </a:cubicBezTo>
                <a:cubicBezTo>
                  <a:pt x="20239" y="9495"/>
                  <a:pt x="20115" y="7372"/>
                  <a:pt x="19775" y="6865"/>
                </a:cubicBezTo>
                <a:cubicBezTo>
                  <a:pt x="20057" y="6885"/>
                  <a:pt x="20338" y="6904"/>
                  <a:pt x="20619" y="6943"/>
                </a:cubicBezTo>
                <a:cubicBezTo>
                  <a:pt x="21347" y="7021"/>
                  <a:pt x="21347" y="418"/>
                  <a:pt x="20619" y="341"/>
                </a:cubicBezTo>
                <a:cubicBezTo>
                  <a:pt x="13931" y="-458"/>
                  <a:pt x="7239" y="146"/>
                  <a:pt x="557" y="2152"/>
                </a:cubicBezTo>
                <a:cubicBezTo>
                  <a:pt x="-44" y="2327"/>
                  <a:pt x="-253" y="7976"/>
                  <a:pt x="406" y="8638"/>
                </a:cubicBezTo>
                <a:cubicBezTo>
                  <a:pt x="1435" y="9670"/>
                  <a:pt x="2465" y="10644"/>
                  <a:pt x="3498" y="11540"/>
                </a:cubicBezTo>
                <a:cubicBezTo>
                  <a:pt x="3385" y="12046"/>
                  <a:pt x="3313" y="12767"/>
                  <a:pt x="3285" y="13546"/>
                </a:cubicBezTo>
                <a:cubicBezTo>
                  <a:pt x="3220" y="13585"/>
                  <a:pt x="3158" y="13604"/>
                  <a:pt x="3093" y="13624"/>
                </a:cubicBezTo>
                <a:cubicBezTo>
                  <a:pt x="2379" y="13955"/>
                  <a:pt x="2355" y="20343"/>
                  <a:pt x="3093" y="20227"/>
                </a:cubicBezTo>
                <a:cubicBezTo>
                  <a:pt x="6878" y="19662"/>
                  <a:pt x="10664" y="19116"/>
                  <a:pt x="14452" y="18591"/>
                </a:cubicBezTo>
                <a:lnTo>
                  <a:pt x="14452" y="1859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0" name="Google Shape;960;p38"/>
          <p:cNvSpPr/>
          <p:nvPr/>
        </p:nvSpPr>
        <p:spPr>
          <a:xfrm>
            <a:off x="1783039" y="3245263"/>
            <a:ext cx="212083" cy="48000"/>
          </a:xfrm>
          <a:custGeom>
            <a:rect b="b" l="l" r="r" t="t"/>
            <a:pathLst>
              <a:path extrusionOk="0" h="20513" w="21108">
                <a:moveTo>
                  <a:pt x="3072" y="20507"/>
                </a:moveTo>
                <a:cubicBezTo>
                  <a:pt x="4308" y="20149"/>
                  <a:pt x="5543" y="19792"/>
                  <a:pt x="6783" y="19435"/>
                </a:cubicBezTo>
                <a:cubicBezTo>
                  <a:pt x="11199" y="21391"/>
                  <a:pt x="15627" y="19809"/>
                  <a:pt x="20055" y="18040"/>
                </a:cubicBezTo>
                <a:cubicBezTo>
                  <a:pt x="20878" y="17717"/>
                  <a:pt x="20905" y="12207"/>
                  <a:pt x="20055" y="12088"/>
                </a:cubicBezTo>
                <a:cubicBezTo>
                  <a:pt x="19992" y="12088"/>
                  <a:pt x="19921" y="12088"/>
                  <a:pt x="19858" y="12071"/>
                </a:cubicBezTo>
                <a:cubicBezTo>
                  <a:pt x="19846" y="11782"/>
                  <a:pt x="19823" y="11492"/>
                  <a:pt x="19795" y="11237"/>
                </a:cubicBezTo>
                <a:cubicBezTo>
                  <a:pt x="20079" y="10880"/>
                  <a:pt x="20366" y="10506"/>
                  <a:pt x="20649" y="10132"/>
                </a:cubicBezTo>
                <a:cubicBezTo>
                  <a:pt x="21338" y="9196"/>
                  <a:pt x="21228" y="4196"/>
                  <a:pt x="20476" y="4281"/>
                </a:cubicBezTo>
                <a:lnTo>
                  <a:pt x="19594" y="4400"/>
                </a:lnTo>
                <a:cubicBezTo>
                  <a:pt x="19815" y="2563"/>
                  <a:pt x="19642" y="-209"/>
                  <a:pt x="19063" y="12"/>
                </a:cubicBezTo>
                <a:cubicBezTo>
                  <a:pt x="13269" y="2240"/>
                  <a:pt x="7476" y="4451"/>
                  <a:pt x="1686" y="6662"/>
                </a:cubicBezTo>
                <a:cubicBezTo>
                  <a:pt x="1257" y="6815"/>
                  <a:pt x="1049" y="8465"/>
                  <a:pt x="1060" y="9979"/>
                </a:cubicBezTo>
                <a:cubicBezTo>
                  <a:pt x="793" y="10370"/>
                  <a:pt x="647" y="11373"/>
                  <a:pt x="620" y="12462"/>
                </a:cubicBezTo>
                <a:cubicBezTo>
                  <a:pt x="568" y="12496"/>
                  <a:pt x="517" y="12530"/>
                  <a:pt x="466" y="12564"/>
                </a:cubicBezTo>
                <a:cubicBezTo>
                  <a:pt x="-262" y="13074"/>
                  <a:pt x="-85" y="18517"/>
                  <a:pt x="639" y="18415"/>
                </a:cubicBezTo>
                <a:cubicBezTo>
                  <a:pt x="1245" y="18330"/>
                  <a:pt x="1852" y="18262"/>
                  <a:pt x="2458" y="18177"/>
                </a:cubicBezTo>
                <a:cubicBezTo>
                  <a:pt x="2489" y="19469"/>
                  <a:pt x="2690" y="20609"/>
                  <a:pt x="3072" y="20507"/>
                </a:cubicBezTo>
                <a:lnTo>
                  <a:pt x="3072" y="205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1" name="Google Shape;961;p38"/>
          <p:cNvSpPr/>
          <p:nvPr/>
        </p:nvSpPr>
        <p:spPr>
          <a:xfrm>
            <a:off x="1468921" y="3251857"/>
            <a:ext cx="205468" cy="50626"/>
          </a:xfrm>
          <a:custGeom>
            <a:rect b="b" l="l" r="r" t="t"/>
            <a:pathLst>
              <a:path extrusionOk="0" h="20706" w="21226">
                <a:moveTo>
                  <a:pt x="19830" y="19045"/>
                </a:moveTo>
                <a:cubicBezTo>
                  <a:pt x="20696" y="18671"/>
                  <a:pt x="20688" y="13807"/>
                  <a:pt x="19830" y="13401"/>
                </a:cubicBezTo>
                <a:cubicBezTo>
                  <a:pt x="19724" y="13352"/>
                  <a:pt x="19613" y="13303"/>
                  <a:pt x="19507" y="13254"/>
                </a:cubicBezTo>
                <a:cubicBezTo>
                  <a:pt x="19593" y="12571"/>
                  <a:pt x="19622" y="11791"/>
                  <a:pt x="19589" y="11075"/>
                </a:cubicBezTo>
                <a:cubicBezTo>
                  <a:pt x="19899" y="10896"/>
                  <a:pt x="20210" y="10717"/>
                  <a:pt x="20524" y="10522"/>
                </a:cubicBezTo>
                <a:cubicBezTo>
                  <a:pt x="21035" y="10197"/>
                  <a:pt x="21104" y="8180"/>
                  <a:pt x="20908" y="6667"/>
                </a:cubicBezTo>
                <a:cubicBezTo>
                  <a:pt x="21423" y="5447"/>
                  <a:pt x="21313" y="1381"/>
                  <a:pt x="20577" y="1381"/>
                </a:cubicBezTo>
                <a:cubicBezTo>
                  <a:pt x="20275" y="1381"/>
                  <a:pt x="19969" y="1381"/>
                  <a:pt x="19662" y="1381"/>
                </a:cubicBezTo>
                <a:cubicBezTo>
                  <a:pt x="14111" y="-424"/>
                  <a:pt x="8548" y="-457"/>
                  <a:pt x="2993" y="1267"/>
                </a:cubicBezTo>
                <a:cubicBezTo>
                  <a:pt x="2143" y="1527"/>
                  <a:pt x="2119" y="6911"/>
                  <a:pt x="2993" y="6911"/>
                </a:cubicBezTo>
                <a:cubicBezTo>
                  <a:pt x="3038" y="6911"/>
                  <a:pt x="3083" y="6911"/>
                  <a:pt x="3128" y="6911"/>
                </a:cubicBezTo>
                <a:cubicBezTo>
                  <a:pt x="3107" y="6927"/>
                  <a:pt x="3087" y="6927"/>
                  <a:pt x="3066" y="6944"/>
                </a:cubicBezTo>
                <a:cubicBezTo>
                  <a:pt x="2821" y="7106"/>
                  <a:pt x="2674" y="7724"/>
                  <a:pt x="2617" y="8489"/>
                </a:cubicBezTo>
                <a:cubicBezTo>
                  <a:pt x="2041" y="8684"/>
                  <a:pt x="1469" y="8895"/>
                  <a:pt x="893" y="9123"/>
                </a:cubicBezTo>
                <a:cubicBezTo>
                  <a:pt x="387" y="9318"/>
                  <a:pt x="174" y="11205"/>
                  <a:pt x="268" y="12750"/>
                </a:cubicBezTo>
                <a:cubicBezTo>
                  <a:pt x="-177" y="14230"/>
                  <a:pt x="-79" y="17613"/>
                  <a:pt x="648" y="17744"/>
                </a:cubicBezTo>
                <a:cubicBezTo>
                  <a:pt x="2866" y="18166"/>
                  <a:pt x="5084" y="18297"/>
                  <a:pt x="7298" y="18150"/>
                </a:cubicBezTo>
                <a:cubicBezTo>
                  <a:pt x="7367" y="19207"/>
                  <a:pt x="7572" y="20118"/>
                  <a:pt x="7919" y="20200"/>
                </a:cubicBezTo>
                <a:cubicBezTo>
                  <a:pt x="11893" y="21143"/>
                  <a:pt x="15864" y="20769"/>
                  <a:pt x="19826" y="19061"/>
                </a:cubicBezTo>
                <a:lnTo>
                  <a:pt x="19830" y="1904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2" name="Google Shape;962;p38"/>
          <p:cNvSpPr/>
          <p:nvPr/>
        </p:nvSpPr>
        <p:spPr>
          <a:xfrm>
            <a:off x="1136343" y="3281239"/>
            <a:ext cx="208107" cy="50670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3" name="Google Shape;963;p38"/>
          <p:cNvSpPr/>
          <p:nvPr/>
        </p:nvSpPr>
        <p:spPr>
          <a:xfrm>
            <a:off x="1715519" y="3371823"/>
            <a:ext cx="218657" cy="47977"/>
          </a:xfrm>
          <a:custGeom>
            <a:rect b="b" l="l" r="r" t="t"/>
            <a:pathLst>
              <a:path extrusionOk="0" h="21323" w="21198">
                <a:moveTo>
                  <a:pt x="20166" y="17356"/>
                </a:moveTo>
                <a:cubicBezTo>
                  <a:pt x="20760" y="17214"/>
                  <a:pt x="20921" y="13924"/>
                  <a:pt x="20638" y="12226"/>
                </a:cubicBezTo>
                <a:cubicBezTo>
                  <a:pt x="20642" y="12102"/>
                  <a:pt x="20645" y="11960"/>
                  <a:pt x="20645" y="11836"/>
                </a:cubicBezTo>
                <a:cubicBezTo>
                  <a:pt x="21393" y="11341"/>
                  <a:pt x="21389" y="5662"/>
                  <a:pt x="20592" y="5769"/>
                </a:cubicBezTo>
                <a:cubicBezTo>
                  <a:pt x="20507" y="5769"/>
                  <a:pt x="20423" y="5769"/>
                  <a:pt x="20339" y="5786"/>
                </a:cubicBezTo>
                <a:cubicBezTo>
                  <a:pt x="20860" y="4513"/>
                  <a:pt x="20768" y="-87"/>
                  <a:pt x="20063" y="1"/>
                </a:cubicBezTo>
                <a:cubicBezTo>
                  <a:pt x="13863" y="833"/>
                  <a:pt x="7660" y="1647"/>
                  <a:pt x="1461" y="2460"/>
                </a:cubicBezTo>
                <a:cubicBezTo>
                  <a:pt x="694" y="2567"/>
                  <a:pt x="667" y="7414"/>
                  <a:pt x="1304" y="8404"/>
                </a:cubicBezTo>
                <a:cubicBezTo>
                  <a:pt x="1070" y="8404"/>
                  <a:pt x="840" y="8404"/>
                  <a:pt x="610" y="8387"/>
                </a:cubicBezTo>
                <a:cubicBezTo>
                  <a:pt x="-207" y="8369"/>
                  <a:pt x="-199" y="14313"/>
                  <a:pt x="610" y="14508"/>
                </a:cubicBezTo>
                <a:cubicBezTo>
                  <a:pt x="1480" y="14702"/>
                  <a:pt x="2350" y="14897"/>
                  <a:pt x="3220" y="15038"/>
                </a:cubicBezTo>
                <a:cubicBezTo>
                  <a:pt x="2944" y="15091"/>
                  <a:pt x="2668" y="15162"/>
                  <a:pt x="2392" y="15215"/>
                </a:cubicBezTo>
                <a:cubicBezTo>
                  <a:pt x="1583" y="15392"/>
                  <a:pt x="1580" y="21513"/>
                  <a:pt x="2392" y="21318"/>
                </a:cubicBezTo>
                <a:cubicBezTo>
                  <a:pt x="8312" y="20027"/>
                  <a:pt x="14239" y="18683"/>
                  <a:pt x="20166" y="17356"/>
                </a:cubicBezTo>
                <a:lnTo>
                  <a:pt x="20166" y="173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4" name="Google Shape;964;p38"/>
          <p:cNvSpPr/>
          <p:nvPr/>
        </p:nvSpPr>
        <p:spPr>
          <a:xfrm>
            <a:off x="1385516" y="3383833"/>
            <a:ext cx="223963" cy="48085"/>
          </a:xfrm>
          <a:custGeom>
            <a:rect b="b" l="l" r="r" t="t"/>
            <a:pathLst>
              <a:path extrusionOk="0" h="20549" w="21064">
                <a:moveTo>
                  <a:pt x="20618" y="14713"/>
                </a:moveTo>
                <a:cubicBezTo>
                  <a:pt x="20079" y="14322"/>
                  <a:pt x="19535" y="13965"/>
                  <a:pt x="18996" y="13642"/>
                </a:cubicBezTo>
                <a:cubicBezTo>
                  <a:pt x="19074" y="12264"/>
                  <a:pt x="18974" y="10648"/>
                  <a:pt x="18687" y="10087"/>
                </a:cubicBezTo>
                <a:cubicBezTo>
                  <a:pt x="18851" y="9968"/>
                  <a:pt x="19011" y="9849"/>
                  <a:pt x="19175" y="9713"/>
                </a:cubicBezTo>
                <a:cubicBezTo>
                  <a:pt x="19840" y="9168"/>
                  <a:pt x="19703" y="4151"/>
                  <a:pt x="19078" y="3862"/>
                </a:cubicBezTo>
                <a:cubicBezTo>
                  <a:pt x="19119" y="2246"/>
                  <a:pt x="18925" y="443"/>
                  <a:pt x="18490" y="409"/>
                </a:cubicBezTo>
                <a:cubicBezTo>
                  <a:pt x="12520" y="-101"/>
                  <a:pt x="6546" y="-543"/>
                  <a:pt x="591" y="1753"/>
                </a:cubicBezTo>
                <a:cubicBezTo>
                  <a:pt x="-194" y="2059"/>
                  <a:pt x="-201" y="7485"/>
                  <a:pt x="591" y="7723"/>
                </a:cubicBezTo>
                <a:cubicBezTo>
                  <a:pt x="3459" y="8607"/>
                  <a:pt x="6331" y="9220"/>
                  <a:pt x="9206" y="9594"/>
                </a:cubicBezTo>
                <a:cubicBezTo>
                  <a:pt x="7145" y="10325"/>
                  <a:pt x="5081" y="10750"/>
                  <a:pt x="3013" y="10886"/>
                </a:cubicBezTo>
                <a:cubicBezTo>
                  <a:pt x="2343" y="10937"/>
                  <a:pt x="2150" y="16108"/>
                  <a:pt x="2849" y="16771"/>
                </a:cubicBezTo>
                <a:cubicBezTo>
                  <a:pt x="3061" y="16958"/>
                  <a:pt x="3277" y="17128"/>
                  <a:pt x="3493" y="17281"/>
                </a:cubicBezTo>
                <a:cubicBezTo>
                  <a:pt x="3556" y="18404"/>
                  <a:pt x="3742" y="19339"/>
                  <a:pt x="4062" y="19373"/>
                </a:cubicBezTo>
                <a:cubicBezTo>
                  <a:pt x="7235" y="19696"/>
                  <a:pt x="10407" y="20037"/>
                  <a:pt x="13580" y="20360"/>
                </a:cubicBezTo>
                <a:cubicBezTo>
                  <a:pt x="13934" y="20394"/>
                  <a:pt x="14123" y="19237"/>
                  <a:pt x="14164" y="17928"/>
                </a:cubicBezTo>
                <a:cubicBezTo>
                  <a:pt x="15793" y="18098"/>
                  <a:pt x="17419" y="18659"/>
                  <a:pt x="19041" y="19662"/>
                </a:cubicBezTo>
                <a:cubicBezTo>
                  <a:pt x="19230" y="20530"/>
                  <a:pt x="19535" y="20683"/>
                  <a:pt x="19766" y="20156"/>
                </a:cubicBezTo>
                <a:cubicBezTo>
                  <a:pt x="19945" y="20275"/>
                  <a:pt x="20123" y="20377"/>
                  <a:pt x="20294" y="20513"/>
                </a:cubicBezTo>
                <a:cubicBezTo>
                  <a:pt x="21068" y="21057"/>
                  <a:pt x="21399" y="15308"/>
                  <a:pt x="20618" y="14713"/>
                </a:cubicBezTo>
                <a:lnTo>
                  <a:pt x="20618" y="147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5" name="Google Shape;965;p38"/>
          <p:cNvSpPr/>
          <p:nvPr/>
        </p:nvSpPr>
        <p:spPr>
          <a:xfrm>
            <a:off x="1085998" y="3391814"/>
            <a:ext cx="233187" cy="48014"/>
          </a:xfrm>
          <a:custGeom>
            <a:rect b="b" l="l" r="r" t="t"/>
            <a:pathLst>
              <a:path extrusionOk="0" h="21245" w="21194">
                <a:moveTo>
                  <a:pt x="7875" y="19986"/>
                </a:moveTo>
                <a:cubicBezTo>
                  <a:pt x="10832" y="20303"/>
                  <a:pt x="13793" y="19757"/>
                  <a:pt x="16749" y="18965"/>
                </a:cubicBezTo>
                <a:cubicBezTo>
                  <a:pt x="17155" y="18877"/>
                  <a:pt x="17561" y="18754"/>
                  <a:pt x="17967" y="18648"/>
                </a:cubicBezTo>
                <a:cubicBezTo>
                  <a:pt x="18208" y="18648"/>
                  <a:pt x="18449" y="18631"/>
                  <a:pt x="18690" y="18631"/>
                </a:cubicBezTo>
                <a:cubicBezTo>
                  <a:pt x="18787" y="18631"/>
                  <a:pt x="18869" y="18543"/>
                  <a:pt x="18941" y="18367"/>
                </a:cubicBezTo>
                <a:cubicBezTo>
                  <a:pt x="19099" y="18314"/>
                  <a:pt x="19254" y="18279"/>
                  <a:pt x="19408" y="18226"/>
                </a:cubicBezTo>
                <a:cubicBezTo>
                  <a:pt x="19926" y="18050"/>
                  <a:pt x="20094" y="15163"/>
                  <a:pt x="19900" y="13438"/>
                </a:cubicBezTo>
                <a:cubicBezTo>
                  <a:pt x="20141" y="13350"/>
                  <a:pt x="20382" y="13279"/>
                  <a:pt x="20623" y="13174"/>
                </a:cubicBezTo>
                <a:cubicBezTo>
                  <a:pt x="21373" y="12874"/>
                  <a:pt x="21395" y="7030"/>
                  <a:pt x="20623" y="7100"/>
                </a:cubicBezTo>
                <a:cubicBezTo>
                  <a:pt x="18930" y="7241"/>
                  <a:pt x="17242" y="7276"/>
                  <a:pt x="15549" y="7223"/>
                </a:cubicBezTo>
                <a:cubicBezTo>
                  <a:pt x="16839" y="6836"/>
                  <a:pt x="18133" y="6466"/>
                  <a:pt x="19426" y="6079"/>
                </a:cubicBezTo>
                <a:cubicBezTo>
                  <a:pt x="20184" y="5850"/>
                  <a:pt x="20188" y="-223"/>
                  <a:pt x="19426" y="6"/>
                </a:cubicBezTo>
                <a:cubicBezTo>
                  <a:pt x="13807" y="1661"/>
                  <a:pt x="8188" y="3298"/>
                  <a:pt x="2565" y="4953"/>
                </a:cubicBezTo>
                <a:cubicBezTo>
                  <a:pt x="1872" y="5146"/>
                  <a:pt x="1811" y="9776"/>
                  <a:pt x="2375" y="10815"/>
                </a:cubicBezTo>
                <a:cubicBezTo>
                  <a:pt x="1775" y="10815"/>
                  <a:pt x="1175" y="10832"/>
                  <a:pt x="571" y="10832"/>
                </a:cubicBezTo>
                <a:cubicBezTo>
                  <a:pt x="-205" y="10815"/>
                  <a:pt x="-176" y="16536"/>
                  <a:pt x="571" y="16906"/>
                </a:cubicBezTo>
                <a:cubicBezTo>
                  <a:pt x="1372" y="17293"/>
                  <a:pt x="2177" y="17645"/>
                  <a:pt x="2978" y="17944"/>
                </a:cubicBezTo>
                <a:cubicBezTo>
                  <a:pt x="2939" y="19617"/>
                  <a:pt x="3122" y="21377"/>
                  <a:pt x="3542" y="21236"/>
                </a:cubicBezTo>
                <a:cubicBezTo>
                  <a:pt x="4987" y="20743"/>
                  <a:pt x="6431" y="20321"/>
                  <a:pt x="7875" y="19986"/>
                </a:cubicBezTo>
                <a:lnTo>
                  <a:pt x="7875" y="199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6" name="Google Shape;966;p38"/>
          <p:cNvSpPr/>
          <p:nvPr/>
        </p:nvSpPr>
        <p:spPr>
          <a:xfrm>
            <a:off x="1794896" y="3481181"/>
            <a:ext cx="196195" cy="51966"/>
          </a:xfrm>
          <a:custGeom>
            <a:rect b="b" l="l" r="r" t="t"/>
            <a:pathLst>
              <a:path extrusionOk="0" h="21146" w="21051">
                <a:moveTo>
                  <a:pt x="16218" y="20273"/>
                </a:moveTo>
                <a:cubicBezTo>
                  <a:pt x="17143" y="20128"/>
                  <a:pt x="18068" y="19966"/>
                  <a:pt x="18993" y="19788"/>
                </a:cubicBezTo>
                <a:cubicBezTo>
                  <a:pt x="19281" y="19723"/>
                  <a:pt x="19480" y="19124"/>
                  <a:pt x="19578" y="18348"/>
                </a:cubicBezTo>
                <a:cubicBezTo>
                  <a:pt x="19994" y="17620"/>
                  <a:pt x="19998" y="15484"/>
                  <a:pt x="19748" y="14109"/>
                </a:cubicBezTo>
                <a:cubicBezTo>
                  <a:pt x="20113" y="13639"/>
                  <a:pt x="20214" y="12119"/>
                  <a:pt x="20117" y="10792"/>
                </a:cubicBezTo>
                <a:cubicBezTo>
                  <a:pt x="20261" y="10711"/>
                  <a:pt x="20405" y="10630"/>
                  <a:pt x="20550" y="10549"/>
                </a:cubicBezTo>
                <a:cubicBezTo>
                  <a:pt x="21377" y="10031"/>
                  <a:pt x="21084" y="5194"/>
                  <a:pt x="20363" y="4919"/>
                </a:cubicBezTo>
                <a:cubicBezTo>
                  <a:pt x="20164" y="4838"/>
                  <a:pt x="19960" y="4773"/>
                  <a:pt x="19761" y="4708"/>
                </a:cubicBezTo>
                <a:cubicBezTo>
                  <a:pt x="20108" y="2977"/>
                  <a:pt x="19956" y="-259"/>
                  <a:pt x="19277" y="16"/>
                </a:cubicBezTo>
                <a:cubicBezTo>
                  <a:pt x="16192" y="1246"/>
                  <a:pt x="13099" y="2055"/>
                  <a:pt x="10006" y="2443"/>
                </a:cubicBezTo>
                <a:cubicBezTo>
                  <a:pt x="7397" y="2200"/>
                  <a:pt x="4783" y="2233"/>
                  <a:pt x="2174" y="2572"/>
                </a:cubicBezTo>
                <a:cubicBezTo>
                  <a:pt x="1279" y="2686"/>
                  <a:pt x="1279" y="8219"/>
                  <a:pt x="2174" y="8300"/>
                </a:cubicBezTo>
                <a:cubicBezTo>
                  <a:pt x="4788" y="8559"/>
                  <a:pt x="7397" y="8510"/>
                  <a:pt x="10006" y="8187"/>
                </a:cubicBezTo>
                <a:cubicBezTo>
                  <a:pt x="10333" y="8219"/>
                  <a:pt x="10660" y="8235"/>
                  <a:pt x="10986" y="8284"/>
                </a:cubicBezTo>
                <a:cubicBezTo>
                  <a:pt x="8330" y="8430"/>
                  <a:pt x="5679" y="8818"/>
                  <a:pt x="3027" y="9417"/>
                </a:cubicBezTo>
                <a:cubicBezTo>
                  <a:pt x="2140" y="9627"/>
                  <a:pt x="2128" y="15079"/>
                  <a:pt x="3027" y="15144"/>
                </a:cubicBezTo>
                <a:cubicBezTo>
                  <a:pt x="3044" y="15144"/>
                  <a:pt x="3065" y="15144"/>
                  <a:pt x="3082" y="15144"/>
                </a:cubicBezTo>
                <a:cubicBezTo>
                  <a:pt x="3082" y="15160"/>
                  <a:pt x="3082" y="15193"/>
                  <a:pt x="3086" y="15209"/>
                </a:cubicBezTo>
                <a:cubicBezTo>
                  <a:pt x="2280" y="15160"/>
                  <a:pt x="1474" y="15112"/>
                  <a:pt x="668" y="15031"/>
                </a:cubicBezTo>
                <a:cubicBezTo>
                  <a:pt x="-223" y="14934"/>
                  <a:pt x="-223" y="20678"/>
                  <a:pt x="668" y="20759"/>
                </a:cubicBezTo>
                <a:cubicBezTo>
                  <a:pt x="3765" y="21066"/>
                  <a:pt x="6867" y="21131"/>
                  <a:pt x="9964" y="20969"/>
                </a:cubicBezTo>
                <a:cubicBezTo>
                  <a:pt x="12047" y="21341"/>
                  <a:pt x="14135" y="21131"/>
                  <a:pt x="16214" y="20289"/>
                </a:cubicBezTo>
                <a:lnTo>
                  <a:pt x="16218" y="2028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7" name="Google Shape;967;p38"/>
          <p:cNvSpPr/>
          <p:nvPr/>
        </p:nvSpPr>
        <p:spPr>
          <a:xfrm>
            <a:off x="1104518" y="3517169"/>
            <a:ext cx="242466" cy="50612"/>
          </a:xfrm>
          <a:custGeom>
            <a:rect b="b" l="l" r="r" t="t"/>
            <a:pathLst>
              <a:path extrusionOk="0" h="21583" w="21297">
                <a:moveTo>
                  <a:pt x="5409" y="20651"/>
                </a:moveTo>
                <a:cubicBezTo>
                  <a:pt x="5870" y="20515"/>
                  <a:pt x="6332" y="20379"/>
                  <a:pt x="6794" y="20227"/>
                </a:cubicBezTo>
                <a:cubicBezTo>
                  <a:pt x="6933" y="20193"/>
                  <a:pt x="7047" y="19938"/>
                  <a:pt x="7134" y="19565"/>
                </a:cubicBezTo>
                <a:cubicBezTo>
                  <a:pt x="11269" y="21007"/>
                  <a:pt x="15412" y="20922"/>
                  <a:pt x="19547" y="19311"/>
                </a:cubicBezTo>
                <a:cubicBezTo>
                  <a:pt x="19880" y="19176"/>
                  <a:pt x="20061" y="18006"/>
                  <a:pt x="20092" y="16734"/>
                </a:cubicBezTo>
                <a:cubicBezTo>
                  <a:pt x="20446" y="16344"/>
                  <a:pt x="20596" y="14700"/>
                  <a:pt x="20533" y="13258"/>
                </a:cubicBezTo>
                <a:cubicBezTo>
                  <a:pt x="20703" y="12835"/>
                  <a:pt x="20870" y="12326"/>
                  <a:pt x="21030" y="11732"/>
                </a:cubicBezTo>
                <a:cubicBezTo>
                  <a:pt x="21405" y="10308"/>
                  <a:pt x="21408" y="7121"/>
                  <a:pt x="20894" y="6426"/>
                </a:cubicBezTo>
                <a:cubicBezTo>
                  <a:pt x="20627" y="6053"/>
                  <a:pt x="20352" y="5748"/>
                  <a:pt x="20082" y="5476"/>
                </a:cubicBezTo>
                <a:cubicBezTo>
                  <a:pt x="20266" y="3815"/>
                  <a:pt x="20106" y="1051"/>
                  <a:pt x="19606" y="899"/>
                </a:cubicBezTo>
                <a:cubicBezTo>
                  <a:pt x="16988" y="68"/>
                  <a:pt x="14370" y="51"/>
                  <a:pt x="11759" y="797"/>
                </a:cubicBezTo>
                <a:cubicBezTo>
                  <a:pt x="11669" y="322"/>
                  <a:pt x="11540" y="0"/>
                  <a:pt x="11367" y="0"/>
                </a:cubicBezTo>
                <a:cubicBezTo>
                  <a:pt x="7752" y="0"/>
                  <a:pt x="4148" y="899"/>
                  <a:pt x="551" y="2696"/>
                </a:cubicBezTo>
                <a:cubicBezTo>
                  <a:pt x="-175" y="3052"/>
                  <a:pt x="-192" y="8257"/>
                  <a:pt x="551" y="8511"/>
                </a:cubicBezTo>
                <a:cubicBezTo>
                  <a:pt x="1666" y="8867"/>
                  <a:pt x="2780" y="9240"/>
                  <a:pt x="3895" y="9596"/>
                </a:cubicBezTo>
                <a:cubicBezTo>
                  <a:pt x="3086" y="9732"/>
                  <a:pt x="2280" y="9868"/>
                  <a:pt x="1468" y="10003"/>
                </a:cubicBezTo>
                <a:cubicBezTo>
                  <a:pt x="1044" y="10071"/>
                  <a:pt x="867" y="11987"/>
                  <a:pt x="929" y="13597"/>
                </a:cubicBezTo>
                <a:cubicBezTo>
                  <a:pt x="739" y="15310"/>
                  <a:pt x="898" y="18040"/>
                  <a:pt x="1402" y="18057"/>
                </a:cubicBezTo>
                <a:cubicBezTo>
                  <a:pt x="1513" y="18057"/>
                  <a:pt x="1620" y="18057"/>
                  <a:pt x="1732" y="18057"/>
                </a:cubicBezTo>
                <a:cubicBezTo>
                  <a:pt x="1659" y="19701"/>
                  <a:pt x="1829" y="21600"/>
                  <a:pt x="2263" y="21583"/>
                </a:cubicBezTo>
                <a:cubicBezTo>
                  <a:pt x="3315" y="21549"/>
                  <a:pt x="4360" y="21227"/>
                  <a:pt x="5398" y="20651"/>
                </a:cubicBezTo>
                <a:lnTo>
                  <a:pt x="5409" y="20651"/>
                </a:lnTo>
                <a:close/>
                <a:moveTo>
                  <a:pt x="18342" y="10071"/>
                </a:moveTo>
                <a:cubicBezTo>
                  <a:pt x="18172" y="10156"/>
                  <a:pt x="18002" y="10207"/>
                  <a:pt x="17828" y="10257"/>
                </a:cubicBezTo>
                <a:cubicBezTo>
                  <a:pt x="16703" y="9952"/>
                  <a:pt x="15582" y="9783"/>
                  <a:pt x="14460" y="9783"/>
                </a:cubicBezTo>
                <a:cubicBezTo>
                  <a:pt x="15752" y="9596"/>
                  <a:pt x="17061" y="9478"/>
                  <a:pt x="18342" y="1007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8" name="Google Shape;968;p38"/>
          <p:cNvSpPr/>
          <p:nvPr/>
        </p:nvSpPr>
        <p:spPr>
          <a:xfrm>
            <a:off x="1768460" y="3625144"/>
            <a:ext cx="206810" cy="49311"/>
          </a:xfrm>
          <a:custGeom>
            <a:rect b="b" l="l" r="r" t="t"/>
            <a:pathLst>
              <a:path extrusionOk="0" h="21028" w="21044">
                <a:moveTo>
                  <a:pt x="11922" y="18624"/>
                </a:moveTo>
                <a:cubicBezTo>
                  <a:pt x="12058" y="19082"/>
                  <a:pt x="12231" y="19320"/>
                  <a:pt x="12437" y="19201"/>
                </a:cubicBezTo>
                <a:lnTo>
                  <a:pt x="14735" y="17707"/>
                </a:lnTo>
                <a:cubicBezTo>
                  <a:pt x="15387" y="17486"/>
                  <a:pt x="16043" y="17265"/>
                  <a:pt x="16695" y="17062"/>
                </a:cubicBezTo>
                <a:cubicBezTo>
                  <a:pt x="16888" y="16994"/>
                  <a:pt x="17033" y="16637"/>
                  <a:pt x="17141" y="16145"/>
                </a:cubicBezTo>
                <a:cubicBezTo>
                  <a:pt x="17327" y="16026"/>
                  <a:pt x="17508" y="15907"/>
                  <a:pt x="17689" y="15788"/>
                </a:cubicBezTo>
                <a:cubicBezTo>
                  <a:pt x="18011" y="15567"/>
                  <a:pt x="18160" y="14345"/>
                  <a:pt x="18160" y="13054"/>
                </a:cubicBezTo>
                <a:cubicBezTo>
                  <a:pt x="18965" y="12562"/>
                  <a:pt x="19769" y="12018"/>
                  <a:pt x="20570" y="11407"/>
                </a:cubicBezTo>
                <a:cubicBezTo>
                  <a:pt x="21327" y="10830"/>
                  <a:pt x="21110" y="5633"/>
                  <a:pt x="20393" y="5548"/>
                </a:cubicBezTo>
                <a:lnTo>
                  <a:pt x="19918" y="5480"/>
                </a:lnTo>
                <a:cubicBezTo>
                  <a:pt x="20430" y="3952"/>
                  <a:pt x="20337" y="-395"/>
                  <a:pt x="19617" y="30"/>
                </a:cubicBezTo>
                <a:cubicBezTo>
                  <a:pt x="16630" y="1745"/>
                  <a:pt x="13624" y="3426"/>
                  <a:pt x="10614" y="4292"/>
                </a:cubicBezTo>
                <a:cubicBezTo>
                  <a:pt x="7289" y="3867"/>
                  <a:pt x="3969" y="3426"/>
                  <a:pt x="649" y="3001"/>
                </a:cubicBezTo>
                <a:cubicBezTo>
                  <a:pt x="-76" y="2899"/>
                  <a:pt x="-273" y="8384"/>
                  <a:pt x="472" y="8860"/>
                </a:cubicBezTo>
                <a:cubicBezTo>
                  <a:pt x="528" y="8894"/>
                  <a:pt x="588" y="8911"/>
                  <a:pt x="649" y="8962"/>
                </a:cubicBezTo>
                <a:cubicBezTo>
                  <a:pt x="653" y="8962"/>
                  <a:pt x="657" y="8962"/>
                  <a:pt x="665" y="8962"/>
                </a:cubicBezTo>
                <a:cubicBezTo>
                  <a:pt x="1530" y="9488"/>
                  <a:pt x="2391" y="9896"/>
                  <a:pt x="3253" y="10167"/>
                </a:cubicBezTo>
                <a:cubicBezTo>
                  <a:pt x="3208" y="10388"/>
                  <a:pt x="3176" y="10660"/>
                  <a:pt x="3148" y="10931"/>
                </a:cubicBezTo>
                <a:cubicBezTo>
                  <a:pt x="2987" y="10931"/>
                  <a:pt x="2830" y="10931"/>
                  <a:pt x="2669" y="10931"/>
                </a:cubicBezTo>
                <a:cubicBezTo>
                  <a:pt x="1820" y="10914"/>
                  <a:pt x="1824" y="16824"/>
                  <a:pt x="2669" y="16892"/>
                </a:cubicBezTo>
                <a:cubicBezTo>
                  <a:pt x="3160" y="16943"/>
                  <a:pt x="3655" y="16977"/>
                  <a:pt x="4146" y="17011"/>
                </a:cubicBezTo>
                <a:cubicBezTo>
                  <a:pt x="3989" y="18828"/>
                  <a:pt x="4174" y="21205"/>
                  <a:pt x="4722" y="21018"/>
                </a:cubicBezTo>
                <a:cubicBezTo>
                  <a:pt x="7120" y="20220"/>
                  <a:pt x="9519" y="19422"/>
                  <a:pt x="11922" y="18624"/>
                </a:cubicBezTo>
                <a:lnTo>
                  <a:pt x="11922" y="186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9" name="Google Shape;969;p38"/>
          <p:cNvSpPr/>
          <p:nvPr/>
        </p:nvSpPr>
        <p:spPr>
          <a:xfrm>
            <a:off x="1445088" y="3623743"/>
            <a:ext cx="219946" cy="58625"/>
          </a:xfrm>
          <a:custGeom>
            <a:rect b="b" l="l" r="r" t="t"/>
            <a:pathLst>
              <a:path extrusionOk="0" h="21107" w="21169">
                <a:moveTo>
                  <a:pt x="10621" y="21098"/>
                </a:moveTo>
                <a:cubicBezTo>
                  <a:pt x="10952" y="21198"/>
                  <a:pt x="11142" y="20439"/>
                  <a:pt x="11203" y="19495"/>
                </a:cubicBezTo>
                <a:cubicBezTo>
                  <a:pt x="13680" y="19008"/>
                  <a:pt x="16153" y="18349"/>
                  <a:pt x="18622" y="17519"/>
                </a:cubicBezTo>
                <a:cubicBezTo>
                  <a:pt x="19414" y="17247"/>
                  <a:pt x="19444" y="12610"/>
                  <a:pt x="18622" y="12624"/>
                </a:cubicBezTo>
                <a:cubicBezTo>
                  <a:pt x="18071" y="12638"/>
                  <a:pt x="17523" y="12652"/>
                  <a:pt x="16971" y="12667"/>
                </a:cubicBezTo>
                <a:cubicBezTo>
                  <a:pt x="18170" y="12166"/>
                  <a:pt x="19368" y="11650"/>
                  <a:pt x="20567" y="11064"/>
                </a:cubicBezTo>
                <a:cubicBezTo>
                  <a:pt x="21343" y="10691"/>
                  <a:pt x="21396" y="6039"/>
                  <a:pt x="20567" y="6182"/>
                </a:cubicBezTo>
                <a:cubicBezTo>
                  <a:pt x="18462" y="6512"/>
                  <a:pt x="16358" y="6655"/>
                  <a:pt x="14254" y="6612"/>
                </a:cubicBezTo>
                <a:cubicBezTo>
                  <a:pt x="15609" y="6068"/>
                  <a:pt x="16967" y="5452"/>
                  <a:pt x="18318" y="4737"/>
                </a:cubicBezTo>
                <a:cubicBezTo>
                  <a:pt x="19113" y="4307"/>
                  <a:pt x="18774" y="-402"/>
                  <a:pt x="17983" y="27"/>
                </a:cubicBezTo>
                <a:cubicBezTo>
                  <a:pt x="12379" y="3005"/>
                  <a:pt x="6732" y="4322"/>
                  <a:pt x="1078" y="4064"/>
                </a:cubicBezTo>
                <a:cubicBezTo>
                  <a:pt x="256" y="4035"/>
                  <a:pt x="287" y="8659"/>
                  <a:pt x="1078" y="8959"/>
                </a:cubicBezTo>
                <a:cubicBezTo>
                  <a:pt x="3300" y="9804"/>
                  <a:pt x="5526" y="10419"/>
                  <a:pt x="7752" y="10835"/>
                </a:cubicBezTo>
                <a:cubicBezTo>
                  <a:pt x="5374" y="11436"/>
                  <a:pt x="2992" y="11880"/>
                  <a:pt x="606" y="12166"/>
                </a:cubicBezTo>
                <a:cubicBezTo>
                  <a:pt x="-200" y="12266"/>
                  <a:pt x="-204" y="16947"/>
                  <a:pt x="606" y="17047"/>
                </a:cubicBezTo>
                <a:cubicBezTo>
                  <a:pt x="1474" y="17147"/>
                  <a:pt x="2341" y="17233"/>
                  <a:pt x="3209" y="17319"/>
                </a:cubicBezTo>
                <a:cubicBezTo>
                  <a:pt x="3106" y="18736"/>
                  <a:pt x="3296" y="20497"/>
                  <a:pt x="3787" y="20454"/>
                </a:cubicBezTo>
                <a:cubicBezTo>
                  <a:pt x="6070" y="20196"/>
                  <a:pt x="8345" y="20411"/>
                  <a:pt x="10621" y="21098"/>
                </a:cubicBezTo>
                <a:lnTo>
                  <a:pt x="10621" y="2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0" name="Google Shape;970;p38"/>
          <p:cNvSpPr/>
          <p:nvPr/>
        </p:nvSpPr>
        <p:spPr>
          <a:xfrm>
            <a:off x="1091267" y="3638366"/>
            <a:ext cx="246450" cy="49319"/>
          </a:xfrm>
          <a:custGeom>
            <a:rect b="b" l="l" r="r" t="t"/>
            <a:pathLst>
              <a:path extrusionOk="0" h="20528" w="21200">
                <a:moveTo>
                  <a:pt x="19731" y="16009"/>
                </a:moveTo>
                <a:cubicBezTo>
                  <a:pt x="20055" y="15761"/>
                  <a:pt x="20170" y="14254"/>
                  <a:pt x="20123" y="12864"/>
                </a:cubicBezTo>
                <a:cubicBezTo>
                  <a:pt x="20333" y="12252"/>
                  <a:pt x="20395" y="10911"/>
                  <a:pt x="20337" y="9736"/>
                </a:cubicBezTo>
                <a:cubicBezTo>
                  <a:pt x="20490" y="9570"/>
                  <a:pt x="20643" y="9405"/>
                  <a:pt x="20799" y="9223"/>
                </a:cubicBezTo>
                <a:cubicBezTo>
                  <a:pt x="21415" y="8494"/>
                  <a:pt x="21286" y="3529"/>
                  <a:pt x="20650" y="3612"/>
                </a:cubicBezTo>
                <a:cubicBezTo>
                  <a:pt x="20395" y="3645"/>
                  <a:pt x="20136" y="3678"/>
                  <a:pt x="19881" y="3711"/>
                </a:cubicBezTo>
                <a:cubicBezTo>
                  <a:pt x="19983" y="2023"/>
                  <a:pt x="19817" y="-96"/>
                  <a:pt x="19368" y="3"/>
                </a:cubicBezTo>
                <a:cubicBezTo>
                  <a:pt x="13093" y="1476"/>
                  <a:pt x="6818" y="2966"/>
                  <a:pt x="543" y="4439"/>
                </a:cubicBezTo>
                <a:cubicBezTo>
                  <a:pt x="-178" y="4605"/>
                  <a:pt x="-185" y="10100"/>
                  <a:pt x="543" y="10150"/>
                </a:cubicBezTo>
                <a:cubicBezTo>
                  <a:pt x="2998" y="10298"/>
                  <a:pt x="5457" y="10365"/>
                  <a:pt x="7916" y="10332"/>
                </a:cubicBezTo>
                <a:cubicBezTo>
                  <a:pt x="5515" y="10745"/>
                  <a:pt x="3111" y="11126"/>
                  <a:pt x="706" y="11374"/>
                </a:cubicBezTo>
                <a:cubicBezTo>
                  <a:pt x="-18" y="11441"/>
                  <a:pt x="-18" y="17068"/>
                  <a:pt x="706" y="17068"/>
                </a:cubicBezTo>
                <a:cubicBezTo>
                  <a:pt x="886" y="17068"/>
                  <a:pt x="1063" y="17068"/>
                  <a:pt x="1243" y="17068"/>
                </a:cubicBezTo>
                <a:cubicBezTo>
                  <a:pt x="1284" y="18260"/>
                  <a:pt x="1465" y="19336"/>
                  <a:pt x="1777" y="19418"/>
                </a:cubicBezTo>
                <a:cubicBezTo>
                  <a:pt x="2332" y="19584"/>
                  <a:pt x="2886" y="19700"/>
                  <a:pt x="3437" y="19799"/>
                </a:cubicBezTo>
                <a:cubicBezTo>
                  <a:pt x="3447" y="19799"/>
                  <a:pt x="3454" y="19816"/>
                  <a:pt x="3464" y="19816"/>
                </a:cubicBezTo>
                <a:cubicBezTo>
                  <a:pt x="8906" y="21504"/>
                  <a:pt x="14344" y="20180"/>
                  <a:pt x="19731" y="15976"/>
                </a:cubicBezTo>
                <a:lnTo>
                  <a:pt x="19731" y="160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1" name="Google Shape;971;p38"/>
          <p:cNvSpPr/>
          <p:nvPr/>
        </p:nvSpPr>
        <p:spPr>
          <a:xfrm>
            <a:off x="1761810" y="3759661"/>
            <a:ext cx="229253" cy="46741"/>
          </a:xfrm>
          <a:custGeom>
            <a:rect b="b" l="l" r="r" t="t"/>
            <a:pathLst>
              <a:path extrusionOk="0" h="18847" w="21183">
                <a:moveTo>
                  <a:pt x="17462" y="16191"/>
                </a:moveTo>
                <a:cubicBezTo>
                  <a:pt x="17583" y="16127"/>
                  <a:pt x="17682" y="15951"/>
                  <a:pt x="17766" y="15694"/>
                </a:cubicBezTo>
                <a:cubicBezTo>
                  <a:pt x="18251" y="15389"/>
                  <a:pt x="18737" y="15052"/>
                  <a:pt x="19223" y="14683"/>
                </a:cubicBezTo>
                <a:cubicBezTo>
                  <a:pt x="19742" y="14298"/>
                  <a:pt x="19793" y="10671"/>
                  <a:pt x="19366" y="9596"/>
                </a:cubicBezTo>
                <a:cubicBezTo>
                  <a:pt x="19333" y="9515"/>
                  <a:pt x="19296" y="9451"/>
                  <a:pt x="19260" y="9355"/>
                </a:cubicBezTo>
                <a:cubicBezTo>
                  <a:pt x="19709" y="9114"/>
                  <a:pt x="20158" y="8858"/>
                  <a:pt x="20608" y="8585"/>
                </a:cubicBezTo>
                <a:cubicBezTo>
                  <a:pt x="21346" y="8135"/>
                  <a:pt x="21404" y="3032"/>
                  <a:pt x="20608" y="3016"/>
                </a:cubicBezTo>
                <a:cubicBezTo>
                  <a:pt x="20531" y="3016"/>
                  <a:pt x="20447" y="3016"/>
                  <a:pt x="20370" y="3016"/>
                </a:cubicBezTo>
                <a:cubicBezTo>
                  <a:pt x="20367" y="2952"/>
                  <a:pt x="20370" y="2872"/>
                  <a:pt x="20363" y="2808"/>
                </a:cubicBezTo>
                <a:cubicBezTo>
                  <a:pt x="20162" y="-2119"/>
                  <a:pt x="18456" y="866"/>
                  <a:pt x="17806" y="1203"/>
                </a:cubicBezTo>
                <a:cubicBezTo>
                  <a:pt x="16169" y="2053"/>
                  <a:pt x="14522" y="2551"/>
                  <a:pt x="12874" y="2856"/>
                </a:cubicBezTo>
                <a:cubicBezTo>
                  <a:pt x="12728" y="2888"/>
                  <a:pt x="12582" y="2904"/>
                  <a:pt x="12436" y="2920"/>
                </a:cubicBezTo>
                <a:cubicBezTo>
                  <a:pt x="9203" y="2888"/>
                  <a:pt x="5967" y="2840"/>
                  <a:pt x="2734" y="2792"/>
                </a:cubicBezTo>
                <a:cubicBezTo>
                  <a:pt x="2131" y="2792"/>
                  <a:pt x="2003" y="6113"/>
                  <a:pt x="2339" y="7622"/>
                </a:cubicBezTo>
                <a:cubicBezTo>
                  <a:pt x="1751" y="7734"/>
                  <a:pt x="1167" y="7863"/>
                  <a:pt x="578" y="7991"/>
                </a:cubicBezTo>
                <a:cubicBezTo>
                  <a:pt x="-189" y="8151"/>
                  <a:pt x="-196" y="13608"/>
                  <a:pt x="578" y="13559"/>
                </a:cubicBezTo>
                <a:cubicBezTo>
                  <a:pt x="973" y="13543"/>
                  <a:pt x="1371" y="13511"/>
                  <a:pt x="1766" y="13495"/>
                </a:cubicBezTo>
                <a:cubicBezTo>
                  <a:pt x="1488" y="15004"/>
                  <a:pt x="1634" y="18117"/>
                  <a:pt x="2204" y="18261"/>
                </a:cubicBezTo>
                <a:cubicBezTo>
                  <a:pt x="7296" y="19481"/>
                  <a:pt x="12388" y="18791"/>
                  <a:pt x="17455" y="16223"/>
                </a:cubicBezTo>
                <a:lnTo>
                  <a:pt x="17455" y="1619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2" name="Google Shape;972;p38"/>
          <p:cNvSpPr/>
          <p:nvPr/>
        </p:nvSpPr>
        <p:spPr>
          <a:xfrm>
            <a:off x="1471610" y="3754349"/>
            <a:ext cx="206769" cy="49407"/>
          </a:xfrm>
          <a:custGeom>
            <a:rect b="b" l="l" r="r" t="t"/>
            <a:pathLst>
              <a:path extrusionOk="0" h="21319" w="21218">
                <a:moveTo>
                  <a:pt x="18222" y="18879"/>
                </a:moveTo>
                <a:cubicBezTo>
                  <a:pt x="18730" y="18793"/>
                  <a:pt x="18928" y="16956"/>
                  <a:pt x="18839" y="15325"/>
                </a:cubicBezTo>
                <a:cubicBezTo>
                  <a:pt x="19241" y="15188"/>
                  <a:pt x="19639" y="15033"/>
                  <a:pt x="20040" y="14879"/>
                </a:cubicBezTo>
                <a:cubicBezTo>
                  <a:pt x="20487" y="14707"/>
                  <a:pt x="20702" y="13041"/>
                  <a:pt x="20677" y="11531"/>
                </a:cubicBezTo>
                <a:cubicBezTo>
                  <a:pt x="21424" y="10912"/>
                  <a:pt x="21404" y="5641"/>
                  <a:pt x="20580" y="5607"/>
                </a:cubicBezTo>
                <a:cubicBezTo>
                  <a:pt x="20442" y="5607"/>
                  <a:pt x="20308" y="5607"/>
                  <a:pt x="20170" y="5590"/>
                </a:cubicBezTo>
                <a:cubicBezTo>
                  <a:pt x="20710" y="4216"/>
                  <a:pt x="20616" y="-231"/>
                  <a:pt x="19878" y="9"/>
                </a:cubicBezTo>
                <a:lnTo>
                  <a:pt x="3192" y="5212"/>
                </a:lnTo>
                <a:cubicBezTo>
                  <a:pt x="2620" y="5384"/>
                  <a:pt x="2429" y="8079"/>
                  <a:pt x="2636" y="9796"/>
                </a:cubicBezTo>
                <a:cubicBezTo>
                  <a:pt x="2044" y="9934"/>
                  <a:pt x="1451" y="10071"/>
                  <a:pt x="863" y="10208"/>
                </a:cubicBezTo>
                <a:cubicBezTo>
                  <a:pt x="502" y="10294"/>
                  <a:pt x="295" y="11428"/>
                  <a:pt x="238" y="12681"/>
                </a:cubicBezTo>
                <a:cubicBezTo>
                  <a:pt x="-176" y="14243"/>
                  <a:pt x="-54" y="17729"/>
                  <a:pt x="640" y="17918"/>
                </a:cubicBezTo>
                <a:cubicBezTo>
                  <a:pt x="1394" y="18124"/>
                  <a:pt x="2149" y="18261"/>
                  <a:pt x="2908" y="18364"/>
                </a:cubicBezTo>
                <a:cubicBezTo>
                  <a:pt x="2904" y="19875"/>
                  <a:pt x="3115" y="21369"/>
                  <a:pt x="3545" y="21317"/>
                </a:cubicBezTo>
                <a:cubicBezTo>
                  <a:pt x="8439" y="20493"/>
                  <a:pt x="13329" y="19686"/>
                  <a:pt x="18222" y="18879"/>
                </a:cubicBezTo>
                <a:lnTo>
                  <a:pt x="18222" y="188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3" name="Google Shape;973;p38"/>
          <p:cNvSpPr/>
          <p:nvPr/>
        </p:nvSpPr>
        <p:spPr>
          <a:xfrm>
            <a:off x="1107188" y="3747637"/>
            <a:ext cx="219899" cy="53259"/>
          </a:xfrm>
          <a:custGeom>
            <a:rect b="b" l="l" r="r" t="t"/>
            <a:pathLst>
              <a:path extrusionOk="0" h="20603" w="21236">
                <a:moveTo>
                  <a:pt x="19119" y="15056"/>
                </a:moveTo>
                <a:cubicBezTo>
                  <a:pt x="19509" y="14702"/>
                  <a:pt x="19631" y="13073"/>
                  <a:pt x="19539" y="11720"/>
                </a:cubicBezTo>
                <a:cubicBezTo>
                  <a:pt x="19734" y="11228"/>
                  <a:pt x="19829" y="10382"/>
                  <a:pt x="19833" y="9506"/>
                </a:cubicBezTo>
                <a:cubicBezTo>
                  <a:pt x="20093" y="9352"/>
                  <a:pt x="20352" y="9214"/>
                  <a:pt x="20612" y="9060"/>
                </a:cubicBezTo>
                <a:cubicBezTo>
                  <a:pt x="20616" y="9060"/>
                  <a:pt x="20620" y="9060"/>
                  <a:pt x="20620" y="9060"/>
                </a:cubicBezTo>
                <a:cubicBezTo>
                  <a:pt x="20677" y="9029"/>
                  <a:pt x="20730" y="8999"/>
                  <a:pt x="20788" y="8968"/>
                </a:cubicBezTo>
                <a:cubicBezTo>
                  <a:pt x="21429" y="8583"/>
                  <a:pt x="21345" y="4156"/>
                  <a:pt x="20780" y="3695"/>
                </a:cubicBezTo>
                <a:cubicBezTo>
                  <a:pt x="20929" y="2065"/>
                  <a:pt x="20746" y="-118"/>
                  <a:pt x="20226" y="5"/>
                </a:cubicBezTo>
                <a:cubicBezTo>
                  <a:pt x="13687" y="1665"/>
                  <a:pt x="7147" y="3310"/>
                  <a:pt x="608" y="4971"/>
                </a:cubicBezTo>
                <a:cubicBezTo>
                  <a:pt x="-34" y="5124"/>
                  <a:pt x="-171" y="8430"/>
                  <a:pt x="215" y="9783"/>
                </a:cubicBezTo>
                <a:cubicBezTo>
                  <a:pt x="24" y="11366"/>
                  <a:pt x="325" y="13734"/>
                  <a:pt x="787" y="13795"/>
                </a:cubicBezTo>
                <a:cubicBezTo>
                  <a:pt x="1772" y="13918"/>
                  <a:pt x="2757" y="13980"/>
                  <a:pt x="3738" y="13995"/>
                </a:cubicBezTo>
                <a:cubicBezTo>
                  <a:pt x="3712" y="14133"/>
                  <a:pt x="3685" y="14287"/>
                  <a:pt x="3666" y="14441"/>
                </a:cubicBezTo>
                <a:cubicBezTo>
                  <a:pt x="3517" y="14595"/>
                  <a:pt x="3368" y="14733"/>
                  <a:pt x="3215" y="14887"/>
                </a:cubicBezTo>
                <a:cubicBezTo>
                  <a:pt x="2494" y="15594"/>
                  <a:pt x="2700" y="20022"/>
                  <a:pt x="3383" y="20191"/>
                </a:cubicBezTo>
                <a:cubicBezTo>
                  <a:pt x="8667" y="21482"/>
                  <a:pt x="13943" y="19729"/>
                  <a:pt x="19123" y="15056"/>
                </a:cubicBezTo>
                <a:lnTo>
                  <a:pt x="19119" y="150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4" name="Google Shape;974;p38"/>
          <p:cNvSpPr/>
          <p:nvPr/>
        </p:nvSpPr>
        <p:spPr>
          <a:xfrm>
            <a:off x="648492" y="3794671"/>
            <a:ext cx="246418" cy="86691"/>
          </a:xfrm>
          <a:custGeom>
            <a:rect b="b" l="l" r="r" t="t"/>
            <a:pathLst>
              <a:path extrusionOk="0" h="20902" w="21437">
                <a:moveTo>
                  <a:pt x="1152" y="12546"/>
                </a:moveTo>
                <a:cubicBezTo>
                  <a:pt x="1331" y="10830"/>
                  <a:pt x="1479" y="9075"/>
                  <a:pt x="1699" y="7397"/>
                </a:cubicBezTo>
                <a:cubicBezTo>
                  <a:pt x="1857" y="6189"/>
                  <a:pt x="2067" y="4991"/>
                  <a:pt x="2328" y="3927"/>
                </a:cubicBezTo>
                <a:cubicBezTo>
                  <a:pt x="2693" y="2441"/>
                  <a:pt x="2896" y="2355"/>
                  <a:pt x="3488" y="3131"/>
                </a:cubicBezTo>
                <a:cubicBezTo>
                  <a:pt x="3732" y="3448"/>
                  <a:pt x="3883" y="3467"/>
                  <a:pt x="4059" y="2776"/>
                </a:cubicBezTo>
                <a:cubicBezTo>
                  <a:pt x="4585" y="686"/>
                  <a:pt x="5249" y="763"/>
                  <a:pt x="5769" y="2891"/>
                </a:cubicBezTo>
                <a:cubicBezTo>
                  <a:pt x="5789" y="2968"/>
                  <a:pt x="5813" y="3045"/>
                  <a:pt x="5855" y="3179"/>
                </a:cubicBezTo>
                <a:cubicBezTo>
                  <a:pt x="6477" y="1846"/>
                  <a:pt x="7017" y="2335"/>
                  <a:pt x="7495" y="3802"/>
                </a:cubicBezTo>
                <a:cubicBezTo>
                  <a:pt x="8276" y="1914"/>
                  <a:pt x="8785" y="2182"/>
                  <a:pt x="9308" y="4828"/>
                </a:cubicBezTo>
                <a:cubicBezTo>
                  <a:pt x="9594" y="4205"/>
                  <a:pt x="9766" y="2844"/>
                  <a:pt x="10206" y="3217"/>
                </a:cubicBezTo>
                <a:cubicBezTo>
                  <a:pt x="10543" y="3495"/>
                  <a:pt x="10836" y="4167"/>
                  <a:pt x="11180" y="4713"/>
                </a:cubicBezTo>
                <a:cubicBezTo>
                  <a:pt x="11403" y="4099"/>
                  <a:pt x="11562" y="2690"/>
                  <a:pt x="12105" y="2959"/>
                </a:cubicBezTo>
                <a:cubicBezTo>
                  <a:pt x="12583" y="3189"/>
                  <a:pt x="12845" y="4119"/>
                  <a:pt x="12948" y="5375"/>
                </a:cubicBezTo>
                <a:cubicBezTo>
                  <a:pt x="13247" y="4617"/>
                  <a:pt x="13505" y="3639"/>
                  <a:pt x="13846" y="3179"/>
                </a:cubicBezTo>
                <a:cubicBezTo>
                  <a:pt x="14262" y="2623"/>
                  <a:pt x="14599" y="3639"/>
                  <a:pt x="14912" y="4358"/>
                </a:cubicBezTo>
                <a:cubicBezTo>
                  <a:pt x="15225" y="3639"/>
                  <a:pt x="15363" y="2230"/>
                  <a:pt x="15893" y="2623"/>
                </a:cubicBezTo>
                <a:cubicBezTo>
                  <a:pt x="16491" y="3074"/>
                  <a:pt x="16673" y="4349"/>
                  <a:pt x="16732" y="5940"/>
                </a:cubicBezTo>
                <a:cubicBezTo>
                  <a:pt x="16839" y="5336"/>
                  <a:pt x="16935" y="4703"/>
                  <a:pt x="17052" y="4119"/>
                </a:cubicBezTo>
                <a:cubicBezTo>
                  <a:pt x="17482" y="2000"/>
                  <a:pt x="17860" y="1808"/>
                  <a:pt x="18541" y="3352"/>
                </a:cubicBezTo>
                <a:cubicBezTo>
                  <a:pt x="18586" y="3448"/>
                  <a:pt x="18631" y="3534"/>
                  <a:pt x="18693" y="3658"/>
                </a:cubicBezTo>
                <a:cubicBezTo>
                  <a:pt x="18823" y="2853"/>
                  <a:pt x="18930" y="2077"/>
                  <a:pt x="19075" y="1358"/>
                </a:cubicBezTo>
                <a:cubicBezTo>
                  <a:pt x="19388" y="-205"/>
                  <a:pt x="19656" y="-349"/>
                  <a:pt x="20196" y="571"/>
                </a:cubicBezTo>
                <a:cubicBezTo>
                  <a:pt x="20399" y="917"/>
                  <a:pt x="20629" y="1127"/>
                  <a:pt x="20857" y="1329"/>
                </a:cubicBezTo>
                <a:cubicBezTo>
                  <a:pt x="21197" y="1645"/>
                  <a:pt x="21317" y="2249"/>
                  <a:pt x="21369" y="3246"/>
                </a:cubicBezTo>
                <a:cubicBezTo>
                  <a:pt x="21517" y="5988"/>
                  <a:pt x="21410" y="8625"/>
                  <a:pt x="21163" y="11271"/>
                </a:cubicBezTo>
                <a:cubicBezTo>
                  <a:pt x="21121" y="11721"/>
                  <a:pt x="21187" y="12258"/>
                  <a:pt x="21204" y="12757"/>
                </a:cubicBezTo>
                <a:cubicBezTo>
                  <a:pt x="21242" y="13802"/>
                  <a:pt x="21121" y="14137"/>
                  <a:pt x="20746" y="14118"/>
                </a:cubicBezTo>
                <a:cubicBezTo>
                  <a:pt x="20619" y="14109"/>
                  <a:pt x="20495" y="14272"/>
                  <a:pt x="20368" y="14291"/>
                </a:cubicBezTo>
                <a:cubicBezTo>
                  <a:pt x="20103" y="14329"/>
                  <a:pt x="19825" y="14463"/>
                  <a:pt x="19580" y="14291"/>
                </a:cubicBezTo>
                <a:cubicBezTo>
                  <a:pt x="19364" y="14137"/>
                  <a:pt x="19229" y="14061"/>
                  <a:pt x="19095" y="14626"/>
                </a:cubicBezTo>
                <a:cubicBezTo>
                  <a:pt x="18768" y="15988"/>
                  <a:pt x="18352" y="16687"/>
                  <a:pt x="17747" y="15978"/>
                </a:cubicBezTo>
                <a:cubicBezTo>
                  <a:pt x="17668" y="15882"/>
                  <a:pt x="17520" y="16064"/>
                  <a:pt x="17430" y="16237"/>
                </a:cubicBezTo>
                <a:cubicBezTo>
                  <a:pt x="17324" y="16438"/>
                  <a:pt x="17248" y="16764"/>
                  <a:pt x="17155" y="17023"/>
                </a:cubicBezTo>
                <a:cubicBezTo>
                  <a:pt x="16553" y="18701"/>
                  <a:pt x="16257" y="18845"/>
                  <a:pt x="15500" y="17713"/>
                </a:cubicBezTo>
                <a:cubicBezTo>
                  <a:pt x="15308" y="17426"/>
                  <a:pt x="15177" y="17483"/>
                  <a:pt x="15019" y="17857"/>
                </a:cubicBezTo>
                <a:cubicBezTo>
                  <a:pt x="14644" y="18758"/>
                  <a:pt x="14228" y="18797"/>
                  <a:pt x="13770" y="18394"/>
                </a:cubicBezTo>
                <a:cubicBezTo>
                  <a:pt x="13615" y="18260"/>
                  <a:pt x="13381" y="18308"/>
                  <a:pt x="13254" y="18557"/>
                </a:cubicBezTo>
                <a:cubicBezTo>
                  <a:pt x="12552" y="19890"/>
                  <a:pt x="12119" y="19995"/>
                  <a:pt x="11400" y="18730"/>
                </a:cubicBezTo>
                <a:cubicBezTo>
                  <a:pt x="11156" y="18298"/>
                  <a:pt x="10960" y="18106"/>
                  <a:pt x="10681" y="18547"/>
                </a:cubicBezTo>
                <a:cubicBezTo>
                  <a:pt x="10368" y="19046"/>
                  <a:pt x="10020" y="18988"/>
                  <a:pt x="9670" y="18682"/>
                </a:cubicBezTo>
                <a:cubicBezTo>
                  <a:pt x="9525" y="18557"/>
                  <a:pt x="9298" y="18615"/>
                  <a:pt x="9184" y="18864"/>
                </a:cubicBezTo>
                <a:cubicBezTo>
                  <a:pt x="8758" y="19794"/>
                  <a:pt x="8324" y="20081"/>
                  <a:pt x="7805" y="19554"/>
                </a:cubicBezTo>
                <a:cubicBezTo>
                  <a:pt x="7688" y="19439"/>
                  <a:pt x="7492" y="19583"/>
                  <a:pt x="7385" y="19813"/>
                </a:cubicBezTo>
                <a:cubicBezTo>
                  <a:pt x="6801" y="21078"/>
                  <a:pt x="6199" y="21251"/>
                  <a:pt x="5538" y="20283"/>
                </a:cubicBezTo>
                <a:cubicBezTo>
                  <a:pt x="5397" y="20081"/>
                  <a:pt x="5184" y="20053"/>
                  <a:pt x="5025" y="20158"/>
                </a:cubicBezTo>
                <a:cubicBezTo>
                  <a:pt x="4578" y="20465"/>
                  <a:pt x="4165" y="20292"/>
                  <a:pt x="3780" y="19640"/>
                </a:cubicBezTo>
                <a:cubicBezTo>
                  <a:pt x="3557" y="19257"/>
                  <a:pt x="3357" y="19219"/>
                  <a:pt x="3106" y="19497"/>
                </a:cubicBezTo>
                <a:cubicBezTo>
                  <a:pt x="2893" y="19727"/>
                  <a:pt x="2611" y="19880"/>
                  <a:pt x="2411" y="19669"/>
                </a:cubicBezTo>
                <a:cubicBezTo>
                  <a:pt x="1854" y="19075"/>
                  <a:pt x="1303" y="18384"/>
                  <a:pt x="798" y="17512"/>
                </a:cubicBezTo>
                <a:cubicBezTo>
                  <a:pt x="313" y="16678"/>
                  <a:pt x="113" y="15201"/>
                  <a:pt x="51" y="13658"/>
                </a:cubicBezTo>
                <a:cubicBezTo>
                  <a:pt x="-83" y="10283"/>
                  <a:pt x="51" y="6976"/>
                  <a:pt x="409" y="3745"/>
                </a:cubicBezTo>
                <a:cubicBezTo>
                  <a:pt x="574" y="2249"/>
                  <a:pt x="970" y="1530"/>
                  <a:pt x="1462" y="1722"/>
                </a:cubicBezTo>
                <a:cubicBezTo>
                  <a:pt x="1926" y="1894"/>
                  <a:pt x="2053" y="2719"/>
                  <a:pt x="1799" y="3802"/>
                </a:cubicBezTo>
                <a:cubicBezTo>
                  <a:pt x="1317" y="5864"/>
                  <a:pt x="1238" y="8251"/>
                  <a:pt x="1128" y="10600"/>
                </a:cubicBezTo>
                <a:cubicBezTo>
                  <a:pt x="1097" y="11232"/>
                  <a:pt x="1124" y="11894"/>
                  <a:pt x="1124" y="12546"/>
                </a:cubicBezTo>
                <a:lnTo>
                  <a:pt x="1152" y="12546"/>
                </a:lnTo>
                <a:close/>
                <a:moveTo>
                  <a:pt x="16522" y="9411"/>
                </a:moveTo>
                <a:cubicBezTo>
                  <a:pt x="16419" y="10398"/>
                  <a:pt x="16347" y="11204"/>
                  <a:pt x="16254" y="11980"/>
                </a:cubicBezTo>
                <a:cubicBezTo>
                  <a:pt x="16157" y="12766"/>
                  <a:pt x="16030" y="13524"/>
                  <a:pt x="15937" y="14310"/>
                </a:cubicBezTo>
                <a:cubicBezTo>
                  <a:pt x="15910" y="14550"/>
                  <a:pt x="15944" y="14847"/>
                  <a:pt x="15951" y="15221"/>
                </a:cubicBezTo>
                <a:cubicBezTo>
                  <a:pt x="16756" y="13783"/>
                  <a:pt x="16866" y="12670"/>
                  <a:pt x="16522" y="9411"/>
                </a:cubicBezTo>
                <a:lnTo>
                  <a:pt x="16522" y="9411"/>
                </a:lnTo>
                <a:close/>
                <a:moveTo>
                  <a:pt x="12442" y="13025"/>
                </a:moveTo>
                <a:cubicBezTo>
                  <a:pt x="12229" y="13965"/>
                  <a:pt x="12060" y="14713"/>
                  <a:pt x="11892" y="15460"/>
                </a:cubicBezTo>
                <a:cubicBezTo>
                  <a:pt x="11878" y="15518"/>
                  <a:pt x="11854" y="15566"/>
                  <a:pt x="11854" y="15623"/>
                </a:cubicBezTo>
                <a:cubicBezTo>
                  <a:pt x="11854" y="15892"/>
                  <a:pt x="11826" y="16266"/>
                  <a:pt x="11878" y="16409"/>
                </a:cubicBezTo>
                <a:cubicBezTo>
                  <a:pt x="11926" y="16544"/>
                  <a:pt x="12078" y="16534"/>
                  <a:pt x="12157" y="16438"/>
                </a:cubicBezTo>
                <a:cubicBezTo>
                  <a:pt x="12625" y="15873"/>
                  <a:pt x="12676" y="15537"/>
                  <a:pt x="12549" y="14156"/>
                </a:cubicBezTo>
                <a:cubicBezTo>
                  <a:pt x="12521" y="13859"/>
                  <a:pt x="12494" y="13552"/>
                  <a:pt x="12442" y="13025"/>
                </a:cubicBezTo>
                <a:lnTo>
                  <a:pt x="12442" y="13025"/>
                </a:lnTo>
                <a:close/>
                <a:moveTo>
                  <a:pt x="5751" y="12738"/>
                </a:moveTo>
                <a:cubicBezTo>
                  <a:pt x="6123" y="11376"/>
                  <a:pt x="6491" y="8145"/>
                  <a:pt x="6401" y="7014"/>
                </a:cubicBezTo>
                <a:cubicBezTo>
                  <a:pt x="6006" y="8452"/>
                  <a:pt x="5696" y="11156"/>
                  <a:pt x="5751" y="12738"/>
                </a:cubicBezTo>
                <a:close/>
                <a:moveTo>
                  <a:pt x="4093" y="10858"/>
                </a:moveTo>
                <a:cubicBezTo>
                  <a:pt x="4141" y="10906"/>
                  <a:pt x="4190" y="10945"/>
                  <a:pt x="4241" y="10993"/>
                </a:cubicBezTo>
                <a:cubicBezTo>
                  <a:pt x="4375" y="9785"/>
                  <a:pt x="4509" y="8577"/>
                  <a:pt x="4640" y="7369"/>
                </a:cubicBezTo>
                <a:cubicBezTo>
                  <a:pt x="4592" y="7330"/>
                  <a:pt x="4544" y="7282"/>
                  <a:pt x="4496" y="7244"/>
                </a:cubicBezTo>
                <a:cubicBezTo>
                  <a:pt x="4362" y="8452"/>
                  <a:pt x="4227" y="9660"/>
                  <a:pt x="4093" y="10858"/>
                </a:cubicBezTo>
                <a:lnTo>
                  <a:pt x="4093" y="10858"/>
                </a:lnTo>
                <a:close/>
                <a:moveTo>
                  <a:pt x="6116" y="17876"/>
                </a:moveTo>
                <a:cubicBezTo>
                  <a:pt x="6732" y="17426"/>
                  <a:pt x="6880" y="16812"/>
                  <a:pt x="6635" y="15873"/>
                </a:cubicBezTo>
                <a:cubicBezTo>
                  <a:pt x="6474" y="16486"/>
                  <a:pt x="6315" y="17100"/>
                  <a:pt x="6116" y="1787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5" name="Google Shape;975;p38"/>
          <p:cNvSpPr/>
          <p:nvPr/>
        </p:nvSpPr>
        <p:spPr>
          <a:xfrm>
            <a:off x="654278" y="3695587"/>
            <a:ext cx="245460" cy="73722"/>
          </a:xfrm>
          <a:custGeom>
            <a:rect b="b" l="l" r="r" t="t"/>
            <a:pathLst>
              <a:path extrusionOk="0" h="20855" w="21541">
                <a:moveTo>
                  <a:pt x="10385" y="5845"/>
                </a:moveTo>
                <a:cubicBezTo>
                  <a:pt x="10531" y="5091"/>
                  <a:pt x="10649" y="4427"/>
                  <a:pt x="10777" y="3785"/>
                </a:cubicBezTo>
                <a:cubicBezTo>
                  <a:pt x="11006" y="2626"/>
                  <a:pt x="11374" y="2288"/>
                  <a:pt x="11787" y="2851"/>
                </a:cubicBezTo>
                <a:cubicBezTo>
                  <a:pt x="12214" y="3425"/>
                  <a:pt x="12314" y="4089"/>
                  <a:pt x="12207" y="5654"/>
                </a:cubicBezTo>
                <a:cubicBezTo>
                  <a:pt x="12186" y="5991"/>
                  <a:pt x="12165" y="6329"/>
                  <a:pt x="12203" y="6734"/>
                </a:cubicBezTo>
                <a:cubicBezTo>
                  <a:pt x="12366" y="5665"/>
                  <a:pt x="12529" y="4596"/>
                  <a:pt x="12692" y="3538"/>
                </a:cubicBezTo>
                <a:cubicBezTo>
                  <a:pt x="12835" y="2637"/>
                  <a:pt x="13154" y="2345"/>
                  <a:pt x="13539" y="2772"/>
                </a:cubicBezTo>
                <a:cubicBezTo>
                  <a:pt x="13837" y="3110"/>
                  <a:pt x="14011" y="3707"/>
                  <a:pt x="13924" y="4832"/>
                </a:cubicBezTo>
                <a:cubicBezTo>
                  <a:pt x="13869" y="5541"/>
                  <a:pt x="13816" y="6262"/>
                  <a:pt x="13827" y="7083"/>
                </a:cubicBezTo>
                <a:cubicBezTo>
                  <a:pt x="13875" y="6791"/>
                  <a:pt x="13938" y="6498"/>
                  <a:pt x="13976" y="6183"/>
                </a:cubicBezTo>
                <a:cubicBezTo>
                  <a:pt x="14132" y="4911"/>
                  <a:pt x="14299" y="3639"/>
                  <a:pt x="14427" y="2333"/>
                </a:cubicBezTo>
                <a:cubicBezTo>
                  <a:pt x="14524" y="1365"/>
                  <a:pt x="14663" y="960"/>
                  <a:pt x="15000" y="1095"/>
                </a:cubicBezTo>
                <a:cubicBezTo>
                  <a:pt x="15513" y="1298"/>
                  <a:pt x="15759" y="2277"/>
                  <a:pt x="15627" y="3864"/>
                </a:cubicBezTo>
                <a:cubicBezTo>
                  <a:pt x="15562" y="4686"/>
                  <a:pt x="15496" y="5519"/>
                  <a:pt x="15503" y="6464"/>
                </a:cubicBezTo>
                <a:cubicBezTo>
                  <a:pt x="15582" y="5991"/>
                  <a:pt x="15669" y="5530"/>
                  <a:pt x="15742" y="5046"/>
                </a:cubicBezTo>
                <a:cubicBezTo>
                  <a:pt x="15853" y="4303"/>
                  <a:pt x="15957" y="3560"/>
                  <a:pt x="16058" y="2795"/>
                </a:cubicBezTo>
                <a:cubicBezTo>
                  <a:pt x="16314" y="825"/>
                  <a:pt x="16394" y="1163"/>
                  <a:pt x="16998" y="1534"/>
                </a:cubicBezTo>
                <a:cubicBezTo>
                  <a:pt x="17379" y="1770"/>
                  <a:pt x="17543" y="2930"/>
                  <a:pt x="17466" y="4314"/>
                </a:cubicBezTo>
                <a:cubicBezTo>
                  <a:pt x="17400" y="5507"/>
                  <a:pt x="17341" y="6689"/>
                  <a:pt x="17279" y="7882"/>
                </a:cubicBezTo>
                <a:lnTo>
                  <a:pt x="17379" y="8006"/>
                </a:lnTo>
                <a:cubicBezTo>
                  <a:pt x="17487" y="7263"/>
                  <a:pt x="17602" y="6520"/>
                  <a:pt x="17699" y="5766"/>
                </a:cubicBezTo>
                <a:cubicBezTo>
                  <a:pt x="17761" y="5260"/>
                  <a:pt x="17792" y="4708"/>
                  <a:pt x="17851" y="4191"/>
                </a:cubicBezTo>
                <a:cubicBezTo>
                  <a:pt x="18111" y="1793"/>
                  <a:pt x="18111" y="1827"/>
                  <a:pt x="18882" y="2266"/>
                </a:cubicBezTo>
                <a:cubicBezTo>
                  <a:pt x="18982" y="2322"/>
                  <a:pt x="19166" y="1928"/>
                  <a:pt x="19215" y="1602"/>
                </a:cubicBezTo>
                <a:cubicBezTo>
                  <a:pt x="19322" y="814"/>
                  <a:pt x="19465" y="656"/>
                  <a:pt x="19700" y="870"/>
                </a:cubicBezTo>
                <a:cubicBezTo>
                  <a:pt x="20162" y="1286"/>
                  <a:pt x="20634" y="1624"/>
                  <a:pt x="21095" y="2063"/>
                </a:cubicBezTo>
                <a:cubicBezTo>
                  <a:pt x="21397" y="2345"/>
                  <a:pt x="21560" y="3099"/>
                  <a:pt x="21539" y="4112"/>
                </a:cubicBezTo>
                <a:cubicBezTo>
                  <a:pt x="21522" y="5046"/>
                  <a:pt x="21435" y="5958"/>
                  <a:pt x="21400" y="6892"/>
                </a:cubicBezTo>
                <a:cubicBezTo>
                  <a:pt x="21321" y="9109"/>
                  <a:pt x="21255" y="11338"/>
                  <a:pt x="21182" y="13567"/>
                </a:cubicBezTo>
                <a:cubicBezTo>
                  <a:pt x="21175" y="13803"/>
                  <a:pt x="21185" y="14051"/>
                  <a:pt x="21171" y="14276"/>
                </a:cubicBezTo>
                <a:cubicBezTo>
                  <a:pt x="21112" y="15131"/>
                  <a:pt x="21126" y="16178"/>
                  <a:pt x="20797" y="16504"/>
                </a:cubicBezTo>
                <a:cubicBezTo>
                  <a:pt x="20547" y="16752"/>
                  <a:pt x="20099" y="15739"/>
                  <a:pt x="19975" y="14760"/>
                </a:cubicBezTo>
                <a:cubicBezTo>
                  <a:pt x="19954" y="14591"/>
                  <a:pt x="19936" y="14411"/>
                  <a:pt x="19877" y="13848"/>
                </a:cubicBezTo>
                <a:cubicBezTo>
                  <a:pt x="19746" y="14985"/>
                  <a:pt x="19655" y="15807"/>
                  <a:pt x="19555" y="16617"/>
                </a:cubicBezTo>
                <a:cubicBezTo>
                  <a:pt x="19329" y="18474"/>
                  <a:pt x="19159" y="18688"/>
                  <a:pt x="18597" y="17900"/>
                </a:cubicBezTo>
                <a:cubicBezTo>
                  <a:pt x="18507" y="17776"/>
                  <a:pt x="18344" y="17630"/>
                  <a:pt x="18299" y="17776"/>
                </a:cubicBezTo>
                <a:cubicBezTo>
                  <a:pt x="17959" y="18846"/>
                  <a:pt x="17657" y="18204"/>
                  <a:pt x="17345" y="17653"/>
                </a:cubicBezTo>
                <a:cubicBezTo>
                  <a:pt x="17303" y="17585"/>
                  <a:pt x="17258" y="17540"/>
                  <a:pt x="17216" y="17495"/>
                </a:cubicBezTo>
                <a:cubicBezTo>
                  <a:pt x="16585" y="20151"/>
                  <a:pt x="15870" y="19093"/>
                  <a:pt x="15593" y="16122"/>
                </a:cubicBezTo>
                <a:cubicBezTo>
                  <a:pt x="15426" y="17180"/>
                  <a:pt x="15284" y="18114"/>
                  <a:pt x="15135" y="19037"/>
                </a:cubicBezTo>
                <a:cubicBezTo>
                  <a:pt x="14774" y="21299"/>
                  <a:pt x="14295" y="21457"/>
                  <a:pt x="13792" y="19476"/>
                </a:cubicBezTo>
                <a:cubicBezTo>
                  <a:pt x="13740" y="19273"/>
                  <a:pt x="13685" y="19071"/>
                  <a:pt x="13629" y="18868"/>
                </a:cubicBezTo>
                <a:cubicBezTo>
                  <a:pt x="13022" y="21198"/>
                  <a:pt x="12245" y="19667"/>
                  <a:pt x="11992" y="16763"/>
                </a:cubicBezTo>
                <a:cubicBezTo>
                  <a:pt x="11856" y="17540"/>
                  <a:pt x="11749" y="18114"/>
                  <a:pt x="11659" y="18711"/>
                </a:cubicBezTo>
                <a:cubicBezTo>
                  <a:pt x="11520" y="19622"/>
                  <a:pt x="11350" y="20320"/>
                  <a:pt x="10989" y="20050"/>
                </a:cubicBezTo>
                <a:cubicBezTo>
                  <a:pt x="10611" y="19769"/>
                  <a:pt x="10285" y="18632"/>
                  <a:pt x="10274" y="17540"/>
                </a:cubicBezTo>
                <a:cubicBezTo>
                  <a:pt x="10267" y="17045"/>
                  <a:pt x="10274" y="16549"/>
                  <a:pt x="10222" y="15998"/>
                </a:cubicBezTo>
                <a:cubicBezTo>
                  <a:pt x="10073" y="17000"/>
                  <a:pt x="9931" y="18013"/>
                  <a:pt x="9771" y="18992"/>
                </a:cubicBezTo>
                <a:cubicBezTo>
                  <a:pt x="9424" y="21142"/>
                  <a:pt x="9119" y="21356"/>
                  <a:pt x="8515" y="20005"/>
                </a:cubicBezTo>
                <a:cubicBezTo>
                  <a:pt x="8411" y="19769"/>
                  <a:pt x="8238" y="19667"/>
                  <a:pt x="8116" y="19757"/>
                </a:cubicBezTo>
                <a:cubicBezTo>
                  <a:pt x="7721" y="20050"/>
                  <a:pt x="7440" y="19544"/>
                  <a:pt x="7187" y="18632"/>
                </a:cubicBezTo>
                <a:cubicBezTo>
                  <a:pt x="7114" y="18362"/>
                  <a:pt x="6961" y="18013"/>
                  <a:pt x="6885" y="18091"/>
                </a:cubicBezTo>
                <a:cubicBezTo>
                  <a:pt x="6427" y="18564"/>
                  <a:pt x="6139" y="17866"/>
                  <a:pt x="5896" y="16763"/>
                </a:cubicBezTo>
                <a:cubicBezTo>
                  <a:pt x="5854" y="16572"/>
                  <a:pt x="5809" y="16392"/>
                  <a:pt x="5729" y="16054"/>
                </a:cubicBezTo>
                <a:cubicBezTo>
                  <a:pt x="5612" y="16820"/>
                  <a:pt x="5514" y="17461"/>
                  <a:pt x="5417" y="18103"/>
                </a:cubicBezTo>
                <a:cubicBezTo>
                  <a:pt x="5161" y="19814"/>
                  <a:pt x="4821" y="20163"/>
                  <a:pt x="4338" y="19082"/>
                </a:cubicBezTo>
                <a:cubicBezTo>
                  <a:pt x="4123" y="18598"/>
                  <a:pt x="3939" y="18350"/>
                  <a:pt x="3651" y="18474"/>
                </a:cubicBezTo>
                <a:cubicBezTo>
                  <a:pt x="3100" y="18722"/>
                  <a:pt x="2732" y="17281"/>
                  <a:pt x="2815" y="15469"/>
                </a:cubicBezTo>
                <a:cubicBezTo>
                  <a:pt x="2840" y="14940"/>
                  <a:pt x="2857" y="14400"/>
                  <a:pt x="2805" y="13769"/>
                </a:cubicBezTo>
                <a:cubicBezTo>
                  <a:pt x="2715" y="14242"/>
                  <a:pt x="2611" y="14703"/>
                  <a:pt x="2531" y="15199"/>
                </a:cubicBezTo>
                <a:cubicBezTo>
                  <a:pt x="2232" y="17022"/>
                  <a:pt x="1958" y="17236"/>
                  <a:pt x="1445" y="15964"/>
                </a:cubicBezTo>
                <a:cubicBezTo>
                  <a:pt x="1341" y="15705"/>
                  <a:pt x="1251" y="15379"/>
                  <a:pt x="1136" y="15041"/>
                </a:cubicBezTo>
                <a:cubicBezTo>
                  <a:pt x="1063" y="15131"/>
                  <a:pt x="963" y="15401"/>
                  <a:pt x="893" y="15334"/>
                </a:cubicBezTo>
                <a:cubicBezTo>
                  <a:pt x="602" y="15064"/>
                  <a:pt x="286" y="14839"/>
                  <a:pt x="50" y="14287"/>
                </a:cubicBezTo>
                <a:cubicBezTo>
                  <a:pt x="-40" y="14073"/>
                  <a:pt x="9" y="13004"/>
                  <a:pt x="61" y="12385"/>
                </a:cubicBezTo>
                <a:cubicBezTo>
                  <a:pt x="276" y="9807"/>
                  <a:pt x="515" y="7263"/>
                  <a:pt x="751" y="4708"/>
                </a:cubicBezTo>
                <a:cubicBezTo>
                  <a:pt x="813" y="4033"/>
                  <a:pt x="876" y="3358"/>
                  <a:pt x="959" y="2705"/>
                </a:cubicBezTo>
                <a:cubicBezTo>
                  <a:pt x="1164" y="1140"/>
                  <a:pt x="1500" y="814"/>
                  <a:pt x="1944" y="1703"/>
                </a:cubicBezTo>
                <a:cubicBezTo>
                  <a:pt x="2069" y="1951"/>
                  <a:pt x="2205" y="2131"/>
                  <a:pt x="2326" y="2367"/>
                </a:cubicBezTo>
                <a:cubicBezTo>
                  <a:pt x="2579" y="2874"/>
                  <a:pt x="2833" y="3403"/>
                  <a:pt x="3127" y="4010"/>
                </a:cubicBezTo>
                <a:cubicBezTo>
                  <a:pt x="3488" y="2345"/>
                  <a:pt x="4030" y="2164"/>
                  <a:pt x="4609" y="3481"/>
                </a:cubicBezTo>
                <a:cubicBezTo>
                  <a:pt x="4890" y="2750"/>
                  <a:pt x="4803" y="994"/>
                  <a:pt x="5334" y="1286"/>
                </a:cubicBezTo>
                <a:cubicBezTo>
                  <a:pt x="5698" y="1489"/>
                  <a:pt x="6031" y="1714"/>
                  <a:pt x="6135" y="2975"/>
                </a:cubicBezTo>
                <a:cubicBezTo>
                  <a:pt x="6382" y="2187"/>
                  <a:pt x="6590" y="994"/>
                  <a:pt x="6874" y="746"/>
                </a:cubicBezTo>
                <a:cubicBezTo>
                  <a:pt x="7155" y="499"/>
                  <a:pt x="7520" y="1185"/>
                  <a:pt x="7908" y="1512"/>
                </a:cubicBezTo>
                <a:cubicBezTo>
                  <a:pt x="7905" y="1534"/>
                  <a:pt x="7978" y="1320"/>
                  <a:pt x="8012" y="1039"/>
                </a:cubicBezTo>
                <a:cubicBezTo>
                  <a:pt x="8127" y="172"/>
                  <a:pt x="8321" y="-143"/>
                  <a:pt x="8595" y="60"/>
                </a:cubicBezTo>
                <a:cubicBezTo>
                  <a:pt x="8894" y="273"/>
                  <a:pt x="9185" y="510"/>
                  <a:pt x="9272" y="1714"/>
                </a:cubicBezTo>
                <a:cubicBezTo>
                  <a:pt x="9296" y="2018"/>
                  <a:pt x="9410" y="2423"/>
                  <a:pt x="9504" y="2491"/>
                </a:cubicBezTo>
                <a:cubicBezTo>
                  <a:pt x="10326" y="3144"/>
                  <a:pt x="10330" y="3132"/>
                  <a:pt x="10385" y="5845"/>
                </a:cubicBezTo>
                <a:lnTo>
                  <a:pt x="10385" y="584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6" name="Google Shape;976;p38"/>
          <p:cNvSpPr/>
          <p:nvPr/>
        </p:nvSpPr>
        <p:spPr>
          <a:xfrm>
            <a:off x="638640" y="3909892"/>
            <a:ext cx="253635" cy="73183"/>
          </a:xfrm>
          <a:custGeom>
            <a:rect b="b" l="l" r="r" t="t"/>
            <a:pathLst>
              <a:path extrusionOk="0" h="21556" w="21531">
                <a:moveTo>
                  <a:pt x="14432" y="10795"/>
                </a:moveTo>
                <a:cubicBezTo>
                  <a:pt x="15278" y="11146"/>
                  <a:pt x="16128" y="11474"/>
                  <a:pt x="16974" y="11849"/>
                </a:cubicBezTo>
                <a:cubicBezTo>
                  <a:pt x="17192" y="11942"/>
                  <a:pt x="17410" y="12153"/>
                  <a:pt x="17618" y="12399"/>
                </a:cubicBezTo>
                <a:cubicBezTo>
                  <a:pt x="18062" y="12902"/>
                  <a:pt x="18394" y="15864"/>
                  <a:pt x="17890" y="17070"/>
                </a:cubicBezTo>
                <a:cubicBezTo>
                  <a:pt x="17954" y="17269"/>
                  <a:pt x="18018" y="17468"/>
                  <a:pt x="18095" y="17702"/>
                </a:cubicBezTo>
                <a:cubicBezTo>
                  <a:pt x="17182" y="19142"/>
                  <a:pt x="16235" y="19552"/>
                  <a:pt x="15275" y="19669"/>
                </a:cubicBezTo>
                <a:cubicBezTo>
                  <a:pt x="13227" y="19915"/>
                  <a:pt x="11179" y="20090"/>
                  <a:pt x="9131" y="20430"/>
                </a:cubicBezTo>
                <a:cubicBezTo>
                  <a:pt x="7644" y="20676"/>
                  <a:pt x="6164" y="21168"/>
                  <a:pt x="4677" y="21507"/>
                </a:cubicBezTo>
                <a:cubicBezTo>
                  <a:pt x="4327" y="21589"/>
                  <a:pt x="3975" y="21577"/>
                  <a:pt x="3629" y="21402"/>
                </a:cubicBezTo>
                <a:cubicBezTo>
                  <a:pt x="3461" y="21320"/>
                  <a:pt x="3253" y="20898"/>
                  <a:pt x="3173" y="20418"/>
                </a:cubicBezTo>
                <a:cubicBezTo>
                  <a:pt x="3072" y="19809"/>
                  <a:pt x="3011" y="18885"/>
                  <a:pt x="3072" y="18264"/>
                </a:cubicBezTo>
                <a:cubicBezTo>
                  <a:pt x="3115" y="17808"/>
                  <a:pt x="3374" y="17386"/>
                  <a:pt x="3545" y="17339"/>
                </a:cubicBezTo>
                <a:cubicBezTo>
                  <a:pt x="4233" y="17152"/>
                  <a:pt x="4925" y="17105"/>
                  <a:pt x="5617" y="17011"/>
                </a:cubicBezTo>
                <a:cubicBezTo>
                  <a:pt x="8520" y="16602"/>
                  <a:pt x="11424" y="16204"/>
                  <a:pt x="14328" y="15759"/>
                </a:cubicBezTo>
                <a:cubicBezTo>
                  <a:pt x="14731" y="15700"/>
                  <a:pt x="15131" y="15349"/>
                  <a:pt x="15530" y="15127"/>
                </a:cubicBezTo>
                <a:cubicBezTo>
                  <a:pt x="15530" y="15009"/>
                  <a:pt x="15530" y="14881"/>
                  <a:pt x="15527" y="14764"/>
                </a:cubicBezTo>
                <a:cubicBezTo>
                  <a:pt x="15235" y="14623"/>
                  <a:pt x="14943" y="14389"/>
                  <a:pt x="14647" y="14366"/>
                </a:cubicBezTo>
                <a:cubicBezTo>
                  <a:pt x="12294" y="14096"/>
                  <a:pt x="9937" y="13663"/>
                  <a:pt x="7584" y="13710"/>
                </a:cubicBezTo>
                <a:cubicBezTo>
                  <a:pt x="6362" y="13733"/>
                  <a:pt x="5147" y="14705"/>
                  <a:pt x="3925" y="15138"/>
                </a:cubicBezTo>
                <a:cubicBezTo>
                  <a:pt x="3183" y="15396"/>
                  <a:pt x="2431" y="15653"/>
                  <a:pt x="1689" y="15536"/>
                </a:cubicBezTo>
                <a:cubicBezTo>
                  <a:pt x="930" y="15419"/>
                  <a:pt x="675" y="13054"/>
                  <a:pt x="1115" y="10842"/>
                </a:cubicBezTo>
                <a:cubicBezTo>
                  <a:pt x="1484" y="8980"/>
                  <a:pt x="1930" y="7786"/>
                  <a:pt x="2619" y="7529"/>
                </a:cubicBezTo>
                <a:cubicBezTo>
                  <a:pt x="4388" y="6885"/>
                  <a:pt x="6150" y="5960"/>
                  <a:pt x="7916" y="5257"/>
                </a:cubicBezTo>
                <a:cubicBezTo>
                  <a:pt x="9440" y="4649"/>
                  <a:pt x="10971" y="4204"/>
                  <a:pt x="12495" y="3677"/>
                </a:cubicBezTo>
                <a:cubicBezTo>
                  <a:pt x="12559" y="3653"/>
                  <a:pt x="12620" y="3571"/>
                  <a:pt x="12673" y="3361"/>
                </a:cubicBezTo>
                <a:cubicBezTo>
                  <a:pt x="12133" y="3361"/>
                  <a:pt x="11596" y="3349"/>
                  <a:pt x="11055" y="3372"/>
                </a:cubicBezTo>
                <a:cubicBezTo>
                  <a:pt x="10938" y="3372"/>
                  <a:pt x="10824" y="3501"/>
                  <a:pt x="10706" y="3501"/>
                </a:cubicBezTo>
                <a:cubicBezTo>
                  <a:pt x="8682" y="3630"/>
                  <a:pt x="6657" y="3747"/>
                  <a:pt x="4636" y="3852"/>
                </a:cubicBezTo>
                <a:cubicBezTo>
                  <a:pt x="3488" y="3911"/>
                  <a:pt x="2340" y="3946"/>
                  <a:pt x="1188" y="3958"/>
                </a:cubicBezTo>
                <a:cubicBezTo>
                  <a:pt x="967" y="3958"/>
                  <a:pt x="742" y="3899"/>
                  <a:pt x="524" y="3770"/>
                </a:cubicBezTo>
                <a:cubicBezTo>
                  <a:pt x="195" y="3571"/>
                  <a:pt x="0" y="2658"/>
                  <a:pt x="0" y="1511"/>
                </a:cubicBezTo>
                <a:cubicBezTo>
                  <a:pt x="0" y="668"/>
                  <a:pt x="94" y="211"/>
                  <a:pt x="356" y="223"/>
                </a:cubicBezTo>
                <a:cubicBezTo>
                  <a:pt x="987" y="258"/>
                  <a:pt x="1622" y="305"/>
                  <a:pt x="2253" y="282"/>
                </a:cubicBezTo>
                <a:cubicBezTo>
                  <a:pt x="4421" y="200"/>
                  <a:pt x="6587" y="-11"/>
                  <a:pt x="8755" y="1"/>
                </a:cubicBezTo>
                <a:cubicBezTo>
                  <a:pt x="11814" y="12"/>
                  <a:pt x="14872" y="106"/>
                  <a:pt x="17931" y="293"/>
                </a:cubicBezTo>
                <a:cubicBezTo>
                  <a:pt x="18867" y="352"/>
                  <a:pt x="19797" y="785"/>
                  <a:pt x="20730" y="1078"/>
                </a:cubicBezTo>
                <a:cubicBezTo>
                  <a:pt x="21080" y="1183"/>
                  <a:pt x="21358" y="1710"/>
                  <a:pt x="21486" y="2939"/>
                </a:cubicBezTo>
                <a:cubicBezTo>
                  <a:pt x="21600" y="4040"/>
                  <a:pt x="21499" y="4473"/>
                  <a:pt x="21177" y="4297"/>
                </a:cubicBezTo>
                <a:cubicBezTo>
                  <a:pt x="21096" y="4250"/>
                  <a:pt x="21012" y="4227"/>
                  <a:pt x="20932" y="4227"/>
                </a:cubicBezTo>
                <a:cubicBezTo>
                  <a:pt x="20888" y="4227"/>
                  <a:pt x="20845" y="4274"/>
                  <a:pt x="20764" y="4332"/>
                </a:cubicBezTo>
                <a:cubicBezTo>
                  <a:pt x="20841" y="4649"/>
                  <a:pt x="20905" y="4871"/>
                  <a:pt x="20955" y="5117"/>
                </a:cubicBezTo>
                <a:cubicBezTo>
                  <a:pt x="21271" y="6674"/>
                  <a:pt x="21133" y="7915"/>
                  <a:pt x="20603" y="8161"/>
                </a:cubicBezTo>
                <a:cubicBezTo>
                  <a:pt x="19153" y="8828"/>
                  <a:pt x="17699" y="9495"/>
                  <a:pt x="16249" y="10092"/>
                </a:cubicBezTo>
                <a:cubicBezTo>
                  <a:pt x="15889" y="10245"/>
                  <a:pt x="15520" y="10092"/>
                  <a:pt x="15161" y="10151"/>
                </a:cubicBezTo>
                <a:cubicBezTo>
                  <a:pt x="14913" y="10198"/>
                  <a:pt x="14664" y="10362"/>
                  <a:pt x="14416" y="10467"/>
                </a:cubicBezTo>
                <a:lnTo>
                  <a:pt x="14432" y="10795"/>
                </a:lnTo>
                <a:lnTo>
                  <a:pt x="14432" y="1079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7" name="Google Shape;977;p38"/>
          <p:cNvSpPr/>
          <p:nvPr/>
        </p:nvSpPr>
        <p:spPr>
          <a:xfrm>
            <a:off x="636456" y="3454315"/>
            <a:ext cx="267245" cy="36870"/>
          </a:xfrm>
          <a:custGeom>
            <a:rect b="b" l="l" r="r" t="t"/>
            <a:pathLst>
              <a:path extrusionOk="0" h="21374" w="21526">
                <a:moveTo>
                  <a:pt x="727" y="11207"/>
                </a:moveTo>
                <a:cubicBezTo>
                  <a:pt x="666" y="10584"/>
                  <a:pt x="635" y="10191"/>
                  <a:pt x="596" y="9822"/>
                </a:cubicBezTo>
                <a:cubicBezTo>
                  <a:pt x="447" y="8368"/>
                  <a:pt x="300" y="6891"/>
                  <a:pt x="424" y="4976"/>
                </a:cubicBezTo>
                <a:cubicBezTo>
                  <a:pt x="555" y="2968"/>
                  <a:pt x="816" y="2830"/>
                  <a:pt x="1077" y="2784"/>
                </a:cubicBezTo>
                <a:cubicBezTo>
                  <a:pt x="1622" y="2668"/>
                  <a:pt x="2167" y="2714"/>
                  <a:pt x="2711" y="2484"/>
                </a:cubicBezTo>
                <a:cubicBezTo>
                  <a:pt x="4419" y="1791"/>
                  <a:pt x="6126" y="661"/>
                  <a:pt x="7837" y="314"/>
                </a:cubicBezTo>
                <a:cubicBezTo>
                  <a:pt x="9981" y="-101"/>
                  <a:pt x="12127" y="-9"/>
                  <a:pt x="14271" y="61"/>
                </a:cubicBezTo>
                <a:cubicBezTo>
                  <a:pt x="15772" y="107"/>
                  <a:pt x="17272" y="499"/>
                  <a:pt x="18772" y="776"/>
                </a:cubicBezTo>
                <a:cubicBezTo>
                  <a:pt x="19205" y="845"/>
                  <a:pt x="19639" y="1007"/>
                  <a:pt x="20072" y="1237"/>
                </a:cubicBezTo>
                <a:cubicBezTo>
                  <a:pt x="20368" y="1399"/>
                  <a:pt x="20585" y="2484"/>
                  <a:pt x="20741" y="4376"/>
                </a:cubicBezTo>
                <a:cubicBezTo>
                  <a:pt x="20811" y="5230"/>
                  <a:pt x="20929" y="5899"/>
                  <a:pt x="21043" y="6499"/>
                </a:cubicBezTo>
                <a:cubicBezTo>
                  <a:pt x="21343" y="8091"/>
                  <a:pt x="21588" y="9753"/>
                  <a:pt x="21464" y="12868"/>
                </a:cubicBezTo>
                <a:cubicBezTo>
                  <a:pt x="21429" y="13722"/>
                  <a:pt x="21483" y="14761"/>
                  <a:pt x="21508" y="15707"/>
                </a:cubicBezTo>
                <a:cubicBezTo>
                  <a:pt x="21585" y="18661"/>
                  <a:pt x="21413" y="20553"/>
                  <a:pt x="20999" y="20622"/>
                </a:cubicBezTo>
                <a:cubicBezTo>
                  <a:pt x="19900" y="20807"/>
                  <a:pt x="18801" y="20807"/>
                  <a:pt x="17699" y="20922"/>
                </a:cubicBezTo>
                <a:cubicBezTo>
                  <a:pt x="16010" y="21084"/>
                  <a:pt x="14319" y="21499"/>
                  <a:pt x="12631" y="21337"/>
                </a:cubicBezTo>
                <a:cubicBezTo>
                  <a:pt x="11054" y="21199"/>
                  <a:pt x="9477" y="20484"/>
                  <a:pt x="7900" y="19999"/>
                </a:cubicBezTo>
                <a:cubicBezTo>
                  <a:pt x="5766" y="19330"/>
                  <a:pt x="3635" y="18961"/>
                  <a:pt x="1501" y="20207"/>
                </a:cubicBezTo>
                <a:cubicBezTo>
                  <a:pt x="1402" y="20276"/>
                  <a:pt x="1304" y="20461"/>
                  <a:pt x="1205" y="20530"/>
                </a:cubicBezTo>
                <a:cubicBezTo>
                  <a:pt x="1061" y="20622"/>
                  <a:pt x="915" y="20761"/>
                  <a:pt x="775" y="20668"/>
                </a:cubicBezTo>
                <a:cubicBezTo>
                  <a:pt x="364" y="20414"/>
                  <a:pt x="13" y="17784"/>
                  <a:pt x="1" y="14968"/>
                </a:cubicBezTo>
                <a:cubicBezTo>
                  <a:pt x="-12" y="12707"/>
                  <a:pt x="150" y="11807"/>
                  <a:pt x="727" y="11207"/>
                </a:cubicBezTo>
                <a:lnTo>
                  <a:pt x="727" y="112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8" name="Google Shape;978;p38"/>
          <p:cNvSpPr/>
          <p:nvPr/>
        </p:nvSpPr>
        <p:spPr>
          <a:xfrm>
            <a:off x="642647" y="3278346"/>
            <a:ext cx="255380" cy="55040"/>
          </a:xfrm>
          <a:custGeom>
            <a:rect b="b" l="l" r="r" t="t"/>
            <a:pathLst>
              <a:path extrusionOk="0" h="21210" w="21456">
                <a:moveTo>
                  <a:pt x="6602" y="15055"/>
                </a:moveTo>
                <a:cubicBezTo>
                  <a:pt x="6951" y="14427"/>
                  <a:pt x="7306" y="13875"/>
                  <a:pt x="7642" y="13125"/>
                </a:cubicBezTo>
                <a:cubicBezTo>
                  <a:pt x="7711" y="12972"/>
                  <a:pt x="7738" y="12114"/>
                  <a:pt x="7735" y="11593"/>
                </a:cubicBezTo>
                <a:cubicBezTo>
                  <a:pt x="7725" y="8943"/>
                  <a:pt x="7874" y="6522"/>
                  <a:pt x="8190" y="4316"/>
                </a:cubicBezTo>
                <a:cubicBezTo>
                  <a:pt x="8425" y="2662"/>
                  <a:pt x="8724" y="2049"/>
                  <a:pt x="9070" y="2478"/>
                </a:cubicBezTo>
                <a:cubicBezTo>
                  <a:pt x="9415" y="2907"/>
                  <a:pt x="9698" y="4347"/>
                  <a:pt x="9668" y="6170"/>
                </a:cubicBezTo>
                <a:cubicBezTo>
                  <a:pt x="9628" y="8468"/>
                  <a:pt x="9502" y="10750"/>
                  <a:pt x="9415" y="13002"/>
                </a:cubicBezTo>
                <a:cubicBezTo>
                  <a:pt x="9870" y="13140"/>
                  <a:pt x="10256" y="11608"/>
                  <a:pt x="10312" y="9295"/>
                </a:cubicBezTo>
                <a:cubicBezTo>
                  <a:pt x="10382" y="6583"/>
                  <a:pt x="10535" y="4010"/>
                  <a:pt x="11073" y="2386"/>
                </a:cubicBezTo>
                <a:cubicBezTo>
                  <a:pt x="11322" y="1620"/>
                  <a:pt x="11597" y="1160"/>
                  <a:pt x="11890" y="1896"/>
                </a:cubicBezTo>
                <a:cubicBezTo>
                  <a:pt x="12179" y="2631"/>
                  <a:pt x="12295" y="3918"/>
                  <a:pt x="12245" y="5297"/>
                </a:cubicBezTo>
                <a:cubicBezTo>
                  <a:pt x="12179" y="7058"/>
                  <a:pt x="12049" y="8774"/>
                  <a:pt x="11923" y="10474"/>
                </a:cubicBezTo>
                <a:cubicBezTo>
                  <a:pt x="11870" y="11210"/>
                  <a:pt x="11760" y="11853"/>
                  <a:pt x="11611" y="13063"/>
                </a:cubicBezTo>
                <a:cubicBezTo>
                  <a:pt x="12009" y="12604"/>
                  <a:pt x="12315" y="12328"/>
                  <a:pt x="12611" y="11853"/>
                </a:cubicBezTo>
                <a:cubicBezTo>
                  <a:pt x="12680" y="11746"/>
                  <a:pt x="12710" y="11011"/>
                  <a:pt x="12740" y="10536"/>
                </a:cubicBezTo>
                <a:cubicBezTo>
                  <a:pt x="12853" y="8713"/>
                  <a:pt x="12913" y="6783"/>
                  <a:pt x="13079" y="5052"/>
                </a:cubicBezTo>
                <a:cubicBezTo>
                  <a:pt x="13305" y="2662"/>
                  <a:pt x="13690" y="1926"/>
                  <a:pt x="14142" y="2616"/>
                </a:cubicBezTo>
                <a:cubicBezTo>
                  <a:pt x="14653" y="3382"/>
                  <a:pt x="15015" y="5756"/>
                  <a:pt x="14902" y="8039"/>
                </a:cubicBezTo>
                <a:cubicBezTo>
                  <a:pt x="14826" y="9617"/>
                  <a:pt x="14653" y="11103"/>
                  <a:pt x="14527" y="12604"/>
                </a:cubicBezTo>
                <a:cubicBezTo>
                  <a:pt x="14902" y="12558"/>
                  <a:pt x="14969" y="12052"/>
                  <a:pt x="15039" y="10291"/>
                </a:cubicBezTo>
                <a:cubicBezTo>
                  <a:pt x="15115" y="8284"/>
                  <a:pt x="15251" y="6292"/>
                  <a:pt x="15414" y="4393"/>
                </a:cubicBezTo>
                <a:cubicBezTo>
                  <a:pt x="15484" y="3566"/>
                  <a:pt x="15670" y="2876"/>
                  <a:pt x="15829" y="2294"/>
                </a:cubicBezTo>
                <a:cubicBezTo>
                  <a:pt x="16098" y="1329"/>
                  <a:pt x="16560" y="1283"/>
                  <a:pt x="16779" y="2064"/>
                </a:cubicBezTo>
                <a:cubicBezTo>
                  <a:pt x="17081" y="3152"/>
                  <a:pt x="17247" y="5266"/>
                  <a:pt x="17111" y="6783"/>
                </a:cubicBezTo>
                <a:cubicBezTo>
                  <a:pt x="16975" y="8314"/>
                  <a:pt x="16796" y="9754"/>
                  <a:pt x="16636" y="11240"/>
                </a:cubicBezTo>
                <a:cubicBezTo>
                  <a:pt x="16586" y="11700"/>
                  <a:pt x="16533" y="12160"/>
                  <a:pt x="16477" y="12665"/>
                </a:cubicBezTo>
                <a:cubicBezTo>
                  <a:pt x="17055" y="13017"/>
                  <a:pt x="17380" y="11685"/>
                  <a:pt x="17493" y="9372"/>
                </a:cubicBezTo>
                <a:cubicBezTo>
                  <a:pt x="17596" y="7273"/>
                  <a:pt x="17779" y="5220"/>
                  <a:pt x="17995" y="3305"/>
                </a:cubicBezTo>
                <a:cubicBezTo>
                  <a:pt x="18187" y="1589"/>
                  <a:pt x="18656" y="1023"/>
                  <a:pt x="18991" y="1697"/>
                </a:cubicBezTo>
                <a:cubicBezTo>
                  <a:pt x="19290" y="2294"/>
                  <a:pt x="19426" y="3994"/>
                  <a:pt x="19287" y="6017"/>
                </a:cubicBezTo>
                <a:cubicBezTo>
                  <a:pt x="19167" y="7732"/>
                  <a:pt x="18998" y="9372"/>
                  <a:pt x="18845" y="11041"/>
                </a:cubicBezTo>
                <a:cubicBezTo>
                  <a:pt x="18799" y="11562"/>
                  <a:pt x="18742" y="12068"/>
                  <a:pt x="18689" y="12604"/>
                </a:cubicBezTo>
                <a:cubicBezTo>
                  <a:pt x="19320" y="13462"/>
                  <a:pt x="19994" y="10919"/>
                  <a:pt x="20014" y="8100"/>
                </a:cubicBezTo>
                <a:cubicBezTo>
                  <a:pt x="20024" y="6675"/>
                  <a:pt x="20144" y="5205"/>
                  <a:pt x="20267" y="3857"/>
                </a:cubicBezTo>
                <a:cubicBezTo>
                  <a:pt x="20370" y="2754"/>
                  <a:pt x="20589" y="2616"/>
                  <a:pt x="20828" y="3152"/>
                </a:cubicBezTo>
                <a:cubicBezTo>
                  <a:pt x="21250" y="4117"/>
                  <a:pt x="21462" y="6185"/>
                  <a:pt x="21290" y="8253"/>
                </a:cubicBezTo>
                <a:cubicBezTo>
                  <a:pt x="21110" y="10413"/>
                  <a:pt x="21087" y="12328"/>
                  <a:pt x="21423" y="14258"/>
                </a:cubicBezTo>
                <a:cubicBezTo>
                  <a:pt x="21499" y="14687"/>
                  <a:pt x="21429" y="15867"/>
                  <a:pt x="21356" y="16526"/>
                </a:cubicBezTo>
                <a:cubicBezTo>
                  <a:pt x="21330" y="16755"/>
                  <a:pt x="21017" y="16694"/>
                  <a:pt x="20944" y="16326"/>
                </a:cubicBezTo>
                <a:cubicBezTo>
                  <a:pt x="20659" y="14856"/>
                  <a:pt x="20453" y="15285"/>
                  <a:pt x="20137" y="16280"/>
                </a:cubicBezTo>
                <a:cubicBezTo>
                  <a:pt x="19506" y="18257"/>
                  <a:pt x="18825" y="18915"/>
                  <a:pt x="18138" y="16556"/>
                </a:cubicBezTo>
                <a:cubicBezTo>
                  <a:pt x="18051" y="16265"/>
                  <a:pt x="17879" y="16296"/>
                  <a:pt x="17762" y="16464"/>
                </a:cubicBezTo>
                <a:cubicBezTo>
                  <a:pt x="17487" y="16863"/>
                  <a:pt x="17227" y="17491"/>
                  <a:pt x="16955" y="17920"/>
                </a:cubicBezTo>
                <a:cubicBezTo>
                  <a:pt x="16573" y="18532"/>
                  <a:pt x="16211" y="18272"/>
                  <a:pt x="15852" y="17368"/>
                </a:cubicBezTo>
                <a:cubicBezTo>
                  <a:pt x="15723" y="17046"/>
                  <a:pt x="15510" y="16985"/>
                  <a:pt x="15381" y="17246"/>
                </a:cubicBezTo>
                <a:cubicBezTo>
                  <a:pt x="14723" y="18640"/>
                  <a:pt x="14089" y="19222"/>
                  <a:pt x="13438" y="17123"/>
                </a:cubicBezTo>
                <a:cubicBezTo>
                  <a:pt x="13348" y="16832"/>
                  <a:pt x="13165" y="16954"/>
                  <a:pt x="13042" y="17123"/>
                </a:cubicBezTo>
                <a:cubicBezTo>
                  <a:pt x="12351" y="18027"/>
                  <a:pt x="11681" y="18349"/>
                  <a:pt x="11043" y="16296"/>
                </a:cubicBezTo>
                <a:cubicBezTo>
                  <a:pt x="10960" y="16020"/>
                  <a:pt x="10764" y="16311"/>
                  <a:pt x="10638" y="16526"/>
                </a:cubicBezTo>
                <a:cubicBezTo>
                  <a:pt x="10249" y="17184"/>
                  <a:pt x="9880" y="18180"/>
                  <a:pt x="9482" y="18548"/>
                </a:cubicBezTo>
                <a:cubicBezTo>
                  <a:pt x="9223" y="18793"/>
                  <a:pt x="8930" y="18119"/>
                  <a:pt x="8648" y="17996"/>
                </a:cubicBezTo>
                <a:cubicBezTo>
                  <a:pt x="8455" y="17904"/>
                  <a:pt x="8249" y="17920"/>
                  <a:pt x="8060" y="18103"/>
                </a:cubicBezTo>
                <a:cubicBezTo>
                  <a:pt x="7645" y="18532"/>
                  <a:pt x="7246" y="19329"/>
                  <a:pt x="6828" y="19543"/>
                </a:cubicBezTo>
                <a:cubicBezTo>
                  <a:pt x="6572" y="19666"/>
                  <a:pt x="6266" y="19237"/>
                  <a:pt x="6044" y="18609"/>
                </a:cubicBezTo>
                <a:cubicBezTo>
                  <a:pt x="5765" y="17812"/>
                  <a:pt x="5552" y="17935"/>
                  <a:pt x="5270" y="18471"/>
                </a:cubicBezTo>
                <a:cubicBezTo>
                  <a:pt x="4878" y="19222"/>
                  <a:pt x="4463" y="19758"/>
                  <a:pt x="4048" y="20202"/>
                </a:cubicBezTo>
                <a:cubicBezTo>
                  <a:pt x="3407" y="20876"/>
                  <a:pt x="2822" y="20080"/>
                  <a:pt x="2334" y="18119"/>
                </a:cubicBezTo>
                <a:cubicBezTo>
                  <a:pt x="2124" y="17276"/>
                  <a:pt x="1992" y="17414"/>
                  <a:pt x="1809" y="18195"/>
                </a:cubicBezTo>
                <a:cubicBezTo>
                  <a:pt x="1606" y="19069"/>
                  <a:pt x="1384" y="19850"/>
                  <a:pt x="1155" y="20570"/>
                </a:cubicBezTo>
                <a:cubicBezTo>
                  <a:pt x="879" y="21443"/>
                  <a:pt x="587" y="21397"/>
                  <a:pt x="308" y="20585"/>
                </a:cubicBezTo>
                <a:cubicBezTo>
                  <a:pt x="-98" y="19406"/>
                  <a:pt x="-101" y="17629"/>
                  <a:pt x="288" y="16388"/>
                </a:cubicBezTo>
                <a:cubicBezTo>
                  <a:pt x="600" y="15377"/>
                  <a:pt x="902" y="14289"/>
                  <a:pt x="1218" y="13293"/>
                </a:cubicBezTo>
                <a:cubicBezTo>
                  <a:pt x="1430" y="12604"/>
                  <a:pt x="1493" y="11715"/>
                  <a:pt x="1487" y="10536"/>
                </a:cubicBezTo>
                <a:cubicBezTo>
                  <a:pt x="1477" y="8514"/>
                  <a:pt x="1457" y="6461"/>
                  <a:pt x="1530" y="4485"/>
                </a:cubicBezTo>
                <a:cubicBezTo>
                  <a:pt x="1643" y="1497"/>
                  <a:pt x="2098" y="-157"/>
                  <a:pt x="2646" y="12"/>
                </a:cubicBezTo>
                <a:cubicBezTo>
                  <a:pt x="3111" y="149"/>
                  <a:pt x="3579" y="2493"/>
                  <a:pt x="3606" y="5174"/>
                </a:cubicBezTo>
                <a:cubicBezTo>
                  <a:pt x="3619" y="6446"/>
                  <a:pt x="3556" y="7855"/>
                  <a:pt x="3446" y="9034"/>
                </a:cubicBezTo>
                <a:cubicBezTo>
                  <a:pt x="3297" y="10643"/>
                  <a:pt x="3081" y="12129"/>
                  <a:pt x="2878" y="13615"/>
                </a:cubicBezTo>
                <a:cubicBezTo>
                  <a:pt x="2736" y="14657"/>
                  <a:pt x="2746" y="15407"/>
                  <a:pt x="3038" y="15453"/>
                </a:cubicBezTo>
                <a:cubicBezTo>
                  <a:pt x="3357" y="15514"/>
                  <a:pt x="3682" y="15469"/>
                  <a:pt x="3998" y="15223"/>
                </a:cubicBezTo>
                <a:cubicBezTo>
                  <a:pt x="4257" y="15024"/>
                  <a:pt x="4499" y="14442"/>
                  <a:pt x="4752" y="14029"/>
                </a:cubicBezTo>
                <a:cubicBezTo>
                  <a:pt x="5004" y="13615"/>
                  <a:pt x="5094" y="12864"/>
                  <a:pt x="5067" y="11562"/>
                </a:cubicBezTo>
                <a:cubicBezTo>
                  <a:pt x="4974" y="6982"/>
                  <a:pt x="5413" y="3489"/>
                  <a:pt x="6233" y="1972"/>
                </a:cubicBezTo>
                <a:cubicBezTo>
                  <a:pt x="6529" y="1421"/>
                  <a:pt x="6828" y="900"/>
                  <a:pt x="7107" y="2110"/>
                </a:cubicBezTo>
                <a:cubicBezTo>
                  <a:pt x="7392" y="3336"/>
                  <a:pt x="7532" y="4990"/>
                  <a:pt x="7406" y="6614"/>
                </a:cubicBezTo>
                <a:cubicBezTo>
                  <a:pt x="7230" y="8897"/>
                  <a:pt x="6961" y="11041"/>
                  <a:pt x="6725" y="13217"/>
                </a:cubicBezTo>
                <a:cubicBezTo>
                  <a:pt x="6675" y="13661"/>
                  <a:pt x="6599" y="14059"/>
                  <a:pt x="6532" y="14473"/>
                </a:cubicBezTo>
                <a:cubicBezTo>
                  <a:pt x="6552" y="14641"/>
                  <a:pt x="6575" y="14856"/>
                  <a:pt x="6602" y="15055"/>
                </a:cubicBezTo>
                <a:lnTo>
                  <a:pt x="6602" y="15055"/>
                </a:lnTo>
                <a:close/>
                <a:moveTo>
                  <a:pt x="6702" y="3887"/>
                </a:moveTo>
                <a:cubicBezTo>
                  <a:pt x="6642" y="3795"/>
                  <a:pt x="6582" y="3688"/>
                  <a:pt x="6519" y="3596"/>
                </a:cubicBezTo>
                <a:lnTo>
                  <a:pt x="6190" y="7640"/>
                </a:lnTo>
                <a:cubicBezTo>
                  <a:pt x="6237" y="7732"/>
                  <a:pt x="6286" y="7809"/>
                  <a:pt x="6333" y="7901"/>
                </a:cubicBezTo>
                <a:cubicBezTo>
                  <a:pt x="6459" y="6568"/>
                  <a:pt x="6579" y="5235"/>
                  <a:pt x="6702" y="3887"/>
                </a:cubicBezTo>
                <a:lnTo>
                  <a:pt x="6702" y="38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9" name="Google Shape;979;p38"/>
          <p:cNvSpPr/>
          <p:nvPr/>
        </p:nvSpPr>
        <p:spPr>
          <a:xfrm>
            <a:off x="628768" y="4011565"/>
            <a:ext cx="284696" cy="31207"/>
          </a:xfrm>
          <a:custGeom>
            <a:rect b="b" l="l" r="r" t="t"/>
            <a:pathLst>
              <a:path extrusionOk="0" h="21050" w="21572">
                <a:moveTo>
                  <a:pt x="21135" y="16467"/>
                </a:moveTo>
                <a:lnTo>
                  <a:pt x="21572" y="16467"/>
                </a:lnTo>
                <a:cubicBezTo>
                  <a:pt x="21548" y="16895"/>
                  <a:pt x="21536" y="17163"/>
                  <a:pt x="21533" y="17163"/>
                </a:cubicBezTo>
                <a:cubicBezTo>
                  <a:pt x="21027" y="16092"/>
                  <a:pt x="20580" y="19465"/>
                  <a:pt x="20080" y="18662"/>
                </a:cubicBezTo>
                <a:cubicBezTo>
                  <a:pt x="19924" y="18421"/>
                  <a:pt x="19771" y="17966"/>
                  <a:pt x="19618" y="17591"/>
                </a:cubicBezTo>
                <a:cubicBezTo>
                  <a:pt x="19472" y="17243"/>
                  <a:pt x="19307" y="16306"/>
                  <a:pt x="19181" y="16601"/>
                </a:cubicBezTo>
                <a:cubicBezTo>
                  <a:pt x="18171" y="18903"/>
                  <a:pt x="17141" y="18019"/>
                  <a:pt x="16122" y="18287"/>
                </a:cubicBezTo>
                <a:cubicBezTo>
                  <a:pt x="12568" y="19277"/>
                  <a:pt x="9015" y="20348"/>
                  <a:pt x="5461" y="20990"/>
                </a:cubicBezTo>
                <a:cubicBezTo>
                  <a:pt x="4011" y="21258"/>
                  <a:pt x="2555" y="20562"/>
                  <a:pt x="1105" y="20134"/>
                </a:cubicBezTo>
                <a:cubicBezTo>
                  <a:pt x="694" y="20000"/>
                  <a:pt x="323" y="18528"/>
                  <a:pt x="89" y="15316"/>
                </a:cubicBezTo>
                <a:cubicBezTo>
                  <a:pt x="11" y="14219"/>
                  <a:pt x="-28" y="12345"/>
                  <a:pt x="23" y="11248"/>
                </a:cubicBezTo>
                <a:cubicBezTo>
                  <a:pt x="56" y="10525"/>
                  <a:pt x="290" y="10230"/>
                  <a:pt x="427" y="10311"/>
                </a:cubicBezTo>
                <a:cubicBezTo>
                  <a:pt x="688" y="10471"/>
                  <a:pt x="949" y="11007"/>
                  <a:pt x="1284" y="11515"/>
                </a:cubicBezTo>
                <a:cubicBezTo>
                  <a:pt x="1182" y="9936"/>
                  <a:pt x="1120" y="9106"/>
                  <a:pt x="1075" y="8196"/>
                </a:cubicBezTo>
                <a:cubicBezTo>
                  <a:pt x="931" y="5225"/>
                  <a:pt x="1078" y="3030"/>
                  <a:pt x="1413" y="2923"/>
                </a:cubicBezTo>
                <a:cubicBezTo>
                  <a:pt x="4026" y="2067"/>
                  <a:pt x="6636" y="1103"/>
                  <a:pt x="9248" y="327"/>
                </a:cubicBezTo>
                <a:cubicBezTo>
                  <a:pt x="11478" y="-342"/>
                  <a:pt x="13701" y="-101"/>
                  <a:pt x="15921" y="2147"/>
                </a:cubicBezTo>
                <a:cubicBezTo>
                  <a:pt x="16397" y="2629"/>
                  <a:pt x="16871" y="2977"/>
                  <a:pt x="17446" y="3486"/>
                </a:cubicBezTo>
                <a:cubicBezTo>
                  <a:pt x="17117" y="5600"/>
                  <a:pt x="16946" y="8036"/>
                  <a:pt x="16559" y="8062"/>
                </a:cubicBezTo>
                <a:cubicBezTo>
                  <a:pt x="14657" y="8170"/>
                  <a:pt x="12754" y="8143"/>
                  <a:pt x="10851" y="8758"/>
                </a:cubicBezTo>
                <a:cubicBezTo>
                  <a:pt x="8499" y="9508"/>
                  <a:pt x="6153" y="10793"/>
                  <a:pt x="3804" y="11863"/>
                </a:cubicBezTo>
                <a:cubicBezTo>
                  <a:pt x="3774" y="11863"/>
                  <a:pt x="3747" y="11997"/>
                  <a:pt x="3717" y="12479"/>
                </a:cubicBezTo>
                <a:cubicBezTo>
                  <a:pt x="3825" y="12479"/>
                  <a:pt x="3933" y="12506"/>
                  <a:pt x="4038" y="12479"/>
                </a:cubicBezTo>
                <a:cubicBezTo>
                  <a:pt x="6360" y="11836"/>
                  <a:pt x="8679" y="11194"/>
                  <a:pt x="10998" y="10498"/>
                </a:cubicBezTo>
                <a:cubicBezTo>
                  <a:pt x="13668" y="9695"/>
                  <a:pt x="16332" y="10016"/>
                  <a:pt x="18992" y="11970"/>
                </a:cubicBezTo>
                <a:cubicBezTo>
                  <a:pt x="19615" y="12425"/>
                  <a:pt x="20236" y="13175"/>
                  <a:pt x="20853" y="13951"/>
                </a:cubicBezTo>
                <a:cubicBezTo>
                  <a:pt x="20937" y="14085"/>
                  <a:pt x="21006" y="15262"/>
                  <a:pt x="21135" y="16467"/>
                </a:cubicBezTo>
                <a:lnTo>
                  <a:pt x="21135" y="164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0" name="Google Shape;980;p38"/>
          <p:cNvSpPr/>
          <p:nvPr/>
        </p:nvSpPr>
        <p:spPr>
          <a:xfrm>
            <a:off x="655066" y="3212568"/>
            <a:ext cx="247132" cy="22561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1" name="Google Shape;981;p38"/>
          <p:cNvSpPr/>
          <p:nvPr/>
        </p:nvSpPr>
        <p:spPr>
          <a:xfrm>
            <a:off x="648224" y="2997352"/>
            <a:ext cx="247129" cy="24113"/>
          </a:xfrm>
          <a:custGeom>
            <a:rect b="b" l="l" r="r" t="t"/>
            <a:pathLst>
              <a:path extrusionOk="0" h="20263" w="21588">
                <a:moveTo>
                  <a:pt x="20480" y="15372"/>
                </a:moveTo>
                <a:cubicBezTo>
                  <a:pt x="20048" y="16243"/>
                  <a:pt x="19620" y="17147"/>
                  <a:pt x="19188" y="17984"/>
                </a:cubicBezTo>
                <a:cubicBezTo>
                  <a:pt x="19036" y="18286"/>
                  <a:pt x="18870" y="18855"/>
                  <a:pt x="18725" y="18620"/>
                </a:cubicBezTo>
                <a:cubicBezTo>
                  <a:pt x="18044" y="17448"/>
                  <a:pt x="17367" y="15941"/>
                  <a:pt x="16687" y="14769"/>
                </a:cubicBezTo>
                <a:cubicBezTo>
                  <a:pt x="16473" y="14401"/>
                  <a:pt x="16227" y="14167"/>
                  <a:pt x="16024" y="14736"/>
                </a:cubicBezTo>
                <a:cubicBezTo>
                  <a:pt x="15391" y="16544"/>
                  <a:pt x="14777" y="16846"/>
                  <a:pt x="14148" y="14535"/>
                </a:cubicBezTo>
                <a:cubicBezTo>
                  <a:pt x="13986" y="13932"/>
                  <a:pt x="13764" y="14167"/>
                  <a:pt x="13595" y="14736"/>
                </a:cubicBezTo>
                <a:cubicBezTo>
                  <a:pt x="12998" y="16678"/>
                  <a:pt x="12431" y="17917"/>
                  <a:pt x="11816" y="14836"/>
                </a:cubicBezTo>
                <a:cubicBezTo>
                  <a:pt x="11640" y="13966"/>
                  <a:pt x="11312" y="14803"/>
                  <a:pt x="11105" y="15841"/>
                </a:cubicBezTo>
                <a:cubicBezTo>
                  <a:pt x="10445" y="19190"/>
                  <a:pt x="9809" y="19726"/>
                  <a:pt x="9139" y="16209"/>
                </a:cubicBezTo>
                <a:cubicBezTo>
                  <a:pt x="9032" y="15640"/>
                  <a:pt x="8849" y="15640"/>
                  <a:pt x="8735" y="16109"/>
                </a:cubicBezTo>
                <a:cubicBezTo>
                  <a:pt x="7996" y="19056"/>
                  <a:pt x="7288" y="18620"/>
                  <a:pt x="6573" y="15238"/>
                </a:cubicBezTo>
                <a:cubicBezTo>
                  <a:pt x="6410" y="14468"/>
                  <a:pt x="6137" y="14702"/>
                  <a:pt x="5968" y="15506"/>
                </a:cubicBezTo>
                <a:cubicBezTo>
                  <a:pt x="5156" y="19324"/>
                  <a:pt x="4365" y="20529"/>
                  <a:pt x="3585" y="14937"/>
                </a:cubicBezTo>
                <a:cubicBezTo>
                  <a:pt x="3353" y="13296"/>
                  <a:pt x="3184" y="14602"/>
                  <a:pt x="3001" y="15841"/>
                </a:cubicBezTo>
                <a:cubicBezTo>
                  <a:pt x="2503" y="19257"/>
                  <a:pt x="1968" y="21400"/>
                  <a:pt x="1343" y="19625"/>
                </a:cubicBezTo>
                <a:cubicBezTo>
                  <a:pt x="683" y="17750"/>
                  <a:pt x="54" y="10784"/>
                  <a:pt x="2" y="4522"/>
                </a:cubicBezTo>
                <a:cubicBezTo>
                  <a:pt x="-8" y="3149"/>
                  <a:pt x="20" y="838"/>
                  <a:pt x="103" y="470"/>
                </a:cubicBezTo>
                <a:cubicBezTo>
                  <a:pt x="244" y="-167"/>
                  <a:pt x="489" y="-200"/>
                  <a:pt x="603" y="637"/>
                </a:cubicBezTo>
                <a:cubicBezTo>
                  <a:pt x="814" y="2178"/>
                  <a:pt x="990" y="4388"/>
                  <a:pt x="1135" y="6598"/>
                </a:cubicBezTo>
                <a:cubicBezTo>
                  <a:pt x="1439" y="11220"/>
                  <a:pt x="1584" y="11655"/>
                  <a:pt x="2054" y="8507"/>
                </a:cubicBezTo>
                <a:cubicBezTo>
                  <a:pt x="2224" y="7368"/>
                  <a:pt x="2379" y="6062"/>
                  <a:pt x="2527" y="4723"/>
                </a:cubicBezTo>
                <a:cubicBezTo>
                  <a:pt x="2963" y="939"/>
                  <a:pt x="3298" y="805"/>
                  <a:pt x="3743" y="4321"/>
                </a:cubicBezTo>
                <a:cubicBezTo>
                  <a:pt x="4507" y="10349"/>
                  <a:pt x="4631" y="10550"/>
                  <a:pt x="5467" y="5493"/>
                </a:cubicBezTo>
                <a:cubicBezTo>
                  <a:pt x="5868" y="3082"/>
                  <a:pt x="6244" y="3149"/>
                  <a:pt x="6614" y="5593"/>
                </a:cubicBezTo>
                <a:cubicBezTo>
                  <a:pt x="7153" y="9177"/>
                  <a:pt x="7671" y="9545"/>
                  <a:pt x="8217" y="5761"/>
                </a:cubicBezTo>
                <a:cubicBezTo>
                  <a:pt x="8507" y="3752"/>
                  <a:pt x="8842" y="3752"/>
                  <a:pt x="9129" y="5861"/>
                </a:cubicBezTo>
                <a:cubicBezTo>
                  <a:pt x="9592" y="9277"/>
                  <a:pt x="10041" y="8775"/>
                  <a:pt x="10504" y="5995"/>
                </a:cubicBezTo>
                <a:cubicBezTo>
                  <a:pt x="10593" y="5426"/>
                  <a:pt x="10687" y="4890"/>
                  <a:pt x="10780" y="4321"/>
                </a:cubicBezTo>
                <a:cubicBezTo>
                  <a:pt x="11108" y="2278"/>
                  <a:pt x="11433" y="2111"/>
                  <a:pt x="11754" y="4455"/>
                </a:cubicBezTo>
                <a:cubicBezTo>
                  <a:pt x="12127" y="7167"/>
                  <a:pt x="12524" y="7234"/>
                  <a:pt x="12901" y="4857"/>
                </a:cubicBezTo>
                <a:cubicBezTo>
                  <a:pt x="13343" y="2111"/>
                  <a:pt x="13747" y="1910"/>
                  <a:pt x="14214" y="4589"/>
                </a:cubicBezTo>
                <a:cubicBezTo>
                  <a:pt x="14611" y="6866"/>
                  <a:pt x="15060" y="6330"/>
                  <a:pt x="15464" y="4354"/>
                </a:cubicBezTo>
                <a:cubicBezTo>
                  <a:pt x="15889" y="2312"/>
                  <a:pt x="16293" y="2178"/>
                  <a:pt x="16697" y="4723"/>
                </a:cubicBezTo>
                <a:cubicBezTo>
                  <a:pt x="16735" y="4957"/>
                  <a:pt x="16784" y="5259"/>
                  <a:pt x="16828" y="5292"/>
                </a:cubicBezTo>
                <a:cubicBezTo>
                  <a:pt x="17561" y="5761"/>
                  <a:pt x="18290" y="8273"/>
                  <a:pt x="19032" y="5962"/>
                </a:cubicBezTo>
                <a:cubicBezTo>
                  <a:pt x="19236" y="5326"/>
                  <a:pt x="19454" y="5058"/>
                  <a:pt x="19668" y="4957"/>
                </a:cubicBezTo>
                <a:cubicBezTo>
                  <a:pt x="20027" y="4790"/>
                  <a:pt x="20386" y="4656"/>
                  <a:pt x="20742" y="4957"/>
                </a:cubicBezTo>
                <a:cubicBezTo>
                  <a:pt x="20956" y="5158"/>
                  <a:pt x="21212" y="5761"/>
                  <a:pt x="21361" y="7100"/>
                </a:cubicBezTo>
                <a:cubicBezTo>
                  <a:pt x="21502" y="8373"/>
                  <a:pt x="21589" y="10818"/>
                  <a:pt x="21589" y="12760"/>
                </a:cubicBezTo>
                <a:cubicBezTo>
                  <a:pt x="21592" y="15406"/>
                  <a:pt x="21326" y="15774"/>
                  <a:pt x="21105" y="15941"/>
                </a:cubicBezTo>
                <a:cubicBezTo>
                  <a:pt x="20901" y="16075"/>
                  <a:pt x="20694" y="15975"/>
                  <a:pt x="20490" y="15975"/>
                </a:cubicBezTo>
                <a:cubicBezTo>
                  <a:pt x="20483" y="15774"/>
                  <a:pt x="20480" y="15573"/>
                  <a:pt x="20473" y="15406"/>
                </a:cubicBezTo>
                <a:lnTo>
                  <a:pt x="20480" y="153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2" name="Google Shape;982;p38"/>
          <p:cNvSpPr/>
          <p:nvPr/>
        </p:nvSpPr>
        <p:spPr>
          <a:xfrm>
            <a:off x="649072" y="3066607"/>
            <a:ext cx="247582" cy="14011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3" name="Google Shape;983;p38"/>
          <p:cNvSpPr/>
          <p:nvPr/>
        </p:nvSpPr>
        <p:spPr>
          <a:xfrm>
            <a:off x="652406" y="3134320"/>
            <a:ext cx="39018" cy="15440"/>
          </a:xfrm>
          <a:custGeom>
            <a:rect b="b" l="l" r="r" t="t"/>
            <a:pathLst>
              <a:path extrusionOk="0" h="19987" w="21148">
                <a:moveTo>
                  <a:pt x="6220" y="19987"/>
                </a:moveTo>
                <a:cubicBezTo>
                  <a:pt x="3633" y="18701"/>
                  <a:pt x="1644" y="16336"/>
                  <a:pt x="446" y="10987"/>
                </a:cubicBezTo>
                <a:cubicBezTo>
                  <a:pt x="-452" y="7078"/>
                  <a:pt x="18" y="3118"/>
                  <a:pt x="1751" y="2501"/>
                </a:cubicBezTo>
                <a:cubicBezTo>
                  <a:pt x="7397" y="496"/>
                  <a:pt x="13085" y="-1613"/>
                  <a:pt x="18774" y="1833"/>
                </a:cubicBezTo>
                <a:cubicBezTo>
                  <a:pt x="19651" y="2347"/>
                  <a:pt x="20357" y="4507"/>
                  <a:pt x="21148" y="5896"/>
                </a:cubicBezTo>
                <a:cubicBezTo>
                  <a:pt x="20528" y="7696"/>
                  <a:pt x="20015" y="10524"/>
                  <a:pt x="19223" y="11141"/>
                </a:cubicBezTo>
                <a:cubicBezTo>
                  <a:pt x="14903" y="14330"/>
                  <a:pt x="10540" y="17056"/>
                  <a:pt x="6220" y="1998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4" name="Google Shape;984;p38"/>
          <p:cNvSpPr/>
          <p:nvPr/>
        </p:nvSpPr>
        <p:spPr>
          <a:xfrm>
            <a:off x="854198" y="3131960"/>
            <a:ext cx="22944" cy="15251"/>
          </a:xfrm>
          <a:custGeom>
            <a:rect b="b" l="l" r="r" t="t"/>
            <a:pathLst>
              <a:path extrusionOk="0" h="20749" w="20486">
                <a:moveTo>
                  <a:pt x="7178" y="1411"/>
                </a:moveTo>
                <a:cubicBezTo>
                  <a:pt x="10108" y="1954"/>
                  <a:pt x="13037" y="2334"/>
                  <a:pt x="15967" y="3039"/>
                </a:cubicBezTo>
                <a:cubicBezTo>
                  <a:pt x="18472" y="3690"/>
                  <a:pt x="20237" y="5698"/>
                  <a:pt x="20449" y="10040"/>
                </a:cubicBezTo>
                <a:cubicBezTo>
                  <a:pt x="20696" y="14545"/>
                  <a:pt x="19708" y="17855"/>
                  <a:pt x="16778" y="19266"/>
                </a:cubicBezTo>
                <a:cubicBezTo>
                  <a:pt x="12402" y="21383"/>
                  <a:pt x="8025" y="21600"/>
                  <a:pt x="4037" y="17475"/>
                </a:cubicBezTo>
                <a:cubicBezTo>
                  <a:pt x="1320" y="14708"/>
                  <a:pt x="-904" y="10312"/>
                  <a:pt x="367" y="5644"/>
                </a:cubicBezTo>
                <a:cubicBezTo>
                  <a:pt x="1143" y="2876"/>
                  <a:pt x="4496" y="1845"/>
                  <a:pt x="6684" y="0"/>
                </a:cubicBezTo>
                <a:cubicBezTo>
                  <a:pt x="6825" y="543"/>
                  <a:pt x="7002" y="977"/>
                  <a:pt x="7178" y="14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5" name="Google Shape;985;p38"/>
          <p:cNvSpPr/>
          <p:nvPr/>
        </p:nvSpPr>
        <p:spPr>
          <a:xfrm>
            <a:off x="818924" y="3134028"/>
            <a:ext cx="21088" cy="15325"/>
          </a:xfrm>
          <a:custGeom>
            <a:rect b="b" l="l" r="r" t="t"/>
            <a:pathLst>
              <a:path extrusionOk="0" h="20298" w="20277">
                <a:moveTo>
                  <a:pt x="7586" y="1001"/>
                </a:moveTo>
                <a:cubicBezTo>
                  <a:pt x="10210" y="1528"/>
                  <a:pt x="12834" y="1897"/>
                  <a:pt x="15420" y="2634"/>
                </a:cubicBezTo>
                <a:cubicBezTo>
                  <a:pt x="18158" y="3372"/>
                  <a:pt x="19869" y="5584"/>
                  <a:pt x="20212" y="9641"/>
                </a:cubicBezTo>
                <a:cubicBezTo>
                  <a:pt x="20592" y="13961"/>
                  <a:pt x="19299" y="16648"/>
                  <a:pt x="16447" y="18228"/>
                </a:cubicBezTo>
                <a:cubicBezTo>
                  <a:pt x="12188" y="20599"/>
                  <a:pt x="8005" y="21600"/>
                  <a:pt x="3974" y="17543"/>
                </a:cubicBezTo>
                <a:cubicBezTo>
                  <a:pt x="931" y="14488"/>
                  <a:pt x="-1008" y="9904"/>
                  <a:pt x="551" y="5216"/>
                </a:cubicBezTo>
                <a:cubicBezTo>
                  <a:pt x="1388" y="2634"/>
                  <a:pt x="4810" y="1686"/>
                  <a:pt x="7054" y="0"/>
                </a:cubicBezTo>
                <a:lnTo>
                  <a:pt x="7586" y="100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6" name="Google Shape;986;p38"/>
          <p:cNvSpPr/>
          <p:nvPr/>
        </p:nvSpPr>
        <p:spPr>
          <a:xfrm>
            <a:off x="742801" y="3136569"/>
            <a:ext cx="20928" cy="13299"/>
          </a:xfrm>
          <a:custGeom>
            <a:rect b="b" l="l" r="r" t="t"/>
            <a:pathLst>
              <a:path extrusionOk="0" h="18998" w="20928">
                <a:moveTo>
                  <a:pt x="9562" y="177"/>
                </a:moveTo>
                <a:cubicBezTo>
                  <a:pt x="11619" y="460"/>
                  <a:pt x="14309" y="290"/>
                  <a:pt x="16762" y="1311"/>
                </a:cubicBezTo>
                <a:cubicBezTo>
                  <a:pt x="18384" y="1991"/>
                  <a:pt x="20520" y="4089"/>
                  <a:pt x="20797" y="6073"/>
                </a:cubicBezTo>
                <a:cubicBezTo>
                  <a:pt x="21193" y="8737"/>
                  <a:pt x="20679" y="12649"/>
                  <a:pt x="19452" y="14577"/>
                </a:cubicBezTo>
                <a:cubicBezTo>
                  <a:pt x="15101" y="21380"/>
                  <a:pt x="4973" y="20076"/>
                  <a:pt x="1452" y="12423"/>
                </a:cubicBezTo>
                <a:cubicBezTo>
                  <a:pt x="384" y="10041"/>
                  <a:pt x="-407" y="6243"/>
                  <a:pt x="226" y="3862"/>
                </a:cubicBezTo>
                <a:cubicBezTo>
                  <a:pt x="701" y="1991"/>
                  <a:pt x="3430" y="1027"/>
                  <a:pt x="5290" y="177"/>
                </a:cubicBezTo>
                <a:cubicBezTo>
                  <a:pt x="6397" y="-220"/>
                  <a:pt x="7742" y="177"/>
                  <a:pt x="9562" y="1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7" name="Google Shape;987;p38"/>
          <p:cNvSpPr/>
          <p:nvPr/>
        </p:nvSpPr>
        <p:spPr>
          <a:xfrm>
            <a:off x="706836" y="3136136"/>
            <a:ext cx="21061" cy="12950"/>
          </a:xfrm>
          <a:custGeom>
            <a:rect b="b" l="l" r="r" t="t"/>
            <a:pathLst>
              <a:path extrusionOk="0" h="19621" w="21008">
                <a:moveTo>
                  <a:pt x="9886" y="240"/>
                </a:moveTo>
                <a:cubicBezTo>
                  <a:pt x="11538" y="542"/>
                  <a:pt x="13977" y="904"/>
                  <a:pt x="16417" y="1386"/>
                </a:cubicBezTo>
                <a:cubicBezTo>
                  <a:pt x="19525" y="2050"/>
                  <a:pt x="20705" y="5308"/>
                  <a:pt x="20981" y="9713"/>
                </a:cubicBezTo>
                <a:cubicBezTo>
                  <a:pt x="21256" y="14298"/>
                  <a:pt x="19446" y="16591"/>
                  <a:pt x="16928" y="17979"/>
                </a:cubicBezTo>
                <a:cubicBezTo>
                  <a:pt x="10987" y="21297"/>
                  <a:pt x="5282" y="19608"/>
                  <a:pt x="1663" y="12729"/>
                </a:cubicBezTo>
                <a:cubicBezTo>
                  <a:pt x="561" y="10618"/>
                  <a:pt x="-344" y="6817"/>
                  <a:pt x="128" y="4463"/>
                </a:cubicBezTo>
                <a:cubicBezTo>
                  <a:pt x="522" y="2533"/>
                  <a:pt x="2961" y="1145"/>
                  <a:pt x="4653" y="300"/>
                </a:cubicBezTo>
                <a:cubicBezTo>
                  <a:pt x="5951" y="-303"/>
                  <a:pt x="7564" y="180"/>
                  <a:pt x="9886" y="240"/>
                </a:cubicBezTo>
                <a:lnTo>
                  <a:pt x="9886" y="2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8" name="Google Shape;988;p38"/>
          <p:cNvSpPr/>
          <p:nvPr/>
        </p:nvSpPr>
        <p:spPr>
          <a:xfrm>
            <a:off x="775886" y="3135936"/>
            <a:ext cx="18324" cy="13447"/>
          </a:xfrm>
          <a:custGeom>
            <a:rect b="b" l="l" r="r" t="t"/>
            <a:pathLst>
              <a:path extrusionOk="0" h="20375" w="20248">
                <a:moveTo>
                  <a:pt x="6993" y="0"/>
                </a:moveTo>
                <a:cubicBezTo>
                  <a:pt x="11016" y="1086"/>
                  <a:pt x="14033" y="965"/>
                  <a:pt x="16263" y="2775"/>
                </a:cubicBezTo>
                <a:cubicBezTo>
                  <a:pt x="18143" y="4284"/>
                  <a:pt x="20067" y="7844"/>
                  <a:pt x="20242" y="10679"/>
                </a:cubicBezTo>
                <a:cubicBezTo>
                  <a:pt x="20373" y="13153"/>
                  <a:pt x="18580" y="17015"/>
                  <a:pt x="16831" y="18342"/>
                </a:cubicBezTo>
                <a:cubicBezTo>
                  <a:pt x="12677" y="21600"/>
                  <a:pt x="8218" y="20816"/>
                  <a:pt x="4370" y="16894"/>
                </a:cubicBezTo>
                <a:cubicBezTo>
                  <a:pt x="1571" y="14058"/>
                  <a:pt x="-1227" y="9955"/>
                  <a:pt x="566" y="5309"/>
                </a:cubicBezTo>
                <a:cubicBezTo>
                  <a:pt x="1659" y="2413"/>
                  <a:pt x="5288" y="1327"/>
                  <a:pt x="699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9" name="Google Shape;989;p38"/>
          <p:cNvSpPr/>
          <p:nvPr/>
        </p:nvSpPr>
        <p:spPr>
          <a:xfrm>
            <a:off x="883466" y="3130627"/>
            <a:ext cx="17263" cy="15179"/>
          </a:xfrm>
          <a:custGeom>
            <a:rect b="b" l="l" r="r" t="t"/>
            <a:pathLst>
              <a:path extrusionOk="0" h="20652" w="21052">
                <a:moveTo>
                  <a:pt x="14569" y="20652"/>
                </a:moveTo>
                <a:cubicBezTo>
                  <a:pt x="6807" y="19567"/>
                  <a:pt x="250" y="13542"/>
                  <a:pt x="9" y="6867"/>
                </a:cubicBezTo>
                <a:cubicBezTo>
                  <a:pt x="-136" y="2363"/>
                  <a:pt x="1552" y="-948"/>
                  <a:pt x="5891" y="246"/>
                </a:cubicBezTo>
                <a:cubicBezTo>
                  <a:pt x="10182" y="1386"/>
                  <a:pt x="14666" y="3014"/>
                  <a:pt x="18137" y="5890"/>
                </a:cubicBezTo>
                <a:cubicBezTo>
                  <a:pt x="20162" y="7518"/>
                  <a:pt x="21464" y="12294"/>
                  <a:pt x="20934" y="15171"/>
                </a:cubicBezTo>
                <a:cubicBezTo>
                  <a:pt x="20548" y="17396"/>
                  <a:pt x="16835" y="18861"/>
                  <a:pt x="14569" y="20652"/>
                </a:cubicBezTo>
                <a:lnTo>
                  <a:pt x="14569" y="2065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0" name="Google Shape;990;p38"/>
          <p:cNvSpPr/>
          <p:nvPr/>
        </p:nvSpPr>
        <p:spPr>
          <a:xfrm>
            <a:off x="859832" y="3530135"/>
            <a:ext cx="23498" cy="15864"/>
          </a:xfrm>
          <a:custGeom>
            <a:rect b="b" l="l" r="r" t="t"/>
            <a:pathLst>
              <a:path extrusionOk="0" h="21082" w="20980">
                <a:moveTo>
                  <a:pt x="1373" y="20908"/>
                </a:moveTo>
                <a:cubicBezTo>
                  <a:pt x="914" y="17785"/>
                  <a:pt x="349" y="15508"/>
                  <a:pt x="243" y="13232"/>
                </a:cubicBezTo>
                <a:cubicBezTo>
                  <a:pt x="102" y="9738"/>
                  <a:pt x="-392" y="5608"/>
                  <a:pt x="632" y="2961"/>
                </a:cubicBezTo>
                <a:cubicBezTo>
                  <a:pt x="1408" y="950"/>
                  <a:pt x="4443" y="-268"/>
                  <a:pt x="6349" y="50"/>
                </a:cubicBezTo>
                <a:cubicBezTo>
                  <a:pt x="9984" y="685"/>
                  <a:pt x="13690" y="2008"/>
                  <a:pt x="16973" y="4232"/>
                </a:cubicBezTo>
                <a:cubicBezTo>
                  <a:pt x="18773" y="5503"/>
                  <a:pt x="20290" y="9050"/>
                  <a:pt x="20961" y="12067"/>
                </a:cubicBezTo>
                <a:cubicBezTo>
                  <a:pt x="21208" y="13179"/>
                  <a:pt x="18914" y="16514"/>
                  <a:pt x="17396" y="17414"/>
                </a:cubicBezTo>
                <a:cubicBezTo>
                  <a:pt x="14502" y="19161"/>
                  <a:pt x="11361" y="20167"/>
                  <a:pt x="8290" y="20856"/>
                </a:cubicBezTo>
                <a:cubicBezTo>
                  <a:pt x="5784" y="21332"/>
                  <a:pt x="3173" y="20908"/>
                  <a:pt x="1373" y="20908"/>
                </a:cubicBezTo>
                <a:lnTo>
                  <a:pt x="1373" y="2090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1" name="Google Shape;991;p38"/>
          <p:cNvSpPr/>
          <p:nvPr/>
        </p:nvSpPr>
        <p:spPr>
          <a:xfrm>
            <a:off x="648682" y="3533801"/>
            <a:ext cx="28805" cy="12647"/>
          </a:xfrm>
          <a:custGeom>
            <a:rect b="b" l="l" r="r" t="t"/>
            <a:pathLst>
              <a:path extrusionOk="0" h="20398" w="21337">
                <a:moveTo>
                  <a:pt x="7298" y="432"/>
                </a:moveTo>
                <a:cubicBezTo>
                  <a:pt x="10669" y="945"/>
                  <a:pt x="14069" y="881"/>
                  <a:pt x="17380" y="2163"/>
                </a:cubicBezTo>
                <a:cubicBezTo>
                  <a:pt x="18817" y="2740"/>
                  <a:pt x="20018" y="6009"/>
                  <a:pt x="21337" y="8124"/>
                </a:cubicBezTo>
                <a:cubicBezTo>
                  <a:pt x="20370" y="10367"/>
                  <a:pt x="19608" y="13764"/>
                  <a:pt x="18436" y="14726"/>
                </a:cubicBezTo>
                <a:cubicBezTo>
                  <a:pt x="15270" y="17161"/>
                  <a:pt x="11988" y="18892"/>
                  <a:pt x="8705" y="20109"/>
                </a:cubicBezTo>
                <a:cubicBezTo>
                  <a:pt x="5862" y="21135"/>
                  <a:pt x="3049" y="19469"/>
                  <a:pt x="1202" y="14469"/>
                </a:cubicBezTo>
                <a:cubicBezTo>
                  <a:pt x="323" y="12034"/>
                  <a:pt x="-263" y="7675"/>
                  <a:pt x="118" y="4983"/>
                </a:cubicBezTo>
                <a:cubicBezTo>
                  <a:pt x="440" y="2804"/>
                  <a:pt x="2316" y="1201"/>
                  <a:pt x="3664" y="368"/>
                </a:cubicBezTo>
                <a:cubicBezTo>
                  <a:pt x="4749" y="-465"/>
                  <a:pt x="6068" y="368"/>
                  <a:pt x="7298" y="432"/>
                </a:cubicBezTo>
                <a:lnTo>
                  <a:pt x="7298" y="4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2" name="Google Shape;992;p38"/>
          <p:cNvSpPr/>
          <p:nvPr/>
        </p:nvSpPr>
        <p:spPr>
          <a:xfrm>
            <a:off x="827441" y="3529969"/>
            <a:ext cx="20284" cy="15815"/>
          </a:xfrm>
          <a:custGeom>
            <a:rect b="b" l="l" r="r" t="t"/>
            <a:pathLst>
              <a:path extrusionOk="0" h="20673" w="20804">
                <a:moveTo>
                  <a:pt x="12428" y="20673"/>
                </a:moveTo>
                <a:cubicBezTo>
                  <a:pt x="7272" y="20207"/>
                  <a:pt x="2603" y="18238"/>
                  <a:pt x="491" y="12022"/>
                </a:cubicBezTo>
                <a:cubicBezTo>
                  <a:pt x="-402" y="9433"/>
                  <a:pt x="4" y="5289"/>
                  <a:pt x="1060" y="2595"/>
                </a:cubicBezTo>
                <a:cubicBezTo>
                  <a:pt x="2359" y="-720"/>
                  <a:pt x="5282" y="-409"/>
                  <a:pt x="7840" y="1041"/>
                </a:cubicBezTo>
                <a:cubicBezTo>
                  <a:pt x="10885" y="2854"/>
                  <a:pt x="14174" y="4356"/>
                  <a:pt x="16894" y="6843"/>
                </a:cubicBezTo>
                <a:cubicBezTo>
                  <a:pt x="18721" y="8500"/>
                  <a:pt x="21198" y="12126"/>
                  <a:pt x="20751" y="13887"/>
                </a:cubicBezTo>
                <a:cubicBezTo>
                  <a:pt x="20142" y="16477"/>
                  <a:pt x="17300" y="18342"/>
                  <a:pt x="15270" y="20258"/>
                </a:cubicBezTo>
                <a:cubicBezTo>
                  <a:pt x="14539" y="20880"/>
                  <a:pt x="13321" y="20569"/>
                  <a:pt x="12428" y="206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3" name="Google Shape;993;p38"/>
          <p:cNvSpPr/>
          <p:nvPr/>
        </p:nvSpPr>
        <p:spPr>
          <a:xfrm>
            <a:off x="724594" y="3536045"/>
            <a:ext cx="21733" cy="13972"/>
          </a:xfrm>
          <a:custGeom>
            <a:rect b="b" l="l" r="r" t="t"/>
            <a:pathLst>
              <a:path extrusionOk="0" h="21496" w="19984">
                <a:moveTo>
                  <a:pt x="8479" y="21496"/>
                </a:moveTo>
                <a:cubicBezTo>
                  <a:pt x="5533" y="18192"/>
                  <a:pt x="2733" y="16050"/>
                  <a:pt x="769" y="12562"/>
                </a:cubicBezTo>
                <a:cubicBezTo>
                  <a:pt x="-176" y="10910"/>
                  <a:pt x="-176" y="6443"/>
                  <a:pt x="369" y="3873"/>
                </a:cubicBezTo>
                <a:cubicBezTo>
                  <a:pt x="806" y="1976"/>
                  <a:pt x="2842" y="18"/>
                  <a:pt x="4188" y="18"/>
                </a:cubicBezTo>
                <a:cubicBezTo>
                  <a:pt x="8079" y="-104"/>
                  <a:pt x="12006" y="386"/>
                  <a:pt x="15860" y="1303"/>
                </a:cubicBezTo>
                <a:cubicBezTo>
                  <a:pt x="20006" y="2282"/>
                  <a:pt x="21424" y="8769"/>
                  <a:pt x="18260" y="13174"/>
                </a:cubicBezTo>
                <a:cubicBezTo>
                  <a:pt x="15642" y="16846"/>
                  <a:pt x="12042" y="18559"/>
                  <a:pt x="8479" y="214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4" name="Google Shape;994;p38"/>
          <p:cNvSpPr/>
          <p:nvPr/>
        </p:nvSpPr>
        <p:spPr>
          <a:xfrm>
            <a:off x="760012" y="3535340"/>
            <a:ext cx="19492" cy="13732"/>
          </a:xfrm>
          <a:custGeom>
            <a:rect b="b" l="l" r="r" t="t"/>
            <a:pathLst>
              <a:path extrusionOk="0" h="21541" w="21187">
                <a:moveTo>
                  <a:pt x="10840" y="21541"/>
                </a:moveTo>
                <a:cubicBezTo>
                  <a:pt x="7649" y="18669"/>
                  <a:pt x="4157" y="16297"/>
                  <a:pt x="1355" y="12739"/>
                </a:cubicBezTo>
                <a:cubicBezTo>
                  <a:pt x="191" y="11240"/>
                  <a:pt x="-413" y="6621"/>
                  <a:pt x="320" y="4686"/>
                </a:cubicBezTo>
                <a:cubicBezTo>
                  <a:pt x="1182" y="2313"/>
                  <a:pt x="3726" y="66"/>
                  <a:pt x="5580" y="3"/>
                </a:cubicBezTo>
                <a:cubicBezTo>
                  <a:pt x="9417" y="-59"/>
                  <a:pt x="13470" y="753"/>
                  <a:pt x="17091" y="2563"/>
                </a:cubicBezTo>
                <a:cubicBezTo>
                  <a:pt x="18902" y="3437"/>
                  <a:pt x="21144" y="7307"/>
                  <a:pt x="21187" y="9805"/>
                </a:cubicBezTo>
                <a:cubicBezTo>
                  <a:pt x="21187" y="12739"/>
                  <a:pt x="19376" y="16422"/>
                  <a:pt x="17609" y="18357"/>
                </a:cubicBezTo>
                <a:cubicBezTo>
                  <a:pt x="16143" y="19980"/>
                  <a:pt x="13599" y="19668"/>
                  <a:pt x="11530" y="20230"/>
                </a:cubicBezTo>
                <a:cubicBezTo>
                  <a:pt x="11314" y="20667"/>
                  <a:pt x="11098" y="21104"/>
                  <a:pt x="10840" y="21541"/>
                </a:cubicBezTo>
                <a:lnTo>
                  <a:pt x="10840" y="2154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5" name="Google Shape;995;p38"/>
          <p:cNvSpPr/>
          <p:nvPr/>
        </p:nvSpPr>
        <p:spPr>
          <a:xfrm>
            <a:off x="690960" y="3535181"/>
            <a:ext cx="19027" cy="12166"/>
          </a:xfrm>
          <a:custGeom>
            <a:rect b="b" l="l" r="r" t="t"/>
            <a:pathLst>
              <a:path extrusionOk="0" h="21533" w="21082">
                <a:moveTo>
                  <a:pt x="9912" y="21533"/>
                </a:moveTo>
                <a:cubicBezTo>
                  <a:pt x="7234" y="19070"/>
                  <a:pt x="3678" y="16889"/>
                  <a:pt x="1044" y="13090"/>
                </a:cubicBezTo>
                <a:cubicBezTo>
                  <a:pt x="-141" y="11401"/>
                  <a:pt x="-317" y="5843"/>
                  <a:pt x="517" y="3169"/>
                </a:cubicBezTo>
                <a:cubicBezTo>
                  <a:pt x="1132" y="1129"/>
                  <a:pt x="4073" y="-67"/>
                  <a:pt x="5917" y="3"/>
                </a:cubicBezTo>
                <a:cubicBezTo>
                  <a:pt x="9385" y="214"/>
                  <a:pt x="12942" y="1129"/>
                  <a:pt x="16278" y="2818"/>
                </a:cubicBezTo>
                <a:cubicBezTo>
                  <a:pt x="18166" y="3732"/>
                  <a:pt x="20888" y="6476"/>
                  <a:pt x="21063" y="8869"/>
                </a:cubicBezTo>
                <a:cubicBezTo>
                  <a:pt x="21283" y="11612"/>
                  <a:pt x="19571" y="15764"/>
                  <a:pt x="17946" y="17663"/>
                </a:cubicBezTo>
                <a:cubicBezTo>
                  <a:pt x="16146" y="19633"/>
                  <a:pt x="13468" y="19915"/>
                  <a:pt x="9912" y="21533"/>
                </a:cubicBezTo>
                <a:lnTo>
                  <a:pt x="9912" y="215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6" name="Google Shape;996;p38"/>
          <p:cNvSpPr/>
          <p:nvPr/>
        </p:nvSpPr>
        <p:spPr>
          <a:xfrm>
            <a:off x="793402" y="3532068"/>
            <a:ext cx="18016" cy="13124"/>
          </a:xfrm>
          <a:custGeom>
            <a:rect b="b" l="l" r="r" t="t"/>
            <a:pathLst>
              <a:path extrusionOk="0" h="21427" w="20473">
                <a:moveTo>
                  <a:pt x="11788" y="21427"/>
                </a:moveTo>
                <a:cubicBezTo>
                  <a:pt x="8278" y="18564"/>
                  <a:pt x="4363" y="16352"/>
                  <a:pt x="1348" y="12579"/>
                </a:cubicBezTo>
                <a:cubicBezTo>
                  <a:pt x="-2" y="10887"/>
                  <a:pt x="-407" y="5422"/>
                  <a:pt x="448" y="2950"/>
                </a:cubicBezTo>
                <a:cubicBezTo>
                  <a:pt x="1123" y="933"/>
                  <a:pt x="4408" y="-173"/>
                  <a:pt x="6478" y="22"/>
                </a:cubicBezTo>
                <a:cubicBezTo>
                  <a:pt x="9178" y="282"/>
                  <a:pt x="11878" y="2039"/>
                  <a:pt x="14488" y="3470"/>
                </a:cubicBezTo>
                <a:cubicBezTo>
                  <a:pt x="17818" y="5292"/>
                  <a:pt x="21193" y="7764"/>
                  <a:pt x="20338" y="14010"/>
                </a:cubicBezTo>
                <a:cubicBezTo>
                  <a:pt x="19483" y="20126"/>
                  <a:pt x="15658" y="19670"/>
                  <a:pt x="12373" y="19800"/>
                </a:cubicBezTo>
                <a:cubicBezTo>
                  <a:pt x="12193" y="20321"/>
                  <a:pt x="11968" y="20841"/>
                  <a:pt x="11788" y="21427"/>
                </a:cubicBezTo>
                <a:lnTo>
                  <a:pt x="11788" y="21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7" name="Google Shape;997;p38"/>
          <p:cNvSpPr/>
          <p:nvPr/>
        </p:nvSpPr>
        <p:spPr>
          <a:xfrm>
            <a:off x="646782" y="3389332"/>
            <a:ext cx="22923" cy="13142"/>
          </a:xfrm>
          <a:custGeom>
            <a:rect b="b" l="l" r="r" t="t"/>
            <a:pathLst>
              <a:path extrusionOk="0" h="20297" w="20421">
                <a:moveTo>
                  <a:pt x="9586" y="20297"/>
                </a:moveTo>
                <a:cubicBezTo>
                  <a:pt x="5499" y="19806"/>
                  <a:pt x="2293" y="18763"/>
                  <a:pt x="636" y="12565"/>
                </a:cubicBezTo>
                <a:cubicBezTo>
                  <a:pt x="-914" y="6674"/>
                  <a:pt x="425" y="1765"/>
                  <a:pt x="4019" y="538"/>
                </a:cubicBezTo>
                <a:cubicBezTo>
                  <a:pt x="9481" y="-1303"/>
                  <a:pt x="14449" y="1827"/>
                  <a:pt x="19136" y="6183"/>
                </a:cubicBezTo>
                <a:cubicBezTo>
                  <a:pt x="19911" y="6920"/>
                  <a:pt x="20686" y="10233"/>
                  <a:pt x="20334" y="11461"/>
                </a:cubicBezTo>
                <a:cubicBezTo>
                  <a:pt x="19699" y="13915"/>
                  <a:pt x="18501" y="16861"/>
                  <a:pt x="17198" y="17720"/>
                </a:cubicBezTo>
                <a:cubicBezTo>
                  <a:pt x="14590" y="19377"/>
                  <a:pt x="11701" y="19683"/>
                  <a:pt x="9586" y="20297"/>
                </a:cubicBezTo>
                <a:lnTo>
                  <a:pt x="9586" y="202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8" name="Google Shape;998;p38"/>
          <p:cNvSpPr/>
          <p:nvPr/>
        </p:nvSpPr>
        <p:spPr>
          <a:xfrm>
            <a:off x="681818" y="3388380"/>
            <a:ext cx="18370" cy="13602"/>
          </a:xfrm>
          <a:custGeom>
            <a:rect b="b" l="l" r="r" t="t"/>
            <a:pathLst>
              <a:path extrusionOk="0" h="21088" w="20242">
                <a:moveTo>
                  <a:pt x="9561" y="21088"/>
                </a:moveTo>
                <a:cubicBezTo>
                  <a:pt x="7736" y="19730"/>
                  <a:pt x="4824" y="18311"/>
                  <a:pt x="2607" y="15781"/>
                </a:cubicBezTo>
                <a:cubicBezTo>
                  <a:pt x="174" y="12942"/>
                  <a:pt x="-826" y="8683"/>
                  <a:pt x="782" y="4178"/>
                </a:cubicBezTo>
                <a:cubicBezTo>
                  <a:pt x="2390" y="-265"/>
                  <a:pt x="5215" y="-512"/>
                  <a:pt x="8214" y="475"/>
                </a:cubicBezTo>
                <a:cubicBezTo>
                  <a:pt x="10561" y="1278"/>
                  <a:pt x="13255" y="1339"/>
                  <a:pt x="15124" y="3191"/>
                </a:cubicBezTo>
                <a:cubicBezTo>
                  <a:pt x="17254" y="5227"/>
                  <a:pt x="19731" y="8498"/>
                  <a:pt x="20166" y="11769"/>
                </a:cubicBezTo>
                <a:cubicBezTo>
                  <a:pt x="20774" y="16398"/>
                  <a:pt x="17645" y="18496"/>
                  <a:pt x="14689" y="19607"/>
                </a:cubicBezTo>
                <a:cubicBezTo>
                  <a:pt x="13386" y="20039"/>
                  <a:pt x="12082" y="20347"/>
                  <a:pt x="9561" y="210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9" name="Google Shape;999;p38"/>
          <p:cNvSpPr/>
          <p:nvPr/>
        </p:nvSpPr>
        <p:spPr>
          <a:xfrm>
            <a:off x="738827" y="3389283"/>
            <a:ext cx="18103" cy="13405"/>
          </a:xfrm>
          <a:custGeom>
            <a:rect b="b" l="l" r="r" t="t"/>
            <a:pathLst>
              <a:path extrusionOk="0" h="19786" w="20003">
                <a:moveTo>
                  <a:pt x="5605" y="0"/>
                </a:moveTo>
                <a:cubicBezTo>
                  <a:pt x="9759" y="1526"/>
                  <a:pt x="13213" y="2465"/>
                  <a:pt x="16405" y="4167"/>
                </a:cubicBezTo>
                <a:cubicBezTo>
                  <a:pt x="20646" y="6457"/>
                  <a:pt x="21171" y="12385"/>
                  <a:pt x="17804" y="16376"/>
                </a:cubicBezTo>
                <a:cubicBezTo>
                  <a:pt x="13432" y="21600"/>
                  <a:pt x="4687" y="20778"/>
                  <a:pt x="1451" y="14204"/>
                </a:cubicBezTo>
                <a:cubicBezTo>
                  <a:pt x="227" y="11680"/>
                  <a:pt x="-429" y="7396"/>
                  <a:pt x="314" y="4637"/>
                </a:cubicBezTo>
                <a:cubicBezTo>
                  <a:pt x="883" y="2465"/>
                  <a:pt x="3856" y="1409"/>
                  <a:pt x="5605" y="0"/>
                </a:cubicBezTo>
                <a:lnTo>
                  <a:pt x="560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0" name="Google Shape;1000;p38"/>
          <p:cNvSpPr/>
          <p:nvPr/>
        </p:nvSpPr>
        <p:spPr>
          <a:xfrm>
            <a:off x="830403" y="3389053"/>
            <a:ext cx="18762" cy="12847"/>
          </a:xfrm>
          <a:custGeom>
            <a:rect b="b" l="l" r="r" t="t"/>
            <a:pathLst>
              <a:path extrusionOk="0" h="21061" w="19698">
                <a:moveTo>
                  <a:pt x="10704" y="21061"/>
                </a:moveTo>
                <a:cubicBezTo>
                  <a:pt x="7595" y="17788"/>
                  <a:pt x="4029" y="15170"/>
                  <a:pt x="1500" y="11046"/>
                </a:cubicBezTo>
                <a:cubicBezTo>
                  <a:pt x="-1236" y="6596"/>
                  <a:pt x="-75" y="1097"/>
                  <a:pt x="3739" y="377"/>
                </a:cubicBezTo>
                <a:cubicBezTo>
                  <a:pt x="8382" y="-539"/>
                  <a:pt x="13150" y="443"/>
                  <a:pt x="17876" y="901"/>
                </a:cubicBezTo>
                <a:cubicBezTo>
                  <a:pt x="18498" y="966"/>
                  <a:pt x="19493" y="2865"/>
                  <a:pt x="19618" y="4174"/>
                </a:cubicBezTo>
                <a:cubicBezTo>
                  <a:pt x="20364" y="11374"/>
                  <a:pt x="15845" y="19556"/>
                  <a:pt x="10704" y="21061"/>
                </a:cubicBezTo>
                <a:lnTo>
                  <a:pt x="10704" y="2106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1" name="Google Shape;1001;p38"/>
          <p:cNvSpPr/>
          <p:nvPr/>
        </p:nvSpPr>
        <p:spPr>
          <a:xfrm>
            <a:off x="762348" y="3389340"/>
            <a:ext cx="17214" cy="13161"/>
          </a:xfrm>
          <a:custGeom>
            <a:rect b="b" l="l" r="r" t="t"/>
            <a:pathLst>
              <a:path extrusionOk="0" h="20405" w="20133">
                <a:moveTo>
                  <a:pt x="11692" y="20404"/>
                </a:moveTo>
                <a:cubicBezTo>
                  <a:pt x="5554" y="20281"/>
                  <a:pt x="1077" y="16035"/>
                  <a:pt x="154" y="9451"/>
                </a:cubicBezTo>
                <a:cubicBezTo>
                  <a:pt x="-723" y="2928"/>
                  <a:pt x="2231" y="-1134"/>
                  <a:pt x="7077" y="281"/>
                </a:cubicBezTo>
                <a:cubicBezTo>
                  <a:pt x="9569" y="1020"/>
                  <a:pt x="11969" y="2374"/>
                  <a:pt x="14415" y="3420"/>
                </a:cubicBezTo>
                <a:cubicBezTo>
                  <a:pt x="18108" y="4958"/>
                  <a:pt x="20877" y="7481"/>
                  <a:pt x="19954" y="13574"/>
                </a:cubicBezTo>
                <a:cubicBezTo>
                  <a:pt x="19215" y="17943"/>
                  <a:pt x="16077" y="20466"/>
                  <a:pt x="11692" y="20404"/>
                </a:cubicBezTo>
                <a:lnTo>
                  <a:pt x="11692" y="204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2" name="Google Shape;1002;p38"/>
          <p:cNvSpPr/>
          <p:nvPr/>
        </p:nvSpPr>
        <p:spPr>
          <a:xfrm>
            <a:off x="713015" y="3389754"/>
            <a:ext cx="16348" cy="12426"/>
          </a:xfrm>
          <a:custGeom>
            <a:rect b="b" l="l" r="r" t="t"/>
            <a:pathLst>
              <a:path extrusionOk="0" h="21150" w="21300">
                <a:moveTo>
                  <a:pt x="7355" y="12"/>
                </a:moveTo>
                <a:cubicBezTo>
                  <a:pt x="15635" y="351"/>
                  <a:pt x="21549" y="5294"/>
                  <a:pt x="21292" y="11726"/>
                </a:cubicBezTo>
                <a:cubicBezTo>
                  <a:pt x="21086" y="17279"/>
                  <a:pt x="17126" y="21409"/>
                  <a:pt x="12138" y="21138"/>
                </a:cubicBezTo>
                <a:cubicBezTo>
                  <a:pt x="5400" y="20800"/>
                  <a:pt x="-51" y="15044"/>
                  <a:pt x="0" y="8205"/>
                </a:cubicBezTo>
                <a:cubicBezTo>
                  <a:pt x="52" y="2247"/>
                  <a:pt x="2263" y="-191"/>
                  <a:pt x="7355" y="12"/>
                </a:cubicBezTo>
                <a:lnTo>
                  <a:pt x="7355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3" name="Google Shape;1003;p38"/>
          <p:cNvSpPr/>
          <p:nvPr/>
        </p:nvSpPr>
        <p:spPr>
          <a:xfrm>
            <a:off x="871325" y="3385040"/>
            <a:ext cx="14913" cy="13745"/>
          </a:xfrm>
          <a:custGeom>
            <a:rect b="b" l="l" r="r" t="t"/>
            <a:pathLst>
              <a:path extrusionOk="0" h="20288" w="20221">
                <a:moveTo>
                  <a:pt x="12940" y="20288"/>
                </a:moveTo>
                <a:cubicBezTo>
                  <a:pt x="8038" y="20288"/>
                  <a:pt x="-850" y="11283"/>
                  <a:pt x="66" y="6163"/>
                </a:cubicBezTo>
                <a:cubicBezTo>
                  <a:pt x="550" y="3691"/>
                  <a:pt x="4052" y="983"/>
                  <a:pt x="6637" y="218"/>
                </a:cubicBezTo>
                <a:cubicBezTo>
                  <a:pt x="11754" y="-1312"/>
                  <a:pt x="19403" y="5515"/>
                  <a:pt x="20157" y="11342"/>
                </a:cubicBezTo>
                <a:cubicBezTo>
                  <a:pt x="20750" y="15815"/>
                  <a:pt x="17141" y="20288"/>
                  <a:pt x="12940" y="202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4" name="Google Shape;1004;p38"/>
          <p:cNvSpPr/>
          <p:nvPr/>
        </p:nvSpPr>
        <p:spPr>
          <a:xfrm>
            <a:off x="783548" y="3389716"/>
            <a:ext cx="15409" cy="12622"/>
          </a:xfrm>
          <a:custGeom>
            <a:rect b="b" l="l" r="r" t="t"/>
            <a:pathLst>
              <a:path extrusionOk="0" h="21214" w="20894">
                <a:moveTo>
                  <a:pt x="7692" y="8"/>
                </a:moveTo>
                <a:cubicBezTo>
                  <a:pt x="9036" y="409"/>
                  <a:pt x="11668" y="810"/>
                  <a:pt x="14086" y="1813"/>
                </a:cubicBezTo>
                <a:cubicBezTo>
                  <a:pt x="17041" y="3084"/>
                  <a:pt x="21340" y="2950"/>
                  <a:pt x="20856" y="9102"/>
                </a:cubicBezTo>
                <a:cubicBezTo>
                  <a:pt x="20373" y="15188"/>
                  <a:pt x="14946" y="21474"/>
                  <a:pt x="10701" y="21207"/>
                </a:cubicBezTo>
                <a:cubicBezTo>
                  <a:pt x="5436" y="20872"/>
                  <a:pt x="-260" y="12914"/>
                  <a:pt x="9" y="6361"/>
                </a:cubicBezTo>
                <a:cubicBezTo>
                  <a:pt x="170" y="1546"/>
                  <a:pt x="1943" y="-126"/>
                  <a:pt x="7692" y="8"/>
                </a:cubicBezTo>
                <a:lnTo>
                  <a:pt x="7692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5" name="Google Shape;1005;p38"/>
          <p:cNvSpPr/>
          <p:nvPr/>
        </p:nvSpPr>
        <p:spPr>
          <a:xfrm>
            <a:off x="853501" y="3387214"/>
            <a:ext cx="14517" cy="12612"/>
          </a:xfrm>
          <a:custGeom>
            <a:rect b="b" l="l" r="r" t="t"/>
            <a:pathLst>
              <a:path extrusionOk="0" h="21468" w="21428">
                <a:moveTo>
                  <a:pt x="21427" y="11582"/>
                </a:moveTo>
                <a:cubicBezTo>
                  <a:pt x="21485" y="17134"/>
                  <a:pt x="20204" y="21468"/>
                  <a:pt x="14498" y="21468"/>
                </a:cubicBezTo>
                <a:cubicBezTo>
                  <a:pt x="8735" y="21468"/>
                  <a:pt x="-115" y="12733"/>
                  <a:pt x="1" y="6707"/>
                </a:cubicBezTo>
                <a:cubicBezTo>
                  <a:pt x="118" y="1290"/>
                  <a:pt x="3844" y="71"/>
                  <a:pt x="7687" y="3"/>
                </a:cubicBezTo>
                <a:cubicBezTo>
                  <a:pt x="16478" y="-132"/>
                  <a:pt x="21427" y="4134"/>
                  <a:pt x="21427" y="115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6" name="Google Shape;1006;p38"/>
          <p:cNvSpPr/>
          <p:nvPr/>
        </p:nvSpPr>
        <p:spPr>
          <a:xfrm>
            <a:off x="809255" y="3389799"/>
            <a:ext cx="13800" cy="11856"/>
          </a:xfrm>
          <a:custGeom>
            <a:rect b="b" l="l" r="r" t="t"/>
            <a:pathLst>
              <a:path extrusionOk="0" h="21458" w="21478">
                <a:moveTo>
                  <a:pt x="21477" y="10765"/>
                </a:moveTo>
                <a:cubicBezTo>
                  <a:pt x="21477" y="16865"/>
                  <a:pt x="17662" y="21529"/>
                  <a:pt x="12801" y="21457"/>
                </a:cubicBezTo>
                <a:cubicBezTo>
                  <a:pt x="6154" y="21385"/>
                  <a:pt x="-61" y="14568"/>
                  <a:pt x="1" y="7464"/>
                </a:cubicBezTo>
                <a:cubicBezTo>
                  <a:pt x="1" y="718"/>
                  <a:pt x="4001" y="1"/>
                  <a:pt x="8370" y="1"/>
                </a:cubicBezTo>
                <a:cubicBezTo>
                  <a:pt x="16493" y="-71"/>
                  <a:pt x="21539" y="4091"/>
                  <a:pt x="21477" y="10765"/>
                </a:cubicBezTo>
                <a:lnTo>
                  <a:pt x="21477" y="107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7" name="Google Shape;1007;p38"/>
          <p:cNvSpPr/>
          <p:nvPr/>
        </p:nvSpPr>
        <p:spPr>
          <a:xfrm>
            <a:off x="784696" y="3848695"/>
            <a:ext cx="8815" cy="14496"/>
          </a:xfrm>
          <a:custGeom>
            <a:rect b="b" l="l" r="r" t="t"/>
            <a:pathLst>
              <a:path extrusionOk="0" h="21396" w="19373">
                <a:moveTo>
                  <a:pt x="15140" y="0"/>
                </a:moveTo>
                <a:cubicBezTo>
                  <a:pt x="16365" y="3220"/>
                  <a:pt x="17064" y="5093"/>
                  <a:pt x="17851" y="7024"/>
                </a:cubicBezTo>
                <a:cubicBezTo>
                  <a:pt x="21087" y="15395"/>
                  <a:pt x="19775" y="17444"/>
                  <a:pt x="7882" y="20956"/>
                </a:cubicBezTo>
                <a:cubicBezTo>
                  <a:pt x="5871" y="21541"/>
                  <a:pt x="2023" y="21600"/>
                  <a:pt x="799" y="20780"/>
                </a:cubicBezTo>
                <a:cubicBezTo>
                  <a:pt x="-513" y="19902"/>
                  <a:pt x="187" y="17620"/>
                  <a:pt x="187" y="15980"/>
                </a:cubicBezTo>
                <a:cubicBezTo>
                  <a:pt x="187" y="15629"/>
                  <a:pt x="799" y="15337"/>
                  <a:pt x="1149" y="14985"/>
                </a:cubicBezTo>
                <a:cubicBezTo>
                  <a:pt x="5434" y="10302"/>
                  <a:pt x="9719" y="5737"/>
                  <a:pt x="15140" y="0"/>
                </a:cubicBezTo>
                <a:lnTo>
                  <a:pt x="1514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8" name="Google Shape;1008;p38"/>
          <p:cNvSpPr/>
          <p:nvPr/>
        </p:nvSpPr>
        <p:spPr>
          <a:xfrm>
            <a:off x="714531" y="3823762"/>
            <a:ext cx="7698" cy="23760"/>
          </a:xfrm>
          <a:custGeom>
            <a:rect b="b" l="l" r="r" t="t"/>
            <a:pathLst>
              <a:path extrusionOk="0" h="21600" w="18329">
                <a:moveTo>
                  <a:pt x="156" y="21600"/>
                </a:moveTo>
                <a:cubicBezTo>
                  <a:pt x="-1259" y="15594"/>
                  <a:pt x="7136" y="5391"/>
                  <a:pt x="17983" y="0"/>
                </a:cubicBezTo>
                <a:cubicBezTo>
                  <a:pt x="20341" y="4269"/>
                  <a:pt x="10248" y="16462"/>
                  <a:pt x="156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9" name="Google Shape;1009;p38"/>
          <p:cNvSpPr/>
          <p:nvPr/>
        </p:nvSpPr>
        <p:spPr>
          <a:xfrm>
            <a:off x="718828" y="3860505"/>
            <a:ext cx="7187" cy="8316"/>
          </a:xfrm>
          <a:custGeom>
            <a:rect b="b" l="l" r="r" t="t"/>
            <a:pathLst>
              <a:path extrusionOk="0" h="21600" w="17857">
                <a:moveTo>
                  <a:pt x="0" y="21600"/>
                </a:moveTo>
                <a:cubicBezTo>
                  <a:pt x="5643" y="13332"/>
                  <a:pt x="10119" y="6718"/>
                  <a:pt x="14692" y="0"/>
                </a:cubicBezTo>
                <a:cubicBezTo>
                  <a:pt x="21600" y="10128"/>
                  <a:pt x="17416" y="16743"/>
                  <a:pt x="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0" name="Google Shape;1010;p38"/>
          <p:cNvSpPr/>
          <p:nvPr/>
        </p:nvSpPr>
        <p:spPr>
          <a:xfrm>
            <a:off x="716376" y="3287682"/>
            <a:ext cx="6102" cy="11178"/>
          </a:xfrm>
          <a:custGeom>
            <a:rect b="b" l="l" r="r" t="t"/>
            <a:pathLst>
              <a:path extrusionOk="0" h="21600" w="21600">
                <a:moveTo>
                  <a:pt x="21600" y="1460"/>
                </a:moveTo>
                <a:cubicBezTo>
                  <a:pt x="16376" y="8148"/>
                  <a:pt x="11294" y="14912"/>
                  <a:pt x="6071" y="21600"/>
                </a:cubicBezTo>
                <a:cubicBezTo>
                  <a:pt x="4094" y="21139"/>
                  <a:pt x="1976" y="20754"/>
                  <a:pt x="0" y="20293"/>
                </a:cubicBezTo>
                <a:lnTo>
                  <a:pt x="13976" y="0"/>
                </a:lnTo>
                <a:cubicBezTo>
                  <a:pt x="16518" y="538"/>
                  <a:pt x="19059" y="999"/>
                  <a:pt x="21600" y="1460"/>
                </a:cubicBezTo>
                <a:lnTo>
                  <a:pt x="21600" y="14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1" name="Google Shape;1011;p38"/>
          <p:cNvSpPr/>
          <p:nvPr/>
        </p:nvSpPr>
        <p:spPr>
          <a:xfrm>
            <a:off x="701825" y="3614472"/>
            <a:ext cx="35640" cy="14120"/>
          </a:xfrm>
          <a:custGeom>
            <a:rect b="b" l="l" r="r" t="t"/>
            <a:pathLst>
              <a:path extrusionOk="0" h="20842" w="21600">
                <a:moveTo>
                  <a:pt x="10513" y="20842"/>
                </a:moveTo>
                <a:cubicBezTo>
                  <a:pt x="8310" y="20608"/>
                  <a:pt x="6059" y="21195"/>
                  <a:pt x="3999" y="19727"/>
                </a:cubicBezTo>
                <a:cubicBezTo>
                  <a:pt x="2538" y="18729"/>
                  <a:pt x="1341" y="15032"/>
                  <a:pt x="0" y="12566"/>
                </a:cubicBezTo>
                <a:cubicBezTo>
                  <a:pt x="1197" y="9162"/>
                  <a:pt x="2203" y="3703"/>
                  <a:pt x="3616" y="2999"/>
                </a:cubicBezTo>
                <a:cubicBezTo>
                  <a:pt x="8070" y="827"/>
                  <a:pt x="12644" y="-288"/>
                  <a:pt x="17194" y="64"/>
                </a:cubicBezTo>
                <a:cubicBezTo>
                  <a:pt x="18702" y="182"/>
                  <a:pt x="20139" y="5934"/>
                  <a:pt x="21600" y="9045"/>
                </a:cubicBezTo>
                <a:cubicBezTo>
                  <a:pt x="20259" y="12566"/>
                  <a:pt x="19157" y="17732"/>
                  <a:pt x="17529" y="19316"/>
                </a:cubicBezTo>
                <a:cubicBezTo>
                  <a:pt x="15422" y="21312"/>
                  <a:pt x="12859" y="20373"/>
                  <a:pt x="10513" y="208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2" name="Google Shape;1012;p38"/>
          <p:cNvSpPr/>
          <p:nvPr/>
        </p:nvSpPr>
        <p:spPr>
          <a:xfrm>
            <a:off x="647890" y="3615887"/>
            <a:ext cx="32509" cy="14108"/>
          </a:xfrm>
          <a:custGeom>
            <a:rect b="b" l="l" r="r" t="t"/>
            <a:pathLst>
              <a:path extrusionOk="0" h="20824" w="21248">
                <a:moveTo>
                  <a:pt x="11499" y="323"/>
                </a:moveTo>
                <a:cubicBezTo>
                  <a:pt x="12791" y="675"/>
                  <a:pt x="15556" y="88"/>
                  <a:pt x="17778" y="2377"/>
                </a:cubicBezTo>
                <a:cubicBezTo>
                  <a:pt x="19354" y="3962"/>
                  <a:pt x="21395" y="9362"/>
                  <a:pt x="21240" y="12473"/>
                </a:cubicBezTo>
                <a:cubicBezTo>
                  <a:pt x="21085" y="15760"/>
                  <a:pt x="18372" y="21160"/>
                  <a:pt x="16977" y="20808"/>
                </a:cubicBezTo>
                <a:cubicBezTo>
                  <a:pt x="11939" y="19693"/>
                  <a:pt x="6978" y="16758"/>
                  <a:pt x="2017" y="13823"/>
                </a:cubicBezTo>
                <a:cubicBezTo>
                  <a:pt x="1087" y="13236"/>
                  <a:pt x="-205" y="8658"/>
                  <a:pt x="28" y="6956"/>
                </a:cubicBezTo>
                <a:cubicBezTo>
                  <a:pt x="467" y="4256"/>
                  <a:pt x="1914" y="1086"/>
                  <a:pt x="3154" y="558"/>
                </a:cubicBezTo>
                <a:cubicBezTo>
                  <a:pt x="5428" y="-440"/>
                  <a:pt x="7856" y="206"/>
                  <a:pt x="11473" y="206"/>
                </a:cubicBezTo>
                <a:lnTo>
                  <a:pt x="11473" y="3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3" name="Google Shape;1013;p38"/>
          <p:cNvSpPr/>
          <p:nvPr/>
        </p:nvSpPr>
        <p:spPr>
          <a:xfrm>
            <a:off x="763547" y="3614411"/>
            <a:ext cx="31914" cy="14184"/>
          </a:xfrm>
          <a:custGeom>
            <a:rect b="b" l="l" r="r" t="t"/>
            <a:pathLst>
              <a:path extrusionOk="0" h="20936" w="21600">
                <a:moveTo>
                  <a:pt x="9942" y="212"/>
                </a:moveTo>
                <a:cubicBezTo>
                  <a:pt x="12676" y="856"/>
                  <a:pt x="15329" y="212"/>
                  <a:pt x="17393" y="2436"/>
                </a:cubicBezTo>
                <a:cubicBezTo>
                  <a:pt x="19188" y="4368"/>
                  <a:pt x="20206" y="9402"/>
                  <a:pt x="21600" y="13090"/>
                </a:cubicBezTo>
                <a:cubicBezTo>
                  <a:pt x="19804" y="15900"/>
                  <a:pt x="18009" y="21051"/>
                  <a:pt x="16267" y="20934"/>
                </a:cubicBezTo>
                <a:cubicBezTo>
                  <a:pt x="12060" y="20700"/>
                  <a:pt x="7799" y="18592"/>
                  <a:pt x="3752" y="15900"/>
                </a:cubicBezTo>
                <a:cubicBezTo>
                  <a:pt x="2224" y="14905"/>
                  <a:pt x="1233" y="10163"/>
                  <a:pt x="0" y="7178"/>
                </a:cubicBezTo>
                <a:cubicBezTo>
                  <a:pt x="1581" y="4953"/>
                  <a:pt x="3028" y="1792"/>
                  <a:pt x="4770" y="563"/>
                </a:cubicBezTo>
                <a:cubicBezTo>
                  <a:pt x="6405" y="-549"/>
                  <a:pt x="8361" y="329"/>
                  <a:pt x="9942" y="329"/>
                </a:cubicBezTo>
                <a:lnTo>
                  <a:pt x="9942" y="2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4" name="Google Shape;1014;p38"/>
          <p:cNvSpPr/>
          <p:nvPr/>
        </p:nvSpPr>
        <p:spPr>
          <a:xfrm>
            <a:off x="823056" y="3616356"/>
            <a:ext cx="31050" cy="14578"/>
          </a:xfrm>
          <a:custGeom>
            <a:rect b="b" l="l" r="r" t="t"/>
            <a:pathLst>
              <a:path extrusionOk="0" h="20900" w="21600">
                <a:moveTo>
                  <a:pt x="10332" y="20900"/>
                </a:moveTo>
                <a:cubicBezTo>
                  <a:pt x="6888" y="17537"/>
                  <a:pt x="3416" y="14232"/>
                  <a:pt x="0" y="10869"/>
                </a:cubicBezTo>
                <a:cubicBezTo>
                  <a:pt x="3444" y="7906"/>
                  <a:pt x="6750" y="4657"/>
                  <a:pt x="10249" y="2036"/>
                </a:cubicBezTo>
                <a:cubicBezTo>
                  <a:pt x="11985" y="725"/>
                  <a:pt x="14216" y="-700"/>
                  <a:pt x="15787" y="383"/>
                </a:cubicBezTo>
                <a:cubicBezTo>
                  <a:pt x="17963" y="2036"/>
                  <a:pt x="19699" y="5968"/>
                  <a:pt x="21600" y="8875"/>
                </a:cubicBezTo>
                <a:cubicBezTo>
                  <a:pt x="19974" y="11952"/>
                  <a:pt x="18487" y="15999"/>
                  <a:pt x="16586" y="17822"/>
                </a:cubicBezTo>
                <a:cubicBezTo>
                  <a:pt x="15015" y="19361"/>
                  <a:pt x="12894" y="18164"/>
                  <a:pt x="10993" y="18164"/>
                </a:cubicBezTo>
                <a:cubicBezTo>
                  <a:pt x="10772" y="19019"/>
                  <a:pt x="10635" y="19931"/>
                  <a:pt x="10414" y="20900"/>
                </a:cubicBezTo>
                <a:lnTo>
                  <a:pt x="10332" y="209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5" name="Google Shape;1015;p38"/>
          <p:cNvSpPr/>
          <p:nvPr/>
        </p:nvSpPr>
        <p:spPr>
          <a:xfrm>
            <a:off x="865403" y="3616003"/>
            <a:ext cx="24732" cy="13184"/>
          </a:xfrm>
          <a:custGeom>
            <a:rect b="b" l="l" r="r" t="t"/>
            <a:pathLst>
              <a:path extrusionOk="0" h="20440" w="21600">
                <a:moveTo>
                  <a:pt x="10575" y="20093"/>
                </a:moveTo>
                <a:cubicBezTo>
                  <a:pt x="8986" y="20093"/>
                  <a:pt x="7119" y="21019"/>
                  <a:pt x="5875" y="19846"/>
                </a:cubicBezTo>
                <a:cubicBezTo>
                  <a:pt x="3767" y="17933"/>
                  <a:pt x="1970" y="14786"/>
                  <a:pt x="0" y="12132"/>
                </a:cubicBezTo>
                <a:cubicBezTo>
                  <a:pt x="1659" y="9046"/>
                  <a:pt x="3041" y="4788"/>
                  <a:pt x="5115" y="3060"/>
                </a:cubicBezTo>
                <a:cubicBezTo>
                  <a:pt x="7638" y="900"/>
                  <a:pt x="10886" y="-581"/>
                  <a:pt x="13513" y="221"/>
                </a:cubicBezTo>
                <a:cubicBezTo>
                  <a:pt x="16347" y="1147"/>
                  <a:pt x="18939" y="5282"/>
                  <a:pt x="21600" y="7997"/>
                </a:cubicBezTo>
                <a:cubicBezTo>
                  <a:pt x="19215" y="12009"/>
                  <a:pt x="17038" y="16267"/>
                  <a:pt x="14446" y="19846"/>
                </a:cubicBezTo>
                <a:cubicBezTo>
                  <a:pt x="13582" y="21019"/>
                  <a:pt x="11854" y="20093"/>
                  <a:pt x="10541" y="20093"/>
                </a:cubicBezTo>
                <a:lnTo>
                  <a:pt x="10575" y="200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6" name="Google Shape;1016;p38"/>
          <p:cNvSpPr/>
          <p:nvPr/>
        </p:nvSpPr>
        <p:spPr>
          <a:xfrm>
            <a:off x="1720738" y="1230817"/>
            <a:ext cx="75346" cy="37281"/>
          </a:xfrm>
          <a:custGeom>
            <a:rect b="b" l="l" r="r" t="t"/>
            <a:pathLst>
              <a:path extrusionOk="0" h="20683" w="21512">
                <a:moveTo>
                  <a:pt x="17253" y="12173"/>
                </a:moveTo>
                <a:cubicBezTo>
                  <a:pt x="13538" y="12549"/>
                  <a:pt x="10207" y="12879"/>
                  <a:pt x="6865" y="13166"/>
                </a:cubicBezTo>
                <a:cubicBezTo>
                  <a:pt x="5047" y="13321"/>
                  <a:pt x="3241" y="13475"/>
                  <a:pt x="1423" y="13475"/>
                </a:cubicBezTo>
                <a:cubicBezTo>
                  <a:pt x="937" y="13475"/>
                  <a:pt x="463" y="12902"/>
                  <a:pt x="0" y="11975"/>
                </a:cubicBezTo>
                <a:cubicBezTo>
                  <a:pt x="5454" y="9327"/>
                  <a:pt x="11043" y="9482"/>
                  <a:pt x="16756" y="8003"/>
                </a:cubicBezTo>
                <a:cubicBezTo>
                  <a:pt x="16101" y="6327"/>
                  <a:pt x="15469" y="5157"/>
                  <a:pt x="15130" y="3701"/>
                </a:cubicBezTo>
                <a:cubicBezTo>
                  <a:pt x="14916" y="2797"/>
                  <a:pt x="14893" y="1031"/>
                  <a:pt x="15187" y="480"/>
                </a:cubicBezTo>
                <a:cubicBezTo>
                  <a:pt x="15491" y="-94"/>
                  <a:pt x="16474" y="-182"/>
                  <a:pt x="16835" y="370"/>
                </a:cubicBezTo>
                <a:cubicBezTo>
                  <a:pt x="18393" y="2686"/>
                  <a:pt x="19906" y="5224"/>
                  <a:pt x="21306" y="7959"/>
                </a:cubicBezTo>
                <a:cubicBezTo>
                  <a:pt x="21600" y="8555"/>
                  <a:pt x="21577" y="10695"/>
                  <a:pt x="21250" y="11401"/>
                </a:cubicBezTo>
                <a:cubicBezTo>
                  <a:pt x="19997" y="14225"/>
                  <a:pt x="18585" y="16807"/>
                  <a:pt x="17208" y="19432"/>
                </a:cubicBezTo>
                <a:cubicBezTo>
                  <a:pt x="16598" y="20580"/>
                  <a:pt x="15717" y="21418"/>
                  <a:pt x="15164" y="19719"/>
                </a:cubicBezTo>
                <a:cubicBezTo>
                  <a:pt x="14893" y="18903"/>
                  <a:pt x="15119" y="17049"/>
                  <a:pt x="15424" y="16012"/>
                </a:cubicBezTo>
                <a:cubicBezTo>
                  <a:pt x="15762" y="14777"/>
                  <a:pt x="16429" y="13894"/>
                  <a:pt x="17287" y="12196"/>
                </a:cubicBezTo>
                <a:lnTo>
                  <a:pt x="17253" y="1217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7" name="Google Shape;1017;p38"/>
          <p:cNvSpPr/>
          <p:nvPr/>
        </p:nvSpPr>
        <p:spPr>
          <a:xfrm>
            <a:off x="1828920" y="1224191"/>
            <a:ext cx="60486" cy="29299"/>
          </a:xfrm>
          <a:custGeom>
            <a:rect b="b" l="l" r="r" t="t"/>
            <a:pathLst>
              <a:path extrusionOk="0" h="19025" w="21449">
                <a:moveTo>
                  <a:pt x="0" y="17321"/>
                </a:moveTo>
                <a:cubicBezTo>
                  <a:pt x="5733" y="16675"/>
                  <a:pt x="11143" y="14815"/>
                  <a:pt x="15951" y="7348"/>
                </a:cubicBezTo>
                <a:cubicBezTo>
                  <a:pt x="15222" y="7167"/>
                  <a:pt x="14704" y="7322"/>
                  <a:pt x="14437" y="6909"/>
                </a:cubicBezTo>
                <a:cubicBezTo>
                  <a:pt x="13919" y="6133"/>
                  <a:pt x="13204" y="5048"/>
                  <a:pt x="13232" y="4118"/>
                </a:cubicBezTo>
                <a:cubicBezTo>
                  <a:pt x="13246" y="3162"/>
                  <a:pt x="13975" y="1741"/>
                  <a:pt x="14507" y="1483"/>
                </a:cubicBezTo>
                <a:cubicBezTo>
                  <a:pt x="16232" y="708"/>
                  <a:pt x="18012" y="268"/>
                  <a:pt x="19764" y="10"/>
                </a:cubicBezTo>
                <a:cubicBezTo>
                  <a:pt x="20969" y="-145"/>
                  <a:pt x="21600" y="1431"/>
                  <a:pt x="21418" y="3601"/>
                </a:cubicBezTo>
                <a:cubicBezTo>
                  <a:pt x="21067" y="7580"/>
                  <a:pt x="20661" y="11533"/>
                  <a:pt x="20156" y="15461"/>
                </a:cubicBezTo>
                <a:cubicBezTo>
                  <a:pt x="19904" y="17424"/>
                  <a:pt x="19231" y="18871"/>
                  <a:pt x="17998" y="18122"/>
                </a:cubicBezTo>
                <a:cubicBezTo>
                  <a:pt x="16750" y="17399"/>
                  <a:pt x="16750" y="15590"/>
                  <a:pt x="17115" y="13626"/>
                </a:cubicBezTo>
                <a:cubicBezTo>
                  <a:pt x="17199" y="13161"/>
                  <a:pt x="17269" y="12670"/>
                  <a:pt x="17409" y="11663"/>
                </a:cubicBezTo>
                <a:cubicBezTo>
                  <a:pt x="11844" y="17476"/>
                  <a:pt x="6252" y="21455"/>
                  <a:pt x="0" y="173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8" name="Google Shape;1018;p38"/>
          <p:cNvSpPr/>
          <p:nvPr/>
        </p:nvSpPr>
        <p:spPr>
          <a:xfrm>
            <a:off x="1623271" y="1230848"/>
            <a:ext cx="77960" cy="23160"/>
          </a:xfrm>
          <a:custGeom>
            <a:rect b="b" l="l" r="r" t="t"/>
            <a:pathLst>
              <a:path extrusionOk="0" h="21494" w="21257">
                <a:moveTo>
                  <a:pt x="15492" y="12790"/>
                </a:moveTo>
                <a:cubicBezTo>
                  <a:pt x="14738" y="19831"/>
                  <a:pt x="15061" y="21600"/>
                  <a:pt x="17000" y="21489"/>
                </a:cubicBezTo>
                <a:cubicBezTo>
                  <a:pt x="18056" y="21416"/>
                  <a:pt x="19133" y="20789"/>
                  <a:pt x="20156" y="19831"/>
                </a:cubicBezTo>
                <a:cubicBezTo>
                  <a:pt x="21385" y="18651"/>
                  <a:pt x="21600" y="16108"/>
                  <a:pt x="20727" y="12901"/>
                </a:cubicBezTo>
                <a:cubicBezTo>
                  <a:pt x="19672" y="8920"/>
                  <a:pt x="18519" y="5124"/>
                  <a:pt x="17280" y="1806"/>
                </a:cubicBezTo>
                <a:cubicBezTo>
                  <a:pt x="16784" y="442"/>
                  <a:pt x="15966" y="590"/>
                  <a:pt x="15287" y="0"/>
                </a:cubicBezTo>
                <a:cubicBezTo>
                  <a:pt x="15244" y="2285"/>
                  <a:pt x="15222" y="4497"/>
                  <a:pt x="15179" y="6635"/>
                </a:cubicBezTo>
                <a:cubicBezTo>
                  <a:pt x="12949" y="5418"/>
                  <a:pt x="10396" y="3317"/>
                  <a:pt x="7821" y="2765"/>
                </a:cubicBezTo>
                <a:cubicBezTo>
                  <a:pt x="5225" y="2212"/>
                  <a:pt x="2618" y="3096"/>
                  <a:pt x="0" y="3428"/>
                </a:cubicBezTo>
                <a:cubicBezTo>
                  <a:pt x="0" y="4128"/>
                  <a:pt x="0" y="4829"/>
                  <a:pt x="0" y="5492"/>
                </a:cubicBezTo>
                <a:cubicBezTo>
                  <a:pt x="2575" y="6008"/>
                  <a:pt x="5171" y="6008"/>
                  <a:pt x="7714" y="7225"/>
                </a:cubicBezTo>
                <a:cubicBezTo>
                  <a:pt x="10321" y="8404"/>
                  <a:pt x="12874" y="10837"/>
                  <a:pt x="15492" y="127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9" name="Google Shape;1019;p38"/>
          <p:cNvSpPr/>
          <p:nvPr/>
        </p:nvSpPr>
        <p:spPr>
          <a:xfrm>
            <a:off x="1934803" y="1229019"/>
            <a:ext cx="46794" cy="24386"/>
          </a:xfrm>
          <a:custGeom>
            <a:rect b="b" l="l" r="r" t="t"/>
            <a:pathLst>
              <a:path extrusionOk="0" h="21205" w="21031">
                <a:moveTo>
                  <a:pt x="11007" y="6463"/>
                </a:moveTo>
                <a:cubicBezTo>
                  <a:pt x="11078" y="4251"/>
                  <a:pt x="11113" y="2108"/>
                  <a:pt x="11167" y="0"/>
                </a:cubicBezTo>
                <a:cubicBezTo>
                  <a:pt x="12304" y="380"/>
                  <a:pt x="13584" y="207"/>
                  <a:pt x="14527" y="1244"/>
                </a:cubicBezTo>
                <a:cubicBezTo>
                  <a:pt x="16411" y="3318"/>
                  <a:pt x="18207" y="5875"/>
                  <a:pt x="19895" y="8536"/>
                </a:cubicBezTo>
                <a:cubicBezTo>
                  <a:pt x="21531" y="11163"/>
                  <a:pt x="21389" y="13340"/>
                  <a:pt x="19540" y="15345"/>
                </a:cubicBezTo>
                <a:cubicBezTo>
                  <a:pt x="17709" y="17349"/>
                  <a:pt x="15878" y="19423"/>
                  <a:pt x="13922" y="20874"/>
                </a:cubicBezTo>
                <a:cubicBezTo>
                  <a:pt x="12927" y="21600"/>
                  <a:pt x="11664" y="20909"/>
                  <a:pt x="10527" y="20874"/>
                </a:cubicBezTo>
                <a:cubicBezTo>
                  <a:pt x="10633" y="18662"/>
                  <a:pt x="10758" y="16416"/>
                  <a:pt x="10864" y="14273"/>
                </a:cubicBezTo>
                <a:cubicBezTo>
                  <a:pt x="8607" y="14273"/>
                  <a:pt x="5780" y="14204"/>
                  <a:pt x="2989" y="14273"/>
                </a:cubicBezTo>
                <a:cubicBezTo>
                  <a:pt x="1495" y="14342"/>
                  <a:pt x="55" y="13997"/>
                  <a:pt x="2" y="10644"/>
                </a:cubicBezTo>
                <a:cubicBezTo>
                  <a:pt x="-69" y="6947"/>
                  <a:pt x="1389" y="6394"/>
                  <a:pt x="2989" y="6428"/>
                </a:cubicBezTo>
                <a:cubicBezTo>
                  <a:pt x="5762" y="6497"/>
                  <a:pt x="8553" y="6428"/>
                  <a:pt x="10989" y="6428"/>
                </a:cubicBezTo>
                <a:lnTo>
                  <a:pt x="11007" y="64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0" name="Google Shape;1020;p38"/>
          <p:cNvSpPr/>
          <p:nvPr/>
        </p:nvSpPr>
        <p:spPr>
          <a:xfrm>
            <a:off x="1067820" y="1623056"/>
            <a:ext cx="227032" cy="172148"/>
          </a:xfrm>
          <a:custGeom>
            <a:rect b="b" l="l" r="r" t="t"/>
            <a:pathLst>
              <a:path extrusionOk="0" h="20722" w="21080">
                <a:moveTo>
                  <a:pt x="1060" y="18341"/>
                </a:moveTo>
                <a:cubicBezTo>
                  <a:pt x="1266" y="18824"/>
                  <a:pt x="1505" y="19298"/>
                  <a:pt x="1659" y="19810"/>
                </a:cubicBezTo>
                <a:cubicBezTo>
                  <a:pt x="1729" y="20040"/>
                  <a:pt x="1721" y="20494"/>
                  <a:pt x="1604" y="20609"/>
                </a:cubicBezTo>
                <a:cubicBezTo>
                  <a:pt x="1343" y="20877"/>
                  <a:pt x="1115" y="20628"/>
                  <a:pt x="1009" y="20265"/>
                </a:cubicBezTo>
                <a:cubicBezTo>
                  <a:pt x="770" y="19465"/>
                  <a:pt x="543" y="18661"/>
                  <a:pt x="315" y="17857"/>
                </a:cubicBezTo>
                <a:cubicBezTo>
                  <a:pt x="267" y="17690"/>
                  <a:pt x="245" y="17498"/>
                  <a:pt x="179" y="17345"/>
                </a:cubicBezTo>
                <a:cubicBezTo>
                  <a:pt x="-144" y="16627"/>
                  <a:pt x="-41" y="16316"/>
                  <a:pt x="583" y="16230"/>
                </a:cubicBezTo>
                <a:cubicBezTo>
                  <a:pt x="1394" y="16115"/>
                  <a:pt x="2209" y="16005"/>
                  <a:pt x="3021" y="15971"/>
                </a:cubicBezTo>
                <a:cubicBezTo>
                  <a:pt x="3212" y="15967"/>
                  <a:pt x="3531" y="16225"/>
                  <a:pt x="3583" y="16441"/>
                </a:cubicBezTo>
                <a:cubicBezTo>
                  <a:pt x="3693" y="16895"/>
                  <a:pt x="3377" y="17053"/>
                  <a:pt x="3083" y="17096"/>
                </a:cubicBezTo>
                <a:cubicBezTo>
                  <a:pt x="2668" y="17158"/>
                  <a:pt x="2257" y="17197"/>
                  <a:pt x="1717" y="17259"/>
                </a:cubicBezTo>
                <a:cubicBezTo>
                  <a:pt x="2764" y="18130"/>
                  <a:pt x="3788" y="18671"/>
                  <a:pt x="4864" y="19006"/>
                </a:cubicBezTo>
                <a:cubicBezTo>
                  <a:pt x="9233" y="20365"/>
                  <a:pt x="13235" y="19068"/>
                  <a:pt x="16947" y="15995"/>
                </a:cubicBezTo>
                <a:cubicBezTo>
                  <a:pt x="18023" y="15105"/>
                  <a:pt x="18783" y="13837"/>
                  <a:pt x="18875" y="12076"/>
                </a:cubicBezTo>
                <a:cubicBezTo>
                  <a:pt x="18897" y="11664"/>
                  <a:pt x="18827" y="11243"/>
                  <a:pt x="18790" y="10692"/>
                </a:cubicBezTo>
                <a:cubicBezTo>
                  <a:pt x="17803" y="11788"/>
                  <a:pt x="16815" y="12588"/>
                  <a:pt x="15670" y="12951"/>
                </a:cubicBezTo>
                <a:cubicBezTo>
                  <a:pt x="15064" y="13143"/>
                  <a:pt x="14440" y="13277"/>
                  <a:pt x="13823" y="13291"/>
                </a:cubicBezTo>
                <a:cubicBezTo>
                  <a:pt x="13092" y="13310"/>
                  <a:pt x="12446" y="12966"/>
                  <a:pt x="12134" y="12004"/>
                </a:cubicBezTo>
                <a:cubicBezTo>
                  <a:pt x="11818" y="11023"/>
                  <a:pt x="11998" y="10113"/>
                  <a:pt x="12516" y="9352"/>
                </a:cubicBezTo>
                <a:cubicBezTo>
                  <a:pt x="13301" y="8194"/>
                  <a:pt x="14340" y="7634"/>
                  <a:pt x="15493" y="7471"/>
                </a:cubicBezTo>
                <a:cubicBezTo>
                  <a:pt x="16896" y="7265"/>
                  <a:pt x="18093" y="7849"/>
                  <a:pt x="19062" y="9314"/>
                </a:cubicBezTo>
                <a:cubicBezTo>
                  <a:pt x="20788" y="6485"/>
                  <a:pt x="21089" y="3398"/>
                  <a:pt x="20318" y="53"/>
                </a:cubicBezTo>
                <a:cubicBezTo>
                  <a:pt x="20362" y="34"/>
                  <a:pt x="20410" y="19"/>
                  <a:pt x="20454" y="0"/>
                </a:cubicBezTo>
                <a:cubicBezTo>
                  <a:pt x="20523" y="196"/>
                  <a:pt x="20608" y="388"/>
                  <a:pt x="20659" y="593"/>
                </a:cubicBezTo>
                <a:cubicBezTo>
                  <a:pt x="21456" y="3762"/>
                  <a:pt x="21126" y="6720"/>
                  <a:pt x="19628" y="9429"/>
                </a:cubicBezTo>
                <a:cubicBezTo>
                  <a:pt x="19437" y="9773"/>
                  <a:pt x="19389" y="10032"/>
                  <a:pt x="19503" y="10453"/>
                </a:cubicBezTo>
                <a:cubicBezTo>
                  <a:pt x="19921" y="12023"/>
                  <a:pt x="19690" y="13531"/>
                  <a:pt x="18970" y="14847"/>
                </a:cubicBezTo>
                <a:cubicBezTo>
                  <a:pt x="18544" y="15627"/>
                  <a:pt x="18023" y="16402"/>
                  <a:pt x="17410" y="16910"/>
                </a:cubicBezTo>
                <a:cubicBezTo>
                  <a:pt x="13470" y="20188"/>
                  <a:pt x="9219" y="21600"/>
                  <a:pt x="4589" y="20092"/>
                </a:cubicBezTo>
                <a:cubicBezTo>
                  <a:pt x="3392" y="19700"/>
                  <a:pt x="2261" y="18958"/>
                  <a:pt x="1049" y="18350"/>
                </a:cubicBezTo>
                <a:lnTo>
                  <a:pt x="1060" y="18341"/>
                </a:lnTo>
                <a:close/>
                <a:moveTo>
                  <a:pt x="18482" y="10094"/>
                </a:moveTo>
                <a:cubicBezTo>
                  <a:pt x="16955" y="7313"/>
                  <a:pt x="13863" y="8491"/>
                  <a:pt x="12956" y="10190"/>
                </a:cubicBezTo>
                <a:cubicBezTo>
                  <a:pt x="12358" y="11315"/>
                  <a:pt x="12795" y="12425"/>
                  <a:pt x="13893" y="12458"/>
                </a:cubicBezTo>
                <a:cubicBezTo>
                  <a:pt x="15655" y="12511"/>
                  <a:pt x="17153" y="11611"/>
                  <a:pt x="18489" y="10094"/>
                </a:cubicBezTo>
                <a:lnTo>
                  <a:pt x="18482" y="1009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1" name="Google Shape;1021;p38"/>
          <p:cNvSpPr/>
          <p:nvPr/>
        </p:nvSpPr>
        <p:spPr>
          <a:xfrm>
            <a:off x="1036692" y="1449187"/>
            <a:ext cx="238010" cy="110560"/>
          </a:xfrm>
          <a:custGeom>
            <a:rect b="b" l="l" r="r" t="t"/>
            <a:pathLst>
              <a:path extrusionOk="0" h="20598" w="21515">
                <a:moveTo>
                  <a:pt x="20463" y="3234"/>
                </a:moveTo>
                <a:cubicBezTo>
                  <a:pt x="20098" y="5391"/>
                  <a:pt x="19802" y="7474"/>
                  <a:pt x="19398" y="9461"/>
                </a:cubicBezTo>
                <a:cubicBezTo>
                  <a:pt x="18740" y="12648"/>
                  <a:pt x="17743" y="15317"/>
                  <a:pt x="16360" y="17333"/>
                </a:cubicBezTo>
                <a:cubicBezTo>
                  <a:pt x="14470" y="20083"/>
                  <a:pt x="11646" y="21047"/>
                  <a:pt x="9270" y="17266"/>
                </a:cubicBezTo>
                <a:cubicBezTo>
                  <a:pt x="8691" y="18037"/>
                  <a:pt x="8158" y="18934"/>
                  <a:pt x="7551" y="19520"/>
                </a:cubicBezTo>
                <a:cubicBezTo>
                  <a:pt x="5664" y="21358"/>
                  <a:pt x="3891" y="20839"/>
                  <a:pt x="2312" y="18015"/>
                </a:cubicBezTo>
                <a:cubicBezTo>
                  <a:pt x="861" y="15421"/>
                  <a:pt x="200" y="11966"/>
                  <a:pt x="35" y="8112"/>
                </a:cubicBezTo>
                <a:cubicBezTo>
                  <a:pt x="-47" y="6199"/>
                  <a:pt x="35" y="4257"/>
                  <a:pt x="60" y="2330"/>
                </a:cubicBezTo>
                <a:cubicBezTo>
                  <a:pt x="64" y="1960"/>
                  <a:pt x="153" y="1589"/>
                  <a:pt x="200" y="1233"/>
                </a:cubicBezTo>
                <a:cubicBezTo>
                  <a:pt x="253" y="1248"/>
                  <a:pt x="310" y="1270"/>
                  <a:pt x="364" y="1278"/>
                </a:cubicBezTo>
                <a:cubicBezTo>
                  <a:pt x="378" y="1700"/>
                  <a:pt x="403" y="2115"/>
                  <a:pt x="403" y="2530"/>
                </a:cubicBezTo>
                <a:cubicBezTo>
                  <a:pt x="375" y="5851"/>
                  <a:pt x="432" y="9150"/>
                  <a:pt x="1061" y="12263"/>
                </a:cubicBezTo>
                <a:cubicBezTo>
                  <a:pt x="1776" y="15813"/>
                  <a:pt x="2926" y="18504"/>
                  <a:pt x="4860" y="19105"/>
                </a:cubicBezTo>
                <a:cubicBezTo>
                  <a:pt x="6375" y="19572"/>
                  <a:pt x="7619" y="18260"/>
                  <a:pt x="8723" y="16073"/>
                </a:cubicBezTo>
                <a:cubicBezTo>
                  <a:pt x="7776" y="13523"/>
                  <a:pt x="7483" y="10662"/>
                  <a:pt x="7644" y="7600"/>
                </a:cubicBezTo>
                <a:cubicBezTo>
                  <a:pt x="7687" y="6741"/>
                  <a:pt x="7787" y="5858"/>
                  <a:pt x="7948" y="5065"/>
                </a:cubicBezTo>
                <a:cubicBezTo>
                  <a:pt x="8405" y="2834"/>
                  <a:pt x="9588" y="2360"/>
                  <a:pt x="10446" y="4028"/>
                </a:cubicBezTo>
                <a:cubicBezTo>
                  <a:pt x="11085" y="5265"/>
                  <a:pt x="11203" y="6881"/>
                  <a:pt x="11143" y="8579"/>
                </a:cubicBezTo>
                <a:cubicBezTo>
                  <a:pt x="11046" y="11277"/>
                  <a:pt x="10549" y="13664"/>
                  <a:pt x="9749" y="15910"/>
                </a:cubicBezTo>
                <a:cubicBezTo>
                  <a:pt x="10789" y="17718"/>
                  <a:pt x="11979" y="18363"/>
                  <a:pt x="13287" y="18089"/>
                </a:cubicBezTo>
                <a:cubicBezTo>
                  <a:pt x="14616" y="17815"/>
                  <a:pt x="15728" y="16510"/>
                  <a:pt x="16689" y="14650"/>
                </a:cubicBezTo>
                <a:cubicBezTo>
                  <a:pt x="18186" y="11744"/>
                  <a:pt x="18966" y="8030"/>
                  <a:pt x="19466" y="3687"/>
                </a:cubicBezTo>
                <a:cubicBezTo>
                  <a:pt x="19191" y="4146"/>
                  <a:pt x="19033" y="4532"/>
                  <a:pt x="18833" y="4687"/>
                </a:cubicBezTo>
                <a:cubicBezTo>
                  <a:pt x="18665" y="4821"/>
                  <a:pt x="18444" y="4687"/>
                  <a:pt x="18251" y="4658"/>
                </a:cubicBezTo>
                <a:cubicBezTo>
                  <a:pt x="18272" y="4272"/>
                  <a:pt x="18222" y="3739"/>
                  <a:pt x="18322" y="3531"/>
                </a:cubicBezTo>
                <a:cubicBezTo>
                  <a:pt x="18901" y="2404"/>
                  <a:pt x="19509" y="1344"/>
                  <a:pt x="20120" y="292"/>
                </a:cubicBezTo>
                <a:cubicBezTo>
                  <a:pt x="20434" y="-242"/>
                  <a:pt x="20688" y="-12"/>
                  <a:pt x="20835" y="729"/>
                </a:cubicBezTo>
                <a:cubicBezTo>
                  <a:pt x="21067" y="1930"/>
                  <a:pt x="21317" y="3123"/>
                  <a:pt x="21507" y="4361"/>
                </a:cubicBezTo>
                <a:cubicBezTo>
                  <a:pt x="21553" y="4665"/>
                  <a:pt x="21389" y="5117"/>
                  <a:pt x="21321" y="5495"/>
                </a:cubicBezTo>
                <a:cubicBezTo>
                  <a:pt x="21142" y="5310"/>
                  <a:pt x="20906" y="5221"/>
                  <a:pt x="20810" y="4932"/>
                </a:cubicBezTo>
                <a:cubicBezTo>
                  <a:pt x="20652" y="4465"/>
                  <a:pt x="20585" y="3857"/>
                  <a:pt x="20470" y="3249"/>
                </a:cubicBezTo>
                <a:lnTo>
                  <a:pt x="20463" y="3234"/>
                </a:lnTo>
                <a:close/>
                <a:moveTo>
                  <a:pt x="9231" y="14813"/>
                </a:moveTo>
                <a:cubicBezTo>
                  <a:pt x="10010" y="12426"/>
                  <a:pt x="10453" y="10017"/>
                  <a:pt x="10360" y="7289"/>
                </a:cubicBezTo>
                <a:cubicBezTo>
                  <a:pt x="10338" y="6718"/>
                  <a:pt x="10253" y="6044"/>
                  <a:pt x="10078" y="5658"/>
                </a:cubicBezTo>
                <a:cubicBezTo>
                  <a:pt x="9867" y="5199"/>
                  <a:pt x="9509" y="4724"/>
                  <a:pt x="9234" y="4769"/>
                </a:cubicBezTo>
                <a:cubicBezTo>
                  <a:pt x="9002" y="4806"/>
                  <a:pt x="8680" y="5495"/>
                  <a:pt x="8598" y="6022"/>
                </a:cubicBezTo>
                <a:cubicBezTo>
                  <a:pt x="8144" y="9061"/>
                  <a:pt x="8309" y="11959"/>
                  <a:pt x="9223" y="14813"/>
                </a:cubicBezTo>
                <a:lnTo>
                  <a:pt x="9231" y="148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2" name="Google Shape;1022;p38"/>
          <p:cNvSpPr/>
          <p:nvPr/>
        </p:nvSpPr>
        <p:spPr>
          <a:xfrm>
            <a:off x="1625722" y="1965068"/>
            <a:ext cx="321882" cy="56370"/>
          </a:xfrm>
          <a:custGeom>
            <a:rect b="b" l="l" r="r" t="t"/>
            <a:pathLst>
              <a:path extrusionOk="0" h="19573" w="21509">
                <a:moveTo>
                  <a:pt x="20189" y="7738"/>
                </a:moveTo>
                <a:cubicBezTo>
                  <a:pt x="20018" y="6398"/>
                  <a:pt x="19848" y="5404"/>
                  <a:pt x="19751" y="4216"/>
                </a:cubicBezTo>
                <a:cubicBezTo>
                  <a:pt x="19700" y="3608"/>
                  <a:pt x="19769" y="2711"/>
                  <a:pt x="19785" y="1965"/>
                </a:cubicBezTo>
                <a:cubicBezTo>
                  <a:pt x="19938" y="2131"/>
                  <a:pt x="20163" y="1993"/>
                  <a:pt x="20232" y="2490"/>
                </a:cubicBezTo>
                <a:cubicBezTo>
                  <a:pt x="20657" y="5487"/>
                  <a:pt x="21058" y="8553"/>
                  <a:pt x="21444" y="11702"/>
                </a:cubicBezTo>
                <a:cubicBezTo>
                  <a:pt x="21600" y="12958"/>
                  <a:pt x="21460" y="14008"/>
                  <a:pt x="21204" y="14063"/>
                </a:cubicBezTo>
                <a:cubicBezTo>
                  <a:pt x="20276" y="14270"/>
                  <a:pt x="19352" y="14353"/>
                  <a:pt x="18427" y="14339"/>
                </a:cubicBezTo>
                <a:cubicBezTo>
                  <a:pt x="18324" y="14339"/>
                  <a:pt x="18221" y="13345"/>
                  <a:pt x="18118" y="12806"/>
                </a:cubicBezTo>
                <a:cubicBezTo>
                  <a:pt x="18224" y="12282"/>
                  <a:pt x="18319" y="11398"/>
                  <a:pt x="18438" y="11287"/>
                </a:cubicBezTo>
                <a:cubicBezTo>
                  <a:pt x="18826" y="10914"/>
                  <a:pt x="19228" y="10831"/>
                  <a:pt x="19650" y="10624"/>
                </a:cubicBezTo>
                <a:cubicBezTo>
                  <a:pt x="18535" y="5998"/>
                  <a:pt x="16565" y="6453"/>
                  <a:pt x="15590" y="11453"/>
                </a:cubicBezTo>
                <a:cubicBezTo>
                  <a:pt x="15402" y="12420"/>
                  <a:pt x="15220" y="13414"/>
                  <a:pt x="15048" y="14450"/>
                </a:cubicBezTo>
                <a:cubicBezTo>
                  <a:pt x="14208" y="19436"/>
                  <a:pt x="13164" y="20499"/>
                  <a:pt x="11978" y="18856"/>
                </a:cubicBezTo>
                <a:cubicBezTo>
                  <a:pt x="11188" y="17737"/>
                  <a:pt x="10525" y="15417"/>
                  <a:pt x="9883" y="12875"/>
                </a:cubicBezTo>
                <a:cubicBezTo>
                  <a:pt x="9376" y="10859"/>
                  <a:pt x="8885" y="8705"/>
                  <a:pt x="8348" y="6895"/>
                </a:cubicBezTo>
                <a:cubicBezTo>
                  <a:pt x="7955" y="5556"/>
                  <a:pt x="7519" y="4423"/>
                  <a:pt x="7075" y="3650"/>
                </a:cubicBezTo>
                <a:cubicBezTo>
                  <a:pt x="6164" y="2075"/>
                  <a:pt x="5326" y="2904"/>
                  <a:pt x="4607" y="6467"/>
                </a:cubicBezTo>
                <a:cubicBezTo>
                  <a:pt x="4317" y="7904"/>
                  <a:pt x="4024" y="9326"/>
                  <a:pt x="3696" y="10555"/>
                </a:cubicBezTo>
                <a:cubicBezTo>
                  <a:pt x="2750" y="14118"/>
                  <a:pt x="1464" y="14105"/>
                  <a:pt x="539" y="10500"/>
                </a:cubicBezTo>
                <a:cubicBezTo>
                  <a:pt x="338" y="9713"/>
                  <a:pt x="180" y="8636"/>
                  <a:pt x="0" y="7710"/>
                </a:cubicBezTo>
                <a:cubicBezTo>
                  <a:pt x="26" y="7531"/>
                  <a:pt x="53" y="7365"/>
                  <a:pt x="79" y="7185"/>
                </a:cubicBezTo>
                <a:cubicBezTo>
                  <a:pt x="185" y="7531"/>
                  <a:pt x="293" y="7876"/>
                  <a:pt x="396" y="8235"/>
                </a:cubicBezTo>
                <a:cubicBezTo>
                  <a:pt x="1530" y="12337"/>
                  <a:pt x="2782" y="11881"/>
                  <a:pt x="3786" y="6992"/>
                </a:cubicBezTo>
                <a:cubicBezTo>
                  <a:pt x="3952" y="6191"/>
                  <a:pt x="4113" y="5376"/>
                  <a:pt x="4275" y="4561"/>
                </a:cubicBezTo>
                <a:cubicBezTo>
                  <a:pt x="5146" y="59"/>
                  <a:pt x="6195" y="-1101"/>
                  <a:pt x="7321" y="1040"/>
                </a:cubicBezTo>
                <a:cubicBezTo>
                  <a:pt x="7989" y="2310"/>
                  <a:pt x="8613" y="4409"/>
                  <a:pt x="9218" y="6440"/>
                </a:cubicBezTo>
                <a:cubicBezTo>
                  <a:pt x="9815" y="8456"/>
                  <a:pt x="10354" y="10956"/>
                  <a:pt x="10943" y="13041"/>
                </a:cubicBezTo>
                <a:cubicBezTo>
                  <a:pt x="11505" y="15058"/>
                  <a:pt x="12132" y="16370"/>
                  <a:pt x="12829" y="16522"/>
                </a:cubicBezTo>
                <a:cubicBezTo>
                  <a:pt x="13452" y="16673"/>
                  <a:pt x="13986" y="15665"/>
                  <a:pt x="14427" y="13359"/>
                </a:cubicBezTo>
                <a:cubicBezTo>
                  <a:pt x="14559" y="12668"/>
                  <a:pt x="14697" y="11978"/>
                  <a:pt x="14816" y="11218"/>
                </a:cubicBezTo>
                <a:cubicBezTo>
                  <a:pt x="15886" y="4409"/>
                  <a:pt x="17257" y="3056"/>
                  <a:pt x="18813" y="5266"/>
                </a:cubicBezTo>
                <a:cubicBezTo>
                  <a:pt x="19257" y="5887"/>
                  <a:pt x="19682" y="6840"/>
                  <a:pt x="20200" y="7779"/>
                </a:cubicBezTo>
                <a:lnTo>
                  <a:pt x="20189" y="77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3" name="Google Shape;1023;p38"/>
          <p:cNvSpPr/>
          <p:nvPr/>
        </p:nvSpPr>
        <p:spPr>
          <a:xfrm>
            <a:off x="550873" y="1426112"/>
            <a:ext cx="147117" cy="146393"/>
          </a:xfrm>
          <a:custGeom>
            <a:rect b="b" l="l" r="r" t="t"/>
            <a:pathLst>
              <a:path extrusionOk="0" h="19999" w="19734">
                <a:moveTo>
                  <a:pt x="12591" y="617"/>
                </a:moveTo>
                <a:cubicBezTo>
                  <a:pt x="11456" y="579"/>
                  <a:pt x="10305" y="421"/>
                  <a:pt x="9175" y="508"/>
                </a:cubicBezTo>
                <a:cubicBezTo>
                  <a:pt x="4231" y="889"/>
                  <a:pt x="593" y="5024"/>
                  <a:pt x="736" y="10007"/>
                </a:cubicBezTo>
                <a:cubicBezTo>
                  <a:pt x="884" y="15039"/>
                  <a:pt x="4666" y="18848"/>
                  <a:pt x="9674" y="19006"/>
                </a:cubicBezTo>
                <a:cubicBezTo>
                  <a:pt x="14867" y="19174"/>
                  <a:pt x="19471" y="13843"/>
                  <a:pt x="18474" y="8822"/>
                </a:cubicBezTo>
                <a:cubicBezTo>
                  <a:pt x="17928" y="6084"/>
                  <a:pt x="15122" y="4225"/>
                  <a:pt x="12400" y="4888"/>
                </a:cubicBezTo>
                <a:cubicBezTo>
                  <a:pt x="12438" y="5421"/>
                  <a:pt x="12522" y="5975"/>
                  <a:pt x="12506" y="6529"/>
                </a:cubicBezTo>
                <a:cubicBezTo>
                  <a:pt x="12506" y="6774"/>
                  <a:pt x="12379" y="7094"/>
                  <a:pt x="12204" y="7225"/>
                </a:cubicBezTo>
                <a:cubicBezTo>
                  <a:pt x="12066" y="7328"/>
                  <a:pt x="11721" y="7246"/>
                  <a:pt x="11530" y="7132"/>
                </a:cubicBezTo>
                <a:cubicBezTo>
                  <a:pt x="11117" y="6893"/>
                  <a:pt x="10756" y="6562"/>
                  <a:pt x="10342" y="6317"/>
                </a:cubicBezTo>
                <a:cubicBezTo>
                  <a:pt x="10082" y="6171"/>
                  <a:pt x="9775" y="6084"/>
                  <a:pt x="9483" y="6029"/>
                </a:cubicBezTo>
                <a:cubicBezTo>
                  <a:pt x="8984" y="5921"/>
                  <a:pt x="8687" y="5589"/>
                  <a:pt x="8995" y="5165"/>
                </a:cubicBezTo>
                <a:cubicBezTo>
                  <a:pt x="9706" y="4182"/>
                  <a:pt x="10485" y="3225"/>
                  <a:pt x="11318" y="2345"/>
                </a:cubicBezTo>
                <a:cubicBezTo>
                  <a:pt x="11626" y="2019"/>
                  <a:pt x="12034" y="2242"/>
                  <a:pt x="12156" y="2725"/>
                </a:cubicBezTo>
                <a:cubicBezTo>
                  <a:pt x="12225" y="2997"/>
                  <a:pt x="12247" y="3280"/>
                  <a:pt x="12289" y="3557"/>
                </a:cubicBezTo>
                <a:cubicBezTo>
                  <a:pt x="13106" y="3606"/>
                  <a:pt x="13923" y="3562"/>
                  <a:pt x="14697" y="3720"/>
                </a:cubicBezTo>
                <a:cubicBezTo>
                  <a:pt x="18177" y="4415"/>
                  <a:pt x="20145" y="7437"/>
                  <a:pt x="19662" y="11257"/>
                </a:cubicBezTo>
                <a:cubicBezTo>
                  <a:pt x="19079" y="15810"/>
                  <a:pt x="15037" y="19690"/>
                  <a:pt x="10592" y="19978"/>
                </a:cubicBezTo>
                <a:cubicBezTo>
                  <a:pt x="5817" y="20288"/>
                  <a:pt x="1431" y="17077"/>
                  <a:pt x="306" y="12447"/>
                </a:cubicBezTo>
                <a:cubicBezTo>
                  <a:pt x="-1455" y="5236"/>
                  <a:pt x="4656" y="-1312"/>
                  <a:pt x="11711" y="226"/>
                </a:cubicBezTo>
                <a:cubicBezTo>
                  <a:pt x="12029" y="296"/>
                  <a:pt x="12347" y="421"/>
                  <a:pt x="12660" y="525"/>
                </a:cubicBezTo>
                <a:lnTo>
                  <a:pt x="12597" y="633"/>
                </a:lnTo>
                <a:lnTo>
                  <a:pt x="12597" y="6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4" name="Google Shape;1024;p38"/>
          <p:cNvSpPr/>
          <p:nvPr/>
        </p:nvSpPr>
        <p:spPr>
          <a:xfrm>
            <a:off x="547618" y="1665835"/>
            <a:ext cx="182498" cy="122804"/>
          </a:xfrm>
          <a:custGeom>
            <a:rect b="b" l="l" r="r" t="t"/>
            <a:pathLst>
              <a:path extrusionOk="0" h="21573" w="21483">
                <a:moveTo>
                  <a:pt x="17448" y="2403"/>
                </a:moveTo>
                <a:cubicBezTo>
                  <a:pt x="17248" y="2389"/>
                  <a:pt x="17025" y="2452"/>
                  <a:pt x="16862" y="2326"/>
                </a:cubicBezTo>
                <a:cubicBezTo>
                  <a:pt x="16625" y="2138"/>
                  <a:pt x="16439" y="1817"/>
                  <a:pt x="16234" y="1537"/>
                </a:cubicBezTo>
                <a:cubicBezTo>
                  <a:pt x="16425" y="1279"/>
                  <a:pt x="16611" y="860"/>
                  <a:pt x="16825" y="811"/>
                </a:cubicBezTo>
                <a:cubicBezTo>
                  <a:pt x="17867" y="546"/>
                  <a:pt x="18919" y="371"/>
                  <a:pt x="19966" y="176"/>
                </a:cubicBezTo>
                <a:cubicBezTo>
                  <a:pt x="20269" y="120"/>
                  <a:pt x="20576" y="15"/>
                  <a:pt x="20883" y="1"/>
                </a:cubicBezTo>
                <a:cubicBezTo>
                  <a:pt x="21372" y="-27"/>
                  <a:pt x="21600" y="364"/>
                  <a:pt x="21423" y="1062"/>
                </a:cubicBezTo>
                <a:cubicBezTo>
                  <a:pt x="21046" y="2543"/>
                  <a:pt x="20655" y="4016"/>
                  <a:pt x="20208" y="5455"/>
                </a:cubicBezTo>
                <a:cubicBezTo>
                  <a:pt x="20125" y="5720"/>
                  <a:pt x="19766" y="5783"/>
                  <a:pt x="19543" y="5951"/>
                </a:cubicBezTo>
                <a:cubicBezTo>
                  <a:pt x="19464" y="5588"/>
                  <a:pt x="19292" y="5190"/>
                  <a:pt x="19338" y="4868"/>
                </a:cubicBezTo>
                <a:cubicBezTo>
                  <a:pt x="19427" y="4247"/>
                  <a:pt x="19641" y="3667"/>
                  <a:pt x="19855" y="2871"/>
                </a:cubicBezTo>
                <a:cubicBezTo>
                  <a:pt x="17914" y="3905"/>
                  <a:pt x="16145" y="4966"/>
                  <a:pt x="14675" y="6859"/>
                </a:cubicBezTo>
                <a:cubicBezTo>
                  <a:pt x="15284" y="7445"/>
                  <a:pt x="15913" y="7892"/>
                  <a:pt x="16401" y="8556"/>
                </a:cubicBezTo>
                <a:cubicBezTo>
                  <a:pt x="17351" y="9841"/>
                  <a:pt x="17774" y="11461"/>
                  <a:pt x="17383" y="13388"/>
                </a:cubicBezTo>
                <a:cubicBezTo>
                  <a:pt x="16988" y="15351"/>
                  <a:pt x="15768" y="16503"/>
                  <a:pt x="14367" y="16293"/>
                </a:cubicBezTo>
                <a:cubicBezTo>
                  <a:pt x="13060" y="16105"/>
                  <a:pt x="12008" y="14534"/>
                  <a:pt x="11859" y="12543"/>
                </a:cubicBezTo>
                <a:cubicBezTo>
                  <a:pt x="11733" y="10888"/>
                  <a:pt x="12129" y="9436"/>
                  <a:pt x="12743" y="7843"/>
                </a:cubicBezTo>
                <a:cubicBezTo>
                  <a:pt x="9881" y="8353"/>
                  <a:pt x="7451" y="9980"/>
                  <a:pt x="5217" y="12334"/>
                </a:cubicBezTo>
                <a:cubicBezTo>
                  <a:pt x="2993" y="14680"/>
                  <a:pt x="1354" y="17795"/>
                  <a:pt x="247" y="21573"/>
                </a:cubicBezTo>
                <a:cubicBezTo>
                  <a:pt x="163" y="21510"/>
                  <a:pt x="79" y="21433"/>
                  <a:pt x="0" y="21363"/>
                </a:cubicBezTo>
                <a:cubicBezTo>
                  <a:pt x="65" y="21028"/>
                  <a:pt x="116" y="20672"/>
                  <a:pt x="209" y="20337"/>
                </a:cubicBezTo>
                <a:cubicBezTo>
                  <a:pt x="1508" y="15700"/>
                  <a:pt x="3765" y="12348"/>
                  <a:pt x="6632" y="9897"/>
                </a:cubicBezTo>
                <a:cubicBezTo>
                  <a:pt x="8638" y="8186"/>
                  <a:pt x="10756" y="6915"/>
                  <a:pt x="13101" y="6733"/>
                </a:cubicBezTo>
                <a:cubicBezTo>
                  <a:pt x="13241" y="6726"/>
                  <a:pt x="13409" y="6628"/>
                  <a:pt x="13502" y="6482"/>
                </a:cubicBezTo>
                <a:cubicBezTo>
                  <a:pt x="14600" y="4792"/>
                  <a:pt x="15922" y="3632"/>
                  <a:pt x="17351" y="2711"/>
                </a:cubicBezTo>
                <a:cubicBezTo>
                  <a:pt x="17411" y="2669"/>
                  <a:pt x="17467" y="2627"/>
                  <a:pt x="17523" y="2585"/>
                </a:cubicBezTo>
                <a:cubicBezTo>
                  <a:pt x="17500" y="2522"/>
                  <a:pt x="17472" y="2452"/>
                  <a:pt x="17453" y="2396"/>
                </a:cubicBezTo>
                <a:lnTo>
                  <a:pt x="17453" y="2403"/>
                </a:lnTo>
                <a:close/>
                <a:moveTo>
                  <a:pt x="12804" y="11524"/>
                </a:moveTo>
                <a:cubicBezTo>
                  <a:pt x="12780" y="13200"/>
                  <a:pt x="13222" y="14282"/>
                  <a:pt x="14004" y="14778"/>
                </a:cubicBezTo>
                <a:cubicBezTo>
                  <a:pt x="14754" y="15260"/>
                  <a:pt x="15540" y="15015"/>
                  <a:pt x="16127" y="14143"/>
                </a:cubicBezTo>
                <a:cubicBezTo>
                  <a:pt x="16699" y="13284"/>
                  <a:pt x="16862" y="12041"/>
                  <a:pt x="16518" y="10839"/>
                </a:cubicBezTo>
                <a:cubicBezTo>
                  <a:pt x="16089" y="9324"/>
                  <a:pt x="15303" y="8437"/>
                  <a:pt x="14251" y="8095"/>
                </a:cubicBezTo>
                <a:cubicBezTo>
                  <a:pt x="14111" y="8053"/>
                  <a:pt x="13888" y="8130"/>
                  <a:pt x="13804" y="8276"/>
                </a:cubicBezTo>
                <a:cubicBezTo>
                  <a:pt x="13241" y="9310"/>
                  <a:pt x="12832" y="10462"/>
                  <a:pt x="12804" y="1152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5" name="Google Shape;1025;p38"/>
          <p:cNvSpPr/>
          <p:nvPr/>
        </p:nvSpPr>
        <p:spPr>
          <a:xfrm>
            <a:off x="1189932" y="1918832"/>
            <a:ext cx="100204" cy="126741"/>
          </a:xfrm>
          <a:custGeom>
            <a:rect b="b" l="l" r="r" t="t"/>
            <a:pathLst>
              <a:path extrusionOk="0" h="21518" w="21354">
                <a:moveTo>
                  <a:pt x="15925" y="14053"/>
                </a:moveTo>
                <a:cubicBezTo>
                  <a:pt x="16456" y="13736"/>
                  <a:pt x="16911" y="13250"/>
                  <a:pt x="17315" y="13284"/>
                </a:cubicBezTo>
                <a:cubicBezTo>
                  <a:pt x="17753" y="13318"/>
                  <a:pt x="18343" y="13750"/>
                  <a:pt x="18520" y="14114"/>
                </a:cubicBezTo>
                <a:cubicBezTo>
                  <a:pt x="19480" y="16045"/>
                  <a:pt x="20314" y="18009"/>
                  <a:pt x="21224" y="19953"/>
                </a:cubicBezTo>
                <a:cubicBezTo>
                  <a:pt x="21536" y="20608"/>
                  <a:pt x="21266" y="21168"/>
                  <a:pt x="20609" y="21431"/>
                </a:cubicBezTo>
                <a:cubicBezTo>
                  <a:pt x="20213" y="21600"/>
                  <a:pt x="19455" y="21505"/>
                  <a:pt x="19042" y="21296"/>
                </a:cubicBezTo>
                <a:cubicBezTo>
                  <a:pt x="16945" y="20196"/>
                  <a:pt x="14914" y="19008"/>
                  <a:pt x="12859" y="17847"/>
                </a:cubicBezTo>
                <a:cubicBezTo>
                  <a:pt x="12227" y="17496"/>
                  <a:pt x="11494" y="17145"/>
                  <a:pt x="11983" y="16402"/>
                </a:cubicBezTo>
                <a:cubicBezTo>
                  <a:pt x="12421" y="15741"/>
                  <a:pt x="13171" y="15910"/>
                  <a:pt x="13878" y="16092"/>
                </a:cubicBezTo>
                <a:cubicBezTo>
                  <a:pt x="14215" y="16180"/>
                  <a:pt x="14561" y="16247"/>
                  <a:pt x="15117" y="16375"/>
                </a:cubicBezTo>
                <a:cubicBezTo>
                  <a:pt x="13255" y="13999"/>
                  <a:pt x="11494" y="11765"/>
                  <a:pt x="9649" y="9416"/>
                </a:cubicBezTo>
                <a:cubicBezTo>
                  <a:pt x="9329" y="10368"/>
                  <a:pt x="9144" y="11266"/>
                  <a:pt x="8723" y="12089"/>
                </a:cubicBezTo>
                <a:cubicBezTo>
                  <a:pt x="8504" y="12521"/>
                  <a:pt x="7905" y="12832"/>
                  <a:pt x="7476" y="13203"/>
                </a:cubicBezTo>
                <a:cubicBezTo>
                  <a:pt x="7097" y="12845"/>
                  <a:pt x="6600" y="12535"/>
                  <a:pt x="6355" y="12123"/>
                </a:cubicBezTo>
                <a:cubicBezTo>
                  <a:pt x="4746" y="9342"/>
                  <a:pt x="3205" y="6541"/>
                  <a:pt x="1638" y="3753"/>
                </a:cubicBezTo>
                <a:cubicBezTo>
                  <a:pt x="1099" y="2795"/>
                  <a:pt x="543" y="1836"/>
                  <a:pt x="54" y="857"/>
                </a:cubicBezTo>
                <a:cubicBezTo>
                  <a:pt x="-64" y="608"/>
                  <a:pt x="46" y="290"/>
                  <a:pt x="54" y="0"/>
                </a:cubicBezTo>
                <a:cubicBezTo>
                  <a:pt x="374" y="169"/>
                  <a:pt x="821" y="270"/>
                  <a:pt x="981" y="506"/>
                </a:cubicBezTo>
                <a:cubicBezTo>
                  <a:pt x="2901" y="3449"/>
                  <a:pt x="4772" y="6406"/>
                  <a:pt x="6659" y="9369"/>
                </a:cubicBezTo>
                <a:cubicBezTo>
                  <a:pt x="6768" y="9538"/>
                  <a:pt x="6886" y="9693"/>
                  <a:pt x="6996" y="9862"/>
                </a:cubicBezTo>
                <a:cubicBezTo>
                  <a:pt x="7105" y="9862"/>
                  <a:pt x="7223" y="9862"/>
                  <a:pt x="7333" y="9862"/>
                </a:cubicBezTo>
                <a:cubicBezTo>
                  <a:pt x="7383" y="8728"/>
                  <a:pt x="7400" y="7594"/>
                  <a:pt x="7493" y="6453"/>
                </a:cubicBezTo>
                <a:cubicBezTo>
                  <a:pt x="7526" y="6095"/>
                  <a:pt x="7560" y="5656"/>
                  <a:pt x="7821" y="5400"/>
                </a:cubicBezTo>
                <a:cubicBezTo>
                  <a:pt x="8335" y="4887"/>
                  <a:pt x="9127" y="5130"/>
                  <a:pt x="9700" y="5879"/>
                </a:cubicBezTo>
                <a:cubicBezTo>
                  <a:pt x="11654" y="8471"/>
                  <a:pt x="13617" y="11063"/>
                  <a:pt x="15597" y="13655"/>
                </a:cubicBezTo>
                <a:cubicBezTo>
                  <a:pt x="15740" y="13837"/>
                  <a:pt x="15909" y="14013"/>
                  <a:pt x="15959" y="14060"/>
                </a:cubicBezTo>
                <a:lnTo>
                  <a:pt x="15925" y="140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6" name="Google Shape;1026;p38"/>
          <p:cNvSpPr/>
          <p:nvPr/>
        </p:nvSpPr>
        <p:spPr>
          <a:xfrm>
            <a:off x="1428298" y="1923763"/>
            <a:ext cx="59309" cy="117733"/>
          </a:xfrm>
          <a:custGeom>
            <a:rect b="b" l="l" r="r" t="t"/>
            <a:pathLst>
              <a:path extrusionOk="0" h="21445" w="21013">
                <a:moveTo>
                  <a:pt x="17118" y="232"/>
                </a:moveTo>
                <a:cubicBezTo>
                  <a:pt x="14666" y="3326"/>
                  <a:pt x="11304" y="6195"/>
                  <a:pt x="8377" y="9492"/>
                </a:cubicBezTo>
                <a:cubicBezTo>
                  <a:pt x="11865" y="8528"/>
                  <a:pt x="14890" y="7666"/>
                  <a:pt x="18000" y="6876"/>
                </a:cubicBezTo>
                <a:cubicBezTo>
                  <a:pt x="18700" y="6695"/>
                  <a:pt x="19961" y="6630"/>
                  <a:pt x="20465" y="6826"/>
                </a:cubicBezTo>
                <a:cubicBezTo>
                  <a:pt x="21572" y="7260"/>
                  <a:pt x="20760" y="7797"/>
                  <a:pt x="20129" y="8253"/>
                </a:cubicBezTo>
                <a:cubicBezTo>
                  <a:pt x="15549" y="11615"/>
                  <a:pt x="10996" y="14985"/>
                  <a:pt x="6416" y="18347"/>
                </a:cubicBezTo>
                <a:cubicBezTo>
                  <a:pt x="6037" y="18622"/>
                  <a:pt x="5687" y="18905"/>
                  <a:pt x="4959" y="19470"/>
                </a:cubicBezTo>
                <a:cubicBezTo>
                  <a:pt x="6556" y="19136"/>
                  <a:pt x="7648" y="18926"/>
                  <a:pt x="8671" y="18680"/>
                </a:cubicBezTo>
                <a:cubicBezTo>
                  <a:pt x="9777" y="18412"/>
                  <a:pt x="10940" y="18209"/>
                  <a:pt x="11570" y="18912"/>
                </a:cubicBezTo>
                <a:cubicBezTo>
                  <a:pt x="12201" y="19622"/>
                  <a:pt x="11136" y="20020"/>
                  <a:pt x="10016" y="20209"/>
                </a:cubicBezTo>
                <a:cubicBezTo>
                  <a:pt x="7438" y="20651"/>
                  <a:pt x="4861" y="21042"/>
                  <a:pt x="2241" y="21390"/>
                </a:cubicBezTo>
                <a:cubicBezTo>
                  <a:pt x="728" y="21600"/>
                  <a:pt x="-14" y="21201"/>
                  <a:pt x="0" y="20404"/>
                </a:cubicBezTo>
                <a:cubicBezTo>
                  <a:pt x="28" y="18962"/>
                  <a:pt x="-28" y="17521"/>
                  <a:pt x="182" y="16086"/>
                </a:cubicBezTo>
                <a:cubicBezTo>
                  <a:pt x="252" y="15716"/>
                  <a:pt x="1205" y="15383"/>
                  <a:pt x="1779" y="15028"/>
                </a:cubicBezTo>
                <a:cubicBezTo>
                  <a:pt x="2311" y="15398"/>
                  <a:pt x="2984" y="15738"/>
                  <a:pt x="3306" y="16151"/>
                </a:cubicBezTo>
                <a:cubicBezTo>
                  <a:pt x="3558" y="16477"/>
                  <a:pt x="3362" y="16890"/>
                  <a:pt x="3740" y="17390"/>
                </a:cubicBezTo>
                <a:cubicBezTo>
                  <a:pt x="7172" y="14890"/>
                  <a:pt x="10590" y="12390"/>
                  <a:pt x="14022" y="9898"/>
                </a:cubicBezTo>
                <a:cubicBezTo>
                  <a:pt x="13938" y="9847"/>
                  <a:pt x="13868" y="9804"/>
                  <a:pt x="13784" y="9753"/>
                </a:cubicBezTo>
                <a:cubicBezTo>
                  <a:pt x="11444" y="10369"/>
                  <a:pt x="9161" y="11014"/>
                  <a:pt x="6766" y="11572"/>
                </a:cubicBezTo>
                <a:cubicBezTo>
                  <a:pt x="6037" y="11746"/>
                  <a:pt x="5071" y="11659"/>
                  <a:pt x="4230" y="11695"/>
                </a:cubicBezTo>
                <a:cubicBezTo>
                  <a:pt x="4342" y="11231"/>
                  <a:pt x="4216" y="10702"/>
                  <a:pt x="4609" y="10318"/>
                </a:cubicBezTo>
                <a:cubicBezTo>
                  <a:pt x="8040" y="7152"/>
                  <a:pt x="11556" y="4007"/>
                  <a:pt x="15072" y="870"/>
                </a:cubicBezTo>
                <a:cubicBezTo>
                  <a:pt x="15409" y="565"/>
                  <a:pt x="15857" y="290"/>
                  <a:pt x="16235" y="0"/>
                </a:cubicBezTo>
                <a:cubicBezTo>
                  <a:pt x="16515" y="80"/>
                  <a:pt x="16795" y="145"/>
                  <a:pt x="17076" y="225"/>
                </a:cubicBezTo>
                <a:lnTo>
                  <a:pt x="17118" y="2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7" name="Google Shape;1027;p38"/>
          <p:cNvSpPr/>
          <p:nvPr/>
        </p:nvSpPr>
        <p:spPr>
          <a:xfrm>
            <a:off x="1376698" y="1674119"/>
            <a:ext cx="116063" cy="121383"/>
          </a:xfrm>
          <a:custGeom>
            <a:rect b="b" l="l" r="r" t="t"/>
            <a:pathLst>
              <a:path extrusionOk="0" h="20478" w="21404">
                <a:moveTo>
                  <a:pt x="17538" y="17775"/>
                </a:moveTo>
                <a:cubicBezTo>
                  <a:pt x="18442" y="17097"/>
                  <a:pt x="19142" y="16587"/>
                  <a:pt x="19835" y="16070"/>
                </a:cubicBezTo>
                <a:cubicBezTo>
                  <a:pt x="20273" y="15742"/>
                  <a:pt x="20769" y="15540"/>
                  <a:pt x="21192" y="16030"/>
                </a:cubicBezTo>
                <a:cubicBezTo>
                  <a:pt x="21600" y="16500"/>
                  <a:pt x="21374" y="16902"/>
                  <a:pt x="20907" y="17258"/>
                </a:cubicBezTo>
                <a:cubicBezTo>
                  <a:pt x="19580" y="18218"/>
                  <a:pt x="18275" y="19211"/>
                  <a:pt x="16933" y="20157"/>
                </a:cubicBezTo>
                <a:cubicBezTo>
                  <a:pt x="16189" y="20687"/>
                  <a:pt x="15752" y="20553"/>
                  <a:pt x="15431" y="19815"/>
                </a:cubicBezTo>
                <a:cubicBezTo>
                  <a:pt x="14855" y="18486"/>
                  <a:pt x="14264" y="17178"/>
                  <a:pt x="13666" y="15856"/>
                </a:cubicBezTo>
                <a:cubicBezTo>
                  <a:pt x="13433" y="15339"/>
                  <a:pt x="13148" y="14775"/>
                  <a:pt x="13899" y="14467"/>
                </a:cubicBezTo>
                <a:cubicBezTo>
                  <a:pt x="14614" y="14165"/>
                  <a:pt x="14957" y="14695"/>
                  <a:pt x="15241" y="15191"/>
                </a:cubicBezTo>
                <a:cubicBezTo>
                  <a:pt x="15518" y="15661"/>
                  <a:pt x="15781" y="16138"/>
                  <a:pt x="16153" y="16809"/>
                </a:cubicBezTo>
                <a:cubicBezTo>
                  <a:pt x="16999" y="14279"/>
                  <a:pt x="17553" y="11897"/>
                  <a:pt x="17232" y="9421"/>
                </a:cubicBezTo>
                <a:cubicBezTo>
                  <a:pt x="17093" y="8354"/>
                  <a:pt x="16853" y="7273"/>
                  <a:pt x="16422" y="6287"/>
                </a:cubicBezTo>
                <a:cubicBezTo>
                  <a:pt x="13790" y="275"/>
                  <a:pt x="5520" y="-779"/>
                  <a:pt x="1072" y="4294"/>
                </a:cubicBezTo>
                <a:cubicBezTo>
                  <a:pt x="824" y="4569"/>
                  <a:pt x="576" y="4858"/>
                  <a:pt x="335" y="5140"/>
                </a:cubicBezTo>
                <a:lnTo>
                  <a:pt x="0" y="4965"/>
                </a:lnTo>
                <a:cubicBezTo>
                  <a:pt x="146" y="4636"/>
                  <a:pt x="255" y="4281"/>
                  <a:pt x="459" y="3979"/>
                </a:cubicBezTo>
                <a:cubicBezTo>
                  <a:pt x="2800" y="543"/>
                  <a:pt x="7664" y="-913"/>
                  <a:pt x="11945" y="590"/>
                </a:cubicBezTo>
                <a:cubicBezTo>
                  <a:pt x="15927" y="1992"/>
                  <a:pt x="17888" y="4858"/>
                  <a:pt x="18588" y="8582"/>
                </a:cubicBezTo>
                <a:cubicBezTo>
                  <a:pt x="19099" y="11306"/>
                  <a:pt x="18617" y="13963"/>
                  <a:pt x="17881" y="16594"/>
                </a:cubicBezTo>
                <a:cubicBezTo>
                  <a:pt x="17793" y="16896"/>
                  <a:pt x="17706" y="17198"/>
                  <a:pt x="17538" y="17788"/>
                </a:cubicBezTo>
                <a:lnTo>
                  <a:pt x="17538" y="1777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8" name="Google Shape;1028;p38"/>
          <p:cNvSpPr/>
          <p:nvPr/>
        </p:nvSpPr>
        <p:spPr>
          <a:xfrm>
            <a:off x="1603127" y="1697637"/>
            <a:ext cx="189209" cy="91704"/>
          </a:xfrm>
          <a:custGeom>
            <a:rect b="b" l="l" r="r" t="t"/>
            <a:pathLst>
              <a:path extrusionOk="0" h="21130" w="21593">
                <a:moveTo>
                  <a:pt x="21584" y="1158"/>
                </a:moveTo>
                <a:cubicBezTo>
                  <a:pt x="14057" y="242"/>
                  <a:pt x="7669" y="5024"/>
                  <a:pt x="2553" y="16282"/>
                </a:cubicBezTo>
                <a:cubicBezTo>
                  <a:pt x="2612" y="16502"/>
                  <a:pt x="2625" y="16584"/>
                  <a:pt x="2652" y="16630"/>
                </a:cubicBezTo>
                <a:cubicBezTo>
                  <a:pt x="2905" y="17097"/>
                  <a:pt x="3154" y="17574"/>
                  <a:pt x="3402" y="18032"/>
                </a:cubicBezTo>
                <a:cubicBezTo>
                  <a:pt x="3135" y="18471"/>
                  <a:pt x="2901" y="18993"/>
                  <a:pt x="2607" y="19314"/>
                </a:cubicBezTo>
                <a:cubicBezTo>
                  <a:pt x="2079" y="19891"/>
                  <a:pt x="1519" y="20340"/>
                  <a:pt x="977" y="20844"/>
                </a:cubicBezTo>
                <a:cubicBezTo>
                  <a:pt x="359" y="21430"/>
                  <a:pt x="83" y="21128"/>
                  <a:pt x="47" y="19809"/>
                </a:cubicBezTo>
                <a:cubicBezTo>
                  <a:pt x="16" y="18554"/>
                  <a:pt x="-7" y="17308"/>
                  <a:pt x="2" y="16044"/>
                </a:cubicBezTo>
                <a:cubicBezTo>
                  <a:pt x="7" y="14844"/>
                  <a:pt x="318" y="14358"/>
                  <a:pt x="824" y="14972"/>
                </a:cubicBezTo>
                <a:cubicBezTo>
                  <a:pt x="1487" y="15787"/>
                  <a:pt x="1826" y="15274"/>
                  <a:pt x="2305" y="14294"/>
                </a:cubicBezTo>
                <a:cubicBezTo>
                  <a:pt x="6883" y="4832"/>
                  <a:pt x="12409" y="-170"/>
                  <a:pt x="18992" y="4"/>
                </a:cubicBezTo>
                <a:cubicBezTo>
                  <a:pt x="19850" y="22"/>
                  <a:pt x="20708" y="343"/>
                  <a:pt x="21566" y="508"/>
                </a:cubicBezTo>
                <a:cubicBezTo>
                  <a:pt x="21575" y="719"/>
                  <a:pt x="21584" y="938"/>
                  <a:pt x="21593" y="1149"/>
                </a:cubicBezTo>
                <a:lnTo>
                  <a:pt x="21584" y="11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9" name="Google Shape;1029;p38"/>
          <p:cNvSpPr/>
          <p:nvPr/>
        </p:nvSpPr>
        <p:spPr>
          <a:xfrm>
            <a:off x="799101" y="1721867"/>
            <a:ext cx="146876" cy="53377"/>
          </a:xfrm>
          <a:custGeom>
            <a:rect b="b" l="l" r="r" t="t"/>
            <a:pathLst>
              <a:path extrusionOk="0" h="19287" w="21356">
                <a:moveTo>
                  <a:pt x="19005" y="8883"/>
                </a:moveTo>
                <a:cubicBezTo>
                  <a:pt x="18534" y="9128"/>
                  <a:pt x="18218" y="9501"/>
                  <a:pt x="17913" y="9401"/>
                </a:cubicBezTo>
                <a:cubicBezTo>
                  <a:pt x="17631" y="9314"/>
                  <a:pt x="17240" y="8855"/>
                  <a:pt x="17165" y="8323"/>
                </a:cubicBezTo>
                <a:cubicBezTo>
                  <a:pt x="17090" y="7791"/>
                  <a:pt x="17286" y="6598"/>
                  <a:pt x="17493" y="6354"/>
                </a:cubicBezTo>
                <a:cubicBezTo>
                  <a:pt x="18367" y="5262"/>
                  <a:pt x="19270" y="4313"/>
                  <a:pt x="20196" y="3523"/>
                </a:cubicBezTo>
                <a:cubicBezTo>
                  <a:pt x="20754" y="3049"/>
                  <a:pt x="20966" y="4184"/>
                  <a:pt x="21018" y="5362"/>
                </a:cubicBezTo>
                <a:cubicBezTo>
                  <a:pt x="21139" y="8064"/>
                  <a:pt x="21231" y="10780"/>
                  <a:pt x="21346" y="13482"/>
                </a:cubicBezTo>
                <a:cubicBezTo>
                  <a:pt x="21392" y="14661"/>
                  <a:pt x="21283" y="15580"/>
                  <a:pt x="20765" y="15724"/>
                </a:cubicBezTo>
                <a:cubicBezTo>
                  <a:pt x="20253" y="15868"/>
                  <a:pt x="20035" y="15063"/>
                  <a:pt x="20000" y="13870"/>
                </a:cubicBezTo>
                <a:cubicBezTo>
                  <a:pt x="19989" y="13410"/>
                  <a:pt x="19960" y="12950"/>
                  <a:pt x="19920" y="12131"/>
                </a:cubicBezTo>
                <a:cubicBezTo>
                  <a:pt x="19724" y="12692"/>
                  <a:pt x="19609" y="12979"/>
                  <a:pt x="19506" y="13324"/>
                </a:cubicBezTo>
                <a:cubicBezTo>
                  <a:pt x="17608" y="19403"/>
                  <a:pt x="14319" y="21142"/>
                  <a:pt x="11685" y="17104"/>
                </a:cubicBezTo>
                <a:cubicBezTo>
                  <a:pt x="10701" y="15609"/>
                  <a:pt x="9862" y="13482"/>
                  <a:pt x="8999" y="11499"/>
                </a:cubicBezTo>
                <a:cubicBezTo>
                  <a:pt x="8062" y="9343"/>
                  <a:pt x="7216" y="6900"/>
                  <a:pt x="6256" y="4802"/>
                </a:cubicBezTo>
                <a:cubicBezTo>
                  <a:pt x="5215" y="2531"/>
                  <a:pt x="3979" y="1396"/>
                  <a:pt x="2552" y="2043"/>
                </a:cubicBezTo>
                <a:cubicBezTo>
                  <a:pt x="1454" y="2531"/>
                  <a:pt x="712" y="4198"/>
                  <a:pt x="137" y="6843"/>
                </a:cubicBezTo>
                <a:cubicBezTo>
                  <a:pt x="-208" y="4917"/>
                  <a:pt x="166" y="3839"/>
                  <a:pt x="517" y="2962"/>
                </a:cubicBezTo>
                <a:cubicBezTo>
                  <a:pt x="1609" y="217"/>
                  <a:pt x="2961" y="-458"/>
                  <a:pt x="4433" y="275"/>
                </a:cubicBezTo>
                <a:cubicBezTo>
                  <a:pt x="6049" y="1080"/>
                  <a:pt x="7257" y="3623"/>
                  <a:pt x="8418" y="6354"/>
                </a:cubicBezTo>
                <a:cubicBezTo>
                  <a:pt x="9350" y="8553"/>
                  <a:pt x="10235" y="10852"/>
                  <a:pt x="11219" y="12907"/>
                </a:cubicBezTo>
                <a:cubicBezTo>
                  <a:pt x="12392" y="15379"/>
                  <a:pt x="13761" y="16572"/>
                  <a:pt x="15313" y="15983"/>
                </a:cubicBezTo>
                <a:cubicBezTo>
                  <a:pt x="17004" y="15350"/>
                  <a:pt x="18166" y="12979"/>
                  <a:pt x="19005" y="8855"/>
                </a:cubicBezTo>
                <a:lnTo>
                  <a:pt x="19005" y="88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0" name="Google Shape;1030;p38"/>
          <p:cNvSpPr/>
          <p:nvPr/>
        </p:nvSpPr>
        <p:spPr>
          <a:xfrm>
            <a:off x="832150" y="1419477"/>
            <a:ext cx="90003" cy="117386"/>
          </a:xfrm>
          <a:custGeom>
            <a:rect b="b" l="l" r="r" t="t"/>
            <a:pathLst>
              <a:path extrusionOk="0" h="21343" w="21519">
                <a:moveTo>
                  <a:pt x="15614" y="17388"/>
                </a:moveTo>
                <a:cubicBezTo>
                  <a:pt x="17193" y="12160"/>
                  <a:pt x="17855" y="6953"/>
                  <a:pt x="17855" y="1587"/>
                </a:cubicBezTo>
                <a:cubicBezTo>
                  <a:pt x="11840" y="1255"/>
                  <a:pt x="5920" y="929"/>
                  <a:pt x="0" y="597"/>
                </a:cubicBezTo>
                <a:cubicBezTo>
                  <a:pt x="0" y="430"/>
                  <a:pt x="0" y="271"/>
                  <a:pt x="0" y="105"/>
                </a:cubicBezTo>
                <a:cubicBezTo>
                  <a:pt x="435" y="69"/>
                  <a:pt x="861" y="-18"/>
                  <a:pt x="1296" y="4"/>
                </a:cubicBezTo>
                <a:cubicBezTo>
                  <a:pt x="6355" y="105"/>
                  <a:pt x="11405" y="228"/>
                  <a:pt x="16474" y="329"/>
                </a:cubicBezTo>
                <a:cubicBezTo>
                  <a:pt x="17061" y="336"/>
                  <a:pt x="17637" y="358"/>
                  <a:pt x="18214" y="315"/>
                </a:cubicBezTo>
                <a:cubicBezTo>
                  <a:pt x="19557" y="221"/>
                  <a:pt x="19898" y="380"/>
                  <a:pt x="19813" y="1515"/>
                </a:cubicBezTo>
                <a:cubicBezTo>
                  <a:pt x="19510" y="5579"/>
                  <a:pt x="19160" y="9643"/>
                  <a:pt x="18763" y="13700"/>
                </a:cubicBezTo>
                <a:cubicBezTo>
                  <a:pt x="18649" y="14864"/>
                  <a:pt x="18318" y="16021"/>
                  <a:pt x="18318" y="17258"/>
                </a:cubicBezTo>
                <a:cubicBezTo>
                  <a:pt x="18782" y="16802"/>
                  <a:pt x="19236" y="16361"/>
                  <a:pt x="19680" y="15905"/>
                </a:cubicBezTo>
                <a:cubicBezTo>
                  <a:pt x="20125" y="15450"/>
                  <a:pt x="20749" y="15103"/>
                  <a:pt x="21335" y="15580"/>
                </a:cubicBezTo>
                <a:cubicBezTo>
                  <a:pt x="21600" y="15804"/>
                  <a:pt x="21572" y="16506"/>
                  <a:pt x="21297" y="16795"/>
                </a:cubicBezTo>
                <a:cubicBezTo>
                  <a:pt x="20040" y="18169"/>
                  <a:pt x="18678" y="19485"/>
                  <a:pt x="17306" y="20794"/>
                </a:cubicBezTo>
                <a:cubicBezTo>
                  <a:pt x="16493" y="21582"/>
                  <a:pt x="15737" y="21524"/>
                  <a:pt x="15179" y="20606"/>
                </a:cubicBezTo>
                <a:cubicBezTo>
                  <a:pt x="14365" y="19268"/>
                  <a:pt x="13561" y="17930"/>
                  <a:pt x="12909" y="16556"/>
                </a:cubicBezTo>
                <a:cubicBezTo>
                  <a:pt x="12748" y="16231"/>
                  <a:pt x="13164" y="15754"/>
                  <a:pt x="13316" y="15349"/>
                </a:cubicBezTo>
                <a:cubicBezTo>
                  <a:pt x="13798" y="15551"/>
                  <a:pt x="14403" y="15681"/>
                  <a:pt x="14715" y="15985"/>
                </a:cubicBezTo>
                <a:cubicBezTo>
                  <a:pt x="15131" y="16390"/>
                  <a:pt x="15311" y="16918"/>
                  <a:pt x="15604" y="17395"/>
                </a:cubicBezTo>
                <a:lnTo>
                  <a:pt x="15614" y="1739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1" name="Google Shape;1031;p38"/>
          <p:cNvSpPr/>
          <p:nvPr/>
        </p:nvSpPr>
        <p:spPr>
          <a:xfrm>
            <a:off x="813012" y="1463986"/>
            <a:ext cx="91585" cy="95430"/>
          </a:xfrm>
          <a:custGeom>
            <a:rect b="b" l="l" r="r" t="t"/>
            <a:pathLst>
              <a:path extrusionOk="0" h="21361" w="21461">
                <a:moveTo>
                  <a:pt x="21461" y="20791"/>
                </a:moveTo>
                <a:cubicBezTo>
                  <a:pt x="20961" y="20907"/>
                  <a:pt x="20442" y="21112"/>
                  <a:pt x="19932" y="21121"/>
                </a:cubicBezTo>
                <a:cubicBezTo>
                  <a:pt x="15364" y="21227"/>
                  <a:pt x="10814" y="21290"/>
                  <a:pt x="6246" y="21361"/>
                </a:cubicBezTo>
                <a:cubicBezTo>
                  <a:pt x="5764" y="21361"/>
                  <a:pt x="5282" y="21299"/>
                  <a:pt x="4809" y="21227"/>
                </a:cubicBezTo>
                <a:cubicBezTo>
                  <a:pt x="2622" y="20925"/>
                  <a:pt x="1538" y="19847"/>
                  <a:pt x="1677" y="17737"/>
                </a:cubicBezTo>
                <a:cubicBezTo>
                  <a:pt x="1890" y="14710"/>
                  <a:pt x="2280" y="11692"/>
                  <a:pt x="2613" y="8673"/>
                </a:cubicBezTo>
                <a:cubicBezTo>
                  <a:pt x="2780" y="7178"/>
                  <a:pt x="2947" y="5682"/>
                  <a:pt x="3151" y="3839"/>
                </a:cubicBezTo>
                <a:cubicBezTo>
                  <a:pt x="2483" y="4409"/>
                  <a:pt x="2122" y="4863"/>
                  <a:pt x="1649" y="5085"/>
                </a:cubicBezTo>
                <a:cubicBezTo>
                  <a:pt x="1214" y="5290"/>
                  <a:pt x="649" y="5237"/>
                  <a:pt x="139" y="5290"/>
                </a:cubicBezTo>
                <a:cubicBezTo>
                  <a:pt x="120" y="4792"/>
                  <a:pt x="-139" y="4133"/>
                  <a:pt x="102" y="3848"/>
                </a:cubicBezTo>
                <a:cubicBezTo>
                  <a:pt x="1158" y="2610"/>
                  <a:pt x="2326" y="1462"/>
                  <a:pt x="3512" y="331"/>
                </a:cubicBezTo>
                <a:cubicBezTo>
                  <a:pt x="4114" y="-239"/>
                  <a:pt x="4744" y="-25"/>
                  <a:pt x="5171" y="607"/>
                </a:cubicBezTo>
                <a:cubicBezTo>
                  <a:pt x="6060" y="1916"/>
                  <a:pt x="6978" y="3198"/>
                  <a:pt x="7737" y="4569"/>
                </a:cubicBezTo>
                <a:cubicBezTo>
                  <a:pt x="7951" y="4952"/>
                  <a:pt x="7636" y="5584"/>
                  <a:pt x="7571" y="6100"/>
                </a:cubicBezTo>
                <a:cubicBezTo>
                  <a:pt x="7070" y="5922"/>
                  <a:pt x="6514" y="5780"/>
                  <a:pt x="6060" y="5530"/>
                </a:cubicBezTo>
                <a:cubicBezTo>
                  <a:pt x="5801" y="5379"/>
                  <a:pt x="5653" y="5032"/>
                  <a:pt x="5273" y="4542"/>
                </a:cubicBezTo>
                <a:cubicBezTo>
                  <a:pt x="5078" y="6252"/>
                  <a:pt x="4920" y="7694"/>
                  <a:pt x="4744" y="9145"/>
                </a:cubicBezTo>
                <a:cubicBezTo>
                  <a:pt x="4448" y="11656"/>
                  <a:pt x="4114" y="14167"/>
                  <a:pt x="3836" y="16687"/>
                </a:cubicBezTo>
                <a:cubicBezTo>
                  <a:pt x="3577" y="18984"/>
                  <a:pt x="4114" y="19580"/>
                  <a:pt x="6514" y="19643"/>
                </a:cubicBezTo>
                <a:cubicBezTo>
                  <a:pt x="10814" y="19758"/>
                  <a:pt x="15104" y="19847"/>
                  <a:pt x="19413" y="19972"/>
                </a:cubicBezTo>
                <a:cubicBezTo>
                  <a:pt x="20090" y="19990"/>
                  <a:pt x="20775" y="20177"/>
                  <a:pt x="21442" y="20275"/>
                </a:cubicBezTo>
                <a:cubicBezTo>
                  <a:pt x="21442" y="20444"/>
                  <a:pt x="21442" y="20613"/>
                  <a:pt x="21442" y="20782"/>
                </a:cubicBezTo>
                <a:lnTo>
                  <a:pt x="21461" y="2079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2" name="Google Shape;1032;p38"/>
          <p:cNvSpPr/>
          <p:nvPr/>
        </p:nvSpPr>
        <p:spPr>
          <a:xfrm>
            <a:off x="774500" y="1165731"/>
            <a:ext cx="130063" cy="111259"/>
          </a:xfrm>
          <a:custGeom>
            <a:rect b="b" l="l" r="r" t="t"/>
            <a:pathLst>
              <a:path extrusionOk="0" h="21489" w="21498">
                <a:moveTo>
                  <a:pt x="16247" y="2770"/>
                </a:moveTo>
                <a:cubicBezTo>
                  <a:pt x="15960" y="2378"/>
                  <a:pt x="15705" y="2032"/>
                  <a:pt x="15457" y="1694"/>
                </a:cubicBezTo>
                <a:cubicBezTo>
                  <a:pt x="15764" y="1402"/>
                  <a:pt x="16038" y="941"/>
                  <a:pt x="16385" y="857"/>
                </a:cubicBezTo>
                <a:cubicBezTo>
                  <a:pt x="17744" y="511"/>
                  <a:pt x="19123" y="273"/>
                  <a:pt x="20495" y="27"/>
                </a:cubicBezTo>
                <a:cubicBezTo>
                  <a:pt x="21286" y="-111"/>
                  <a:pt x="21600" y="281"/>
                  <a:pt x="21469" y="1210"/>
                </a:cubicBezTo>
                <a:cubicBezTo>
                  <a:pt x="21306" y="2355"/>
                  <a:pt x="21175" y="3522"/>
                  <a:pt x="20914" y="4628"/>
                </a:cubicBezTo>
                <a:cubicBezTo>
                  <a:pt x="20829" y="4982"/>
                  <a:pt x="20365" y="5212"/>
                  <a:pt x="20071" y="5504"/>
                </a:cubicBezTo>
                <a:cubicBezTo>
                  <a:pt x="19901" y="5105"/>
                  <a:pt x="19613" y="4713"/>
                  <a:pt x="19594" y="4290"/>
                </a:cubicBezTo>
                <a:cubicBezTo>
                  <a:pt x="19561" y="3768"/>
                  <a:pt x="19744" y="3238"/>
                  <a:pt x="19862" y="2470"/>
                </a:cubicBezTo>
                <a:cubicBezTo>
                  <a:pt x="11476" y="6326"/>
                  <a:pt x="5163" y="12817"/>
                  <a:pt x="346" y="21489"/>
                </a:cubicBezTo>
                <a:cubicBezTo>
                  <a:pt x="229" y="21420"/>
                  <a:pt x="111" y="21343"/>
                  <a:pt x="0" y="21259"/>
                </a:cubicBezTo>
                <a:cubicBezTo>
                  <a:pt x="111" y="20851"/>
                  <a:pt x="163" y="20406"/>
                  <a:pt x="340" y="20045"/>
                </a:cubicBezTo>
                <a:cubicBezTo>
                  <a:pt x="2327" y="16104"/>
                  <a:pt x="4823" y="12648"/>
                  <a:pt x="7725" y="9598"/>
                </a:cubicBezTo>
                <a:cubicBezTo>
                  <a:pt x="10339" y="6848"/>
                  <a:pt x="13221" y="4544"/>
                  <a:pt x="16247" y="2746"/>
                </a:cubicBezTo>
                <a:lnTo>
                  <a:pt x="16247" y="27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3" name="Google Shape;1033;p38"/>
          <p:cNvSpPr/>
          <p:nvPr/>
        </p:nvSpPr>
        <p:spPr>
          <a:xfrm>
            <a:off x="677877" y="1158316"/>
            <a:ext cx="41284" cy="127025"/>
          </a:xfrm>
          <a:custGeom>
            <a:rect b="b" l="l" r="r" t="t"/>
            <a:pathLst>
              <a:path extrusionOk="0" h="21466" w="19589">
                <a:moveTo>
                  <a:pt x="8806" y="7"/>
                </a:moveTo>
                <a:cubicBezTo>
                  <a:pt x="3537" y="3790"/>
                  <a:pt x="1062" y="7668"/>
                  <a:pt x="3893" y="11828"/>
                </a:cubicBezTo>
                <a:cubicBezTo>
                  <a:pt x="5318" y="13891"/>
                  <a:pt x="7775" y="15767"/>
                  <a:pt x="11675" y="17507"/>
                </a:cubicBezTo>
                <a:cubicBezTo>
                  <a:pt x="13100" y="17205"/>
                  <a:pt x="14412" y="16889"/>
                  <a:pt x="15781" y="16633"/>
                </a:cubicBezTo>
                <a:cubicBezTo>
                  <a:pt x="17712" y="16277"/>
                  <a:pt x="19081" y="16553"/>
                  <a:pt x="19231" y="17339"/>
                </a:cubicBezTo>
                <a:cubicBezTo>
                  <a:pt x="19400" y="18414"/>
                  <a:pt x="19606" y="19496"/>
                  <a:pt x="19587" y="20578"/>
                </a:cubicBezTo>
                <a:cubicBezTo>
                  <a:pt x="19587" y="21197"/>
                  <a:pt x="18594" y="21600"/>
                  <a:pt x="16606" y="21425"/>
                </a:cubicBezTo>
                <a:cubicBezTo>
                  <a:pt x="13344" y="21150"/>
                  <a:pt x="10025" y="20901"/>
                  <a:pt x="6837" y="20558"/>
                </a:cubicBezTo>
                <a:cubicBezTo>
                  <a:pt x="5731" y="20437"/>
                  <a:pt x="4812" y="20068"/>
                  <a:pt x="3818" y="19812"/>
                </a:cubicBezTo>
                <a:cubicBezTo>
                  <a:pt x="4568" y="19456"/>
                  <a:pt x="5225" y="19073"/>
                  <a:pt x="6087" y="18750"/>
                </a:cubicBezTo>
                <a:cubicBezTo>
                  <a:pt x="6687" y="18529"/>
                  <a:pt x="7531" y="18401"/>
                  <a:pt x="8393" y="18193"/>
                </a:cubicBezTo>
                <a:cubicBezTo>
                  <a:pt x="537" y="14053"/>
                  <a:pt x="-1994" y="9577"/>
                  <a:pt x="1606" y="4738"/>
                </a:cubicBezTo>
                <a:cubicBezTo>
                  <a:pt x="2918" y="2964"/>
                  <a:pt x="4962" y="1304"/>
                  <a:pt x="8825" y="0"/>
                </a:cubicBezTo>
                <a:lnTo>
                  <a:pt x="8825" y="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4" name="Google Shape;1034;p38"/>
          <p:cNvSpPr/>
          <p:nvPr/>
        </p:nvSpPr>
        <p:spPr>
          <a:xfrm>
            <a:off x="555763" y="1154172"/>
            <a:ext cx="85569" cy="127341"/>
          </a:xfrm>
          <a:custGeom>
            <a:rect b="b" l="l" r="r" t="t"/>
            <a:pathLst>
              <a:path extrusionOk="0" h="21574" w="21581">
                <a:moveTo>
                  <a:pt x="19128" y="2136"/>
                </a:moveTo>
                <a:cubicBezTo>
                  <a:pt x="8712" y="6871"/>
                  <a:pt x="2990" y="13465"/>
                  <a:pt x="638" y="21574"/>
                </a:cubicBezTo>
                <a:cubicBezTo>
                  <a:pt x="429" y="21534"/>
                  <a:pt x="209" y="21493"/>
                  <a:pt x="0" y="21453"/>
                </a:cubicBezTo>
                <a:cubicBezTo>
                  <a:pt x="130" y="20550"/>
                  <a:pt x="130" y="19621"/>
                  <a:pt x="429" y="18738"/>
                </a:cubicBezTo>
                <a:cubicBezTo>
                  <a:pt x="2592" y="12259"/>
                  <a:pt x="7516" y="6911"/>
                  <a:pt x="15031" y="2661"/>
                </a:cubicBezTo>
                <a:cubicBezTo>
                  <a:pt x="15350" y="2480"/>
                  <a:pt x="15679" y="2304"/>
                  <a:pt x="16247" y="1988"/>
                </a:cubicBezTo>
                <a:cubicBezTo>
                  <a:pt x="15540" y="1988"/>
                  <a:pt x="15031" y="2062"/>
                  <a:pt x="14603" y="1974"/>
                </a:cubicBezTo>
                <a:cubicBezTo>
                  <a:pt x="14134" y="1873"/>
                  <a:pt x="13576" y="1671"/>
                  <a:pt x="13377" y="1402"/>
                </a:cubicBezTo>
                <a:cubicBezTo>
                  <a:pt x="13267" y="1247"/>
                  <a:pt x="13755" y="695"/>
                  <a:pt x="14084" y="641"/>
                </a:cubicBezTo>
                <a:cubicBezTo>
                  <a:pt x="15958" y="365"/>
                  <a:pt x="17862" y="136"/>
                  <a:pt x="19766" y="1"/>
                </a:cubicBezTo>
                <a:cubicBezTo>
                  <a:pt x="20125" y="-26"/>
                  <a:pt x="20803" y="378"/>
                  <a:pt x="20892" y="654"/>
                </a:cubicBezTo>
                <a:cubicBezTo>
                  <a:pt x="21231" y="1705"/>
                  <a:pt x="21490" y="2796"/>
                  <a:pt x="21580" y="3867"/>
                </a:cubicBezTo>
                <a:cubicBezTo>
                  <a:pt x="21600" y="4177"/>
                  <a:pt x="20962" y="4514"/>
                  <a:pt x="20623" y="4830"/>
                </a:cubicBezTo>
                <a:cubicBezTo>
                  <a:pt x="20224" y="4574"/>
                  <a:pt x="19616" y="4359"/>
                  <a:pt x="19477" y="4049"/>
                </a:cubicBezTo>
                <a:cubicBezTo>
                  <a:pt x="19228" y="3517"/>
                  <a:pt x="19248" y="2917"/>
                  <a:pt x="19138" y="2136"/>
                </a:cubicBezTo>
                <a:lnTo>
                  <a:pt x="19138" y="21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5" name="Google Shape;1035;p38"/>
          <p:cNvSpPr/>
          <p:nvPr/>
        </p:nvSpPr>
        <p:spPr>
          <a:xfrm>
            <a:off x="1278336" y="1165691"/>
            <a:ext cx="27376" cy="121856"/>
          </a:xfrm>
          <a:custGeom>
            <a:rect b="b" l="l" r="r" t="t"/>
            <a:pathLst>
              <a:path extrusionOk="0" h="21220" w="20354">
                <a:moveTo>
                  <a:pt x="13703" y="3583"/>
                </a:moveTo>
                <a:cubicBezTo>
                  <a:pt x="7641" y="7148"/>
                  <a:pt x="5140" y="10845"/>
                  <a:pt x="6582" y="14639"/>
                </a:cubicBezTo>
                <a:cubicBezTo>
                  <a:pt x="7259" y="16383"/>
                  <a:pt x="8995" y="18114"/>
                  <a:pt x="10496" y="19845"/>
                </a:cubicBezTo>
                <a:cubicBezTo>
                  <a:pt x="11025" y="20433"/>
                  <a:pt x="11702" y="21008"/>
                  <a:pt x="8495" y="21188"/>
                </a:cubicBezTo>
                <a:cubicBezTo>
                  <a:pt x="5258" y="21368"/>
                  <a:pt x="4581" y="20752"/>
                  <a:pt x="3992" y="20198"/>
                </a:cubicBezTo>
                <a:cubicBezTo>
                  <a:pt x="-1246" y="15283"/>
                  <a:pt x="-746" y="10402"/>
                  <a:pt x="5640" y="5563"/>
                </a:cubicBezTo>
                <a:cubicBezTo>
                  <a:pt x="6052" y="5258"/>
                  <a:pt x="6464" y="4953"/>
                  <a:pt x="7200" y="4441"/>
                </a:cubicBezTo>
                <a:cubicBezTo>
                  <a:pt x="5787" y="4718"/>
                  <a:pt x="5081" y="4967"/>
                  <a:pt x="4286" y="4981"/>
                </a:cubicBezTo>
                <a:cubicBezTo>
                  <a:pt x="3080" y="5016"/>
                  <a:pt x="1461" y="4981"/>
                  <a:pt x="579" y="4815"/>
                </a:cubicBezTo>
                <a:cubicBezTo>
                  <a:pt x="-39" y="4690"/>
                  <a:pt x="-216" y="4199"/>
                  <a:pt x="314" y="4046"/>
                </a:cubicBezTo>
                <a:cubicBezTo>
                  <a:pt x="4904" y="2731"/>
                  <a:pt x="9613" y="1436"/>
                  <a:pt x="14557" y="197"/>
                </a:cubicBezTo>
                <a:cubicBezTo>
                  <a:pt x="16264" y="-232"/>
                  <a:pt x="19089" y="80"/>
                  <a:pt x="19353" y="737"/>
                </a:cubicBezTo>
                <a:cubicBezTo>
                  <a:pt x="19942" y="2170"/>
                  <a:pt x="20295" y="3610"/>
                  <a:pt x="20354" y="5050"/>
                </a:cubicBezTo>
                <a:cubicBezTo>
                  <a:pt x="20354" y="5300"/>
                  <a:pt x="18529" y="5777"/>
                  <a:pt x="17823" y="5756"/>
                </a:cubicBezTo>
                <a:cubicBezTo>
                  <a:pt x="16558" y="5708"/>
                  <a:pt x="14910" y="5403"/>
                  <a:pt x="14468" y="5120"/>
                </a:cubicBezTo>
                <a:cubicBezTo>
                  <a:pt x="13762" y="4642"/>
                  <a:pt x="13939" y="4095"/>
                  <a:pt x="13733" y="3569"/>
                </a:cubicBezTo>
                <a:lnTo>
                  <a:pt x="13703" y="35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6" name="Google Shape;1036;p38"/>
          <p:cNvSpPr/>
          <p:nvPr/>
        </p:nvSpPr>
        <p:spPr>
          <a:xfrm>
            <a:off x="1383231" y="1161616"/>
            <a:ext cx="27765" cy="102223"/>
          </a:xfrm>
          <a:custGeom>
            <a:rect b="b" l="l" r="r" t="t"/>
            <a:pathLst>
              <a:path extrusionOk="0" h="21341" w="21074">
                <a:moveTo>
                  <a:pt x="5063" y="0"/>
                </a:moveTo>
                <a:cubicBezTo>
                  <a:pt x="11483" y="1353"/>
                  <a:pt x="14213" y="7347"/>
                  <a:pt x="14003" y="16785"/>
                </a:cubicBezTo>
                <a:cubicBezTo>
                  <a:pt x="14783" y="16619"/>
                  <a:pt x="15383" y="16378"/>
                  <a:pt x="16043" y="16362"/>
                </a:cubicBezTo>
                <a:cubicBezTo>
                  <a:pt x="17453" y="16320"/>
                  <a:pt x="19373" y="16246"/>
                  <a:pt x="20213" y="16461"/>
                </a:cubicBezTo>
                <a:cubicBezTo>
                  <a:pt x="21023" y="16677"/>
                  <a:pt x="21383" y="17350"/>
                  <a:pt x="20753" y="17582"/>
                </a:cubicBezTo>
                <a:cubicBezTo>
                  <a:pt x="17633" y="18794"/>
                  <a:pt x="14393" y="19981"/>
                  <a:pt x="10703" y="21052"/>
                </a:cubicBezTo>
                <a:cubicBezTo>
                  <a:pt x="8783" y="21600"/>
                  <a:pt x="6113" y="21326"/>
                  <a:pt x="5333" y="20587"/>
                </a:cubicBezTo>
                <a:cubicBezTo>
                  <a:pt x="3293" y="18670"/>
                  <a:pt x="1553" y="16719"/>
                  <a:pt x="23" y="14768"/>
                </a:cubicBezTo>
                <a:cubicBezTo>
                  <a:pt x="-217" y="14444"/>
                  <a:pt x="1463" y="13656"/>
                  <a:pt x="1913" y="13689"/>
                </a:cubicBezTo>
                <a:cubicBezTo>
                  <a:pt x="3803" y="13788"/>
                  <a:pt x="5573" y="14096"/>
                  <a:pt x="7823" y="14378"/>
                </a:cubicBezTo>
                <a:cubicBezTo>
                  <a:pt x="7823" y="12112"/>
                  <a:pt x="8183" y="9679"/>
                  <a:pt x="7703" y="7255"/>
                </a:cubicBezTo>
                <a:cubicBezTo>
                  <a:pt x="7223" y="4831"/>
                  <a:pt x="5963" y="2416"/>
                  <a:pt x="506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7" name="Google Shape;1037;p38"/>
          <p:cNvSpPr/>
          <p:nvPr/>
        </p:nvSpPr>
        <p:spPr>
          <a:xfrm>
            <a:off x="953073" y="1212678"/>
            <a:ext cx="76639" cy="54856"/>
          </a:xfrm>
          <a:custGeom>
            <a:rect b="b" l="l" r="r" t="t"/>
            <a:pathLst>
              <a:path extrusionOk="0" h="21428" w="21215">
                <a:moveTo>
                  <a:pt x="4703" y="7168"/>
                </a:moveTo>
                <a:cubicBezTo>
                  <a:pt x="5196" y="8269"/>
                  <a:pt x="5830" y="9294"/>
                  <a:pt x="6115" y="10519"/>
                </a:cubicBezTo>
                <a:cubicBezTo>
                  <a:pt x="6301" y="11280"/>
                  <a:pt x="5962" y="12288"/>
                  <a:pt x="5863" y="13188"/>
                </a:cubicBezTo>
                <a:cubicBezTo>
                  <a:pt x="5294" y="12956"/>
                  <a:pt x="4441" y="12956"/>
                  <a:pt x="4178" y="12397"/>
                </a:cubicBezTo>
                <a:cubicBezTo>
                  <a:pt x="2755" y="9340"/>
                  <a:pt x="1431" y="6190"/>
                  <a:pt x="184" y="2978"/>
                </a:cubicBezTo>
                <a:cubicBezTo>
                  <a:pt x="-385" y="1519"/>
                  <a:pt x="447" y="-172"/>
                  <a:pt x="1606" y="14"/>
                </a:cubicBezTo>
                <a:cubicBezTo>
                  <a:pt x="4331" y="449"/>
                  <a:pt x="7034" y="976"/>
                  <a:pt x="9748" y="1612"/>
                </a:cubicBezTo>
                <a:cubicBezTo>
                  <a:pt x="10163" y="1706"/>
                  <a:pt x="10492" y="2606"/>
                  <a:pt x="10853" y="3133"/>
                </a:cubicBezTo>
                <a:cubicBezTo>
                  <a:pt x="10448" y="3692"/>
                  <a:pt x="10087" y="4607"/>
                  <a:pt x="9638" y="4700"/>
                </a:cubicBezTo>
                <a:cubicBezTo>
                  <a:pt x="8675" y="4887"/>
                  <a:pt x="7679" y="4638"/>
                  <a:pt x="6290" y="4576"/>
                </a:cubicBezTo>
                <a:cubicBezTo>
                  <a:pt x="9102" y="7400"/>
                  <a:pt x="11684" y="9852"/>
                  <a:pt x="14135" y="12521"/>
                </a:cubicBezTo>
                <a:cubicBezTo>
                  <a:pt x="16554" y="15175"/>
                  <a:pt x="18862" y="18030"/>
                  <a:pt x="21215" y="20807"/>
                </a:cubicBezTo>
                <a:cubicBezTo>
                  <a:pt x="21095" y="21009"/>
                  <a:pt x="20985" y="21226"/>
                  <a:pt x="20876" y="21428"/>
                </a:cubicBezTo>
                <a:cubicBezTo>
                  <a:pt x="15602" y="16525"/>
                  <a:pt x="10327" y="11590"/>
                  <a:pt x="5042" y="6687"/>
                </a:cubicBezTo>
                <a:cubicBezTo>
                  <a:pt x="4944" y="6857"/>
                  <a:pt x="4834" y="6997"/>
                  <a:pt x="4736" y="7168"/>
                </a:cubicBezTo>
                <a:lnTo>
                  <a:pt x="4703" y="71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8" name="Google Shape;1038;p38"/>
          <p:cNvSpPr/>
          <p:nvPr/>
        </p:nvSpPr>
        <p:spPr>
          <a:xfrm>
            <a:off x="1464319" y="1202862"/>
            <a:ext cx="77976" cy="67646"/>
          </a:xfrm>
          <a:custGeom>
            <a:rect b="b" l="l" r="r" t="t"/>
            <a:pathLst>
              <a:path extrusionOk="0" h="21090" w="21600">
                <a:moveTo>
                  <a:pt x="16745" y="6309"/>
                </a:moveTo>
                <a:cubicBezTo>
                  <a:pt x="16427" y="6458"/>
                  <a:pt x="16088" y="6718"/>
                  <a:pt x="15759" y="6693"/>
                </a:cubicBezTo>
                <a:cubicBezTo>
                  <a:pt x="15342" y="6668"/>
                  <a:pt x="14707" y="6507"/>
                  <a:pt x="14597" y="6185"/>
                </a:cubicBezTo>
                <a:cubicBezTo>
                  <a:pt x="14444" y="5763"/>
                  <a:pt x="14488" y="4895"/>
                  <a:pt x="14762" y="4647"/>
                </a:cubicBezTo>
                <a:cubicBezTo>
                  <a:pt x="16449" y="3110"/>
                  <a:pt x="18192" y="1609"/>
                  <a:pt x="20000" y="258"/>
                </a:cubicBezTo>
                <a:cubicBezTo>
                  <a:pt x="20855" y="-387"/>
                  <a:pt x="21600" y="258"/>
                  <a:pt x="21600" y="1312"/>
                </a:cubicBezTo>
                <a:cubicBezTo>
                  <a:pt x="21600" y="3358"/>
                  <a:pt x="21512" y="5428"/>
                  <a:pt x="21271" y="7450"/>
                </a:cubicBezTo>
                <a:cubicBezTo>
                  <a:pt x="21107" y="8950"/>
                  <a:pt x="20153" y="9099"/>
                  <a:pt x="18652" y="7921"/>
                </a:cubicBezTo>
                <a:cubicBezTo>
                  <a:pt x="15638" y="12471"/>
                  <a:pt x="12088" y="16414"/>
                  <a:pt x="7616" y="19068"/>
                </a:cubicBezTo>
                <a:cubicBezTo>
                  <a:pt x="5874" y="20097"/>
                  <a:pt x="3858" y="20531"/>
                  <a:pt x="1918" y="21064"/>
                </a:cubicBezTo>
                <a:cubicBezTo>
                  <a:pt x="1392" y="21213"/>
                  <a:pt x="712" y="20680"/>
                  <a:pt x="0" y="20419"/>
                </a:cubicBezTo>
                <a:cubicBezTo>
                  <a:pt x="296" y="19961"/>
                  <a:pt x="351" y="19799"/>
                  <a:pt x="405" y="19799"/>
                </a:cubicBezTo>
                <a:cubicBezTo>
                  <a:pt x="4395" y="19899"/>
                  <a:pt x="7386" y="17419"/>
                  <a:pt x="10170" y="14703"/>
                </a:cubicBezTo>
                <a:cubicBezTo>
                  <a:pt x="12647" y="12285"/>
                  <a:pt x="14827" y="9446"/>
                  <a:pt x="17140" y="6780"/>
                </a:cubicBezTo>
                <a:cubicBezTo>
                  <a:pt x="16997" y="6619"/>
                  <a:pt x="16866" y="6458"/>
                  <a:pt x="16723" y="6296"/>
                </a:cubicBezTo>
                <a:lnTo>
                  <a:pt x="16745" y="63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9" name="Google Shape;1039;p38"/>
          <p:cNvSpPr/>
          <p:nvPr/>
        </p:nvSpPr>
        <p:spPr>
          <a:xfrm>
            <a:off x="1156261" y="1204385"/>
            <a:ext cx="65502" cy="84790"/>
          </a:xfrm>
          <a:custGeom>
            <a:rect b="b" l="l" r="r" t="t"/>
            <a:pathLst>
              <a:path extrusionOk="0" h="21534" w="21600">
                <a:moveTo>
                  <a:pt x="26" y="21150"/>
                </a:moveTo>
                <a:cubicBezTo>
                  <a:pt x="222" y="20504"/>
                  <a:pt x="352" y="19838"/>
                  <a:pt x="652" y="19222"/>
                </a:cubicBezTo>
                <a:cubicBezTo>
                  <a:pt x="2933" y="14576"/>
                  <a:pt x="6779" y="10739"/>
                  <a:pt x="11041" y="7124"/>
                </a:cubicBezTo>
                <a:cubicBezTo>
                  <a:pt x="12527" y="5872"/>
                  <a:pt x="14052" y="4650"/>
                  <a:pt x="15943" y="3105"/>
                </a:cubicBezTo>
                <a:cubicBezTo>
                  <a:pt x="14861" y="3418"/>
                  <a:pt x="14313" y="3691"/>
                  <a:pt x="13740" y="3711"/>
                </a:cubicBezTo>
                <a:cubicBezTo>
                  <a:pt x="13283" y="3721"/>
                  <a:pt x="12488" y="3509"/>
                  <a:pt x="12397" y="3266"/>
                </a:cubicBezTo>
                <a:cubicBezTo>
                  <a:pt x="12253" y="2903"/>
                  <a:pt x="12449" y="2156"/>
                  <a:pt x="12749" y="2055"/>
                </a:cubicBezTo>
                <a:cubicBezTo>
                  <a:pt x="15186" y="1287"/>
                  <a:pt x="17676" y="580"/>
                  <a:pt x="20192" y="5"/>
                </a:cubicBezTo>
                <a:cubicBezTo>
                  <a:pt x="20518" y="-66"/>
                  <a:pt x="21600" y="691"/>
                  <a:pt x="21600" y="1045"/>
                </a:cubicBezTo>
                <a:cubicBezTo>
                  <a:pt x="21600" y="2711"/>
                  <a:pt x="21404" y="4387"/>
                  <a:pt x="21092" y="6043"/>
                </a:cubicBezTo>
                <a:cubicBezTo>
                  <a:pt x="21026" y="6407"/>
                  <a:pt x="20205" y="6680"/>
                  <a:pt x="19749" y="6993"/>
                </a:cubicBezTo>
                <a:cubicBezTo>
                  <a:pt x="19332" y="6599"/>
                  <a:pt x="18732" y="6255"/>
                  <a:pt x="18563" y="5811"/>
                </a:cubicBezTo>
                <a:cubicBezTo>
                  <a:pt x="18380" y="5286"/>
                  <a:pt x="18589" y="4690"/>
                  <a:pt x="18654" y="3741"/>
                </a:cubicBezTo>
                <a:cubicBezTo>
                  <a:pt x="11211" y="8982"/>
                  <a:pt x="4654" y="14354"/>
                  <a:pt x="978" y="21534"/>
                </a:cubicBezTo>
                <a:cubicBezTo>
                  <a:pt x="652" y="21413"/>
                  <a:pt x="326" y="21282"/>
                  <a:pt x="0" y="21160"/>
                </a:cubicBezTo>
                <a:lnTo>
                  <a:pt x="26" y="211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0" name="Google Shape;1040;p38"/>
          <p:cNvSpPr/>
          <p:nvPr/>
        </p:nvSpPr>
        <p:spPr>
          <a:xfrm>
            <a:off x="1389742" y="1517160"/>
            <a:ext cx="58252" cy="36391"/>
          </a:xfrm>
          <a:custGeom>
            <a:rect b="b" l="l" r="r" t="t"/>
            <a:pathLst>
              <a:path extrusionOk="0" h="21533" w="21436">
                <a:moveTo>
                  <a:pt x="3376" y="15671"/>
                </a:moveTo>
                <a:lnTo>
                  <a:pt x="18053" y="15671"/>
                </a:lnTo>
                <a:cubicBezTo>
                  <a:pt x="18053" y="12753"/>
                  <a:pt x="18053" y="9671"/>
                  <a:pt x="18053" y="6588"/>
                </a:cubicBezTo>
                <a:cubicBezTo>
                  <a:pt x="18053" y="5365"/>
                  <a:pt x="17893" y="4000"/>
                  <a:pt x="18198" y="2965"/>
                </a:cubicBezTo>
                <a:cubicBezTo>
                  <a:pt x="18503" y="1812"/>
                  <a:pt x="19231" y="988"/>
                  <a:pt x="19783" y="0"/>
                </a:cubicBezTo>
                <a:cubicBezTo>
                  <a:pt x="20322" y="1012"/>
                  <a:pt x="21194" y="1906"/>
                  <a:pt x="21311" y="3012"/>
                </a:cubicBezTo>
                <a:cubicBezTo>
                  <a:pt x="21558" y="5153"/>
                  <a:pt x="21369" y="7435"/>
                  <a:pt x="21340" y="9671"/>
                </a:cubicBezTo>
                <a:cubicBezTo>
                  <a:pt x="21311" y="12565"/>
                  <a:pt x="21267" y="15459"/>
                  <a:pt x="21180" y="18376"/>
                </a:cubicBezTo>
                <a:cubicBezTo>
                  <a:pt x="21122" y="20494"/>
                  <a:pt x="20438" y="21600"/>
                  <a:pt x="19056" y="21529"/>
                </a:cubicBezTo>
                <a:cubicBezTo>
                  <a:pt x="13413" y="21200"/>
                  <a:pt x="7769" y="20918"/>
                  <a:pt x="2125" y="20612"/>
                </a:cubicBezTo>
                <a:cubicBezTo>
                  <a:pt x="860" y="20518"/>
                  <a:pt x="-42" y="19694"/>
                  <a:pt x="2" y="17412"/>
                </a:cubicBezTo>
                <a:cubicBezTo>
                  <a:pt x="103" y="13176"/>
                  <a:pt x="176" y="8941"/>
                  <a:pt x="496" y="4753"/>
                </a:cubicBezTo>
                <a:cubicBezTo>
                  <a:pt x="583" y="3553"/>
                  <a:pt x="1514" y="2541"/>
                  <a:pt x="2053" y="1459"/>
                </a:cubicBezTo>
                <a:cubicBezTo>
                  <a:pt x="2489" y="2541"/>
                  <a:pt x="3245" y="3600"/>
                  <a:pt x="3289" y="4776"/>
                </a:cubicBezTo>
                <a:cubicBezTo>
                  <a:pt x="3463" y="8188"/>
                  <a:pt x="3347" y="11624"/>
                  <a:pt x="3347" y="15694"/>
                </a:cubicBezTo>
                <a:lnTo>
                  <a:pt x="3376" y="156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1" name="Google Shape;1041;p38"/>
          <p:cNvSpPr/>
          <p:nvPr/>
        </p:nvSpPr>
        <p:spPr>
          <a:xfrm>
            <a:off x="1401463" y="1449240"/>
            <a:ext cx="38144" cy="62491"/>
          </a:xfrm>
          <a:custGeom>
            <a:rect b="b" l="l" r="r" t="t"/>
            <a:pathLst>
              <a:path extrusionOk="0" h="21094" w="21045">
                <a:moveTo>
                  <a:pt x="10782" y="16032"/>
                </a:moveTo>
                <a:cubicBezTo>
                  <a:pt x="12791" y="14932"/>
                  <a:pt x="14801" y="13872"/>
                  <a:pt x="16788" y="12812"/>
                </a:cubicBezTo>
                <a:cubicBezTo>
                  <a:pt x="18011" y="12155"/>
                  <a:pt x="19496" y="11377"/>
                  <a:pt x="20697" y="12437"/>
                </a:cubicBezTo>
                <a:cubicBezTo>
                  <a:pt x="21309" y="12960"/>
                  <a:pt x="21069" y="14328"/>
                  <a:pt x="20326" y="14879"/>
                </a:cubicBezTo>
                <a:cubicBezTo>
                  <a:pt x="17815" y="16797"/>
                  <a:pt x="14997" y="18595"/>
                  <a:pt x="12158" y="20325"/>
                </a:cubicBezTo>
                <a:cubicBezTo>
                  <a:pt x="10083" y="21600"/>
                  <a:pt x="7091" y="21238"/>
                  <a:pt x="5802" y="19614"/>
                </a:cubicBezTo>
                <a:cubicBezTo>
                  <a:pt x="3815" y="17106"/>
                  <a:pt x="1828" y="14597"/>
                  <a:pt x="124" y="12021"/>
                </a:cubicBezTo>
                <a:cubicBezTo>
                  <a:pt x="-291" y="11404"/>
                  <a:pt x="452" y="10478"/>
                  <a:pt x="670" y="9700"/>
                </a:cubicBezTo>
                <a:cubicBezTo>
                  <a:pt x="1893" y="10008"/>
                  <a:pt x="3291" y="10156"/>
                  <a:pt x="4230" y="10639"/>
                </a:cubicBezTo>
                <a:cubicBezTo>
                  <a:pt x="5213" y="11135"/>
                  <a:pt x="5781" y="11927"/>
                  <a:pt x="7047" y="13040"/>
                </a:cubicBezTo>
                <a:cubicBezTo>
                  <a:pt x="7484" y="10639"/>
                  <a:pt x="7855" y="8680"/>
                  <a:pt x="8205" y="6735"/>
                </a:cubicBezTo>
                <a:cubicBezTo>
                  <a:pt x="8489" y="5165"/>
                  <a:pt x="8663" y="3569"/>
                  <a:pt x="9166" y="2012"/>
                </a:cubicBezTo>
                <a:cubicBezTo>
                  <a:pt x="9406" y="1301"/>
                  <a:pt x="10280" y="657"/>
                  <a:pt x="10848" y="0"/>
                </a:cubicBezTo>
                <a:cubicBezTo>
                  <a:pt x="11262" y="684"/>
                  <a:pt x="12027" y="1368"/>
                  <a:pt x="11983" y="2053"/>
                </a:cubicBezTo>
                <a:cubicBezTo>
                  <a:pt x="11787" y="5782"/>
                  <a:pt x="11372" y="9525"/>
                  <a:pt x="11022" y="13255"/>
                </a:cubicBezTo>
                <a:cubicBezTo>
                  <a:pt x="10913" y="14235"/>
                  <a:pt x="10848" y="15214"/>
                  <a:pt x="10760" y="16059"/>
                </a:cubicBezTo>
                <a:lnTo>
                  <a:pt x="10782" y="160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2" name="Google Shape;1042;p38"/>
          <p:cNvSpPr/>
          <p:nvPr/>
        </p:nvSpPr>
        <p:spPr>
          <a:xfrm>
            <a:off x="1086667" y="1186265"/>
            <a:ext cx="26175" cy="101094"/>
          </a:xfrm>
          <a:custGeom>
            <a:rect b="b" l="l" r="r" t="t"/>
            <a:pathLst>
              <a:path extrusionOk="0" h="21475" w="20096">
                <a:moveTo>
                  <a:pt x="19691" y="21475"/>
                </a:moveTo>
                <a:cubicBezTo>
                  <a:pt x="16324" y="15942"/>
                  <a:pt x="13472" y="10392"/>
                  <a:pt x="6859" y="5349"/>
                </a:cubicBezTo>
                <a:cubicBezTo>
                  <a:pt x="4948" y="5636"/>
                  <a:pt x="3218" y="5898"/>
                  <a:pt x="1550" y="6160"/>
                </a:cubicBezTo>
                <a:cubicBezTo>
                  <a:pt x="1004" y="5636"/>
                  <a:pt x="-58" y="5112"/>
                  <a:pt x="3" y="4597"/>
                </a:cubicBezTo>
                <a:cubicBezTo>
                  <a:pt x="185" y="3567"/>
                  <a:pt x="670" y="2519"/>
                  <a:pt x="1641" y="1522"/>
                </a:cubicBezTo>
                <a:cubicBezTo>
                  <a:pt x="2187" y="948"/>
                  <a:pt x="3552" y="272"/>
                  <a:pt x="5281" y="27"/>
                </a:cubicBezTo>
                <a:cubicBezTo>
                  <a:pt x="6282" y="-125"/>
                  <a:pt x="8922" y="407"/>
                  <a:pt x="10408" y="770"/>
                </a:cubicBezTo>
                <a:cubicBezTo>
                  <a:pt x="12714" y="1311"/>
                  <a:pt x="14655" y="1962"/>
                  <a:pt x="16809" y="2553"/>
                </a:cubicBezTo>
                <a:cubicBezTo>
                  <a:pt x="18387" y="2984"/>
                  <a:pt x="19479" y="3457"/>
                  <a:pt x="17598" y="3997"/>
                </a:cubicBezTo>
                <a:cubicBezTo>
                  <a:pt x="15778" y="4530"/>
                  <a:pt x="14049" y="4335"/>
                  <a:pt x="12471" y="3845"/>
                </a:cubicBezTo>
                <a:cubicBezTo>
                  <a:pt x="12138" y="3735"/>
                  <a:pt x="11652" y="3668"/>
                  <a:pt x="10499" y="3414"/>
                </a:cubicBezTo>
                <a:cubicBezTo>
                  <a:pt x="17113" y="9437"/>
                  <a:pt x="21542" y="15334"/>
                  <a:pt x="19661" y="21467"/>
                </a:cubicBezTo>
                <a:lnTo>
                  <a:pt x="19691" y="214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3" name="Google Shape;1043;p38"/>
          <p:cNvSpPr/>
          <p:nvPr/>
        </p:nvSpPr>
        <p:spPr>
          <a:xfrm>
            <a:off x="859736" y="1913765"/>
            <a:ext cx="168734" cy="102827"/>
          </a:xfrm>
          <a:custGeom>
            <a:rect b="b" l="l" r="r" t="t"/>
            <a:pathLst>
              <a:path extrusionOk="0" h="21512" w="21352">
                <a:moveTo>
                  <a:pt x="20022" y="5193"/>
                </a:moveTo>
                <a:cubicBezTo>
                  <a:pt x="15866" y="4353"/>
                  <a:pt x="12095" y="5401"/>
                  <a:pt x="8524" y="8329"/>
                </a:cubicBezTo>
                <a:cubicBezTo>
                  <a:pt x="4963" y="11248"/>
                  <a:pt x="2218" y="15698"/>
                  <a:pt x="2" y="21512"/>
                </a:cubicBezTo>
                <a:cubicBezTo>
                  <a:pt x="-93" y="18559"/>
                  <a:pt x="4088" y="11215"/>
                  <a:pt x="7449" y="7988"/>
                </a:cubicBezTo>
                <a:cubicBezTo>
                  <a:pt x="10720" y="4844"/>
                  <a:pt x="14260" y="3439"/>
                  <a:pt x="18226" y="3389"/>
                </a:cubicBezTo>
                <a:cubicBezTo>
                  <a:pt x="17606" y="2648"/>
                  <a:pt x="17126" y="2166"/>
                  <a:pt x="16721" y="1551"/>
                </a:cubicBezTo>
                <a:cubicBezTo>
                  <a:pt x="16536" y="1276"/>
                  <a:pt x="16506" y="710"/>
                  <a:pt x="16411" y="278"/>
                </a:cubicBezTo>
                <a:cubicBezTo>
                  <a:pt x="16676" y="186"/>
                  <a:pt x="16981" y="-88"/>
                  <a:pt x="17216" y="28"/>
                </a:cubicBezTo>
                <a:cubicBezTo>
                  <a:pt x="18596" y="710"/>
                  <a:pt x="19812" y="1925"/>
                  <a:pt x="20887" y="3505"/>
                </a:cubicBezTo>
                <a:cubicBezTo>
                  <a:pt x="21462" y="4353"/>
                  <a:pt x="21507" y="4936"/>
                  <a:pt x="21007" y="5917"/>
                </a:cubicBezTo>
                <a:cubicBezTo>
                  <a:pt x="20377" y="7148"/>
                  <a:pt x="19732" y="8362"/>
                  <a:pt x="19046" y="9494"/>
                </a:cubicBezTo>
                <a:cubicBezTo>
                  <a:pt x="18876" y="9768"/>
                  <a:pt x="18491" y="9693"/>
                  <a:pt x="18206" y="9768"/>
                </a:cubicBezTo>
                <a:cubicBezTo>
                  <a:pt x="18236" y="9319"/>
                  <a:pt x="18166" y="8720"/>
                  <a:pt x="18311" y="8421"/>
                </a:cubicBezTo>
                <a:cubicBezTo>
                  <a:pt x="18801" y="7373"/>
                  <a:pt x="19367" y="6416"/>
                  <a:pt x="20037" y="5193"/>
                </a:cubicBezTo>
                <a:lnTo>
                  <a:pt x="20022" y="51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4" name="Google Shape;1044;p38"/>
          <p:cNvSpPr/>
          <p:nvPr/>
        </p:nvSpPr>
        <p:spPr>
          <a:xfrm>
            <a:off x="1052824" y="1898233"/>
            <a:ext cx="10206" cy="31428"/>
          </a:xfrm>
          <a:custGeom>
            <a:rect b="b" l="l" r="r" t="t"/>
            <a:pathLst>
              <a:path extrusionOk="0" h="21600" w="21600">
                <a:moveTo>
                  <a:pt x="21600" y="18979"/>
                </a:moveTo>
                <a:cubicBezTo>
                  <a:pt x="19247" y="19770"/>
                  <a:pt x="15885" y="21600"/>
                  <a:pt x="12775" y="21600"/>
                </a:cubicBezTo>
                <a:cubicBezTo>
                  <a:pt x="9161" y="21600"/>
                  <a:pt x="3026" y="19962"/>
                  <a:pt x="2605" y="18869"/>
                </a:cubicBezTo>
                <a:cubicBezTo>
                  <a:pt x="840" y="13381"/>
                  <a:pt x="336" y="7837"/>
                  <a:pt x="0" y="2348"/>
                </a:cubicBezTo>
                <a:cubicBezTo>
                  <a:pt x="0" y="1584"/>
                  <a:pt x="3110" y="792"/>
                  <a:pt x="4791" y="0"/>
                </a:cubicBezTo>
                <a:cubicBezTo>
                  <a:pt x="6892" y="655"/>
                  <a:pt x="10338" y="1174"/>
                  <a:pt x="10842" y="1912"/>
                </a:cubicBezTo>
                <a:cubicBezTo>
                  <a:pt x="14624" y="7264"/>
                  <a:pt x="17650" y="12698"/>
                  <a:pt x="21600" y="189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5" name="Google Shape;1045;p38"/>
          <p:cNvSpPr/>
          <p:nvPr/>
        </p:nvSpPr>
        <p:spPr>
          <a:xfrm>
            <a:off x="1076390" y="1918511"/>
            <a:ext cx="26352" cy="15134"/>
          </a:xfrm>
          <a:custGeom>
            <a:rect b="b" l="l" r="r" t="t"/>
            <a:pathLst>
              <a:path extrusionOk="0" h="20383" w="21600">
                <a:moveTo>
                  <a:pt x="21535" y="2516"/>
                </a:moveTo>
                <a:cubicBezTo>
                  <a:pt x="19622" y="6152"/>
                  <a:pt x="19038" y="8023"/>
                  <a:pt x="18130" y="8772"/>
                </a:cubicBezTo>
                <a:cubicBezTo>
                  <a:pt x="13362" y="12782"/>
                  <a:pt x="8530" y="16685"/>
                  <a:pt x="3665" y="20160"/>
                </a:cubicBezTo>
                <a:cubicBezTo>
                  <a:pt x="2692" y="20855"/>
                  <a:pt x="1232" y="19732"/>
                  <a:pt x="0" y="19411"/>
                </a:cubicBezTo>
                <a:cubicBezTo>
                  <a:pt x="551" y="17594"/>
                  <a:pt x="746" y="14920"/>
                  <a:pt x="1622" y="13958"/>
                </a:cubicBezTo>
                <a:cubicBezTo>
                  <a:pt x="6065" y="9093"/>
                  <a:pt x="10605" y="4281"/>
                  <a:pt x="15373" y="271"/>
                </a:cubicBezTo>
                <a:cubicBezTo>
                  <a:pt x="16541" y="-745"/>
                  <a:pt x="18681" y="1340"/>
                  <a:pt x="21600" y="2463"/>
                </a:cubicBezTo>
                <a:lnTo>
                  <a:pt x="21535" y="24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6" name="Google Shape;1046;p38"/>
          <p:cNvSpPr/>
          <p:nvPr/>
        </p:nvSpPr>
        <p:spPr>
          <a:xfrm>
            <a:off x="1068193" y="1943776"/>
            <a:ext cx="20433" cy="17117"/>
          </a:xfrm>
          <a:custGeom>
            <a:rect b="b" l="l" r="r" t="t"/>
            <a:pathLst>
              <a:path extrusionOk="0" h="20623" w="21284">
                <a:moveTo>
                  <a:pt x="21284" y="18481"/>
                </a:moveTo>
                <a:cubicBezTo>
                  <a:pt x="18733" y="19293"/>
                  <a:pt x="15771" y="21300"/>
                  <a:pt x="14701" y="20392"/>
                </a:cubicBezTo>
                <a:cubicBezTo>
                  <a:pt x="9641" y="15996"/>
                  <a:pt x="4991" y="10882"/>
                  <a:pt x="425" y="5673"/>
                </a:cubicBezTo>
                <a:cubicBezTo>
                  <a:pt x="-316" y="4861"/>
                  <a:pt x="54" y="2376"/>
                  <a:pt x="466" y="847"/>
                </a:cubicBezTo>
                <a:cubicBezTo>
                  <a:pt x="630" y="273"/>
                  <a:pt x="2811" y="-300"/>
                  <a:pt x="3387" y="178"/>
                </a:cubicBezTo>
                <a:cubicBezTo>
                  <a:pt x="8735" y="4527"/>
                  <a:pt x="14002" y="9066"/>
                  <a:pt x="19227" y="13654"/>
                </a:cubicBezTo>
                <a:cubicBezTo>
                  <a:pt x="19926" y="14227"/>
                  <a:pt x="20050" y="15565"/>
                  <a:pt x="21243" y="18385"/>
                </a:cubicBezTo>
                <a:lnTo>
                  <a:pt x="21284" y="1848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7" name="Google Shape;1047;p38"/>
          <p:cNvSpPr/>
          <p:nvPr/>
        </p:nvSpPr>
        <p:spPr>
          <a:xfrm>
            <a:off x="1039377" y="1946907"/>
            <a:ext cx="13710" cy="23866"/>
          </a:xfrm>
          <a:custGeom>
            <a:rect b="b" l="l" r="r" t="t"/>
            <a:pathLst>
              <a:path extrusionOk="0" h="21501" w="20695">
                <a:moveTo>
                  <a:pt x="20474" y="72"/>
                </a:moveTo>
                <a:cubicBezTo>
                  <a:pt x="20474" y="1650"/>
                  <a:pt x="21010" y="2906"/>
                  <a:pt x="20415" y="3983"/>
                </a:cubicBezTo>
                <a:cubicBezTo>
                  <a:pt x="17321" y="9257"/>
                  <a:pt x="14286" y="14532"/>
                  <a:pt x="10418" y="19591"/>
                </a:cubicBezTo>
                <a:cubicBezTo>
                  <a:pt x="9585" y="20739"/>
                  <a:pt x="5598" y="21600"/>
                  <a:pt x="3159" y="21492"/>
                </a:cubicBezTo>
                <a:cubicBezTo>
                  <a:pt x="1969" y="21492"/>
                  <a:pt x="-590" y="18478"/>
                  <a:pt x="124" y="17653"/>
                </a:cubicBezTo>
                <a:cubicBezTo>
                  <a:pt x="5360" y="11876"/>
                  <a:pt x="11192" y="6315"/>
                  <a:pt x="16904" y="682"/>
                </a:cubicBezTo>
                <a:cubicBezTo>
                  <a:pt x="17202" y="395"/>
                  <a:pt x="18392" y="395"/>
                  <a:pt x="20415" y="0"/>
                </a:cubicBezTo>
                <a:lnTo>
                  <a:pt x="20474" y="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8" name="Google Shape;1048;p38"/>
          <p:cNvSpPr/>
          <p:nvPr/>
        </p:nvSpPr>
        <p:spPr>
          <a:xfrm>
            <a:off x="1571342" y="1529408"/>
            <a:ext cx="23905" cy="37236"/>
          </a:xfrm>
          <a:custGeom>
            <a:rect b="b" l="l" r="r" t="t"/>
            <a:pathLst>
              <a:path extrusionOk="0" h="20890" w="20608">
                <a:moveTo>
                  <a:pt x="12350" y="10845"/>
                </a:moveTo>
                <a:cubicBezTo>
                  <a:pt x="13033" y="10889"/>
                  <a:pt x="13238" y="10956"/>
                  <a:pt x="13375" y="10889"/>
                </a:cubicBezTo>
                <a:cubicBezTo>
                  <a:pt x="15631" y="10043"/>
                  <a:pt x="17750" y="7415"/>
                  <a:pt x="20381" y="9709"/>
                </a:cubicBezTo>
                <a:cubicBezTo>
                  <a:pt x="21270" y="10511"/>
                  <a:pt x="19356" y="13027"/>
                  <a:pt x="17989" y="14452"/>
                </a:cubicBezTo>
                <a:cubicBezTo>
                  <a:pt x="16212" y="16300"/>
                  <a:pt x="13819" y="17926"/>
                  <a:pt x="11495" y="19507"/>
                </a:cubicBezTo>
                <a:cubicBezTo>
                  <a:pt x="8419" y="21600"/>
                  <a:pt x="5856" y="21311"/>
                  <a:pt x="4147" y="18683"/>
                </a:cubicBezTo>
                <a:cubicBezTo>
                  <a:pt x="2643" y="16456"/>
                  <a:pt x="1105" y="14252"/>
                  <a:pt x="183" y="11936"/>
                </a:cubicBezTo>
                <a:cubicBezTo>
                  <a:pt x="-330" y="10644"/>
                  <a:pt x="388" y="9130"/>
                  <a:pt x="524" y="7749"/>
                </a:cubicBezTo>
                <a:cubicBezTo>
                  <a:pt x="2541" y="8016"/>
                  <a:pt x="4557" y="8284"/>
                  <a:pt x="6745" y="8573"/>
                </a:cubicBezTo>
                <a:cubicBezTo>
                  <a:pt x="7770" y="6124"/>
                  <a:pt x="9069" y="3051"/>
                  <a:pt x="10333" y="0"/>
                </a:cubicBezTo>
                <a:cubicBezTo>
                  <a:pt x="10983" y="89"/>
                  <a:pt x="11666" y="156"/>
                  <a:pt x="12316" y="245"/>
                </a:cubicBezTo>
                <a:lnTo>
                  <a:pt x="12316" y="10822"/>
                </a:lnTo>
                <a:lnTo>
                  <a:pt x="12350" y="1084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9" name="Google Shape;1049;p38"/>
          <p:cNvSpPr/>
          <p:nvPr/>
        </p:nvSpPr>
        <p:spPr>
          <a:xfrm>
            <a:off x="1562616" y="1421961"/>
            <a:ext cx="17816" cy="32886"/>
          </a:xfrm>
          <a:custGeom>
            <a:rect b="b" l="l" r="r" t="t"/>
            <a:pathLst>
              <a:path extrusionOk="0" h="21600" w="21022">
                <a:moveTo>
                  <a:pt x="1629" y="0"/>
                </a:moveTo>
                <a:cubicBezTo>
                  <a:pt x="3538" y="811"/>
                  <a:pt x="6238" y="1360"/>
                  <a:pt x="7309" y="2458"/>
                </a:cubicBezTo>
                <a:cubicBezTo>
                  <a:pt x="12150" y="7374"/>
                  <a:pt x="16852" y="12369"/>
                  <a:pt x="20902" y="17521"/>
                </a:cubicBezTo>
                <a:cubicBezTo>
                  <a:pt x="21600" y="18488"/>
                  <a:pt x="19086" y="20240"/>
                  <a:pt x="18016" y="21600"/>
                </a:cubicBezTo>
                <a:cubicBezTo>
                  <a:pt x="16153" y="20659"/>
                  <a:pt x="13407" y="19953"/>
                  <a:pt x="12429" y="18776"/>
                </a:cubicBezTo>
                <a:cubicBezTo>
                  <a:pt x="8612" y="13964"/>
                  <a:pt x="5353" y="9048"/>
                  <a:pt x="2002" y="4158"/>
                </a:cubicBezTo>
                <a:cubicBezTo>
                  <a:pt x="1210" y="3007"/>
                  <a:pt x="698" y="1831"/>
                  <a:pt x="0" y="654"/>
                </a:cubicBezTo>
                <a:cubicBezTo>
                  <a:pt x="605" y="445"/>
                  <a:pt x="1117" y="235"/>
                  <a:pt x="162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0" name="Google Shape;1050;p38"/>
          <p:cNvSpPr/>
          <p:nvPr/>
        </p:nvSpPr>
        <p:spPr>
          <a:xfrm>
            <a:off x="1577025" y="1461488"/>
            <a:ext cx="8065" cy="21708"/>
          </a:xfrm>
          <a:custGeom>
            <a:rect b="b" l="l" r="r" t="t"/>
            <a:pathLst>
              <a:path extrusionOk="0" h="21600" w="20680">
                <a:moveTo>
                  <a:pt x="263" y="7714"/>
                </a:moveTo>
                <a:cubicBezTo>
                  <a:pt x="263" y="5380"/>
                  <a:pt x="-447" y="3956"/>
                  <a:pt x="466" y="2809"/>
                </a:cubicBezTo>
                <a:cubicBezTo>
                  <a:pt x="1277" y="1780"/>
                  <a:pt x="3812" y="949"/>
                  <a:pt x="5638" y="0"/>
                </a:cubicBezTo>
                <a:cubicBezTo>
                  <a:pt x="7666" y="593"/>
                  <a:pt x="11012" y="1108"/>
                  <a:pt x="11621" y="1938"/>
                </a:cubicBezTo>
                <a:cubicBezTo>
                  <a:pt x="15068" y="7160"/>
                  <a:pt x="18618" y="12343"/>
                  <a:pt x="20646" y="17604"/>
                </a:cubicBezTo>
                <a:cubicBezTo>
                  <a:pt x="21153" y="18791"/>
                  <a:pt x="15880" y="20215"/>
                  <a:pt x="13142" y="21600"/>
                </a:cubicBezTo>
                <a:cubicBezTo>
                  <a:pt x="9795" y="20532"/>
                  <a:pt x="4421" y="19622"/>
                  <a:pt x="3508" y="18316"/>
                </a:cubicBezTo>
                <a:cubicBezTo>
                  <a:pt x="1378" y="14558"/>
                  <a:pt x="973" y="10642"/>
                  <a:pt x="263" y="7754"/>
                </a:cubicBezTo>
                <a:lnTo>
                  <a:pt x="263" y="77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1" name="Google Shape;1051;p38"/>
          <p:cNvSpPr/>
          <p:nvPr/>
        </p:nvSpPr>
        <p:spPr>
          <a:xfrm>
            <a:off x="1581006" y="1495010"/>
            <a:ext cx="6481" cy="22302"/>
          </a:xfrm>
          <a:custGeom>
            <a:rect b="b" l="l" r="r" t="t"/>
            <a:pathLst>
              <a:path extrusionOk="0" h="21600" w="21078">
                <a:moveTo>
                  <a:pt x="7961" y="0"/>
                </a:moveTo>
                <a:cubicBezTo>
                  <a:pt x="10404" y="693"/>
                  <a:pt x="14647" y="1309"/>
                  <a:pt x="15161" y="2156"/>
                </a:cubicBezTo>
                <a:cubicBezTo>
                  <a:pt x="17733" y="7354"/>
                  <a:pt x="20304" y="12590"/>
                  <a:pt x="21075" y="17904"/>
                </a:cubicBezTo>
                <a:cubicBezTo>
                  <a:pt x="21204" y="19097"/>
                  <a:pt x="14390" y="20368"/>
                  <a:pt x="10918" y="21600"/>
                </a:cubicBezTo>
                <a:cubicBezTo>
                  <a:pt x="7190" y="20599"/>
                  <a:pt x="118" y="19598"/>
                  <a:pt x="118" y="18597"/>
                </a:cubicBezTo>
                <a:cubicBezTo>
                  <a:pt x="-396" y="12590"/>
                  <a:pt x="890" y="6507"/>
                  <a:pt x="1533" y="501"/>
                </a:cubicBezTo>
                <a:cubicBezTo>
                  <a:pt x="3847" y="347"/>
                  <a:pt x="6033" y="270"/>
                  <a:pt x="8218" y="154"/>
                </a:cubicBezTo>
                <a:lnTo>
                  <a:pt x="796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2" name="Google Shape;1052;p38"/>
          <p:cNvSpPr/>
          <p:nvPr/>
        </p:nvSpPr>
        <p:spPr>
          <a:xfrm>
            <a:off x="1913398" y="1459285"/>
            <a:ext cx="23474" cy="28292"/>
          </a:xfrm>
          <a:custGeom>
            <a:rect b="b" l="l" r="r" t="t"/>
            <a:pathLst>
              <a:path extrusionOk="0" h="20765" w="20959">
                <a:moveTo>
                  <a:pt x="8346" y="11541"/>
                </a:moveTo>
                <a:cubicBezTo>
                  <a:pt x="6264" y="12592"/>
                  <a:pt x="5311" y="13409"/>
                  <a:pt x="4252" y="13468"/>
                </a:cubicBezTo>
                <a:cubicBezTo>
                  <a:pt x="2946" y="13526"/>
                  <a:pt x="1041" y="13351"/>
                  <a:pt x="405" y="12650"/>
                </a:cubicBezTo>
                <a:cubicBezTo>
                  <a:pt x="-230" y="11950"/>
                  <a:pt x="-89" y="9907"/>
                  <a:pt x="617" y="9440"/>
                </a:cubicBezTo>
                <a:cubicBezTo>
                  <a:pt x="5205" y="6287"/>
                  <a:pt x="9935" y="3193"/>
                  <a:pt x="14982" y="508"/>
                </a:cubicBezTo>
                <a:cubicBezTo>
                  <a:pt x="17488" y="-835"/>
                  <a:pt x="19499" y="654"/>
                  <a:pt x="19817" y="2989"/>
                </a:cubicBezTo>
                <a:cubicBezTo>
                  <a:pt x="20311" y="6550"/>
                  <a:pt x="20629" y="10111"/>
                  <a:pt x="20876" y="13701"/>
                </a:cubicBezTo>
                <a:cubicBezTo>
                  <a:pt x="21017" y="15744"/>
                  <a:pt x="21370" y="18430"/>
                  <a:pt x="17876" y="18430"/>
                </a:cubicBezTo>
                <a:cubicBezTo>
                  <a:pt x="16111" y="18430"/>
                  <a:pt x="14346" y="16591"/>
                  <a:pt x="12229" y="15365"/>
                </a:cubicBezTo>
                <a:cubicBezTo>
                  <a:pt x="11699" y="16182"/>
                  <a:pt x="10888" y="17817"/>
                  <a:pt x="9688" y="19218"/>
                </a:cubicBezTo>
                <a:cubicBezTo>
                  <a:pt x="9052" y="19948"/>
                  <a:pt x="7711" y="20298"/>
                  <a:pt x="6723" y="20765"/>
                </a:cubicBezTo>
                <a:cubicBezTo>
                  <a:pt x="6476" y="19802"/>
                  <a:pt x="5805" y="18751"/>
                  <a:pt x="6017" y="17846"/>
                </a:cubicBezTo>
                <a:cubicBezTo>
                  <a:pt x="6441" y="16007"/>
                  <a:pt x="7358" y="14227"/>
                  <a:pt x="8417" y="11512"/>
                </a:cubicBezTo>
                <a:lnTo>
                  <a:pt x="8346" y="115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3" name="Google Shape;1053;p38"/>
          <p:cNvSpPr/>
          <p:nvPr/>
        </p:nvSpPr>
        <p:spPr>
          <a:xfrm>
            <a:off x="1746404" y="1511275"/>
            <a:ext cx="22244" cy="20219"/>
          </a:xfrm>
          <a:custGeom>
            <a:rect b="b" l="l" r="r" t="t"/>
            <a:pathLst>
              <a:path extrusionOk="0" h="21227" w="21185">
                <a:moveTo>
                  <a:pt x="1275" y="0"/>
                </a:moveTo>
                <a:cubicBezTo>
                  <a:pt x="5414" y="3169"/>
                  <a:pt x="9554" y="6338"/>
                  <a:pt x="13693" y="9549"/>
                </a:cubicBezTo>
                <a:cubicBezTo>
                  <a:pt x="16026" y="11384"/>
                  <a:pt x="18472" y="13052"/>
                  <a:pt x="20429" y="15345"/>
                </a:cubicBezTo>
                <a:cubicBezTo>
                  <a:pt x="21219" y="16221"/>
                  <a:pt x="21445" y="18890"/>
                  <a:pt x="20843" y="19890"/>
                </a:cubicBezTo>
                <a:cubicBezTo>
                  <a:pt x="20166" y="20891"/>
                  <a:pt x="17494" y="21600"/>
                  <a:pt x="16892" y="21016"/>
                </a:cubicBezTo>
                <a:cubicBezTo>
                  <a:pt x="11172" y="15429"/>
                  <a:pt x="5715" y="9507"/>
                  <a:pt x="221" y="3628"/>
                </a:cubicBezTo>
                <a:cubicBezTo>
                  <a:pt x="-155" y="3294"/>
                  <a:pt x="71" y="2252"/>
                  <a:pt x="33" y="1501"/>
                </a:cubicBezTo>
                <a:cubicBezTo>
                  <a:pt x="409" y="959"/>
                  <a:pt x="861" y="459"/>
                  <a:pt x="127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4" name="Google Shape;1054;p38"/>
          <p:cNvSpPr/>
          <p:nvPr/>
        </p:nvSpPr>
        <p:spPr>
          <a:xfrm>
            <a:off x="1896494" y="1500746"/>
            <a:ext cx="19948" cy="21582"/>
          </a:xfrm>
          <a:custGeom>
            <a:rect b="b" l="l" r="r" t="t"/>
            <a:pathLst>
              <a:path extrusionOk="0" h="21211" w="21221">
                <a:moveTo>
                  <a:pt x="0" y="20261"/>
                </a:moveTo>
                <a:cubicBezTo>
                  <a:pt x="2732" y="16543"/>
                  <a:pt x="5169" y="13139"/>
                  <a:pt x="7774" y="9813"/>
                </a:cubicBezTo>
                <a:cubicBezTo>
                  <a:pt x="10128" y="6839"/>
                  <a:pt x="12397" y="3826"/>
                  <a:pt x="15128" y="1126"/>
                </a:cubicBezTo>
                <a:cubicBezTo>
                  <a:pt x="16095" y="187"/>
                  <a:pt x="18616" y="-322"/>
                  <a:pt x="19667" y="226"/>
                </a:cubicBezTo>
                <a:cubicBezTo>
                  <a:pt x="20718" y="774"/>
                  <a:pt x="21600" y="3708"/>
                  <a:pt x="21054" y="4217"/>
                </a:cubicBezTo>
                <a:cubicBezTo>
                  <a:pt x="15128" y="10008"/>
                  <a:pt x="8909" y="15565"/>
                  <a:pt x="2689" y="21200"/>
                </a:cubicBezTo>
                <a:cubicBezTo>
                  <a:pt x="2605" y="21278"/>
                  <a:pt x="1975" y="20965"/>
                  <a:pt x="0" y="20182"/>
                </a:cubicBezTo>
                <a:lnTo>
                  <a:pt x="0" y="2026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5" name="Google Shape;1055;p38"/>
          <p:cNvSpPr/>
          <p:nvPr/>
        </p:nvSpPr>
        <p:spPr>
          <a:xfrm>
            <a:off x="1859445" y="1531142"/>
            <a:ext cx="24786" cy="12387"/>
          </a:xfrm>
          <a:custGeom>
            <a:rect b="b" l="l" r="r" t="t"/>
            <a:pathLst>
              <a:path extrusionOk="0" h="21085" w="21600">
                <a:moveTo>
                  <a:pt x="2346" y="21085"/>
                </a:moveTo>
                <a:cubicBezTo>
                  <a:pt x="1484" y="20205"/>
                  <a:pt x="0" y="19392"/>
                  <a:pt x="0" y="18580"/>
                </a:cubicBezTo>
                <a:cubicBezTo>
                  <a:pt x="0" y="16751"/>
                  <a:pt x="518" y="13908"/>
                  <a:pt x="1242" y="13298"/>
                </a:cubicBezTo>
                <a:cubicBezTo>
                  <a:pt x="6763" y="8558"/>
                  <a:pt x="12318" y="4022"/>
                  <a:pt x="17977" y="94"/>
                </a:cubicBezTo>
                <a:cubicBezTo>
                  <a:pt x="18874" y="-515"/>
                  <a:pt x="20392" y="1990"/>
                  <a:pt x="21600" y="3074"/>
                </a:cubicBezTo>
                <a:cubicBezTo>
                  <a:pt x="20979" y="5647"/>
                  <a:pt x="20668" y="9913"/>
                  <a:pt x="19737" y="10522"/>
                </a:cubicBezTo>
                <a:cubicBezTo>
                  <a:pt x="14043" y="14449"/>
                  <a:pt x="8247" y="17564"/>
                  <a:pt x="2312" y="21017"/>
                </a:cubicBezTo>
                <a:lnTo>
                  <a:pt x="2312" y="210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6" name="Google Shape;1056;p38"/>
          <p:cNvSpPr/>
          <p:nvPr/>
        </p:nvSpPr>
        <p:spPr>
          <a:xfrm>
            <a:off x="1710120" y="1452461"/>
            <a:ext cx="11985" cy="23013"/>
          </a:xfrm>
          <a:custGeom>
            <a:rect b="b" l="l" r="r" t="t"/>
            <a:pathLst>
              <a:path extrusionOk="0" h="21457" w="19253">
                <a:moveTo>
                  <a:pt x="415" y="0"/>
                </a:moveTo>
                <a:cubicBezTo>
                  <a:pt x="9372" y="5409"/>
                  <a:pt x="14709" y="11634"/>
                  <a:pt x="19156" y="18154"/>
                </a:cubicBezTo>
                <a:cubicBezTo>
                  <a:pt x="19664" y="18895"/>
                  <a:pt x="18076" y="20600"/>
                  <a:pt x="16678" y="21081"/>
                </a:cubicBezTo>
                <a:cubicBezTo>
                  <a:pt x="15217" y="21600"/>
                  <a:pt x="12485" y="21563"/>
                  <a:pt x="10897" y="21081"/>
                </a:cubicBezTo>
                <a:cubicBezTo>
                  <a:pt x="6259" y="19748"/>
                  <a:pt x="-1936" y="3853"/>
                  <a:pt x="41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7" name="Google Shape;1057;p38"/>
          <p:cNvSpPr/>
          <p:nvPr/>
        </p:nvSpPr>
        <p:spPr>
          <a:xfrm>
            <a:off x="1724505" y="1484124"/>
            <a:ext cx="15898" cy="19459"/>
          </a:xfrm>
          <a:custGeom>
            <a:rect b="b" l="l" r="r" t="t"/>
            <a:pathLst>
              <a:path extrusionOk="0" h="21502" w="21268">
                <a:moveTo>
                  <a:pt x="21268" y="20050"/>
                </a:moveTo>
                <a:cubicBezTo>
                  <a:pt x="18886" y="20622"/>
                  <a:pt x="16927" y="21502"/>
                  <a:pt x="14968" y="21502"/>
                </a:cubicBezTo>
                <a:cubicBezTo>
                  <a:pt x="13221" y="21502"/>
                  <a:pt x="10574" y="21018"/>
                  <a:pt x="9886" y="20050"/>
                </a:cubicBezTo>
                <a:cubicBezTo>
                  <a:pt x="6339" y="14859"/>
                  <a:pt x="3109" y="9448"/>
                  <a:pt x="144" y="4037"/>
                </a:cubicBezTo>
                <a:cubicBezTo>
                  <a:pt x="-332" y="3025"/>
                  <a:pt x="462" y="1398"/>
                  <a:pt x="1203" y="254"/>
                </a:cubicBezTo>
                <a:cubicBezTo>
                  <a:pt x="1468" y="-98"/>
                  <a:pt x="4009" y="-98"/>
                  <a:pt x="4380" y="342"/>
                </a:cubicBezTo>
                <a:cubicBezTo>
                  <a:pt x="9356" y="5929"/>
                  <a:pt x="14121" y="11648"/>
                  <a:pt x="21109" y="20050"/>
                </a:cubicBezTo>
                <a:lnTo>
                  <a:pt x="21268" y="200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8" name="Google Shape;1058;p38"/>
          <p:cNvSpPr/>
          <p:nvPr/>
        </p:nvSpPr>
        <p:spPr>
          <a:xfrm>
            <a:off x="1817809" y="1540105"/>
            <a:ext cx="24030" cy="5791"/>
          </a:xfrm>
          <a:custGeom>
            <a:rect b="b" l="l" r="r" t="t"/>
            <a:pathLst>
              <a:path extrusionOk="0" h="18531" w="21600">
                <a:moveTo>
                  <a:pt x="0" y="3537"/>
                </a:moveTo>
                <a:cubicBezTo>
                  <a:pt x="6643" y="2147"/>
                  <a:pt x="13251" y="505"/>
                  <a:pt x="19895" y="0"/>
                </a:cubicBezTo>
                <a:cubicBezTo>
                  <a:pt x="20499" y="0"/>
                  <a:pt x="21600" y="5937"/>
                  <a:pt x="21600" y="9095"/>
                </a:cubicBezTo>
                <a:cubicBezTo>
                  <a:pt x="21600" y="12379"/>
                  <a:pt x="20463" y="18568"/>
                  <a:pt x="19895" y="18316"/>
                </a:cubicBezTo>
                <a:cubicBezTo>
                  <a:pt x="13287" y="17305"/>
                  <a:pt x="6466" y="21600"/>
                  <a:pt x="71" y="13137"/>
                </a:cubicBezTo>
                <a:cubicBezTo>
                  <a:pt x="71" y="9979"/>
                  <a:pt x="36" y="6821"/>
                  <a:pt x="0" y="35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9" name="Google Shape;1059;p38"/>
          <p:cNvSpPr/>
          <p:nvPr/>
        </p:nvSpPr>
        <p:spPr>
          <a:xfrm>
            <a:off x="1783449" y="1533596"/>
            <a:ext cx="21870" cy="8752"/>
          </a:xfrm>
          <a:custGeom>
            <a:rect b="b" l="l" r="r" t="t"/>
            <a:pathLst>
              <a:path extrusionOk="0" h="19891" w="21389">
                <a:moveTo>
                  <a:pt x="696" y="333"/>
                </a:moveTo>
                <a:cubicBezTo>
                  <a:pt x="7458" y="-1301"/>
                  <a:pt x="13911" y="3328"/>
                  <a:pt x="20248" y="8682"/>
                </a:cubicBezTo>
                <a:cubicBezTo>
                  <a:pt x="20904" y="9227"/>
                  <a:pt x="21600" y="13492"/>
                  <a:pt x="21330" y="15035"/>
                </a:cubicBezTo>
                <a:cubicBezTo>
                  <a:pt x="20904" y="17213"/>
                  <a:pt x="19397" y="20299"/>
                  <a:pt x="18702" y="19845"/>
                </a:cubicBezTo>
                <a:cubicBezTo>
                  <a:pt x="12442" y="15852"/>
                  <a:pt x="6221" y="11223"/>
                  <a:pt x="0" y="6686"/>
                </a:cubicBezTo>
                <a:cubicBezTo>
                  <a:pt x="232" y="4598"/>
                  <a:pt x="464" y="2420"/>
                  <a:pt x="696" y="3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0" name="Google Shape;1060;p38"/>
          <p:cNvSpPr/>
          <p:nvPr/>
        </p:nvSpPr>
        <p:spPr>
          <a:xfrm>
            <a:off x="584128" y="1885826"/>
            <a:ext cx="224699" cy="139965"/>
          </a:xfrm>
          <a:custGeom>
            <a:rect b="b" l="l" r="r" t="t"/>
            <a:pathLst>
              <a:path extrusionOk="0" h="21385" w="21451">
                <a:moveTo>
                  <a:pt x="2237" y="18472"/>
                </a:moveTo>
                <a:cubicBezTo>
                  <a:pt x="6344" y="17524"/>
                  <a:pt x="10432" y="16473"/>
                  <a:pt x="13607" y="11590"/>
                </a:cubicBezTo>
                <a:cubicBezTo>
                  <a:pt x="13584" y="11499"/>
                  <a:pt x="13565" y="11395"/>
                  <a:pt x="13543" y="11304"/>
                </a:cubicBezTo>
                <a:cubicBezTo>
                  <a:pt x="12988" y="11565"/>
                  <a:pt x="12444" y="11887"/>
                  <a:pt x="11878" y="12051"/>
                </a:cubicBezTo>
                <a:cubicBezTo>
                  <a:pt x="11395" y="12191"/>
                  <a:pt x="10881" y="12270"/>
                  <a:pt x="10402" y="12142"/>
                </a:cubicBezTo>
                <a:cubicBezTo>
                  <a:pt x="9813" y="11991"/>
                  <a:pt x="9368" y="11365"/>
                  <a:pt x="9209" y="10375"/>
                </a:cubicBezTo>
                <a:cubicBezTo>
                  <a:pt x="9058" y="9433"/>
                  <a:pt x="9300" y="8662"/>
                  <a:pt x="9719" y="8054"/>
                </a:cubicBezTo>
                <a:cubicBezTo>
                  <a:pt x="10621" y="6761"/>
                  <a:pt x="11693" y="6184"/>
                  <a:pt x="12890" y="6506"/>
                </a:cubicBezTo>
                <a:cubicBezTo>
                  <a:pt x="13833" y="6755"/>
                  <a:pt x="14464" y="7684"/>
                  <a:pt x="14667" y="9373"/>
                </a:cubicBezTo>
                <a:cubicBezTo>
                  <a:pt x="17453" y="7247"/>
                  <a:pt x="19609" y="4064"/>
                  <a:pt x="21300" y="0"/>
                </a:cubicBezTo>
                <a:cubicBezTo>
                  <a:pt x="21349" y="61"/>
                  <a:pt x="21402" y="109"/>
                  <a:pt x="21451" y="164"/>
                </a:cubicBezTo>
                <a:cubicBezTo>
                  <a:pt x="21383" y="413"/>
                  <a:pt x="21330" y="674"/>
                  <a:pt x="21247" y="911"/>
                </a:cubicBezTo>
                <a:cubicBezTo>
                  <a:pt x="19767" y="4932"/>
                  <a:pt x="17703" y="7951"/>
                  <a:pt x="15136" y="10089"/>
                </a:cubicBezTo>
                <a:cubicBezTo>
                  <a:pt x="14818" y="10357"/>
                  <a:pt x="14656" y="10715"/>
                  <a:pt x="14479" y="11213"/>
                </a:cubicBezTo>
                <a:cubicBezTo>
                  <a:pt x="14135" y="12161"/>
                  <a:pt x="13731" y="13139"/>
                  <a:pt x="13214" y="13819"/>
                </a:cubicBezTo>
                <a:cubicBezTo>
                  <a:pt x="11304" y="16315"/>
                  <a:pt x="9050" y="17688"/>
                  <a:pt x="6672" y="18545"/>
                </a:cubicBezTo>
                <a:cubicBezTo>
                  <a:pt x="5264" y="19055"/>
                  <a:pt x="3834" y="19413"/>
                  <a:pt x="2403" y="19845"/>
                </a:cubicBezTo>
                <a:cubicBezTo>
                  <a:pt x="2403" y="19838"/>
                  <a:pt x="2395" y="19911"/>
                  <a:pt x="2407" y="19924"/>
                </a:cubicBezTo>
                <a:cubicBezTo>
                  <a:pt x="2671" y="20154"/>
                  <a:pt x="3022" y="20343"/>
                  <a:pt x="2837" y="20987"/>
                </a:cubicBezTo>
                <a:cubicBezTo>
                  <a:pt x="2660" y="21600"/>
                  <a:pt x="2342" y="21369"/>
                  <a:pt x="2052" y="21187"/>
                </a:cubicBezTo>
                <a:cubicBezTo>
                  <a:pt x="1520" y="20859"/>
                  <a:pt x="980" y="20555"/>
                  <a:pt x="447" y="20209"/>
                </a:cubicBezTo>
                <a:cubicBezTo>
                  <a:pt x="-92" y="19863"/>
                  <a:pt x="-149" y="19346"/>
                  <a:pt x="304" y="18782"/>
                </a:cubicBezTo>
                <a:cubicBezTo>
                  <a:pt x="953" y="17968"/>
                  <a:pt x="1610" y="17172"/>
                  <a:pt x="2259" y="16358"/>
                </a:cubicBezTo>
                <a:cubicBezTo>
                  <a:pt x="2501" y="16054"/>
                  <a:pt x="2784" y="15902"/>
                  <a:pt x="2939" y="16388"/>
                </a:cubicBezTo>
                <a:cubicBezTo>
                  <a:pt x="3014" y="16625"/>
                  <a:pt x="2905" y="17123"/>
                  <a:pt x="2784" y="17397"/>
                </a:cubicBezTo>
                <a:cubicBezTo>
                  <a:pt x="2633" y="17737"/>
                  <a:pt x="2388" y="17955"/>
                  <a:pt x="2180" y="18229"/>
                </a:cubicBezTo>
                <a:cubicBezTo>
                  <a:pt x="2199" y="18302"/>
                  <a:pt x="2214" y="18381"/>
                  <a:pt x="2233" y="18454"/>
                </a:cubicBezTo>
                <a:lnTo>
                  <a:pt x="2237" y="18472"/>
                </a:lnTo>
                <a:close/>
                <a:moveTo>
                  <a:pt x="11051" y="11310"/>
                </a:moveTo>
                <a:cubicBezTo>
                  <a:pt x="11806" y="10970"/>
                  <a:pt x="12580" y="10648"/>
                  <a:pt x="13339" y="10265"/>
                </a:cubicBezTo>
                <a:cubicBezTo>
                  <a:pt x="13965" y="9950"/>
                  <a:pt x="14067" y="9397"/>
                  <a:pt x="13648" y="8589"/>
                </a:cubicBezTo>
                <a:cubicBezTo>
                  <a:pt x="13475" y="8249"/>
                  <a:pt x="13218" y="7969"/>
                  <a:pt x="12965" y="7805"/>
                </a:cubicBezTo>
                <a:cubicBezTo>
                  <a:pt x="12157" y="7295"/>
                  <a:pt x="10606" y="8054"/>
                  <a:pt x="10077" y="9160"/>
                </a:cubicBezTo>
                <a:cubicBezTo>
                  <a:pt x="9790" y="9767"/>
                  <a:pt x="9817" y="10375"/>
                  <a:pt x="10213" y="10794"/>
                </a:cubicBezTo>
                <a:cubicBezTo>
                  <a:pt x="10436" y="11031"/>
                  <a:pt x="10723" y="11116"/>
                  <a:pt x="11051" y="113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1" name="Google Shape;1061;p38"/>
          <p:cNvSpPr/>
          <p:nvPr/>
        </p:nvSpPr>
        <p:spPr>
          <a:xfrm>
            <a:off x="568809" y="2020194"/>
            <a:ext cx="10238" cy="20466"/>
          </a:xfrm>
          <a:custGeom>
            <a:rect b="b" l="l" r="r" t="t"/>
            <a:pathLst>
              <a:path extrusionOk="0" h="21600" w="21440">
                <a:moveTo>
                  <a:pt x="21440" y="18335"/>
                </a:moveTo>
                <a:cubicBezTo>
                  <a:pt x="19123" y="19381"/>
                  <a:pt x="16226" y="21600"/>
                  <a:pt x="13412" y="21600"/>
                </a:cubicBezTo>
                <a:cubicBezTo>
                  <a:pt x="10268" y="21600"/>
                  <a:pt x="5219" y="19758"/>
                  <a:pt x="4392" y="18293"/>
                </a:cubicBezTo>
                <a:cubicBezTo>
                  <a:pt x="1909" y="13563"/>
                  <a:pt x="750" y="8665"/>
                  <a:pt x="6" y="3767"/>
                </a:cubicBezTo>
                <a:cubicBezTo>
                  <a:pt x="-160" y="2470"/>
                  <a:pt x="3233" y="0"/>
                  <a:pt x="4971" y="0"/>
                </a:cubicBezTo>
                <a:cubicBezTo>
                  <a:pt x="8033" y="0"/>
                  <a:pt x="13081" y="1172"/>
                  <a:pt x="13909" y="2428"/>
                </a:cubicBezTo>
                <a:cubicBezTo>
                  <a:pt x="16971" y="7284"/>
                  <a:pt x="18709" y="12349"/>
                  <a:pt x="21357" y="18419"/>
                </a:cubicBezTo>
                <a:lnTo>
                  <a:pt x="21440" y="183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2" name="Google Shape;1062;p38"/>
          <p:cNvSpPr/>
          <p:nvPr/>
        </p:nvSpPr>
        <p:spPr>
          <a:xfrm>
            <a:off x="555833" y="1974027"/>
            <a:ext cx="12813" cy="17562"/>
          </a:xfrm>
          <a:custGeom>
            <a:rect b="b" l="l" r="r" t="t"/>
            <a:pathLst>
              <a:path extrusionOk="0" h="21032" w="21091">
                <a:moveTo>
                  <a:pt x="3955" y="95"/>
                </a:moveTo>
                <a:cubicBezTo>
                  <a:pt x="8617" y="4377"/>
                  <a:pt x="13607" y="8564"/>
                  <a:pt x="17808" y="13036"/>
                </a:cubicBezTo>
                <a:cubicBezTo>
                  <a:pt x="19647" y="15082"/>
                  <a:pt x="20041" y="17889"/>
                  <a:pt x="21091" y="20315"/>
                </a:cubicBezTo>
                <a:cubicBezTo>
                  <a:pt x="18005" y="20506"/>
                  <a:pt x="13016" y="21600"/>
                  <a:pt x="12162" y="20648"/>
                </a:cubicBezTo>
                <a:cubicBezTo>
                  <a:pt x="7566" y="15653"/>
                  <a:pt x="3758" y="10229"/>
                  <a:pt x="213" y="4758"/>
                </a:cubicBezTo>
                <a:cubicBezTo>
                  <a:pt x="-509" y="3663"/>
                  <a:pt x="804" y="1951"/>
                  <a:pt x="1198" y="523"/>
                </a:cubicBezTo>
                <a:cubicBezTo>
                  <a:pt x="2117" y="333"/>
                  <a:pt x="2971" y="190"/>
                  <a:pt x="3890" y="0"/>
                </a:cubicBezTo>
                <a:lnTo>
                  <a:pt x="3955" y="9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3" name="Google Shape;1063;p38"/>
          <p:cNvSpPr/>
          <p:nvPr/>
        </p:nvSpPr>
        <p:spPr>
          <a:xfrm>
            <a:off x="542675" y="2010776"/>
            <a:ext cx="15743" cy="9327"/>
          </a:xfrm>
          <a:custGeom>
            <a:rect b="b" l="l" r="r" t="t"/>
            <a:pathLst>
              <a:path extrusionOk="0" h="20959" w="21274">
                <a:moveTo>
                  <a:pt x="0" y="14685"/>
                </a:moveTo>
                <a:cubicBezTo>
                  <a:pt x="5467" y="9845"/>
                  <a:pt x="10880" y="4557"/>
                  <a:pt x="16508" y="255"/>
                </a:cubicBezTo>
                <a:cubicBezTo>
                  <a:pt x="17580" y="-641"/>
                  <a:pt x="20206" y="972"/>
                  <a:pt x="20903" y="2765"/>
                </a:cubicBezTo>
                <a:cubicBezTo>
                  <a:pt x="21600" y="4647"/>
                  <a:pt x="21225" y="10114"/>
                  <a:pt x="20528" y="10473"/>
                </a:cubicBezTo>
                <a:cubicBezTo>
                  <a:pt x="14257" y="14416"/>
                  <a:pt x="7718" y="17553"/>
                  <a:pt x="1286" y="20959"/>
                </a:cubicBezTo>
                <a:cubicBezTo>
                  <a:pt x="858" y="18808"/>
                  <a:pt x="482" y="16836"/>
                  <a:pt x="0" y="14685"/>
                </a:cubicBezTo>
                <a:lnTo>
                  <a:pt x="0" y="146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4" name="Google Shape;1064;p38"/>
          <p:cNvSpPr/>
          <p:nvPr/>
        </p:nvSpPr>
        <p:spPr>
          <a:xfrm>
            <a:off x="628202" y="2237504"/>
            <a:ext cx="34351" cy="76261"/>
          </a:xfrm>
          <a:custGeom>
            <a:rect b="b" l="l" r="r" t="t"/>
            <a:pathLst>
              <a:path extrusionOk="0" h="21558" w="20059">
                <a:moveTo>
                  <a:pt x="19569" y="21558"/>
                </a:moveTo>
                <a:cubicBezTo>
                  <a:pt x="17815" y="20501"/>
                  <a:pt x="16846" y="20074"/>
                  <a:pt x="16315" y="19534"/>
                </a:cubicBezTo>
                <a:cubicBezTo>
                  <a:pt x="11123" y="14553"/>
                  <a:pt x="5930" y="9572"/>
                  <a:pt x="877" y="4546"/>
                </a:cubicBezTo>
                <a:cubicBezTo>
                  <a:pt x="-1385" y="2297"/>
                  <a:pt x="877" y="250"/>
                  <a:pt x="5977" y="3"/>
                </a:cubicBezTo>
                <a:cubicBezTo>
                  <a:pt x="6853" y="-42"/>
                  <a:pt x="8492" y="498"/>
                  <a:pt x="8769" y="914"/>
                </a:cubicBezTo>
                <a:cubicBezTo>
                  <a:pt x="12623" y="7132"/>
                  <a:pt x="16338" y="13384"/>
                  <a:pt x="19984" y="19646"/>
                </a:cubicBezTo>
                <a:cubicBezTo>
                  <a:pt x="20215" y="19973"/>
                  <a:pt x="19869" y="20377"/>
                  <a:pt x="19569" y="215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5" name="Google Shape;1065;p38"/>
          <p:cNvSpPr/>
          <p:nvPr/>
        </p:nvSpPr>
        <p:spPr>
          <a:xfrm>
            <a:off x="574616" y="2298532"/>
            <a:ext cx="60598" cy="35470"/>
          </a:xfrm>
          <a:custGeom>
            <a:rect b="b" l="l" r="r" t="t"/>
            <a:pathLst>
              <a:path extrusionOk="0" h="19899" w="21041">
                <a:moveTo>
                  <a:pt x="20684" y="19855"/>
                </a:moveTo>
                <a:cubicBezTo>
                  <a:pt x="19724" y="19699"/>
                  <a:pt x="18737" y="19766"/>
                  <a:pt x="17859" y="19298"/>
                </a:cubicBezTo>
                <a:cubicBezTo>
                  <a:pt x="12620" y="16540"/>
                  <a:pt x="7382" y="13782"/>
                  <a:pt x="2211" y="10690"/>
                </a:cubicBezTo>
                <a:cubicBezTo>
                  <a:pt x="-381" y="9155"/>
                  <a:pt x="-559" y="6797"/>
                  <a:pt x="977" y="2125"/>
                </a:cubicBezTo>
                <a:cubicBezTo>
                  <a:pt x="2239" y="-1701"/>
                  <a:pt x="3542" y="546"/>
                  <a:pt x="4886" y="1880"/>
                </a:cubicBezTo>
                <a:cubicBezTo>
                  <a:pt x="9343" y="6263"/>
                  <a:pt x="13814" y="10601"/>
                  <a:pt x="18216" y="15072"/>
                </a:cubicBezTo>
                <a:cubicBezTo>
                  <a:pt x="19231" y="16095"/>
                  <a:pt x="20108" y="17497"/>
                  <a:pt x="21041" y="18764"/>
                </a:cubicBezTo>
                <a:lnTo>
                  <a:pt x="20684" y="19899"/>
                </a:lnTo>
                <a:lnTo>
                  <a:pt x="20684" y="1985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6" name="Google Shape;1066;p38"/>
          <p:cNvSpPr/>
          <p:nvPr/>
        </p:nvSpPr>
        <p:spPr>
          <a:xfrm>
            <a:off x="728277" y="2297504"/>
            <a:ext cx="62630" cy="34615"/>
          </a:xfrm>
          <a:custGeom>
            <a:rect b="b" l="l" r="r" t="t"/>
            <a:pathLst>
              <a:path extrusionOk="0" h="21171" w="20842">
                <a:moveTo>
                  <a:pt x="26" y="19515"/>
                </a:moveTo>
                <a:cubicBezTo>
                  <a:pt x="697" y="18395"/>
                  <a:pt x="1315" y="17056"/>
                  <a:pt x="2064" y="16179"/>
                </a:cubicBezTo>
                <a:cubicBezTo>
                  <a:pt x="6665" y="10822"/>
                  <a:pt x="11267" y="5391"/>
                  <a:pt x="15986" y="448"/>
                </a:cubicBezTo>
                <a:cubicBezTo>
                  <a:pt x="16828" y="-429"/>
                  <a:pt x="18629" y="58"/>
                  <a:pt x="19444" y="1251"/>
                </a:cubicBezTo>
                <a:cubicBezTo>
                  <a:pt x="21600" y="4368"/>
                  <a:pt x="21219" y="6463"/>
                  <a:pt x="18603" y="8386"/>
                </a:cubicBezTo>
                <a:cubicBezTo>
                  <a:pt x="13370" y="12210"/>
                  <a:pt x="8177" y="16276"/>
                  <a:pt x="2945" y="20148"/>
                </a:cubicBezTo>
                <a:cubicBezTo>
                  <a:pt x="2130" y="20733"/>
                  <a:pt x="1223" y="20854"/>
                  <a:pt x="355" y="21171"/>
                </a:cubicBezTo>
                <a:cubicBezTo>
                  <a:pt x="237" y="20635"/>
                  <a:pt x="118" y="20051"/>
                  <a:pt x="0" y="19515"/>
                </a:cubicBezTo>
                <a:lnTo>
                  <a:pt x="26" y="195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7" name="Google Shape;1067;p38"/>
          <p:cNvSpPr/>
          <p:nvPr/>
        </p:nvSpPr>
        <p:spPr>
          <a:xfrm>
            <a:off x="703006" y="2239513"/>
            <a:ext cx="20218" cy="71125"/>
          </a:xfrm>
          <a:custGeom>
            <a:rect b="b" l="l" r="r" t="t"/>
            <a:pathLst>
              <a:path extrusionOk="0" h="21311" w="20218">
                <a:moveTo>
                  <a:pt x="1508" y="21311"/>
                </a:moveTo>
                <a:cubicBezTo>
                  <a:pt x="796" y="20847"/>
                  <a:pt x="-74" y="20537"/>
                  <a:pt x="5" y="20251"/>
                </a:cubicBezTo>
                <a:cubicBezTo>
                  <a:pt x="1311" y="14298"/>
                  <a:pt x="2616" y="8344"/>
                  <a:pt x="4238" y="2414"/>
                </a:cubicBezTo>
                <a:cubicBezTo>
                  <a:pt x="4515" y="1342"/>
                  <a:pt x="3882" y="-289"/>
                  <a:pt x="10568" y="44"/>
                </a:cubicBezTo>
                <a:cubicBezTo>
                  <a:pt x="17926" y="414"/>
                  <a:pt x="21526" y="1688"/>
                  <a:pt x="19785" y="3605"/>
                </a:cubicBezTo>
                <a:cubicBezTo>
                  <a:pt x="16264" y="7498"/>
                  <a:pt x="12150" y="11321"/>
                  <a:pt x="8550" y="15203"/>
                </a:cubicBezTo>
                <a:cubicBezTo>
                  <a:pt x="6889" y="16977"/>
                  <a:pt x="5821" y="18787"/>
                  <a:pt x="4317" y="20561"/>
                </a:cubicBezTo>
                <a:cubicBezTo>
                  <a:pt x="4119" y="20811"/>
                  <a:pt x="2814" y="20990"/>
                  <a:pt x="1508" y="213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8" name="Google Shape;1068;p38"/>
          <p:cNvSpPr/>
          <p:nvPr/>
        </p:nvSpPr>
        <p:spPr>
          <a:xfrm>
            <a:off x="1048751" y="2231906"/>
            <a:ext cx="44494" cy="73242"/>
          </a:xfrm>
          <a:custGeom>
            <a:rect b="b" l="l" r="r" t="t"/>
            <a:pathLst>
              <a:path extrusionOk="0" h="21510" w="21443">
                <a:moveTo>
                  <a:pt x="2383" y="0"/>
                </a:moveTo>
                <a:cubicBezTo>
                  <a:pt x="2936" y="678"/>
                  <a:pt x="3432" y="1390"/>
                  <a:pt x="4061" y="2044"/>
                </a:cubicBezTo>
                <a:cubicBezTo>
                  <a:pt x="9437" y="7558"/>
                  <a:pt x="14871" y="13037"/>
                  <a:pt x="20247" y="18551"/>
                </a:cubicBezTo>
                <a:cubicBezTo>
                  <a:pt x="20800" y="19123"/>
                  <a:pt x="21219" y="19778"/>
                  <a:pt x="21429" y="20432"/>
                </a:cubicBezTo>
                <a:cubicBezTo>
                  <a:pt x="21524" y="20747"/>
                  <a:pt x="21143" y="21320"/>
                  <a:pt x="20685" y="21448"/>
                </a:cubicBezTo>
                <a:cubicBezTo>
                  <a:pt x="20228" y="21600"/>
                  <a:pt x="19351" y="21448"/>
                  <a:pt x="18836" y="21261"/>
                </a:cubicBezTo>
                <a:cubicBezTo>
                  <a:pt x="18283" y="21051"/>
                  <a:pt x="17864" y="20665"/>
                  <a:pt x="17501" y="20315"/>
                </a:cubicBezTo>
                <a:cubicBezTo>
                  <a:pt x="11801" y="14614"/>
                  <a:pt x="6101" y="8937"/>
                  <a:pt x="553" y="3224"/>
                </a:cubicBezTo>
                <a:cubicBezTo>
                  <a:pt x="-76" y="2570"/>
                  <a:pt x="172" y="1577"/>
                  <a:pt x="0" y="748"/>
                </a:cubicBezTo>
                <a:lnTo>
                  <a:pt x="238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9" name="Google Shape;1069;p38"/>
          <p:cNvSpPr/>
          <p:nvPr/>
        </p:nvSpPr>
        <p:spPr>
          <a:xfrm>
            <a:off x="996162" y="2309161"/>
            <a:ext cx="75870" cy="25367"/>
          </a:xfrm>
          <a:custGeom>
            <a:rect b="b" l="l" r="r" t="t"/>
            <a:pathLst>
              <a:path extrusionOk="0" h="21008" w="21600">
                <a:moveTo>
                  <a:pt x="383" y="600"/>
                </a:moveTo>
                <a:cubicBezTo>
                  <a:pt x="833" y="403"/>
                  <a:pt x="1340" y="-255"/>
                  <a:pt x="1746" y="107"/>
                </a:cubicBezTo>
                <a:cubicBezTo>
                  <a:pt x="7467" y="4841"/>
                  <a:pt x="13210" y="9509"/>
                  <a:pt x="18886" y="14737"/>
                </a:cubicBezTo>
                <a:cubicBezTo>
                  <a:pt x="19922" y="15657"/>
                  <a:pt x="20710" y="18879"/>
                  <a:pt x="21600" y="20983"/>
                </a:cubicBezTo>
                <a:cubicBezTo>
                  <a:pt x="20418" y="20852"/>
                  <a:pt x="19179" y="21345"/>
                  <a:pt x="18053" y="20490"/>
                </a:cubicBezTo>
                <a:cubicBezTo>
                  <a:pt x="13323" y="16907"/>
                  <a:pt x="8626" y="13224"/>
                  <a:pt x="3942" y="9082"/>
                </a:cubicBezTo>
                <a:cubicBezTo>
                  <a:pt x="2556" y="7866"/>
                  <a:pt x="1306" y="5334"/>
                  <a:pt x="0" y="3394"/>
                </a:cubicBezTo>
                <a:cubicBezTo>
                  <a:pt x="124" y="2474"/>
                  <a:pt x="225" y="1553"/>
                  <a:pt x="349" y="666"/>
                </a:cubicBezTo>
                <a:lnTo>
                  <a:pt x="383" y="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0" name="Google Shape;1070;p38"/>
          <p:cNvSpPr/>
          <p:nvPr/>
        </p:nvSpPr>
        <p:spPr>
          <a:xfrm>
            <a:off x="1151912" y="2325392"/>
            <a:ext cx="67716" cy="14204"/>
          </a:xfrm>
          <a:custGeom>
            <a:rect b="b" l="l" r="r" t="t"/>
            <a:pathLst>
              <a:path extrusionOk="0" h="20888" w="21600">
                <a:moveTo>
                  <a:pt x="21600" y="6659"/>
                </a:moveTo>
                <a:cubicBezTo>
                  <a:pt x="20818" y="7827"/>
                  <a:pt x="20087" y="9637"/>
                  <a:pt x="19292" y="10104"/>
                </a:cubicBezTo>
                <a:cubicBezTo>
                  <a:pt x="13706" y="13898"/>
                  <a:pt x="8120" y="17693"/>
                  <a:pt x="2522" y="20845"/>
                </a:cubicBezTo>
                <a:cubicBezTo>
                  <a:pt x="1727" y="21254"/>
                  <a:pt x="857" y="18627"/>
                  <a:pt x="0" y="17343"/>
                </a:cubicBezTo>
                <a:cubicBezTo>
                  <a:pt x="643" y="14949"/>
                  <a:pt x="1236" y="10804"/>
                  <a:pt x="1942" y="10396"/>
                </a:cubicBezTo>
                <a:cubicBezTo>
                  <a:pt x="7704" y="6484"/>
                  <a:pt x="13480" y="3215"/>
                  <a:pt x="19242" y="63"/>
                </a:cubicBezTo>
                <a:cubicBezTo>
                  <a:pt x="19973" y="-346"/>
                  <a:pt x="20730" y="1347"/>
                  <a:pt x="21487" y="1989"/>
                </a:cubicBezTo>
                <a:cubicBezTo>
                  <a:pt x="21512" y="3565"/>
                  <a:pt x="21550" y="5025"/>
                  <a:pt x="21575" y="6659"/>
                </a:cubicBezTo>
                <a:lnTo>
                  <a:pt x="21600" y="66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1" name="Google Shape;1071;p38"/>
          <p:cNvSpPr/>
          <p:nvPr/>
        </p:nvSpPr>
        <p:spPr>
          <a:xfrm>
            <a:off x="1130671" y="2247136"/>
            <a:ext cx="36377" cy="61992"/>
          </a:xfrm>
          <a:custGeom>
            <a:rect b="b" l="l" r="r" t="t"/>
            <a:pathLst>
              <a:path extrusionOk="0" h="21600" w="19797">
                <a:moveTo>
                  <a:pt x="19797" y="0"/>
                </a:moveTo>
                <a:cubicBezTo>
                  <a:pt x="12590" y="7228"/>
                  <a:pt x="7943" y="14663"/>
                  <a:pt x="176" y="21600"/>
                </a:cubicBezTo>
                <a:cubicBezTo>
                  <a:pt x="-1803" y="17377"/>
                  <a:pt x="13429" y="305"/>
                  <a:pt x="1979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2" name="Google Shape;1072;p38"/>
          <p:cNvSpPr/>
          <p:nvPr/>
        </p:nvSpPr>
        <p:spPr>
          <a:xfrm>
            <a:off x="1468362" y="2241584"/>
            <a:ext cx="38537" cy="76279"/>
          </a:xfrm>
          <a:custGeom>
            <a:rect b="b" l="l" r="r" t="t"/>
            <a:pathLst>
              <a:path extrusionOk="0" h="21057" w="21262">
                <a:moveTo>
                  <a:pt x="21136" y="21057"/>
                </a:moveTo>
                <a:cubicBezTo>
                  <a:pt x="19804" y="20552"/>
                  <a:pt x="18887" y="20365"/>
                  <a:pt x="18450" y="20024"/>
                </a:cubicBezTo>
                <a:cubicBezTo>
                  <a:pt x="12640" y="15344"/>
                  <a:pt x="6722" y="10696"/>
                  <a:pt x="1283" y="5895"/>
                </a:cubicBezTo>
                <a:cubicBezTo>
                  <a:pt x="-27" y="4764"/>
                  <a:pt x="-180" y="3094"/>
                  <a:pt x="148" y="1742"/>
                </a:cubicBezTo>
                <a:cubicBezTo>
                  <a:pt x="628" y="-82"/>
                  <a:pt x="3620" y="-543"/>
                  <a:pt x="6394" y="688"/>
                </a:cubicBezTo>
                <a:cubicBezTo>
                  <a:pt x="7901" y="1358"/>
                  <a:pt x="9277" y="2248"/>
                  <a:pt x="9954" y="3182"/>
                </a:cubicBezTo>
                <a:cubicBezTo>
                  <a:pt x="13820" y="8554"/>
                  <a:pt x="17445" y="13971"/>
                  <a:pt x="21136" y="19365"/>
                </a:cubicBezTo>
                <a:cubicBezTo>
                  <a:pt x="21420" y="19750"/>
                  <a:pt x="21136" y="20222"/>
                  <a:pt x="21136" y="21046"/>
                </a:cubicBezTo>
                <a:lnTo>
                  <a:pt x="21136" y="210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3" name="Google Shape;1073;p38"/>
          <p:cNvSpPr/>
          <p:nvPr/>
        </p:nvSpPr>
        <p:spPr>
          <a:xfrm>
            <a:off x="1551229" y="2292400"/>
            <a:ext cx="55566" cy="36596"/>
          </a:xfrm>
          <a:custGeom>
            <a:rect b="b" l="l" r="r" t="t"/>
            <a:pathLst>
              <a:path extrusionOk="0" h="20912" w="21600">
                <a:moveTo>
                  <a:pt x="31" y="19912"/>
                </a:moveTo>
                <a:cubicBezTo>
                  <a:pt x="307" y="19116"/>
                  <a:pt x="415" y="17979"/>
                  <a:pt x="860" y="17524"/>
                </a:cubicBezTo>
                <a:cubicBezTo>
                  <a:pt x="6068" y="11681"/>
                  <a:pt x="11230" y="5701"/>
                  <a:pt x="16638" y="358"/>
                </a:cubicBezTo>
                <a:cubicBezTo>
                  <a:pt x="17713" y="-688"/>
                  <a:pt x="19941" y="858"/>
                  <a:pt x="21600" y="1199"/>
                </a:cubicBezTo>
                <a:cubicBezTo>
                  <a:pt x="20801" y="3859"/>
                  <a:pt x="20432" y="7770"/>
                  <a:pt x="19050" y="8930"/>
                </a:cubicBezTo>
                <a:cubicBezTo>
                  <a:pt x="15639" y="11863"/>
                  <a:pt x="11752" y="13591"/>
                  <a:pt x="8096" y="15864"/>
                </a:cubicBezTo>
                <a:cubicBezTo>
                  <a:pt x="5515" y="17456"/>
                  <a:pt x="2965" y="19229"/>
                  <a:pt x="415" y="20912"/>
                </a:cubicBezTo>
                <a:lnTo>
                  <a:pt x="0" y="19912"/>
                </a:lnTo>
                <a:lnTo>
                  <a:pt x="31" y="199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4" name="Google Shape;1074;p38"/>
          <p:cNvSpPr/>
          <p:nvPr/>
        </p:nvSpPr>
        <p:spPr>
          <a:xfrm>
            <a:off x="1524953" y="2258907"/>
            <a:ext cx="30391" cy="55879"/>
          </a:xfrm>
          <a:custGeom>
            <a:rect b="b" l="l" r="r" t="t"/>
            <a:pathLst>
              <a:path extrusionOk="0" h="21554" w="20780">
                <a:moveTo>
                  <a:pt x="691" y="21508"/>
                </a:moveTo>
                <a:cubicBezTo>
                  <a:pt x="447" y="21263"/>
                  <a:pt x="-94" y="20910"/>
                  <a:pt x="14" y="20726"/>
                </a:cubicBezTo>
                <a:cubicBezTo>
                  <a:pt x="3479" y="14334"/>
                  <a:pt x="6754" y="7895"/>
                  <a:pt x="10787" y="1656"/>
                </a:cubicBezTo>
                <a:cubicBezTo>
                  <a:pt x="11383" y="721"/>
                  <a:pt x="15470" y="537"/>
                  <a:pt x="17933" y="0"/>
                </a:cubicBezTo>
                <a:cubicBezTo>
                  <a:pt x="18908" y="1548"/>
                  <a:pt x="21506" y="3633"/>
                  <a:pt x="20586" y="4522"/>
                </a:cubicBezTo>
                <a:cubicBezTo>
                  <a:pt x="14820" y="10317"/>
                  <a:pt x="8243" y="15867"/>
                  <a:pt x="1936" y="21493"/>
                </a:cubicBezTo>
                <a:cubicBezTo>
                  <a:pt x="1828" y="21600"/>
                  <a:pt x="1205" y="21523"/>
                  <a:pt x="718" y="21554"/>
                </a:cubicBezTo>
                <a:lnTo>
                  <a:pt x="718" y="2150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5" name="Google Shape;1075;p38"/>
          <p:cNvSpPr/>
          <p:nvPr/>
        </p:nvSpPr>
        <p:spPr>
          <a:xfrm>
            <a:off x="1424838" y="2288327"/>
            <a:ext cx="47566" cy="41668"/>
          </a:xfrm>
          <a:custGeom>
            <a:rect b="b" l="l" r="r" t="t"/>
            <a:pathLst>
              <a:path extrusionOk="0" h="21341" w="21378">
                <a:moveTo>
                  <a:pt x="21378" y="20056"/>
                </a:moveTo>
                <a:cubicBezTo>
                  <a:pt x="20080" y="21033"/>
                  <a:pt x="19814" y="21379"/>
                  <a:pt x="19654" y="21338"/>
                </a:cubicBezTo>
                <a:cubicBezTo>
                  <a:pt x="11689" y="18427"/>
                  <a:pt x="4880" y="13541"/>
                  <a:pt x="347" y="4991"/>
                </a:cubicBezTo>
                <a:cubicBezTo>
                  <a:pt x="-222" y="3891"/>
                  <a:pt x="-44" y="1693"/>
                  <a:pt x="542" y="532"/>
                </a:cubicBezTo>
                <a:cubicBezTo>
                  <a:pt x="862" y="-99"/>
                  <a:pt x="3209" y="-221"/>
                  <a:pt x="3849" y="451"/>
                </a:cubicBezTo>
                <a:cubicBezTo>
                  <a:pt x="9698" y="6741"/>
                  <a:pt x="15369" y="13276"/>
                  <a:pt x="21378" y="2005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6" name="Google Shape;1076;p38"/>
          <p:cNvSpPr/>
          <p:nvPr/>
        </p:nvSpPr>
        <p:spPr>
          <a:xfrm>
            <a:off x="1964741" y="2318305"/>
            <a:ext cx="33372" cy="11246"/>
          </a:xfrm>
          <a:custGeom>
            <a:rect b="b" l="l" r="r" t="t"/>
            <a:pathLst>
              <a:path extrusionOk="0" h="21319" w="21600">
                <a:moveTo>
                  <a:pt x="4402" y="21319"/>
                </a:moveTo>
                <a:cubicBezTo>
                  <a:pt x="3250" y="19197"/>
                  <a:pt x="1638" y="16090"/>
                  <a:pt x="0" y="13134"/>
                </a:cubicBezTo>
                <a:cubicBezTo>
                  <a:pt x="1612" y="10557"/>
                  <a:pt x="3148" y="6995"/>
                  <a:pt x="4863" y="5934"/>
                </a:cubicBezTo>
                <a:cubicBezTo>
                  <a:pt x="9316" y="3281"/>
                  <a:pt x="13845" y="1538"/>
                  <a:pt x="18401" y="22"/>
                </a:cubicBezTo>
                <a:cubicBezTo>
                  <a:pt x="19399" y="-281"/>
                  <a:pt x="20500" y="2599"/>
                  <a:pt x="21600" y="4039"/>
                </a:cubicBezTo>
                <a:cubicBezTo>
                  <a:pt x="20858" y="7146"/>
                  <a:pt x="20269" y="12376"/>
                  <a:pt x="19297" y="13058"/>
                </a:cubicBezTo>
                <a:cubicBezTo>
                  <a:pt x="14716" y="16241"/>
                  <a:pt x="10058" y="18439"/>
                  <a:pt x="4402" y="213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7" name="Google Shape;1077;p38"/>
          <p:cNvSpPr/>
          <p:nvPr/>
        </p:nvSpPr>
        <p:spPr>
          <a:xfrm>
            <a:off x="1900038" y="2242086"/>
            <a:ext cx="8101" cy="34506"/>
          </a:xfrm>
          <a:custGeom>
            <a:rect b="b" l="l" r="r" t="t"/>
            <a:pathLst>
              <a:path extrusionOk="0" h="21600" w="20772">
                <a:moveTo>
                  <a:pt x="20421" y="11409"/>
                </a:moveTo>
                <a:cubicBezTo>
                  <a:pt x="20015" y="13373"/>
                  <a:pt x="20218" y="16206"/>
                  <a:pt x="18494" y="19040"/>
                </a:cubicBezTo>
                <a:cubicBezTo>
                  <a:pt x="17886" y="19984"/>
                  <a:pt x="12612" y="20755"/>
                  <a:pt x="9469" y="21600"/>
                </a:cubicBezTo>
                <a:cubicBezTo>
                  <a:pt x="6122" y="20780"/>
                  <a:pt x="38" y="19935"/>
                  <a:pt x="38" y="19139"/>
                </a:cubicBezTo>
                <a:cubicBezTo>
                  <a:pt x="-165" y="13621"/>
                  <a:pt x="443" y="8128"/>
                  <a:pt x="1762" y="2610"/>
                </a:cubicBezTo>
                <a:cubicBezTo>
                  <a:pt x="1965" y="1715"/>
                  <a:pt x="7846" y="870"/>
                  <a:pt x="11193" y="0"/>
                </a:cubicBezTo>
                <a:cubicBezTo>
                  <a:pt x="14336" y="994"/>
                  <a:pt x="19407" y="1988"/>
                  <a:pt x="20015" y="3057"/>
                </a:cubicBezTo>
                <a:cubicBezTo>
                  <a:pt x="21435" y="5518"/>
                  <a:pt x="20421" y="8029"/>
                  <a:pt x="20421" y="114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8" name="Google Shape;1078;p38"/>
          <p:cNvSpPr/>
          <p:nvPr/>
        </p:nvSpPr>
        <p:spPr>
          <a:xfrm>
            <a:off x="1848517" y="2266450"/>
            <a:ext cx="20238" cy="23372"/>
          </a:xfrm>
          <a:custGeom>
            <a:rect b="b" l="l" r="r" t="t"/>
            <a:pathLst>
              <a:path extrusionOk="0" h="21393" w="21081">
                <a:moveTo>
                  <a:pt x="18489" y="21393"/>
                </a:moveTo>
                <a:cubicBezTo>
                  <a:pt x="12976" y="20520"/>
                  <a:pt x="-519" y="7320"/>
                  <a:pt x="16" y="3029"/>
                </a:cubicBezTo>
                <a:cubicBezTo>
                  <a:pt x="180" y="2011"/>
                  <a:pt x="1127" y="557"/>
                  <a:pt x="2196" y="157"/>
                </a:cubicBezTo>
                <a:cubicBezTo>
                  <a:pt x="3307" y="-207"/>
                  <a:pt x="5611" y="84"/>
                  <a:pt x="6228" y="811"/>
                </a:cubicBezTo>
                <a:cubicBezTo>
                  <a:pt x="11289" y="7066"/>
                  <a:pt x="16144" y="13502"/>
                  <a:pt x="21081" y="19866"/>
                </a:cubicBezTo>
                <a:cubicBezTo>
                  <a:pt x="20258" y="20375"/>
                  <a:pt x="19435" y="20884"/>
                  <a:pt x="18612" y="21393"/>
                </a:cubicBezTo>
                <a:lnTo>
                  <a:pt x="18489" y="213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9" name="Google Shape;1079;p38"/>
          <p:cNvSpPr/>
          <p:nvPr/>
        </p:nvSpPr>
        <p:spPr>
          <a:xfrm>
            <a:off x="1945540" y="2264460"/>
            <a:ext cx="24185" cy="20377"/>
          </a:xfrm>
          <a:custGeom>
            <a:rect b="b" l="l" r="r" t="t"/>
            <a:pathLst>
              <a:path extrusionOk="0" h="20846" w="21308">
                <a:moveTo>
                  <a:pt x="21273" y="1849"/>
                </a:moveTo>
                <a:cubicBezTo>
                  <a:pt x="20125" y="4254"/>
                  <a:pt x="19812" y="5802"/>
                  <a:pt x="18908" y="6740"/>
                </a:cubicBezTo>
                <a:cubicBezTo>
                  <a:pt x="14247" y="11386"/>
                  <a:pt x="9586" y="15869"/>
                  <a:pt x="4751" y="20148"/>
                </a:cubicBezTo>
                <a:cubicBezTo>
                  <a:pt x="3847" y="20963"/>
                  <a:pt x="1482" y="21126"/>
                  <a:pt x="786" y="20311"/>
                </a:cubicBezTo>
                <a:cubicBezTo>
                  <a:pt x="21" y="19414"/>
                  <a:pt x="-292" y="16276"/>
                  <a:pt x="334" y="15665"/>
                </a:cubicBezTo>
                <a:cubicBezTo>
                  <a:pt x="5621" y="10285"/>
                  <a:pt x="11186" y="5109"/>
                  <a:pt x="16856" y="137"/>
                </a:cubicBezTo>
                <a:cubicBezTo>
                  <a:pt x="17482" y="-474"/>
                  <a:pt x="19534" y="1115"/>
                  <a:pt x="21308" y="1849"/>
                </a:cubicBezTo>
                <a:lnTo>
                  <a:pt x="21273" y="184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0" name="Google Shape;1080;p38"/>
          <p:cNvSpPr/>
          <p:nvPr/>
        </p:nvSpPr>
        <p:spPr>
          <a:xfrm>
            <a:off x="1812093" y="2316289"/>
            <a:ext cx="28350" cy="12157"/>
          </a:xfrm>
          <a:custGeom>
            <a:rect b="b" l="l" r="r" t="t"/>
            <a:pathLst>
              <a:path extrusionOk="0" h="19768" w="21437">
                <a:moveTo>
                  <a:pt x="20420" y="19213"/>
                </a:moveTo>
                <a:cubicBezTo>
                  <a:pt x="13509" y="21212"/>
                  <a:pt x="6987" y="17730"/>
                  <a:pt x="944" y="10057"/>
                </a:cubicBezTo>
                <a:cubicBezTo>
                  <a:pt x="166" y="9090"/>
                  <a:pt x="-163" y="5157"/>
                  <a:pt x="76" y="2965"/>
                </a:cubicBezTo>
                <a:cubicBezTo>
                  <a:pt x="196" y="1675"/>
                  <a:pt x="1961" y="-388"/>
                  <a:pt x="2679" y="63"/>
                </a:cubicBezTo>
                <a:cubicBezTo>
                  <a:pt x="8992" y="4125"/>
                  <a:pt x="15184" y="8510"/>
                  <a:pt x="21437" y="12959"/>
                </a:cubicBezTo>
                <a:cubicBezTo>
                  <a:pt x="21108" y="15087"/>
                  <a:pt x="20779" y="17150"/>
                  <a:pt x="20510" y="19213"/>
                </a:cubicBezTo>
                <a:lnTo>
                  <a:pt x="20420" y="192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1" name="Google Shape;1081;p38"/>
          <p:cNvSpPr/>
          <p:nvPr/>
        </p:nvSpPr>
        <p:spPr>
          <a:xfrm>
            <a:off x="627917" y="2461751"/>
            <a:ext cx="197389" cy="98064"/>
          </a:xfrm>
          <a:custGeom>
            <a:rect b="b" l="l" r="r" t="t"/>
            <a:pathLst>
              <a:path extrusionOk="0" h="21600" w="21549">
                <a:moveTo>
                  <a:pt x="13151" y="3479"/>
                </a:moveTo>
                <a:cubicBezTo>
                  <a:pt x="11752" y="6160"/>
                  <a:pt x="10393" y="8780"/>
                  <a:pt x="9025" y="11400"/>
                </a:cubicBezTo>
                <a:cubicBezTo>
                  <a:pt x="8796" y="11830"/>
                  <a:pt x="8602" y="12399"/>
                  <a:pt x="8334" y="12653"/>
                </a:cubicBezTo>
                <a:cubicBezTo>
                  <a:pt x="7829" y="13144"/>
                  <a:pt x="7359" y="13179"/>
                  <a:pt x="7251" y="11672"/>
                </a:cubicBezTo>
                <a:cubicBezTo>
                  <a:pt x="7061" y="9096"/>
                  <a:pt x="6850" y="6546"/>
                  <a:pt x="6440" y="3891"/>
                </a:cubicBezTo>
                <a:cubicBezTo>
                  <a:pt x="6125" y="6887"/>
                  <a:pt x="5810" y="9911"/>
                  <a:pt x="5426" y="13573"/>
                </a:cubicBezTo>
                <a:cubicBezTo>
                  <a:pt x="4537" y="11418"/>
                  <a:pt x="3820" y="9700"/>
                  <a:pt x="3117" y="7983"/>
                </a:cubicBezTo>
                <a:cubicBezTo>
                  <a:pt x="2418" y="6283"/>
                  <a:pt x="1731" y="4557"/>
                  <a:pt x="829" y="3014"/>
                </a:cubicBezTo>
                <a:cubicBezTo>
                  <a:pt x="1507" y="7396"/>
                  <a:pt x="2180" y="11777"/>
                  <a:pt x="2858" y="16158"/>
                </a:cubicBezTo>
                <a:cubicBezTo>
                  <a:pt x="2828" y="16290"/>
                  <a:pt x="2793" y="16412"/>
                  <a:pt x="2763" y="16526"/>
                </a:cubicBezTo>
                <a:cubicBezTo>
                  <a:pt x="2534" y="16132"/>
                  <a:pt x="2180" y="15825"/>
                  <a:pt x="2103" y="15352"/>
                </a:cubicBezTo>
                <a:cubicBezTo>
                  <a:pt x="1373" y="10761"/>
                  <a:pt x="678" y="6143"/>
                  <a:pt x="14" y="1525"/>
                </a:cubicBezTo>
                <a:cubicBezTo>
                  <a:pt x="-51" y="1095"/>
                  <a:pt x="130" y="508"/>
                  <a:pt x="204" y="0"/>
                </a:cubicBezTo>
                <a:cubicBezTo>
                  <a:pt x="445" y="219"/>
                  <a:pt x="760" y="315"/>
                  <a:pt x="920" y="683"/>
                </a:cubicBezTo>
                <a:cubicBezTo>
                  <a:pt x="1999" y="3172"/>
                  <a:pt x="3043" y="5713"/>
                  <a:pt x="4088" y="8237"/>
                </a:cubicBezTo>
                <a:cubicBezTo>
                  <a:pt x="4386" y="8947"/>
                  <a:pt x="4662" y="9700"/>
                  <a:pt x="5007" y="10568"/>
                </a:cubicBezTo>
                <a:cubicBezTo>
                  <a:pt x="5559" y="7107"/>
                  <a:pt x="6069" y="3882"/>
                  <a:pt x="6578" y="648"/>
                </a:cubicBezTo>
                <a:cubicBezTo>
                  <a:pt x="6733" y="683"/>
                  <a:pt x="6884" y="701"/>
                  <a:pt x="7040" y="727"/>
                </a:cubicBezTo>
                <a:cubicBezTo>
                  <a:pt x="7337" y="4329"/>
                  <a:pt x="7635" y="7939"/>
                  <a:pt x="7989" y="12092"/>
                </a:cubicBezTo>
                <a:cubicBezTo>
                  <a:pt x="9970" y="8123"/>
                  <a:pt x="11778" y="4486"/>
                  <a:pt x="13751" y="517"/>
                </a:cubicBezTo>
                <a:cubicBezTo>
                  <a:pt x="13923" y="4294"/>
                  <a:pt x="13138" y="7361"/>
                  <a:pt x="12628" y="10945"/>
                </a:cubicBezTo>
                <a:cubicBezTo>
                  <a:pt x="13751" y="9674"/>
                  <a:pt x="14687" y="8535"/>
                  <a:pt x="15654" y="7562"/>
                </a:cubicBezTo>
                <a:cubicBezTo>
                  <a:pt x="16077" y="7150"/>
                  <a:pt x="16582" y="7071"/>
                  <a:pt x="17043" y="6835"/>
                </a:cubicBezTo>
                <a:cubicBezTo>
                  <a:pt x="16979" y="7851"/>
                  <a:pt x="17013" y="8947"/>
                  <a:pt x="16841" y="9867"/>
                </a:cubicBezTo>
                <a:cubicBezTo>
                  <a:pt x="16556" y="11391"/>
                  <a:pt x="16141" y="12820"/>
                  <a:pt x="15740" y="14450"/>
                </a:cubicBezTo>
                <a:cubicBezTo>
                  <a:pt x="17691" y="13819"/>
                  <a:pt x="19547" y="12899"/>
                  <a:pt x="21437" y="13565"/>
                </a:cubicBezTo>
                <a:cubicBezTo>
                  <a:pt x="21476" y="13740"/>
                  <a:pt x="21506" y="13915"/>
                  <a:pt x="21549" y="14090"/>
                </a:cubicBezTo>
                <a:cubicBezTo>
                  <a:pt x="19827" y="16597"/>
                  <a:pt x="18105" y="19094"/>
                  <a:pt x="16383" y="21600"/>
                </a:cubicBezTo>
                <a:cubicBezTo>
                  <a:pt x="16318" y="21469"/>
                  <a:pt x="16258" y="21346"/>
                  <a:pt x="16202" y="21206"/>
                </a:cubicBezTo>
                <a:cubicBezTo>
                  <a:pt x="17013" y="18253"/>
                  <a:pt x="18653" y="17017"/>
                  <a:pt x="19905" y="14730"/>
                </a:cubicBezTo>
                <a:cubicBezTo>
                  <a:pt x="18256" y="14187"/>
                  <a:pt x="16728" y="16202"/>
                  <a:pt x="15015" y="14949"/>
                </a:cubicBezTo>
                <a:cubicBezTo>
                  <a:pt x="15563" y="12618"/>
                  <a:pt x="16059" y="10489"/>
                  <a:pt x="16595" y="8202"/>
                </a:cubicBezTo>
                <a:cubicBezTo>
                  <a:pt x="14890" y="8710"/>
                  <a:pt x="13906" y="12443"/>
                  <a:pt x="11916" y="11444"/>
                </a:cubicBezTo>
                <a:cubicBezTo>
                  <a:pt x="12348" y="8684"/>
                  <a:pt x="12758" y="6081"/>
                  <a:pt x="13168" y="3479"/>
                </a:cubicBezTo>
                <a:lnTo>
                  <a:pt x="13151" y="34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2" name="Google Shape;1082;p38"/>
          <p:cNvSpPr/>
          <p:nvPr/>
        </p:nvSpPr>
        <p:spPr>
          <a:xfrm>
            <a:off x="590124" y="2524382"/>
            <a:ext cx="62208" cy="44522"/>
          </a:xfrm>
          <a:custGeom>
            <a:rect b="b" l="l" r="r" t="t"/>
            <a:pathLst>
              <a:path extrusionOk="0" h="21379" w="21600">
                <a:moveTo>
                  <a:pt x="5829" y="6188"/>
                </a:moveTo>
                <a:cubicBezTo>
                  <a:pt x="9573" y="10351"/>
                  <a:pt x="13317" y="14476"/>
                  <a:pt x="17019" y="18716"/>
                </a:cubicBezTo>
                <a:cubicBezTo>
                  <a:pt x="17513" y="19289"/>
                  <a:pt x="17774" y="20244"/>
                  <a:pt x="18144" y="21008"/>
                </a:cubicBezTo>
                <a:cubicBezTo>
                  <a:pt x="17527" y="21123"/>
                  <a:pt x="16745" y="21600"/>
                  <a:pt x="16293" y="21256"/>
                </a:cubicBezTo>
                <a:cubicBezTo>
                  <a:pt x="14551" y="19958"/>
                  <a:pt x="12727" y="18640"/>
                  <a:pt x="11232" y="16845"/>
                </a:cubicBezTo>
                <a:cubicBezTo>
                  <a:pt x="7817" y="12758"/>
                  <a:pt x="4553" y="8365"/>
                  <a:pt x="1303" y="3992"/>
                </a:cubicBezTo>
                <a:cubicBezTo>
                  <a:pt x="686" y="3151"/>
                  <a:pt x="425" y="1700"/>
                  <a:pt x="0" y="535"/>
                </a:cubicBezTo>
                <a:cubicBezTo>
                  <a:pt x="1001" y="325"/>
                  <a:pt x="2016" y="38"/>
                  <a:pt x="3017" y="0"/>
                </a:cubicBezTo>
                <a:cubicBezTo>
                  <a:pt x="3497" y="0"/>
                  <a:pt x="3963" y="344"/>
                  <a:pt x="4443" y="630"/>
                </a:cubicBezTo>
                <a:cubicBezTo>
                  <a:pt x="10011" y="3801"/>
                  <a:pt x="15141" y="8804"/>
                  <a:pt x="21600" y="8002"/>
                </a:cubicBezTo>
                <a:cubicBezTo>
                  <a:pt x="16046" y="11669"/>
                  <a:pt x="11232" y="7506"/>
                  <a:pt x="6267" y="5004"/>
                </a:cubicBezTo>
                <a:cubicBezTo>
                  <a:pt x="6117" y="5386"/>
                  <a:pt x="5966" y="5787"/>
                  <a:pt x="5842" y="6169"/>
                </a:cubicBezTo>
                <a:lnTo>
                  <a:pt x="5829" y="61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3" name="Google Shape;1083;p38"/>
          <p:cNvSpPr/>
          <p:nvPr/>
        </p:nvSpPr>
        <p:spPr>
          <a:xfrm>
            <a:off x="1017882" y="2471613"/>
            <a:ext cx="91705" cy="97316"/>
          </a:xfrm>
          <a:custGeom>
            <a:rect b="b" l="l" r="r" t="t"/>
            <a:pathLst>
              <a:path extrusionOk="0" h="21447" w="21389">
                <a:moveTo>
                  <a:pt x="7533" y="5621"/>
                </a:moveTo>
                <a:cubicBezTo>
                  <a:pt x="8999" y="9656"/>
                  <a:pt x="10465" y="13698"/>
                  <a:pt x="12126" y="18267"/>
                </a:cubicBezTo>
                <a:cubicBezTo>
                  <a:pt x="8851" y="17443"/>
                  <a:pt x="6038" y="16733"/>
                  <a:pt x="3225" y="16040"/>
                </a:cubicBezTo>
                <a:cubicBezTo>
                  <a:pt x="3106" y="16268"/>
                  <a:pt x="3004" y="16487"/>
                  <a:pt x="2884" y="16733"/>
                </a:cubicBezTo>
                <a:cubicBezTo>
                  <a:pt x="5476" y="18101"/>
                  <a:pt x="8086" y="19486"/>
                  <a:pt x="11157" y="21118"/>
                </a:cubicBezTo>
                <a:cubicBezTo>
                  <a:pt x="10253" y="21249"/>
                  <a:pt x="9488" y="21600"/>
                  <a:pt x="9073" y="21372"/>
                </a:cubicBezTo>
                <a:cubicBezTo>
                  <a:pt x="6186" y="19855"/>
                  <a:pt x="3345" y="18224"/>
                  <a:pt x="542" y="16566"/>
                </a:cubicBezTo>
                <a:cubicBezTo>
                  <a:pt x="200" y="16356"/>
                  <a:pt x="-104" y="15601"/>
                  <a:pt x="34" y="15259"/>
                </a:cubicBezTo>
                <a:cubicBezTo>
                  <a:pt x="173" y="14935"/>
                  <a:pt x="920" y="14610"/>
                  <a:pt x="1344" y="14663"/>
                </a:cubicBezTo>
                <a:cubicBezTo>
                  <a:pt x="3355" y="14874"/>
                  <a:pt x="5365" y="15181"/>
                  <a:pt x="7367" y="15514"/>
                </a:cubicBezTo>
                <a:cubicBezTo>
                  <a:pt x="8067" y="15628"/>
                  <a:pt x="8750" y="15935"/>
                  <a:pt x="9755" y="16242"/>
                </a:cubicBezTo>
                <a:cubicBezTo>
                  <a:pt x="8473" y="12629"/>
                  <a:pt x="7302" y="9305"/>
                  <a:pt x="6140" y="5972"/>
                </a:cubicBezTo>
                <a:cubicBezTo>
                  <a:pt x="5762" y="4876"/>
                  <a:pt x="5439" y="3745"/>
                  <a:pt x="5218" y="2622"/>
                </a:cubicBezTo>
                <a:cubicBezTo>
                  <a:pt x="5153" y="2271"/>
                  <a:pt x="5393" y="1640"/>
                  <a:pt x="5679" y="1508"/>
                </a:cubicBezTo>
                <a:cubicBezTo>
                  <a:pt x="6002" y="1368"/>
                  <a:pt x="6684" y="1508"/>
                  <a:pt x="6942" y="1763"/>
                </a:cubicBezTo>
                <a:cubicBezTo>
                  <a:pt x="7846" y="2719"/>
                  <a:pt x="8630" y="3780"/>
                  <a:pt x="9469" y="4780"/>
                </a:cubicBezTo>
                <a:cubicBezTo>
                  <a:pt x="11120" y="6779"/>
                  <a:pt x="12780" y="8761"/>
                  <a:pt x="14431" y="10761"/>
                </a:cubicBezTo>
                <a:lnTo>
                  <a:pt x="15114" y="10550"/>
                </a:lnTo>
                <a:cubicBezTo>
                  <a:pt x="15114" y="8840"/>
                  <a:pt x="15095" y="7130"/>
                  <a:pt x="15114" y="5420"/>
                </a:cubicBezTo>
                <a:cubicBezTo>
                  <a:pt x="15114" y="4262"/>
                  <a:pt x="15114" y="3096"/>
                  <a:pt x="15280" y="1956"/>
                </a:cubicBezTo>
                <a:cubicBezTo>
                  <a:pt x="15381" y="1280"/>
                  <a:pt x="15824" y="649"/>
                  <a:pt x="16128" y="0"/>
                </a:cubicBezTo>
                <a:cubicBezTo>
                  <a:pt x="16626" y="552"/>
                  <a:pt x="17235" y="1052"/>
                  <a:pt x="17576" y="1675"/>
                </a:cubicBezTo>
                <a:cubicBezTo>
                  <a:pt x="18074" y="2578"/>
                  <a:pt x="18397" y="3578"/>
                  <a:pt x="18784" y="4543"/>
                </a:cubicBezTo>
                <a:cubicBezTo>
                  <a:pt x="19651" y="6700"/>
                  <a:pt x="20537" y="8866"/>
                  <a:pt x="21339" y="11059"/>
                </a:cubicBezTo>
                <a:cubicBezTo>
                  <a:pt x="21496" y="11497"/>
                  <a:pt x="21238" y="12041"/>
                  <a:pt x="21182" y="12541"/>
                </a:cubicBezTo>
                <a:cubicBezTo>
                  <a:pt x="20703" y="12286"/>
                  <a:pt x="20002" y="12137"/>
                  <a:pt x="19799" y="11752"/>
                </a:cubicBezTo>
                <a:cubicBezTo>
                  <a:pt x="19218" y="10673"/>
                  <a:pt x="18840" y="9480"/>
                  <a:pt x="18397" y="8331"/>
                </a:cubicBezTo>
                <a:cubicBezTo>
                  <a:pt x="17991" y="7253"/>
                  <a:pt x="17595" y="6174"/>
                  <a:pt x="16866" y="5104"/>
                </a:cubicBezTo>
                <a:cubicBezTo>
                  <a:pt x="16589" y="7945"/>
                  <a:pt x="16340" y="10796"/>
                  <a:pt x="16064" y="13637"/>
                </a:cubicBezTo>
                <a:cubicBezTo>
                  <a:pt x="15824" y="13698"/>
                  <a:pt x="15584" y="13769"/>
                  <a:pt x="15326" y="13848"/>
                </a:cubicBezTo>
                <a:cubicBezTo>
                  <a:pt x="12799" y="11076"/>
                  <a:pt x="10263" y="8296"/>
                  <a:pt x="7735" y="5525"/>
                </a:cubicBezTo>
                <a:lnTo>
                  <a:pt x="7477" y="5604"/>
                </a:lnTo>
                <a:lnTo>
                  <a:pt x="7533" y="56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4" name="Google Shape;1084;p38"/>
          <p:cNvSpPr/>
          <p:nvPr/>
        </p:nvSpPr>
        <p:spPr>
          <a:xfrm>
            <a:off x="1125981" y="2455985"/>
            <a:ext cx="50062" cy="82404"/>
          </a:xfrm>
          <a:custGeom>
            <a:rect b="b" l="l" r="r" t="t"/>
            <a:pathLst>
              <a:path extrusionOk="0" h="21600" w="21394">
                <a:moveTo>
                  <a:pt x="10027" y="17209"/>
                </a:moveTo>
                <a:lnTo>
                  <a:pt x="10027" y="5340"/>
                </a:lnTo>
                <a:lnTo>
                  <a:pt x="9182" y="5111"/>
                </a:lnTo>
                <a:cubicBezTo>
                  <a:pt x="6509" y="8605"/>
                  <a:pt x="3870" y="12088"/>
                  <a:pt x="1181" y="15582"/>
                </a:cubicBezTo>
                <a:cubicBezTo>
                  <a:pt x="843" y="15519"/>
                  <a:pt x="471" y="15446"/>
                  <a:pt x="132" y="15384"/>
                </a:cubicBezTo>
                <a:cubicBezTo>
                  <a:pt x="132" y="14706"/>
                  <a:pt x="-206" y="13913"/>
                  <a:pt x="200" y="13350"/>
                </a:cubicBezTo>
                <a:cubicBezTo>
                  <a:pt x="3126" y="9262"/>
                  <a:pt x="6137" y="5184"/>
                  <a:pt x="9283" y="1147"/>
                </a:cubicBezTo>
                <a:cubicBezTo>
                  <a:pt x="9723" y="605"/>
                  <a:pt x="11110" y="375"/>
                  <a:pt x="12074" y="0"/>
                </a:cubicBezTo>
                <a:cubicBezTo>
                  <a:pt x="12446" y="605"/>
                  <a:pt x="13106" y="1220"/>
                  <a:pt x="13106" y="1825"/>
                </a:cubicBezTo>
                <a:cubicBezTo>
                  <a:pt x="13207" y="5361"/>
                  <a:pt x="13173" y="8886"/>
                  <a:pt x="13173" y="12839"/>
                </a:cubicBezTo>
                <a:cubicBezTo>
                  <a:pt x="15880" y="11421"/>
                  <a:pt x="18113" y="10242"/>
                  <a:pt x="20362" y="9074"/>
                </a:cubicBezTo>
                <a:lnTo>
                  <a:pt x="21394" y="9501"/>
                </a:lnTo>
                <a:cubicBezTo>
                  <a:pt x="21276" y="10294"/>
                  <a:pt x="21242" y="11076"/>
                  <a:pt x="21056" y="11869"/>
                </a:cubicBezTo>
                <a:cubicBezTo>
                  <a:pt x="20379" y="14696"/>
                  <a:pt x="19787" y="17553"/>
                  <a:pt x="18874" y="20380"/>
                </a:cubicBezTo>
                <a:cubicBezTo>
                  <a:pt x="18721" y="20870"/>
                  <a:pt x="17385" y="21193"/>
                  <a:pt x="16573" y="21600"/>
                </a:cubicBezTo>
                <a:cubicBezTo>
                  <a:pt x="15981" y="21120"/>
                  <a:pt x="14865" y="20609"/>
                  <a:pt x="14933" y="20161"/>
                </a:cubicBezTo>
                <a:cubicBezTo>
                  <a:pt x="15119" y="18857"/>
                  <a:pt x="15778" y="17585"/>
                  <a:pt x="16235" y="16302"/>
                </a:cubicBezTo>
                <a:cubicBezTo>
                  <a:pt x="16523" y="15509"/>
                  <a:pt x="16793" y="14716"/>
                  <a:pt x="16421" y="13757"/>
                </a:cubicBezTo>
                <a:cubicBezTo>
                  <a:pt x="14713" y="14998"/>
                  <a:pt x="12971" y="16218"/>
                  <a:pt x="11262" y="17459"/>
                </a:cubicBezTo>
                <a:cubicBezTo>
                  <a:pt x="10856" y="17386"/>
                  <a:pt x="10484" y="17303"/>
                  <a:pt x="10078" y="17230"/>
                </a:cubicBezTo>
                <a:lnTo>
                  <a:pt x="10027" y="172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5" name="Google Shape;1085;p38"/>
          <p:cNvSpPr/>
          <p:nvPr/>
        </p:nvSpPr>
        <p:spPr>
          <a:xfrm>
            <a:off x="1172670" y="2516998"/>
            <a:ext cx="36936" cy="34617"/>
          </a:xfrm>
          <a:custGeom>
            <a:rect b="b" l="l" r="r" t="t"/>
            <a:pathLst>
              <a:path extrusionOk="0" h="21108" w="21600">
                <a:moveTo>
                  <a:pt x="3662" y="6781"/>
                </a:moveTo>
                <a:cubicBezTo>
                  <a:pt x="8668" y="2587"/>
                  <a:pt x="14184" y="-492"/>
                  <a:pt x="21600" y="66"/>
                </a:cubicBezTo>
                <a:cubicBezTo>
                  <a:pt x="19584" y="2781"/>
                  <a:pt x="17730" y="5763"/>
                  <a:pt x="15458" y="8187"/>
                </a:cubicBezTo>
                <a:cubicBezTo>
                  <a:pt x="11750" y="12235"/>
                  <a:pt x="7833" y="16017"/>
                  <a:pt x="3824" y="19750"/>
                </a:cubicBezTo>
                <a:cubicBezTo>
                  <a:pt x="2851" y="20623"/>
                  <a:pt x="1298" y="20672"/>
                  <a:pt x="0" y="21108"/>
                </a:cubicBezTo>
                <a:cubicBezTo>
                  <a:pt x="464" y="19532"/>
                  <a:pt x="510" y="17520"/>
                  <a:pt x="1437" y="16502"/>
                </a:cubicBezTo>
                <a:cubicBezTo>
                  <a:pt x="4380" y="13326"/>
                  <a:pt x="7718" y="10490"/>
                  <a:pt x="10545" y="6853"/>
                </a:cubicBezTo>
                <a:lnTo>
                  <a:pt x="4403" y="8914"/>
                </a:lnTo>
                <a:lnTo>
                  <a:pt x="3639" y="6805"/>
                </a:lnTo>
                <a:lnTo>
                  <a:pt x="3662" y="68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6" name="Google Shape;1086;p38"/>
          <p:cNvSpPr/>
          <p:nvPr/>
        </p:nvSpPr>
        <p:spPr>
          <a:xfrm>
            <a:off x="1525725" y="2479934"/>
            <a:ext cx="34474" cy="69154"/>
          </a:xfrm>
          <a:custGeom>
            <a:rect b="b" l="l" r="r" t="t"/>
            <a:pathLst>
              <a:path extrusionOk="0" h="21560" w="21379">
                <a:moveTo>
                  <a:pt x="21379" y="815"/>
                </a:moveTo>
                <a:cubicBezTo>
                  <a:pt x="20961" y="1360"/>
                  <a:pt x="20691" y="1794"/>
                  <a:pt x="20298" y="2178"/>
                </a:cubicBezTo>
                <a:cubicBezTo>
                  <a:pt x="14867" y="8114"/>
                  <a:pt x="9485" y="14075"/>
                  <a:pt x="3907" y="19986"/>
                </a:cubicBezTo>
                <a:cubicBezTo>
                  <a:pt x="3268" y="20668"/>
                  <a:pt x="1352" y="21027"/>
                  <a:pt x="0" y="21560"/>
                </a:cubicBezTo>
                <a:cubicBezTo>
                  <a:pt x="98" y="20742"/>
                  <a:pt x="-221" y="19813"/>
                  <a:pt x="393" y="19131"/>
                </a:cubicBezTo>
                <a:cubicBezTo>
                  <a:pt x="5136" y="13629"/>
                  <a:pt x="10051" y="8139"/>
                  <a:pt x="15014" y="2686"/>
                </a:cubicBezTo>
                <a:cubicBezTo>
                  <a:pt x="15825" y="1806"/>
                  <a:pt x="16907" y="976"/>
                  <a:pt x="18086" y="208"/>
                </a:cubicBezTo>
                <a:cubicBezTo>
                  <a:pt x="18479" y="-15"/>
                  <a:pt x="19634" y="-40"/>
                  <a:pt x="20347" y="47"/>
                </a:cubicBezTo>
                <a:cubicBezTo>
                  <a:pt x="20814" y="121"/>
                  <a:pt x="21035" y="567"/>
                  <a:pt x="21379" y="827"/>
                </a:cubicBezTo>
                <a:lnTo>
                  <a:pt x="21379" y="8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7" name="Google Shape;1087;p38"/>
          <p:cNvSpPr/>
          <p:nvPr/>
        </p:nvSpPr>
        <p:spPr>
          <a:xfrm>
            <a:off x="1465154" y="2483185"/>
            <a:ext cx="25373" cy="69984"/>
          </a:xfrm>
          <a:custGeom>
            <a:rect b="b" l="l" r="r" t="t"/>
            <a:pathLst>
              <a:path extrusionOk="0" h="21600" w="20883">
                <a:moveTo>
                  <a:pt x="18311" y="21600"/>
                </a:moveTo>
                <a:cubicBezTo>
                  <a:pt x="17237" y="20888"/>
                  <a:pt x="15806" y="20213"/>
                  <a:pt x="15123" y="19452"/>
                </a:cubicBezTo>
                <a:cubicBezTo>
                  <a:pt x="10048" y="13709"/>
                  <a:pt x="4941" y="7940"/>
                  <a:pt x="159" y="2148"/>
                </a:cubicBezTo>
                <a:cubicBezTo>
                  <a:pt x="-394" y="1522"/>
                  <a:pt x="647" y="712"/>
                  <a:pt x="940" y="0"/>
                </a:cubicBezTo>
                <a:cubicBezTo>
                  <a:pt x="2566" y="491"/>
                  <a:pt x="5136" y="871"/>
                  <a:pt x="5657" y="1497"/>
                </a:cubicBezTo>
                <a:cubicBezTo>
                  <a:pt x="10861" y="7241"/>
                  <a:pt x="15773" y="13034"/>
                  <a:pt x="20555" y="18814"/>
                </a:cubicBezTo>
                <a:cubicBezTo>
                  <a:pt x="21206" y="19600"/>
                  <a:pt x="20686" y="20532"/>
                  <a:pt x="20686" y="21404"/>
                </a:cubicBezTo>
                <a:cubicBezTo>
                  <a:pt x="19905" y="21465"/>
                  <a:pt x="19124" y="21539"/>
                  <a:pt x="18343" y="21600"/>
                </a:cubicBezTo>
                <a:lnTo>
                  <a:pt x="18311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8" name="Google Shape;1088;p38"/>
          <p:cNvSpPr/>
          <p:nvPr/>
        </p:nvSpPr>
        <p:spPr>
          <a:xfrm>
            <a:off x="1568389" y="2532613"/>
            <a:ext cx="47520" cy="23908"/>
          </a:xfrm>
          <a:custGeom>
            <a:rect b="b" l="l" r="r" t="t"/>
            <a:pathLst>
              <a:path extrusionOk="0" h="19242" w="21600">
                <a:moveTo>
                  <a:pt x="0" y="18880"/>
                </a:moveTo>
                <a:cubicBezTo>
                  <a:pt x="6739" y="11488"/>
                  <a:pt x="13513" y="4384"/>
                  <a:pt x="21600" y="0"/>
                </a:cubicBezTo>
                <a:cubicBezTo>
                  <a:pt x="19857" y="8352"/>
                  <a:pt x="4582" y="21600"/>
                  <a:pt x="0" y="188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9" name="Google Shape;1089;p38"/>
          <p:cNvSpPr/>
          <p:nvPr/>
        </p:nvSpPr>
        <p:spPr>
          <a:xfrm>
            <a:off x="1402043" y="2546625"/>
            <a:ext cx="51624" cy="22212"/>
          </a:xfrm>
          <a:custGeom>
            <a:rect b="b" l="l" r="r" t="t"/>
            <a:pathLst>
              <a:path extrusionOk="0" h="18626" w="21600">
                <a:moveTo>
                  <a:pt x="21186" y="18626"/>
                </a:moveTo>
                <a:cubicBezTo>
                  <a:pt x="14433" y="12902"/>
                  <a:pt x="7663" y="7177"/>
                  <a:pt x="0" y="687"/>
                </a:cubicBezTo>
                <a:cubicBezTo>
                  <a:pt x="4552" y="-2974"/>
                  <a:pt x="19068" y="8841"/>
                  <a:pt x="21600" y="16263"/>
                </a:cubicBezTo>
                <a:cubicBezTo>
                  <a:pt x="21451" y="16995"/>
                  <a:pt x="21319" y="17827"/>
                  <a:pt x="21170" y="18559"/>
                </a:cubicBezTo>
                <a:lnTo>
                  <a:pt x="21170" y="186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0" name="Google Shape;1090;p38"/>
          <p:cNvSpPr/>
          <p:nvPr/>
        </p:nvSpPr>
        <p:spPr>
          <a:xfrm>
            <a:off x="1498764" y="2494734"/>
            <a:ext cx="15568" cy="31298"/>
          </a:xfrm>
          <a:custGeom>
            <a:rect b="b" l="l" r="r" t="t"/>
            <a:pathLst>
              <a:path extrusionOk="0" h="20796" w="19959">
                <a:moveTo>
                  <a:pt x="5824" y="20796"/>
                </a:moveTo>
                <a:cubicBezTo>
                  <a:pt x="3847" y="15092"/>
                  <a:pt x="957" y="9415"/>
                  <a:pt x="44" y="3711"/>
                </a:cubicBezTo>
                <a:cubicBezTo>
                  <a:pt x="-666" y="-804"/>
                  <a:pt x="7396" y="67"/>
                  <a:pt x="13075" y="67"/>
                </a:cubicBezTo>
                <a:cubicBezTo>
                  <a:pt x="19869" y="67"/>
                  <a:pt x="20934" y="2048"/>
                  <a:pt x="19261" y="4794"/>
                </a:cubicBezTo>
                <a:cubicBezTo>
                  <a:pt x="15965" y="10102"/>
                  <a:pt x="12771" y="15462"/>
                  <a:pt x="9627" y="20796"/>
                </a:cubicBezTo>
                <a:cubicBezTo>
                  <a:pt x="8410" y="20796"/>
                  <a:pt x="7142" y="20796"/>
                  <a:pt x="5926" y="20796"/>
                </a:cubicBezTo>
                <a:lnTo>
                  <a:pt x="5824" y="207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1" name="Google Shape;1091;p38"/>
          <p:cNvSpPr/>
          <p:nvPr/>
        </p:nvSpPr>
        <p:spPr>
          <a:xfrm>
            <a:off x="1436483" y="2519408"/>
            <a:ext cx="25434" cy="23120"/>
          </a:xfrm>
          <a:custGeom>
            <a:rect b="b" l="l" r="r" t="t"/>
            <a:pathLst>
              <a:path extrusionOk="0" h="21309" w="21600">
                <a:moveTo>
                  <a:pt x="0" y="6677"/>
                </a:moveTo>
                <a:cubicBezTo>
                  <a:pt x="3701" y="3670"/>
                  <a:pt x="5652" y="1469"/>
                  <a:pt x="8007" y="369"/>
                </a:cubicBezTo>
                <a:cubicBezTo>
                  <a:pt x="9387" y="-291"/>
                  <a:pt x="12718" y="-34"/>
                  <a:pt x="13155" y="883"/>
                </a:cubicBezTo>
                <a:cubicBezTo>
                  <a:pt x="16284" y="6970"/>
                  <a:pt x="18841" y="13388"/>
                  <a:pt x="21600" y="19695"/>
                </a:cubicBezTo>
                <a:cubicBezTo>
                  <a:pt x="20893" y="20209"/>
                  <a:pt x="20221" y="20796"/>
                  <a:pt x="19581" y="21309"/>
                </a:cubicBezTo>
                <a:cubicBezTo>
                  <a:pt x="13458" y="16688"/>
                  <a:pt x="7301" y="12068"/>
                  <a:pt x="34" y="6603"/>
                </a:cubicBezTo>
                <a:lnTo>
                  <a:pt x="0" y="667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2" name="Google Shape;1092;p38"/>
          <p:cNvSpPr/>
          <p:nvPr/>
        </p:nvSpPr>
        <p:spPr>
          <a:xfrm>
            <a:off x="1553641" y="2511220"/>
            <a:ext cx="17981" cy="25596"/>
          </a:xfrm>
          <a:custGeom>
            <a:rect b="b" l="l" r="r" t="t"/>
            <a:pathLst>
              <a:path extrusionOk="0" h="21600" w="21030">
                <a:moveTo>
                  <a:pt x="0" y="20557"/>
                </a:moveTo>
                <a:cubicBezTo>
                  <a:pt x="3185" y="14164"/>
                  <a:pt x="6462" y="7671"/>
                  <a:pt x="10338" y="0"/>
                </a:cubicBezTo>
                <a:cubicBezTo>
                  <a:pt x="14954" y="2994"/>
                  <a:pt x="18646" y="4508"/>
                  <a:pt x="20446" y="6830"/>
                </a:cubicBezTo>
                <a:cubicBezTo>
                  <a:pt x="21600" y="8411"/>
                  <a:pt x="20954" y="11944"/>
                  <a:pt x="19292" y="13121"/>
                </a:cubicBezTo>
                <a:cubicBezTo>
                  <a:pt x="14492" y="16351"/>
                  <a:pt x="8769" y="18875"/>
                  <a:pt x="3369" y="21600"/>
                </a:cubicBezTo>
                <a:cubicBezTo>
                  <a:pt x="2262" y="21230"/>
                  <a:pt x="1200" y="20927"/>
                  <a:pt x="92" y="20557"/>
                </a:cubicBezTo>
                <a:lnTo>
                  <a:pt x="0" y="205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3" name="Google Shape;1093;p38"/>
          <p:cNvSpPr/>
          <p:nvPr/>
        </p:nvSpPr>
        <p:spPr>
          <a:xfrm>
            <a:off x="1808457" y="2482351"/>
            <a:ext cx="173618" cy="86513"/>
          </a:xfrm>
          <a:custGeom>
            <a:rect b="b" l="l" r="r" t="t"/>
            <a:pathLst>
              <a:path extrusionOk="0" h="20834" w="21051">
                <a:moveTo>
                  <a:pt x="4048" y="10920"/>
                </a:moveTo>
                <a:cubicBezTo>
                  <a:pt x="4432" y="8496"/>
                  <a:pt x="4676" y="6102"/>
                  <a:pt x="5185" y="3966"/>
                </a:cubicBezTo>
                <a:cubicBezTo>
                  <a:pt x="5736" y="1638"/>
                  <a:pt x="6599" y="-297"/>
                  <a:pt x="8099" y="38"/>
                </a:cubicBezTo>
                <a:cubicBezTo>
                  <a:pt x="9652" y="374"/>
                  <a:pt x="10597" y="2289"/>
                  <a:pt x="11172" y="5067"/>
                </a:cubicBezTo>
                <a:cubicBezTo>
                  <a:pt x="11344" y="5900"/>
                  <a:pt x="11445" y="6791"/>
                  <a:pt x="11642" y="8056"/>
                </a:cubicBezTo>
                <a:cubicBezTo>
                  <a:pt x="12691" y="4789"/>
                  <a:pt x="14000" y="2902"/>
                  <a:pt x="15893" y="4004"/>
                </a:cubicBezTo>
                <a:cubicBezTo>
                  <a:pt x="16756" y="4492"/>
                  <a:pt x="16967" y="5594"/>
                  <a:pt x="17332" y="10259"/>
                </a:cubicBezTo>
                <a:cubicBezTo>
                  <a:pt x="18309" y="10642"/>
                  <a:pt x="19374" y="10537"/>
                  <a:pt x="20064" y="11514"/>
                </a:cubicBezTo>
                <a:cubicBezTo>
                  <a:pt x="20630" y="12318"/>
                  <a:pt x="20927" y="14339"/>
                  <a:pt x="21032" y="15920"/>
                </a:cubicBezTo>
                <a:cubicBezTo>
                  <a:pt x="21200" y="18343"/>
                  <a:pt x="20246" y="20498"/>
                  <a:pt x="19076" y="20508"/>
                </a:cubicBezTo>
                <a:cubicBezTo>
                  <a:pt x="19321" y="19742"/>
                  <a:pt x="19556" y="19177"/>
                  <a:pt x="19680" y="18535"/>
                </a:cubicBezTo>
                <a:cubicBezTo>
                  <a:pt x="19872" y="17596"/>
                  <a:pt x="20169" y="16504"/>
                  <a:pt x="20074" y="15632"/>
                </a:cubicBezTo>
                <a:cubicBezTo>
                  <a:pt x="19944" y="14445"/>
                  <a:pt x="19585" y="12768"/>
                  <a:pt x="19139" y="12491"/>
                </a:cubicBezTo>
                <a:cubicBezTo>
                  <a:pt x="18607" y="12155"/>
                  <a:pt x="17864" y="13017"/>
                  <a:pt x="17236" y="13448"/>
                </a:cubicBezTo>
                <a:cubicBezTo>
                  <a:pt x="16977" y="13621"/>
                  <a:pt x="16747" y="14061"/>
                  <a:pt x="16502" y="14378"/>
                </a:cubicBezTo>
                <a:cubicBezTo>
                  <a:pt x="16430" y="13765"/>
                  <a:pt x="16311" y="13142"/>
                  <a:pt x="16301" y="12529"/>
                </a:cubicBezTo>
                <a:cubicBezTo>
                  <a:pt x="16282" y="11274"/>
                  <a:pt x="16421" y="9981"/>
                  <a:pt x="16320" y="8774"/>
                </a:cubicBezTo>
                <a:cubicBezTo>
                  <a:pt x="16224" y="7711"/>
                  <a:pt x="15956" y="6054"/>
                  <a:pt x="15606" y="5853"/>
                </a:cubicBezTo>
                <a:cubicBezTo>
                  <a:pt x="14978" y="5517"/>
                  <a:pt x="14067" y="5661"/>
                  <a:pt x="13573" y="6408"/>
                </a:cubicBezTo>
                <a:cubicBezTo>
                  <a:pt x="12917" y="7385"/>
                  <a:pt x="12562" y="9148"/>
                  <a:pt x="12054" y="10546"/>
                </a:cubicBezTo>
                <a:cubicBezTo>
                  <a:pt x="11886" y="11015"/>
                  <a:pt x="11680" y="11456"/>
                  <a:pt x="11498" y="11906"/>
                </a:cubicBezTo>
                <a:cubicBezTo>
                  <a:pt x="11316" y="11379"/>
                  <a:pt x="11052" y="10910"/>
                  <a:pt x="10956" y="10316"/>
                </a:cubicBezTo>
                <a:cubicBezTo>
                  <a:pt x="10745" y="8985"/>
                  <a:pt x="10712" y="7519"/>
                  <a:pt x="10434" y="6284"/>
                </a:cubicBezTo>
                <a:cubicBezTo>
                  <a:pt x="10146" y="4990"/>
                  <a:pt x="9762" y="3649"/>
                  <a:pt x="9240" y="2720"/>
                </a:cubicBezTo>
                <a:cubicBezTo>
                  <a:pt x="8296" y="1044"/>
                  <a:pt x="7198" y="1379"/>
                  <a:pt x="6402" y="3314"/>
                </a:cubicBezTo>
                <a:cubicBezTo>
                  <a:pt x="5295" y="6025"/>
                  <a:pt x="4911" y="9081"/>
                  <a:pt x="5357" y="12538"/>
                </a:cubicBezTo>
                <a:cubicBezTo>
                  <a:pt x="5434" y="13171"/>
                  <a:pt x="5285" y="13918"/>
                  <a:pt x="5242" y="14598"/>
                </a:cubicBezTo>
                <a:cubicBezTo>
                  <a:pt x="4935" y="14358"/>
                  <a:pt x="4624" y="14157"/>
                  <a:pt x="4341" y="13841"/>
                </a:cubicBezTo>
                <a:cubicBezTo>
                  <a:pt x="3775" y="13199"/>
                  <a:pt x="3258" y="12309"/>
                  <a:pt x="2658" y="11820"/>
                </a:cubicBezTo>
                <a:cubicBezTo>
                  <a:pt x="1628" y="10996"/>
                  <a:pt x="861" y="12165"/>
                  <a:pt x="885" y="14406"/>
                </a:cubicBezTo>
                <a:cubicBezTo>
                  <a:pt x="913" y="16868"/>
                  <a:pt x="1446" y="18803"/>
                  <a:pt x="2620" y="20048"/>
                </a:cubicBezTo>
                <a:cubicBezTo>
                  <a:pt x="2121" y="21303"/>
                  <a:pt x="1671" y="20834"/>
                  <a:pt x="1259" y="20173"/>
                </a:cubicBezTo>
                <a:cubicBezTo>
                  <a:pt x="123" y="18324"/>
                  <a:pt x="-400" y="13918"/>
                  <a:pt x="353" y="11772"/>
                </a:cubicBezTo>
                <a:cubicBezTo>
                  <a:pt x="1024" y="9866"/>
                  <a:pt x="1417" y="8669"/>
                  <a:pt x="4063" y="10939"/>
                </a:cubicBezTo>
                <a:lnTo>
                  <a:pt x="4048" y="109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4" name="Google Shape;1094;p38"/>
          <p:cNvSpPr/>
          <p:nvPr/>
        </p:nvSpPr>
        <p:spPr>
          <a:xfrm>
            <a:off x="686681" y="2697436"/>
            <a:ext cx="26268" cy="105692"/>
          </a:xfrm>
          <a:custGeom>
            <a:rect b="b" l="l" r="r" t="t"/>
            <a:pathLst>
              <a:path extrusionOk="0" h="21234" w="20482">
                <a:moveTo>
                  <a:pt x="9244" y="10382"/>
                </a:moveTo>
                <a:cubicBezTo>
                  <a:pt x="21446" y="11268"/>
                  <a:pt x="21446" y="11436"/>
                  <a:pt x="10815" y="14614"/>
                </a:cubicBezTo>
                <a:cubicBezTo>
                  <a:pt x="17194" y="17561"/>
                  <a:pt x="16177" y="19318"/>
                  <a:pt x="5392" y="21234"/>
                </a:cubicBezTo>
                <a:cubicBezTo>
                  <a:pt x="6286" y="20372"/>
                  <a:pt x="6748" y="19453"/>
                  <a:pt x="8166" y="18663"/>
                </a:cubicBezTo>
                <a:cubicBezTo>
                  <a:pt x="10076" y="17569"/>
                  <a:pt x="10538" y="16722"/>
                  <a:pt x="6009" y="15972"/>
                </a:cubicBezTo>
                <a:cubicBezTo>
                  <a:pt x="2280" y="15357"/>
                  <a:pt x="2619" y="14574"/>
                  <a:pt x="5546" y="13784"/>
                </a:cubicBezTo>
                <a:cubicBezTo>
                  <a:pt x="7241" y="13345"/>
                  <a:pt x="8751" y="12865"/>
                  <a:pt x="10507" y="12338"/>
                </a:cubicBezTo>
                <a:cubicBezTo>
                  <a:pt x="277" y="11420"/>
                  <a:pt x="-154" y="10853"/>
                  <a:pt x="6902" y="8865"/>
                </a:cubicBezTo>
                <a:cubicBezTo>
                  <a:pt x="8720" y="8354"/>
                  <a:pt x="10507" y="7859"/>
                  <a:pt x="12202" y="7372"/>
                </a:cubicBezTo>
                <a:cubicBezTo>
                  <a:pt x="11586" y="7212"/>
                  <a:pt x="11370" y="7092"/>
                  <a:pt x="11031" y="7068"/>
                </a:cubicBezTo>
                <a:cubicBezTo>
                  <a:pt x="7765" y="6805"/>
                  <a:pt x="4499" y="6573"/>
                  <a:pt x="1140" y="6326"/>
                </a:cubicBezTo>
                <a:cubicBezTo>
                  <a:pt x="2896" y="5495"/>
                  <a:pt x="4406" y="4617"/>
                  <a:pt x="6563" y="3858"/>
                </a:cubicBezTo>
                <a:cubicBezTo>
                  <a:pt x="8751" y="3100"/>
                  <a:pt x="11647" y="2461"/>
                  <a:pt x="14790" y="1622"/>
                </a:cubicBezTo>
                <a:cubicBezTo>
                  <a:pt x="9213" y="1447"/>
                  <a:pt x="4899" y="1311"/>
                  <a:pt x="555" y="1151"/>
                </a:cubicBezTo>
                <a:cubicBezTo>
                  <a:pt x="339" y="1151"/>
                  <a:pt x="216" y="960"/>
                  <a:pt x="0" y="864"/>
                </a:cubicBezTo>
                <a:cubicBezTo>
                  <a:pt x="3667" y="-15"/>
                  <a:pt x="17040" y="-366"/>
                  <a:pt x="19690" y="496"/>
                </a:cubicBezTo>
                <a:cubicBezTo>
                  <a:pt x="20830" y="864"/>
                  <a:pt x="20706" y="1894"/>
                  <a:pt x="19536" y="2245"/>
                </a:cubicBezTo>
                <a:cubicBezTo>
                  <a:pt x="15992" y="3267"/>
                  <a:pt x="11586" y="4114"/>
                  <a:pt x="7518" y="5016"/>
                </a:cubicBezTo>
                <a:cubicBezTo>
                  <a:pt x="7919" y="5176"/>
                  <a:pt x="8320" y="5335"/>
                  <a:pt x="8689" y="5495"/>
                </a:cubicBezTo>
                <a:cubicBezTo>
                  <a:pt x="9860" y="5551"/>
                  <a:pt x="11124" y="5551"/>
                  <a:pt x="12202" y="5655"/>
                </a:cubicBezTo>
                <a:cubicBezTo>
                  <a:pt x="14729" y="5902"/>
                  <a:pt x="17225" y="6198"/>
                  <a:pt x="19720" y="6453"/>
                </a:cubicBezTo>
                <a:cubicBezTo>
                  <a:pt x="18704" y="7068"/>
                  <a:pt x="17964" y="7723"/>
                  <a:pt x="16516" y="8250"/>
                </a:cubicBezTo>
                <a:cubicBezTo>
                  <a:pt x="14544" y="8953"/>
                  <a:pt x="11986" y="9536"/>
                  <a:pt x="9059" y="10350"/>
                </a:cubicBezTo>
                <a:lnTo>
                  <a:pt x="9244" y="1038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5" name="Google Shape;1095;p38"/>
          <p:cNvSpPr/>
          <p:nvPr/>
        </p:nvSpPr>
        <p:spPr>
          <a:xfrm>
            <a:off x="583639" y="2735031"/>
            <a:ext cx="55620" cy="70195"/>
          </a:xfrm>
          <a:custGeom>
            <a:rect b="b" l="l" r="r" t="t"/>
            <a:pathLst>
              <a:path extrusionOk="0" h="21143" w="21600">
                <a:moveTo>
                  <a:pt x="7906" y="3459"/>
                </a:moveTo>
                <a:cubicBezTo>
                  <a:pt x="5204" y="4945"/>
                  <a:pt x="2978" y="6167"/>
                  <a:pt x="783" y="7401"/>
                </a:cubicBezTo>
                <a:cubicBezTo>
                  <a:pt x="537" y="7185"/>
                  <a:pt x="261" y="6981"/>
                  <a:pt x="0" y="6766"/>
                </a:cubicBezTo>
                <a:cubicBezTo>
                  <a:pt x="246" y="6286"/>
                  <a:pt x="368" y="5639"/>
                  <a:pt x="814" y="5328"/>
                </a:cubicBezTo>
                <a:cubicBezTo>
                  <a:pt x="3316" y="3603"/>
                  <a:pt x="5849" y="1902"/>
                  <a:pt x="8520" y="332"/>
                </a:cubicBezTo>
                <a:cubicBezTo>
                  <a:pt x="9165" y="-39"/>
                  <a:pt x="10470" y="-99"/>
                  <a:pt x="11191" y="153"/>
                </a:cubicBezTo>
                <a:cubicBezTo>
                  <a:pt x="11667" y="332"/>
                  <a:pt x="11882" y="1375"/>
                  <a:pt x="11775" y="1986"/>
                </a:cubicBezTo>
                <a:cubicBezTo>
                  <a:pt x="11560" y="3184"/>
                  <a:pt x="11023" y="4346"/>
                  <a:pt x="10608" y="5520"/>
                </a:cubicBezTo>
                <a:cubicBezTo>
                  <a:pt x="13632" y="5615"/>
                  <a:pt x="14784" y="7484"/>
                  <a:pt x="14062" y="11126"/>
                </a:cubicBezTo>
                <a:cubicBezTo>
                  <a:pt x="14231" y="11234"/>
                  <a:pt x="14431" y="11426"/>
                  <a:pt x="14569" y="11414"/>
                </a:cubicBezTo>
                <a:cubicBezTo>
                  <a:pt x="19881" y="10875"/>
                  <a:pt x="20218" y="11174"/>
                  <a:pt x="20433" y="15607"/>
                </a:cubicBezTo>
                <a:cubicBezTo>
                  <a:pt x="20510" y="17380"/>
                  <a:pt x="21186" y="19141"/>
                  <a:pt x="21600" y="20974"/>
                </a:cubicBezTo>
                <a:cubicBezTo>
                  <a:pt x="19620" y="21501"/>
                  <a:pt x="18146" y="20818"/>
                  <a:pt x="17839" y="18602"/>
                </a:cubicBezTo>
                <a:cubicBezTo>
                  <a:pt x="17609" y="16901"/>
                  <a:pt x="17777" y="15176"/>
                  <a:pt x="17777" y="13414"/>
                </a:cubicBezTo>
                <a:cubicBezTo>
                  <a:pt x="13080" y="13810"/>
                  <a:pt x="10884" y="12372"/>
                  <a:pt x="11191" y="9114"/>
                </a:cubicBezTo>
                <a:cubicBezTo>
                  <a:pt x="9656" y="8694"/>
                  <a:pt x="6970" y="11641"/>
                  <a:pt x="6571" y="8323"/>
                </a:cubicBezTo>
                <a:cubicBezTo>
                  <a:pt x="6402" y="6885"/>
                  <a:pt x="7354" y="5352"/>
                  <a:pt x="7906" y="3483"/>
                </a:cubicBezTo>
                <a:lnTo>
                  <a:pt x="7906" y="34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6" name="Google Shape;1096;p38"/>
          <p:cNvSpPr/>
          <p:nvPr/>
        </p:nvSpPr>
        <p:spPr>
          <a:xfrm>
            <a:off x="730215" y="2738086"/>
            <a:ext cx="73919" cy="65085"/>
          </a:xfrm>
          <a:custGeom>
            <a:rect b="b" l="l" r="r" t="t"/>
            <a:pathLst>
              <a:path extrusionOk="0" h="21029" w="21457">
                <a:moveTo>
                  <a:pt x="18475" y="3183"/>
                </a:moveTo>
                <a:cubicBezTo>
                  <a:pt x="16889" y="2028"/>
                  <a:pt x="15729" y="1206"/>
                  <a:pt x="14247" y="101"/>
                </a:cubicBezTo>
                <a:cubicBezTo>
                  <a:pt x="16051" y="-438"/>
                  <a:pt x="21071" y="1296"/>
                  <a:pt x="21428" y="2477"/>
                </a:cubicBezTo>
                <a:cubicBezTo>
                  <a:pt x="21600" y="3042"/>
                  <a:pt x="20968" y="4378"/>
                  <a:pt x="20440" y="4622"/>
                </a:cubicBezTo>
                <a:cubicBezTo>
                  <a:pt x="18532" y="5469"/>
                  <a:pt x="16499" y="5983"/>
                  <a:pt x="14488" y="6638"/>
                </a:cubicBezTo>
                <a:cubicBezTo>
                  <a:pt x="16246" y="9900"/>
                  <a:pt x="16097" y="10401"/>
                  <a:pt x="12960" y="11698"/>
                </a:cubicBezTo>
                <a:cubicBezTo>
                  <a:pt x="11478" y="12314"/>
                  <a:pt x="9984" y="12879"/>
                  <a:pt x="8939" y="13303"/>
                </a:cubicBezTo>
                <a:cubicBezTo>
                  <a:pt x="8376" y="14638"/>
                  <a:pt x="8180" y="15871"/>
                  <a:pt x="7560" y="16385"/>
                </a:cubicBezTo>
                <a:cubicBezTo>
                  <a:pt x="5549" y="18080"/>
                  <a:pt x="3378" y="19557"/>
                  <a:pt x="1218" y="20995"/>
                </a:cubicBezTo>
                <a:cubicBezTo>
                  <a:pt x="965" y="21162"/>
                  <a:pt x="0" y="20661"/>
                  <a:pt x="0" y="20494"/>
                </a:cubicBezTo>
                <a:cubicBezTo>
                  <a:pt x="23" y="19839"/>
                  <a:pt x="126" y="18876"/>
                  <a:pt x="506" y="18594"/>
                </a:cubicBezTo>
                <a:cubicBezTo>
                  <a:pt x="2183" y="17399"/>
                  <a:pt x="3975" y="16411"/>
                  <a:pt x="5951" y="15229"/>
                </a:cubicBezTo>
                <a:cubicBezTo>
                  <a:pt x="4446" y="12802"/>
                  <a:pt x="6250" y="12237"/>
                  <a:pt x="7836" y="11608"/>
                </a:cubicBezTo>
                <a:cubicBezTo>
                  <a:pt x="9697" y="10850"/>
                  <a:pt x="11581" y="10144"/>
                  <a:pt x="13822" y="8693"/>
                </a:cubicBezTo>
                <a:cubicBezTo>
                  <a:pt x="13385" y="8461"/>
                  <a:pt x="12926" y="8294"/>
                  <a:pt x="12546" y="7961"/>
                </a:cubicBezTo>
                <a:cubicBezTo>
                  <a:pt x="11018" y="6638"/>
                  <a:pt x="11397" y="5662"/>
                  <a:pt x="13075" y="5045"/>
                </a:cubicBezTo>
                <a:cubicBezTo>
                  <a:pt x="14729" y="4429"/>
                  <a:pt x="16407" y="3915"/>
                  <a:pt x="18521" y="3209"/>
                </a:cubicBezTo>
                <a:lnTo>
                  <a:pt x="18475" y="31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7" name="Google Shape;1097;p38"/>
          <p:cNvSpPr/>
          <p:nvPr/>
        </p:nvSpPr>
        <p:spPr>
          <a:xfrm>
            <a:off x="1036626" y="2690403"/>
            <a:ext cx="40431" cy="96679"/>
          </a:xfrm>
          <a:custGeom>
            <a:rect b="b" l="l" r="r" t="t"/>
            <a:pathLst>
              <a:path extrusionOk="0" h="21190" w="20266">
                <a:moveTo>
                  <a:pt x="10496" y="15967"/>
                </a:moveTo>
                <a:cubicBezTo>
                  <a:pt x="12359" y="15313"/>
                  <a:pt x="13786" y="14571"/>
                  <a:pt x="15589" y="14301"/>
                </a:cubicBezTo>
                <a:cubicBezTo>
                  <a:pt x="16917" y="14092"/>
                  <a:pt x="18700" y="14510"/>
                  <a:pt x="20266" y="14650"/>
                </a:cubicBezTo>
                <a:cubicBezTo>
                  <a:pt x="19909" y="15330"/>
                  <a:pt x="19612" y="16019"/>
                  <a:pt x="19176" y="16699"/>
                </a:cubicBezTo>
                <a:cubicBezTo>
                  <a:pt x="19057" y="16839"/>
                  <a:pt x="18562" y="16987"/>
                  <a:pt x="18146" y="17048"/>
                </a:cubicBezTo>
                <a:cubicBezTo>
                  <a:pt x="13489" y="17650"/>
                  <a:pt x="10596" y="18591"/>
                  <a:pt x="15688" y="21190"/>
                </a:cubicBezTo>
                <a:cubicBezTo>
                  <a:pt x="15074" y="21129"/>
                  <a:pt x="14440" y="21050"/>
                  <a:pt x="13786" y="20981"/>
                </a:cubicBezTo>
                <a:cubicBezTo>
                  <a:pt x="12974" y="20771"/>
                  <a:pt x="11804" y="20649"/>
                  <a:pt x="11487" y="20362"/>
                </a:cubicBezTo>
                <a:cubicBezTo>
                  <a:pt x="9367" y="18356"/>
                  <a:pt x="7425" y="16333"/>
                  <a:pt x="5404" y="14292"/>
                </a:cubicBezTo>
                <a:cubicBezTo>
                  <a:pt x="4789" y="13638"/>
                  <a:pt x="4452" y="12880"/>
                  <a:pt x="3462" y="12356"/>
                </a:cubicBezTo>
                <a:cubicBezTo>
                  <a:pt x="271" y="10673"/>
                  <a:pt x="-1334" y="3845"/>
                  <a:pt x="1381" y="2049"/>
                </a:cubicBezTo>
                <a:cubicBezTo>
                  <a:pt x="3541" y="636"/>
                  <a:pt x="6216" y="-410"/>
                  <a:pt x="10972" y="157"/>
                </a:cubicBezTo>
                <a:cubicBezTo>
                  <a:pt x="5919" y="1474"/>
                  <a:pt x="1678" y="2956"/>
                  <a:pt x="2629" y="5633"/>
                </a:cubicBezTo>
                <a:cubicBezTo>
                  <a:pt x="5404" y="4979"/>
                  <a:pt x="7980" y="4238"/>
                  <a:pt x="10794" y="3819"/>
                </a:cubicBezTo>
                <a:cubicBezTo>
                  <a:pt x="11824" y="3662"/>
                  <a:pt x="14202" y="4186"/>
                  <a:pt x="14638" y="4648"/>
                </a:cubicBezTo>
                <a:cubicBezTo>
                  <a:pt x="15034" y="5058"/>
                  <a:pt x="13984" y="5903"/>
                  <a:pt x="13092" y="6374"/>
                </a:cubicBezTo>
                <a:cubicBezTo>
                  <a:pt x="12220" y="6837"/>
                  <a:pt x="10814" y="7168"/>
                  <a:pt x="9506" y="7421"/>
                </a:cubicBezTo>
                <a:cubicBezTo>
                  <a:pt x="4314" y="8363"/>
                  <a:pt x="4096" y="8546"/>
                  <a:pt x="7088" y="11545"/>
                </a:cubicBezTo>
                <a:cubicBezTo>
                  <a:pt x="7484" y="11075"/>
                  <a:pt x="7603" y="10447"/>
                  <a:pt x="8416" y="10168"/>
                </a:cubicBezTo>
                <a:cubicBezTo>
                  <a:pt x="10021" y="9575"/>
                  <a:pt x="11923" y="8929"/>
                  <a:pt x="13865" y="8772"/>
                </a:cubicBezTo>
                <a:cubicBezTo>
                  <a:pt x="15550" y="8642"/>
                  <a:pt x="17531" y="9156"/>
                  <a:pt x="19354" y="9374"/>
                </a:cubicBezTo>
                <a:cubicBezTo>
                  <a:pt x="18364" y="10072"/>
                  <a:pt x="17551" y="10839"/>
                  <a:pt x="16283" y="11423"/>
                </a:cubicBezTo>
                <a:cubicBezTo>
                  <a:pt x="15332" y="11851"/>
                  <a:pt x="13826" y="12086"/>
                  <a:pt x="12478" y="12348"/>
                </a:cubicBezTo>
                <a:cubicBezTo>
                  <a:pt x="7980" y="13202"/>
                  <a:pt x="7465" y="14013"/>
                  <a:pt x="10397" y="15984"/>
                </a:cubicBezTo>
                <a:lnTo>
                  <a:pt x="10496" y="159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8" name="Google Shape;1098;p38"/>
          <p:cNvSpPr/>
          <p:nvPr/>
        </p:nvSpPr>
        <p:spPr>
          <a:xfrm>
            <a:off x="965867" y="2727067"/>
            <a:ext cx="66824" cy="78274"/>
          </a:xfrm>
          <a:custGeom>
            <a:rect b="b" l="l" r="r" t="t"/>
            <a:pathLst>
              <a:path extrusionOk="0" h="20887" w="20981">
                <a:moveTo>
                  <a:pt x="15351" y="17346"/>
                </a:moveTo>
                <a:cubicBezTo>
                  <a:pt x="17116" y="18354"/>
                  <a:pt x="18893" y="19351"/>
                  <a:pt x="20981" y="20528"/>
                </a:cubicBezTo>
                <a:cubicBezTo>
                  <a:pt x="17936" y="21600"/>
                  <a:pt x="16283" y="20040"/>
                  <a:pt x="14518" y="18873"/>
                </a:cubicBezTo>
                <a:cubicBezTo>
                  <a:pt x="13139" y="17940"/>
                  <a:pt x="11797" y="16974"/>
                  <a:pt x="10454" y="15998"/>
                </a:cubicBezTo>
                <a:cubicBezTo>
                  <a:pt x="10181" y="15807"/>
                  <a:pt x="9771" y="15648"/>
                  <a:pt x="9634" y="15394"/>
                </a:cubicBezTo>
                <a:cubicBezTo>
                  <a:pt x="8590" y="13272"/>
                  <a:pt x="6577" y="12635"/>
                  <a:pt x="4240" y="11723"/>
                </a:cubicBezTo>
                <a:cubicBezTo>
                  <a:pt x="2339" y="10980"/>
                  <a:pt x="972" y="8498"/>
                  <a:pt x="201" y="6546"/>
                </a:cubicBezTo>
                <a:cubicBezTo>
                  <a:pt x="-619" y="4509"/>
                  <a:pt x="1171" y="1644"/>
                  <a:pt x="3669" y="0"/>
                </a:cubicBezTo>
                <a:cubicBezTo>
                  <a:pt x="3085" y="1549"/>
                  <a:pt x="2563" y="2663"/>
                  <a:pt x="2215" y="3830"/>
                </a:cubicBezTo>
                <a:cubicBezTo>
                  <a:pt x="1966" y="4647"/>
                  <a:pt x="1780" y="5506"/>
                  <a:pt x="1829" y="6334"/>
                </a:cubicBezTo>
                <a:cubicBezTo>
                  <a:pt x="1829" y="6779"/>
                  <a:pt x="2401" y="7204"/>
                  <a:pt x="2687" y="7660"/>
                </a:cubicBezTo>
                <a:cubicBezTo>
                  <a:pt x="3184" y="7394"/>
                  <a:pt x="3781" y="7214"/>
                  <a:pt x="4141" y="6843"/>
                </a:cubicBezTo>
                <a:cubicBezTo>
                  <a:pt x="4961" y="6026"/>
                  <a:pt x="5483" y="4912"/>
                  <a:pt x="6453" y="4297"/>
                </a:cubicBezTo>
                <a:cubicBezTo>
                  <a:pt x="7223" y="3809"/>
                  <a:pt x="8466" y="3851"/>
                  <a:pt x="9510" y="3671"/>
                </a:cubicBezTo>
                <a:cubicBezTo>
                  <a:pt x="9622" y="4604"/>
                  <a:pt x="10193" y="5814"/>
                  <a:pt x="9709" y="6408"/>
                </a:cubicBezTo>
                <a:cubicBezTo>
                  <a:pt x="8851" y="7501"/>
                  <a:pt x="7372" y="8222"/>
                  <a:pt x="6129" y="9092"/>
                </a:cubicBezTo>
                <a:cubicBezTo>
                  <a:pt x="5744" y="9368"/>
                  <a:pt x="5309" y="9580"/>
                  <a:pt x="4613" y="9983"/>
                </a:cubicBezTo>
                <a:cubicBezTo>
                  <a:pt x="6838" y="10991"/>
                  <a:pt x="8354" y="11150"/>
                  <a:pt x="9982" y="9442"/>
                </a:cubicBezTo>
                <a:cubicBezTo>
                  <a:pt x="10827" y="8551"/>
                  <a:pt x="12430" y="8137"/>
                  <a:pt x="13748" y="7670"/>
                </a:cubicBezTo>
                <a:cubicBezTo>
                  <a:pt x="13885" y="7617"/>
                  <a:pt x="14978" y="8795"/>
                  <a:pt x="14842" y="8996"/>
                </a:cubicBezTo>
                <a:cubicBezTo>
                  <a:pt x="14071" y="10047"/>
                  <a:pt x="13114" y="11002"/>
                  <a:pt x="12095" y="11893"/>
                </a:cubicBezTo>
                <a:cubicBezTo>
                  <a:pt x="11685" y="12243"/>
                  <a:pt x="10989" y="12338"/>
                  <a:pt x="9808" y="12763"/>
                </a:cubicBezTo>
                <a:cubicBezTo>
                  <a:pt x="10852" y="13749"/>
                  <a:pt x="11685" y="14577"/>
                  <a:pt x="12580" y="15404"/>
                </a:cubicBezTo>
                <a:cubicBezTo>
                  <a:pt x="14481" y="14216"/>
                  <a:pt x="15637" y="11203"/>
                  <a:pt x="17949" y="13367"/>
                </a:cubicBezTo>
                <a:cubicBezTo>
                  <a:pt x="20198" y="15447"/>
                  <a:pt x="16494" y="15861"/>
                  <a:pt x="15301" y="17335"/>
                </a:cubicBezTo>
                <a:lnTo>
                  <a:pt x="15351" y="173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9" name="Google Shape;1099;p38"/>
          <p:cNvSpPr/>
          <p:nvPr/>
        </p:nvSpPr>
        <p:spPr>
          <a:xfrm>
            <a:off x="1136723" y="2732101"/>
            <a:ext cx="72758" cy="66065"/>
          </a:xfrm>
          <a:custGeom>
            <a:rect b="b" l="l" r="r" t="t"/>
            <a:pathLst>
              <a:path extrusionOk="0" h="20613" w="21120">
                <a:moveTo>
                  <a:pt x="21097" y="2723"/>
                </a:moveTo>
                <a:cubicBezTo>
                  <a:pt x="18115" y="1904"/>
                  <a:pt x="15419" y="725"/>
                  <a:pt x="13503" y="2524"/>
                </a:cubicBezTo>
                <a:cubicBezTo>
                  <a:pt x="14742" y="3641"/>
                  <a:pt x="16107" y="4745"/>
                  <a:pt x="17266" y="6035"/>
                </a:cubicBezTo>
                <a:cubicBezTo>
                  <a:pt x="17495" y="6283"/>
                  <a:pt x="16933" y="7871"/>
                  <a:pt x="16841" y="7871"/>
                </a:cubicBezTo>
                <a:cubicBezTo>
                  <a:pt x="15029" y="7623"/>
                  <a:pt x="13228" y="7239"/>
                  <a:pt x="11438" y="6866"/>
                </a:cubicBezTo>
                <a:cubicBezTo>
                  <a:pt x="11289" y="6457"/>
                  <a:pt x="11163" y="6048"/>
                  <a:pt x="11014" y="5638"/>
                </a:cubicBezTo>
                <a:cubicBezTo>
                  <a:pt x="10509" y="6271"/>
                  <a:pt x="10027" y="6928"/>
                  <a:pt x="9225" y="7971"/>
                </a:cubicBezTo>
                <a:cubicBezTo>
                  <a:pt x="10693" y="8442"/>
                  <a:pt x="11679" y="8603"/>
                  <a:pt x="12528" y="9062"/>
                </a:cubicBezTo>
                <a:cubicBezTo>
                  <a:pt x="13939" y="9807"/>
                  <a:pt x="14972" y="11196"/>
                  <a:pt x="13893" y="12710"/>
                </a:cubicBezTo>
                <a:cubicBezTo>
                  <a:pt x="13469" y="13293"/>
                  <a:pt x="11748" y="12871"/>
                  <a:pt x="10635" y="12772"/>
                </a:cubicBezTo>
                <a:cubicBezTo>
                  <a:pt x="10303" y="12747"/>
                  <a:pt x="9982" y="12251"/>
                  <a:pt x="9672" y="11953"/>
                </a:cubicBezTo>
                <a:cubicBezTo>
                  <a:pt x="7928" y="10253"/>
                  <a:pt x="7504" y="10365"/>
                  <a:pt x="6517" y="12698"/>
                </a:cubicBezTo>
                <a:cubicBezTo>
                  <a:pt x="7676" y="13740"/>
                  <a:pt x="8915" y="14608"/>
                  <a:pt x="9821" y="15787"/>
                </a:cubicBezTo>
                <a:cubicBezTo>
                  <a:pt x="10177" y="16258"/>
                  <a:pt x="10027" y="17685"/>
                  <a:pt x="9615" y="18194"/>
                </a:cubicBezTo>
                <a:cubicBezTo>
                  <a:pt x="9293" y="18578"/>
                  <a:pt x="7997" y="18467"/>
                  <a:pt x="7424" y="18082"/>
                </a:cubicBezTo>
                <a:cubicBezTo>
                  <a:pt x="3317" y="15291"/>
                  <a:pt x="3363" y="15253"/>
                  <a:pt x="1114" y="20166"/>
                </a:cubicBezTo>
                <a:cubicBezTo>
                  <a:pt x="1034" y="20365"/>
                  <a:pt x="736" y="20464"/>
                  <a:pt x="529" y="20613"/>
                </a:cubicBezTo>
                <a:cubicBezTo>
                  <a:pt x="-480" y="18008"/>
                  <a:pt x="-79" y="16196"/>
                  <a:pt x="2021" y="14856"/>
                </a:cubicBezTo>
                <a:cubicBezTo>
                  <a:pt x="3466" y="13926"/>
                  <a:pt x="4475" y="12933"/>
                  <a:pt x="5301" y="11159"/>
                </a:cubicBezTo>
                <a:cubicBezTo>
                  <a:pt x="6357" y="8864"/>
                  <a:pt x="8272" y="7028"/>
                  <a:pt x="9787" y="4968"/>
                </a:cubicBezTo>
                <a:cubicBezTo>
                  <a:pt x="10291" y="4286"/>
                  <a:pt x="10773" y="3591"/>
                  <a:pt x="11175" y="2822"/>
                </a:cubicBezTo>
                <a:cubicBezTo>
                  <a:pt x="12540" y="167"/>
                  <a:pt x="18298" y="-987"/>
                  <a:pt x="20443" y="1010"/>
                </a:cubicBezTo>
                <a:cubicBezTo>
                  <a:pt x="20696" y="1259"/>
                  <a:pt x="20741" y="1755"/>
                  <a:pt x="21120" y="2735"/>
                </a:cubicBezTo>
                <a:lnTo>
                  <a:pt x="21097" y="27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0" name="Google Shape;1100;p38"/>
          <p:cNvSpPr/>
          <p:nvPr/>
        </p:nvSpPr>
        <p:spPr>
          <a:xfrm>
            <a:off x="1093222" y="2690445"/>
            <a:ext cx="59562" cy="86488"/>
          </a:xfrm>
          <a:custGeom>
            <a:rect b="b" l="l" r="r" t="t"/>
            <a:pathLst>
              <a:path extrusionOk="0" h="21501" w="20844">
                <a:moveTo>
                  <a:pt x="11316" y="4569"/>
                </a:moveTo>
                <a:cubicBezTo>
                  <a:pt x="12810" y="4569"/>
                  <a:pt x="14372" y="4322"/>
                  <a:pt x="15686" y="4638"/>
                </a:cubicBezTo>
                <a:cubicBezTo>
                  <a:pt x="16792" y="4915"/>
                  <a:pt x="17608" y="5845"/>
                  <a:pt x="18562" y="6478"/>
                </a:cubicBezTo>
                <a:cubicBezTo>
                  <a:pt x="17470" y="6963"/>
                  <a:pt x="16460" y="7546"/>
                  <a:pt x="15299" y="7872"/>
                </a:cubicBezTo>
                <a:cubicBezTo>
                  <a:pt x="14746" y="8031"/>
                  <a:pt x="13888" y="7803"/>
                  <a:pt x="13252" y="7615"/>
                </a:cubicBezTo>
                <a:cubicBezTo>
                  <a:pt x="10238" y="6765"/>
                  <a:pt x="9339" y="8031"/>
                  <a:pt x="8647" y="9949"/>
                </a:cubicBezTo>
                <a:cubicBezTo>
                  <a:pt x="10085" y="10038"/>
                  <a:pt x="11510" y="9880"/>
                  <a:pt x="12547" y="10236"/>
                </a:cubicBezTo>
                <a:cubicBezTo>
                  <a:pt x="13556" y="10592"/>
                  <a:pt x="14165" y="11502"/>
                  <a:pt x="14981" y="12165"/>
                </a:cubicBezTo>
                <a:cubicBezTo>
                  <a:pt x="14013" y="12550"/>
                  <a:pt x="13100" y="13035"/>
                  <a:pt x="12063" y="13253"/>
                </a:cubicBezTo>
                <a:cubicBezTo>
                  <a:pt x="11358" y="13401"/>
                  <a:pt x="10417" y="13213"/>
                  <a:pt x="9712" y="12996"/>
                </a:cubicBezTo>
                <a:cubicBezTo>
                  <a:pt x="7264" y="12204"/>
                  <a:pt x="6421" y="13124"/>
                  <a:pt x="5937" y="14805"/>
                </a:cubicBezTo>
                <a:cubicBezTo>
                  <a:pt x="7002" y="15053"/>
                  <a:pt x="8108" y="15181"/>
                  <a:pt x="8965" y="15587"/>
                </a:cubicBezTo>
                <a:cubicBezTo>
                  <a:pt x="9519" y="15844"/>
                  <a:pt x="9698" y="16506"/>
                  <a:pt x="10030" y="16981"/>
                </a:cubicBezTo>
                <a:cubicBezTo>
                  <a:pt x="9449" y="17179"/>
                  <a:pt x="8841" y="17545"/>
                  <a:pt x="8260" y="17525"/>
                </a:cubicBezTo>
                <a:cubicBezTo>
                  <a:pt x="3434" y="17436"/>
                  <a:pt x="2715" y="17881"/>
                  <a:pt x="2272" y="21501"/>
                </a:cubicBezTo>
                <a:cubicBezTo>
                  <a:pt x="171" y="21016"/>
                  <a:pt x="-756" y="19582"/>
                  <a:pt x="724" y="18316"/>
                </a:cubicBezTo>
                <a:cubicBezTo>
                  <a:pt x="4112" y="15458"/>
                  <a:pt x="5356" y="12006"/>
                  <a:pt x="6767" y="8555"/>
                </a:cubicBezTo>
                <a:cubicBezTo>
                  <a:pt x="7043" y="7882"/>
                  <a:pt x="7804" y="7348"/>
                  <a:pt x="8329" y="6715"/>
                </a:cubicBezTo>
                <a:cubicBezTo>
                  <a:pt x="8689" y="6300"/>
                  <a:pt x="9366" y="5796"/>
                  <a:pt x="9242" y="5449"/>
                </a:cubicBezTo>
                <a:cubicBezTo>
                  <a:pt x="8716" y="3986"/>
                  <a:pt x="9173" y="2720"/>
                  <a:pt x="10984" y="2087"/>
                </a:cubicBezTo>
                <a:cubicBezTo>
                  <a:pt x="13460" y="1216"/>
                  <a:pt x="16115" y="554"/>
                  <a:pt x="18797" y="10"/>
                </a:cubicBezTo>
                <a:cubicBezTo>
                  <a:pt x="19281" y="-99"/>
                  <a:pt x="20166" y="771"/>
                  <a:pt x="20844" y="1187"/>
                </a:cubicBezTo>
                <a:cubicBezTo>
                  <a:pt x="20083" y="1256"/>
                  <a:pt x="19281" y="1434"/>
                  <a:pt x="18548" y="1365"/>
                </a:cubicBezTo>
                <a:cubicBezTo>
                  <a:pt x="16419" y="1147"/>
                  <a:pt x="12353" y="2868"/>
                  <a:pt x="11316" y="4530"/>
                </a:cubicBezTo>
                <a:lnTo>
                  <a:pt x="11316" y="45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1" name="Google Shape;1101;p38"/>
          <p:cNvSpPr/>
          <p:nvPr/>
        </p:nvSpPr>
        <p:spPr>
          <a:xfrm>
            <a:off x="1423870" y="2685393"/>
            <a:ext cx="23312" cy="46764"/>
          </a:xfrm>
          <a:custGeom>
            <a:rect b="b" l="l" r="r" t="t"/>
            <a:pathLst>
              <a:path extrusionOk="0" h="21600" w="21436">
                <a:moveTo>
                  <a:pt x="16646" y="21600"/>
                </a:moveTo>
                <a:cubicBezTo>
                  <a:pt x="11292" y="19671"/>
                  <a:pt x="6119" y="17835"/>
                  <a:pt x="0" y="15612"/>
                </a:cubicBezTo>
                <a:cubicBezTo>
                  <a:pt x="619" y="11388"/>
                  <a:pt x="1348" y="6227"/>
                  <a:pt x="2222" y="0"/>
                </a:cubicBezTo>
                <a:cubicBezTo>
                  <a:pt x="5099" y="1837"/>
                  <a:pt x="6848" y="2994"/>
                  <a:pt x="8742" y="4096"/>
                </a:cubicBezTo>
                <a:cubicBezTo>
                  <a:pt x="12312" y="6135"/>
                  <a:pt x="15991" y="8100"/>
                  <a:pt x="19597" y="10084"/>
                </a:cubicBezTo>
                <a:cubicBezTo>
                  <a:pt x="20398" y="10543"/>
                  <a:pt x="21600" y="11222"/>
                  <a:pt x="21418" y="11645"/>
                </a:cubicBezTo>
                <a:cubicBezTo>
                  <a:pt x="19997" y="15006"/>
                  <a:pt x="18249" y="18331"/>
                  <a:pt x="16646" y="21600"/>
                </a:cubicBezTo>
                <a:close/>
                <a:moveTo>
                  <a:pt x="11947" y="15539"/>
                </a:moveTo>
                <a:cubicBezTo>
                  <a:pt x="16792" y="12104"/>
                  <a:pt x="10199" y="10855"/>
                  <a:pt x="6775" y="7990"/>
                </a:cubicBezTo>
                <a:cubicBezTo>
                  <a:pt x="5974" y="10616"/>
                  <a:pt x="5427" y="12343"/>
                  <a:pt x="4845" y="14253"/>
                </a:cubicBezTo>
                <a:cubicBezTo>
                  <a:pt x="7358" y="14712"/>
                  <a:pt x="9580" y="15098"/>
                  <a:pt x="11947" y="1553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2" name="Google Shape;1102;p38"/>
          <p:cNvSpPr/>
          <p:nvPr/>
        </p:nvSpPr>
        <p:spPr>
          <a:xfrm>
            <a:off x="1551229" y="2746378"/>
            <a:ext cx="31320" cy="19344"/>
          </a:xfrm>
          <a:custGeom>
            <a:rect b="b" l="l" r="r" t="t"/>
            <a:pathLst>
              <a:path extrusionOk="0" h="20046" w="21600">
                <a:moveTo>
                  <a:pt x="21600" y="428"/>
                </a:moveTo>
                <a:cubicBezTo>
                  <a:pt x="18740" y="6913"/>
                  <a:pt x="15934" y="13149"/>
                  <a:pt x="12829" y="20046"/>
                </a:cubicBezTo>
                <a:lnTo>
                  <a:pt x="0" y="20046"/>
                </a:lnTo>
                <a:cubicBezTo>
                  <a:pt x="1907" y="3072"/>
                  <a:pt x="6946" y="-1554"/>
                  <a:pt x="21600" y="4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3" name="Google Shape;1103;p38"/>
          <p:cNvSpPr/>
          <p:nvPr/>
        </p:nvSpPr>
        <p:spPr>
          <a:xfrm>
            <a:off x="1503741" y="2713825"/>
            <a:ext cx="21168" cy="3661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0" y="8490"/>
                </a:lnTo>
                <a:cubicBezTo>
                  <a:pt x="7361" y="5605"/>
                  <a:pt x="13958" y="3025"/>
                  <a:pt x="21600" y="0"/>
                </a:cubicBezTo>
                <a:cubicBezTo>
                  <a:pt x="20434" y="4573"/>
                  <a:pt x="21158" y="9522"/>
                  <a:pt x="17698" y="13087"/>
                </a:cubicBezTo>
                <a:cubicBezTo>
                  <a:pt x="14320" y="16558"/>
                  <a:pt x="6597" y="18575"/>
                  <a:pt x="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4" name="Google Shape;1104;p38"/>
          <p:cNvSpPr/>
          <p:nvPr/>
        </p:nvSpPr>
        <p:spPr>
          <a:xfrm>
            <a:off x="1371281" y="2751483"/>
            <a:ext cx="29268" cy="2435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cubicBezTo>
                  <a:pt x="4926" y="1829"/>
                  <a:pt x="10465" y="2216"/>
                  <a:pt x="13904" y="5558"/>
                </a:cubicBezTo>
                <a:cubicBezTo>
                  <a:pt x="17402" y="9041"/>
                  <a:pt x="18802" y="15408"/>
                  <a:pt x="21600" y="21600"/>
                </a:cubicBezTo>
                <a:cubicBezTo>
                  <a:pt x="16032" y="20896"/>
                  <a:pt x="11252" y="20404"/>
                  <a:pt x="6471" y="19700"/>
                </a:cubicBezTo>
                <a:cubicBezTo>
                  <a:pt x="6005" y="19630"/>
                  <a:pt x="5422" y="18750"/>
                  <a:pt x="5247" y="18117"/>
                </a:cubicBezTo>
                <a:cubicBezTo>
                  <a:pt x="3556" y="12383"/>
                  <a:pt x="1895" y="6614"/>
                  <a:pt x="29" y="7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5" name="Google Shape;1105;p38"/>
          <p:cNvSpPr/>
          <p:nvPr/>
        </p:nvSpPr>
        <p:spPr>
          <a:xfrm>
            <a:off x="1444075" y="2744365"/>
            <a:ext cx="17226" cy="45792"/>
          </a:xfrm>
          <a:custGeom>
            <a:rect b="b" l="l" r="r" t="t"/>
            <a:pathLst>
              <a:path extrusionOk="0" h="21600" w="21600">
                <a:moveTo>
                  <a:pt x="15194" y="21581"/>
                </a:moveTo>
                <a:cubicBezTo>
                  <a:pt x="10130" y="14563"/>
                  <a:pt x="5015" y="7563"/>
                  <a:pt x="0" y="544"/>
                </a:cubicBezTo>
                <a:cubicBezTo>
                  <a:pt x="1639" y="375"/>
                  <a:pt x="3128" y="169"/>
                  <a:pt x="4767" y="0"/>
                </a:cubicBezTo>
                <a:cubicBezTo>
                  <a:pt x="10328" y="6962"/>
                  <a:pt x="15939" y="13906"/>
                  <a:pt x="21600" y="20906"/>
                </a:cubicBezTo>
                <a:cubicBezTo>
                  <a:pt x="19514" y="21150"/>
                  <a:pt x="17379" y="21356"/>
                  <a:pt x="15294" y="21600"/>
                </a:cubicBezTo>
                <a:lnTo>
                  <a:pt x="15194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6" name="Google Shape;1106;p38"/>
          <p:cNvSpPr/>
          <p:nvPr/>
        </p:nvSpPr>
        <p:spPr>
          <a:xfrm>
            <a:off x="1501725" y="2770769"/>
            <a:ext cx="42498" cy="31482"/>
          </a:xfrm>
          <a:custGeom>
            <a:rect b="b" l="l" r="r" t="t"/>
            <a:pathLst>
              <a:path extrusionOk="0" h="21600" w="21600">
                <a:moveTo>
                  <a:pt x="0" y="19064"/>
                </a:moveTo>
                <a:lnTo>
                  <a:pt x="20454" y="0"/>
                </a:lnTo>
                <a:cubicBezTo>
                  <a:pt x="20816" y="764"/>
                  <a:pt x="21238" y="1527"/>
                  <a:pt x="21600" y="2345"/>
                </a:cubicBezTo>
                <a:cubicBezTo>
                  <a:pt x="14883" y="8755"/>
                  <a:pt x="8125" y="15218"/>
                  <a:pt x="1408" y="21600"/>
                </a:cubicBezTo>
                <a:cubicBezTo>
                  <a:pt x="925" y="20755"/>
                  <a:pt x="483" y="19936"/>
                  <a:pt x="0" y="190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7" name="Google Shape;1107;p38"/>
          <p:cNvSpPr/>
          <p:nvPr/>
        </p:nvSpPr>
        <p:spPr>
          <a:xfrm>
            <a:off x="1405681" y="2779955"/>
            <a:ext cx="28296" cy="25488"/>
          </a:xfrm>
          <a:custGeom>
            <a:rect b="b" l="l" r="r" t="t"/>
            <a:pathLst>
              <a:path extrusionOk="0" h="21600" w="21600">
                <a:moveTo>
                  <a:pt x="1659" y="0"/>
                </a:moveTo>
                <a:cubicBezTo>
                  <a:pt x="8296" y="6355"/>
                  <a:pt x="14963" y="12642"/>
                  <a:pt x="21600" y="18997"/>
                </a:cubicBezTo>
                <a:cubicBezTo>
                  <a:pt x="20876" y="19842"/>
                  <a:pt x="20212" y="20755"/>
                  <a:pt x="19488" y="21600"/>
                </a:cubicBezTo>
                <a:cubicBezTo>
                  <a:pt x="11283" y="17239"/>
                  <a:pt x="5641" y="9600"/>
                  <a:pt x="0" y="2062"/>
                </a:cubicBezTo>
                <a:cubicBezTo>
                  <a:pt x="543" y="1386"/>
                  <a:pt x="1086" y="642"/>
                  <a:pt x="165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8" name="Google Shape;1108;p38"/>
          <p:cNvSpPr/>
          <p:nvPr/>
        </p:nvSpPr>
        <p:spPr>
          <a:xfrm>
            <a:off x="1484533" y="2759595"/>
            <a:ext cx="14133" cy="28458"/>
          </a:xfrm>
          <a:custGeom>
            <a:rect b="b" l="l" r="r" t="t"/>
            <a:pathLst>
              <a:path extrusionOk="0" h="21600" w="19035">
                <a:moveTo>
                  <a:pt x="680" y="21600"/>
                </a:moveTo>
                <a:cubicBezTo>
                  <a:pt x="-2565" y="15295"/>
                  <a:pt x="6160" y="4465"/>
                  <a:pt x="19035" y="0"/>
                </a:cubicBezTo>
                <a:cubicBezTo>
                  <a:pt x="12864" y="7210"/>
                  <a:pt x="6745" y="14390"/>
                  <a:pt x="68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9" name="Google Shape;1109;p38"/>
          <p:cNvSpPr/>
          <p:nvPr/>
        </p:nvSpPr>
        <p:spPr>
          <a:xfrm>
            <a:off x="1773194" y="2738281"/>
            <a:ext cx="29286" cy="33534"/>
          </a:xfrm>
          <a:custGeom>
            <a:rect b="b" l="l" r="r" t="t"/>
            <a:pathLst>
              <a:path extrusionOk="0" h="21600" w="21494">
                <a:moveTo>
                  <a:pt x="20100" y="21600"/>
                </a:moveTo>
                <a:cubicBezTo>
                  <a:pt x="14062" y="19473"/>
                  <a:pt x="7936" y="17552"/>
                  <a:pt x="2042" y="15041"/>
                </a:cubicBezTo>
                <a:cubicBezTo>
                  <a:pt x="765" y="14502"/>
                  <a:pt x="-106" y="11915"/>
                  <a:pt x="10" y="10377"/>
                </a:cubicBezTo>
                <a:cubicBezTo>
                  <a:pt x="10" y="9711"/>
                  <a:pt x="2884" y="8840"/>
                  <a:pt x="4539" y="8609"/>
                </a:cubicBezTo>
                <a:cubicBezTo>
                  <a:pt x="5875" y="8456"/>
                  <a:pt x="7355" y="9147"/>
                  <a:pt x="8807" y="9480"/>
                </a:cubicBezTo>
                <a:cubicBezTo>
                  <a:pt x="9620" y="6303"/>
                  <a:pt x="10346" y="3126"/>
                  <a:pt x="11159" y="0"/>
                </a:cubicBezTo>
                <a:cubicBezTo>
                  <a:pt x="12000" y="0"/>
                  <a:pt x="12871" y="0"/>
                  <a:pt x="13655" y="0"/>
                </a:cubicBezTo>
                <a:cubicBezTo>
                  <a:pt x="16268" y="6841"/>
                  <a:pt x="18881" y="13631"/>
                  <a:pt x="21494" y="20473"/>
                </a:cubicBezTo>
                <a:lnTo>
                  <a:pt x="20100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0" name="Google Shape;1110;p38"/>
          <p:cNvSpPr/>
          <p:nvPr/>
        </p:nvSpPr>
        <p:spPr>
          <a:xfrm>
            <a:off x="1942051" y="2706707"/>
            <a:ext cx="23286" cy="32562"/>
          </a:xfrm>
          <a:custGeom>
            <a:rect b="b" l="l" r="r" t="t"/>
            <a:pathLst>
              <a:path extrusionOk="0" h="21600" w="21412">
                <a:moveTo>
                  <a:pt x="9865" y="8070"/>
                </a:moveTo>
                <a:cubicBezTo>
                  <a:pt x="14127" y="7279"/>
                  <a:pt x="17624" y="6593"/>
                  <a:pt x="21084" y="5908"/>
                </a:cubicBezTo>
                <a:cubicBezTo>
                  <a:pt x="21230" y="6303"/>
                  <a:pt x="21339" y="6699"/>
                  <a:pt x="21412" y="7042"/>
                </a:cubicBezTo>
                <a:cubicBezTo>
                  <a:pt x="15548" y="11895"/>
                  <a:pt x="9683" y="16747"/>
                  <a:pt x="3782" y="21600"/>
                </a:cubicBezTo>
                <a:cubicBezTo>
                  <a:pt x="2653" y="21310"/>
                  <a:pt x="1488" y="21020"/>
                  <a:pt x="358" y="20703"/>
                </a:cubicBezTo>
                <a:cubicBezTo>
                  <a:pt x="213" y="14875"/>
                  <a:pt x="-188" y="9020"/>
                  <a:pt x="103" y="3244"/>
                </a:cubicBezTo>
                <a:cubicBezTo>
                  <a:pt x="103" y="2110"/>
                  <a:pt x="2580" y="1081"/>
                  <a:pt x="3928" y="0"/>
                </a:cubicBezTo>
                <a:cubicBezTo>
                  <a:pt x="5494" y="1134"/>
                  <a:pt x="7498" y="2057"/>
                  <a:pt x="8518" y="3376"/>
                </a:cubicBezTo>
                <a:cubicBezTo>
                  <a:pt x="9465" y="4668"/>
                  <a:pt x="9392" y="6382"/>
                  <a:pt x="9865" y="80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1" name="Google Shape;1111;p38"/>
          <p:cNvSpPr/>
          <p:nvPr/>
        </p:nvSpPr>
        <p:spPr>
          <a:xfrm>
            <a:off x="1856084" y="2733151"/>
            <a:ext cx="34346" cy="64044"/>
          </a:xfrm>
          <a:custGeom>
            <a:rect b="b" l="l" r="r" t="t"/>
            <a:pathLst>
              <a:path extrusionOk="0" h="21600" w="20753">
                <a:moveTo>
                  <a:pt x="20717" y="21600"/>
                </a:moveTo>
                <a:cubicBezTo>
                  <a:pt x="13342" y="13917"/>
                  <a:pt x="6683" y="6945"/>
                  <a:pt x="0" y="0"/>
                </a:cubicBezTo>
                <a:cubicBezTo>
                  <a:pt x="5871" y="831"/>
                  <a:pt x="21600" y="17444"/>
                  <a:pt x="20717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2" name="Google Shape;1112;p38"/>
          <p:cNvSpPr/>
          <p:nvPr/>
        </p:nvSpPr>
        <p:spPr>
          <a:xfrm>
            <a:off x="1919785" y="2743331"/>
            <a:ext cx="20238" cy="51840"/>
          </a:xfrm>
          <a:custGeom>
            <a:rect b="b" l="l" r="r" t="t"/>
            <a:pathLst>
              <a:path extrusionOk="0" h="21600" w="18398">
                <a:moveTo>
                  <a:pt x="287" y="21600"/>
                </a:moveTo>
                <a:cubicBezTo>
                  <a:pt x="-2089" y="17360"/>
                  <a:pt x="10871" y="2319"/>
                  <a:pt x="18323" y="0"/>
                </a:cubicBezTo>
                <a:cubicBezTo>
                  <a:pt x="19511" y="2402"/>
                  <a:pt x="6371" y="18436"/>
                  <a:pt x="287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3" name="Google Shape;1113;p38"/>
          <p:cNvSpPr/>
          <p:nvPr/>
        </p:nvSpPr>
        <p:spPr>
          <a:xfrm>
            <a:off x="1809585" y="2775859"/>
            <a:ext cx="52596" cy="29538"/>
          </a:xfrm>
          <a:custGeom>
            <a:rect b="b" l="l" r="r" t="t"/>
            <a:pathLst>
              <a:path extrusionOk="0" h="21600" w="21600">
                <a:moveTo>
                  <a:pt x="21064" y="21600"/>
                </a:moveTo>
                <a:cubicBezTo>
                  <a:pt x="15347" y="21076"/>
                  <a:pt x="747" y="6725"/>
                  <a:pt x="0" y="0"/>
                </a:cubicBezTo>
                <a:cubicBezTo>
                  <a:pt x="7406" y="6783"/>
                  <a:pt x="14519" y="13216"/>
                  <a:pt x="21600" y="19737"/>
                </a:cubicBezTo>
                <a:cubicBezTo>
                  <a:pt x="21421" y="20377"/>
                  <a:pt x="21243" y="21018"/>
                  <a:pt x="21064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4" name="Google Shape;1114;p38"/>
          <p:cNvSpPr/>
          <p:nvPr/>
        </p:nvSpPr>
        <p:spPr>
          <a:xfrm>
            <a:off x="1946078" y="2778921"/>
            <a:ext cx="49518" cy="25344"/>
          </a:xfrm>
          <a:custGeom>
            <a:rect b="b" l="l" r="r" t="t"/>
            <a:pathLst>
              <a:path extrusionOk="0" h="20114" w="21600">
                <a:moveTo>
                  <a:pt x="0" y="19994"/>
                </a:moveTo>
                <a:cubicBezTo>
                  <a:pt x="7102" y="13413"/>
                  <a:pt x="14187" y="6864"/>
                  <a:pt x="21600" y="0"/>
                </a:cubicBezTo>
                <a:cubicBezTo>
                  <a:pt x="21169" y="6707"/>
                  <a:pt x="5740" y="21600"/>
                  <a:pt x="0" y="199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5" name="Google Shape;1115;p38"/>
          <p:cNvSpPr/>
          <p:nvPr/>
        </p:nvSpPr>
        <p:spPr>
          <a:xfrm>
            <a:off x="2006770" y="2767714"/>
            <a:ext cx="11155" cy="10142"/>
          </a:xfrm>
          <a:custGeom>
            <a:rect b="b" l="l" r="r" t="t"/>
            <a:pathLst>
              <a:path extrusionOk="0" h="20283" w="21451">
                <a:moveTo>
                  <a:pt x="21223" y="15969"/>
                </a:moveTo>
                <a:cubicBezTo>
                  <a:pt x="16812" y="17631"/>
                  <a:pt x="11944" y="20954"/>
                  <a:pt x="7913" y="20163"/>
                </a:cubicBezTo>
                <a:cubicBezTo>
                  <a:pt x="4719" y="19609"/>
                  <a:pt x="-149" y="13833"/>
                  <a:pt x="3" y="10510"/>
                </a:cubicBezTo>
                <a:cubicBezTo>
                  <a:pt x="3" y="6870"/>
                  <a:pt x="4338" y="1886"/>
                  <a:pt x="7837" y="66"/>
                </a:cubicBezTo>
                <a:cubicBezTo>
                  <a:pt x="9434" y="-646"/>
                  <a:pt x="13617" y="4576"/>
                  <a:pt x="16583" y="7187"/>
                </a:cubicBezTo>
                <a:cubicBezTo>
                  <a:pt x="18181" y="10035"/>
                  <a:pt x="19778" y="13042"/>
                  <a:pt x="21451" y="15890"/>
                </a:cubicBezTo>
                <a:lnTo>
                  <a:pt x="21223" y="1589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6" name="Google Shape;1116;p38"/>
          <p:cNvSpPr/>
          <p:nvPr/>
        </p:nvSpPr>
        <p:spPr>
          <a:xfrm>
            <a:off x="771739" y="4199249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63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7" name="Google Shape;1117;p38"/>
          <p:cNvSpPr/>
          <p:nvPr/>
        </p:nvSpPr>
        <p:spPr>
          <a:xfrm>
            <a:off x="941619" y="4173010"/>
            <a:ext cx="86006" cy="85248"/>
          </a:xfrm>
          <a:custGeom>
            <a:rect b="b" l="l" r="r" t="t"/>
            <a:pathLst>
              <a:path extrusionOk="0" h="21312" w="21569">
                <a:moveTo>
                  <a:pt x="12368" y="8070"/>
                </a:moveTo>
                <a:lnTo>
                  <a:pt x="2851" y="8070"/>
                </a:lnTo>
                <a:cubicBezTo>
                  <a:pt x="2806" y="8512"/>
                  <a:pt x="2761" y="8796"/>
                  <a:pt x="2761" y="9079"/>
                </a:cubicBezTo>
                <a:cubicBezTo>
                  <a:pt x="2761" y="12694"/>
                  <a:pt x="2761" y="16309"/>
                  <a:pt x="2761" y="20038"/>
                </a:cubicBezTo>
                <a:lnTo>
                  <a:pt x="14934" y="20038"/>
                </a:lnTo>
                <a:cubicBezTo>
                  <a:pt x="14934" y="17567"/>
                  <a:pt x="14934" y="15221"/>
                  <a:pt x="14934" y="12853"/>
                </a:cubicBezTo>
                <a:cubicBezTo>
                  <a:pt x="14934" y="11810"/>
                  <a:pt x="15285" y="11028"/>
                  <a:pt x="16460" y="11278"/>
                </a:cubicBezTo>
                <a:cubicBezTo>
                  <a:pt x="16901" y="11380"/>
                  <a:pt x="17568" y="12026"/>
                  <a:pt x="17568" y="12411"/>
                </a:cubicBezTo>
                <a:cubicBezTo>
                  <a:pt x="17579" y="14972"/>
                  <a:pt x="17511" y="17522"/>
                  <a:pt x="17296" y="20072"/>
                </a:cubicBezTo>
                <a:cubicBezTo>
                  <a:pt x="17274" y="20514"/>
                  <a:pt x="16449" y="21250"/>
                  <a:pt x="15997" y="21262"/>
                </a:cubicBezTo>
                <a:cubicBezTo>
                  <a:pt x="11069" y="21341"/>
                  <a:pt x="6163" y="21307"/>
                  <a:pt x="1246" y="21296"/>
                </a:cubicBezTo>
                <a:cubicBezTo>
                  <a:pt x="252" y="21296"/>
                  <a:pt x="-31" y="20786"/>
                  <a:pt x="3" y="19811"/>
                </a:cubicBezTo>
                <a:cubicBezTo>
                  <a:pt x="82" y="16003"/>
                  <a:pt x="127" y="12218"/>
                  <a:pt x="59" y="8410"/>
                </a:cubicBezTo>
                <a:cubicBezTo>
                  <a:pt x="48" y="7277"/>
                  <a:pt x="432" y="6926"/>
                  <a:pt x="1472" y="6926"/>
                </a:cubicBezTo>
                <a:cubicBezTo>
                  <a:pt x="4976" y="6881"/>
                  <a:pt x="8458" y="6767"/>
                  <a:pt x="11950" y="6790"/>
                </a:cubicBezTo>
                <a:cubicBezTo>
                  <a:pt x="13058" y="6790"/>
                  <a:pt x="13804" y="6495"/>
                  <a:pt x="14505" y="5600"/>
                </a:cubicBezTo>
                <a:cubicBezTo>
                  <a:pt x="15725" y="3991"/>
                  <a:pt x="17070" y="2483"/>
                  <a:pt x="18393" y="965"/>
                </a:cubicBezTo>
                <a:cubicBezTo>
                  <a:pt x="19399" y="-191"/>
                  <a:pt x="19953" y="-259"/>
                  <a:pt x="21569" y="500"/>
                </a:cubicBezTo>
                <a:cubicBezTo>
                  <a:pt x="19896" y="2359"/>
                  <a:pt x="18133" y="4127"/>
                  <a:pt x="16618" y="6076"/>
                </a:cubicBezTo>
                <a:cubicBezTo>
                  <a:pt x="13951" y="9476"/>
                  <a:pt x="11475" y="13034"/>
                  <a:pt x="8831" y="16468"/>
                </a:cubicBezTo>
                <a:cubicBezTo>
                  <a:pt x="8390" y="17046"/>
                  <a:pt x="7576" y="17658"/>
                  <a:pt x="6920" y="17669"/>
                </a:cubicBezTo>
                <a:cubicBezTo>
                  <a:pt x="6434" y="17669"/>
                  <a:pt x="5790" y="16819"/>
                  <a:pt x="5474" y="16230"/>
                </a:cubicBezTo>
                <a:cubicBezTo>
                  <a:pt x="5010" y="15380"/>
                  <a:pt x="4773" y="14417"/>
                  <a:pt x="4445" y="13510"/>
                </a:cubicBezTo>
                <a:cubicBezTo>
                  <a:pt x="4626" y="13329"/>
                  <a:pt x="4795" y="13159"/>
                  <a:pt x="4976" y="12978"/>
                </a:cubicBezTo>
                <a:cubicBezTo>
                  <a:pt x="5801" y="13499"/>
                  <a:pt x="6626" y="14031"/>
                  <a:pt x="7553" y="14632"/>
                </a:cubicBezTo>
                <a:cubicBezTo>
                  <a:pt x="9057" y="12592"/>
                  <a:pt x="10696" y="10394"/>
                  <a:pt x="12391" y="8093"/>
                </a:cubicBezTo>
                <a:lnTo>
                  <a:pt x="12368" y="80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8" name="Google Shape;1118;p38"/>
          <p:cNvSpPr/>
          <p:nvPr/>
        </p:nvSpPr>
        <p:spPr>
          <a:xfrm>
            <a:off x="1719039" y="4203960"/>
            <a:ext cx="98937" cy="70516"/>
          </a:xfrm>
          <a:custGeom>
            <a:rect b="b" l="l" r="r" t="t"/>
            <a:pathLst>
              <a:path extrusionOk="0" h="21548" w="21508">
                <a:moveTo>
                  <a:pt x="14695" y="1261"/>
                </a:moveTo>
                <a:lnTo>
                  <a:pt x="2509" y="1261"/>
                </a:lnTo>
                <a:lnTo>
                  <a:pt x="2509" y="19619"/>
                </a:lnTo>
                <a:lnTo>
                  <a:pt x="18908" y="19619"/>
                </a:lnTo>
                <a:cubicBezTo>
                  <a:pt x="19054" y="15005"/>
                  <a:pt x="19152" y="10738"/>
                  <a:pt x="19358" y="6484"/>
                </a:cubicBezTo>
                <a:cubicBezTo>
                  <a:pt x="19378" y="5805"/>
                  <a:pt x="19770" y="4808"/>
                  <a:pt x="20171" y="4600"/>
                </a:cubicBezTo>
                <a:cubicBezTo>
                  <a:pt x="20906" y="4212"/>
                  <a:pt x="21572" y="4503"/>
                  <a:pt x="21503" y="6069"/>
                </a:cubicBezTo>
                <a:cubicBezTo>
                  <a:pt x="21327" y="10419"/>
                  <a:pt x="21180" y="14769"/>
                  <a:pt x="21063" y="19120"/>
                </a:cubicBezTo>
                <a:cubicBezTo>
                  <a:pt x="21023" y="20353"/>
                  <a:pt x="20622" y="20713"/>
                  <a:pt x="19819" y="20741"/>
                </a:cubicBezTo>
                <a:cubicBezTo>
                  <a:pt x="13716" y="20977"/>
                  <a:pt x="7613" y="21226"/>
                  <a:pt x="1490" y="21545"/>
                </a:cubicBezTo>
                <a:cubicBezTo>
                  <a:pt x="413" y="21600"/>
                  <a:pt x="50" y="21018"/>
                  <a:pt x="50" y="19522"/>
                </a:cubicBezTo>
                <a:cubicBezTo>
                  <a:pt x="50" y="13633"/>
                  <a:pt x="-28" y="7759"/>
                  <a:pt x="11" y="1870"/>
                </a:cubicBezTo>
                <a:cubicBezTo>
                  <a:pt x="11" y="1302"/>
                  <a:pt x="658" y="291"/>
                  <a:pt x="1010" y="277"/>
                </a:cubicBezTo>
                <a:cubicBezTo>
                  <a:pt x="5311" y="97"/>
                  <a:pt x="9631" y="55"/>
                  <a:pt x="13951" y="0"/>
                </a:cubicBezTo>
                <a:cubicBezTo>
                  <a:pt x="14205" y="0"/>
                  <a:pt x="14460" y="277"/>
                  <a:pt x="14734" y="416"/>
                </a:cubicBezTo>
                <a:lnTo>
                  <a:pt x="14695" y="126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9" name="Google Shape;1119;p38"/>
          <p:cNvSpPr/>
          <p:nvPr/>
        </p:nvSpPr>
        <p:spPr>
          <a:xfrm>
            <a:off x="1738913" y="4181951"/>
            <a:ext cx="78948" cy="77696"/>
          </a:xfrm>
          <a:custGeom>
            <a:rect b="b" l="l" r="r" t="t"/>
            <a:pathLst>
              <a:path extrusionOk="0" h="20705" w="21600">
                <a:moveTo>
                  <a:pt x="9741" y="15584"/>
                </a:moveTo>
                <a:cubicBezTo>
                  <a:pt x="11871" y="17045"/>
                  <a:pt x="13842" y="18385"/>
                  <a:pt x="16255" y="20039"/>
                </a:cubicBezTo>
                <a:cubicBezTo>
                  <a:pt x="12352" y="21307"/>
                  <a:pt x="10541" y="18301"/>
                  <a:pt x="7918" y="17190"/>
                </a:cubicBezTo>
                <a:cubicBezTo>
                  <a:pt x="5369" y="18301"/>
                  <a:pt x="3497" y="21162"/>
                  <a:pt x="0" y="20643"/>
                </a:cubicBezTo>
                <a:cubicBezTo>
                  <a:pt x="2180" y="19122"/>
                  <a:pt x="4359" y="17600"/>
                  <a:pt x="6428" y="16164"/>
                </a:cubicBezTo>
                <a:cubicBezTo>
                  <a:pt x="4827" y="13845"/>
                  <a:pt x="3350" y="11708"/>
                  <a:pt x="1860" y="9559"/>
                </a:cubicBezTo>
                <a:cubicBezTo>
                  <a:pt x="2069" y="9390"/>
                  <a:pt x="2278" y="9209"/>
                  <a:pt x="2475" y="9016"/>
                </a:cubicBezTo>
                <a:cubicBezTo>
                  <a:pt x="5726" y="9076"/>
                  <a:pt x="6083" y="12783"/>
                  <a:pt x="8940" y="14159"/>
                </a:cubicBezTo>
                <a:cubicBezTo>
                  <a:pt x="11083" y="11515"/>
                  <a:pt x="13411" y="8774"/>
                  <a:pt x="15603" y="5925"/>
                </a:cubicBezTo>
                <a:cubicBezTo>
                  <a:pt x="16723" y="4464"/>
                  <a:pt x="17561" y="2810"/>
                  <a:pt x="18509" y="1240"/>
                </a:cubicBezTo>
                <a:cubicBezTo>
                  <a:pt x="19383" y="-196"/>
                  <a:pt x="19704" y="-293"/>
                  <a:pt x="21600" y="480"/>
                </a:cubicBezTo>
                <a:cubicBezTo>
                  <a:pt x="18743" y="6215"/>
                  <a:pt x="14802" y="11129"/>
                  <a:pt x="9778" y="15572"/>
                </a:cubicBezTo>
                <a:lnTo>
                  <a:pt x="9741" y="1558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0" name="Google Shape;1120;p38"/>
          <p:cNvSpPr/>
          <p:nvPr/>
        </p:nvSpPr>
        <p:spPr>
          <a:xfrm>
            <a:off x="1261742" y="4185204"/>
            <a:ext cx="100720" cy="92696"/>
          </a:xfrm>
          <a:custGeom>
            <a:rect b="b" l="l" r="r" t="t"/>
            <a:pathLst>
              <a:path extrusionOk="0" h="19352" w="20853">
                <a:moveTo>
                  <a:pt x="18509" y="7083"/>
                </a:moveTo>
                <a:cubicBezTo>
                  <a:pt x="20356" y="6601"/>
                  <a:pt x="20757" y="6724"/>
                  <a:pt x="20831" y="8312"/>
                </a:cubicBezTo>
                <a:cubicBezTo>
                  <a:pt x="20906" y="9750"/>
                  <a:pt x="20803" y="11339"/>
                  <a:pt x="20281" y="12644"/>
                </a:cubicBezTo>
                <a:cubicBezTo>
                  <a:pt x="17651" y="19141"/>
                  <a:pt x="9369" y="21401"/>
                  <a:pt x="3773" y="17268"/>
                </a:cubicBezTo>
                <a:cubicBezTo>
                  <a:pt x="714" y="15008"/>
                  <a:pt x="-694" y="10904"/>
                  <a:pt x="332" y="7234"/>
                </a:cubicBezTo>
                <a:cubicBezTo>
                  <a:pt x="1414" y="3376"/>
                  <a:pt x="5116" y="359"/>
                  <a:pt x="9164" y="37"/>
                </a:cubicBezTo>
                <a:cubicBezTo>
                  <a:pt x="12139" y="-199"/>
                  <a:pt x="14723" y="671"/>
                  <a:pt x="16840" y="2780"/>
                </a:cubicBezTo>
                <a:cubicBezTo>
                  <a:pt x="16774" y="2941"/>
                  <a:pt x="16718" y="3111"/>
                  <a:pt x="16653" y="3272"/>
                </a:cubicBezTo>
                <a:cubicBezTo>
                  <a:pt x="16010" y="3026"/>
                  <a:pt x="15282" y="2884"/>
                  <a:pt x="14723" y="2515"/>
                </a:cubicBezTo>
                <a:cubicBezTo>
                  <a:pt x="11430" y="397"/>
                  <a:pt x="7961" y="472"/>
                  <a:pt x="5191" y="2799"/>
                </a:cubicBezTo>
                <a:cubicBezTo>
                  <a:pt x="2207" y="5314"/>
                  <a:pt x="1218" y="9485"/>
                  <a:pt x="2710" y="13183"/>
                </a:cubicBezTo>
                <a:cubicBezTo>
                  <a:pt x="4053" y="16531"/>
                  <a:pt x="7420" y="18526"/>
                  <a:pt x="11076" y="18167"/>
                </a:cubicBezTo>
                <a:cubicBezTo>
                  <a:pt x="15832" y="17694"/>
                  <a:pt x="19507" y="12795"/>
                  <a:pt x="18686" y="8010"/>
                </a:cubicBezTo>
                <a:cubicBezTo>
                  <a:pt x="18640" y="7726"/>
                  <a:pt x="18584" y="7442"/>
                  <a:pt x="18518" y="7064"/>
                </a:cubicBezTo>
                <a:lnTo>
                  <a:pt x="18509" y="70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1" name="Google Shape;1121;p38"/>
          <p:cNvSpPr/>
          <p:nvPr/>
        </p:nvSpPr>
        <p:spPr>
          <a:xfrm>
            <a:off x="1288665" y="4187605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51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2" name="Google Shape;1122;p38"/>
          <p:cNvSpPr/>
          <p:nvPr/>
        </p:nvSpPr>
        <p:spPr>
          <a:xfrm>
            <a:off x="644783" y="4195479"/>
            <a:ext cx="61992" cy="65475"/>
          </a:xfrm>
          <a:custGeom>
            <a:rect b="b" l="l" r="r" t="t"/>
            <a:pathLst>
              <a:path extrusionOk="0" h="21397" w="21600">
                <a:moveTo>
                  <a:pt x="0" y="8774"/>
                </a:moveTo>
                <a:cubicBezTo>
                  <a:pt x="2635" y="8196"/>
                  <a:pt x="4502" y="8863"/>
                  <a:pt x="5584" y="10744"/>
                </a:cubicBezTo>
                <a:cubicBezTo>
                  <a:pt x="6604" y="12492"/>
                  <a:pt x="7561" y="14285"/>
                  <a:pt x="8675" y="15959"/>
                </a:cubicBezTo>
                <a:cubicBezTo>
                  <a:pt x="9035" y="16492"/>
                  <a:pt x="9788" y="17114"/>
                  <a:pt x="10353" y="17100"/>
                </a:cubicBezTo>
                <a:cubicBezTo>
                  <a:pt x="10839" y="17100"/>
                  <a:pt x="11498" y="16314"/>
                  <a:pt x="11780" y="15737"/>
                </a:cubicBezTo>
                <a:cubicBezTo>
                  <a:pt x="13898" y="11322"/>
                  <a:pt x="16047" y="6907"/>
                  <a:pt x="17945" y="2418"/>
                </a:cubicBezTo>
                <a:cubicBezTo>
                  <a:pt x="18651" y="788"/>
                  <a:pt x="19561" y="-56"/>
                  <a:pt x="21600" y="3"/>
                </a:cubicBezTo>
                <a:cubicBezTo>
                  <a:pt x="21427" y="537"/>
                  <a:pt x="21333" y="1055"/>
                  <a:pt x="21129" y="1544"/>
                </a:cubicBezTo>
                <a:cubicBezTo>
                  <a:pt x="18494" y="7529"/>
                  <a:pt x="15749" y="13485"/>
                  <a:pt x="13255" y="19529"/>
                </a:cubicBezTo>
                <a:cubicBezTo>
                  <a:pt x="12549" y="21248"/>
                  <a:pt x="11341" y="21144"/>
                  <a:pt x="9929" y="21351"/>
                </a:cubicBezTo>
                <a:cubicBezTo>
                  <a:pt x="8533" y="21544"/>
                  <a:pt x="7749" y="21144"/>
                  <a:pt x="7059" y="19974"/>
                </a:cubicBezTo>
                <a:cubicBezTo>
                  <a:pt x="4784" y="16225"/>
                  <a:pt x="2384" y="12551"/>
                  <a:pt x="0" y="87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3" name="Google Shape;1123;p38"/>
          <p:cNvSpPr/>
          <p:nvPr/>
        </p:nvSpPr>
        <p:spPr>
          <a:xfrm>
            <a:off x="1081628" y="4202063"/>
            <a:ext cx="72324" cy="60298"/>
          </a:xfrm>
          <a:custGeom>
            <a:rect b="b" l="l" r="r" t="t"/>
            <a:pathLst>
              <a:path extrusionOk="0" h="21535" w="21541">
                <a:moveTo>
                  <a:pt x="3428" y="19947"/>
                </a:moveTo>
                <a:lnTo>
                  <a:pt x="18508" y="19947"/>
                </a:lnTo>
                <a:cubicBezTo>
                  <a:pt x="18508" y="15948"/>
                  <a:pt x="18562" y="11997"/>
                  <a:pt x="18481" y="8078"/>
                </a:cubicBezTo>
                <a:cubicBezTo>
                  <a:pt x="18441" y="6734"/>
                  <a:pt x="18387" y="5698"/>
                  <a:pt x="19836" y="5650"/>
                </a:cubicBezTo>
                <a:cubicBezTo>
                  <a:pt x="21138" y="5601"/>
                  <a:pt x="21567" y="6443"/>
                  <a:pt x="21540" y="7852"/>
                </a:cubicBezTo>
                <a:cubicBezTo>
                  <a:pt x="21487" y="11851"/>
                  <a:pt x="21540" y="15818"/>
                  <a:pt x="21366" y="19817"/>
                </a:cubicBezTo>
                <a:cubicBezTo>
                  <a:pt x="21326" y="20449"/>
                  <a:pt x="20360" y="21534"/>
                  <a:pt x="19836" y="21534"/>
                </a:cubicBezTo>
                <a:cubicBezTo>
                  <a:pt x="13665" y="21550"/>
                  <a:pt x="7480" y="21453"/>
                  <a:pt x="1309" y="21242"/>
                </a:cubicBezTo>
                <a:cubicBezTo>
                  <a:pt x="852" y="21242"/>
                  <a:pt x="47" y="19996"/>
                  <a:pt x="21" y="19316"/>
                </a:cubicBezTo>
                <a:cubicBezTo>
                  <a:pt x="-33" y="13535"/>
                  <a:pt x="21" y="7787"/>
                  <a:pt x="168" y="2006"/>
                </a:cubicBezTo>
                <a:cubicBezTo>
                  <a:pt x="168" y="1326"/>
                  <a:pt x="893" y="112"/>
                  <a:pt x="1309" y="96"/>
                </a:cubicBezTo>
                <a:cubicBezTo>
                  <a:pt x="5065" y="-50"/>
                  <a:pt x="8822" y="15"/>
                  <a:pt x="12592" y="15"/>
                </a:cubicBezTo>
                <a:cubicBezTo>
                  <a:pt x="12605" y="436"/>
                  <a:pt x="12645" y="889"/>
                  <a:pt x="12659" y="1310"/>
                </a:cubicBezTo>
                <a:cubicBezTo>
                  <a:pt x="11183" y="1440"/>
                  <a:pt x="9707" y="1602"/>
                  <a:pt x="8205" y="1666"/>
                </a:cubicBezTo>
                <a:cubicBezTo>
                  <a:pt x="6675" y="1731"/>
                  <a:pt x="5119" y="1666"/>
                  <a:pt x="3428" y="1666"/>
                </a:cubicBezTo>
                <a:lnTo>
                  <a:pt x="3428" y="19963"/>
                </a:lnTo>
                <a:lnTo>
                  <a:pt x="3428" y="1994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4" name="Google Shape;1124;p38"/>
          <p:cNvSpPr/>
          <p:nvPr/>
        </p:nvSpPr>
        <p:spPr>
          <a:xfrm>
            <a:off x="1096293" y="4182355"/>
            <a:ext cx="66582" cy="67050"/>
          </a:xfrm>
          <a:custGeom>
            <a:rect b="b" l="l" r="r" t="t"/>
            <a:pathLst>
              <a:path extrusionOk="0" h="20599" w="21600">
                <a:moveTo>
                  <a:pt x="0" y="14965"/>
                </a:moveTo>
                <a:cubicBezTo>
                  <a:pt x="3142" y="13892"/>
                  <a:pt x="3814" y="16721"/>
                  <a:pt x="5743" y="17543"/>
                </a:cubicBezTo>
                <a:cubicBezTo>
                  <a:pt x="9587" y="12219"/>
                  <a:pt x="13474" y="6910"/>
                  <a:pt x="17289" y="1531"/>
                </a:cubicBezTo>
                <a:cubicBezTo>
                  <a:pt x="18385" y="-2"/>
                  <a:pt x="19612" y="-448"/>
                  <a:pt x="21600" y="486"/>
                </a:cubicBezTo>
                <a:cubicBezTo>
                  <a:pt x="21249" y="1057"/>
                  <a:pt x="20986" y="1601"/>
                  <a:pt x="20621" y="2088"/>
                </a:cubicBezTo>
                <a:cubicBezTo>
                  <a:pt x="16485" y="7704"/>
                  <a:pt x="12320" y="13306"/>
                  <a:pt x="8155" y="18908"/>
                </a:cubicBezTo>
                <a:cubicBezTo>
                  <a:pt x="6547" y="21082"/>
                  <a:pt x="5217" y="21152"/>
                  <a:pt x="3434" y="19159"/>
                </a:cubicBezTo>
                <a:cubicBezTo>
                  <a:pt x="2280" y="17877"/>
                  <a:pt x="1228" y="16470"/>
                  <a:pt x="0" y="149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5" name="Google Shape;1125;p38"/>
          <p:cNvSpPr/>
          <p:nvPr/>
        </p:nvSpPr>
        <p:spPr>
          <a:xfrm>
            <a:off x="1542996" y="4176759"/>
            <a:ext cx="111695" cy="102838"/>
          </a:xfrm>
          <a:custGeom>
            <a:rect b="b" l="l" r="r" t="t"/>
            <a:pathLst>
              <a:path extrusionOk="0" h="19551" w="20608">
                <a:moveTo>
                  <a:pt x="19567" y="5160"/>
                </a:moveTo>
                <a:cubicBezTo>
                  <a:pt x="18918" y="5229"/>
                  <a:pt x="18519" y="5263"/>
                  <a:pt x="18403" y="5272"/>
                </a:cubicBezTo>
                <a:cubicBezTo>
                  <a:pt x="19076" y="6951"/>
                  <a:pt x="19966" y="8647"/>
                  <a:pt x="20432" y="10463"/>
                </a:cubicBezTo>
                <a:cubicBezTo>
                  <a:pt x="20972" y="12598"/>
                  <a:pt x="20224" y="14552"/>
                  <a:pt x="18835" y="16214"/>
                </a:cubicBezTo>
                <a:cubicBezTo>
                  <a:pt x="15485" y="20234"/>
                  <a:pt x="5973" y="21319"/>
                  <a:pt x="1966" y="15525"/>
                </a:cubicBezTo>
                <a:cubicBezTo>
                  <a:pt x="-146" y="12460"/>
                  <a:pt x="-628" y="9137"/>
                  <a:pt x="869" y="5676"/>
                </a:cubicBezTo>
                <a:cubicBezTo>
                  <a:pt x="2398" y="2138"/>
                  <a:pt x="5275" y="391"/>
                  <a:pt x="8892" y="55"/>
                </a:cubicBezTo>
                <a:cubicBezTo>
                  <a:pt x="12641" y="-281"/>
                  <a:pt x="15934" y="924"/>
                  <a:pt x="18553" y="3825"/>
                </a:cubicBezTo>
                <a:cubicBezTo>
                  <a:pt x="18869" y="4178"/>
                  <a:pt x="19118" y="4574"/>
                  <a:pt x="19559" y="5160"/>
                </a:cubicBezTo>
                <a:lnTo>
                  <a:pt x="19567" y="5160"/>
                </a:lnTo>
                <a:close/>
                <a:moveTo>
                  <a:pt x="10978" y="2655"/>
                </a:moveTo>
                <a:cubicBezTo>
                  <a:pt x="11020" y="2517"/>
                  <a:pt x="11070" y="2396"/>
                  <a:pt x="11103" y="2259"/>
                </a:cubicBezTo>
                <a:cubicBezTo>
                  <a:pt x="13647" y="1449"/>
                  <a:pt x="15443" y="3275"/>
                  <a:pt x="17547" y="4695"/>
                </a:cubicBezTo>
                <a:cubicBezTo>
                  <a:pt x="14878" y="1096"/>
                  <a:pt x="9291" y="-57"/>
                  <a:pt x="5924" y="2233"/>
                </a:cubicBezTo>
                <a:cubicBezTo>
                  <a:pt x="3147" y="4127"/>
                  <a:pt x="1825" y="6933"/>
                  <a:pt x="2182" y="10343"/>
                </a:cubicBezTo>
                <a:cubicBezTo>
                  <a:pt x="2565" y="13958"/>
                  <a:pt x="4294" y="16799"/>
                  <a:pt x="7778" y="17953"/>
                </a:cubicBezTo>
                <a:cubicBezTo>
                  <a:pt x="11128" y="19063"/>
                  <a:pt x="14321" y="18435"/>
                  <a:pt x="16807" y="15775"/>
                </a:cubicBezTo>
                <a:cubicBezTo>
                  <a:pt x="17613" y="14914"/>
                  <a:pt x="18129" y="13502"/>
                  <a:pt x="18270" y="12297"/>
                </a:cubicBezTo>
                <a:cubicBezTo>
                  <a:pt x="18669" y="8647"/>
                  <a:pt x="15460" y="3447"/>
                  <a:pt x="11627" y="2965"/>
                </a:cubicBezTo>
                <a:cubicBezTo>
                  <a:pt x="11402" y="2930"/>
                  <a:pt x="11195" y="2758"/>
                  <a:pt x="10962" y="2663"/>
                </a:cubicBezTo>
                <a:lnTo>
                  <a:pt x="10978" y="2655"/>
                </a:lnTo>
                <a:close/>
                <a:moveTo>
                  <a:pt x="10097" y="10248"/>
                </a:moveTo>
                <a:cubicBezTo>
                  <a:pt x="10970" y="9189"/>
                  <a:pt x="11868" y="8078"/>
                  <a:pt x="12758" y="6985"/>
                </a:cubicBezTo>
                <a:cubicBezTo>
                  <a:pt x="13498" y="6081"/>
                  <a:pt x="13589" y="6055"/>
                  <a:pt x="15202" y="6477"/>
                </a:cubicBezTo>
                <a:cubicBezTo>
                  <a:pt x="13880" y="8173"/>
                  <a:pt x="12650" y="9766"/>
                  <a:pt x="11203" y="11625"/>
                </a:cubicBezTo>
                <a:cubicBezTo>
                  <a:pt x="13032" y="12503"/>
                  <a:pt x="14878" y="13390"/>
                  <a:pt x="16724" y="14268"/>
                </a:cubicBezTo>
                <a:cubicBezTo>
                  <a:pt x="14146" y="15215"/>
                  <a:pt x="12176" y="13605"/>
                  <a:pt x="10089" y="12633"/>
                </a:cubicBezTo>
                <a:cubicBezTo>
                  <a:pt x="8717" y="13364"/>
                  <a:pt x="7337" y="14105"/>
                  <a:pt x="5957" y="14836"/>
                </a:cubicBezTo>
                <a:cubicBezTo>
                  <a:pt x="5840" y="14647"/>
                  <a:pt x="5707" y="14449"/>
                  <a:pt x="5583" y="14260"/>
                </a:cubicBezTo>
                <a:cubicBezTo>
                  <a:pt x="6564" y="13364"/>
                  <a:pt x="7536" y="12478"/>
                  <a:pt x="8509" y="11591"/>
                </a:cubicBezTo>
                <a:cubicBezTo>
                  <a:pt x="7561" y="10239"/>
                  <a:pt x="6589" y="8862"/>
                  <a:pt x="5633" y="7484"/>
                </a:cubicBezTo>
                <a:cubicBezTo>
                  <a:pt x="5766" y="7347"/>
                  <a:pt x="5907" y="7217"/>
                  <a:pt x="6040" y="7080"/>
                </a:cubicBezTo>
                <a:cubicBezTo>
                  <a:pt x="8069" y="7011"/>
                  <a:pt x="8376" y="9482"/>
                  <a:pt x="10114" y="10239"/>
                </a:cubicBezTo>
                <a:lnTo>
                  <a:pt x="10097" y="102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6" name="Google Shape;1126;p38"/>
          <p:cNvSpPr/>
          <p:nvPr/>
        </p:nvSpPr>
        <p:spPr>
          <a:xfrm>
            <a:off x="1405952" y="4172809"/>
            <a:ext cx="93561" cy="85498"/>
          </a:xfrm>
          <a:custGeom>
            <a:rect b="b" l="l" r="r" t="t"/>
            <a:pathLst>
              <a:path extrusionOk="0" h="21308" w="20688">
                <a:moveTo>
                  <a:pt x="9038" y="21308"/>
                </a:moveTo>
                <a:cubicBezTo>
                  <a:pt x="8729" y="21274"/>
                  <a:pt x="7993" y="21274"/>
                  <a:pt x="7276" y="21150"/>
                </a:cubicBezTo>
                <a:cubicBezTo>
                  <a:pt x="2954" y="20337"/>
                  <a:pt x="563" y="17966"/>
                  <a:pt x="115" y="14025"/>
                </a:cubicBezTo>
                <a:cubicBezTo>
                  <a:pt x="-522" y="8515"/>
                  <a:pt x="1510" y="3366"/>
                  <a:pt x="5383" y="1684"/>
                </a:cubicBezTo>
                <a:cubicBezTo>
                  <a:pt x="7574" y="736"/>
                  <a:pt x="9994" y="115"/>
                  <a:pt x="12344" y="13"/>
                </a:cubicBezTo>
                <a:cubicBezTo>
                  <a:pt x="17841" y="-258"/>
                  <a:pt x="21078" y="3875"/>
                  <a:pt x="20650" y="10141"/>
                </a:cubicBezTo>
                <a:cubicBezTo>
                  <a:pt x="20142" y="17424"/>
                  <a:pt x="16238" y="21342"/>
                  <a:pt x="9048" y="21308"/>
                </a:cubicBezTo>
                <a:lnTo>
                  <a:pt x="9038" y="21308"/>
                </a:lnTo>
                <a:close/>
                <a:moveTo>
                  <a:pt x="18539" y="9373"/>
                </a:moveTo>
                <a:cubicBezTo>
                  <a:pt x="18509" y="5128"/>
                  <a:pt x="16816" y="2102"/>
                  <a:pt x="14027" y="1379"/>
                </a:cubicBezTo>
                <a:cubicBezTo>
                  <a:pt x="9417" y="182"/>
                  <a:pt x="3581" y="4191"/>
                  <a:pt x="2396" y="9373"/>
                </a:cubicBezTo>
                <a:cubicBezTo>
                  <a:pt x="852" y="16114"/>
                  <a:pt x="4816" y="21094"/>
                  <a:pt x="10890" y="20066"/>
                </a:cubicBezTo>
                <a:cubicBezTo>
                  <a:pt x="15810" y="19242"/>
                  <a:pt x="18578" y="15369"/>
                  <a:pt x="18539" y="93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7" name="Google Shape;1127;p38"/>
          <p:cNvSpPr/>
          <p:nvPr/>
        </p:nvSpPr>
        <p:spPr>
          <a:xfrm>
            <a:off x="1427380" y="4193214"/>
            <a:ext cx="51246" cy="45696"/>
          </a:xfrm>
          <a:custGeom>
            <a:rect b="b" l="l" r="r" t="t"/>
            <a:pathLst>
              <a:path extrusionOk="0" h="20400" w="21600">
                <a:moveTo>
                  <a:pt x="8105" y="15129"/>
                </a:moveTo>
                <a:cubicBezTo>
                  <a:pt x="10933" y="10704"/>
                  <a:pt x="13799" y="6279"/>
                  <a:pt x="16627" y="1813"/>
                </a:cubicBezTo>
                <a:cubicBezTo>
                  <a:pt x="17804" y="-45"/>
                  <a:pt x="19246" y="-591"/>
                  <a:pt x="21600" y="722"/>
                </a:cubicBezTo>
                <a:cubicBezTo>
                  <a:pt x="19170" y="4723"/>
                  <a:pt x="16855" y="8603"/>
                  <a:pt x="14463" y="12442"/>
                </a:cubicBezTo>
                <a:cubicBezTo>
                  <a:pt x="13154" y="14563"/>
                  <a:pt x="11806" y="16665"/>
                  <a:pt x="10401" y="18726"/>
                </a:cubicBezTo>
                <a:cubicBezTo>
                  <a:pt x="9111" y="20686"/>
                  <a:pt x="7061" y="21009"/>
                  <a:pt x="5903" y="19251"/>
                </a:cubicBezTo>
                <a:cubicBezTo>
                  <a:pt x="3511" y="15735"/>
                  <a:pt x="1651" y="11795"/>
                  <a:pt x="0" y="7673"/>
                </a:cubicBezTo>
                <a:cubicBezTo>
                  <a:pt x="5447" y="7027"/>
                  <a:pt x="4973" y="12927"/>
                  <a:pt x="8105" y="151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8" name="Google Shape;1128;p38"/>
          <p:cNvSpPr/>
          <p:nvPr/>
        </p:nvSpPr>
        <p:spPr>
          <a:xfrm>
            <a:off x="1369719" y="3952994"/>
            <a:ext cx="232622" cy="82485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9" name="Google Shape;1129;p38"/>
          <p:cNvSpPr/>
          <p:nvPr/>
        </p:nvSpPr>
        <p:spPr>
          <a:xfrm>
            <a:off x="1627311" y="3953018"/>
            <a:ext cx="236900" cy="82080"/>
          </a:xfrm>
          <a:custGeom>
            <a:rect b="b" l="l" r="r" t="t"/>
            <a:pathLst>
              <a:path extrusionOk="0" h="21389" w="21556">
                <a:moveTo>
                  <a:pt x="20781" y="17091"/>
                </a:moveTo>
                <a:cubicBezTo>
                  <a:pt x="20711" y="11809"/>
                  <a:pt x="20641" y="6693"/>
                  <a:pt x="20563" y="1139"/>
                </a:cubicBezTo>
                <a:cubicBezTo>
                  <a:pt x="14369" y="1742"/>
                  <a:pt x="8236" y="2333"/>
                  <a:pt x="1952" y="2947"/>
                </a:cubicBezTo>
                <a:cubicBezTo>
                  <a:pt x="1952" y="6421"/>
                  <a:pt x="1968" y="9446"/>
                  <a:pt x="1935" y="12448"/>
                </a:cubicBezTo>
                <a:cubicBezTo>
                  <a:pt x="1931" y="13003"/>
                  <a:pt x="1730" y="13558"/>
                  <a:pt x="1624" y="14125"/>
                </a:cubicBezTo>
                <a:cubicBezTo>
                  <a:pt x="1521" y="13582"/>
                  <a:pt x="1337" y="13027"/>
                  <a:pt x="1333" y="12483"/>
                </a:cubicBezTo>
                <a:cubicBezTo>
                  <a:pt x="1304" y="9151"/>
                  <a:pt x="1316" y="5819"/>
                  <a:pt x="1316" y="2203"/>
                </a:cubicBezTo>
                <a:cubicBezTo>
                  <a:pt x="2554" y="1943"/>
                  <a:pt x="3698" y="1588"/>
                  <a:pt x="4842" y="1458"/>
                </a:cubicBezTo>
                <a:cubicBezTo>
                  <a:pt x="10044" y="950"/>
                  <a:pt x="15238" y="525"/>
                  <a:pt x="20436" y="5"/>
                </a:cubicBezTo>
                <a:cubicBezTo>
                  <a:pt x="21063" y="-54"/>
                  <a:pt x="21289" y="419"/>
                  <a:pt x="21305" y="2345"/>
                </a:cubicBezTo>
                <a:cubicBezTo>
                  <a:pt x="21338" y="7118"/>
                  <a:pt x="21445" y="11880"/>
                  <a:pt x="21551" y="16630"/>
                </a:cubicBezTo>
                <a:cubicBezTo>
                  <a:pt x="21584" y="18013"/>
                  <a:pt x="21428" y="18474"/>
                  <a:pt x="20953" y="18557"/>
                </a:cubicBezTo>
                <a:cubicBezTo>
                  <a:pt x="15525" y="19466"/>
                  <a:pt x="10101" y="20530"/>
                  <a:pt x="4674" y="21345"/>
                </a:cubicBezTo>
                <a:cubicBezTo>
                  <a:pt x="3309" y="21546"/>
                  <a:pt x="1931" y="21002"/>
                  <a:pt x="554" y="20849"/>
                </a:cubicBezTo>
                <a:cubicBezTo>
                  <a:pt x="156" y="20802"/>
                  <a:pt x="-12" y="20412"/>
                  <a:pt x="0" y="19195"/>
                </a:cubicBezTo>
                <a:cubicBezTo>
                  <a:pt x="37" y="15224"/>
                  <a:pt x="33" y="11254"/>
                  <a:pt x="54" y="7307"/>
                </a:cubicBezTo>
                <a:cubicBezTo>
                  <a:pt x="54" y="6421"/>
                  <a:pt x="-16" y="5275"/>
                  <a:pt x="480" y="5251"/>
                </a:cubicBezTo>
                <a:cubicBezTo>
                  <a:pt x="997" y="5216"/>
                  <a:pt x="894" y="6362"/>
                  <a:pt x="890" y="7248"/>
                </a:cubicBezTo>
                <a:cubicBezTo>
                  <a:pt x="886" y="10592"/>
                  <a:pt x="894" y="13948"/>
                  <a:pt x="841" y="17280"/>
                </a:cubicBezTo>
                <a:cubicBezTo>
                  <a:pt x="808" y="19029"/>
                  <a:pt x="984" y="19714"/>
                  <a:pt x="1616" y="19667"/>
                </a:cubicBezTo>
                <a:cubicBezTo>
                  <a:pt x="5096" y="19431"/>
                  <a:pt x="8572" y="19455"/>
                  <a:pt x="12053" y="19053"/>
                </a:cubicBezTo>
                <a:cubicBezTo>
                  <a:pt x="14672" y="18757"/>
                  <a:pt x="17284" y="17978"/>
                  <a:pt x="19899" y="17410"/>
                </a:cubicBezTo>
                <a:cubicBezTo>
                  <a:pt x="20174" y="17351"/>
                  <a:pt x="20440" y="17221"/>
                  <a:pt x="20764" y="17103"/>
                </a:cubicBezTo>
                <a:lnTo>
                  <a:pt x="20781" y="1710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0" name="Google Shape;1130;p38"/>
          <p:cNvSpPr/>
          <p:nvPr/>
        </p:nvSpPr>
        <p:spPr>
          <a:xfrm>
            <a:off x="617161" y="4308554"/>
            <a:ext cx="234809" cy="152965"/>
          </a:xfrm>
          <a:custGeom>
            <a:rect b="b" l="l" r="r" t="t"/>
            <a:pathLst>
              <a:path extrusionOk="0" h="20734" w="20638">
                <a:moveTo>
                  <a:pt x="8118" y="20734"/>
                </a:moveTo>
                <a:cubicBezTo>
                  <a:pt x="6590" y="20734"/>
                  <a:pt x="5085" y="20482"/>
                  <a:pt x="3644" y="19640"/>
                </a:cubicBezTo>
                <a:cubicBezTo>
                  <a:pt x="3105" y="19327"/>
                  <a:pt x="2571" y="18928"/>
                  <a:pt x="2096" y="18430"/>
                </a:cubicBezTo>
                <a:cubicBezTo>
                  <a:pt x="-276" y="15954"/>
                  <a:pt x="-696" y="11808"/>
                  <a:pt x="1153" y="8429"/>
                </a:cubicBezTo>
                <a:cubicBezTo>
                  <a:pt x="2408" y="6137"/>
                  <a:pt x="3921" y="4233"/>
                  <a:pt x="5628" y="2795"/>
                </a:cubicBezTo>
                <a:cubicBezTo>
                  <a:pt x="9136" y="-166"/>
                  <a:pt x="12818" y="-866"/>
                  <a:pt x="16639" y="1137"/>
                </a:cubicBezTo>
                <a:cubicBezTo>
                  <a:pt x="18006" y="1849"/>
                  <a:pt x="19162" y="3060"/>
                  <a:pt x="19930" y="5007"/>
                </a:cubicBezTo>
                <a:cubicBezTo>
                  <a:pt x="20845" y="7329"/>
                  <a:pt x="20904" y="9756"/>
                  <a:pt x="19930" y="11998"/>
                </a:cubicBezTo>
                <a:cubicBezTo>
                  <a:pt x="19328" y="13368"/>
                  <a:pt x="18564" y="14640"/>
                  <a:pt x="17724" y="15666"/>
                </a:cubicBezTo>
                <a:cubicBezTo>
                  <a:pt x="14921" y="19094"/>
                  <a:pt x="11682" y="20666"/>
                  <a:pt x="8122" y="20728"/>
                </a:cubicBezTo>
                <a:lnTo>
                  <a:pt x="8118" y="20728"/>
                </a:lnTo>
                <a:close/>
                <a:moveTo>
                  <a:pt x="8479" y="19751"/>
                </a:moveTo>
                <a:cubicBezTo>
                  <a:pt x="8934" y="19683"/>
                  <a:pt x="9686" y="19640"/>
                  <a:pt x="10423" y="19462"/>
                </a:cubicBezTo>
                <a:cubicBezTo>
                  <a:pt x="13555" y="18682"/>
                  <a:pt x="16366" y="16808"/>
                  <a:pt x="18596" y="13227"/>
                </a:cubicBezTo>
                <a:cubicBezTo>
                  <a:pt x="19150" y="12342"/>
                  <a:pt x="19641" y="11175"/>
                  <a:pt x="19863" y="10002"/>
                </a:cubicBezTo>
                <a:cubicBezTo>
                  <a:pt x="20124" y="8613"/>
                  <a:pt x="20461" y="6911"/>
                  <a:pt x="19221" y="5972"/>
                </a:cubicBezTo>
                <a:cubicBezTo>
                  <a:pt x="19174" y="5935"/>
                  <a:pt x="19146" y="5843"/>
                  <a:pt x="19114" y="5775"/>
                </a:cubicBezTo>
                <a:cubicBezTo>
                  <a:pt x="18002" y="3649"/>
                  <a:pt x="16525" y="2488"/>
                  <a:pt x="14810" y="2206"/>
                </a:cubicBezTo>
                <a:cubicBezTo>
                  <a:pt x="10716" y="1542"/>
                  <a:pt x="6903" y="2949"/>
                  <a:pt x="3493" y="6567"/>
                </a:cubicBezTo>
                <a:cubicBezTo>
                  <a:pt x="2650" y="7471"/>
                  <a:pt x="1894" y="8699"/>
                  <a:pt x="1288" y="9995"/>
                </a:cubicBezTo>
                <a:cubicBezTo>
                  <a:pt x="286" y="12152"/>
                  <a:pt x="460" y="14615"/>
                  <a:pt x="1672" y="16507"/>
                </a:cubicBezTo>
                <a:cubicBezTo>
                  <a:pt x="2175" y="17294"/>
                  <a:pt x="2808" y="17957"/>
                  <a:pt x="3454" y="18424"/>
                </a:cubicBezTo>
                <a:cubicBezTo>
                  <a:pt x="4939" y="19493"/>
                  <a:pt x="6554" y="19714"/>
                  <a:pt x="8467" y="19763"/>
                </a:cubicBezTo>
                <a:lnTo>
                  <a:pt x="8479" y="19751"/>
                </a:lnTo>
                <a:close/>
                <a:moveTo>
                  <a:pt x="13456" y="830"/>
                </a:moveTo>
                <a:cubicBezTo>
                  <a:pt x="10894" y="393"/>
                  <a:pt x="8475" y="1149"/>
                  <a:pt x="6186" y="2955"/>
                </a:cubicBezTo>
                <a:cubicBezTo>
                  <a:pt x="8542" y="1683"/>
                  <a:pt x="10953" y="860"/>
                  <a:pt x="13456" y="83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1" name="Google Shape;1131;p38"/>
          <p:cNvSpPr/>
          <p:nvPr/>
        </p:nvSpPr>
        <p:spPr>
          <a:xfrm>
            <a:off x="1077590" y="3952991"/>
            <a:ext cx="210371" cy="90287"/>
          </a:xfrm>
          <a:custGeom>
            <a:rect b="b" l="l" r="r" t="t"/>
            <a:pathLst>
              <a:path extrusionOk="0" h="21574" w="21571">
                <a:moveTo>
                  <a:pt x="10623" y="20745"/>
                </a:moveTo>
                <a:cubicBezTo>
                  <a:pt x="7387" y="20463"/>
                  <a:pt x="4151" y="20203"/>
                  <a:pt x="916" y="19911"/>
                </a:cubicBezTo>
                <a:cubicBezTo>
                  <a:pt x="5" y="19824"/>
                  <a:pt x="-4" y="19727"/>
                  <a:pt x="1" y="17681"/>
                </a:cubicBezTo>
                <a:cubicBezTo>
                  <a:pt x="19" y="13729"/>
                  <a:pt x="79" y="9777"/>
                  <a:pt x="19" y="5836"/>
                </a:cubicBezTo>
                <a:cubicBezTo>
                  <a:pt x="-4" y="4407"/>
                  <a:pt x="79" y="3032"/>
                  <a:pt x="79" y="1613"/>
                </a:cubicBezTo>
                <a:cubicBezTo>
                  <a:pt x="79" y="563"/>
                  <a:pt x="259" y="0"/>
                  <a:pt x="740" y="0"/>
                </a:cubicBezTo>
                <a:cubicBezTo>
                  <a:pt x="4849" y="76"/>
                  <a:pt x="8963" y="76"/>
                  <a:pt x="13072" y="227"/>
                </a:cubicBezTo>
                <a:cubicBezTo>
                  <a:pt x="14995" y="303"/>
                  <a:pt x="16914" y="671"/>
                  <a:pt x="18836" y="931"/>
                </a:cubicBezTo>
                <a:cubicBezTo>
                  <a:pt x="19571" y="1029"/>
                  <a:pt x="20297" y="1191"/>
                  <a:pt x="21027" y="1321"/>
                </a:cubicBezTo>
                <a:cubicBezTo>
                  <a:pt x="21402" y="1386"/>
                  <a:pt x="21596" y="1786"/>
                  <a:pt x="21568" y="2685"/>
                </a:cubicBezTo>
                <a:cubicBezTo>
                  <a:pt x="21397" y="8564"/>
                  <a:pt x="21231" y="14443"/>
                  <a:pt x="21055" y="20322"/>
                </a:cubicBezTo>
                <a:cubicBezTo>
                  <a:pt x="21023" y="21546"/>
                  <a:pt x="20662" y="21600"/>
                  <a:pt x="20256" y="21568"/>
                </a:cubicBezTo>
                <a:cubicBezTo>
                  <a:pt x="17963" y="21362"/>
                  <a:pt x="15661" y="21145"/>
                  <a:pt x="13368" y="20983"/>
                </a:cubicBezTo>
                <a:cubicBezTo>
                  <a:pt x="12448" y="20918"/>
                  <a:pt x="11533" y="20983"/>
                  <a:pt x="10613" y="20983"/>
                </a:cubicBezTo>
                <a:cubicBezTo>
                  <a:pt x="10613" y="20907"/>
                  <a:pt x="10613" y="20820"/>
                  <a:pt x="10613" y="20734"/>
                </a:cubicBezTo>
                <a:lnTo>
                  <a:pt x="10623" y="20745"/>
                </a:lnTo>
                <a:close/>
                <a:moveTo>
                  <a:pt x="1004" y="17746"/>
                </a:moveTo>
                <a:cubicBezTo>
                  <a:pt x="7373" y="18254"/>
                  <a:pt x="13724" y="18763"/>
                  <a:pt x="20140" y="19272"/>
                </a:cubicBezTo>
                <a:cubicBezTo>
                  <a:pt x="20316" y="13880"/>
                  <a:pt x="20491" y="8651"/>
                  <a:pt x="20667" y="3237"/>
                </a:cubicBezTo>
                <a:cubicBezTo>
                  <a:pt x="14071" y="2837"/>
                  <a:pt x="7572" y="3313"/>
                  <a:pt x="1004" y="4320"/>
                </a:cubicBezTo>
                <a:lnTo>
                  <a:pt x="1004" y="17746"/>
                </a:lnTo>
                <a:close/>
                <a:moveTo>
                  <a:pt x="994" y="3097"/>
                </a:moveTo>
                <a:cubicBezTo>
                  <a:pt x="1041" y="3216"/>
                  <a:pt x="1082" y="3324"/>
                  <a:pt x="1124" y="3443"/>
                </a:cubicBezTo>
                <a:cubicBezTo>
                  <a:pt x="3199" y="3075"/>
                  <a:pt x="5279" y="2696"/>
                  <a:pt x="7355" y="2328"/>
                </a:cubicBezTo>
                <a:cubicBezTo>
                  <a:pt x="5358" y="2209"/>
                  <a:pt x="3356" y="2198"/>
                  <a:pt x="1360" y="2252"/>
                </a:cubicBezTo>
                <a:cubicBezTo>
                  <a:pt x="1235" y="2252"/>
                  <a:pt x="1115" y="2804"/>
                  <a:pt x="994" y="30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2" name="Google Shape;1132;p38"/>
          <p:cNvSpPr/>
          <p:nvPr/>
        </p:nvSpPr>
        <p:spPr>
          <a:xfrm>
            <a:off x="1934527" y="3930478"/>
            <a:ext cx="113142" cy="112409"/>
          </a:xfrm>
          <a:custGeom>
            <a:rect b="b" l="l" r="r" t="t"/>
            <a:pathLst>
              <a:path extrusionOk="0" h="21330" w="21592">
                <a:moveTo>
                  <a:pt x="7257" y="575"/>
                </a:moveTo>
                <a:cubicBezTo>
                  <a:pt x="10946" y="421"/>
                  <a:pt x="14626" y="266"/>
                  <a:pt x="18315" y="111"/>
                </a:cubicBezTo>
                <a:cubicBezTo>
                  <a:pt x="18479" y="103"/>
                  <a:pt x="18651" y="77"/>
                  <a:pt x="18814" y="42"/>
                </a:cubicBezTo>
                <a:cubicBezTo>
                  <a:pt x="19691" y="-121"/>
                  <a:pt x="20319" y="189"/>
                  <a:pt x="20620" y="1048"/>
                </a:cubicBezTo>
                <a:cubicBezTo>
                  <a:pt x="20809" y="1582"/>
                  <a:pt x="20912" y="2166"/>
                  <a:pt x="20929" y="2725"/>
                </a:cubicBezTo>
                <a:cubicBezTo>
                  <a:pt x="20972" y="4316"/>
                  <a:pt x="20895" y="5924"/>
                  <a:pt x="20972" y="7515"/>
                </a:cubicBezTo>
                <a:cubicBezTo>
                  <a:pt x="21075" y="9682"/>
                  <a:pt x="21308" y="11840"/>
                  <a:pt x="21419" y="13998"/>
                </a:cubicBezTo>
                <a:cubicBezTo>
                  <a:pt x="21523" y="16019"/>
                  <a:pt x="21574" y="18040"/>
                  <a:pt x="21591" y="20052"/>
                </a:cubicBezTo>
                <a:cubicBezTo>
                  <a:pt x="21600" y="20911"/>
                  <a:pt x="21351" y="21083"/>
                  <a:pt x="20491" y="21195"/>
                </a:cubicBezTo>
                <a:cubicBezTo>
                  <a:pt x="18341" y="21479"/>
                  <a:pt x="16200" y="21238"/>
                  <a:pt x="14050" y="21169"/>
                </a:cubicBezTo>
                <a:cubicBezTo>
                  <a:pt x="10155" y="21040"/>
                  <a:pt x="6268" y="21058"/>
                  <a:pt x="2373" y="21058"/>
                </a:cubicBezTo>
                <a:cubicBezTo>
                  <a:pt x="1324" y="21058"/>
                  <a:pt x="688" y="20559"/>
                  <a:pt x="645" y="19493"/>
                </a:cubicBezTo>
                <a:cubicBezTo>
                  <a:pt x="499" y="16045"/>
                  <a:pt x="361" y="12597"/>
                  <a:pt x="206" y="9148"/>
                </a:cubicBezTo>
                <a:cubicBezTo>
                  <a:pt x="172" y="8314"/>
                  <a:pt x="0" y="7489"/>
                  <a:pt x="0" y="6655"/>
                </a:cubicBezTo>
                <a:cubicBezTo>
                  <a:pt x="0" y="4952"/>
                  <a:pt x="60" y="3250"/>
                  <a:pt x="120" y="1547"/>
                </a:cubicBezTo>
                <a:cubicBezTo>
                  <a:pt x="146" y="876"/>
                  <a:pt x="482" y="618"/>
                  <a:pt x="1298" y="575"/>
                </a:cubicBezTo>
                <a:cubicBezTo>
                  <a:pt x="2502" y="524"/>
                  <a:pt x="3706" y="481"/>
                  <a:pt x="4910" y="455"/>
                </a:cubicBezTo>
                <a:cubicBezTo>
                  <a:pt x="5692" y="438"/>
                  <a:pt x="6466" y="455"/>
                  <a:pt x="7249" y="455"/>
                </a:cubicBezTo>
                <a:cubicBezTo>
                  <a:pt x="7249" y="498"/>
                  <a:pt x="7257" y="533"/>
                  <a:pt x="7257" y="575"/>
                </a:cubicBezTo>
                <a:lnTo>
                  <a:pt x="7257" y="575"/>
                </a:lnTo>
                <a:close/>
                <a:moveTo>
                  <a:pt x="9940" y="2416"/>
                </a:moveTo>
                <a:cubicBezTo>
                  <a:pt x="9940" y="2347"/>
                  <a:pt x="9932" y="2278"/>
                  <a:pt x="9932" y="2209"/>
                </a:cubicBezTo>
                <a:cubicBezTo>
                  <a:pt x="7412" y="2330"/>
                  <a:pt x="4893" y="2450"/>
                  <a:pt x="2373" y="2570"/>
                </a:cubicBezTo>
                <a:cubicBezTo>
                  <a:pt x="2064" y="2588"/>
                  <a:pt x="1797" y="2639"/>
                  <a:pt x="1780" y="3009"/>
                </a:cubicBezTo>
                <a:cubicBezTo>
                  <a:pt x="1711" y="4376"/>
                  <a:pt x="1591" y="5743"/>
                  <a:pt x="1591" y="7119"/>
                </a:cubicBezTo>
                <a:cubicBezTo>
                  <a:pt x="1599" y="9045"/>
                  <a:pt x="1703" y="10971"/>
                  <a:pt x="1754" y="12906"/>
                </a:cubicBezTo>
                <a:cubicBezTo>
                  <a:pt x="1780" y="13740"/>
                  <a:pt x="1754" y="14574"/>
                  <a:pt x="1806" y="15408"/>
                </a:cubicBezTo>
                <a:cubicBezTo>
                  <a:pt x="1883" y="16552"/>
                  <a:pt x="2046" y="17696"/>
                  <a:pt x="2107" y="18839"/>
                </a:cubicBezTo>
                <a:cubicBezTo>
                  <a:pt x="2132" y="19338"/>
                  <a:pt x="2304" y="19536"/>
                  <a:pt x="2803" y="19527"/>
                </a:cubicBezTo>
                <a:cubicBezTo>
                  <a:pt x="3973" y="19510"/>
                  <a:pt x="5142" y="19553"/>
                  <a:pt x="6311" y="19518"/>
                </a:cubicBezTo>
                <a:cubicBezTo>
                  <a:pt x="9295" y="19415"/>
                  <a:pt x="12279" y="19424"/>
                  <a:pt x="15271" y="19630"/>
                </a:cubicBezTo>
                <a:cubicBezTo>
                  <a:pt x="16596" y="19725"/>
                  <a:pt x="17928" y="19579"/>
                  <a:pt x="19261" y="19544"/>
                </a:cubicBezTo>
                <a:cubicBezTo>
                  <a:pt x="19717" y="19536"/>
                  <a:pt x="19872" y="19286"/>
                  <a:pt x="19854" y="18856"/>
                </a:cubicBezTo>
                <a:cubicBezTo>
                  <a:pt x="19829" y="17481"/>
                  <a:pt x="19897" y="16105"/>
                  <a:pt x="19777" y="14738"/>
                </a:cubicBezTo>
                <a:cubicBezTo>
                  <a:pt x="19425" y="10739"/>
                  <a:pt x="19149" y="6749"/>
                  <a:pt x="19253" y="2734"/>
                </a:cubicBezTo>
                <a:cubicBezTo>
                  <a:pt x="19270" y="2003"/>
                  <a:pt x="19244" y="1986"/>
                  <a:pt x="18496" y="2020"/>
                </a:cubicBezTo>
                <a:cubicBezTo>
                  <a:pt x="15641" y="2140"/>
                  <a:pt x="12795" y="2278"/>
                  <a:pt x="9940" y="2416"/>
                </a:cubicBezTo>
                <a:lnTo>
                  <a:pt x="9940" y="24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3" name="Google Shape;1133;p38"/>
          <p:cNvSpPr/>
          <p:nvPr/>
        </p:nvSpPr>
        <p:spPr>
          <a:xfrm>
            <a:off x="914043" y="4308581"/>
            <a:ext cx="253015" cy="152081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4" name="Google Shape;1134;p38"/>
          <p:cNvSpPr/>
          <p:nvPr/>
        </p:nvSpPr>
        <p:spPr>
          <a:xfrm>
            <a:off x="1882324" y="4218067"/>
            <a:ext cx="52675" cy="55161"/>
          </a:xfrm>
          <a:custGeom>
            <a:rect b="b" l="l" r="r" t="t"/>
            <a:pathLst>
              <a:path extrusionOk="0" h="20855" w="21176">
                <a:moveTo>
                  <a:pt x="10671" y="14785"/>
                </a:moveTo>
                <a:cubicBezTo>
                  <a:pt x="9061" y="16172"/>
                  <a:pt x="7451" y="17611"/>
                  <a:pt x="5768" y="18981"/>
                </a:cubicBezTo>
                <a:cubicBezTo>
                  <a:pt x="4575" y="19958"/>
                  <a:pt x="3435" y="21191"/>
                  <a:pt x="1590" y="20746"/>
                </a:cubicBezTo>
                <a:cubicBezTo>
                  <a:pt x="1011" y="20609"/>
                  <a:pt x="287" y="20249"/>
                  <a:pt x="52" y="19786"/>
                </a:cubicBezTo>
                <a:cubicBezTo>
                  <a:pt x="-129" y="19427"/>
                  <a:pt x="197" y="18639"/>
                  <a:pt x="540" y="18262"/>
                </a:cubicBezTo>
                <a:cubicBezTo>
                  <a:pt x="2639" y="16018"/>
                  <a:pt x="4792" y="13843"/>
                  <a:pt x="6962" y="11667"/>
                </a:cubicBezTo>
                <a:cubicBezTo>
                  <a:pt x="7632" y="10999"/>
                  <a:pt x="7722" y="10434"/>
                  <a:pt x="7089" y="9663"/>
                </a:cubicBezTo>
                <a:cubicBezTo>
                  <a:pt x="5913" y="8190"/>
                  <a:pt x="4810" y="6665"/>
                  <a:pt x="3760" y="5124"/>
                </a:cubicBezTo>
                <a:cubicBezTo>
                  <a:pt x="2946" y="3942"/>
                  <a:pt x="2928" y="2760"/>
                  <a:pt x="3543" y="2263"/>
                </a:cubicBezTo>
                <a:cubicBezTo>
                  <a:pt x="4140" y="1784"/>
                  <a:pt x="5407" y="2023"/>
                  <a:pt x="6492" y="2965"/>
                </a:cubicBezTo>
                <a:cubicBezTo>
                  <a:pt x="7089" y="3479"/>
                  <a:pt x="7596" y="4113"/>
                  <a:pt x="8066" y="4730"/>
                </a:cubicBezTo>
                <a:cubicBezTo>
                  <a:pt x="8735" y="5638"/>
                  <a:pt x="9314" y="6580"/>
                  <a:pt x="10038" y="7659"/>
                </a:cubicBezTo>
                <a:cubicBezTo>
                  <a:pt x="11178" y="6066"/>
                  <a:pt x="12136" y="4541"/>
                  <a:pt x="13312" y="3188"/>
                </a:cubicBezTo>
                <a:cubicBezTo>
                  <a:pt x="14289" y="2075"/>
                  <a:pt x="15447" y="1064"/>
                  <a:pt x="16695" y="225"/>
                </a:cubicBezTo>
                <a:cubicBezTo>
                  <a:pt x="17636" y="-409"/>
                  <a:pt x="19951" y="396"/>
                  <a:pt x="20729" y="1407"/>
                </a:cubicBezTo>
                <a:cubicBezTo>
                  <a:pt x="21471" y="2366"/>
                  <a:pt x="21290" y="3359"/>
                  <a:pt x="20187" y="4576"/>
                </a:cubicBezTo>
                <a:cubicBezTo>
                  <a:pt x="18088" y="6871"/>
                  <a:pt x="16044" y="9183"/>
                  <a:pt x="13927" y="11462"/>
                </a:cubicBezTo>
                <a:cubicBezTo>
                  <a:pt x="13348" y="12078"/>
                  <a:pt x="13312" y="12541"/>
                  <a:pt x="13891" y="13175"/>
                </a:cubicBezTo>
                <a:cubicBezTo>
                  <a:pt x="14995" y="14425"/>
                  <a:pt x="15990" y="15744"/>
                  <a:pt x="17111" y="16977"/>
                </a:cubicBezTo>
                <a:cubicBezTo>
                  <a:pt x="17473" y="17371"/>
                  <a:pt x="18052" y="17577"/>
                  <a:pt x="18486" y="17919"/>
                </a:cubicBezTo>
                <a:cubicBezTo>
                  <a:pt x="18975" y="18279"/>
                  <a:pt x="19535" y="18622"/>
                  <a:pt x="19825" y="19084"/>
                </a:cubicBezTo>
                <a:cubicBezTo>
                  <a:pt x="20042" y="19427"/>
                  <a:pt x="20042" y="20060"/>
                  <a:pt x="19843" y="20403"/>
                </a:cubicBezTo>
                <a:cubicBezTo>
                  <a:pt x="19680" y="20677"/>
                  <a:pt x="18993" y="20934"/>
                  <a:pt x="18667" y="20831"/>
                </a:cubicBezTo>
                <a:cubicBezTo>
                  <a:pt x="17545" y="20454"/>
                  <a:pt x="16333" y="20112"/>
                  <a:pt x="15465" y="19410"/>
                </a:cubicBezTo>
                <a:cubicBezTo>
                  <a:pt x="13783" y="18022"/>
                  <a:pt x="12317" y="16395"/>
                  <a:pt x="10671" y="14785"/>
                </a:cubicBezTo>
                <a:lnTo>
                  <a:pt x="10671" y="147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5" name="Google Shape;1135;p38"/>
          <p:cNvSpPr/>
          <p:nvPr/>
        </p:nvSpPr>
        <p:spPr>
          <a:xfrm>
            <a:off x="1978364" y="4218066"/>
            <a:ext cx="53220" cy="48388"/>
          </a:xfrm>
          <a:custGeom>
            <a:rect b="b" l="l" r="r" t="t"/>
            <a:pathLst>
              <a:path extrusionOk="0" h="21084" w="21098">
                <a:moveTo>
                  <a:pt x="6541" y="12904"/>
                </a:moveTo>
                <a:cubicBezTo>
                  <a:pt x="5201" y="11345"/>
                  <a:pt x="3897" y="9925"/>
                  <a:pt x="2682" y="8386"/>
                </a:cubicBezTo>
                <a:cubicBezTo>
                  <a:pt x="2110" y="7676"/>
                  <a:pt x="1574" y="6848"/>
                  <a:pt x="1235" y="5960"/>
                </a:cubicBezTo>
                <a:cubicBezTo>
                  <a:pt x="770" y="4717"/>
                  <a:pt x="1628" y="3593"/>
                  <a:pt x="2771" y="4027"/>
                </a:cubicBezTo>
                <a:cubicBezTo>
                  <a:pt x="3790" y="4402"/>
                  <a:pt x="4772" y="5092"/>
                  <a:pt x="5558" y="5901"/>
                </a:cubicBezTo>
                <a:cubicBezTo>
                  <a:pt x="6541" y="6907"/>
                  <a:pt x="7309" y="8150"/>
                  <a:pt x="8185" y="9294"/>
                </a:cubicBezTo>
                <a:cubicBezTo>
                  <a:pt x="9167" y="10537"/>
                  <a:pt x="9239" y="10596"/>
                  <a:pt x="10239" y="9452"/>
                </a:cubicBezTo>
                <a:cubicBezTo>
                  <a:pt x="12633" y="6749"/>
                  <a:pt x="14974" y="3968"/>
                  <a:pt x="17368" y="1285"/>
                </a:cubicBezTo>
                <a:cubicBezTo>
                  <a:pt x="17832" y="772"/>
                  <a:pt x="18440" y="259"/>
                  <a:pt x="19065" y="82"/>
                </a:cubicBezTo>
                <a:cubicBezTo>
                  <a:pt x="20494" y="-293"/>
                  <a:pt x="21352" y="654"/>
                  <a:pt x="21030" y="2232"/>
                </a:cubicBezTo>
                <a:cubicBezTo>
                  <a:pt x="20870" y="3021"/>
                  <a:pt x="20512" y="3869"/>
                  <a:pt x="20030" y="4461"/>
                </a:cubicBezTo>
                <a:cubicBezTo>
                  <a:pt x="17725" y="7321"/>
                  <a:pt x="15367" y="10122"/>
                  <a:pt x="13009" y="12923"/>
                </a:cubicBezTo>
                <a:cubicBezTo>
                  <a:pt x="12884" y="13081"/>
                  <a:pt x="12758" y="13219"/>
                  <a:pt x="12526" y="13495"/>
                </a:cubicBezTo>
                <a:cubicBezTo>
                  <a:pt x="13419" y="14146"/>
                  <a:pt x="14259" y="14719"/>
                  <a:pt x="15063" y="15350"/>
                </a:cubicBezTo>
                <a:cubicBezTo>
                  <a:pt x="16653" y="16612"/>
                  <a:pt x="18243" y="17875"/>
                  <a:pt x="19780" y="19216"/>
                </a:cubicBezTo>
                <a:cubicBezTo>
                  <a:pt x="20084" y="19472"/>
                  <a:pt x="20155" y="20045"/>
                  <a:pt x="20334" y="20459"/>
                </a:cubicBezTo>
                <a:cubicBezTo>
                  <a:pt x="19869" y="20498"/>
                  <a:pt x="19333" y="20755"/>
                  <a:pt x="18976" y="20577"/>
                </a:cubicBezTo>
                <a:cubicBezTo>
                  <a:pt x="16350" y="19275"/>
                  <a:pt x="13723" y="17954"/>
                  <a:pt x="11151" y="16514"/>
                </a:cubicBezTo>
                <a:cubicBezTo>
                  <a:pt x="10275" y="16020"/>
                  <a:pt x="9739" y="16020"/>
                  <a:pt x="8935" y="16711"/>
                </a:cubicBezTo>
                <a:cubicBezTo>
                  <a:pt x="7238" y="18151"/>
                  <a:pt x="5416" y="19453"/>
                  <a:pt x="3575" y="20676"/>
                </a:cubicBezTo>
                <a:cubicBezTo>
                  <a:pt x="2628" y="21307"/>
                  <a:pt x="1556" y="21208"/>
                  <a:pt x="663" y="20360"/>
                </a:cubicBezTo>
                <a:cubicBezTo>
                  <a:pt x="-159" y="19591"/>
                  <a:pt x="-248" y="18900"/>
                  <a:pt x="574" y="18131"/>
                </a:cubicBezTo>
                <a:cubicBezTo>
                  <a:pt x="2128" y="16671"/>
                  <a:pt x="3772" y="15330"/>
                  <a:pt x="5362" y="13929"/>
                </a:cubicBezTo>
                <a:cubicBezTo>
                  <a:pt x="5755" y="13614"/>
                  <a:pt x="6094" y="13298"/>
                  <a:pt x="6541" y="12904"/>
                </a:cubicBezTo>
                <a:lnTo>
                  <a:pt x="6541" y="129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6" name="Google Shape;1136;p38"/>
          <p:cNvSpPr/>
          <p:nvPr/>
        </p:nvSpPr>
        <p:spPr>
          <a:xfrm>
            <a:off x="3463283" y="3023948"/>
            <a:ext cx="230595" cy="61326"/>
          </a:xfrm>
          <a:custGeom>
            <a:rect b="b" l="l" r="r" t="t"/>
            <a:pathLst>
              <a:path extrusionOk="0" h="21257" w="21209">
                <a:moveTo>
                  <a:pt x="13917" y="21203"/>
                </a:moveTo>
                <a:cubicBezTo>
                  <a:pt x="15069" y="20335"/>
                  <a:pt x="16186" y="20156"/>
                  <a:pt x="17353" y="20528"/>
                </a:cubicBezTo>
                <a:cubicBezTo>
                  <a:pt x="17709" y="20638"/>
                  <a:pt x="17917" y="19453"/>
                  <a:pt x="17935" y="18226"/>
                </a:cubicBezTo>
                <a:cubicBezTo>
                  <a:pt x="18164" y="17702"/>
                  <a:pt x="18335" y="16737"/>
                  <a:pt x="18222" y="15634"/>
                </a:cubicBezTo>
                <a:cubicBezTo>
                  <a:pt x="18160" y="15028"/>
                  <a:pt x="18084" y="14518"/>
                  <a:pt x="18004" y="14049"/>
                </a:cubicBezTo>
                <a:cubicBezTo>
                  <a:pt x="18524" y="13801"/>
                  <a:pt x="19048" y="13539"/>
                  <a:pt x="19568" y="13250"/>
                </a:cubicBezTo>
                <a:cubicBezTo>
                  <a:pt x="19568" y="13250"/>
                  <a:pt x="19568" y="13250"/>
                  <a:pt x="19571" y="13250"/>
                </a:cubicBezTo>
                <a:cubicBezTo>
                  <a:pt x="19626" y="13222"/>
                  <a:pt x="19677" y="13195"/>
                  <a:pt x="19731" y="13167"/>
                </a:cubicBezTo>
                <a:cubicBezTo>
                  <a:pt x="20462" y="12754"/>
                  <a:pt x="20168" y="8839"/>
                  <a:pt x="19571" y="8522"/>
                </a:cubicBezTo>
                <a:cubicBezTo>
                  <a:pt x="19339" y="8398"/>
                  <a:pt x="19106" y="8301"/>
                  <a:pt x="18869" y="8205"/>
                </a:cubicBezTo>
                <a:cubicBezTo>
                  <a:pt x="19459" y="8039"/>
                  <a:pt x="20044" y="7874"/>
                  <a:pt x="20633" y="7681"/>
                </a:cubicBezTo>
                <a:cubicBezTo>
                  <a:pt x="21335" y="7447"/>
                  <a:pt x="21404" y="3725"/>
                  <a:pt x="20797" y="3063"/>
                </a:cubicBezTo>
                <a:cubicBezTo>
                  <a:pt x="20775" y="1974"/>
                  <a:pt x="20586" y="968"/>
                  <a:pt x="20222" y="1051"/>
                </a:cubicBezTo>
                <a:cubicBezTo>
                  <a:pt x="18535" y="1395"/>
                  <a:pt x="16844" y="1754"/>
                  <a:pt x="15153" y="2029"/>
                </a:cubicBezTo>
                <a:cubicBezTo>
                  <a:pt x="11189" y="1354"/>
                  <a:pt x="7219" y="678"/>
                  <a:pt x="3255" y="3"/>
                </a:cubicBezTo>
                <a:cubicBezTo>
                  <a:pt x="2539" y="-121"/>
                  <a:pt x="2499" y="3739"/>
                  <a:pt x="3095" y="4635"/>
                </a:cubicBezTo>
                <a:cubicBezTo>
                  <a:pt x="3226" y="4828"/>
                  <a:pt x="3357" y="5007"/>
                  <a:pt x="3491" y="5172"/>
                </a:cubicBezTo>
                <a:cubicBezTo>
                  <a:pt x="2520" y="5172"/>
                  <a:pt x="1549" y="5227"/>
                  <a:pt x="579" y="5365"/>
                </a:cubicBezTo>
                <a:cubicBezTo>
                  <a:pt x="-189" y="5475"/>
                  <a:pt x="-196" y="10066"/>
                  <a:pt x="579" y="10079"/>
                </a:cubicBezTo>
                <a:cubicBezTo>
                  <a:pt x="1393" y="10107"/>
                  <a:pt x="2211" y="10107"/>
                  <a:pt x="3029" y="10107"/>
                </a:cubicBezTo>
                <a:cubicBezTo>
                  <a:pt x="2775" y="11416"/>
                  <a:pt x="2884" y="13636"/>
                  <a:pt x="3386" y="13870"/>
                </a:cubicBezTo>
                <a:cubicBezTo>
                  <a:pt x="3302" y="15056"/>
                  <a:pt x="3408" y="16406"/>
                  <a:pt x="3789" y="16668"/>
                </a:cubicBezTo>
                <a:cubicBezTo>
                  <a:pt x="6913" y="18805"/>
                  <a:pt x="10062" y="19797"/>
                  <a:pt x="13215" y="19632"/>
                </a:cubicBezTo>
                <a:cubicBezTo>
                  <a:pt x="13320" y="20666"/>
                  <a:pt x="13571" y="21479"/>
                  <a:pt x="13917" y="21203"/>
                </a:cubicBezTo>
                <a:lnTo>
                  <a:pt x="13917" y="212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7" name="Google Shape;1137;p38"/>
          <p:cNvSpPr/>
          <p:nvPr/>
        </p:nvSpPr>
        <p:spPr>
          <a:xfrm>
            <a:off x="2811319" y="3025344"/>
            <a:ext cx="226684" cy="47968"/>
          </a:xfrm>
          <a:custGeom>
            <a:rect b="b" l="l" r="r" t="t"/>
            <a:pathLst>
              <a:path extrusionOk="0" h="20676" w="21250">
                <a:moveTo>
                  <a:pt x="11844" y="20248"/>
                </a:moveTo>
                <a:cubicBezTo>
                  <a:pt x="14777" y="20402"/>
                  <a:pt x="17709" y="20539"/>
                  <a:pt x="20642" y="20676"/>
                </a:cubicBezTo>
                <a:cubicBezTo>
                  <a:pt x="21105" y="20693"/>
                  <a:pt x="21402" y="18105"/>
                  <a:pt x="21168" y="16168"/>
                </a:cubicBezTo>
                <a:cubicBezTo>
                  <a:pt x="20953" y="14350"/>
                  <a:pt x="20683" y="12945"/>
                  <a:pt x="20375" y="11830"/>
                </a:cubicBezTo>
                <a:cubicBezTo>
                  <a:pt x="20449" y="11728"/>
                  <a:pt x="20527" y="11625"/>
                  <a:pt x="20601" y="11505"/>
                </a:cubicBezTo>
                <a:cubicBezTo>
                  <a:pt x="21257" y="10493"/>
                  <a:pt x="21135" y="5728"/>
                  <a:pt x="20438" y="5608"/>
                </a:cubicBezTo>
                <a:lnTo>
                  <a:pt x="19352" y="5419"/>
                </a:lnTo>
                <a:cubicBezTo>
                  <a:pt x="19760" y="3893"/>
                  <a:pt x="19645" y="-101"/>
                  <a:pt x="19003" y="2"/>
                </a:cubicBezTo>
                <a:cubicBezTo>
                  <a:pt x="13609" y="876"/>
                  <a:pt x="8214" y="1733"/>
                  <a:pt x="2820" y="2590"/>
                </a:cubicBezTo>
                <a:cubicBezTo>
                  <a:pt x="2038" y="2710"/>
                  <a:pt x="2034" y="8470"/>
                  <a:pt x="2820" y="8590"/>
                </a:cubicBezTo>
                <a:cubicBezTo>
                  <a:pt x="3276" y="8659"/>
                  <a:pt x="3736" y="8745"/>
                  <a:pt x="4192" y="8813"/>
                </a:cubicBezTo>
                <a:cubicBezTo>
                  <a:pt x="4147" y="9208"/>
                  <a:pt x="4121" y="9670"/>
                  <a:pt x="4114" y="10133"/>
                </a:cubicBezTo>
                <a:cubicBezTo>
                  <a:pt x="3836" y="10253"/>
                  <a:pt x="3665" y="11093"/>
                  <a:pt x="3602" y="12122"/>
                </a:cubicBezTo>
                <a:lnTo>
                  <a:pt x="2431" y="12122"/>
                </a:lnTo>
                <a:cubicBezTo>
                  <a:pt x="2431" y="12122"/>
                  <a:pt x="2427" y="12122"/>
                  <a:pt x="2423" y="12122"/>
                </a:cubicBezTo>
                <a:lnTo>
                  <a:pt x="588" y="12122"/>
                </a:lnTo>
                <a:cubicBezTo>
                  <a:pt x="-194" y="12122"/>
                  <a:pt x="-198" y="18122"/>
                  <a:pt x="588" y="18122"/>
                </a:cubicBezTo>
                <a:cubicBezTo>
                  <a:pt x="1748" y="18122"/>
                  <a:pt x="2909" y="18122"/>
                  <a:pt x="4069" y="18122"/>
                </a:cubicBezTo>
                <a:cubicBezTo>
                  <a:pt x="4099" y="18276"/>
                  <a:pt x="4136" y="18430"/>
                  <a:pt x="4173" y="18585"/>
                </a:cubicBezTo>
                <a:cubicBezTo>
                  <a:pt x="4944" y="21499"/>
                  <a:pt x="6401" y="19956"/>
                  <a:pt x="7321" y="20008"/>
                </a:cubicBezTo>
                <a:cubicBezTo>
                  <a:pt x="8830" y="20093"/>
                  <a:pt x="10335" y="20162"/>
                  <a:pt x="11844" y="20248"/>
                </a:cubicBezTo>
                <a:lnTo>
                  <a:pt x="11844" y="20248"/>
                </a:lnTo>
                <a:close/>
                <a:moveTo>
                  <a:pt x="17105" y="14505"/>
                </a:moveTo>
                <a:cubicBezTo>
                  <a:pt x="17264" y="14453"/>
                  <a:pt x="17424" y="14402"/>
                  <a:pt x="17583" y="14333"/>
                </a:cubicBezTo>
                <a:cubicBezTo>
                  <a:pt x="17880" y="14333"/>
                  <a:pt x="18184" y="14385"/>
                  <a:pt x="18477" y="14573"/>
                </a:cubicBezTo>
                <a:cubicBezTo>
                  <a:pt x="18021" y="14539"/>
                  <a:pt x="17565" y="14522"/>
                  <a:pt x="17105" y="145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8" name="Google Shape;1138;p38"/>
          <p:cNvSpPr/>
          <p:nvPr/>
        </p:nvSpPr>
        <p:spPr>
          <a:xfrm>
            <a:off x="3454084" y="3137328"/>
            <a:ext cx="200094" cy="43940"/>
          </a:xfrm>
          <a:custGeom>
            <a:rect b="b" l="l" r="r" t="t"/>
            <a:pathLst>
              <a:path extrusionOk="0" h="20702" w="21247">
                <a:moveTo>
                  <a:pt x="10309" y="19483"/>
                </a:moveTo>
                <a:cubicBezTo>
                  <a:pt x="11900" y="19633"/>
                  <a:pt x="13491" y="19783"/>
                  <a:pt x="15082" y="19933"/>
                </a:cubicBezTo>
                <a:cubicBezTo>
                  <a:pt x="15192" y="20345"/>
                  <a:pt x="15330" y="20626"/>
                  <a:pt x="15502" y="20626"/>
                </a:cubicBezTo>
                <a:cubicBezTo>
                  <a:pt x="17194" y="20570"/>
                  <a:pt x="18890" y="20513"/>
                  <a:pt x="20582" y="20457"/>
                </a:cubicBezTo>
                <a:cubicBezTo>
                  <a:pt x="21468" y="20439"/>
                  <a:pt x="21468" y="14107"/>
                  <a:pt x="20582" y="14032"/>
                </a:cubicBezTo>
                <a:cubicBezTo>
                  <a:pt x="20158" y="13994"/>
                  <a:pt x="19738" y="13957"/>
                  <a:pt x="19318" y="13919"/>
                </a:cubicBezTo>
                <a:cubicBezTo>
                  <a:pt x="19277" y="12420"/>
                  <a:pt x="19033" y="10978"/>
                  <a:pt x="18651" y="10884"/>
                </a:cubicBezTo>
                <a:cubicBezTo>
                  <a:pt x="18466" y="10828"/>
                  <a:pt x="18282" y="10809"/>
                  <a:pt x="18093" y="10772"/>
                </a:cubicBezTo>
                <a:cubicBezTo>
                  <a:pt x="18886" y="9648"/>
                  <a:pt x="19625" y="8149"/>
                  <a:pt x="20259" y="5995"/>
                </a:cubicBezTo>
                <a:cubicBezTo>
                  <a:pt x="20779" y="4215"/>
                  <a:pt x="20645" y="0"/>
                  <a:pt x="19910" y="0"/>
                </a:cubicBezTo>
                <a:cubicBezTo>
                  <a:pt x="13579" y="75"/>
                  <a:pt x="7249" y="806"/>
                  <a:pt x="922" y="2192"/>
                </a:cubicBezTo>
                <a:cubicBezTo>
                  <a:pt x="23" y="2398"/>
                  <a:pt x="53" y="8224"/>
                  <a:pt x="922" y="8618"/>
                </a:cubicBezTo>
                <a:cubicBezTo>
                  <a:pt x="951" y="8636"/>
                  <a:pt x="981" y="8655"/>
                  <a:pt x="1014" y="8655"/>
                </a:cubicBezTo>
                <a:cubicBezTo>
                  <a:pt x="792" y="8992"/>
                  <a:pt x="573" y="9423"/>
                  <a:pt x="338" y="9948"/>
                </a:cubicBezTo>
                <a:cubicBezTo>
                  <a:pt x="-94" y="10941"/>
                  <a:pt x="-132" y="14556"/>
                  <a:pt x="338" y="15493"/>
                </a:cubicBezTo>
                <a:cubicBezTo>
                  <a:pt x="645" y="16111"/>
                  <a:pt x="955" y="16636"/>
                  <a:pt x="1266" y="17123"/>
                </a:cubicBezTo>
                <a:cubicBezTo>
                  <a:pt x="1375" y="17797"/>
                  <a:pt x="1551" y="18303"/>
                  <a:pt x="1795" y="18397"/>
                </a:cubicBezTo>
                <a:cubicBezTo>
                  <a:pt x="1963" y="18453"/>
                  <a:pt x="2127" y="18490"/>
                  <a:pt x="2295" y="18546"/>
                </a:cubicBezTo>
                <a:cubicBezTo>
                  <a:pt x="4906" y="21600"/>
                  <a:pt x="7605" y="20926"/>
                  <a:pt x="10309" y="1948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9" name="Google Shape;1139;p38"/>
          <p:cNvSpPr/>
          <p:nvPr/>
        </p:nvSpPr>
        <p:spPr>
          <a:xfrm>
            <a:off x="3118828" y="3143956"/>
            <a:ext cx="241123" cy="54621"/>
          </a:xfrm>
          <a:custGeom>
            <a:rect b="b" l="l" r="r" t="t"/>
            <a:pathLst>
              <a:path extrusionOk="0" h="21441" w="21179">
                <a:moveTo>
                  <a:pt x="6248" y="21433"/>
                </a:moveTo>
                <a:cubicBezTo>
                  <a:pt x="10189" y="20169"/>
                  <a:pt x="14130" y="18952"/>
                  <a:pt x="18071" y="17812"/>
                </a:cubicBezTo>
                <a:cubicBezTo>
                  <a:pt x="18797" y="17594"/>
                  <a:pt x="18810" y="12350"/>
                  <a:pt x="18071" y="12381"/>
                </a:cubicBezTo>
                <a:cubicBezTo>
                  <a:pt x="17241" y="12412"/>
                  <a:pt x="16408" y="12459"/>
                  <a:pt x="15578" y="12537"/>
                </a:cubicBezTo>
                <a:cubicBezTo>
                  <a:pt x="15734" y="12459"/>
                  <a:pt x="15890" y="12381"/>
                  <a:pt x="16047" y="12303"/>
                </a:cubicBezTo>
                <a:cubicBezTo>
                  <a:pt x="16276" y="12272"/>
                  <a:pt x="16505" y="12241"/>
                  <a:pt x="16734" y="12209"/>
                </a:cubicBezTo>
                <a:cubicBezTo>
                  <a:pt x="16869" y="12178"/>
                  <a:pt x="16977" y="11991"/>
                  <a:pt x="17064" y="11679"/>
                </a:cubicBezTo>
                <a:cubicBezTo>
                  <a:pt x="18303" y="11023"/>
                  <a:pt x="19543" y="10165"/>
                  <a:pt x="20772" y="9010"/>
                </a:cubicBezTo>
                <a:cubicBezTo>
                  <a:pt x="21411" y="8417"/>
                  <a:pt x="21251" y="3672"/>
                  <a:pt x="20619" y="3672"/>
                </a:cubicBezTo>
                <a:cubicBezTo>
                  <a:pt x="19418" y="3657"/>
                  <a:pt x="18217" y="3657"/>
                  <a:pt x="17012" y="3641"/>
                </a:cubicBezTo>
                <a:cubicBezTo>
                  <a:pt x="17133" y="2018"/>
                  <a:pt x="16967" y="-120"/>
                  <a:pt x="16505" y="5"/>
                </a:cubicBezTo>
                <a:lnTo>
                  <a:pt x="2526" y="3548"/>
                </a:lnTo>
                <a:cubicBezTo>
                  <a:pt x="2103" y="3657"/>
                  <a:pt x="1922" y="5498"/>
                  <a:pt x="1995" y="7012"/>
                </a:cubicBezTo>
                <a:cubicBezTo>
                  <a:pt x="1811" y="7387"/>
                  <a:pt x="1707" y="8183"/>
                  <a:pt x="1686" y="9057"/>
                </a:cubicBezTo>
                <a:cubicBezTo>
                  <a:pt x="1353" y="9338"/>
                  <a:pt x="1196" y="10774"/>
                  <a:pt x="1217" y="12100"/>
                </a:cubicBezTo>
                <a:cubicBezTo>
                  <a:pt x="995" y="12163"/>
                  <a:pt x="773" y="12225"/>
                  <a:pt x="547" y="12288"/>
                </a:cubicBezTo>
                <a:cubicBezTo>
                  <a:pt x="-175" y="12522"/>
                  <a:pt x="-189" y="17859"/>
                  <a:pt x="547" y="17719"/>
                </a:cubicBezTo>
                <a:cubicBezTo>
                  <a:pt x="1287" y="17578"/>
                  <a:pt x="2026" y="17422"/>
                  <a:pt x="2766" y="17251"/>
                </a:cubicBezTo>
                <a:cubicBezTo>
                  <a:pt x="2689" y="18733"/>
                  <a:pt x="2863" y="20497"/>
                  <a:pt x="3297" y="20622"/>
                </a:cubicBezTo>
                <a:cubicBezTo>
                  <a:pt x="4165" y="20871"/>
                  <a:pt x="5033" y="20981"/>
                  <a:pt x="5898" y="20996"/>
                </a:cubicBezTo>
                <a:cubicBezTo>
                  <a:pt x="5984" y="21293"/>
                  <a:pt x="6099" y="21480"/>
                  <a:pt x="6248" y="21433"/>
                </a:cubicBezTo>
                <a:lnTo>
                  <a:pt x="6248" y="214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0" name="Google Shape;1140;p38"/>
          <p:cNvSpPr/>
          <p:nvPr/>
        </p:nvSpPr>
        <p:spPr>
          <a:xfrm>
            <a:off x="2770246" y="3145341"/>
            <a:ext cx="243885" cy="41318"/>
          </a:xfrm>
          <a:custGeom>
            <a:rect b="b" l="l" r="r" t="t"/>
            <a:pathLst>
              <a:path extrusionOk="0" h="20229" w="21166">
                <a:moveTo>
                  <a:pt x="14452" y="18591"/>
                </a:moveTo>
                <a:cubicBezTo>
                  <a:pt x="15022" y="18824"/>
                  <a:pt x="15588" y="19077"/>
                  <a:pt x="16158" y="19272"/>
                </a:cubicBezTo>
                <a:cubicBezTo>
                  <a:pt x="17685" y="19798"/>
                  <a:pt x="19260" y="21142"/>
                  <a:pt x="20695" y="17305"/>
                </a:cubicBezTo>
                <a:cubicBezTo>
                  <a:pt x="21217" y="15903"/>
                  <a:pt x="20942" y="11072"/>
                  <a:pt x="20410" y="11150"/>
                </a:cubicBezTo>
                <a:cubicBezTo>
                  <a:pt x="20324" y="11170"/>
                  <a:pt x="20239" y="11170"/>
                  <a:pt x="20149" y="11189"/>
                </a:cubicBezTo>
                <a:cubicBezTo>
                  <a:pt x="20239" y="9495"/>
                  <a:pt x="20115" y="7372"/>
                  <a:pt x="19775" y="6865"/>
                </a:cubicBezTo>
                <a:cubicBezTo>
                  <a:pt x="20057" y="6885"/>
                  <a:pt x="20338" y="6904"/>
                  <a:pt x="20619" y="6943"/>
                </a:cubicBezTo>
                <a:cubicBezTo>
                  <a:pt x="21347" y="7021"/>
                  <a:pt x="21347" y="418"/>
                  <a:pt x="20619" y="341"/>
                </a:cubicBezTo>
                <a:cubicBezTo>
                  <a:pt x="13931" y="-458"/>
                  <a:pt x="7239" y="146"/>
                  <a:pt x="557" y="2152"/>
                </a:cubicBezTo>
                <a:cubicBezTo>
                  <a:pt x="-44" y="2327"/>
                  <a:pt x="-253" y="7976"/>
                  <a:pt x="406" y="8638"/>
                </a:cubicBezTo>
                <a:cubicBezTo>
                  <a:pt x="1435" y="9670"/>
                  <a:pt x="2465" y="10644"/>
                  <a:pt x="3498" y="11540"/>
                </a:cubicBezTo>
                <a:cubicBezTo>
                  <a:pt x="3385" y="12046"/>
                  <a:pt x="3313" y="12767"/>
                  <a:pt x="3285" y="13546"/>
                </a:cubicBezTo>
                <a:cubicBezTo>
                  <a:pt x="3220" y="13585"/>
                  <a:pt x="3158" y="13604"/>
                  <a:pt x="3093" y="13624"/>
                </a:cubicBezTo>
                <a:cubicBezTo>
                  <a:pt x="2379" y="13955"/>
                  <a:pt x="2355" y="20343"/>
                  <a:pt x="3093" y="20227"/>
                </a:cubicBezTo>
                <a:cubicBezTo>
                  <a:pt x="6878" y="19662"/>
                  <a:pt x="10664" y="19116"/>
                  <a:pt x="14452" y="18591"/>
                </a:cubicBezTo>
                <a:lnTo>
                  <a:pt x="14452" y="185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1" name="Google Shape;1141;p38"/>
          <p:cNvSpPr/>
          <p:nvPr/>
        </p:nvSpPr>
        <p:spPr>
          <a:xfrm>
            <a:off x="3464653" y="3245263"/>
            <a:ext cx="212083" cy="48000"/>
          </a:xfrm>
          <a:custGeom>
            <a:rect b="b" l="l" r="r" t="t"/>
            <a:pathLst>
              <a:path extrusionOk="0" h="20513" w="21108">
                <a:moveTo>
                  <a:pt x="3072" y="20507"/>
                </a:moveTo>
                <a:cubicBezTo>
                  <a:pt x="4308" y="20149"/>
                  <a:pt x="5543" y="19792"/>
                  <a:pt x="6783" y="19435"/>
                </a:cubicBezTo>
                <a:cubicBezTo>
                  <a:pt x="11199" y="21391"/>
                  <a:pt x="15627" y="19809"/>
                  <a:pt x="20055" y="18040"/>
                </a:cubicBezTo>
                <a:cubicBezTo>
                  <a:pt x="20878" y="17717"/>
                  <a:pt x="20905" y="12207"/>
                  <a:pt x="20055" y="12088"/>
                </a:cubicBezTo>
                <a:cubicBezTo>
                  <a:pt x="19992" y="12088"/>
                  <a:pt x="19921" y="12088"/>
                  <a:pt x="19858" y="12071"/>
                </a:cubicBezTo>
                <a:cubicBezTo>
                  <a:pt x="19846" y="11782"/>
                  <a:pt x="19823" y="11492"/>
                  <a:pt x="19795" y="11237"/>
                </a:cubicBezTo>
                <a:cubicBezTo>
                  <a:pt x="20079" y="10880"/>
                  <a:pt x="20366" y="10506"/>
                  <a:pt x="20649" y="10132"/>
                </a:cubicBezTo>
                <a:cubicBezTo>
                  <a:pt x="21338" y="9196"/>
                  <a:pt x="21228" y="4196"/>
                  <a:pt x="20476" y="4281"/>
                </a:cubicBezTo>
                <a:lnTo>
                  <a:pt x="19594" y="4400"/>
                </a:lnTo>
                <a:cubicBezTo>
                  <a:pt x="19815" y="2563"/>
                  <a:pt x="19642" y="-209"/>
                  <a:pt x="19063" y="12"/>
                </a:cubicBezTo>
                <a:cubicBezTo>
                  <a:pt x="13269" y="2240"/>
                  <a:pt x="7476" y="4451"/>
                  <a:pt x="1686" y="6662"/>
                </a:cubicBezTo>
                <a:cubicBezTo>
                  <a:pt x="1257" y="6815"/>
                  <a:pt x="1049" y="8465"/>
                  <a:pt x="1060" y="9979"/>
                </a:cubicBezTo>
                <a:cubicBezTo>
                  <a:pt x="793" y="10370"/>
                  <a:pt x="647" y="11373"/>
                  <a:pt x="620" y="12462"/>
                </a:cubicBezTo>
                <a:cubicBezTo>
                  <a:pt x="568" y="12496"/>
                  <a:pt x="517" y="12530"/>
                  <a:pt x="466" y="12564"/>
                </a:cubicBezTo>
                <a:cubicBezTo>
                  <a:pt x="-262" y="13074"/>
                  <a:pt x="-85" y="18517"/>
                  <a:pt x="639" y="18415"/>
                </a:cubicBezTo>
                <a:cubicBezTo>
                  <a:pt x="1245" y="18330"/>
                  <a:pt x="1852" y="18262"/>
                  <a:pt x="2458" y="18177"/>
                </a:cubicBezTo>
                <a:cubicBezTo>
                  <a:pt x="2489" y="19469"/>
                  <a:pt x="2690" y="20609"/>
                  <a:pt x="3072" y="20507"/>
                </a:cubicBezTo>
                <a:lnTo>
                  <a:pt x="3072" y="205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2" name="Google Shape;1142;p38"/>
          <p:cNvSpPr/>
          <p:nvPr/>
        </p:nvSpPr>
        <p:spPr>
          <a:xfrm>
            <a:off x="3150535" y="3251857"/>
            <a:ext cx="205468" cy="50626"/>
          </a:xfrm>
          <a:custGeom>
            <a:rect b="b" l="l" r="r" t="t"/>
            <a:pathLst>
              <a:path extrusionOk="0" h="20706" w="21226">
                <a:moveTo>
                  <a:pt x="19830" y="19045"/>
                </a:moveTo>
                <a:cubicBezTo>
                  <a:pt x="20696" y="18671"/>
                  <a:pt x="20688" y="13807"/>
                  <a:pt x="19830" y="13401"/>
                </a:cubicBezTo>
                <a:cubicBezTo>
                  <a:pt x="19724" y="13352"/>
                  <a:pt x="19613" y="13303"/>
                  <a:pt x="19507" y="13254"/>
                </a:cubicBezTo>
                <a:cubicBezTo>
                  <a:pt x="19593" y="12571"/>
                  <a:pt x="19622" y="11791"/>
                  <a:pt x="19589" y="11075"/>
                </a:cubicBezTo>
                <a:cubicBezTo>
                  <a:pt x="19899" y="10896"/>
                  <a:pt x="20210" y="10717"/>
                  <a:pt x="20524" y="10522"/>
                </a:cubicBezTo>
                <a:cubicBezTo>
                  <a:pt x="21035" y="10197"/>
                  <a:pt x="21104" y="8180"/>
                  <a:pt x="20908" y="6667"/>
                </a:cubicBezTo>
                <a:cubicBezTo>
                  <a:pt x="21423" y="5447"/>
                  <a:pt x="21313" y="1381"/>
                  <a:pt x="20577" y="1381"/>
                </a:cubicBezTo>
                <a:cubicBezTo>
                  <a:pt x="20275" y="1381"/>
                  <a:pt x="19969" y="1381"/>
                  <a:pt x="19662" y="1381"/>
                </a:cubicBezTo>
                <a:cubicBezTo>
                  <a:pt x="14111" y="-424"/>
                  <a:pt x="8548" y="-457"/>
                  <a:pt x="2993" y="1267"/>
                </a:cubicBezTo>
                <a:cubicBezTo>
                  <a:pt x="2143" y="1527"/>
                  <a:pt x="2119" y="6911"/>
                  <a:pt x="2993" y="6911"/>
                </a:cubicBezTo>
                <a:cubicBezTo>
                  <a:pt x="3038" y="6911"/>
                  <a:pt x="3083" y="6911"/>
                  <a:pt x="3128" y="6911"/>
                </a:cubicBezTo>
                <a:cubicBezTo>
                  <a:pt x="3107" y="6927"/>
                  <a:pt x="3087" y="6927"/>
                  <a:pt x="3066" y="6944"/>
                </a:cubicBezTo>
                <a:cubicBezTo>
                  <a:pt x="2821" y="7106"/>
                  <a:pt x="2674" y="7724"/>
                  <a:pt x="2617" y="8489"/>
                </a:cubicBezTo>
                <a:cubicBezTo>
                  <a:pt x="2041" y="8684"/>
                  <a:pt x="1469" y="8895"/>
                  <a:pt x="893" y="9123"/>
                </a:cubicBezTo>
                <a:cubicBezTo>
                  <a:pt x="387" y="9318"/>
                  <a:pt x="174" y="11205"/>
                  <a:pt x="268" y="12750"/>
                </a:cubicBezTo>
                <a:cubicBezTo>
                  <a:pt x="-177" y="14230"/>
                  <a:pt x="-79" y="17613"/>
                  <a:pt x="648" y="17744"/>
                </a:cubicBezTo>
                <a:cubicBezTo>
                  <a:pt x="2866" y="18166"/>
                  <a:pt x="5084" y="18297"/>
                  <a:pt x="7298" y="18150"/>
                </a:cubicBezTo>
                <a:cubicBezTo>
                  <a:pt x="7367" y="19207"/>
                  <a:pt x="7572" y="20118"/>
                  <a:pt x="7919" y="20200"/>
                </a:cubicBezTo>
                <a:cubicBezTo>
                  <a:pt x="11893" y="21143"/>
                  <a:pt x="15864" y="20769"/>
                  <a:pt x="19826" y="19061"/>
                </a:cubicBezTo>
                <a:lnTo>
                  <a:pt x="19830" y="190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3" name="Google Shape;1143;p38"/>
          <p:cNvSpPr/>
          <p:nvPr/>
        </p:nvSpPr>
        <p:spPr>
          <a:xfrm>
            <a:off x="2817957" y="3281239"/>
            <a:ext cx="208107" cy="50670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4" name="Google Shape;1144;p38"/>
          <p:cNvSpPr/>
          <p:nvPr/>
        </p:nvSpPr>
        <p:spPr>
          <a:xfrm>
            <a:off x="3397133" y="3371823"/>
            <a:ext cx="218657" cy="47977"/>
          </a:xfrm>
          <a:custGeom>
            <a:rect b="b" l="l" r="r" t="t"/>
            <a:pathLst>
              <a:path extrusionOk="0" h="21323" w="21198">
                <a:moveTo>
                  <a:pt x="20166" y="17356"/>
                </a:moveTo>
                <a:cubicBezTo>
                  <a:pt x="20760" y="17214"/>
                  <a:pt x="20921" y="13924"/>
                  <a:pt x="20638" y="12226"/>
                </a:cubicBezTo>
                <a:cubicBezTo>
                  <a:pt x="20642" y="12102"/>
                  <a:pt x="20645" y="11960"/>
                  <a:pt x="20645" y="11836"/>
                </a:cubicBezTo>
                <a:cubicBezTo>
                  <a:pt x="21393" y="11341"/>
                  <a:pt x="21389" y="5662"/>
                  <a:pt x="20592" y="5769"/>
                </a:cubicBezTo>
                <a:cubicBezTo>
                  <a:pt x="20507" y="5769"/>
                  <a:pt x="20423" y="5769"/>
                  <a:pt x="20339" y="5786"/>
                </a:cubicBezTo>
                <a:cubicBezTo>
                  <a:pt x="20860" y="4513"/>
                  <a:pt x="20768" y="-87"/>
                  <a:pt x="20063" y="1"/>
                </a:cubicBezTo>
                <a:cubicBezTo>
                  <a:pt x="13863" y="833"/>
                  <a:pt x="7660" y="1647"/>
                  <a:pt x="1461" y="2460"/>
                </a:cubicBezTo>
                <a:cubicBezTo>
                  <a:pt x="694" y="2567"/>
                  <a:pt x="667" y="7414"/>
                  <a:pt x="1304" y="8404"/>
                </a:cubicBezTo>
                <a:cubicBezTo>
                  <a:pt x="1070" y="8404"/>
                  <a:pt x="840" y="8404"/>
                  <a:pt x="610" y="8387"/>
                </a:cubicBezTo>
                <a:cubicBezTo>
                  <a:pt x="-207" y="8369"/>
                  <a:pt x="-199" y="14313"/>
                  <a:pt x="610" y="14508"/>
                </a:cubicBezTo>
                <a:cubicBezTo>
                  <a:pt x="1480" y="14702"/>
                  <a:pt x="2350" y="14897"/>
                  <a:pt x="3220" y="15038"/>
                </a:cubicBezTo>
                <a:cubicBezTo>
                  <a:pt x="2944" y="15091"/>
                  <a:pt x="2668" y="15162"/>
                  <a:pt x="2392" y="15215"/>
                </a:cubicBezTo>
                <a:cubicBezTo>
                  <a:pt x="1583" y="15392"/>
                  <a:pt x="1580" y="21513"/>
                  <a:pt x="2392" y="21318"/>
                </a:cubicBezTo>
                <a:cubicBezTo>
                  <a:pt x="8312" y="20027"/>
                  <a:pt x="14239" y="18683"/>
                  <a:pt x="20166" y="17356"/>
                </a:cubicBezTo>
                <a:lnTo>
                  <a:pt x="20166" y="173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5" name="Google Shape;1145;p38"/>
          <p:cNvSpPr/>
          <p:nvPr/>
        </p:nvSpPr>
        <p:spPr>
          <a:xfrm>
            <a:off x="3067130" y="3383833"/>
            <a:ext cx="223963" cy="48085"/>
          </a:xfrm>
          <a:custGeom>
            <a:rect b="b" l="l" r="r" t="t"/>
            <a:pathLst>
              <a:path extrusionOk="0" h="20549" w="21064">
                <a:moveTo>
                  <a:pt x="20618" y="14713"/>
                </a:moveTo>
                <a:cubicBezTo>
                  <a:pt x="20079" y="14322"/>
                  <a:pt x="19535" y="13965"/>
                  <a:pt x="18996" y="13642"/>
                </a:cubicBezTo>
                <a:cubicBezTo>
                  <a:pt x="19074" y="12264"/>
                  <a:pt x="18974" y="10648"/>
                  <a:pt x="18687" y="10087"/>
                </a:cubicBezTo>
                <a:cubicBezTo>
                  <a:pt x="18851" y="9968"/>
                  <a:pt x="19011" y="9849"/>
                  <a:pt x="19175" y="9713"/>
                </a:cubicBezTo>
                <a:cubicBezTo>
                  <a:pt x="19840" y="9168"/>
                  <a:pt x="19703" y="4151"/>
                  <a:pt x="19078" y="3862"/>
                </a:cubicBezTo>
                <a:cubicBezTo>
                  <a:pt x="19119" y="2246"/>
                  <a:pt x="18925" y="443"/>
                  <a:pt x="18490" y="409"/>
                </a:cubicBezTo>
                <a:cubicBezTo>
                  <a:pt x="12520" y="-101"/>
                  <a:pt x="6546" y="-543"/>
                  <a:pt x="591" y="1753"/>
                </a:cubicBezTo>
                <a:cubicBezTo>
                  <a:pt x="-194" y="2059"/>
                  <a:pt x="-201" y="7485"/>
                  <a:pt x="591" y="7723"/>
                </a:cubicBezTo>
                <a:cubicBezTo>
                  <a:pt x="3459" y="8607"/>
                  <a:pt x="6331" y="9220"/>
                  <a:pt x="9206" y="9594"/>
                </a:cubicBezTo>
                <a:cubicBezTo>
                  <a:pt x="7145" y="10325"/>
                  <a:pt x="5081" y="10750"/>
                  <a:pt x="3013" y="10886"/>
                </a:cubicBezTo>
                <a:cubicBezTo>
                  <a:pt x="2343" y="10937"/>
                  <a:pt x="2150" y="16108"/>
                  <a:pt x="2849" y="16771"/>
                </a:cubicBezTo>
                <a:cubicBezTo>
                  <a:pt x="3061" y="16958"/>
                  <a:pt x="3277" y="17128"/>
                  <a:pt x="3493" y="17281"/>
                </a:cubicBezTo>
                <a:cubicBezTo>
                  <a:pt x="3556" y="18404"/>
                  <a:pt x="3742" y="19339"/>
                  <a:pt x="4062" y="19373"/>
                </a:cubicBezTo>
                <a:cubicBezTo>
                  <a:pt x="7235" y="19696"/>
                  <a:pt x="10407" y="20037"/>
                  <a:pt x="13580" y="20360"/>
                </a:cubicBezTo>
                <a:cubicBezTo>
                  <a:pt x="13934" y="20394"/>
                  <a:pt x="14123" y="19237"/>
                  <a:pt x="14164" y="17928"/>
                </a:cubicBezTo>
                <a:cubicBezTo>
                  <a:pt x="15793" y="18098"/>
                  <a:pt x="17419" y="18659"/>
                  <a:pt x="19041" y="19662"/>
                </a:cubicBezTo>
                <a:cubicBezTo>
                  <a:pt x="19230" y="20530"/>
                  <a:pt x="19535" y="20683"/>
                  <a:pt x="19766" y="20156"/>
                </a:cubicBezTo>
                <a:cubicBezTo>
                  <a:pt x="19945" y="20275"/>
                  <a:pt x="20123" y="20377"/>
                  <a:pt x="20294" y="20513"/>
                </a:cubicBezTo>
                <a:cubicBezTo>
                  <a:pt x="21068" y="21057"/>
                  <a:pt x="21399" y="15308"/>
                  <a:pt x="20618" y="14713"/>
                </a:cubicBezTo>
                <a:lnTo>
                  <a:pt x="20618" y="147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6" name="Google Shape;1146;p38"/>
          <p:cNvSpPr/>
          <p:nvPr/>
        </p:nvSpPr>
        <p:spPr>
          <a:xfrm>
            <a:off x="2767612" y="3391814"/>
            <a:ext cx="233187" cy="48014"/>
          </a:xfrm>
          <a:custGeom>
            <a:rect b="b" l="l" r="r" t="t"/>
            <a:pathLst>
              <a:path extrusionOk="0" h="21245" w="21194">
                <a:moveTo>
                  <a:pt x="7875" y="19986"/>
                </a:moveTo>
                <a:cubicBezTo>
                  <a:pt x="10832" y="20303"/>
                  <a:pt x="13793" y="19757"/>
                  <a:pt x="16749" y="18965"/>
                </a:cubicBezTo>
                <a:cubicBezTo>
                  <a:pt x="17155" y="18877"/>
                  <a:pt x="17561" y="18754"/>
                  <a:pt x="17967" y="18648"/>
                </a:cubicBezTo>
                <a:cubicBezTo>
                  <a:pt x="18208" y="18648"/>
                  <a:pt x="18449" y="18631"/>
                  <a:pt x="18690" y="18631"/>
                </a:cubicBezTo>
                <a:cubicBezTo>
                  <a:pt x="18787" y="18631"/>
                  <a:pt x="18869" y="18543"/>
                  <a:pt x="18941" y="18367"/>
                </a:cubicBezTo>
                <a:cubicBezTo>
                  <a:pt x="19099" y="18314"/>
                  <a:pt x="19254" y="18279"/>
                  <a:pt x="19408" y="18226"/>
                </a:cubicBezTo>
                <a:cubicBezTo>
                  <a:pt x="19926" y="18050"/>
                  <a:pt x="20094" y="15163"/>
                  <a:pt x="19900" y="13438"/>
                </a:cubicBezTo>
                <a:cubicBezTo>
                  <a:pt x="20141" y="13350"/>
                  <a:pt x="20382" y="13279"/>
                  <a:pt x="20623" y="13174"/>
                </a:cubicBezTo>
                <a:cubicBezTo>
                  <a:pt x="21373" y="12874"/>
                  <a:pt x="21395" y="7030"/>
                  <a:pt x="20623" y="7100"/>
                </a:cubicBezTo>
                <a:cubicBezTo>
                  <a:pt x="18930" y="7241"/>
                  <a:pt x="17242" y="7276"/>
                  <a:pt x="15549" y="7223"/>
                </a:cubicBezTo>
                <a:cubicBezTo>
                  <a:pt x="16839" y="6836"/>
                  <a:pt x="18133" y="6466"/>
                  <a:pt x="19426" y="6079"/>
                </a:cubicBezTo>
                <a:cubicBezTo>
                  <a:pt x="20184" y="5850"/>
                  <a:pt x="20188" y="-223"/>
                  <a:pt x="19426" y="6"/>
                </a:cubicBezTo>
                <a:cubicBezTo>
                  <a:pt x="13807" y="1661"/>
                  <a:pt x="8188" y="3298"/>
                  <a:pt x="2565" y="4953"/>
                </a:cubicBezTo>
                <a:cubicBezTo>
                  <a:pt x="1872" y="5146"/>
                  <a:pt x="1811" y="9776"/>
                  <a:pt x="2375" y="10815"/>
                </a:cubicBezTo>
                <a:cubicBezTo>
                  <a:pt x="1775" y="10815"/>
                  <a:pt x="1175" y="10832"/>
                  <a:pt x="571" y="10832"/>
                </a:cubicBezTo>
                <a:cubicBezTo>
                  <a:pt x="-205" y="10815"/>
                  <a:pt x="-176" y="16536"/>
                  <a:pt x="571" y="16906"/>
                </a:cubicBezTo>
                <a:cubicBezTo>
                  <a:pt x="1372" y="17293"/>
                  <a:pt x="2177" y="17645"/>
                  <a:pt x="2978" y="17944"/>
                </a:cubicBezTo>
                <a:cubicBezTo>
                  <a:pt x="2939" y="19617"/>
                  <a:pt x="3122" y="21377"/>
                  <a:pt x="3542" y="21236"/>
                </a:cubicBezTo>
                <a:cubicBezTo>
                  <a:pt x="4987" y="20743"/>
                  <a:pt x="6431" y="20321"/>
                  <a:pt x="7875" y="19986"/>
                </a:cubicBezTo>
                <a:lnTo>
                  <a:pt x="7875" y="199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7" name="Google Shape;1147;p38"/>
          <p:cNvSpPr/>
          <p:nvPr/>
        </p:nvSpPr>
        <p:spPr>
          <a:xfrm>
            <a:off x="3476510" y="3481181"/>
            <a:ext cx="196195" cy="51966"/>
          </a:xfrm>
          <a:custGeom>
            <a:rect b="b" l="l" r="r" t="t"/>
            <a:pathLst>
              <a:path extrusionOk="0" h="21146" w="21051">
                <a:moveTo>
                  <a:pt x="16218" y="20273"/>
                </a:moveTo>
                <a:cubicBezTo>
                  <a:pt x="17143" y="20128"/>
                  <a:pt x="18068" y="19966"/>
                  <a:pt x="18993" y="19788"/>
                </a:cubicBezTo>
                <a:cubicBezTo>
                  <a:pt x="19281" y="19723"/>
                  <a:pt x="19480" y="19124"/>
                  <a:pt x="19578" y="18348"/>
                </a:cubicBezTo>
                <a:cubicBezTo>
                  <a:pt x="19994" y="17620"/>
                  <a:pt x="19998" y="15484"/>
                  <a:pt x="19748" y="14109"/>
                </a:cubicBezTo>
                <a:cubicBezTo>
                  <a:pt x="20113" y="13639"/>
                  <a:pt x="20214" y="12119"/>
                  <a:pt x="20117" y="10792"/>
                </a:cubicBezTo>
                <a:cubicBezTo>
                  <a:pt x="20261" y="10711"/>
                  <a:pt x="20405" y="10630"/>
                  <a:pt x="20550" y="10549"/>
                </a:cubicBezTo>
                <a:cubicBezTo>
                  <a:pt x="21377" y="10031"/>
                  <a:pt x="21084" y="5194"/>
                  <a:pt x="20363" y="4919"/>
                </a:cubicBezTo>
                <a:cubicBezTo>
                  <a:pt x="20164" y="4838"/>
                  <a:pt x="19960" y="4773"/>
                  <a:pt x="19761" y="4708"/>
                </a:cubicBezTo>
                <a:cubicBezTo>
                  <a:pt x="20108" y="2977"/>
                  <a:pt x="19956" y="-259"/>
                  <a:pt x="19277" y="16"/>
                </a:cubicBezTo>
                <a:cubicBezTo>
                  <a:pt x="16192" y="1246"/>
                  <a:pt x="13099" y="2055"/>
                  <a:pt x="10006" y="2443"/>
                </a:cubicBezTo>
                <a:cubicBezTo>
                  <a:pt x="7397" y="2200"/>
                  <a:pt x="4783" y="2233"/>
                  <a:pt x="2174" y="2572"/>
                </a:cubicBezTo>
                <a:cubicBezTo>
                  <a:pt x="1279" y="2686"/>
                  <a:pt x="1279" y="8219"/>
                  <a:pt x="2174" y="8300"/>
                </a:cubicBezTo>
                <a:cubicBezTo>
                  <a:pt x="4788" y="8559"/>
                  <a:pt x="7397" y="8510"/>
                  <a:pt x="10006" y="8187"/>
                </a:cubicBezTo>
                <a:cubicBezTo>
                  <a:pt x="10333" y="8219"/>
                  <a:pt x="10660" y="8235"/>
                  <a:pt x="10986" y="8284"/>
                </a:cubicBezTo>
                <a:cubicBezTo>
                  <a:pt x="8330" y="8430"/>
                  <a:pt x="5679" y="8818"/>
                  <a:pt x="3027" y="9417"/>
                </a:cubicBezTo>
                <a:cubicBezTo>
                  <a:pt x="2140" y="9627"/>
                  <a:pt x="2128" y="15079"/>
                  <a:pt x="3027" y="15144"/>
                </a:cubicBezTo>
                <a:cubicBezTo>
                  <a:pt x="3044" y="15144"/>
                  <a:pt x="3065" y="15144"/>
                  <a:pt x="3082" y="15144"/>
                </a:cubicBezTo>
                <a:cubicBezTo>
                  <a:pt x="3082" y="15160"/>
                  <a:pt x="3082" y="15193"/>
                  <a:pt x="3086" y="15209"/>
                </a:cubicBezTo>
                <a:cubicBezTo>
                  <a:pt x="2280" y="15160"/>
                  <a:pt x="1474" y="15112"/>
                  <a:pt x="668" y="15031"/>
                </a:cubicBezTo>
                <a:cubicBezTo>
                  <a:pt x="-223" y="14934"/>
                  <a:pt x="-223" y="20678"/>
                  <a:pt x="668" y="20759"/>
                </a:cubicBezTo>
                <a:cubicBezTo>
                  <a:pt x="3765" y="21066"/>
                  <a:pt x="6867" y="21131"/>
                  <a:pt x="9964" y="20969"/>
                </a:cubicBezTo>
                <a:cubicBezTo>
                  <a:pt x="12047" y="21341"/>
                  <a:pt x="14135" y="21131"/>
                  <a:pt x="16214" y="20289"/>
                </a:cubicBezTo>
                <a:lnTo>
                  <a:pt x="16218" y="2028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8" name="Google Shape;1148;p38"/>
          <p:cNvSpPr/>
          <p:nvPr/>
        </p:nvSpPr>
        <p:spPr>
          <a:xfrm>
            <a:off x="2786132" y="3517169"/>
            <a:ext cx="242466" cy="50612"/>
          </a:xfrm>
          <a:custGeom>
            <a:rect b="b" l="l" r="r" t="t"/>
            <a:pathLst>
              <a:path extrusionOk="0" h="21583" w="21297">
                <a:moveTo>
                  <a:pt x="5409" y="20651"/>
                </a:moveTo>
                <a:cubicBezTo>
                  <a:pt x="5870" y="20515"/>
                  <a:pt x="6332" y="20379"/>
                  <a:pt x="6794" y="20227"/>
                </a:cubicBezTo>
                <a:cubicBezTo>
                  <a:pt x="6933" y="20193"/>
                  <a:pt x="7047" y="19938"/>
                  <a:pt x="7134" y="19565"/>
                </a:cubicBezTo>
                <a:cubicBezTo>
                  <a:pt x="11269" y="21007"/>
                  <a:pt x="15412" y="20922"/>
                  <a:pt x="19547" y="19311"/>
                </a:cubicBezTo>
                <a:cubicBezTo>
                  <a:pt x="19880" y="19176"/>
                  <a:pt x="20061" y="18006"/>
                  <a:pt x="20092" y="16734"/>
                </a:cubicBezTo>
                <a:cubicBezTo>
                  <a:pt x="20446" y="16344"/>
                  <a:pt x="20596" y="14700"/>
                  <a:pt x="20533" y="13258"/>
                </a:cubicBezTo>
                <a:cubicBezTo>
                  <a:pt x="20703" y="12835"/>
                  <a:pt x="20870" y="12326"/>
                  <a:pt x="21030" y="11732"/>
                </a:cubicBezTo>
                <a:cubicBezTo>
                  <a:pt x="21405" y="10308"/>
                  <a:pt x="21408" y="7121"/>
                  <a:pt x="20894" y="6426"/>
                </a:cubicBezTo>
                <a:cubicBezTo>
                  <a:pt x="20627" y="6053"/>
                  <a:pt x="20352" y="5748"/>
                  <a:pt x="20082" y="5476"/>
                </a:cubicBezTo>
                <a:cubicBezTo>
                  <a:pt x="20266" y="3815"/>
                  <a:pt x="20106" y="1051"/>
                  <a:pt x="19606" y="899"/>
                </a:cubicBezTo>
                <a:cubicBezTo>
                  <a:pt x="16988" y="68"/>
                  <a:pt x="14370" y="51"/>
                  <a:pt x="11759" y="797"/>
                </a:cubicBezTo>
                <a:cubicBezTo>
                  <a:pt x="11669" y="322"/>
                  <a:pt x="11540" y="0"/>
                  <a:pt x="11367" y="0"/>
                </a:cubicBezTo>
                <a:cubicBezTo>
                  <a:pt x="7752" y="0"/>
                  <a:pt x="4148" y="899"/>
                  <a:pt x="551" y="2696"/>
                </a:cubicBezTo>
                <a:cubicBezTo>
                  <a:pt x="-175" y="3052"/>
                  <a:pt x="-192" y="8257"/>
                  <a:pt x="551" y="8511"/>
                </a:cubicBezTo>
                <a:cubicBezTo>
                  <a:pt x="1666" y="8867"/>
                  <a:pt x="2780" y="9240"/>
                  <a:pt x="3895" y="9596"/>
                </a:cubicBezTo>
                <a:cubicBezTo>
                  <a:pt x="3086" y="9732"/>
                  <a:pt x="2280" y="9868"/>
                  <a:pt x="1468" y="10003"/>
                </a:cubicBezTo>
                <a:cubicBezTo>
                  <a:pt x="1044" y="10071"/>
                  <a:pt x="867" y="11987"/>
                  <a:pt x="929" y="13597"/>
                </a:cubicBezTo>
                <a:cubicBezTo>
                  <a:pt x="739" y="15310"/>
                  <a:pt x="898" y="18040"/>
                  <a:pt x="1402" y="18057"/>
                </a:cubicBezTo>
                <a:cubicBezTo>
                  <a:pt x="1513" y="18057"/>
                  <a:pt x="1620" y="18057"/>
                  <a:pt x="1732" y="18057"/>
                </a:cubicBezTo>
                <a:cubicBezTo>
                  <a:pt x="1659" y="19701"/>
                  <a:pt x="1829" y="21600"/>
                  <a:pt x="2263" y="21583"/>
                </a:cubicBezTo>
                <a:cubicBezTo>
                  <a:pt x="3315" y="21549"/>
                  <a:pt x="4360" y="21227"/>
                  <a:pt x="5398" y="20651"/>
                </a:cubicBezTo>
                <a:lnTo>
                  <a:pt x="5409" y="20651"/>
                </a:lnTo>
                <a:close/>
                <a:moveTo>
                  <a:pt x="18342" y="10071"/>
                </a:moveTo>
                <a:cubicBezTo>
                  <a:pt x="18172" y="10156"/>
                  <a:pt x="18002" y="10207"/>
                  <a:pt x="17828" y="10257"/>
                </a:cubicBezTo>
                <a:cubicBezTo>
                  <a:pt x="16703" y="9952"/>
                  <a:pt x="15582" y="9783"/>
                  <a:pt x="14460" y="9783"/>
                </a:cubicBezTo>
                <a:cubicBezTo>
                  <a:pt x="15752" y="9596"/>
                  <a:pt x="17061" y="9478"/>
                  <a:pt x="18342" y="1007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9" name="Google Shape;1149;p38"/>
          <p:cNvSpPr/>
          <p:nvPr/>
        </p:nvSpPr>
        <p:spPr>
          <a:xfrm>
            <a:off x="3450074" y="3625144"/>
            <a:ext cx="206810" cy="49311"/>
          </a:xfrm>
          <a:custGeom>
            <a:rect b="b" l="l" r="r" t="t"/>
            <a:pathLst>
              <a:path extrusionOk="0" h="21028" w="21044">
                <a:moveTo>
                  <a:pt x="11922" y="18624"/>
                </a:moveTo>
                <a:cubicBezTo>
                  <a:pt x="12058" y="19082"/>
                  <a:pt x="12231" y="19320"/>
                  <a:pt x="12437" y="19201"/>
                </a:cubicBezTo>
                <a:lnTo>
                  <a:pt x="14735" y="17707"/>
                </a:lnTo>
                <a:cubicBezTo>
                  <a:pt x="15387" y="17486"/>
                  <a:pt x="16043" y="17265"/>
                  <a:pt x="16695" y="17062"/>
                </a:cubicBezTo>
                <a:cubicBezTo>
                  <a:pt x="16888" y="16994"/>
                  <a:pt x="17033" y="16637"/>
                  <a:pt x="17141" y="16145"/>
                </a:cubicBezTo>
                <a:cubicBezTo>
                  <a:pt x="17327" y="16026"/>
                  <a:pt x="17508" y="15907"/>
                  <a:pt x="17689" y="15788"/>
                </a:cubicBezTo>
                <a:cubicBezTo>
                  <a:pt x="18011" y="15567"/>
                  <a:pt x="18160" y="14345"/>
                  <a:pt x="18160" y="13054"/>
                </a:cubicBezTo>
                <a:cubicBezTo>
                  <a:pt x="18965" y="12562"/>
                  <a:pt x="19769" y="12018"/>
                  <a:pt x="20570" y="11407"/>
                </a:cubicBezTo>
                <a:cubicBezTo>
                  <a:pt x="21327" y="10830"/>
                  <a:pt x="21110" y="5633"/>
                  <a:pt x="20393" y="5548"/>
                </a:cubicBezTo>
                <a:lnTo>
                  <a:pt x="19918" y="5480"/>
                </a:lnTo>
                <a:cubicBezTo>
                  <a:pt x="20430" y="3952"/>
                  <a:pt x="20337" y="-395"/>
                  <a:pt x="19617" y="30"/>
                </a:cubicBezTo>
                <a:cubicBezTo>
                  <a:pt x="16630" y="1745"/>
                  <a:pt x="13624" y="3426"/>
                  <a:pt x="10614" y="4292"/>
                </a:cubicBezTo>
                <a:cubicBezTo>
                  <a:pt x="7289" y="3867"/>
                  <a:pt x="3969" y="3426"/>
                  <a:pt x="649" y="3001"/>
                </a:cubicBezTo>
                <a:cubicBezTo>
                  <a:pt x="-76" y="2899"/>
                  <a:pt x="-273" y="8384"/>
                  <a:pt x="472" y="8860"/>
                </a:cubicBezTo>
                <a:cubicBezTo>
                  <a:pt x="528" y="8894"/>
                  <a:pt x="588" y="8911"/>
                  <a:pt x="649" y="8962"/>
                </a:cubicBezTo>
                <a:cubicBezTo>
                  <a:pt x="653" y="8962"/>
                  <a:pt x="657" y="8962"/>
                  <a:pt x="665" y="8962"/>
                </a:cubicBezTo>
                <a:cubicBezTo>
                  <a:pt x="1530" y="9488"/>
                  <a:pt x="2391" y="9896"/>
                  <a:pt x="3253" y="10167"/>
                </a:cubicBezTo>
                <a:cubicBezTo>
                  <a:pt x="3208" y="10388"/>
                  <a:pt x="3176" y="10660"/>
                  <a:pt x="3148" y="10931"/>
                </a:cubicBezTo>
                <a:cubicBezTo>
                  <a:pt x="2987" y="10931"/>
                  <a:pt x="2830" y="10931"/>
                  <a:pt x="2669" y="10931"/>
                </a:cubicBezTo>
                <a:cubicBezTo>
                  <a:pt x="1820" y="10914"/>
                  <a:pt x="1824" y="16824"/>
                  <a:pt x="2669" y="16892"/>
                </a:cubicBezTo>
                <a:cubicBezTo>
                  <a:pt x="3160" y="16943"/>
                  <a:pt x="3655" y="16977"/>
                  <a:pt x="4146" y="17011"/>
                </a:cubicBezTo>
                <a:cubicBezTo>
                  <a:pt x="3989" y="18828"/>
                  <a:pt x="4174" y="21205"/>
                  <a:pt x="4722" y="21018"/>
                </a:cubicBezTo>
                <a:cubicBezTo>
                  <a:pt x="7120" y="20220"/>
                  <a:pt x="9519" y="19422"/>
                  <a:pt x="11922" y="18624"/>
                </a:cubicBezTo>
                <a:lnTo>
                  <a:pt x="11922" y="186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0" name="Google Shape;1150;p38"/>
          <p:cNvSpPr/>
          <p:nvPr/>
        </p:nvSpPr>
        <p:spPr>
          <a:xfrm>
            <a:off x="3126702" y="3623743"/>
            <a:ext cx="219946" cy="58625"/>
          </a:xfrm>
          <a:custGeom>
            <a:rect b="b" l="l" r="r" t="t"/>
            <a:pathLst>
              <a:path extrusionOk="0" h="21107" w="21169">
                <a:moveTo>
                  <a:pt x="10621" y="21098"/>
                </a:moveTo>
                <a:cubicBezTo>
                  <a:pt x="10952" y="21198"/>
                  <a:pt x="11142" y="20439"/>
                  <a:pt x="11203" y="19495"/>
                </a:cubicBezTo>
                <a:cubicBezTo>
                  <a:pt x="13680" y="19008"/>
                  <a:pt x="16153" y="18349"/>
                  <a:pt x="18622" y="17519"/>
                </a:cubicBezTo>
                <a:cubicBezTo>
                  <a:pt x="19414" y="17247"/>
                  <a:pt x="19444" y="12610"/>
                  <a:pt x="18622" y="12624"/>
                </a:cubicBezTo>
                <a:cubicBezTo>
                  <a:pt x="18071" y="12638"/>
                  <a:pt x="17523" y="12652"/>
                  <a:pt x="16971" y="12667"/>
                </a:cubicBezTo>
                <a:cubicBezTo>
                  <a:pt x="18170" y="12166"/>
                  <a:pt x="19368" y="11650"/>
                  <a:pt x="20567" y="11064"/>
                </a:cubicBezTo>
                <a:cubicBezTo>
                  <a:pt x="21343" y="10691"/>
                  <a:pt x="21396" y="6039"/>
                  <a:pt x="20567" y="6182"/>
                </a:cubicBezTo>
                <a:cubicBezTo>
                  <a:pt x="18462" y="6512"/>
                  <a:pt x="16358" y="6655"/>
                  <a:pt x="14254" y="6612"/>
                </a:cubicBezTo>
                <a:cubicBezTo>
                  <a:pt x="15609" y="6068"/>
                  <a:pt x="16967" y="5452"/>
                  <a:pt x="18318" y="4737"/>
                </a:cubicBezTo>
                <a:cubicBezTo>
                  <a:pt x="19113" y="4307"/>
                  <a:pt x="18774" y="-402"/>
                  <a:pt x="17983" y="27"/>
                </a:cubicBezTo>
                <a:cubicBezTo>
                  <a:pt x="12379" y="3005"/>
                  <a:pt x="6732" y="4322"/>
                  <a:pt x="1078" y="4064"/>
                </a:cubicBezTo>
                <a:cubicBezTo>
                  <a:pt x="256" y="4035"/>
                  <a:pt x="287" y="8659"/>
                  <a:pt x="1078" y="8959"/>
                </a:cubicBezTo>
                <a:cubicBezTo>
                  <a:pt x="3300" y="9804"/>
                  <a:pt x="5526" y="10419"/>
                  <a:pt x="7752" y="10835"/>
                </a:cubicBezTo>
                <a:cubicBezTo>
                  <a:pt x="5374" y="11436"/>
                  <a:pt x="2992" y="11880"/>
                  <a:pt x="606" y="12166"/>
                </a:cubicBezTo>
                <a:cubicBezTo>
                  <a:pt x="-200" y="12266"/>
                  <a:pt x="-204" y="16947"/>
                  <a:pt x="606" y="17047"/>
                </a:cubicBezTo>
                <a:cubicBezTo>
                  <a:pt x="1474" y="17147"/>
                  <a:pt x="2341" y="17233"/>
                  <a:pt x="3209" y="17319"/>
                </a:cubicBezTo>
                <a:cubicBezTo>
                  <a:pt x="3106" y="18736"/>
                  <a:pt x="3296" y="20497"/>
                  <a:pt x="3787" y="20454"/>
                </a:cubicBezTo>
                <a:cubicBezTo>
                  <a:pt x="6070" y="20196"/>
                  <a:pt x="8345" y="20411"/>
                  <a:pt x="10621" y="21098"/>
                </a:cubicBezTo>
                <a:lnTo>
                  <a:pt x="10621" y="210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1" name="Google Shape;1151;p38"/>
          <p:cNvSpPr/>
          <p:nvPr/>
        </p:nvSpPr>
        <p:spPr>
          <a:xfrm>
            <a:off x="2772881" y="3638366"/>
            <a:ext cx="246450" cy="49319"/>
          </a:xfrm>
          <a:custGeom>
            <a:rect b="b" l="l" r="r" t="t"/>
            <a:pathLst>
              <a:path extrusionOk="0" h="20528" w="21200">
                <a:moveTo>
                  <a:pt x="19731" y="16009"/>
                </a:moveTo>
                <a:cubicBezTo>
                  <a:pt x="20055" y="15761"/>
                  <a:pt x="20170" y="14254"/>
                  <a:pt x="20123" y="12864"/>
                </a:cubicBezTo>
                <a:cubicBezTo>
                  <a:pt x="20333" y="12252"/>
                  <a:pt x="20395" y="10911"/>
                  <a:pt x="20337" y="9736"/>
                </a:cubicBezTo>
                <a:cubicBezTo>
                  <a:pt x="20490" y="9570"/>
                  <a:pt x="20643" y="9405"/>
                  <a:pt x="20799" y="9223"/>
                </a:cubicBezTo>
                <a:cubicBezTo>
                  <a:pt x="21415" y="8494"/>
                  <a:pt x="21286" y="3529"/>
                  <a:pt x="20650" y="3612"/>
                </a:cubicBezTo>
                <a:cubicBezTo>
                  <a:pt x="20395" y="3645"/>
                  <a:pt x="20136" y="3678"/>
                  <a:pt x="19881" y="3711"/>
                </a:cubicBezTo>
                <a:cubicBezTo>
                  <a:pt x="19983" y="2023"/>
                  <a:pt x="19817" y="-96"/>
                  <a:pt x="19368" y="3"/>
                </a:cubicBezTo>
                <a:cubicBezTo>
                  <a:pt x="13093" y="1476"/>
                  <a:pt x="6818" y="2966"/>
                  <a:pt x="543" y="4439"/>
                </a:cubicBezTo>
                <a:cubicBezTo>
                  <a:pt x="-178" y="4605"/>
                  <a:pt x="-185" y="10100"/>
                  <a:pt x="543" y="10150"/>
                </a:cubicBezTo>
                <a:cubicBezTo>
                  <a:pt x="2998" y="10298"/>
                  <a:pt x="5457" y="10365"/>
                  <a:pt x="7916" y="10332"/>
                </a:cubicBezTo>
                <a:cubicBezTo>
                  <a:pt x="5515" y="10745"/>
                  <a:pt x="3111" y="11126"/>
                  <a:pt x="706" y="11374"/>
                </a:cubicBezTo>
                <a:cubicBezTo>
                  <a:pt x="-18" y="11441"/>
                  <a:pt x="-18" y="17068"/>
                  <a:pt x="706" y="17068"/>
                </a:cubicBezTo>
                <a:cubicBezTo>
                  <a:pt x="886" y="17068"/>
                  <a:pt x="1063" y="17068"/>
                  <a:pt x="1243" y="17068"/>
                </a:cubicBezTo>
                <a:cubicBezTo>
                  <a:pt x="1284" y="18260"/>
                  <a:pt x="1465" y="19336"/>
                  <a:pt x="1777" y="19418"/>
                </a:cubicBezTo>
                <a:cubicBezTo>
                  <a:pt x="2332" y="19584"/>
                  <a:pt x="2886" y="19700"/>
                  <a:pt x="3437" y="19799"/>
                </a:cubicBezTo>
                <a:cubicBezTo>
                  <a:pt x="3447" y="19799"/>
                  <a:pt x="3454" y="19816"/>
                  <a:pt x="3464" y="19816"/>
                </a:cubicBezTo>
                <a:cubicBezTo>
                  <a:pt x="8906" y="21504"/>
                  <a:pt x="14344" y="20180"/>
                  <a:pt x="19731" y="15976"/>
                </a:cubicBezTo>
                <a:lnTo>
                  <a:pt x="19731" y="1600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2" name="Google Shape;1152;p38"/>
          <p:cNvSpPr/>
          <p:nvPr/>
        </p:nvSpPr>
        <p:spPr>
          <a:xfrm>
            <a:off x="3443424" y="3759661"/>
            <a:ext cx="229253" cy="46741"/>
          </a:xfrm>
          <a:custGeom>
            <a:rect b="b" l="l" r="r" t="t"/>
            <a:pathLst>
              <a:path extrusionOk="0" h="18847" w="21183">
                <a:moveTo>
                  <a:pt x="17462" y="16191"/>
                </a:moveTo>
                <a:cubicBezTo>
                  <a:pt x="17583" y="16127"/>
                  <a:pt x="17682" y="15951"/>
                  <a:pt x="17766" y="15694"/>
                </a:cubicBezTo>
                <a:cubicBezTo>
                  <a:pt x="18251" y="15389"/>
                  <a:pt x="18737" y="15052"/>
                  <a:pt x="19223" y="14683"/>
                </a:cubicBezTo>
                <a:cubicBezTo>
                  <a:pt x="19742" y="14298"/>
                  <a:pt x="19793" y="10671"/>
                  <a:pt x="19366" y="9596"/>
                </a:cubicBezTo>
                <a:cubicBezTo>
                  <a:pt x="19333" y="9515"/>
                  <a:pt x="19296" y="9451"/>
                  <a:pt x="19260" y="9355"/>
                </a:cubicBezTo>
                <a:cubicBezTo>
                  <a:pt x="19709" y="9114"/>
                  <a:pt x="20158" y="8858"/>
                  <a:pt x="20608" y="8585"/>
                </a:cubicBezTo>
                <a:cubicBezTo>
                  <a:pt x="21346" y="8135"/>
                  <a:pt x="21404" y="3032"/>
                  <a:pt x="20608" y="3016"/>
                </a:cubicBezTo>
                <a:cubicBezTo>
                  <a:pt x="20531" y="3016"/>
                  <a:pt x="20447" y="3016"/>
                  <a:pt x="20370" y="3016"/>
                </a:cubicBezTo>
                <a:cubicBezTo>
                  <a:pt x="20367" y="2952"/>
                  <a:pt x="20370" y="2872"/>
                  <a:pt x="20363" y="2808"/>
                </a:cubicBezTo>
                <a:cubicBezTo>
                  <a:pt x="20162" y="-2119"/>
                  <a:pt x="18456" y="866"/>
                  <a:pt x="17806" y="1203"/>
                </a:cubicBezTo>
                <a:cubicBezTo>
                  <a:pt x="16169" y="2053"/>
                  <a:pt x="14522" y="2551"/>
                  <a:pt x="12874" y="2856"/>
                </a:cubicBezTo>
                <a:cubicBezTo>
                  <a:pt x="12728" y="2888"/>
                  <a:pt x="12582" y="2904"/>
                  <a:pt x="12436" y="2920"/>
                </a:cubicBezTo>
                <a:cubicBezTo>
                  <a:pt x="9203" y="2888"/>
                  <a:pt x="5967" y="2840"/>
                  <a:pt x="2734" y="2792"/>
                </a:cubicBezTo>
                <a:cubicBezTo>
                  <a:pt x="2131" y="2792"/>
                  <a:pt x="2003" y="6113"/>
                  <a:pt x="2339" y="7622"/>
                </a:cubicBezTo>
                <a:cubicBezTo>
                  <a:pt x="1751" y="7734"/>
                  <a:pt x="1167" y="7863"/>
                  <a:pt x="578" y="7991"/>
                </a:cubicBezTo>
                <a:cubicBezTo>
                  <a:pt x="-189" y="8151"/>
                  <a:pt x="-196" y="13608"/>
                  <a:pt x="578" y="13559"/>
                </a:cubicBezTo>
                <a:cubicBezTo>
                  <a:pt x="973" y="13543"/>
                  <a:pt x="1371" y="13511"/>
                  <a:pt x="1766" y="13495"/>
                </a:cubicBezTo>
                <a:cubicBezTo>
                  <a:pt x="1488" y="15004"/>
                  <a:pt x="1634" y="18117"/>
                  <a:pt x="2204" y="18261"/>
                </a:cubicBezTo>
                <a:cubicBezTo>
                  <a:pt x="7296" y="19481"/>
                  <a:pt x="12388" y="18791"/>
                  <a:pt x="17455" y="16223"/>
                </a:cubicBezTo>
                <a:lnTo>
                  <a:pt x="17455" y="161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3" name="Google Shape;1153;p38"/>
          <p:cNvSpPr/>
          <p:nvPr/>
        </p:nvSpPr>
        <p:spPr>
          <a:xfrm>
            <a:off x="3153224" y="3754349"/>
            <a:ext cx="206769" cy="49407"/>
          </a:xfrm>
          <a:custGeom>
            <a:rect b="b" l="l" r="r" t="t"/>
            <a:pathLst>
              <a:path extrusionOk="0" h="21319" w="21218">
                <a:moveTo>
                  <a:pt x="18222" y="18879"/>
                </a:moveTo>
                <a:cubicBezTo>
                  <a:pt x="18730" y="18793"/>
                  <a:pt x="18928" y="16956"/>
                  <a:pt x="18839" y="15325"/>
                </a:cubicBezTo>
                <a:cubicBezTo>
                  <a:pt x="19241" y="15188"/>
                  <a:pt x="19639" y="15033"/>
                  <a:pt x="20040" y="14879"/>
                </a:cubicBezTo>
                <a:cubicBezTo>
                  <a:pt x="20487" y="14707"/>
                  <a:pt x="20702" y="13041"/>
                  <a:pt x="20677" y="11531"/>
                </a:cubicBezTo>
                <a:cubicBezTo>
                  <a:pt x="21424" y="10912"/>
                  <a:pt x="21404" y="5641"/>
                  <a:pt x="20580" y="5607"/>
                </a:cubicBezTo>
                <a:cubicBezTo>
                  <a:pt x="20442" y="5607"/>
                  <a:pt x="20308" y="5607"/>
                  <a:pt x="20170" y="5590"/>
                </a:cubicBezTo>
                <a:cubicBezTo>
                  <a:pt x="20710" y="4216"/>
                  <a:pt x="20616" y="-231"/>
                  <a:pt x="19878" y="9"/>
                </a:cubicBezTo>
                <a:lnTo>
                  <a:pt x="3192" y="5212"/>
                </a:lnTo>
                <a:cubicBezTo>
                  <a:pt x="2620" y="5384"/>
                  <a:pt x="2429" y="8079"/>
                  <a:pt x="2636" y="9796"/>
                </a:cubicBezTo>
                <a:cubicBezTo>
                  <a:pt x="2044" y="9934"/>
                  <a:pt x="1451" y="10071"/>
                  <a:pt x="863" y="10208"/>
                </a:cubicBezTo>
                <a:cubicBezTo>
                  <a:pt x="502" y="10294"/>
                  <a:pt x="295" y="11428"/>
                  <a:pt x="238" y="12681"/>
                </a:cubicBezTo>
                <a:cubicBezTo>
                  <a:pt x="-176" y="14243"/>
                  <a:pt x="-54" y="17729"/>
                  <a:pt x="640" y="17918"/>
                </a:cubicBezTo>
                <a:cubicBezTo>
                  <a:pt x="1394" y="18124"/>
                  <a:pt x="2149" y="18261"/>
                  <a:pt x="2908" y="18364"/>
                </a:cubicBezTo>
                <a:cubicBezTo>
                  <a:pt x="2904" y="19875"/>
                  <a:pt x="3115" y="21369"/>
                  <a:pt x="3545" y="21317"/>
                </a:cubicBezTo>
                <a:cubicBezTo>
                  <a:pt x="8439" y="20493"/>
                  <a:pt x="13329" y="19686"/>
                  <a:pt x="18222" y="18879"/>
                </a:cubicBezTo>
                <a:lnTo>
                  <a:pt x="18222" y="1887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4" name="Google Shape;1154;p38"/>
          <p:cNvSpPr/>
          <p:nvPr/>
        </p:nvSpPr>
        <p:spPr>
          <a:xfrm>
            <a:off x="2788802" y="3747637"/>
            <a:ext cx="219899" cy="53259"/>
          </a:xfrm>
          <a:custGeom>
            <a:rect b="b" l="l" r="r" t="t"/>
            <a:pathLst>
              <a:path extrusionOk="0" h="20603" w="21236">
                <a:moveTo>
                  <a:pt x="19119" y="15056"/>
                </a:moveTo>
                <a:cubicBezTo>
                  <a:pt x="19509" y="14702"/>
                  <a:pt x="19631" y="13073"/>
                  <a:pt x="19539" y="11720"/>
                </a:cubicBezTo>
                <a:cubicBezTo>
                  <a:pt x="19734" y="11228"/>
                  <a:pt x="19829" y="10382"/>
                  <a:pt x="19833" y="9506"/>
                </a:cubicBezTo>
                <a:cubicBezTo>
                  <a:pt x="20093" y="9352"/>
                  <a:pt x="20352" y="9214"/>
                  <a:pt x="20612" y="9060"/>
                </a:cubicBezTo>
                <a:cubicBezTo>
                  <a:pt x="20616" y="9060"/>
                  <a:pt x="20620" y="9060"/>
                  <a:pt x="20620" y="9060"/>
                </a:cubicBezTo>
                <a:cubicBezTo>
                  <a:pt x="20677" y="9029"/>
                  <a:pt x="20730" y="8999"/>
                  <a:pt x="20788" y="8968"/>
                </a:cubicBezTo>
                <a:cubicBezTo>
                  <a:pt x="21429" y="8583"/>
                  <a:pt x="21345" y="4156"/>
                  <a:pt x="20780" y="3695"/>
                </a:cubicBezTo>
                <a:cubicBezTo>
                  <a:pt x="20929" y="2065"/>
                  <a:pt x="20746" y="-118"/>
                  <a:pt x="20226" y="5"/>
                </a:cubicBezTo>
                <a:cubicBezTo>
                  <a:pt x="13687" y="1665"/>
                  <a:pt x="7147" y="3310"/>
                  <a:pt x="608" y="4971"/>
                </a:cubicBezTo>
                <a:cubicBezTo>
                  <a:pt x="-34" y="5124"/>
                  <a:pt x="-171" y="8430"/>
                  <a:pt x="215" y="9783"/>
                </a:cubicBezTo>
                <a:cubicBezTo>
                  <a:pt x="24" y="11366"/>
                  <a:pt x="325" y="13734"/>
                  <a:pt x="787" y="13795"/>
                </a:cubicBezTo>
                <a:cubicBezTo>
                  <a:pt x="1772" y="13918"/>
                  <a:pt x="2757" y="13980"/>
                  <a:pt x="3738" y="13995"/>
                </a:cubicBezTo>
                <a:cubicBezTo>
                  <a:pt x="3712" y="14133"/>
                  <a:pt x="3685" y="14287"/>
                  <a:pt x="3666" y="14441"/>
                </a:cubicBezTo>
                <a:cubicBezTo>
                  <a:pt x="3517" y="14595"/>
                  <a:pt x="3368" y="14733"/>
                  <a:pt x="3215" y="14887"/>
                </a:cubicBezTo>
                <a:cubicBezTo>
                  <a:pt x="2494" y="15594"/>
                  <a:pt x="2700" y="20022"/>
                  <a:pt x="3383" y="20191"/>
                </a:cubicBezTo>
                <a:cubicBezTo>
                  <a:pt x="8667" y="21482"/>
                  <a:pt x="13943" y="19729"/>
                  <a:pt x="19123" y="15056"/>
                </a:cubicBezTo>
                <a:lnTo>
                  <a:pt x="19119" y="15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5" name="Google Shape;1155;p38"/>
          <p:cNvSpPr/>
          <p:nvPr/>
        </p:nvSpPr>
        <p:spPr>
          <a:xfrm>
            <a:off x="2330106" y="3794671"/>
            <a:ext cx="246418" cy="86691"/>
          </a:xfrm>
          <a:custGeom>
            <a:rect b="b" l="l" r="r" t="t"/>
            <a:pathLst>
              <a:path extrusionOk="0" h="20902" w="21437">
                <a:moveTo>
                  <a:pt x="1152" y="12546"/>
                </a:moveTo>
                <a:cubicBezTo>
                  <a:pt x="1331" y="10830"/>
                  <a:pt x="1479" y="9075"/>
                  <a:pt x="1699" y="7397"/>
                </a:cubicBezTo>
                <a:cubicBezTo>
                  <a:pt x="1857" y="6189"/>
                  <a:pt x="2067" y="4991"/>
                  <a:pt x="2328" y="3927"/>
                </a:cubicBezTo>
                <a:cubicBezTo>
                  <a:pt x="2693" y="2441"/>
                  <a:pt x="2896" y="2355"/>
                  <a:pt x="3488" y="3131"/>
                </a:cubicBezTo>
                <a:cubicBezTo>
                  <a:pt x="3732" y="3448"/>
                  <a:pt x="3883" y="3467"/>
                  <a:pt x="4059" y="2776"/>
                </a:cubicBezTo>
                <a:cubicBezTo>
                  <a:pt x="4585" y="686"/>
                  <a:pt x="5249" y="763"/>
                  <a:pt x="5769" y="2891"/>
                </a:cubicBezTo>
                <a:cubicBezTo>
                  <a:pt x="5789" y="2968"/>
                  <a:pt x="5813" y="3045"/>
                  <a:pt x="5855" y="3179"/>
                </a:cubicBezTo>
                <a:cubicBezTo>
                  <a:pt x="6477" y="1846"/>
                  <a:pt x="7017" y="2335"/>
                  <a:pt x="7495" y="3802"/>
                </a:cubicBezTo>
                <a:cubicBezTo>
                  <a:pt x="8276" y="1914"/>
                  <a:pt x="8785" y="2182"/>
                  <a:pt x="9308" y="4828"/>
                </a:cubicBezTo>
                <a:cubicBezTo>
                  <a:pt x="9594" y="4205"/>
                  <a:pt x="9766" y="2844"/>
                  <a:pt x="10206" y="3217"/>
                </a:cubicBezTo>
                <a:cubicBezTo>
                  <a:pt x="10543" y="3495"/>
                  <a:pt x="10836" y="4167"/>
                  <a:pt x="11180" y="4713"/>
                </a:cubicBezTo>
                <a:cubicBezTo>
                  <a:pt x="11403" y="4099"/>
                  <a:pt x="11562" y="2690"/>
                  <a:pt x="12105" y="2959"/>
                </a:cubicBezTo>
                <a:cubicBezTo>
                  <a:pt x="12583" y="3189"/>
                  <a:pt x="12845" y="4119"/>
                  <a:pt x="12948" y="5375"/>
                </a:cubicBezTo>
                <a:cubicBezTo>
                  <a:pt x="13247" y="4617"/>
                  <a:pt x="13505" y="3639"/>
                  <a:pt x="13846" y="3179"/>
                </a:cubicBezTo>
                <a:cubicBezTo>
                  <a:pt x="14262" y="2623"/>
                  <a:pt x="14599" y="3639"/>
                  <a:pt x="14912" y="4358"/>
                </a:cubicBezTo>
                <a:cubicBezTo>
                  <a:pt x="15225" y="3639"/>
                  <a:pt x="15363" y="2230"/>
                  <a:pt x="15893" y="2623"/>
                </a:cubicBezTo>
                <a:cubicBezTo>
                  <a:pt x="16491" y="3074"/>
                  <a:pt x="16673" y="4349"/>
                  <a:pt x="16732" y="5940"/>
                </a:cubicBezTo>
                <a:cubicBezTo>
                  <a:pt x="16839" y="5336"/>
                  <a:pt x="16935" y="4703"/>
                  <a:pt x="17052" y="4119"/>
                </a:cubicBezTo>
                <a:cubicBezTo>
                  <a:pt x="17482" y="2000"/>
                  <a:pt x="17860" y="1808"/>
                  <a:pt x="18541" y="3352"/>
                </a:cubicBezTo>
                <a:cubicBezTo>
                  <a:pt x="18586" y="3448"/>
                  <a:pt x="18631" y="3534"/>
                  <a:pt x="18693" y="3658"/>
                </a:cubicBezTo>
                <a:cubicBezTo>
                  <a:pt x="18823" y="2853"/>
                  <a:pt x="18930" y="2077"/>
                  <a:pt x="19075" y="1358"/>
                </a:cubicBezTo>
                <a:cubicBezTo>
                  <a:pt x="19388" y="-205"/>
                  <a:pt x="19656" y="-349"/>
                  <a:pt x="20196" y="571"/>
                </a:cubicBezTo>
                <a:cubicBezTo>
                  <a:pt x="20399" y="917"/>
                  <a:pt x="20629" y="1127"/>
                  <a:pt x="20857" y="1329"/>
                </a:cubicBezTo>
                <a:cubicBezTo>
                  <a:pt x="21197" y="1645"/>
                  <a:pt x="21317" y="2249"/>
                  <a:pt x="21369" y="3246"/>
                </a:cubicBezTo>
                <a:cubicBezTo>
                  <a:pt x="21517" y="5988"/>
                  <a:pt x="21410" y="8625"/>
                  <a:pt x="21163" y="11271"/>
                </a:cubicBezTo>
                <a:cubicBezTo>
                  <a:pt x="21121" y="11721"/>
                  <a:pt x="21187" y="12258"/>
                  <a:pt x="21204" y="12757"/>
                </a:cubicBezTo>
                <a:cubicBezTo>
                  <a:pt x="21242" y="13802"/>
                  <a:pt x="21121" y="14137"/>
                  <a:pt x="20746" y="14118"/>
                </a:cubicBezTo>
                <a:cubicBezTo>
                  <a:pt x="20619" y="14109"/>
                  <a:pt x="20495" y="14272"/>
                  <a:pt x="20368" y="14291"/>
                </a:cubicBezTo>
                <a:cubicBezTo>
                  <a:pt x="20103" y="14329"/>
                  <a:pt x="19825" y="14463"/>
                  <a:pt x="19580" y="14291"/>
                </a:cubicBezTo>
                <a:cubicBezTo>
                  <a:pt x="19364" y="14137"/>
                  <a:pt x="19229" y="14061"/>
                  <a:pt x="19095" y="14626"/>
                </a:cubicBezTo>
                <a:cubicBezTo>
                  <a:pt x="18768" y="15988"/>
                  <a:pt x="18352" y="16687"/>
                  <a:pt x="17747" y="15978"/>
                </a:cubicBezTo>
                <a:cubicBezTo>
                  <a:pt x="17668" y="15882"/>
                  <a:pt x="17520" y="16064"/>
                  <a:pt x="17430" y="16237"/>
                </a:cubicBezTo>
                <a:cubicBezTo>
                  <a:pt x="17324" y="16438"/>
                  <a:pt x="17248" y="16764"/>
                  <a:pt x="17155" y="17023"/>
                </a:cubicBezTo>
                <a:cubicBezTo>
                  <a:pt x="16553" y="18701"/>
                  <a:pt x="16257" y="18845"/>
                  <a:pt x="15500" y="17713"/>
                </a:cubicBezTo>
                <a:cubicBezTo>
                  <a:pt x="15308" y="17426"/>
                  <a:pt x="15177" y="17483"/>
                  <a:pt x="15019" y="17857"/>
                </a:cubicBezTo>
                <a:cubicBezTo>
                  <a:pt x="14644" y="18758"/>
                  <a:pt x="14228" y="18797"/>
                  <a:pt x="13770" y="18394"/>
                </a:cubicBezTo>
                <a:cubicBezTo>
                  <a:pt x="13615" y="18260"/>
                  <a:pt x="13381" y="18308"/>
                  <a:pt x="13254" y="18557"/>
                </a:cubicBezTo>
                <a:cubicBezTo>
                  <a:pt x="12552" y="19890"/>
                  <a:pt x="12119" y="19995"/>
                  <a:pt x="11400" y="18730"/>
                </a:cubicBezTo>
                <a:cubicBezTo>
                  <a:pt x="11156" y="18298"/>
                  <a:pt x="10960" y="18106"/>
                  <a:pt x="10681" y="18547"/>
                </a:cubicBezTo>
                <a:cubicBezTo>
                  <a:pt x="10368" y="19046"/>
                  <a:pt x="10020" y="18988"/>
                  <a:pt x="9670" y="18682"/>
                </a:cubicBezTo>
                <a:cubicBezTo>
                  <a:pt x="9525" y="18557"/>
                  <a:pt x="9298" y="18615"/>
                  <a:pt x="9184" y="18864"/>
                </a:cubicBezTo>
                <a:cubicBezTo>
                  <a:pt x="8758" y="19794"/>
                  <a:pt x="8324" y="20081"/>
                  <a:pt x="7805" y="19554"/>
                </a:cubicBezTo>
                <a:cubicBezTo>
                  <a:pt x="7688" y="19439"/>
                  <a:pt x="7492" y="19583"/>
                  <a:pt x="7385" y="19813"/>
                </a:cubicBezTo>
                <a:cubicBezTo>
                  <a:pt x="6801" y="21078"/>
                  <a:pt x="6199" y="21251"/>
                  <a:pt x="5538" y="20283"/>
                </a:cubicBezTo>
                <a:cubicBezTo>
                  <a:pt x="5397" y="20081"/>
                  <a:pt x="5184" y="20053"/>
                  <a:pt x="5025" y="20158"/>
                </a:cubicBezTo>
                <a:cubicBezTo>
                  <a:pt x="4578" y="20465"/>
                  <a:pt x="4165" y="20292"/>
                  <a:pt x="3780" y="19640"/>
                </a:cubicBezTo>
                <a:cubicBezTo>
                  <a:pt x="3557" y="19257"/>
                  <a:pt x="3357" y="19219"/>
                  <a:pt x="3106" y="19497"/>
                </a:cubicBezTo>
                <a:cubicBezTo>
                  <a:pt x="2893" y="19727"/>
                  <a:pt x="2611" y="19880"/>
                  <a:pt x="2411" y="19669"/>
                </a:cubicBezTo>
                <a:cubicBezTo>
                  <a:pt x="1854" y="19075"/>
                  <a:pt x="1303" y="18384"/>
                  <a:pt x="798" y="17512"/>
                </a:cubicBezTo>
                <a:cubicBezTo>
                  <a:pt x="313" y="16678"/>
                  <a:pt x="113" y="15201"/>
                  <a:pt x="51" y="13658"/>
                </a:cubicBezTo>
                <a:cubicBezTo>
                  <a:pt x="-83" y="10283"/>
                  <a:pt x="51" y="6976"/>
                  <a:pt x="409" y="3745"/>
                </a:cubicBezTo>
                <a:cubicBezTo>
                  <a:pt x="574" y="2249"/>
                  <a:pt x="970" y="1530"/>
                  <a:pt x="1462" y="1722"/>
                </a:cubicBezTo>
                <a:cubicBezTo>
                  <a:pt x="1926" y="1894"/>
                  <a:pt x="2053" y="2719"/>
                  <a:pt x="1799" y="3802"/>
                </a:cubicBezTo>
                <a:cubicBezTo>
                  <a:pt x="1317" y="5864"/>
                  <a:pt x="1238" y="8251"/>
                  <a:pt x="1128" y="10600"/>
                </a:cubicBezTo>
                <a:cubicBezTo>
                  <a:pt x="1097" y="11232"/>
                  <a:pt x="1124" y="11894"/>
                  <a:pt x="1124" y="12546"/>
                </a:cubicBezTo>
                <a:lnTo>
                  <a:pt x="1152" y="12546"/>
                </a:lnTo>
                <a:close/>
                <a:moveTo>
                  <a:pt x="16522" y="9411"/>
                </a:moveTo>
                <a:cubicBezTo>
                  <a:pt x="16419" y="10398"/>
                  <a:pt x="16347" y="11204"/>
                  <a:pt x="16254" y="11980"/>
                </a:cubicBezTo>
                <a:cubicBezTo>
                  <a:pt x="16157" y="12766"/>
                  <a:pt x="16030" y="13524"/>
                  <a:pt x="15937" y="14310"/>
                </a:cubicBezTo>
                <a:cubicBezTo>
                  <a:pt x="15910" y="14550"/>
                  <a:pt x="15944" y="14847"/>
                  <a:pt x="15951" y="15221"/>
                </a:cubicBezTo>
                <a:cubicBezTo>
                  <a:pt x="16756" y="13783"/>
                  <a:pt x="16866" y="12670"/>
                  <a:pt x="16522" y="9411"/>
                </a:cubicBezTo>
                <a:lnTo>
                  <a:pt x="16522" y="9411"/>
                </a:lnTo>
                <a:close/>
                <a:moveTo>
                  <a:pt x="12442" y="13025"/>
                </a:moveTo>
                <a:cubicBezTo>
                  <a:pt x="12229" y="13965"/>
                  <a:pt x="12060" y="14713"/>
                  <a:pt x="11892" y="15460"/>
                </a:cubicBezTo>
                <a:cubicBezTo>
                  <a:pt x="11878" y="15518"/>
                  <a:pt x="11854" y="15566"/>
                  <a:pt x="11854" y="15623"/>
                </a:cubicBezTo>
                <a:cubicBezTo>
                  <a:pt x="11854" y="15892"/>
                  <a:pt x="11826" y="16266"/>
                  <a:pt x="11878" y="16409"/>
                </a:cubicBezTo>
                <a:cubicBezTo>
                  <a:pt x="11926" y="16544"/>
                  <a:pt x="12078" y="16534"/>
                  <a:pt x="12157" y="16438"/>
                </a:cubicBezTo>
                <a:cubicBezTo>
                  <a:pt x="12625" y="15873"/>
                  <a:pt x="12676" y="15537"/>
                  <a:pt x="12549" y="14156"/>
                </a:cubicBezTo>
                <a:cubicBezTo>
                  <a:pt x="12521" y="13859"/>
                  <a:pt x="12494" y="13552"/>
                  <a:pt x="12442" y="13025"/>
                </a:cubicBezTo>
                <a:lnTo>
                  <a:pt x="12442" y="13025"/>
                </a:lnTo>
                <a:close/>
                <a:moveTo>
                  <a:pt x="5751" y="12738"/>
                </a:moveTo>
                <a:cubicBezTo>
                  <a:pt x="6123" y="11376"/>
                  <a:pt x="6491" y="8145"/>
                  <a:pt x="6401" y="7014"/>
                </a:cubicBezTo>
                <a:cubicBezTo>
                  <a:pt x="6006" y="8452"/>
                  <a:pt x="5696" y="11156"/>
                  <a:pt x="5751" y="12738"/>
                </a:cubicBezTo>
                <a:close/>
                <a:moveTo>
                  <a:pt x="4093" y="10858"/>
                </a:moveTo>
                <a:cubicBezTo>
                  <a:pt x="4141" y="10906"/>
                  <a:pt x="4190" y="10945"/>
                  <a:pt x="4241" y="10993"/>
                </a:cubicBezTo>
                <a:cubicBezTo>
                  <a:pt x="4375" y="9785"/>
                  <a:pt x="4509" y="8577"/>
                  <a:pt x="4640" y="7369"/>
                </a:cubicBezTo>
                <a:cubicBezTo>
                  <a:pt x="4592" y="7330"/>
                  <a:pt x="4544" y="7282"/>
                  <a:pt x="4496" y="7244"/>
                </a:cubicBezTo>
                <a:cubicBezTo>
                  <a:pt x="4362" y="8452"/>
                  <a:pt x="4227" y="9660"/>
                  <a:pt x="4093" y="10858"/>
                </a:cubicBezTo>
                <a:lnTo>
                  <a:pt x="4093" y="10858"/>
                </a:lnTo>
                <a:close/>
                <a:moveTo>
                  <a:pt x="6116" y="17876"/>
                </a:moveTo>
                <a:cubicBezTo>
                  <a:pt x="6732" y="17426"/>
                  <a:pt x="6880" y="16812"/>
                  <a:pt x="6635" y="15873"/>
                </a:cubicBezTo>
                <a:cubicBezTo>
                  <a:pt x="6474" y="16486"/>
                  <a:pt x="6315" y="17100"/>
                  <a:pt x="6116" y="1787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6" name="Google Shape;1156;p38"/>
          <p:cNvSpPr/>
          <p:nvPr/>
        </p:nvSpPr>
        <p:spPr>
          <a:xfrm>
            <a:off x="2335892" y="3695587"/>
            <a:ext cx="245460" cy="73722"/>
          </a:xfrm>
          <a:custGeom>
            <a:rect b="b" l="l" r="r" t="t"/>
            <a:pathLst>
              <a:path extrusionOk="0" h="20855" w="21541">
                <a:moveTo>
                  <a:pt x="10385" y="5845"/>
                </a:moveTo>
                <a:cubicBezTo>
                  <a:pt x="10531" y="5091"/>
                  <a:pt x="10649" y="4427"/>
                  <a:pt x="10777" y="3785"/>
                </a:cubicBezTo>
                <a:cubicBezTo>
                  <a:pt x="11006" y="2626"/>
                  <a:pt x="11374" y="2288"/>
                  <a:pt x="11787" y="2851"/>
                </a:cubicBezTo>
                <a:cubicBezTo>
                  <a:pt x="12214" y="3425"/>
                  <a:pt x="12314" y="4089"/>
                  <a:pt x="12207" y="5654"/>
                </a:cubicBezTo>
                <a:cubicBezTo>
                  <a:pt x="12186" y="5991"/>
                  <a:pt x="12165" y="6329"/>
                  <a:pt x="12203" y="6734"/>
                </a:cubicBezTo>
                <a:cubicBezTo>
                  <a:pt x="12366" y="5665"/>
                  <a:pt x="12529" y="4596"/>
                  <a:pt x="12692" y="3538"/>
                </a:cubicBezTo>
                <a:cubicBezTo>
                  <a:pt x="12835" y="2637"/>
                  <a:pt x="13154" y="2345"/>
                  <a:pt x="13539" y="2772"/>
                </a:cubicBezTo>
                <a:cubicBezTo>
                  <a:pt x="13837" y="3110"/>
                  <a:pt x="14011" y="3707"/>
                  <a:pt x="13924" y="4832"/>
                </a:cubicBezTo>
                <a:cubicBezTo>
                  <a:pt x="13869" y="5541"/>
                  <a:pt x="13816" y="6262"/>
                  <a:pt x="13827" y="7083"/>
                </a:cubicBezTo>
                <a:cubicBezTo>
                  <a:pt x="13875" y="6791"/>
                  <a:pt x="13938" y="6498"/>
                  <a:pt x="13976" y="6183"/>
                </a:cubicBezTo>
                <a:cubicBezTo>
                  <a:pt x="14132" y="4911"/>
                  <a:pt x="14299" y="3639"/>
                  <a:pt x="14427" y="2333"/>
                </a:cubicBezTo>
                <a:cubicBezTo>
                  <a:pt x="14524" y="1365"/>
                  <a:pt x="14663" y="960"/>
                  <a:pt x="15000" y="1095"/>
                </a:cubicBezTo>
                <a:cubicBezTo>
                  <a:pt x="15513" y="1298"/>
                  <a:pt x="15759" y="2277"/>
                  <a:pt x="15627" y="3864"/>
                </a:cubicBezTo>
                <a:cubicBezTo>
                  <a:pt x="15562" y="4686"/>
                  <a:pt x="15496" y="5519"/>
                  <a:pt x="15503" y="6464"/>
                </a:cubicBezTo>
                <a:cubicBezTo>
                  <a:pt x="15582" y="5991"/>
                  <a:pt x="15669" y="5530"/>
                  <a:pt x="15742" y="5046"/>
                </a:cubicBezTo>
                <a:cubicBezTo>
                  <a:pt x="15853" y="4303"/>
                  <a:pt x="15957" y="3560"/>
                  <a:pt x="16058" y="2795"/>
                </a:cubicBezTo>
                <a:cubicBezTo>
                  <a:pt x="16314" y="825"/>
                  <a:pt x="16394" y="1163"/>
                  <a:pt x="16998" y="1534"/>
                </a:cubicBezTo>
                <a:cubicBezTo>
                  <a:pt x="17379" y="1770"/>
                  <a:pt x="17543" y="2930"/>
                  <a:pt x="17466" y="4314"/>
                </a:cubicBezTo>
                <a:cubicBezTo>
                  <a:pt x="17400" y="5507"/>
                  <a:pt x="17341" y="6689"/>
                  <a:pt x="17279" y="7882"/>
                </a:cubicBezTo>
                <a:lnTo>
                  <a:pt x="17379" y="8006"/>
                </a:lnTo>
                <a:cubicBezTo>
                  <a:pt x="17487" y="7263"/>
                  <a:pt x="17602" y="6520"/>
                  <a:pt x="17699" y="5766"/>
                </a:cubicBezTo>
                <a:cubicBezTo>
                  <a:pt x="17761" y="5260"/>
                  <a:pt x="17792" y="4708"/>
                  <a:pt x="17851" y="4191"/>
                </a:cubicBezTo>
                <a:cubicBezTo>
                  <a:pt x="18111" y="1793"/>
                  <a:pt x="18111" y="1827"/>
                  <a:pt x="18882" y="2266"/>
                </a:cubicBezTo>
                <a:cubicBezTo>
                  <a:pt x="18982" y="2322"/>
                  <a:pt x="19166" y="1928"/>
                  <a:pt x="19215" y="1602"/>
                </a:cubicBezTo>
                <a:cubicBezTo>
                  <a:pt x="19322" y="814"/>
                  <a:pt x="19465" y="656"/>
                  <a:pt x="19700" y="870"/>
                </a:cubicBezTo>
                <a:cubicBezTo>
                  <a:pt x="20162" y="1286"/>
                  <a:pt x="20634" y="1624"/>
                  <a:pt x="21095" y="2063"/>
                </a:cubicBezTo>
                <a:cubicBezTo>
                  <a:pt x="21397" y="2345"/>
                  <a:pt x="21560" y="3099"/>
                  <a:pt x="21539" y="4112"/>
                </a:cubicBezTo>
                <a:cubicBezTo>
                  <a:pt x="21522" y="5046"/>
                  <a:pt x="21435" y="5958"/>
                  <a:pt x="21400" y="6892"/>
                </a:cubicBezTo>
                <a:cubicBezTo>
                  <a:pt x="21321" y="9109"/>
                  <a:pt x="21255" y="11338"/>
                  <a:pt x="21182" y="13567"/>
                </a:cubicBezTo>
                <a:cubicBezTo>
                  <a:pt x="21175" y="13803"/>
                  <a:pt x="21185" y="14051"/>
                  <a:pt x="21171" y="14276"/>
                </a:cubicBezTo>
                <a:cubicBezTo>
                  <a:pt x="21112" y="15131"/>
                  <a:pt x="21126" y="16178"/>
                  <a:pt x="20797" y="16504"/>
                </a:cubicBezTo>
                <a:cubicBezTo>
                  <a:pt x="20547" y="16752"/>
                  <a:pt x="20099" y="15739"/>
                  <a:pt x="19975" y="14760"/>
                </a:cubicBezTo>
                <a:cubicBezTo>
                  <a:pt x="19954" y="14591"/>
                  <a:pt x="19936" y="14411"/>
                  <a:pt x="19877" y="13848"/>
                </a:cubicBezTo>
                <a:cubicBezTo>
                  <a:pt x="19746" y="14985"/>
                  <a:pt x="19655" y="15807"/>
                  <a:pt x="19555" y="16617"/>
                </a:cubicBezTo>
                <a:cubicBezTo>
                  <a:pt x="19329" y="18474"/>
                  <a:pt x="19159" y="18688"/>
                  <a:pt x="18597" y="17900"/>
                </a:cubicBezTo>
                <a:cubicBezTo>
                  <a:pt x="18507" y="17776"/>
                  <a:pt x="18344" y="17630"/>
                  <a:pt x="18299" y="17776"/>
                </a:cubicBezTo>
                <a:cubicBezTo>
                  <a:pt x="17959" y="18846"/>
                  <a:pt x="17657" y="18204"/>
                  <a:pt x="17345" y="17653"/>
                </a:cubicBezTo>
                <a:cubicBezTo>
                  <a:pt x="17303" y="17585"/>
                  <a:pt x="17258" y="17540"/>
                  <a:pt x="17216" y="17495"/>
                </a:cubicBezTo>
                <a:cubicBezTo>
                  <a:pt x="16585" y="20151"/>
                  <a:pt x="15870" y="19093"/>
                  <a:pt x="15593" y="16122"/>
                </a:cubicBezTo>
                <a:cubicBezTo>
                  <a:pt x="15426" y="17180"/>
                  <a:pt x="15284" y="18114"/>
                  <a:pt x="15135" y="19037"/>
                </a:cubicBezTo>
                <a:cubicBezTo>
                  <a:pt x="14774" y="21299"/>
                  <a:pt x="14295" y="21457"/>
                  <a:pt x="13792" y="19476"/>
                </a:cubicBezTo>
                <a:cubicBezTo>
                  <a:pt x="13740" y="19273"/>
                  <a:pt x="13685" y="19071"/>
                  <a:pt x="13629" y="18868"/>
                </a:cubicBezTo>
                <a:cubicBezTo>
                  <a:pt x="13022" y="21198"/>
                  <a:pt x="12245" y="19667"/>
                  <a:pt x="11992" y="16763"/>
                </a:cubicBezTo>
                <a:cubicBezTo>
                  <a:pt x="11856" y="17540"/>
                  <a:pt x="11749" y="18114"/>
                  <a:pt x="11659" y="18711"/>
                </a:cubicBezTo>
                <a:cubicBezTo>
                  <a:pt x="11520" y="19622"/>
                  <a:pt x="11350" y="20320"/>
                  <a:pt x="10989" y="20050"/>
                </a:cubicBezTo>
                <a:cubicBezTo>
                  <a:pt x="10611" y="19769"/>
                  <a:pt x="10285" y="18632"/>
                  <a:pt x="10274" y="17540"/>
                </a:cubicBezTo>
                <a:cubicBezTo>
                  <a:pt x="10267" y="17045"/>
                  <a:pt x="10274" y="16549"/>
                  <a:pt x="10222" y="15998"/>
                </a:cubicBezTo>
                <a:cubicBezTo>
                  <a:pt x="10073" y="17000"/>
                  <a:pt x="9931" y="18013"/>
                  <a:pt x="9771" y="18992"/>
                </a:cubicBezTo>
                <a:cubicBezTo>
                  <a:pt x="9424" y="21142"/>
                  <a:pt x="9119" y="21356"/>
                  <a:pt x="8515" y="20005"/>
                </a:cubicBezTo>
                <a:cubicBezTo>
                  <a:pt x="8411" y="19769"/>
                  <a:pt x="8238" y="19667"/>
                  <a:pt x="8116" y="19757"/>
                </a:cubicBezTo>
                <a:cubicBezTo>
                  <a:pt x="7721" y="20050"/>
                  <a:pt x="7440" y="19544"/>
                  <a:pt x="7187" y="18632"/>
                </a:cubicBezTo>
                <a:cubicBezTo>
                  <a:pt x="7114" y="18362"/>
                  <a:pt x="6961" y="18013"/>
                  <a:pt x="6885" y="18091"/>
                </a:cubicBezTo>
                <a:cubicBezTo>
                  <a:pt x="6427" y="18564"/>
                  <a:pt x="6139" y="17866"/>
                  <a:pt x="5896" y="16763"/>
                </a:cubicBezTo>
                <a:cubicBezTo>
                  <a:pt x="5854" y="16572"/>
                  <a:pt x="5809" y="16392"/>
                  <a:pt x="5729" y="16054"/>
                </a:cubicBezTo>
                <a:cubicBezTo>
                  <a:pt x="5612" y="16820"/>
                  <a:pt x="5514" y="17461"/>
                  <a:pt x="5417" y="18103"/>
                </a:cubicBezTo>
                <a:cubicBezTo>
                  <a:pt x="5161" y="19814"/>
                  <a:pt x="4821" y="20163"/>
                  <a:pt x="4338" y="19082"/>
                </a:cubicBezTo>
                <a:cubicBezTo>
                  <a:pt x="4123" y="18598"/>
                  <a:pt x="3939" y="18350"/>
                  <a:pt x="3651" y="18474"/>
                </a:cubicBezTo>
                <a:cubicBezTo>
                  <a:pt x="3100" y="18722"/>
                  <a:pt x="2732" y="17281"/>
                  <a:pt x="2815" y="15469"/>
                </a:cubicBezTo>
                <a:cubicBezTo>
                  <a:pt x="2840" y="14940"/>
                  <a:pt x="2857" y="14400"/>
                  <a:pt x="2805" y="13769"/>
                </a:cubicBezTo>
                <a:cubicBezTo>
                  <a:pt x="2715" y="14242"/>
                  <a:pt x="2611" y="14703"/>
                  <a:pt x="2531" y="15199"/>
                </a:cubicBezTo>
                <a:cubicBezTo>
                  <a:pt x="2232" y="17022"/>
                  <a:pt x="1958" y="17236"/>
                  <a:pt x="1445" y="15964"/>
                </a:cubicBezTo>
                <a:cubicBezTo>
                  <a:pt x="1341" y="15705"/>
                  <a:pt x="1251" y="15379"/>
                  <a:pt x="1136" y="15041"/>
                </a:cubicBezTo>
                <a:cubicBezTo>
                  <a:pt x="1063" y="15131"/>
                  <a:pt x="963" y="15401"/>
                  <a:pt x="893" y="15334"/>
                </a:cubicBezTo>
                <a:cubicBezTo>
                  <a:pt x="602" y="15064"/>
                  <a:pt x="286" y="14839"/>
                  <a:pt x="50" y="14287"/>
                </a:cubicBezTo>
                <a:cubicBezTo>
                  <a:pt x="-40" y="14073"/>
                  <a:pt x="9" y="13004"/>
                  <a:pt x="61" y="12385"/>
                </a:cubicBezTo>
                <a:cubicBezTo>
                  <a:pt x="276" y="9807"/>
                  <a:pt x="515" y="7263"/>
                  <a:pt x="751" y="4708"/>
                </a:cubicBezTo>
                <a:cubicBezTo>
                  <a:pt x="813" y="4033"/>
                  <a:pt x="876" y="3358"/>
                  <a:pt x="959" y="2705"/>
                </a:cubicBezTo>
                <a:cubicBezTo>
                  <a:pt x="1164" y="1140"/>
                  <a:pt x="1500" y="814"/>
                  <a:pt x="1944" y="1703"/>
                </a:cubicBezTo>
                <a:cubicBezTo>
                  <a:pt x="2069" y="1951"/>
                  <a:pt x="2205" y="2131"/>
                  <a:pt x="2326" y="2367"/>
                </a:cubicBezTo>
                <a:cubicBezTo>
                  <a:pt x="2579" y="2874"/>
                  <a:pt x="2833" y="3403"/>
                  <a:pt x="3127" y="4010"/>
                </a:cubicBezTo>
                <a:cubicBezTo>
                  <a:pt x="3488" y="2345"/>
                  <a:pt x="4030" y="2164"/>
                  <a:pt x="4609" y="3481"/>
                </a:cubicBezTo>
                <a:cubicBezTo>
                  <a:pt x="4890" y="2750"/>
                  <a:pt x="4803" y="994"/>
                  <a:pt x="5334" y="1286"/>
                </a:cubicBezTo>
                <a:cubicBezTo>
                  <a:pt x="5698" y="1489"/>
                  <a:pt x="6031" y="1714"/>
                  <a:pt x="6135" y="2975"/>
                </a:cubicBezTo>
                <a:cubicBezTo>
                  <a:pt x="6382" y="2187"/>
                  <a:pt x="6590" y="994"/>
                  <a:pt x="6874" y="746"/>
                </a:cubicBezTo>
                <a:cubicBezTo>
                  <a:pt x="7155" y="499"/>
                  <a:pt x="7520" y="1185"/>
                  <a:pt x="7908" y="1512"/>
                </a:cubicBezTo>
                <a:cubicBezTo>
                  <a:pt x="7905" y="1534"/>
                  <a:pt x="7978" y="1320"/>
                  <a:pt x="8012" y="1039"/>
                </a:cubicBezTo>
                <a:cubicBezTo>
                  <a:pt x="8127" y="172"/>
                  <a:pt x="8321" y="-143"/>
                  <a:pt x="8595" y="60"/>
                </a:cubicBezTo>
                <a:cubicBezTo>
                  <a:pt x="8894" y="273"/>
                  <a:pt x="9185" y="510"/>
                  <a:pt x="9272" y="1714"/>
                </a:cubicBezTo>
                <a:cubicBezTo>
                  <a:pt x="9296" y="2018"/>
                  <a:pt x="9410" y="2423"/>
                  <a:pt x="9504" y="2491"/>
                </a:cubicBezTo>
                <a:cubicBezTo>
                  <a:pt x="10326" y="3144"/>
                  <a:pt x="10330" y="3132"/>
                  <a:pt x="10385" y="5845"/>
                </a:cubicBezTo>
                <a:lnTo>
                  <a:pt x="10385" y="58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7" name="Google Shape;1157;p38"/>
          <p:cNvSpPr/>
          <p:nvPr/>
        </p:nvSpPr>
        <p:spPr>
          <a:xfrm>
            <a:off x="2320254" y="3909892"/>
            <a:ext cx="253635" cy="73183"/>
          </a:xfrm>
          <a:custGeom>
            <a:rect b="b" l="l" r="r" t="t"/>
            <a:pathLst>
              <a:path extrusionOk="0" h="21556" w="21531">
                <a:moveTo>
                  <a:pt x="14432" y="10795"/>
                </a:moveTo>
                <a:cubicBezTo>
                  <a:pt x="15278" y="11146"/>
                  <a:pt x="16128" y="11474"/>
                  <a:pt x="16974" y="11849"/>
                </a:cubicBezTo>
                <a:cubicBezTo>
                  <a:pt x="17192" y="11942"/>
                  <a:pt x="17410" y="12153"/>
                  <a:pt x="17618" y="12399"/>
                </a:cubicBezTo>
                <a:cubicBezTo>
                  <a:pt x="18062" y="12902"/>
                  <a:pt x="18394" y="15864"/>
                  <a:pt x="17890" y="17070"/>
                </a:cubicBezTo>
                <a:cubicBezTo>
                  <a:pt x="17954" y="17269"/>
                  <a:pt x="18018" y="17468"/>
                  <a:pt x="18095" y="17702"/>
                </a:cubicBezTo>
                <a:cubicBezTo>
                  <a:pt x="17182" y="19142"/>
                  <a:pt x="16235" y="19552"/>
                  <a:pt x="15275" y="19669"/>
                </a:cubicBezTo>
                <a:cubicBezTo>
                  <a:pt x="13227" y="19915"/>
                  <a:pt x="11179" y="20090"/>
                  <a:pt x="9131" y="20430"/>
                </a:cubicBezTo>
                <a:cubicBezTo>
                  <a:pt x="7644" y="20676"/>
                  <a:pt x="6164" y="21168"/>
                  <a:pt x="4677" y="21507"/>
                </a:cubicBezTo>
                <a:cubicBezTo>
                  <a:pt x="4327" y="21589"/>
                  <a:pt x="3975" y="21577"/>
                  <a:pt x="3629" y="21402"/>
                </a:cubicBezTo>
                <a:cubicBezTo>
                  <a:pt x="3461" y="21320"/>
                  <a:pt x="3253" y="20898"/>
                  <a:pt x="3173" y="20418"/>
                </a:cubicBezTo>
                <a:cubicBezTo>
                  <a:pt x="3072" y="19809"/>
                  <a:pt x="3011" y="18885"/>
                  <a:pt x="3072" y="18264"/>
                </a:cubicBezTo>
                <a:cubicBezTo>
                  <a:pt x="3115" y="17808"/>
                  <a:pt x="3374" y="17386"/>
                  <a:pt x="3545" y="17339"/>
                </a:cubicBezTo>
                <a:cubicBezTo>
                  <a:pt x="4233" y="17152"/>
                  <a:pt x="4925" y="17105"/>
                  <a:pt x="5617" y="17011"/>
                </a:cubicBezTo>
                <a:cubicBezTo>
                  <a:pt x="8520" y="16602"/>
                  <a:pt x="11424" y="16204"/>
                  <a:pt x="14328" y="15759"/>
                </a:cubicBezTo>
                <a:cubicBezTo>
                  <a:pt x="14731" y="15700"/>
                  <a:pt x="15131" y="15349"/>
                  <a:pt x="15530" y="15127"/>
                </a:cubicBezTo>
                <a:cubicBezTo>
                  <a:pt x="15530" y="15009"/>
                  <a:pt x="15530" y="14881"/>
                  <a:pt x="15527" y="14764"/>
                </a:cubicBezTo>
                <a:cubicBezTo>
                  <a:pt x="15235" y="14623"/>
                  <a:pt x="14943" y="14389"/>
                  <a:pt x="14647" y="14366"/>
                </a:cubicBezTo>
                <a:cubicBezTo>
                  <a:pt x="12294" y="14096"/>
                  <a:pt x="9937" y="13663"/>
                  <a:pt x="7584" y="13710"/>
                </a:cubicBezTo>
                <a:cubicBezTo>
                  <a:pt x="6362" y="13733"/>
                  <a:pt x="5147" y="14705"/>
                  <a:pt x="3925" y="15138"/>
                </a:cubicBezTo>
                <a:cubicBezTo>
                  <a:pt x="3183" y="15396"/>
                  <a:pt x="2431" y="15653"/>
                  <a:pt x="1689" y="15536"/>
                </a:cubicBezTo>
                <a:cubicBezTo>
                  <a:pt x="930" y="15419"/>
                  <a:pt x="675" y="13054"/>
                  <a:pt x="1115" y="10842"/>
                </a:cubicBezTo>
                <a:cubicBezTo>
                  <a:pt x="1484" y="8980"/>
                  <a:pt x="1930" y="7786"/>
                  <a:pt x="2619" y="7529"/>
                </a:cubicBezTo>
                <a:cubicBezTo>
                  <a:pt x="4388" y="6885"/>
                  <a:pt x="6150" y="5960"/>
                  <a:pt x="7916" y="5257"/>
                </a:cubicBezTo>
                <a:cubicBezTo>
                  <a:pt x="9440" y="4649"/>
                  <a:pt x="10971" y="4204"/>
                  <a:pt x="12495" y="3677"/>
                </a:cubicBezTo>
                <a:cubicBezTo>
                  <a:pt x="12559" y="3653"/>
                  <a:pt x="12620" y="3571"/>
                  <a:pt x="12673" y="3361"/>
                </a:cubicBezTo>
                <a:cubicBezTo>
                  <a:pt x="12133" y="3361"/>
                  <a:pt x="11596" y="3349"/>
                  <a:pt x="11055" y="3372"/>
                </a:cubicBezTo>
                <a:cubicBezTo>
                  <a:pt x="10938" y="3372"/>
                  <a:pt x="10824" y="3501"/>
                  <a:pt x="10706" y="3501"/>
                </a:cubicBezTo>
                <a:cubicBezTo>
                  <a:pt x="8682" y="3630"/>
                  <a:pt x="6657" y="3747"/>
                  <a:pt x="4636" y="3852"/>
                </a:cubicBezTo>
                <a:cubicBezTo>
                  <a:pt x="3488" y="3911"/>
                  <a:pt x="2340" y="3946"/>
                  <a:pt x="1188" y="3958"/>
                </a:cubicBezTo>
                <a:cubicBezTo>
                  <a:pt x="967" y="3958"/>
                  <a:pt x="742" y="3899"/>
                  <a:pt x="524" y="3770"/>
                </a:cubicBezTo>
                <a:cubicBezTo>
                  <a:pt x="195" y="3571"/>
                  <a:pt x="0" y="2658"/>
                  <a:pt x="0" y="1511"/>
                </a:cubicBezTo>
                <a:cubicBezTo>
                  <a:pt x="0" y="668"/>
                  <a:pt x="94" y="211"/>
                  <a:pt x="356" y="223"/>
                </a:cubicBezTo>
                <a:cubicBezTo>
                  <a:pt x="987" y="258"/>
                  <a:pt x="1622" y="305"/>
                  <a:pt x="2253" y="282"/>
                </a:cubicBezTo>
                <a:cubicBezTo>
                  <a:pt x="4421" y="200"/>
                  <a:pt x="6587" y="-11"/>
                  <a:pt x="8755" y="1"/>
                </a:cubicBezTo>
                <a:cubicBezTo>
                  <a:pt x="11814" y="12"/>
                  <a:pt x="14872" y="106"/>
                  <a:pt x="17931" y="293"/>
                </a:cubicBezTo>
                <a:cubicBezTo>
                  <a:pt x="18867" y="352"/>
                  <a:pt x="19797" y="785"/>
                  <a:pt x="20730" y="1078"/>
                </a:cubicBezTo>
                <a:cubicBezTo>
                  <a:pt x="21080" y="1183"/>
                  <a:pt x="21358" y="1710"/>
                  <a:pt x="21486" y="2939"/>
                </a:cubicBezTo>
                <a:cubicBezTo>
                  <a:pt x="21600" y="4040"/>
                  <a:pt x="21499" y="4473"/>
                  <a:pt x="21177" y="4297"/>
                </a:cubicBezTo>
                <a:cubicBezTo>
                  <a:pt x="21096" y="4250"/>
                  <a:pt x="21012" y="4227"/>
                  <a:pt x="20932" y="4227"/>
                </a:cubicBezTo>
                <a:cubicBezTo>
                  <a:pt x="20888" y="4227"/>
                  <a:pt x="20845" y="4274"/>
                  <a:pt x="20764" y="4332"/>
                </a:cubicBezTo>
                <a:cubicBezTo>
                  <a:pt x="20841" y="4649"/>
                  <a:pt x="20905" y="4871"/>
                  <a:pt x="20955" y="5117"/>
                </a:cubicBezTo>
                <a:cubicBezTo>
                  <a:pt x="21271" y="6674"/>
                  <a:pt x="21133" y="7915"/>
                  <a:pt x="20603" y="8161"/>
                </a:cubicBezTo>
                <a:cubicBezTo>
                  <a:pt x="19153" y="8828"/>
                  <a:pt x="17699" y="9495"/>
                  <a:pt x="16249" y="10092"/>
                </a:cubicBezTo>
                <a:cubicBezTo>
                  <a:pt x="15889" y="10245"/>
                  <a:pt x="15520" y="10092"/>
                  <a:pt x="15161" y="10151"/>
                </a:cubicBezTo>
                <a:cubicBezTo>
                  <a:pt x="14913" y="10198"/>
                  <a:pt x="14664" y="10362"/>
                  <a:pt x="14416" y="10467"/>
                </a:cubicBezTo>
                <a:lnTo>
                  <a:pt x="14432" y="10795"/>
                </a:lnTo>
                <a:lnTo>
                  <a:pt x="14432" y="107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8" name="Google Shape;1158;p38"/>
          <p:cNvSpPr/>
          <p:nvPr/>
        </p:nvSpPr>
        <p:spPr>
          <a:xfrm>
            <a:off x="2318070" y="3454315"/>
            <a:ext cx="267245" cy="36870"/>
          </a:xfrm>
          <a:custGeom>
            <a:rect b="b" l="l" r="r" t="t"/>
            <a:pathLst>
              <a:path extrusionOk="0" h="21374" w="21526">
                <a:moveTo>
                  <a:pt x="727" y="11207"/>
                </a:moveTo>
                <a:cubicBezTo>
                  <a:pt x="666" y="10584"/>
                  <a:pt x="635" y="10191"/>
                  <a:pt x="596" y="9822"/>
                </a:cubicBezTo>
                <a:cubicBezTo>
                  <a:pt x="447" y="8368"/>
                  <a:pt x="300" y="6891"/>
                  <a:pt x="424" y="4976"/>
                </a:cubicBezTo>
                <a:cubicBezTo>
                  <a:pt x="555" y="2968"/>
                  <a:pt x="816" y="2830"/>
                  <a:pt x="1077" y="2784"/>
                </a:cubicBezTo>
                <a:cubicBezTo>
                  <a:pt x="1622" y="2668"/>
                  <a:pt x="2167" y="2714"/>
                  <a:pt x="2711" y="2484"/>
                </a:cubicBezTo>
                <a:cubicBezTo>
                  <a:pt x="4419" y="1791"/>
                  <a:pt x="6126" y="661"/>
                  <a:pt x="7837" y="314"/>
                </a:cubicBezTo>
                <a:cubicBezTo>
                  <a:pt x="9981" y="-101"/>
                  <a:pt x="12127" y="-9"/>
                  <a:pt x="14271" y="61"/>
                </a:cubicBezTo>
                <a:cubicBezTo>
                  <a:pt x="15772" y="107"/>
                  <a:pt x="17272" y="499"/>
                  <a:pt x="18772" y="776"/>
                </a:cubicBezTo>
                <a:cubicBezTo>
                  <a:pt x="19205" y="845"/>
                  <a:pt x="19639" y="1007"/>
                  <a:pt x="20072" y="1237"/>
                </a:cubicBezTo>
                <a:cubicBezTo>
                  <a:pt x="20368" y="1399"/>
                  <a:pt x="20585" y="2484"/>
                  <a:pt x="20741" y="4376"/>
                </a:cubicBezTo>
                <a:cubicBezTo>
                  <a:pt x="20811" y="5230"/>
                  <a:pt x="20929" y="5899"/>
                  <a:pt x="21043" y="6499"/>
                </a:cubicBezTo>
                <a:cubicBezTo>
                  <a:pt x="21343" y="8091"/>
                  <a:pt x="21588" y="9753"/>
                  <a:pt x="21464" y="12868"/>
                </a:cubicBezTo>
                <a:cubicBezTo>
                  <a:pt x="21429" y="13722"/>
                  <a:pt x="21483" y="14761"/>
                  <a:pt x="21508" y="15707"/>
                </a:cubicBezTo>
                <a:cubicBezTo>
                  <a:pt x="21585" y="18661"/>
                  <a:pt x="21413" y="20553"/>
                  <a:pt x="20999" y="20622"/>
                </a:cubicBezTo>
                <a:cubicBezTo>
                  <a:pt x="19900" y="20807"/>
                  <a:pt x="18801" y="20807"/>
                  <a:pt x="17699" y="20922"/>
                </a:cubicBezTo>
                <a:cubicBezTo>
                  <a:pt x="16010" y="21084"/>
                  <a:pt x="14319" y="21499"/>
                  <a:pt x="12631" y="21337"/>
                </a:cubicBezTo>
                <a:cubicBezTo>
                  <a:pt x="11054" y="21199"/>
                  <a:pt x="9477" y="20484"/>
                  <a:pt x="7900" y="19999"/>
                </a:cubicBezTo>
                <a:cubicBezTo>
                  <a:pt x="5766" y="19330"/>
                  <a:pt x="3635" y="18961"/>
                  <a:pt x="1501" y="20207"/>
                </a:cubicBezTo>
                <a:cubicBezTo>
                  <a:pt x="1402" y="20276"/>
                  <a:pt x="1304" y="20461"/>
                  <a:pt x="1205" y="20530"/>
                </a:cubicBezTo>
                <a:cubicBezTo>
                  <a:pt x="1061" y="20622"/>
                  <a:pt x="915" y="20761"/>
                  <a:pt x="775" y="20668"/>
                </a:cubicBezTo>
                <a:cubicBezTo>
                  <a:pt x="364" y="20414"/>
                  <a:pt x="13" y="17784"/>
                  <a:pt x="1" y="14968"/>
                </a:cubicBezTo>
                <a:cubicBezTo>
                  <a:pt x="-12" y="12707"/>
                  <a:pt x="150" y="11807"/>
                  <a:pt x="727" y="11207"/>
                </a:cubicBezTo>
                <a:lnTo>
                  <a:pt x="727" y="112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9" name="Google Shape;1159;p38"/>
          <p:cNvSpPr/>
          <p:nvPr/>
        </p:nvSpPr>
        <p:spPr>
          <a:xfrm>
            <a:off x="2324261" y="3278346"/>
            <a:ext cx="255380" cy="55040"/>
          </a:xfrm>
          <a:custGeom>
            <a:rect b="b" l="l" r="r" t="t"/>
            <a:pathLst>
              <a:path extrusionOk="0" h="21210" w="21456">
                <a:moveTo>
                  <a:pt x="6602" y="15055"/>
                </a:moveTo>
                <a:cubicBezTo>
                  <a:pt x="6951" y="14427"/>
                  <a:pt x="7306" y="13875"/>
                  <a:pt x="7642" y="13125"/>
                </a:cubicBezTo>
                <a:cubicBezTo>
                  <a:pt x="7711" y="12972"/>
                  <a:pt x="7738" y="12114"/>
                  <a:pt x="7735" y="11593"/>
                </a:cubicBezTo>
                <a:cubicBezTo>
                  <a:pt x="7725" y="8943"/>
                  <a:pt x="7874" y="6522"/>
                  <a:pt x="8190" y="4316"/>
                </a:cubicBezTo>
                <a:cubicBezTo>
                  <a:pt x="8425" y="2662"/>
                  <a:pt x="8724" y="2049"/>
                  <a:pt x="9070" y="2478"/>
                </a:cubicBezTo>
                <a:cubicBezTo>
                  <a:pt x="9415" y="2907"/>
                  <a:pt x="9698" y="4347"/>
                  <a:pt x="9668" y="6170"/>
                </a:cubicBezTo>
                <a:cubicBezTo>
                  <a:pt x="9628" y="8468"/>
                  <a:pt x="9502" y="10750"/>
                  <a:pt x="9415" y="13002"/>
                </a:cubicBezTo>
                <a:cubicBezTo>
                  <a:pt x="9870" y="13140"/>
                  <a:pt x="10256" y="11608"/>
                  <a:pt x="10312" y="9295"/>
                </a:cubicBezTo>
                <a:cubicBezTo>
                  <a:pt x="10382" y="6583"/>
                  <a:pt x="10535" y="4010"/>
                  <a:pt x="11073" y="2386"/>
                </a:cubicBezTo>
                <a:cubicBezTo>
                  <a:pt x="11322" y="1620"/>
                  <a:pt x="11597" y="1160"/>
                  <a:pt x="11890" y="1896"/>
                </a:cubicBezTo>
                <a:cubicBezTo>
                  <a:pt x="12179" y="2631"/>
                  <a:pt x="12295" y="3918"/>
                  <a:pt x="12245" y="5297"/>
                </a:cubicBezTo>
                <a:cubicBezTo>
                  <a:pt x="12179" y="7058"/>
                  <a:pt x="12049" y="8774"/>
                  <a:pt x="11923" y="10474"/>
                </a:cubicBezTo>
                <a:cubicBezTo>
                  <a:pt x="11870" y="11210"/>
                  <a:pt x="11760" y="11853"/>
                  <a:pt x="11611" y="13063"/>
                </a:cubicBezTo>
                <a:cubicBezTo>
                  <a:pt x="12009" y="12604"/>
                  <a:pt x="12315" y="12328"/>
                  <a:pt x="12611" y="11853"/>
                </a:cubicBezTo>
                <a:cubicBezTo>
                  <a:pt x="12680" y="11746"/>
                  <a:pt x="12710" y="11011"/>
                  <a:pt x="12740" y="10536"/>
                </a:cubicBezTo>
                <a:cubicBezTo>
                  <a:pt x="12853" y="8713"/>
                  <a:pt x="12913" y="6783"/>
                  <a:pt x="13079" y="5052"/>
                </a:cubicBezTo>
                <a:cubicBezTo>
                  <a:pt x="13305" y="2662"/>
                  <a:pt x="13690" y="1926"/>
                  <a:pt x="14142" y="2616"/>
                </a:cubicBezTo>
                <a:cubicBezTo>
                  <a:pt x="14653" y="3382"/>
                  <a:pt x="15015" y="5756"/>
                  <a:pt x="14902" y="8039"/>
                </a:cubicBezTo>
                <a:cubicBezTo>
                  <a:pt x="14826" y="9617"/>
                  <a:pt x="14653" y="11103"/>
                  <a:pt x="14527" y="12604"/>
                </a:cubicBezTo>
                <a:cubicBezTo>
                  <a:pt x="14902" y="12558"/>
                  <a:pt x="14969" y="12052"/>
                  <a:pt x="15039" y="10291"/>
                </a:cubicBezTo>
                <a:cubicBezTo>
                  <a:pt x="15115" y="8284"/>
                  <a:pt x="15251" y="6292"/>
                  <a:pt x="15414" y="4393"/>
                </a:cubicBezTo>
                <a:cubicBezTo>
                  <a:pt x="15484" y="3566"/>
                  <a:pt x="15670" y="2876"/>
                  <a:pt x="15829" y="2294"/>
                </a:cubicBezTo>
                <a:cubicBezTo>
                  <a:pt x="16098" y="1329"/>
                  <a:pt x="16560" y="1283"/>
                  <a:pt x="16779" y="2064"/>
                </a:cubicBezTo>
                <a:cubicBezTo>
                  <a:pt x="17081" y="3152"/>
                  <a:pt x="17247" y="5266"/>
                  <a:pt x="17111" y="6783"/>
                </a:cubicBezTo>
                <a:cubicBezTo>
                  <a:pt x="16975" y="8314"/>
                  <a:pt x="16796" y="9754"/>
                  <a:pt x="16636" y="11240"/>
                </a:cubicBezTo>
                <a:cubicBezTo>
                  <a:pt x="16586" y="11700"/>
                  <a:pt x="16533" y="12160"/>
                  <a:pt x="16477" y="12665"/>
                </a:cubicBezTo>
                <a:cubicBezTo>
                  <a:pt x="17055" y="13017"/>
                  <a:pt x="17380" y="11685"/>
                  <a:pt x="17493" y="9372"/>
                </a:cubicBezTo>
                <a:cubicBezTo>
                  <a:pt x="17596" y="7273"/>
                  <a:pt x="17779" y="5220"/>
                  <a:pt x="17995" y="3305"/>
                </a:cubicBezTo>
                <a:cubicBezTo>
                  <a:pt x="18187" y="1589"/>
                  <a:pt x="18656" y="1023"/>
                  <a:pt x="18991" y="1697"/>
                </a:cubicBezTo>
                <a:cubicBezTo>
                  <a:pt x="19290" y="2294"/>
                  <a:pt x="19426" y="3994"/>
                  <a:pt x="19287" y="6017"/>
                </a:cubicBezTo>
                <a:cubicBezTo>
                  <a:pt x="19167" y="7732"/>
                  <a:pt x="18998" y="9372"/>
                  <a:pt x="18845" y="11041"/>
                </a:cubicBezTo>
                <a:cubicBezTo>
                  <a:pt x="18799" y="11562"/>
                  <a:pt x="18742" y="12068"/>
                  <a:pt x="18689" y="12604"/>
                </a:cubicBezTo>
                <a:cubicBezTo>
                  <a:pt x="19320" y="13462"/>
                  <a:pt x="19994" y="10919"/>
                  <a:pt x="20014" y="8100"/>
                </a:cubicBezTo>
                <a:cubicBezTo>
                  <a:pt x="20024" y="6675"/>
                  <a:pt x="20144" y="5205"/>
                  <a:pt x="20267" y="3857"/>
                </a:cubicBezTo>
                <a:cubicBezTo>
                  <a:pt x="20370" y="2754"/>
                  <a:pt x="20589" y="2616"/>
                  <a:pt x="20828" y="3152"/>
                </a:cubicBezTo>
                <a:cubicBezTo>
                  <a:pt x="21250" y="4117"/>
                  <a:pt x="21462" y="6185"/>
                  <a:pt x="21290" y="8253"/>
                </a:cubicBezTo>
                <a:cubicBezTo>
                  <a:pt x="21110" y="10413"/>
                  <a:pt x="21087" y="12328"/>
                  <a:pt x="21423" y="14258"/>
                </a:cubicBezTo>
                <a:cubicBezTo>
                  <a:pt x="21499" y="14687"/>
                  <a:pt x="21429" y="15867"/>
                  <a:pt x="21356" y="16526"/>
                </a:cubicBezTo>
                <a:cubicBezTo>
                  <a:pt x="21330" y="16755"/>
                  <a:pt x="21017" y="16694"/>
                  <a:pt x="20944" y="16326"/>
                </a:cubicBezTo>
                <a:cubicBezTo>
                  <a:pt x="20659" y="14856"/>
                  <a:pt x="20453" y="15285"/>
                  <a:pt x="20137" y="16280"/>
                </a:cubicBezTo>
                <a:cubicBezTo>
                  <a:pt x="19506" y="18257"/>
                  <a:pt x="18825" y="18915"/>
                  <a:pt x="18138" y="16556"/>
                </a:cubicBezTo>
                <a:cubicBezTo>
                  <a:pt x="18051" y="16265"/>
                  <a:pt x="17879" y="16296"/>
                  <a:pt x="17762" y="16464"/>
                </a:cubicBezTo>
                <a:cubicBezTo>
                  <a:pt x="17487" y="16863"/>
                  <a:pt x="17227" y="17491"/>
                  <a:pt x="16955" y="17920"/>
                </a:cubicBezTo>
                <a:cubicBezTo>
                  <a:pt x="16573" y="18532"/>
                  <a:pt x="16211" y="18272"/>
                  <a:pt x="15852" y="17368"/>
                </a:cubicBezTo>
                <a:cubicBezTo>
                  <a:pt x="15723" y="17046"/>
                  <a:pt x="15510" y="16985"/>
                  <a:pt x="15381" y="17246"/>
                </a:cubicBezTo>
                <a:cubicBezTo>
                  <a:pt x="14723" y="18640"/>
                  <a:pt x="14089" y="19222"/>
                  <a:pt x="13438" y="17123"/>
                </a:cubicBezTo>
                <a:cubicBezTo>
                  <a:pt x="13348" y="16832"/>
                  <a:pt x="13165" y="16954"/>
                  <a:pt x="13042" y="17123"/>
                </a:cubicBezTo>
                <a:cubicBezTo>
                  <a:pt x="12351" y="18027"/>
                  <a:pt x="11681" y="18349"/>
                  <a:pt x="11043" y="16296"/>
                </a:cubicBezTo>
                <a:cubicBezTo>
                  <a:pt x="10960" y="16020"/>
                  <a:pt x="10764" y="16311"/>
                  <a:pt x="10638" y="16526"/>
                </a:cubicBezTo>
                <a:cubicBezTo>
                  <a:pt x="10249" y="17184"/>
                  <a:pt x="9880" y="18180"/>
                  <a:pt x="9482" y="18548"/>
                </a:cubicBezTo>
                <a:cubicBezTo>
                  <a:pt x="9223" y="18793"/>
                  <a:pt x="8930" y="18119"/>
                  <a:pt x="8648" y="17996"/>
                </a:cubicBezTo>
                <a:cubicBezTo>
                  <a:pt x="8455" y="17904"/>
                  <a:pt x="8249" y="17920"/>
                  <a:pt x="8060" y="18103"/>
                </a:cubicBezTo>
                <a:cubicBezTo>
                  <a:pt x="7645" y="18532"/>
                  <a:pt x="7246" y="19329"/>
                  <a:pt x="6828" y="19543"/>
                </a:cubicBezTo>
                <a:cubicBezTo>
                  <a:pt x="6572" y="19666"/>
                  <a:pt x="6266" y="19237"/>
                  <a:pt x="6044" y="18609"/>
                </a:cubicBezTo>
                <a:cubicBezTo>
                  <a:pt x="5765" y="17812"/>
                  <a:pt x="5552" y="17935"/>
                  <a:pt x="5270" y="18471"/>
                </a:cubicBezTo>
                <a:cubicBezTo>
                  <a:pt x="4878" y="19222"/>
                  <a:pt x="4463" y="19758"/>
                  <a:pt x="4048" y="20202"/>
                </a:cubicBezTo>
                <a:cubicBezTo>
                  <a:pt x="3407" y="20876"/>
                  <a:pt x="2822" y="20080"/>
                  <a:pt x="2334" y="18119"/>
                </a:cubicBezTo>
                <a:cubicBezTo>
                  <a:pt x="2124" y="17276"/>
                  <a:pt x="1992" y="17414"/>
                  <a:pt x="1809" y="18195"/>
                </a:cubicBezTo>
                <a:cubicBezTo>
                  <a:pt x="1606" y="19069"/>
                  <a:pt x="1384" y="19850"/>
                  <a:pt x="1155" y="20570"/>
                </a:cubicBezTo>
                <a:cubicBezTo>
                  <a:pt x="879" y="21443"/>
                  <a:pt x="587" y="21397"/>
                  <a:pt x="308" y="20585"/>
                </a:cubicBezTo>
                <a:cubicBezTo>
                  <a:pt x="-98" y="19406"/>
                  <a:pt x="-101" y="17629"/>
                  <a:pt x="288" y="16388"/>
                </a:cubicBezTo>
                <a:cubicBezTo>
                  <a:pt x="600" y="15377"/>
                  <a:pt x="902" y="14289"/>
                  <a:pt x="1218" y="13293"/>
                </a:cubicBezTo>
                <a:cubicBezTo>
                  <a:pt x="1430" y="12604"/>
                  <a:pt x="1493" y="11715"/>
                  <a:pt x="1487" y="10536"/>
                </a:cubicBezTo>
                <a:cubicBezTo>
                  <a:pt x="1477" y="8514"/>
                  <a:pt x="1457" y="6461"/>
                  <a:pt x="1530" y="4485"/>
                </a:cubicBezTo>
                <a:cubicBezTo>
                  <a:pt x="1643" y="1497"/>
                  <a:pt x="2098" y="-157"/>
                  <a:pt x="2646" y="12"/>
                </a:cubicBezTo>
                <a:cubicBezTo>
                  <a:pt x="3111" y="149"/>
                  <a:pt x="3579" y="2493"/>
                  <a:pt x="3606" y="5174"/>
                </a:cubicBezTo>
                <a:cubicBezTo>
                  <a:pt x="3619" y="6446"/>
                  <a:pt x="3556" y="7855"/>
                  <a:pt x="3446" y="9034"/>
                </a:cubicBezTo>
                <a:cubicBezTo>
                  <a:pt x="3297" y="10643"/>
                  <a:pt x="3081" y="12129"/>
                  <a:pt x="2878" y="13615"/>
                </a:cubicBezTo>
                <a:cubicBezTo>
                  <a:pt x="2736" y="14657"/>
                  <a:pt x="2746" y="15407"/>
                  <a:pt x="3038" y="15453"/>
                </a:cubicBezTo>
                <a:cubicBezTo>
                  <a:pt x="3357" y="15514"/>
                  <a:pt x="3682" y="15469"/>
                  <a:pt x="3998" y="15223"/>
                </a:cubicBezTo>
                <a:cubicBezTo>
                  <a:pt x="4257" y="15024"/>
                  <a:pt x="4499" y="14442"/>
                  <a:pt x="4752" y="14029"/>
                </a:cubicBezTo>
                <a:cubicBezTo>
                  <a:pt x="5004" y="13615"/>
                  <a:pt x="5094" y="12864"/>
                  <a:pt x="5067" y="11562"/>
                </a:cubicBezTo>
                <a:cubicBezTo>
                  <a:pt x="4974" y="6982"/>
                  <a:pt x="5413" y="3489"/>
                  <a:pt x="6233" y="1972"/>
                </a:cubicBezTo>
                <a:cubicBezTo>
                  <a:pt x="6529" y="1421"/>
                  <a:pt x="6828" y="900"/>
                  <a:pt x="7107" y="2110"/>
                </a:cubicBezTo>
                <a:cubicBezTo>
                  <a:pt x="7392" y="3336"/>
                  <a:pt x="7532" y="4990"/>
                  <a:pt x="7406" y="6614"/>
                </a:cubicBezTo>
                <a:cubicBezTo>
                  <a:pt x="7230" y="8897"/>
                  <a:pt x="6961" y="11041"/>
                  <a:pt x="6725" y="13217"/>
                </a:cubicBezTo>
                <a:cubicBezTo>
                  <a:pt x="6675" y="13661"/>
                  <a:pt x="6599" y="14059"/>
                  <a:pt x="6532" y="14473"/>
                </a:cubicBezTo>
                <a:cubicBezTo>
                  <a:pt x="6552" y="14641"/>
                  <a:pt x="6575" y="14856"/>
                  <a:pt x="6602" y="15055"/>
                </a:cubicBezTo>
                <a:lnTo>
                  <a:pt x="6602" y="15055"/>
                </a:lnTo>
                <a:close/>
                <a:moveTo>
                  <a:pt x="6702" y="3887"/>
                </a:moveTo>
                <a:cubicBezTo>
                  <a:pt x="6642" y="3795"/>
                  <a:pt x="6582" y="3688"/>
                  <a:pt x="6519" y="3596"/>
                </a:cubicBezTo>
                <a:lnTo>
                  <a:pt x="6190" y="7640"/>
                </a:lnTo>
                <a:cubicBezTo>
                  <a:pt x="6237" y="7732"/>
                  <a:pt x="6286" y="7809"/>
                  <a:pt x="6333" y="7901"/>
                </a:cubicBezTo>
                <a:cubicBezTo>
                  <a:pt x="6459" y="6568"/>
                  <a:pt x="6579" y="5235"/>
                  <a:pt x="6702" y="3887"/>
                </a:cubicBezTo>
                <a:lnTo>
                  <a:pt x="6702" y="388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0" name="Google Shape;1160;p38"/>
          <p:cNvSpPr/>
          <p:nvPr/>
        </p:nvSpPr>
        <p:spPr>
          <a:xfrm>
            <a:off x="2310382" y="4011565"/>
            <a:ext cx="284696" cy="31207"/>
          </a:xfrm>
          <a:custGeom>
            <a:rect b="b" l="l" r="r" t="t"/>
            <a:pathLst>
              <a:path extrusionOk="0" h="21050" w="21572">
                <a:moveTo>
                  <a:pt x="21135" y="16467"/>
                </a:moveTo>
                <a:lnTo>
                  <a:pt x="21572" y="16467"/>
                </a:lnTo>
                <a:cubicBezTo>
                  <a:pt x="21548" y="16895"/>
                  <a:pt x="21536" y="17163"/>
                  <a:pt x="21533" y="17163"/>
                </a:cubicBezTo>
                <a:cubicBezTo>
                  <a:pt x="21027" y="16092"/>
                  <a:pt x="20580" y="19465"/>
                  <a:pt x="20080" y="18662"/>
                </a:cubicBezTo>
                <a:cubicBezTo>
                  <a:pt x="19924" y="18421"/>
                  <a:pt x="19771" y="17966"/>
                  <a:pt x="19618" y="17591"/>
                </a:cubicBezTo>
                <a:cubicBezTo>
                  <a:pt x="19472" y="17243"/>
                  <a:pt x="19307" y="16306"/>
                  <a:pt x="19181" y="16601"/>
                </a:cubicBezTo>
                <a:cubicBezTo>
                  <a:pt x="18171" y="18903"/>
                  <a:pt x="17141" y="18019"/>
                  <a:pt x="16122" y="18287"/>
                </a:cubicBezTo>
                <a:cubicBezTo>
                  <a:pt x="12568" y="19277"/>
                  <a:pt x="9015" y="20348"/>
                  <a:pt x="5461" y="20990"/>
                </a:cubicBezTo>
                <a:cubicBezTo>
                  <a:pt x="4011" y="21258"/>
                  <a:pt x="2555" y="20562"/>
                  <a:pt x="1105" y="20134"/>
                </a:cubicBezTo>
                <a:cubicBezTo>
                  <a:pt x="694" y="20000"/>
                  <a:pt x="323" y="18528"/>
                  <a:pt x="89" y="15316"/>
                </a:cubicBezTo>
                <a:cubicBezTo>
                  <a:pt x="11" y="14219"/>
                  <a:pt x="-28" y="12345"/>
                  <a:pt x="23" y="11248"/>
                </a:cubicBezTo>
                <a:cubicBezTo>
                  <a:pt x="56" y="10525"/>
                  <a:pt x="290" y="10230"/>
                  <a:pt x="427" y="10311"/>
                </a:cubicBezTo>
                <a:cubicBezTo>
                  <a:pt x="688" y="10471"/>
                  <a:pt x="949" y="11007"/>
                  <a:pt x="1284" y="11515"/>
                </a:cubicBezTo>
                <a:cubicBezTo>
                  <a:pt x="1182" y="9936"/>
                  <a:pt x="1120" y="9106"/>
                  <a:pt x="1075" y="8196"/>
                </a:cubicBezTo>
                <a:cubicBezTo>
                  <a:pt x="931" y="5225"/>
                  <a:pt x="1078" y="3030"/>
                  <a:pt x="1413" y="2923"/>
                </a:cubicBezTo>
                <a:cubicBezTo>
                  <a:pt x="4026" y="2067"/>
                  <a:pt x="6636" y="1103"/>
                  <a:pt x="9248" y="327"/>
                </a:cubicBezTo>
                <a:cubicBezTo>
                  <a:pt x="11478" y="-342"/>
                  <a:pt x="13701" y="-101"/>
                  <a:pt x="15921" y="2147"/>
                </a:cubicBezTo>
                <a:cubicBezTo>
                  <a:pt x="16397" y="2629"/>
                  <a:pt x="16871" y="2977"/>
                  <a:pt x="17446" y="3486"/>
                </a:cubicBezTo>
                <a:cubicBezTo>
                  <a:pt x="17117" y="5600"/>
                  <a:pt x="16946" y="8036"/>
                  <a:pt x="16559" y="8062"/>
                </a:cubicBezTo>
                <a:cubicBezTo>
                  <a:pt x="14657" y="8170"/>
                  <a:pt x="12754" y="8143"/>
                  <a:pt x="10851" y="8758"/>
                </a:cubicBezTo>
                <a:cubicBezTo>
                  <a:pt x="8499" y="9508"/>
                  <a:pt x="6153" y="10793"/>
                  <a:pt x="3804" y="11863"/>
                </a:cubicBezTo>
                <a:cubicBezTo>
                  <a:pt x="3774" y="11863"/>
                  <a:pt x="3747" y="11997"/>
                  <a:pt x="3717" y="12479"/>
                </a:cubicBezTo>
                <a:cubicBezTo>
                  <a:pt x="3825" y="12479"/>
                  <a:pt x="3933" y="12506"/>
                  <a:pt x="4038" y="12479"/>
                </a:cubicBezTo>
                <a:cubicBezTo>
                  <a:pt x="6360" y="11836"/>
                  <a:pt x="8679" y="11194"/>
                  <a:pt x="10998" y="10498"/>
                </a:cubicBezTo>
                <a:cubicBezTo>
                  <a:pt x="13668" y="9695"/>
                  <a:pt x="16332" y="10016"/>
                  <a:pt x="18992" y="11970"/>
                </a:cubicBezTo>
                <a:cubicBezTo>
                  <a:pt x="19615" y="12425"/>
                  <a:pt x="20236" y="13175"/>
                  <a:pt x="20853" y="13951"/>
                </a:cubicBezTo>
                <a:cubicBezTo>
                  <a:pt x="20937" y="14085"/>
                  <a:pt x="21006" y="15262"/>
                  <a:pt x="21135" y="16467"/>
                </a:cubicBezTo>
                <a:lnTo>
                  <a:pt x="21135" y="164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1" name="Google Shape;1161;p38"/>
          <p:cNvSpPr/>
          <p:nvPr/>
        </p:nvSpPr>
        <p:spPr>
          <a:xfrm>
            <a:off x="2336680" y="3212568"/>
            <a:ext cx="247132" cy="22561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2" name="Google Shape;1162;p38"/>
          <p:cNvSpPr/>
          <p:nvPr/>
        </p:nvSpPr>
        <p:spPr>
          <a:xfrm>
            <a:off x="2329838" y="2997352"/>
            <a:ext cx="247129" cy="24113"/>
          </a:xfrm>
          <a:custGeom>
            <a:rect b="b" l="l" r="r" t="t"/>
            <a:pathLst>
              <a:path extrusionOk="0" h="20263" w="21588">
                <a:moveTo>
                  <a:pt x="20480" y="15372"/>
                </a:moveTo>
                <a:cubicBezTo>
                  <a:pt x="20048" y="16243"/>
                  <a:pt x="19620" y="17147"/>
                  <a:pt x="19188" y="17984"/>
                </a:cubicBezTo>
                <a:cubicBezTo>
                  <a:pt x="19036" y="18286"/>
                  <a:pt x="18870" y="18855"/>
                  <a:pt x="18725" y="18620"/>
                </a:cubicBezTo>
                <a:cubicBezTo>
                  <a:pt x="18044" y="17448"/>
                  <a:pt x="17367" y="15941"/>
                  <a:pt x="16687" y="14769"/>
                </a:cubicBezTo>
                <a:cubicBezTo>
                  <a:pt x="16473" y="14401"/>
                  <a:pt x="16227" y="14167"/>
                  <a:pt x="16024" y="14736"/>
                </a:cubicBezTo>
                <a:cubicBezTo>
                  <a:pt x="15391" y="16544"/>
                  <a:pt x="14777" y="16846"/>
                  <a:pt x="14148" y="14535"/>
                </a:cubicBezTo>
                <a:cubicBezTo>
                  <a:pt x="13986" y="13932"/>
                  <a:pt x="13764" y="14167"/>
                  <a:pt x="13595" y="14736"/>
                </a:cubicBezTo>
                <a:cubicBezTo>
                  <a:pt x="12998" y="16678"/>
                  <a:pt x="12431" y="17917"/>
                  <a:pt x="11816" y="14836"/>
                </a:cubicBezTo>
                <a:cubicBezTo>
                  <a:pt x="11640" y="13966"/>
                  <a:pt x="11312" y="14803"/>
                  <a:pt x="11105" y="15841"/>
                </a:cubicBezTo>
                <a:cubicBezTo>
                  <a:pt x="10445" y="19190"/>
                  <a:pt x="9809" y="19726"/>
                  <a:pt x="9139" y="16209"/>
                </a:cubicBezTo>
                <a:cubicBezTo>
                  <a:pt x="9032" y="15640"/>
                  <a:pt x="8849" y="15640"/>
                  <a:pt x="8735" y="16109"/>
                </a:cubicBezTo>
                <a:cubicBezTo>
                  <a:pt x="7996" y="19056"/>
                  <a:pt x="7288" y="18620"/>
                  <a:pt x="6573" y="15238"/>
                </a:cubicBezTo>
                <a:cubicBezTo>
                  <a:pt x="6410" y="14468"/>
                  <a:pt x="6137" y="14702"/>
                  <a:pt x="5968" y="15506"/>
                </a:cubicBezTo>
                <a:cubicBezTo>
                  <a:pt x="5156" y="19324"/>
                  <a:pt x="4365" y="20529"/>
                  <a:pt x="3585" y="14937"/>
                </a:cubicBezTo>
                <a:cubicBezTo>
                  <a:pt x="3353" y="13296"/>
                  <a:pt x="3184" y="14602"/>
                  <a:pt x="3001" y="15841"/>
                </a:cubicBezTo>
                <a:cubicBezTo>
                  <a:pt x="2503" y="19257"/>
                  <a:pt x="1968" y="21400"/>
                  <a:pt x="1343" y="19625"/>
                </a:cubicBezTo>
                <a:cubicBezTo>
                  <a:pt x="683" y="17750"/>
                  <a:pt x="54" y="10784"/>
                  <a:pt x="2" y="4522"/>
                </a:cubicBezTo>
                <a:cubicBezTo>
                  <a:pt x="-8" y="3149"/>
                  <a:pt x="20" y="838"/>
                  <a:pt x="103" y="470"/>
                </a:cubicBezTo>
                <a:cubicBezTo>
                  <a:pt x="244" y="-167"/>
                  <a:pt x="489" y="-200"/>
                  <a:pt x="603" y="637"/>
                </a:cubicBezTo>
                <a:cubicBezTo>
                  <a:pt x="814" y="2178"/>
                  <a:pt x="990" y="4388"/>
                  <a:pt x="1135" y="6598"/>
                </a:cubicBezTo>
                <a:cubicBezTo>
                  <a:pt x="1439" y="11220"/>
                  <a:pt x="1584" y="11655"/>
                  <a:pt x="2054" y="8507"/>
                </a:cubicBezTo>
                <a:cubicBezTo>
                  <a:pt x="2224" y="7368"/>
                  <a:pt x="2379" y="6062"/>
                  <a:pt x="2527" y="4723"/>
                </a:cubicBezTo>
                <a:cubicBezTo>
                  <a:pt x="2963" y="939"/>
                  <a:pt x="3298" y="805"/>
                  <a:pt x="3743" y="4321"/>
                </a:cubicBezTo>
                <a:cubicBezTo>
                  <a:pt x="4507" y="10349"/>
                  <a:pt x="4631" y="10550"/>
                  <a:pt x="5467" y="5493"/>
                </a:cubicBezTo>
                <a:cubicBezTo>
                  <a:pt x="5868" y="3082"/>
                  <a:pt x="6244" y="3149"/>
                  <a:pt x="6614" y="5593"/>
                </a:cubicBezTo>
                <a:cubicBezTo>
                  <a:pt x="7153" y="9177"/>
                  <a:pt x="7671" y="9545"/>
                  <a:pt x="8217" y="5761"/>
                </a:cubicBezTo>
                <a:cubicBezTo>
                  <a:pt x="8507" y="3752"/>
                  <a:pt x="8842" y="3752"/>
                  <a:pt x="9129" y="5861"/>
                </a:cubicBezTo>
                <a:cubicBezTo>
                  <a:pt x="9592" y="9277"/>
                  <a:pt x="10041" y="8775"/>
                  <a:pt x="10504" y="5995"/>
                </a:cubicBezTo>
                <a:cubicBezTo>
                  <a:pt x="10593" y="5426"/>
                  <a:pt x="10687" y="4890"/>
                  <a:pt x="10780" y="4321"/>
                </a:cubicBezTo>
                <a:cubicBezTo>
                  <a:pt x="11108" y="2278"/>
                  <a:pt x="11433" y="2111"/>
                  <a:pt x="11754" y="4455"/>
                </a:cubicBezTo>
                <a:cubicBezTo>
                  <a:pt x="12127" y="7167"/>
                  <a:pt x="12524" y="7234"/>
                  <a:pt x="12901" y="4857"/>
                </a:cubicBezTo>
                <a:cubicBezTo>
                  <a:pt x="13343" y="2111"/>
                  <a:pt x="13747" y="1910"/>
                  <a:pt x="14214" y="4589"/>
                </a:cubicBezTo>
                <a:cubicBezTo>
                  <a:pt x="14611" y="6866"/>
                  <a:pt x="15060" y="6330"/>
                  <a:pt x="15464" y="4354"/>
                </a:cubicBezTo>
                <a:cubicBezTo>
                  <a:pt x="15889" y="2312"/>
                  <a:pt x="16293" y="2178"/>
                  <a:pt x="16697" y="4723"/>
                </a:cubicBezTo>
                <a:cubicBezTo>
                  <a:pt x="16735" y="4957"/>
                  <a:pt x="16784" y="5259"/>
                  <a:pt x="16828" y="5292"/>
                </a:cubicBezTo>
                <a:cubicBezTo>
                  <a:pt x="17561" y="5761"/>
                  <a:pt x="18290" y="8273"/>
                  <a:pt x="19032" y="5962"/>
                </a:cubicBezTo>
                <a:cubicBezTo>
                  <a:pt x="19236" y="5326"/>
                  <a:pt x="19454" y="5058"/>
                  <a:pt x="19668" y="4957"/>
                </a:cubicBezTo>
                <a:cubicBezTo>
                  <a:pt x="20027" y="4790"/>
                  <a:pt x="20386" y="4656"/>
                  <a:pt x="20742" y="4957"/>
                </a:cubicBezTo>
                <a:cubicBezTo>
                  <a:pt x="20956" y="5158"/>
                  <a:pt x="21212" y="5761"/>
                  <a:pt x="21361" y="7100"/>
                </a:cubicBezTo>
                <a:cubicBezTo>
                  <a:pt x="21502" y="8373"/>
                  <a:pt x="21589" y="10818"/>
                  <a:pt x="21589" y="12760"/>
                </a:cubicBezTo>
                <a:cubicBezTo>
                  <a:pt x="21592" y="15406"/>
                  <a:pt x="21326" y="15774"/>
                  <a:pt x="21105" y="15941"/>
                </a:cubicBezTo>
                <a:cubicBezTo>
                  <a:pt x="20901" y="16075"/>
                  <a:pt x="20694" y="15975"/>
                  <a:pt x="20490" y="15975"/>
                </a:cubicBezTo>
                <a:cubicBezTo>
                  <a:pt x="20483" y="15774"/>
                  <a:pt x="20480" y="15573"/>
                  <a:pt x="20473" y="15406"/>
                </a:cubicBezTo>
                <a:lnTo>
                  <a:pt x="20480" y="1537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3" name="Google Shape;1163;p38"/>
          <p:cNvSpPr/>
          <p:nvPr/>
        </p:nvSpPr>
        <p:spPr>
          <a:xfrm>
            <a:off x="2330686" y="3066607"/>
            <a:ext cx="247582" cy="14011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4" name="Google Shape;1164;p38"/>
          <p:cNvSpPr/>
          <p:nvPr/>
        </p:nvSpPr>
        <p:spPr>
          <a:xfrm>
            <a:off x="2334020" y="3134320"/>
            <a:ext cx="39018" cy="15440"/>
          </a:xfrm>
          <a:custGeom>
            <a:rect b="b" l="l" r="r" t="t"/>
            <a:pathLst>
              <a:path extrusionOk="0" h="19987" w="21148">
                <a:moveTo>
                  <a:pt x="6220" y="19987"/>
                </a:moveTo>
                <a:cubicBezTo>
                  <a:pt x="3633" y="18701"/>
                  <a:pt x="1644" y="16336"/>
                  <a:pt x="446" y="10987"/>
                </a:cubicBezTo>
                <a:cubicBezTo>
                  <a:pt x="-452" y="7078"/>
                  <a:pt x="18" y="3118"/>
                  <a:pt x="1751" y="2501"/>
                </a:cubicBezTo>
                <a:cubicBezTo>
                  <a:pt x="7397" y="496"/>
                  <a:pt x="13085" y="-1613"/>
                  <a:pt x="18774" y="1833"/>
                </a:cubicBezTo>
                <a:cubicBezTo>
                  <a:pt x="19651" y="2347"/>
                  <a:pt x="20357" y="4507"/>
                  <a:pt x="21148" y="5896"/>
                </a:cubicBezTo>
                <a:cubicBezTo>
                  <a:pt x="20528" y="7696"/>
                  <a:pt x="20015" y="10524"/>
                  <a:pt x="19223" y="11141"/>
                </a:cubicBezTo>
                <a:cubicBezTo>
                  <a:pt x="14903" y="14330"/>
                  <a:pt x="10540" y="17056"/>
                  <a:pt x="6220" y="1998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5" name="Google Shape;1165;p38"/>
          <p:cNvSpPr/>
          <p:nvPr/>
        </p:nvSpPr>
        <p:spPr>
          <a:xfrm>
            <a:off x="2535812" y="3131960"/>
            <a:ext cx="22944" cy="15251"/>
          </a:xfrm>
          <a:custGeom>
            <a:rect b="b" l="l" r="r" t="t"/>
            <a:pathLst>
              <a:path extrusionOk="0" h="20749" w="20486">
                <a:moveTo>
                  <a:pt x="7178" y="1411"/>
                </a:moveTo>
                <a:cubicBezTo>
                  <a:pt x="10108" y="1954"/>
                  <a:pt x="13037" y="2334"/>
                  <a:pt x="15967" y="3039"/>
                </a:cubicBezTo>
                <a:cubicBezTo>
                  <a:pt x="18472" y="3690"/>
                  <a:pt x="20237" y="5698"/>
                  <a:pt x="20449" y="10040"/>
                </a:cubicBezTo>
                <a:cubicBezTo>
                  <a:pt x="20696" y="14545"/>
                  <a:pt x="19708" y="17855"/>
                  <a:pt x="16778" y="19266"/>
                </a:cubicBezTo>
                <a:cubicBezTo>
                  <a:pt x="12402" y="21383"/>
                  <a:pt x="8025" y="21600"/>
                  <a:pt x="4037" y="17475"/>
                </a:cubicBezTo>
                <a:cubicBezTo>
                  <a:pt x="1320" y="14708"/>
                  <a:pt x="-904" y="10312"/>
                  <a:pt x="367" y="5644"/>
                </a:cubicBezTo>
                <a:cubicBezTo>
                  <a:pt x="1143" y="2876"/>
                  <a:pt x="4496" y="1845"/>
                  <a:pt x="6684" y="0"/>
                </a:cubicBezTo>
                <a:cubicBezTo>
                  <a:pt x="6825" y="543"/>
                  <a:pt x="7002" y="977"/>
                  <a:pt x="7178" y="14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6" name="Google Shape;1166;p38"/>
          <p:cNvSpPr/>
          <p:nvPr/>
        </p:nvSpPr>
        <p:spPr>
          <a:xfrm>
            <a:off x="2500538" y="3134028"/>
            <a:ext cx="21088" cy="15325"/>
          </a:xfrm>
          <a:custGeom>
            <a:rect b="b" l="l" r="r" t="t"/>
            <a:pathLst>
              <a:path extrusionOk="0" h="20298" w="20277">
                <a:moveTo>
                  <a:pt x="7586" y="1001"/>
                </a:moveTo>
                <a:cubicBezTo>
                  <a:pt x="10210" y="1528"/>
                  <a:pt x="12834" y="1897"/>
                  <a:pt x="15420" y="2634"/>
                </a:cubicBezTo>
                <a:cubicBezTo>
                  <a:pt x="18158" y="3372"/>
                  <a:pt x="19869" y="5584"/>
                  <a:pt x="20212" y="9641"/>
                </a:cubicBezTo>
                <a:cubicBezTo>
                  <a:pt x="20592" y="13961"/>
                  <a:pt x="19299" y="16648"/>
                  <a:pt x="16447" y="18228"/>
                </a:cubicBezTo>
                <a:cubicBezTo>
                  <a:pt x="12188" y="20599"/>
                  <a:pt x="8005" y="21600"/>
                  <a:pt x="3974" y="17543"/>
                </a:cubicBezTo>
                <a:cubicBezTo>
                  <a:pt x="931" y="14488"/>
                  <a:pt x="-1008" y="9904"/>
                  <a:pt x="551" y="5216"/>
                </a:cubicBezTo>
                <a:cubicBezTo>
                  <a:pt x="1388" y="2634"/>
                  <a:pt x="4810" y="1686"/>
                  <a:pt x="7054" y="0"/>
                </a:cubicBezTo>
                <a:lnTo>
                  <a:pt x="7586" y="100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7" name="Google Shape;1167;p38"/>
          <p:cNvSpPr/>
          <p:nvPr/>
        </p:nvSpPr>
        <p:spPr>
          <a:xfrm>
            <a:off x="2424415" y="3136569"/>
            <a:ext cx="20928" cy="13299"/>
          </a:xfrm>
          <a:custGeom>
            <a:rect b="b" l="l" r="r" t="t"/>
            <a:pathLst>
              <a:path extrusionOk="0" h="18998" w="20928">
                <a:moveTo>
                  <a:pt x="9562" y="177"/>
                </a:moveTo>
                <a:cubicBezTo>
                  <a:pt x="11619" y="460"/>
                  <a:pt x="14309" y="290"/>
                  <a:pt x="16762" y="1311"/>
                </a:cubicBezTo>
                <a:cubicBezTo>
                  <a:pt x="18384" y="1991"/>
                  <a:pt x="20520" y="4089"/>
                  <a:pt x="20797" y="6073"/>
                </a:cubicBezTo>
                <a:cubicBezTo>
                  <a:pt x="21193" y="8737"/>
                  <a:pt x="20679" y="12649"/>
                  <a:pt x="19452" y="14577"/>
                </a:cubicBezTo>
                <a:cubicBezTo>
                  <a:pt x="15101" y="21380"/>
                  <a:pt x="4973" y="20076"/>
                  <a:pt x="1452" y="12423"/>
                </a:cubicBezTo>
                <a:cubicBezTo>
                  <a:pt x="384" y="10041"/>
                  <a:pt x="-407" y="6243"/>
                  <a:pt x="226" y="3862"/>
                </a:cubicBezTo>
                <a:cubicBezTo>
                  <a:pt x="701" y="1991"/>
                  <a:pt x="3430" y="1027"/>
                  <a:pt x="5290" y="177"/>
                </a:cubicBezTo>
                <a:cubicBezTo>
                  <a:pt x="6397" y="-220"/>
                  <a:pt x="7742" y="177"/>
                  <a:pt x="9562" y="1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8" name="Google Shape;1168;p38"/>
          <p:cNvSpPr/>
          <p:nvPr/>
        </p:nvSpPr>
        <p:spPr>
          <a:xfrm>
            <a:off x="2388450" y="3136136"/>
            <a:ext cx="21061" cy="12950"/>
          </a:xfrm>
          <a:custGeom>
            <a:rect b="b" l="l" r="r" t="t"/>
            <a:pathLst>
              <a:path extrusionOk="0" h="19621" w="21008">
                <a:moveTo>
                  <a:pt x="9886" y="240"/>
                </a:moveTo>
                <a:cubicBezTo>
                  <a:pt x="11538" y="542"/>
                  <a:pt x="13977" y="904"/>
                  <a:pt x="16417" y="1386"/>
                </a:cubicBezTo>
                <a:cubicBezTo>
                  <a:pt x="19525" y="2050"/>
                  <a:pt x="20705" y="5308"/>
                  <a:pt x="20981" y="9713"/>
                </a:cubicBezTo>
                <a:cubicBezTo>
                  <a:pt x="21256" y="14298"/>
                  <a:pt x="19446" y="16591"/>
                  <a:pt x="16928" y="17979"/>
                </a:cubicBezTo>
                <a:cubicBezTo>
                  <a:pt x="10987" y="21297"/>
                  <a:pt x="5282" y="19608"/>
                  <a:pt x="1663" y="12729"/>
                </a:cubicBezTo>
                <a:cubicBezTo>
                  <a:pt x="561" y="10618"/>
                  <a:pt x="-344" y="6817"/>
                  <a:pt x="128" y="4463"/>
                </a:cubicBezTo>
                <a:cubicBezTo>
                  <a:pt x="522" y="2533"/>
                  <a:pt x="2961" y="1145"/>
                  <a:pt x="4653" y="300"/>
                </a:cubicBezTo>
                <a:cubicBezTo>
                  <a:pt x="5951" y="-303"/>
                  <a:pt x="7564" y="180"/>
                  <a:pt x="9886" y="240"/>
                </a:cubicBezTo>
                <a:lnTo>
                  <a:pt x="9886" y="2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9" name="Google Shape;1169;p38"/>
          <p:cNvSpPr/>
          <p:nvPr/>
        </p:nvSpPr>
        <p:spPr>
          <a:xfrm>
            <a:off x="2457500" y="3135936"/>
            <a:ext cx="18324" cy="13447"/>
          </a:xfrm>
          <a:custGeom>
            <a:rect b="b" l="l" r="r" t="t"/>
            <a:pathLst>
              <a:path extrusionOk="0" h="20375" w="20248">
                <a:moveTo>
                  <a:pt x="6993" y="0"/>
                </a:moveTo>
                <a:cubicBezTo>
                  <a:pt x="11016" y="1086"/>
                  <a:pt x="14033" y="965"/>
                  <a:pt x="16263" y="2775"/>
                </a:cubicBezTo>
                <a:cubicBezTo>
                  <a:pt x="18143" y="4284"/>
                  <a:pt x="20067" y="7844"/>
                  <a:pt x="20242" y="10679"/>
                </a:cubicBezTo>
                <a:cubicBezTo>
                  <a:pt x="20373" y="13153"/>
                  <a:pt x="18580" y="17015"/>
                  <a:pt x="16831" y="18342"/>
                </a:cubicBezTo>
                <a:cubicBezTo>
                  <a:pt x="12677" y="21600"/>
                  <a:pt x="8218" y="20816"/>
                  <a:pt x="4370" y="16894"/>
                </a:cubicBezTo>
                <a:cubicBezTo>
                  <a:pt x="1571" y="14058"/>
                  <a:pt x="-1227" y="9955"/>
                  <a:pt x="566" y="5309"/>
                </a:cubicBezTo>
                <a:cubicBezTo>
                  <a:pt x="1659" y="2413"/>
                  <a:pt x="5288" y="1327"/>
                  <a:pt x="699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0" name="Google Shape;1170;p38"/>
          <p:cNvSpPr/>
          <p:nvPr/>
        </p:nvSpPr>
        <p:spPr>
          <a:xfrm>
            <a:off x="2565080" y="3130627"/>
            <a:ext cx="17263" cy="15179"/>
          </a:xfrm>
          <a:custGeom>
            <a:rect b="b" l="l" r="r" t="t"/>
            <a:pathLst>
              <a:path extrusionOk="0" h="20652" w="21052">
                <a:moveTo>
                  <a:pt x="14569" y="20652"/>
                </a:moveTo>
                <a:cubicBezTo>
                  <a:pt x="6807" y="19567"/>
                  <a:pt x="250" y="13542"/>
                  <a:pt x="9" y="6867"/>
                </a:cubicBezTo>
                <a:cubicBezTo>
                  <a:pt x="-136" y="2363"/>
                  <a:pt x="1552" y="-948"/>
                  <a:pt x="5891" y="246"/>
                </a:cubicBezTo>
                <a:cubicBezTo>
                  <a:pt x="10182" y="1386"/>
                  <a:pt x="14666" y="3014"/>
                  <a:pt x="18137" y="5890"/>
                </a:cubicBezTo>
                <a:cubicBezTo>
                  <a:pt x="20162" y="7518"/>
                  <a:pt x="21464" y="12294"/>
                  <a:pt x="20934" y="15171"/>
                </a:cubicBezTo>
                <a:cubicBezTo>
                  <a:pt x="20548" y="17396"/>
                  <a:pt x="16835" y="18861"/>
                  <a:pt x="14569" y="20652"/>
                </a:cubicBezTo>
                <a:lnTo>
                  <a:pt x="14569" y="206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1" name="Google Shape;1171;p38"/>
          <p:cNvSpPr/>
          <p:nvPr/>
        </p:nvSpPr>
        <p:spPr>
          <a:xfrm>
            <a:off x="2541446" y="3530135"/>
            <a:ext cx="23498" cy="15864"/>
          </a:xfrm>
          <a:custGeom>
            <a:rect b="b" l="l" r="r" t="t"/>
            <a:pathLst>
              <a:path extrusionOk="0" h="21082" w="20980">
                <a:moveTo>
                  <a:pt x="1373" y="20908"/>
                </a:moveTo>
                <a:cubicBezTo>
                  <a:pt x="914" y="17785"/>
                  <a:pt x="349" y="15508"/>
                  <a:pt x="243" y="13232"/>
                </a:cubicBezTo>
                <a:cubicBezTo>
                  <a:pt x="102" y="9738"/>
                  <a:pt x="-392" y="5608"/>
                  <a:pt x="632" y="2961"/>
                </a:cubicBezTo>
                <a:cubicBezTo>
                  <a:pt x="1408" y="950"/>
                  <a:pt x="4443" y="-268"/>
                  <a:pt x="6349" y="50"/>
                </a:cubicBezTo>
                <a:cubicBezTo>
                  <a:pt x="9984" y="685"/>
                  <a:pt x="13690" y="2008"/>
                  <a:pt x="16973" y="4232"/>
                </a:cubicBezTo>
                <a:cubicBezTo>
                  <a:pt x="18773" y="5503"/>
                  <a:pt x="20290" y="9050"/>
                  <a:pt x="20961" y="12067"/>
                </a:cubicBezTo>
                <a:cubicBezTo>
                  <a:pt x="21208" y="13179"/>
                  <a:pt x="18914" y="16514"/>
                  <a:pt x="17396" y="17414"/>
                </a:cubicBezTo>
                <a:cubicBezTo>
                  <a:pt x="14502" y="19161"/>
                  <a:pt x="11361" y="20167"/>
                  <a:pt x="8290" y="20856"/>
                </a:cubicBezTo>
                <a:cubicBezTo>
                  <a:pt x="5784" y="21332"/>
                  <a:pt x="3173" y="20908"/>
                  <a:pt x="1373" y="20908"/>
                </a:cubicBezTo>
                <a:lnTo>
                  <a:pt x="1373" y="209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2" name="Google Shape;1172;p38"/>
          <p:cNvSpPr/>
          <p:nvPr/>
        </p:nvSpPr>
        <p:spPr>
          <a:xfrm>
            <a:off x="2330296" y="3533801"/>
            <a:ext cx="28805" cy="12647"/>
          </a:xfrm>
          <a:custGeom>
            <a:rect b="b" l="l" r="r" t="t"/>
            <a:pathLst>
              <a:path extrusionOk="0" h="20398" w="21337">
                <a:moveTo>
                  <a:pt x="7298" y="432"/>
                </a:moveTo>
                <a:cubicBezTo>
                  <a:pt x="10669" y="945"/>
                  <a:pt x="14069" y="881"/>
                  <a:pt x="17380" y="2163"/>
                </a:cubicBezTo>
                <a:cubicBezTo>
                  <a:pt x="18817" y="2740"/>
                  <a:pt x="20018" y="6009"/>
                  <a:pt x="21337" y="8124"/>
                </a:cubicBezTo>
                <a:cubicBezTo>
                  <a:pt x="20370" y="10367"/>
                  <a:pt x="19608" y="13764"/>
                  <a:pt x="18436" y="14726"/>
                </a:cubicBezTo>
                <a:cubicBezTo>
                  <a:pt x="15270" y="17161"/>
                  <a:pt x="11988" y="18892"/>
                  <a:pt x="8705" y="20109"/>
                </a:cubicBezTo>
                <a:cubicBezTo>
                  <a:pt x="5862" y="21135"/>
                  <a:pt x="3049" y="19469"/>
                  <a:pt x="1202" y="14469"/>
                </a:cubicBezTo>
                <a:cubicBezTo>
                  <a:pt x="323" y="12034"/>
                  <a:pt x="-263" y="7675"/>
                  <a:pt x="118" y="4983"/>
                </a:cubicBezTo>
                <a:cubicBezTo>
                  <a:pt x="440" y="2804"/>
                  <a:pt x="2316" y="1201"/>
                  <a:pt x="3664" y="368"/>
                </a:cubicBezTo>
                <a:cubicBezTo>
                  <a:pt x="4749" y="-465"/>
                  <a:pt x="6068" y="368"/>
                  <a:pt x="7298" y="432"/>
                </a:cubicBezTo>
                <a:lnTo>
                  <a:pt x="7298" y="43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3" name="Google Shape;1173;p38"/>
          <p:cNvSpPr/>
          <p:nvPr/>
        </p:nvSpPr>
        <p:spPr>
          <a:xfrm>
            <a:off x="2509055" y="3529969"/>
            <a:ext cx="20284" cy="15815"/>
          </a:xfrm>
          <a:custGeom>
            <a:rect b="b" l="l" r="r" t="t"/>
            <a:pathLst>
              <a:path extrusionOk="0" h="20673" w="20804">
                <a:moveTo>
                  <a:pt x="12428" y="20673"/>
                </a:moveTo>
                <a:cubicBezTo>
                  <a:pt x="7272" y="20207"/>
                  <a:pt x="2603" y="18238"/>
                  <a:pt x="491" y="12022"/>
                </a:cubicBezTo>
                <a:cubicBezTo>
                  <a:pt x="-402" y="9433"/>
                  <a:pt x="4" y="5289"/>
                  <a:pt x="1060" y="2595"/>
                </a:cubicBezTo>
                <a:cubicBezTo>
                  <a:pt x="2359" y="-720"/>
                  <a:pt x="5282" y="-409"/>
                  <a:pt x="7840" y="1041"/>
                </a:cubicBezTo>
                <a:cubicBezTo>
                  <a:pt x="10885" y="2854"/>
                  <a:pt x="14174" y="4356"/>
                  <a:pt x="16894" y="6843"/>
                </a:cubicBezTo>
                <a:cubicBezTo>
                  <a:pt x="18721" y="8500"/>
                  <a:pt x="21198" y="12126"/>
                  <a:pt x="20751" y="13887"/>
                </a:cubicBezTo>
                <a:cubicBezTo>
                  <a:pt x="20142" y="16477"/>
                  <a:pt x="17300" y="18342"/>
                  <a:pt x="15270" y="20258"/>
                </a:cubicBezTo>
                <a:cubicBezTo>
                  <a:pt x="14539" y="20880"/>
                  <a:pt x="13321" y="20569"/>
                  <a:pt x="12428" y="206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4" name="Google Shape;1174;p38"/>
          <p:cNvSpPr/>
          <p:nvPr/>
        </p:nvSpPr>
        <p:spPr>
          <a:xfrm>
            <a:off x="2406208" y="3536045"/>
            <a:ext cx="21733" cy="13972"/>
          </a:xfrm>
          <a:custGeom>
            <a:rect b="b" l="l" r="r" t="t"/>
            <a:pathLst>
              <a:path extrusionOk="0" h="21496" w="19984">
                <a:moveTo>
                  <a:pt x="8479" y="21496"/>
                </a:moveTo>
                <a:cubicBezTo>
                  <a:pt x="5533" y="18192"/>
                  <a:pt x="2733" y="16050"/>
                  <a:pt x="769" y="12562"/>
                </a:cubicBezTo>
                <a:cubicBezTo>
                  <a:pt x="-176" y="10910"/>
                  <a:pt x="-176" y="6443"/>
                  <a:pt x="369" y="3873"/>
                </a:cubicBezTo>
                <a:cubicBezTo>
                  <a:pt x="806" y="1976"/>
                  <a:pt x="2842" y="18"/>
                  <a:pt x="4188" y="18"/>
                </a:cubicBezTo>
                <a:cubicBezTo>
                  <a:pt x="8079" y="-104"/>
                  <a:pt x="12006" y="386"/>
                  <a:pt x="15860" y="1303"/>
                </a:cubicBezTo>
                <a:cubicBezTo>
                  <a:pt x="20006" y="2282"/>
                  <a:pt x="21424" y="8769"/>
                  <a:pt x="18260" y="13174"/>
                </a:cubicBezTo>
                <a:cubicBezTo>
                  <a:pt x="15642" y="16846"/>
                  <a:pt x="12042" y="18559"/>
                  <a:pt x="8479" y="2149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5" name="Google Shape;1175;p38"/>
          <p:cNvSpPr/>
          <p:nvPr/>
        </p:nvSpPr>
        <p:spPr>
          <a:xfrm>
            <a:off x="2441626" y="3535340"/>
            <a:ext cx="19492" cy="13732"/>
          </a:xfrm>
          <a:custGeom>
            <a:rect b="b" l="l" r="r" t="t"/>
            <a:pathLst>
              <a:path extrusionOk="0" h="21541" w="21187">
                <a:moveTo>
                  <a:pt x="10840" y="21541"/>
                </a:moveTo>
                <a:cubicBezTo>
                  <a:pt x="7649" y="18669"/>
                  <a:pt x="4157" y="16297"/>
                  <a:pt x="1355" y="12739"/>
                </a:cubicBezTo>
                <a:cubicBezTo>
                  <a:pt x="191" y="11240"/>
                  <a:pt x="-413" y="6621"/>
                  <a:pt x="320" y="4686"/>
                </a:cubicBezTo>
                <a:cubicBezTo>
                  <a:pt x="1182" y="2313"/>
                  <a:pt x="3726" y="66"/>
                  <a:pt x="5580" y="3"/>
                </a:cubicBezTo>
                <a:cubicBezTo>
                  <a:pt x="9417" y="-59"/>
                  <a:pt x="13470" y="753"/>
                  <a:pt x="17091" y="2563"/>
                </a:cubicBezTo>
                <a:cubicBezTo>
                  <a:pt x="18902" y="3437"/>
                  <a:pt x="21144" y="7307"/>
                  <a:pt x="21187" y="9805"/>
                </a:cubicBezTo>
                <a:cubicBezTo>
                  <a:pt x="21187" y="12739"/>
                  <a:pt x="19376" y="16422"/>
                  <a:pt x="17609" y="18357"/>
                </a:cubicBezTo>
                <a:cubicBezTo>
                  <a:pt x="16143" y="19980"/>
                  <a:pt x="13599" y="19668"/>
                  <a:pt x="11530" y="20230"/>
                </a:cubicBezTo>
                <a:cubicBezTo>
                  <a:pt x="11314" y="20667"/>
                  <a:pt x="11098" y="21104"/>
                  <a:pt x="10840" y="21541"/>
                </a:cubicBezTo>
                <a:lnTo>
                  <a:pt x="10840" y="215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6" name="Google Shape;1176;p38"/>
          <p:cNvSpPr/>
          <p:nvPr/>
        </p:nvSpPr>
        <p:spPr>
          <a:xfrm>
            <a:off x="2372574" y="3535181"/>
            <a:ext cx="19027" cy="12166"/>
          </a:xfrm>
          <a:custGeom>
            <a:rect b="b" l="l" r="r" t="t"/>
            <a:pathLst>
              <a:path extrusionOk="0" h="21533" w="21082">
                <a:moveTo>
                  <a:pt x="9912" y="21533"/>
                </a:moveTo>
                <a:cubicBezTo>
                  <a:pt x="7234" y="19070"/>
                  <a:pt x="3678" y="16889"/>
                  <a:pt x="1044" y="13090"/>
                </a:cubicBezTo>
                <a:cubicBezTo>
                  <a:pt x="-141" y="11401"/>
                  <a:pt x="-317" y="5843"/>
                  <a:pt x="517" y="3169"/>
                </a:cubicBezTo>
                <a:cubicBezTo>
                  <a:pt x="1132" y="1129"/>
                  <a:pt x="4073" y="-67"/>
                  <a:pt x="5917" y="3"/>
                </a:cubicBezTo>
                <a:cubicBezTo>
                  <a:pt x="9385" y="214"/>
                  <a:pt x="12942" y="1129"/>
                  <a:pt x="16278" y="2818"/>
                </a:cubicBezTo>
                <a:cubicBezTo>
                  <a:pt x="18166" y="3732"/>
                  <a:pt x="20888" y="6476"/>
                  <a:pt x="21063" y="8869"/>
                </a:cubicBezTo>
                <a:cubicBezTo>
                  <a:pt x="21283" y="11612"/>
                  <a:pt x="19571" y="15764"/>
                  <a:pt x="17946" y="17663"/>
                </a:cubicBezTo>
                <a:cubicBezTo>
                  <a:pt x="16146" y="19633"/>
                  <a:pt x="13468" y="19915"/>
                  <a:pt x="9912" y="21533"/>
                </a:cubicBezTo>
                <a:lnTo>
                  <a:pt x="9912" y="215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7" name="Google Shape;1177;p38"/>
          <p:cNvSpPr/>
          <p:nvPr/>
        </p:nvSpPr>
        <p:spPr>
          <a:xfrm>
            <a:off x="2475016" y="3532068"/>
            <a:ext cx="18016" cy="13124"/>
          </a:xfrm>
          <a:custGeom>
            <a:rect b="b" l="l" r="r" t="t"/>
            <a:pathLst>
              <a:path extrusionOk="0" h="21427" w="20473">
                <a:moveTo>
                  <a:pt x="11788" y="21427"/>
                </a:moveTo>
                <a:cubicBezTo>
                  <a:pt x="8278" y="18564"/>
                  <a:pt x="4363" y="16352"/>
                  <a:pt x="1348" y="12579"/>
                </a:cubicBezTo>
                <a:cubicBezTo>
                  <a:pt x="-2" y="10887"/>
                  <a:pt x="-407" y="5422"/>
                  <a:pt x="448" y="2950"/>
                </a:cubicBezTo>
                <a:cubicBezTo>
                  <a:pt x="1123" y="933"/>
                  <a:pt x="4408" y="-173"/>
                  <a:pt x="6478" y="22"/>
                </a:cubicBezTo>
                <a:cubicBezTo>
                  <a:pt x="9178" y="282"/>
                  <a:pt x="11878" y="2039"/>
                  <a:pt x="14488" y="3470"/>
                </a:cubicBezTo>
                <a:cubicBezTo>
                  <a:pt x="17818" y="5292"/>
                  <a:pt x="21193" y="7764"/>
                  <a:pt x="20338" y="14010"/>
                </a:cubicBezTo>
                <a:cubicBezTo>
                  <a:pt x="19483" y="20126"/>
                  <a:pt x="15658" y="19670"/>
                  <a:pt x="12373" y="19800"/>
                </a:cubicBezTo>
                <a:cubicBezTo>
                  <a:pt x="12193" y="20321"/>
                  <a:pt x="11968" y="20841"/>
                  <a:pt x="11788" y="21427"/>
                </a:cubicBezTo>
                <a:lnTo>
                  <a:pt x="11788" y="2142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8" name="Google Shape;1178;p38"/>
          <p:cNvSpPr/>
          <p:nvPr/>
        </p:nvSpPr>
        <p:spPr>
          <a:xfrm>
            <a:off x="2328396" y="3389332"/>
            <a:ext cx="22923" cy="13142"/>
          </a:xfrm>
          <a:custGeom>
            <a:rect b="b" l="l" r="r" t="t"/>
            <a:pathLst>
              <a:path extrusionOk="0" h="20297" w="20421">
                <a:moveTo>
                  <a:pt x="9586" y="20297"/>
                </a:moveTo>
                <a:cubicBezTo>
                  <a:pt x="5499" y="19806"/>
                  <a:pt x="2293" y="18763"/>
                  <a:pt x="636" y="12565"/>
                </a:cubicBezTo>
                <a:cubicBezTo>
                  <a:pt x="-914" y="6674"/>
                  <a:pt x="425" y="1765"/>
                  <a:pt x="4019" y="538"/>
                </a:cubicBezTo>
                <a:cubicBezTo>
                  <a:pt x="9481" y="-1303"/>
                  <a:pt x="14449" y="1827"/>
                  <a:pt x="19136" y="6183"/>
                </a:cubicBezTo>
                <a:cubicBezTo>
                  <a:pt x="19911" y="6920"/>
                  <a:pt x="20686" y="10233"/>
                  <a:pt x="20334" y="11461"/>
                </a:cubicBezTo>
                <a:cubicBezTo>
                  <a:pt x="19699" y="13915"/>
                  <a:pt x="18501" y="16861"/>
                  <a:pt x="17198" y="17720"/>
                </a:cubicBezTo>
                <a:cubicBezTo>
                  <a:pt x="14590" y="19377"/>
                  <a:pt x="11701" y="19683"/>
                  <a:pt x="9586" y="20297"/>
                </a:cubicBezTo>
                <a:lnTo>
                  <a:pt x="9586" y="2029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9" name="Google Shape;1179;p38"/>
          <p:cNvSpPr/>
          <p:nvPr/>
        </p:nvSpPr>
        <p:spPr>
          <a:xfrm>
            <a:off x="2363432" y="3388380"/>
            <a:ext cx="18370" cy="13602"/>
          </a:xfrm>
          <a:custGeom>
            <a:rect b="b" l="l" r="r" t="t"/>
            <a:pathLst>
              <a:path extrusionOk="0" h="21088" w="20242">
                <a:moveTo>
                  <a:pt x="9561" y="21088"/>
                </a:moveTo>
                <a:cubicBezTo>
                  <a:pt x="7736" y="19730"/>
                  <a:pt x="4824" y="18311"/>
                  <a:pt x="2607" y="15781"/>
                </a:cubicBezTo>
                <a:cubicBezTo>
                  <a:pt x="174" y="12942"/>
                  <a:pt x="-826" y="8683"/>
                  <a:pt x="782" y="4178"/>
                </a:cubicBezTo>
                <a:cubicBezTo>
                  <a:pt x="2390" y="-265"/>
                  <a:pt x="5215" y="-512"/>
                  <a:pt x="8214" y="475"/>
                </a:cubicBezTo>
                <a:cubicBezTo>
                  <a:pt x="10561" y="1278"/>
                  <a:pt x="13255" y="1339"/>
                  <a:pt x="15124" y="3191"/>
                </a:cubicBezTo>
                <a:cubicBezTo>
                  <a:pt x="17254" y="5227"/>
                  <a:pt x="19731" y="8498"/>
                  <a:pt x="20166" y="11769"/>
                </a:cubicBezTo>
                <a:cubicBezTo>
                  <a:pt x="20774" y="16398"/>
                  <a:pt x="17645" y="18496"/>
                  <a:pt x="14689" y="19607"/>
                </a:cubicBezTo>
                <a:cubicBezTo>
                  <a:pt x="13386" y="20039"/>
                  <a:pt x="12082" y="20347"/>
                  <a:pt x="9561" y="2108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0" name="Google Shape;1180;p38"/>
          <p:cNvSpPr/>
          <p:nvPr/>
        </p:nvSpPr>
        <p:spPr>
          <a:xfrm>
            <a:off x="2420441" y="3389283"/>
            <a:ext cx="18103" cy="13405"/>
          </a:xfrm>
          <a:custGeom>
            <a:rect b="b" l="l" r="r" t="t"/>
            <a:pathLst>
              <a:path extrusionOk="0" h="19786" w="20003">
                <a:moveTo>
                  <a:pt x="5605" y="0"/>
                </a:moveTo>
                <a:cubicBezTo>
                  <a:pt x="9759" y="1526"/>
                  <a:pt x="13213" y="2465"/>
                  <a:pt x="16405" y="4167"/>
                </a:cubicBezTo>
                <a:cubicBezTo>
                  <a:pt x="20646" y="6457"/>
                  <a:pt x="21171" y="12385"/>
                  <a:pt x="17804" y="16376"/>
                </a:cubicBezTo>
                <a:cubicBezTo>
                  <a:pt x="13432" y="21600"/>
                  <a:pt x="4687" y="20778"/>
                  <a:pt x="1451" y="14204"/>
                </a:cubicBezTo>
                <a:cubicBezTo>
                  <a:pt x="227" y="11680"/>
                  <a:pt x="-429" y="7396"/>
                  <a:pt x="314" y="4637"/>
                </a:cubicBezTo>
                <a:cubicBezTo>
                  <a:pt x="883" y="2465"/>
                  <a:pt x="3856" y="1409"/>
                  <a:pt x="5605" y="0"/>
                </a:cubicBezTo>
                <a:lnTo>
                  <a:pt x="560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1" name="Google Shape;1181;p38"/>
          <p:cNvSpPr/>
          <p:nvPr/>
        </p:nvSpPr>
        <p:spPr>
          <a:xfrm>
            <a:off x="2512017" y="3389053"/>
            <a:ext cx="18762" cy="12847"/>
          </a:xfrm>
          <a:custGeom>
            <a:rect b="b" l="l" r="r" t="t"/>
            <a:pathLst>
              <a:path extrusionOk="0" h="21061" w="19698">
                <a:moveTo>
                  <a:pt x="10704" y="21061"/>
                </a:moveTo>
                <a:cubicBezTo>
                  <a:pt x="7595" y="17788"/>
                  <a:pt x="4029" y="15170"/>
                  <a:pt x="1500" y="11046"/>
                </a:cubicBezTo>
                <a:cubicBezTo>
                  <a:pt x="-1236" y="6596"/>
                  <a:pt x="-75" y="1097"/>
                  <a:pt x="3739" y="377"/>
                </a:cubicBezTo>
                <a:cubicBezTo>
                  <a:pt x="8382" y="-539"/>
                  <a:pt x="13150" y="443"/>
                  <a:pt x="17876" y="901"/>
                </a:cubicBezTo>
                <a:cubicBezTo>
                  <a:pt x="18498" y="966"/>
                  <a:pt x="19493" y="2865"/>
                  <a:pt x="19618" y="4174"/>
                </a:cubicBezTo>
                <a:cubicBezTo>
                  <a:pt x="20364" y="11374"/>
                  <a:pt x="15845" y="19556"/>
                  <a:pt x="10704" y="21061"/>
                </a:cubicBezTo>
                <a:lnTo>
                  <a:pt x="10704" y="210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2" name="Google Shape;1182;p38"/>
          <p:cNvSpPr/>
          <p:nvPr/>
        </p:nvSpPr>
        <p:spPr>
          <a:xfrm>
            <a:off x="2443962" y="3389340"/>
            <a:ext cx="17214" cy="13161"/>
          </a:xfrm>
          <a:custGeom>
            <a:rect b="b" l="l" r="r" t="t"/>
            <a:pathLst>
              <a:path extrusionOk="0" h="20405" w="20133">
                <a:moveTo>
                  <a:pt x="11692" y="20404"/>
                </a:moveTo>
                <a:cubicBezTo>
                  <a:pt x="5554" y="20281"/>
                  <a:pt x="1077" y="16035"/>
                  <a:pt x="154" y="9451"/>
                </a:cubicBezTo>
                <a:cubicBezTo>
                  <a:pt x="-723" y="2928"/>
                  <a:pt x="2231" y="-1134"/>
                  <a:pt x="7077" y="281"/>
                </a:cubicBezTo>
                <a:cubicBezTo>
                  <a:pt x="9569" y="1020"/>
                  <a:pt x="11969" y="2374"/>
                  <a:pt x="14415" y="3420"/>
                </a:cubicBezTo>
                <a:cubicBezTo>
                  <a:pt x="18108" y="4958"/>
                  <a:pt x="20877" y="7481"/>
                  <a:pt x="19954" y="13574"/>
                </a:cubicBezTo>
                <a:cubicBezTo>
                  <a:pt x="19215" y="17943"/>
                  <a:pt x="16077" y="20466"/>
                  <a:pt x="11692" y="20404"/>
                </a:cubicBezTo>
                <a:lnTo>
                  <a:pt x="11692" y="204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3" name="Google Shape;1183;p38"/>
          <p:cNvSpPr/>
          <p:nvPr/>
        </p:nvSpPr>
        <p:spPr>
          <a:xfrm>
            <a:off x="2394629" y="3389754"/>
            <a:ext cx="16348" cy="12426"/>
          </a:xfrm>
          <a:custGeom>
            <a:rect b="b" l="l" r="r" t="t"/>
            <a:pathLst>
              <a:path extrusionOk="0" h="21150" w="21300">
                <a:moveTo>
                  <a:pt x="7355" y="12"/>
                </a:moveTo>
                <a:cubicBezTo>
                  <a:pt x="15635" y="351"/>
                  <a:pt x="21549" y="5294"/>
                  <a:pt x="21292" y="11726"/>
                </a:cubicBezTo>
                <a:cubicBezTo>
                  <a:pt x="21086" y="17279"/>
                  <a:pt x="17126" y="21409"/>
                  <a:pt x="12138" y="21138"/>
                </a:cubicBezTo>
                <a:cubicBezTo>
                  <a:pt x="5400" y="20800"/>
                  <a:pt x="-51" y="15044"/>
                  <a:pt x="0" y="8205"/>
                </a:cubicBezTo>
                <a:cubicBezTo>
                  <a:pt x="52" y="2247"/>
                  <a:pt x="2263" y="-191"/>
                  <a:pt x="7355" y="12"/>
                </a:cubicBezTo>
                <a:lnTo>
                  <a:pt x="7355" y="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4" name="Google Shape;1184;p38"/>
          <p:cNvSpPr/>
          <p:nvPr/>
        </p:nvSpPr>
        <p:spPr>
          <a:xfrm>
            <a:off x="2552939" y="3385040"/>
            <a:ext cx="14913" cy="13745"/>
          </a:xfrm>
          <a:custGeom>
            <a:rect b="b" l="l" r="r" t="t"/>
            <a:pathLst>
              <a:path extrusionOk="0" h="20288" w="20221">
                <a:moveTo>
                  <a:pt x="12940" y="20288"/>
                </a:moveTo>
                <a:cubicBezTo>
                  <a:pt x="8038" y="20288"/>
                  <a:pt x="-850" y="11283"/>
                  <a:pt x="66" y="6163"/>
                </a:cubicBezTo>
                <a:cubicBezTo>
                  <a:pt x="550" y="3691"/>
                  <a:pt x="4052" y="983"/>
                  <a:pt x="6637" y="218"/>
                </a:cubicBezTo>
                <a:cubicBezTo>
                  <a:pt x="11754" y="-1312"/>
                  <a:pt x="19403" y="5515"/>
                  <a:pt x="20157" y="11342"/>
                </a:cubicBezTo>
                <a:cubicBezTo>
                  <a:pt x="20750" y="15815"/>
                  <a:pt x="17141" y="20288"/>
                  <a:pt x="12940" y="2028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5" name="Google Shape;1185;p38"/>
          <p:cNvSpPr/>
          <p:nvPr/>
        </p:nvSpPr>
        <p:spPr>
          <a:xfrm>
            <a:off x="2465162" y="3389716"/>
            <a:ext cx="15409" cy="12622"/>
          </a:xfrm>
          <a:custGeom>
            <a:rect b="b" l="l" r="r" t="t"/>
            <a:pathLst>
              <a:path extrusionOk="0" h="21214" w="20894">
                <a:moveTo>
                  <a:pt x="7692" y="8"/>
                </a:moveTo>
                <a:cubicBezTo>
                  <a:pt x="9036" y="409"/>
                  <a:pt x="11668" y="810"/>
                  <a:pt x="14086" y="1813"/>
                </a:cubicBezTo>
                <a:cubicBezTo>
                  <a:pt x="17041" y="3084"/>
                  <a:pt x="21340" y="2950"/>
                  <a:pt x="20856" y="9102"/>
                </a:cubicBezTo>
                <a:cubicBezTo>
                  <a:pt x="20373" y="15188"/>
                  <a:pt x="14946" y="21474"/>
                  <a:pt x="10701" y="21207"/>
                </a:cubicBezTo>
                <a:cubicBezTo>
                  <a:pt x="5436" y="20872"/>
                  <a:pt x="-260" y="12914"/>
                  <a:pt x="9" y="6361"/>
                </a:cubicBezTo>
                <a:cubicBezTo>
                  <a:pt x="170" y="1546"/>
                  <a:pt x="1943" y="-126"/>
                  <a:pt x="7692" y="8"/>
                </a:cubicBezTo>
                <a:lnTo>
                  <a:pt x="7692" y="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6" name="Google Shape;1186;p38"/>
          <p:cNvSpPr/>
          <p:nvPr/>
        </p:nvSpPr>
        <p:spPr>
          <a:xfrm>
            <a:off x="2535115" y="3387214"/>
            <a:ext cx="14517" cy="12612"/>
          </a:xfrm>
          <a:custGeom>
            <a:rect b="b" l="l" r="r" t="t"/>
            <a:pathLst>
              <a:path extrusionOk="0" h="21468" w="21428">
                <a:moveTo>
                  <a:pt x="21427" y="11582"/>
                </a:moveTo>
                <a:cubicBezTo>
                  <a:pt x="21485" y="17134"/>
                  <a:pt x="20204" y="21468"/>
                  <a:pt x="14498" y="21468"/>
                </a:cubicBezTo>
                <a:cubicBezTo>
                  <a:pt x="8735" y="21468"/>
                  <a:pt x="-115" y="12733"/>
                  <a:pt x="1" y="6707"/>
                </a:cubicBezTo>
                <a:cubicBezTo>
                  <a:pt x="118" y="1290"/>
                  <a:pt x="3844" y="71"/>
                  <a:pt x="7687" y="3"/>
                </a:cubicBezTo>
                <a:cubicBezTo>
                  <a:pt x="16478" y="-132"/>
                  <a:pt x="21427" y="4134"/>
                  <a:pt x="21427" y="115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7" name="Google Shape;1187;p38"/>
          <p:cNvSpPr/>
          <p:nvPr/>
        </p:nvSpPr>
        <p:spPr>
          <a:xfrm>
            <a:off x="2490870" y="3389799"/>
            <a:ext cx="13800" cy="11856"/>
          </a:xfrm>
          <a:custGeom>
            <a:rect b="b" l="l" r="r" t="t"/>
            <a:pathLst>
              <a:path extrusionOk="0" h="21458" w="21478">
                <a:moveTo>
                  <a:pt x="21477" y="10765"/>
                </a:moveTo>
                <a:cubicBezTo>
                  <a:pt x="21477" y="16865"/>
                  <a:pt x="17662" y="21529"/>
                  <a:pt x="12801" y="21457"/>
                </a:cubicBezTo>
                <a:cubicBezTo>
                  <a:pt x="6154" y="21385"/>
                  <a:pt x="-61" y="14568"/>
                  <a:pt x="1" y="7464"/>
                </a:cubicBezTo>
                <a:cubicBezTo>
                  <a:pt x="1" y="718"/>
                  <a:pt x="4001" y="1"/>
                  <a:pt x="8370" y="1"/>
                </a:cubicBezTo>
                <a:cubicBezTo>
                  <a:pt x="16493" y="-71"/>
                  <a:pt x="21539" y="4091"/>
                  <a:pt x="21477" y="10765"/>
                </a:cubicBezTo>
                <a:lnTo>
                  <a:pt x="21477" y="107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8" name="Google Shape;1188;p38"/>
          <p:cNvSpPr/>
          <p:nvPr/>
        </p:nvSpPr>
        <p:spPr>
          <a:xfrm>
            <a:off x="2466310" y="3848695"/>
            <a:ext cx="8815" cy="14496"/>
          </a:xfrm>
          <a:custGeom>
            <a:rect b="b" l="l" r="r" t="t"/>
            <a:pathLst>
              <a:path extrusionOk="0" h="21396" w="19373">
                <a:moveTo>
                  <a:pt x="15140" y="0"/>
                </a:moveTo>
                <a:cubicBezTo>
                  <a:pt x="16365" y="3220"/>
                  <a:pt x="17064" y="5093"/>
                  <a:pt x="17851" y="7024"/>
                </a:cubicBezTo>
                <a:cubicBezTo>
                  <a:pt x="21087" y="15395"/>
                  <a:pt x="19775" y="17444"/>
                  <a:pt x="7882" y="20956"/>
                </a:cubicBezTo>
                <a:cubicBezTo>
                  <a:pt x="5871" y="21541"/>
                  <a:pt x="2023" y="21600"/>
                  <a:pt x="799" y="20780"/>
                </a:cubicBezTo>
                <a:cubicBezTo>
                  <a:pt x="-513" y="19902"/>
                  <a:pt x="187" y="17620"/>
                  <a:pt x="187" y="15980"/>
                </a:cubicBezTo>
                <a:cubicBezTo>
                  <a:pt x="187" y="15629"/>
                  <a:pt x="799" y="15337"/>
                  <a:pt x="1149" y="14985"/>
                </a:cubicBezTo>
                <a:cubicBezTo>
                  <a:pt x="5434" y="10302"/>
                  <a:pt x="9719" y="5737"/>
                  <a:pt x="15140" y="0"/>
                </a:cubicBezTo>
                <a:lnTo>
                  <a:pt x="151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9" name="Google Shape;1189;p38"/>
          <p:cNvSpPr/>
          <p:nvPr/>
        </p:nvSpPr>
        <p:spPr>
          <a:xfrm>
            <a:off x="2396145" y="3823762"/>
            <a:ext cx="7698" cy="23760"/>
          </a:xfrm>
          <a:custGeom>
            <a:rect b="b" l="l" r="r" t="t"/>
            <a:pathLst>
              <a:path extrusionOk="0" h="21600" w="18329">
                <a:moveTo>
                  <a:pt x="156" y="21600"/>
                </a:moveTo>
                <a:cubicBezTo>
                  <a:pt x="-1259" y="15594"/>
                  <a:pt x="7136" y="5391"/>
                  <a:pt x="17983" y="0"/>
                </a:cubicBezTo>
                <a:cubicBezTo>
                  <a:pt x="20341" y="4269"/>
                  <a:pt x="10248" y="16462"/>
                  <a:pt x="156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0" name="Google Shape;1190;p38"/>
          <p:cNvSpPr/>
          <p:nvPr/>
        </p:nvSpPr>
        <p:spPr>
          <a:xfrm>
            <a:off x="2400442" y="3860505"/>
            <a:ext cx="7187" cy="8316"/>
          </a:xfrm>
          <a:custGeom>
            <a:rect b="b" l="l" r="r" t="t"/>
            <a:pathLst>
              <a:path extrusionOk="0" h="21600" w="17857">
                <a:moveTo>
                  <a:pt x="0" y="21600"/>
                </a:moveTo>
                <a:cubicBezTo>
                  <a:pt x="5643" y="13332"/>
                  <a:pt x="10119" y="6718"/>
                  <a:pt x="14692" y="0"/>
                </a:cubicBezTo>
                <a:cubicBezTo>
                  <a:pt x="21600" y="10128"/>
                  <a:pt x="17416" y="16743"/>
                  <a:pt x="0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1" name="Google Shape;1191;p38"/>
          <p:cNvSpPr/>
          <p:nvPr/>
        </p:nvSpPr>
        <p:spPr>
          <a:xfrm>
            <a:off x="2397990" y="3287682"/>
            <a:ext cx="6102" cy="11178"/>
          </a:xfrm>
          <a:custGeom>
            <a:rect b="b" l="l" r="r" t="t"/>
            <a:pathLst>
              <a:path extrusionOk="0" h="21600" w="21600">
                <a:moveTo>
                  <a:pt x="21600" y="1460"/>
                </a:moveTo>
                <a:cubicBezTo>
                  <a:pt x="16376" y="8148"/>
                  <a:pt x="11294" y="14912"/>
                  <a:pt x="6071" y="21600"/>
                </a:cubicBezTo>
                <a:cubicBezTo>
                  <a:pt x="4094" y="21139"/>
                  <a:pt x="1976" y="20754"/>
                  <a:pt x="0" y="20293"/>
                </a:cubicBezTo>
                <a:lnTo>
                  <a:pt x="13976" y="0"/>
                </a:lnTo>
                <a:cubicBezTo>
                  <a:pt x="16518" y="538"/>
                  <a:pt x="19059" y="999"/>
                  <a:pt x="21600" y="1460"/>
                </a:cubicBezTo>
                <a:lnTo>
                  <a:pt x="21600" y="14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2" name="Google Shape;1192;p38"/>
          <p:cNvSpPr/>
          <p:nvPr/>
        </p:nvSpPr>
        <p:spPr>
          <a:xfrm>
            <a:off x="2383439" y="3614472"/>
            <a:ext cx="35640" cy="14120"/>
          </a:xfrm>
          <a:custGeom>
            <a:rect b="b" l="l" r="r" t="t"/>
            <a:pathLst>
              <a:path extrusionOk="0" h="20842" w="21600">
                <a:moveTo>
                  <a:pt x="10513" y="20842"/>
                </a:moveTo>
                <a:cubicBezTo>
                  <a:pt x="8310" y="20608"/>
                  <a:pt x="6059" y="21195"/>
                  <a:pt x="3999" y="19727"/>
                </a:cubicBezTo>
                <a:cubicBezTo>
                  <a:pt x="2538" y="18729"/>
                  <a:pt x="1341" y="15032"/>
                  <a:pt x="0" y="12566"/>
                </a:cubicBezTo>
                <a:cubicBezTo>
                  <a:pt x="1197" y="9162"/>
                  <a:pt x="2203" y="3703"/>
                  <a:pt x="3616" y="2999"/>
                </a:cubicBezTo>
                <a:cubicBezTo>
                  <a:pt x="8070" y="827"/>
                  <a:pt x="12644" y="-288"/>
                  <a:pt x="17194" y="64"/>
                </a:cubicBezTo>
                <a:cubicBezTo>
                  <a:pt x="18702" y="182"/>
                  <a:pt x="20139" y="5934"/>
                  <a:pt x="21600" y="9045"/>
                </a:cubicBezTo>
                <a:cubicBezTo>
                  <a:pt x="20259" y="12566"/>
                  <a:pt x="19157" y="17732"/>
                  <a:pt x="17529" y="19316"/>
                </a:cubicBezTo>
                <a:cubicBezTo>
                  <a:pt x="15422" y="21312"/>
                  <a:pt x="12859" y="20373"/>
                  <a:pt x="10513" y="2084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3" name="Google Shape;1193;p38"/>
          <p:cNvSpPr/>
          <p:nvPr/>
        </p:nvSpPr>
        <p:spPr>
          <a:xfrm>
            <a:off x="2329504" y="3615887"/>
            <a:ext cx="32509" cy="14108"/>
          </a:xfrm>
          <a:custGeom>
            <a:rect b="b" l="l" r="r" t="t"/>
            <a:pathLst>
              <a:path extrusionOk="0" h="20824" w="21248">
                <a:moveTo>
                  <a:pt x="11499" y="323"/>
                </a:moveTo>
                <a:cubicBezTo>
                  <a:pt x="12791" y="675"/>
                  <a:pt x="15556" y="88"/>
                  <a:pt x="17778" y="2377"/>
                </a:cubicBezTo>
                <a:cubicBezTo>
                  <a:pt x="19354" y="3962"/>
                  <a:pt x="21395" y="9362"/>
                  <a:pt x="21240" y="12473"/>
                </a:cubicBezTo>
                <a:cubicBezTo>
                  <a:pt x="21085" y="15760"/>
                  <a:pt x="18372" y="21160"/>
                  <a:pt x="16977" y="20808"/>
                </a:cubicBezTo>
                <a:cubicBezTo>
                  <a:pt x="11939" y="19693"/>
                  <a:pt x="6978" y="16758"/>
                  <a:pt x="2017" y="13823"/>
                </a:cubicBezTo>
                <a:cubicBezTo>
                  <a:pt x="1087" y="13236"/>
                  <a:pt x="-205" y="8658"/>
                  <a:pt x="28" y="6956"/>
                </a:cubicBezTo>
                <a:cubicBezTo>
                  <a:pt x="467" y="4256"/>
                  <a:pt x="1914" y="1086"/>
                  <a:pt x="3154" y="558"/>
                </a:cubicBezTo>
                <a:cubicBezTo>
                  <a:pt x="5428" y="-440"/>
                  <a:pt x="7856" y="206"/>
                  <a:pt x="11473" y="206"/>
                </a:cubicBezTo>
                <a:lnTo>
                  <a:pt x="11473" y="3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4" name="Google Shape;1194;p38"/>
          <p:cNvSpPr/>
          <p:nvPr/>
        </p:nvSpPr>
        <p:spPr>
          <a:xfrm>
            <a:off x="2445161" y="3614411"/>
            <a:ext cx="31914" cy="14184"/>
          </a:xfrm>
          <a:custGeom>
            <a:rect b="b" l="l" r="r" t="t"/>
            <a:pathLst>
              <a:path extrusionOk="0" h="20936" w="21600">
                <a:moveTo>
                  <a:pt x="9942" y="212"/>
                </a:moveTo>
                <a:cubicBezTo>
                  <a:pt x="12676" y="856"/>
                  <a:pt x="15329" y="212"/>
                  <a:pt x="17393" y="2436"/>
                </a:cubicBezTo>
                <a:cubicBezTo>
                  <a:pt x="19188" y="4368"/>
                  <a:pt x="20206" y="9402"/>
                  <a:pt x="21600" y="13090"/>
                </a:cubicBezTo>
                <a:cubicBezTo>
                  <a:pt x="19804" y="15900"/>
                  <a:pt x="18009" y="21051"/>
                  <a:pt x="16267" y="20934"/>
                </a:cubicBezTo>
                <a:cubicBezTo>
                  <a:pt x="12060" y="20700"/>
                  <a:pt x="7799" y="18592"/>
                  <a:pt x="3752" y="15900"/>
                </a:cubicBezTo>
                <a:cubicBezTo>
                  <a:pt x="2224" y="14905"/>
                  <a:pt x="1233" y="10163"/>
                  <a:pt x="0" y="7178"/>
                </a:cubicBezTo>
                <a:cubicBezTo>
                  <a:pt x="1581" y="4953"/>
                  <a:pt x="3028" y="1792"/>
                  <a:pt x="4770" y="563"/>
                </a:cubicBezTo>
                <a:cubicBezTo>
                  <a:pt x="6405" y="-549"/>
                  <a:pt x="8361" y="329"/>
                  <a:pt x="9942" y="329"/>
                </a:cubicBezTo>
                <a:lnTo>
                  <a:pt x="9942" y="2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5" name="Google Shape;1195;p38"/>
          <p:cNvSpPr/>
          <p:nvPr/>
        </p:nvSpPr>
        <p:spPr>
          <a:xfrm>
            <a:off x="2504670" y="3616356"/>
            <a:ext cx="31050" cy="14578"/>
          </a:xfrm>
          <a:custGeom>
            <a:rect b="b" l="l" r="r" t="t"/>
            <a:pathLst>
              <a:path extrusionOk="0" h="20900" w="21600">
                <a:moveTo>
                  <a:pt x="10332" y="20900"/>
                </a:moveTo>
                <a:cubicBezTo>
                  <a:pt x="6888" y="17537"/>
                  <a:pt x="3416" y="14232"/>
                  <a:pt x="0" y="10869"/>
                </a:cubicBezTo>
                <a:cubicBezTo>
                  <a:pt x="3444" y="7906"/>
                  <a:pt x="6750" y="4657"/>
                  <a:pt x="10249" y="2036"/>
                </a:cubicBezTo>
                <a:cubicBezTo>
                  <a:pt x="11985" y="725"/>
                  <a:pt x="14216" y="-700"/>
                  <a:pt x="15787" y="383"/>
                </a:cubicBezTo>
                <a:cubicBezTo>
                  <a:pt x="17963" y="2036"/>
                  <a:pt x="19699" y="5968"/>
                  <a:pt x="21600" y="8875"/>
                </a:cubicBezTo>
                <a:cubicBezTo>
                  <a:pt x="19974" y="11952"/>
                  <a:pt x="18487" y="15999"/>
                  <a:pt x="16586" y="17822"/>
                </a:cubicBezTo>
                <a:cubicBezTo>
                  <a:pt x="15015" y="19361"/>
                  <a:pt x="12894" y="18164"/>
                  <a:pt x="10993" y="18164"/>
                </a:cubicBezTo>
                <a:cubicBezTo>
                  <a:pt x="10772" y="19019"/>
                  <a:pt x="10635" y="19931"/>
                  <a:pt x="10414" y="20900"/>
                </a:cubicBezTo>
                <a:lnTo>
                  <a:pt x="10332" y="209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6" name="Google Shape;1196;p38"/>
          <p:cNvSpPr/>
          <p:nvPr/>
        </p:nvSpPr>
        <p:spPr>
          <a:xfrm>
            <a:off x="2547017" y="3616003"/>
            <a:ext cx="24732" cy="13184"/>
          </a:xfrm>
          <a:custGeom>
            <a:rect b="b" l="l" r="r" t="t"/>
            <a:pathLst>
              <a:path extrusionOk="0" h="20440" w="21600">
                <a:moveTo>
                  <a:pt x="10575" y="20093"/>
                </a:moveTo>
                <a:cubicBezTo>
                  <a:pt x="8986" y="20093"/>
                  <a:pt x="7119" y="21019"/>
                  <a:pt x="5875" y="19846"/>
                </a:cubicBezTo>
                <a:cubicBezTo>
                  <a:pt x="3767" y="17933"/>
                  <a:pt x="1970" y="14786"/>
                  <a:pt x="0" y="12132"/>
                </a:cubicBezTo>
                <a:cubicBezTo>
                  <a:pt x="1659" y="9046"/>
                  <a:pt x="3041" y="4788"/>
                  <a:pt x="5115" y="3060"/>
                </a:cubicBezTo>
                <a:cubicBezTo>
                  <a:pt x="7638" y="900"/>
                  <a:pt x="10886" y="-581"/>
                  <a:pt x="13513" y="221"/>
                </a:cubicBezTo>
                <a:cubicBezTo>
                  <a:pt x="16347" y="1147"/>
                  <a:pt x="18939" y="5282"/>
                  <a:pt x="21600" y="7997"/>
                </a:cubicBezTo>
                <a:cubicBezTo>
                  <a:pt x="19215" y="12009"/>
                  <a:pt x="17038" y="16267"/>
                  <a:pt x="14446" y="19846"/>
                </a:cubicBezTo>
                <a:cubicBezTo>
                  <a:pt x="13582" y="21019"/>
                  <a:pt x="11854" y="20093"/>
                  <a:pt x="10541" y="20093"/>
                </a:cubicBezTo>
                <a:lnTo>
                  <a:pt x="10575" y="2009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7" name="Google Shape;1197;p38"/>
          <p:cNvSpPr/>
          <p:nvPr/>
        </p:nvSpPr>
        <p:spPr>
          <a:xfrm>
            <a:off x="3402352" y="1230817"/>
            <a:ext cx="75346" cy="37281"/>
          </a:xfrm>
          <a:custGeom>
            <a:rect b="b" l="l" r="r" t="t"/>
            <a:pathLst>
              <a:path extrusionOk="0" h="20683" w="21512">
                <a:moveTo>
                  <a:pt x="17253" y="12173"/>
                </a:moveTo>
                <a:cubicBezTo>
                  <a:pt x="13538" y="12549"/>
                  <a:pt x="10207" y="12879"/>
                  <a:pt x="6865" y="13166"/>
                </a:cubicBezTo>
                <a:cubicBezTo>
                  <a:pt x="5047" y="13321"/>
                  <a:pt x="3241" y="13475"/>
                  <a:pt x="1423" y="13475"/>
                </a:cubicBezTo>
                <a:cubicBezTo>
                  <a:pt x="937" y="13475"/>
                  <a:pt x="463" y="12902"/>
                  <a:pt x="0" y="11975"/>
                </a:cubicBezTo>
                <a:cubicBezTo>
                  <a:pt x="5454" y="9327"/>
                  <a:pt x="11043" y="9482"/>
                  <a:pt x="16756" y="8003"/>
                </a:cubicBezTo>
                <a:cubicBezTo>
                  <a:pt x="16101" y="6327"/>
                  <a:pt x="15469" y="5157"/>
                  <a:pt x="15130" y="3701"/>
                </a:cubicBezTo>
                <a:cubicBezTo>
                  <a:pt x="14916" y="2797"/>
                  <a:pt x="14893" y="1031"/>
                  <a:pt x="15187" y="480"/>
                </a:cubicBezTo>
                <a:cubicBezTo>
                  <a:pt x="15491" y="-94"/>
                  <a:pt x="16474" y="-182"/>
                  <a:pt x="16835" y="370"/>
                </a:cubicBezTo>
                <a:cubicBezTo>
                  <a:pt x="18393" y="2686"/>
                  <a:pt x="19906" y="5224"/>
                  <a:pt x="21306" y="7959"/>
                </a:cubicBezTo>
                <a:cubicBezTo>
                  <a:pt x="21600" y="8555"/>
                  <a:pt x="21577" y="10695"/>
                  <a:pt x="21250" y="11401"/>
                </a:cubicBezTo>
                <a:cubicBezTo>
                  <a:pt x="19997" y="14225"/>
                  <a:pt x="18585" y="16807"/>
                  <a:pt x="17208" y="19432"/>
                </a:cubicBezTo>
                <a:cubicBezTo>
                  <a:pt x="16598" y="20580"/>
                  <a:pt x="15717" y="21418"/>
                  <a:pt x="15164" y="19719"/>
                </a:cubicBezTo>
                <a:cubicBezTo>
                  <a:pt x="14893" y="18903"/>
                  <a:pt x="15119" y="17049"/>
                  <a:pt x="15424" y="16012"/>
                </a:cubicBezTo>
                <a:cubicBezTo>
                  <a:pt x="15762" y="14777"/>
                  <a:pt x="16429" y="13894"/>
                  <a:pt x="17287" y="12196"/>
                </a:cubicBezTo>
                <a:lnTo>
                  <a:pt x="17253" y="121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8" name="Google Shape;1198;p38"/>
          <p:cNvSpPr/>
          <p:nvPr/>
        </p:nvSpPr>
        <p:spPr>
          <a:xfrm>
            <a:off x="3510534" y="1224191"/>
            <a:ext cx="60486" cy="29299"/>
          </a:xfrm>
          <a:custGeom>
            <a:rect b="b" l="l" r="r" t="t"/>
            <a:pathLst>
              <a:path extrusionOk="0" h="19025" w="21449">
                <a:moveTo>
                  <a:pt x="0" y="17321"/>
                </a:moveTo>
                <a:cubicBezTo>
                  <a:pt x="5733" y="16675"/>
                  <a:pt x="11143" y="14815"/>
                  <a:pt x="15951" y="7348"/>
                </a:cubicBezTo>
                <a:cubicBezTo>
                  <a:pt x="15222" y="7167"/>
                  <a:pt x="14704" y="7322"/>
                  <a:pt x="14437" y="6909"/>
                </a:cubicBezTo>
                <a:cubicBezTo>
                  <a:pt x="13919" y="6133"/>
                  <a:pt x="13204" y="5048"/>
                  <a:pt x="13232" y="4118"/>
                </a:cubicBezTo>
                <a:cubicBezTo>
                  <a:pt x="13246" y="3162"/>
                  <a:pt x="13975" y="1741"/>
                  <a:pt x="14507" y="1483"/>
                </a:cubicBezTo>
                <a:cubicBezTo>
                  <a:pt x="16232" y="708"/>
                  <a:pt x="18012" y="268"/>
                  <a:pt x="19764" y="10"/>
                </a:cubicBezTo>
                <a:cubicBezTo>
                  <a:pt x="20969" y="-145"/>
                  <a:pt x="21600" y="1431"/>
                  <a:pt x="21418" y="3601"/>
                </a:cubicBezTo>
                <a:cubicBezTo>
                  <a:pt x="21067" y="7580"/>
                  <a:pt x="20661" y="11533"/>
                  <a:pt x="20156" y="15461"/>
                </a:cubicBezTo>
                <a:cubicBezTo>
                  <a:pt x="19904" y="17424"/>
                  <a:pt x="19231" y="18871"/>
                  <a:pt x="17998" y="18122"/>
                </a:cubicBezTo>
                <a:cubicBezTo>
                  <a:pt x="16750" y="17399"/>
                  <a:pt x="16750" y="15590"/>
                  <a:pt x="17115" y="13626"/>
                </a:cubicBezTo>
                <a:cubicBezTo>
                  <a:pt x="17199" y="13161"/>
                  <a:pt x="17269" y="12670"/>
                  <a:pt x="17409" y="11663"/>
                </a:cubicBezTo>
                <a:cubicBezTo>
                  <a:pt x="11844" y="17476"/>
                  <a:pt x="6252" y="21455"/>
                  <a:pt x="0" y="1732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9" name="Google Shape;1199;p38"/>
          <p:cNvSpPr/>
          <p:nvPr/>
        </p:nvSpPr>
        <p:spPr>
          <a:xfrm>
            <a:off x="3304885" y="1230848"/>
            <a:ext cx="77960" cy="23160"/>
          </a:xfrm>
          <a:custGeom>
            <a:rect b="b" l="l" r="r" t="t"/>
            <a:pathLst>
              <a:path extrusionOk="0" h="21494" w="21257">
                <a:moveTo>
                  <a:pt x="15492" y="12790"/>
                </a:moveTo>
                <a:cubicBezTo>
                  <a:pt x="14738" y="19831"/>
                  <a:pt x="15061" y="21600"/>
                  <a:pt x="17000" y="21489"/>
                </a:cubicBezTo>
                <a:cubicBezTo>
                  <a:pt x="18056" y="21416"/>
                  <a:pt x="19133" y="20789"/>
                  <a:pt x="20156" y="19831"/>
                </a:cubicBezTo>
                <a:cubicBezTo>
                  <a:pt x="21385" y="18651"/>
                  <a:pt x="21600" y="16108"/>
                  <a:pt x="20727" y="12901"/>
                </a:cubicBezTo>
                <a:cubicBezTo>
                  <a:pt x="19672" y="8920"/>
                  <a:pt x="18519" y="5124"/>
                  <a:pt x="17280" y="1806"/>
                </a:cubicBezTo>
                <a:cubicBezTo>
                  <a:pt x="16784" y="442"/>
                  <a:pt x="15966" y="590"/>
                  <a:pt x="15287" y="0"/>
                </a:cubicBezTo>
                <a:cubicBezTo>
                  <a:pt x="15244" y="2285"/>
                  <a:pt x="15222" y="4497"/>
                  <a:pt x="15179" y="6635"/>
                </a:cubicBezTo>
                <a:cubicBezTo>
                  <a:pt x="12949" y="5418"/>
                  <a:pt x="10396" y="3317"/>
                  <a:pt x="7821" y="2765"/>
                </a:cubicBezTo>
                <a:cubicBezTo>
                  <a:pt x="5225" y="2212"/>
                  <a:pt x="2618" y="3096"/>
                  <a:pt x="0" y="3428"/>
                </a:cubicBezTo>
                <a:cubicBezTo>
                  <a:pt x="0" y="4128"/>
                  <a:pt x="0" y="4829"/>
                  <a:pt x="0" y="5492"/>
                </a:cubicBezTo>
                <a:cubicBezTo>
                  <a:pt x="2575" y="6008"/>
                  <a:pt x="5171" y="6008"/>
                  <a:pt x="7714" y="7225"/>
                </a:cubicBezTo>
                <a:cubicBezTo>
                  <a:pt x="10321" y="8404"/>
                  <a:pt x="12874" y="10837"/>
                  <a:pt x="15492" y="127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0" name="Google Shape;1200;p38"/>
          <p:cNvSpPr/>
          <p:nvPr/>
        </p:nvSpPr>
        <p:spPr>
          <a:xfrm>
            <a:off x="3616417" y="1229019"/>
            <a:ext cx="46794" cy="24386"/>
          </a:xfrm>
          <a:custGeom>
            <a:rect b="b" l="l" r="r" t="t"/>
            <a:pathLst>
              <a:path extrusionOk="0" h="21205" w="21031">
                <a:moveTo>
                  <a:pt x="11007" y="6463"/>
                </a:moveTo>
                <a:cubicBezTo>
                  <a:pt x="11078" y="4251"/>
                  <a:pt x="11113" y="2108"/>
                  <a:pt x="11167" y="0"/>
                </a:cubicBezTo>
                <a:cubicBezTo>
                  <a:pt x="12304" y="380"/>
                  <a:pt x="13584" y="207"/>
                  <a:pt x="14527" y="1244"/>
                </a:cubicBezTo>
                <a:cubicBezTo>
                  <a:pt x="16411" y="3318"/>
                  <a:pt x="18207" y="5875"/>
                  <a:pt x="19895" y="8536"/>
                </a:cubicBezTo>
                <a:cubicBezTo>
                  <a:pt x="21531" y="11163"/>
                  <a:pt x="21389" y="13340"/>
                  <a:pt x="19540" y="15345"/>
                </a:cubicBezTo>
                <a:cubicBezTo>
                  <a:pt x="17709" y="17349"/>
                  <a:pt x="15878" y="19423"/>
                  <a:pt x="13922" y="20874"/>
                </a:cubicBezTo>
                <a:cubicBezTo>
                  <a:pt x="12927" y="21600"/>
                  <a:pt x="11664" y="20909"/>
                  <a:pt x="10527" y="20874"/>
                </a:cubicBezTo>
                <a:cubicBezTo>
                  <a:pt x="10633" y="18662"/>
                  <a:pt x="10758" y="16416"/>
                  <a:pt x="10864" y="14273"/>
                </a:cubicBezTo>
                <a:cubicBezTo>
                  <a:pt x="8607" y="14273"/>
                  <a:pt x="5780" y="14204"/>
                  <a:pt x="2989" y="14273"/>
                </a:cubicBezTo>
                <a:cubicBezTo>
                  <a:pt x="1495" y="14342"/>
                  <a:pt x="55" y="13997"/>
                  <a:pt x="2" y="10644"/>
                </a:cubicBezTo>
                <a:cubicBezTo>
                  <a:pt x="-69" y="6947"/>
                  <a:pt x="1389" y="6394"/>
                  <a:pt x="2989" y="6428"/>
                </a:cubicBezTo>
                <a:cubicBezTo>
                  <a:pt x="5762" y="6497"/>
                  <a:pt x="8553" y="6428"/>
                  <a:pt x="10989" y="6428"/>
                </a:cubicBezTo>
                <a:lnTo>
                  <a:pt x="11007" y="64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1" name="Google Shape;1201;p38"/>
          <p:cNvSpPr/>
          <p:nvPr/>
        </p:nvSpPr>
        <p:spPr>
          <a:xfrm>
            <a:off x="2749434" y="1623056"/>
            <a:ext cx="227032" cy="172148"/>
          </a:xfrm>
          <a:custGeom>
            <a:rect b="b" l="l" r="r" t="t"/>
            <a:pathLst>
              <a:path extrusionOk="0" h="20722" w="21080">
                <a:moveTo>
                  <a:pt x="1060" y="18341"/>
                </a:moveTo>
                <a:cubicBezTo>
                  <a:pt x="1266" y="18824"/>
                  <a:pt x="1505" y="19298"/>
                  <a:pt x="1659" y="19810"/>
                </a:cubicBezTo>
                <a:cubicBezTo>
                  <a:pt x="1729" y="20040"/>
                  <a:pt x="1721" y="20494"/>
                  <a:pt x="1604" y="20609"/>
                </a:cubicBezTo>
                <a:cubicBezTo>
                  <a:pt x="1343" y="20877"/>
                  <a:pt x="1115" y="20628"/>
                  <a:pt x="1009" y="20265"/>
                </a:cubicBezTo>
                <a:cubicBezTo>
                  <a:pt x="770" y="19465"/>
                  <a:pt x="543" y="18661"/>
                  <a:pt x="315" y="17857"/>
                </a:cubicBezTo>
                <a:cubicBezTo>
                  <a:pt x="267" y="17690"/>
                  <a:pt x="245" y="17498"/>
                  <a:pt x="179" y="17345"/>
                </a:cubicBezTo>
                <a:cubicBezTo>
                  <a:pt x="-144" y="16627"/>
                  <a:pt x="-41" y="16316"/>
                  <a:pt x="583" y="16230"/>
                </a:cubicBezTo>
                <a:cubicBezTo>
                  <a:pt x="1394" y="16115"/>
                  <a:pt x="2209" y="16005"/>
                  <a:pt x="3021" y="15971"/>
                </a:cubicBezTo>
                <a:cubicBezTo>
                  <a:pt x="3212" y="15967"/>
                  <a:pt x="3531" y="16225"/>
                  <a:pt x="3583" y="16441"/>
                </a:cubicBezTo>
                <a:cubicBezTo>
                  <a:pt x="3693" y="16895"/>
                  <a:pt x="3377" y="17053"/>
                  <a:pt x="3083" y="17096"/>
                </a:cubicBezTo>
                <a:cubicBezTo>
                  <a:pt x="2668" y="17158"/>
                  <a:pt x="2257" y="17197"/>
                  <a:pt x="1717" y="17259"/>
                </a:cubicBezTo>
                <a:cubicBezTo>
                  <a:pt x="2764" y="18130"/>
                  <a:pt x="3788" y="18671"/>
                  <a:pt x="4864" y="19006"/>
                </a:cubicBezTo>
                <a:cubicBezTo>
                  <a:pt x="9233" y="20365"/>
                  <a:pt x="13235" y="19068"/>
                  <a:pt x="16947" y="15995"/>
                </a:cubicBezTo>
                <a:cubicBezTo>
                  <a:pt x="18023" y="15105"/>
                  <a:pt x="18783" y="13837"/>
                  <a:pt x="18875" y="12076"/>
                </a:cubicBezTo>
                <a:cubicBezTo>
                  <a:pt x="18897" y="11664"/>
                  <a:pt x="18827" y="11243"/>
                  <a:pt x="18790" y="10692"/>
                </a:cubicBezTo>
                <a:cubicBezTo>
                  <a:pt x="17803" y="11788"/>
                  <a:pt x="16815" y="12588"/>
                  <a:pt x="15670" y="12951"/>
                </a:cubicBezTo>
                <a:cubicBezTo>
                  <a:pt x="15064" y="13143"/>
                  <a:pt x="14440" y="13277"/>
                  <a:pt x="13823" y="13291"/>
                </a:cubicBezTo>
                <a:cubicBezTo>
                  <a:pt x="13092" y="13310"/>
                  <a:pt x="12446" y="12966"/>
                  <a:pt x="12134" y="12004"/>
                </a:cubicBezTo>
                <a:cubicBezTo>
                  <a:pt x="11818" y="11023"/>
                  <a:pt x="11998" y="10113"/>
                  <a:pt x="12516" y="9352"/>
                </a:cubicBezTo>
                <a:cubicBezTo>
                  <a:pt x="13301" y="8194"/>
                  <a:pt x="14340" y="7634"/>
                  <a:pt x="15493" y="7471"/>
                </a:cubicBezTo>
                <a:cubicBezTo>
                  <a:pt x="16896" y="7265"/>
                  <a:pt x="18093" y="7849"/>
                  <a:pt x="19062" y="9314"/>
                </a:cubicBezTo>
                <a:cubicBezTo>
                  <a:pt x="20788" y="6485"/>
                  <a:pt x="21089" y="3398"/>
                  <a:pt x="20318" y="53"/>
                </a:cubicBezTo>
                <a:cubicBezTo>
                  <a:pt x="20362" y="34"/>
                  <a:pt x="20410" y="19"/>
                  <a:pt x="20454" y="0"/>
                </a:cubicBezTo>
                <a:cubicBezTo>
                  <a:pt x="20523" y="196"/>
                  <a:pt x="20608" y="388"/>
                  <a:pt x="20659" y="593"/>
                </a:cubicBezTo>
                <a:cubicBezTo>
                  <a:pt x="21456" y="3762"/>
                  <a:pt x="21126" y="6720"/>
                  <a:pt x="19628" y="9429"/>
                </a:cubicBezTo>
                <a:cubicBezTo>
                  <a:pt x="19437" y="9773"/>
                  <a:pt x="19389" y="10032"/>
                  <a:pt x="19503" y="10453"/>
                </a:cubicBezTo>
                <a:cubicBezTo>
                  <a:pt x="19921" y="12023"/>
                  <a:pt x="19690" y="13531"/>
                  <a:pt x="18970" y="14847"/>
                </a:cubicBezTo>
                <a:cubicBezTo>
                  <a:pt x="18544" y="15627"/>
                  <a:pt x="18023" y="16402"/>
                  <a:pt x="17410" y="16910"/>
                </a:cubicBezTo>
                <a:cubicBezTo>
                  <a:pt x="13470" y="20188"/>
                  <a:pt x="9219" y="21600"/>
                  <a:pt x="4589" y="20092"/>
                </a:cubicBezTo>
                <a:cubicBezTo>
                  <a:pt x="3392" y="19700"/>
                  <a:pt x="2261" y="18958"/>
                  <a:pt x="1049" y="18350"/>
                </a:cubicBezTo>
                <a:lnTo>
                  <a:pt x="1060" y="18341"/>
                </a:lnTo>
                <a:close/>
                <a:moveTo>
                  <a:pt x="18482" y="10094"/>
                </a:moveTo>
                <a:cubicBezTo>
                  <a:pt x="16955" y="7313"/>
                  <a:pt x="13863" y="8491"/>
                  <a:pt x="12956" y="10190"/>
                </a:cubicBezTo>
                <a:cubicBezTo>
                  <a:pt x="12358" y="11315"/>
                  <a:pt x="12795" y="12425"/>
                  <a:pt x="13893" y="12458"/>
                </a:cubicBezTo>
                <a:cubicBezTo>
                  <a:pt x="15655" y="12511"/>
                  <a:pt x="17153" y="11611"/>
                  <a:pt x="18489" y="10094"/>
                </a:cubicBezTo>
                <a:lnTo>
                  <a:pt x="18482" y="1009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2" name="Google Shape;1202;p38"/>
          <p:cNvSpPr/>
          <p:nvPr/>
        </p:nvSpPr>
        <p:spPr>
          <a:xfrm>
            <a:off x="2718306" y="1449187"/>
            <a:ext cx="238010" cy="110560"/>
          </a:xfrm>
          <a:custGeom>
            <a:rect b="b" l="l" r="r" t="t"/>
            <a:pathLst>
              <a:path extrusionOk="0" h="20598" w="21515">
                <a:moveTo>
                  <a:pt x="20463" y="3234"/>
                </a:moveTo>
                <a:cubicBezTo>
                  <a:pt x="20098" y="5391"/>
                  <a:pt x="19802" y="7474"/>
                  <a:pt x="19398" y="9461"/>
                </a:cubicBezTo>
                <a:cubicBezTo>
                  <a:pt x="18740" y="12648"/>
                  <a:pt x="17743" y="15317"/>
                  <a:pt x="16360" y="17333"/>
                </a:cubicBezTo>
                <a:cubicBezTo>
                  <a:pt x="14470" y="20083"/>
                  <a:pt x="11646" y="21047"/>
                  <a:pt x="9270" y="17266"/>
                </a:cubicBezTo>
                <a:cubicBezTo>
                  <a:pt x="8691" y="18037"/>
                  <a:pt x="8158" y="18934"/>
                  <a:pt x="7551" y="19520"/>
                </a:cubicBezTo>
                <a:cubicBezTo>
                  <a:pt x="5664" y="21358"/>
                  <a:pt x="3891" y="20839"/>
                  <a:pt x="2312" y="18015"/>
                </a:cubicBezTo>
                <a:cubicBezTo>
                  <a:pt x="861" y="15421"/>
                  <a:pt x="200" y="11966"/>
                  <a:pt x="35" y="8112"/>
                </a:cubicBezTo>
                <a:cubicBezTo>
                  <a:pt x="-47" y="6199"/>
                  <a:pt x="35" y="4257"/>
                  <a:pt x="60" y="2330"/>
                </a:cubicBezTo>
                <a:cubicBezTo>
                  <a:pt x="64" y="1960"/>
                  <a:pt x="153" y="1589"/>
                  <a:pt x="200" y="1233"/>
                </a:cubicBezTo>
                <a:cubicBezTo>
                  <a:pt x="253" y="1248"/>
                  <a:pt x="310" y="1270"/>
                  <a:pt x="364" y="1278"/>
                </a:cubicBezTo>
                <a:cubicBezTo>
                  <a:pt x="378" y="1700"/>
                  <a:pt x="403" y="2115"/>
                  <a:pt x="403" y="2530"/>
                </a:cubicBezTo>
                <a:cubicBezTo>
                  <a:pt x="375" y="5851"/>
                  <a:pt x="432" y="9150"/>
                  <a:pt x="1061" y="12263"/>
                </a:cubicBezTo>
                <a:cubicBezTo>
                  <a:pt x="1776" y="15813"/>
                  <a:pt x="2926" y="18504"/>
                  <a:pt x="4860" y="19105"/>
                </a:cubicBezTo>
                <a:cubicBezTo>
                  <a:pt x="6375" y="19572"/>
                  <a:pt x="7619" y="18260"/>
                  <a:pt x="8723" y="16073"/>
                </a:cubicBezTo>
                <a:cubicBezTo>
                  <a:pt x="7776" y="13523"/>
                  <a:pt x="7483" y="10662"/>
                  <a:pt x="7644" y="7600"/>
                </a:cubicBezTo>
                <a:cubicBezTo>
                  <a:pt x="7687" y="6741"/>
                  <a:pt x="7787" y="5858"/>
                  <a:pt x="7948" y="5065"/>
                </a:cubicBezTo>
                <a:cubicBezTo>
                  <a:pt x="8405" y="2834"/>
                  <a:pt x="9588" y="2360"/>
                  <a:pt x="10446" y="4028"/>
                </a:cubicBezTo>
                <a:cubicBezTo>
                  <a:pt x="11085" y="5265"/>
                  <a:pt x="11203" y="6881"/>
                  <a:pt x="11143" y="8579"/>
                </a:cubicBezTo>
                <a:cubicBezTo>
                  <a:pt x="11046" y="11277"/>
                  <a:pt x="10549" y="13664"/>
                  <a:pt x="9749" y="15910"/>
                </a:cubicBezTo>
                <a:cubicBezTo>
                  <a:pt x="10789" y="17718"/>
                  <a:pt x="11979" y="18363"/>
                  <a:pt x="13287" y="18089"/>
                </a:cubicBezTo>
                <a:cubicBezTo>
                  <a:pt x="14616" y="17815"/>
                  <a:pt x="15728" y="16510"/>
                  <a:pt x="16689" y="14650"/>
                </a:cubicBezTo>
                <a:cubicBezTo>
                  <a:pt x="18186" y="11744"/>
                  <a:pt x="18966" y="8030"/>
                  <a:pt x="19466" y="3687"/>
                </a:cubicBezTo>
                <a:cubicBezTo>
                  <a:pt x="19191" y="4146"/>
                  <a:pt x="19033" y="4532"/>
                  <a:pt x="18833" y="4687"/>
                </a:cubicBezTo>
                <a:cubicBezTo>
                  <a:pt x="18665" y="4821"/>
                  <a:pt x="18444" y="4687"/>
                  <a:pt x="18251" y="4658"/>
                </a:cubicBezTo>
                <a:cubicBezTo>
                  <a:pt x="18272" y="4272"/>
                  <a:pt x="18222" y="3739"/>
                  <a:pt x="18322" y="3531"/>
                </a:cubicBezTo>
                <a:cubicBezTo>
                  <a:pt x="18901" y="2404"/>
                  <a:pt x="19509" y="1344"/>
                  <a:pt x="20120" y="292"/>
                </a:cubicBezTo>
                <a:cubicBezTo>
                  <a:pt x="20434" y="-242"/>
                  <a:pt x="20688" y="-12"/>
                  <a:pt x="20835" y="729"/>
                </a:cubicBezTo>
                <a:cubicBezTo>
                  <a:pt x="21067" y="1930"/>
                  <a:pt x="21317" y="3123"/>
                  <a:pt x="21507" y="4361"/>
                </a:cubicBezTo>
                <a:cubicBezTo>
                  <a:pt x="21553" y="4665"/>
                  <a:pt x="21389" y="5117"/>
                  <a:pt x="21321" y="5495"/>
                </a:cubicBezTo>
                <a:cubicBezTo>
                  <a:pt x="21142" y="5310"/>
                  <a:pt x="20906" y="5221"/>
                  <a:pt x="20810" y="4932"/>
                </a:cubicBezTo>
                <a:cubicBezTo>
                  <a:pt x="20652" y="4465"/>
                  <a:pt x="20585" y="3857"/>
                  <a:pt x="20470" y="3249"/>
                </a:cubicBezTo>
                <a:lnTo>
                  <a:pt x="20463" y="3234"/>
                </a:lnTo>
                <a:close/>
                <a:moveTo>
                  <a:pt x="9231" y="14813"/>
                </a:moveTo>
                <a:cubicBezTo>
                  <a:pt x="10010" y="12426"/>
                  <a:pt x="10453" y="10017"/>
                  <a:pt x="10360" y="7289"/>
                </a:cubicBezTo>
                <a:cubicBezTo>
                  <a:pt x="10338" y="6718"/>
                  <a:pt x="10253" y="6044"/>
                  <a:pt x="10078" y="5658"/>
                </a:cubicBezTo>
                <a:cubicBezTo>
                  <a:pt x="9867" y="5199"/>
                  <a:pt x="9509" y="4724"/>
                  <a:pt x="9234" y="4769"/>
                </a:cubicBezTo>
                <a:cubicBezTo>
                  <a:pt x="9002" y="4806"/>
                  <a:pt x="8680" y="5495"/>
                  <a:pt x="8598" y="6022"/>
                </a:cubicBezTo>
                <a:cubicBezTo>
                  <a:pt x="8144" y="9061"/>
                  <a:pt x="8309" y="11959"/>
                  <a:pt x="9223" y="14813"/>
                </a:cubicBezTo>
                <a:lnTo>
                  <a:pt x="9231" y="148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3" name="Google Shape;1203;p38"/>
          <p:cNvSpPr/>
          <p:nvPr/>
        </p:nvSpPr>
        <p:spPr>
          <a:xfrm>
            <a:off x="3307336" y="1965068"/>
            <a:ext cx="321882" cy="56370"/>
          </a:xfrm>
          <a:custGeom>
            <a:rect b="b" l="l" r="r" t="t"/>
            <a:pathLst>
              <a:path extrusionOk="0" h="19573" w="21509">
                <a:moveTo>
                  <a:pt x="20189" y="7738"/>
                </a:moveTo>
                <a:cubicBezTo>
                  <a:pt x="20018" y="6398"/>
                  <a:pt x="19848" y="5404"/>
                  <a:pt x="19751" y="4216"/>
                </a:cubicBezTo>
                <a:cubicBezTo>
                  <a:pt x="19700" y="3608"/>
                  <a:pt x="19769" y="2711"/>
                  <a:pt x="19785" y="1965"/>
                </a:cubicBezTo>
                <a:cubicBezTo>
                  <a:pt x="19938" y="2131"/>
                  <a:pt x="20163" y="1993"/>
                  <a:pt x="20232" y="2490"/>
                </a:cubicBezTo>
                <a:cubicBezTo>
                  <a:pt x="20657" y="5487"/>
                  <a:pt x="21058" y="8553"/>
                  <a:pt x="21444" y="11702"/>
                </a:cubicBezTo>
                <a:cubicBezTo>
                  <a:pt x="21600" y="12958"/>
                  <a:pt x="21460" y="14008"/>
                  <a:pt x="21204" y="14063"/>
                </a:cubicBezTo>
                <a:cubicBezTo>
                  <a:pt x="20276" y="14270"/>
                  <a:pt x="19352" y="14353"/>
                  <a:pt x="18427" y="14339"/>
                </a:cubicBezTo>
                <a:cubicBezTo>
                  <a:pt x="18324" y="14339"/>
                  <a:pt x="18221" y="13345"/>
                  <a:pt x="18118" y="12806"/>
                </a:cubicBezTo>
                <a:cubicBezTo>
                  <a:pt x="18224" y="12282"/>
                  <a:pt x="18319" y="11398"/>
                  <a:pt x="18438" y="11287"/>
                </a:cubicBezTo>
                <a:cubicBezTo>
                  <a:pt x="18826" y="10914"/>
                  <a:pt x="19228" y="10831"/>
                  <a:pt x="19650" y="10624"/>
                </a:cubicBezTo>
                <a:cubicBezTo>
                  <a:pt x="18535" y="5998"/>
                  <a:pt x="16565" y="6453"/>
                  <a:pt x="15590" y="11453"/>
                </a:cubicBezTo>
                <a:cubicBezTo>
                  <a:pt x="15402" y="12420"/>
                  <a:pt x="15220" y="13414"/>
                  <a:pt x="15048" y="14450"/>
                </a:cubicBezTo>
                <a:cubicBezTo>
                  <a:pt x="14208" y="19436"/>
                  <a:pt x="13164" y="20499"/>
                  <a:pt x="11978" y="18856"/>
                </a:cubicBezTo>
                <a:cubicBezTo>
                  <a:pt x="11188" y="17737"/>
                  <a:pt x="10525" y="15417"/>
                  <a:pt x="9883" y="12875"/>
                </a:cubicBezTo>
                <a:cubicBezTo>
                  <a:pt x="9376" y="10859"/>
                  <a:pt x="8885" y="8705"/>
                  <a:pt x="8348" y="6895"/>
                </a:cubicBezTo>
                <a:cubicBezTo>
                  <a:pt x="7955" y="5556"/>
                  <a:pt x="7519" y="4423"/>
                  <a:pt x="7075" y="3650"/>
                </a:cubicBezTo>
                <a:cubicBezTo>
                  <a:pt x="6164" y="2075"/>
                  <a:pt x="5326" y="2904"/>
                  <a:pt x="4607" y="6467"/>
                </a:cubicBezTo>
                <a:cubicBezTo>
                  <a:pt x="4317" y="7904"/>
                  <a:pt x="4024" y="9326"/>
                  <a:pt x="3696" y="10555"/>
                </a:cubicBezTo>
                <a:cubicBezTo>
                  <a:pt x="2750" y="14118"/>
                  <a:pt x="1464" y="14105"/>
                  <a:pt x="539" y="10500"/>
                </a:cubicBezTo>
                <a:cubicBezTo>
                  <a:pt x="338" y="9713"/>
                  <a:pt x="180" y="8636"/>
                  <a:pt x="0" y="7710"/>
                </a:cubicBezTo>
                <a:cubicBezTo>
                  <a:pt x="26" y="7531"/>
                  <a:pt x="53" y="7365"/>
                  <a:pt x="79" y="7185"/>
                </a:cubicBezTo>
                <a:cubicBezTo>
                  <a:pt x="185" y="7531"/>
                  <a:pt x="293" y="7876"/>
                  <a:pt x="396" y="8235"/>
                </a:cubicBezTo>
                <a:cubicBezTo>
                  <a:pt x="1530" y="12337"/>
                  <a:pt x="2782" y="11881"/>
                  <a:pt x="3786" y="6992"/>
                </a:cubicBezTo>
                <a:cubicBezTo>
                  <a:pt x="3952" y="6191"/>
                  <a:pt x="4113" y="5376"/>
                  <a:pt x="4275" y="4561"/>
                </a:cubicBezTo>
                <a:cubicBezTo>
                  <a:pt x="5146" y="59"/>
                  <a:pt x="6195" y="-1101"/>
                  <a:pt x="7321" y="1040"/>
                </a:cubicBezTo>
                <a:cubicBezTo>
                  <a:pt x="7989" y="2310"/>
                  <a:pt x="8613" y="4409"/>
                  <a:pt x="9218" y="6440"/>
                </a:cubicBezTo>
                <a:cubicBezTo>
                  <a:pt x="9815" y="8456"/>
                  <a:pt x="10354" y="10956"/>
                  <a:pt x="10943" y="13041"/>
                </a:cubicBezTo>
                <a:cubicBezTo>
                  <a:pt x="11505" y="15058"/>
                  <a:pt x="12132" y="16370"/>
                  <a:pt x="12829" y="16522"/>
                </a:cubicBezTo>
                <a:cubicBezTo>
                  <a:pt x="13452" y="16673"/>
                  <a:pt x="13986" y="15665"/>
                  <a:pt x="14427" y="13359"/>
                </a:cubicBezTo>
                <a:cubicBezTo>
                  <a:pt x="14559" y="12668"/>
                  <a:pt x="14697" y="11978"/>
                  <a:pt x="14816" y="11218"/>
                </a:cubicBezTo>
                <a:cubicBezTo>
                  <a:pt x="15886" y="4409"/>
                  <a:pt x="17257" y="3056"/>
                  <a:pt x="18813" y="5266"/>
                </a:cubicBezTo>
                <a:cubicBezTo>
                  <a:pt x="19257" y="5887"/>
                  <a:pt x="19682" y="6840"/>
                  <a:pt x="20200" y="7779"/>
                </a:cubicBezTo>
                <a:lnTo>
                  <a:pt x="20189" y="773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4" name="Google Shape;1204;p38"/>
          <p:cNvSpPr/>
          <p:nvPr/>
        </p:nvSpPr>
        <p:spPr>
          <a:xfrm>
            <a:off x="2232487" y="1426112"/>
            <a:ext cx="147117" cy="146393"/>
          </a:xfrm>
          <a:custGeom>
            <a:rect b="b" l="l" r="r" t="t"/>
            <a:pathLst>
              <a:path extrusionOk="0" h="19999" w="19734">
                <a:moveTo>
                  <a:pt x="12591" y="617"/>
                </a:moveTo>
                <a:cubicBezTo>
                  <a:pt x="11456" y="579"/>
                  <a:pt x="10305" y="421"/>
                  <a:pt x="9175" y="508"/>
                </a:cubicBezTo>
                <a:cubicBezTo>
                  <a:pt x="4231" y="889"/>
                  <a:pt x="593" y="5024"/>
                  <a:pt x="736" y="10007"/>
                </a:cubicBezTo>
                <a:cubicBezTo>
                  <a:pt x="884" y="15039"/>
                  <a:pt x="4666" y="18848"/>
                  <a:pt x="9674" y="19006"/>
                </a:cubicBezTo>
                <a:cubicBezTo>
                  <a:pt x="14867" y="19174"/>
                  <a:pt x="19471" y="13843"/>
                  <a:pt x="18474" y="8822"/>
                </a:cubicBezTo>
                <a:cubicBezTo>
                  <a:pt x="17928" y="6084"/>
                  <a:pt x="15122" y="4225"/>
                  <a:pt x="12400" y="4888"/>
                </a:cubicBezTo>
                <a:cubicBezTo>
                  <a:pt x="12438" y="5421"/>
                  <a:pt x="12522" y="5975"/>
                  <a:pt x="12506" y="6529"/>
                </a:cubicBezTo>
                <a:cubicBezTo>
                  <a:pt x="12506" y="6774"/>
                  <a:pt x="12379" y="7094"/>
                  <a:pt x="12204" y="7225"/>
                </a:cubicBezTo>
                <a:cubicBezTo>
                  <a:pt x="12066" y="7328"/>
                  <a:pt x="11721" y="7246"/>
                  <a:pt x="11530" y="7132"/>
                </a:cubicBezTo>
                <a:cubicBezTo>
                  <a:pt x="11117" y="6893"/>
                  <a:pt x="10756" y="6562"/>
                  <a:pt x="10342" y="6317"/>
                </a:cubicBezTo>
                <a:cubicBezTo>
                  <a:pt x="10082" y="6171"/>
                  <a:pt x="9775" y="6084"/>
                  <a:pt x="9483" y="6029"/>
                </a:cubicBezTo>
                <a:cubicBezTo>
                  <a:pt x="8984" y="5921"/>
                  <a:pt x="8687" y="5589"/>
                  <a:pt x="8995" y="5165"/>
                </a:cubicBezTo>
                <a:cubicBezTo>
                  <a:pt x="9706" y="4182"/>
                  <a:pt x="10485" y="3225"/>
                  <a:pt x="11318" y="2345"/>
                </a:cubicBezTo>
                <a:cubicBezTo>
                  <a:pt x="11626" y="2019"/>
                  <a:pt x="12034" y="2242"/>
                  <a:pt x="12156" y="2725"/>
                </a:cubicBezTo>
                <a:cubicBezTo>
                  <a:pt x="12225" y="2997"/>
                  <a:pt x="12247" y="3280"/>
                  <a:pt x="12289" y="3557"/>
                </a:cubicBezTo>
                <a:cubicBezTo>
                  <a:pt x="13106" y="3606"/>
                  <a:pt x="13923" y="3562"/>
                  <a:pt x="14697" y="3720"/>
                </a:cubicBezTo>
                <a:cubicBezTo>
                  <a:pt x="18177" y="4415"/>
                  <a:pt x="20145" y="7437"/>
                  <a:pt x="19662" y="11257"/>
                </a:cubicBezTo>
                <a:cubicBezTo>
                  <a:pt x="19079" y="15810"/>
                  <a:pt x="15037" y="19690"/>
                  <a:pt x="10592" y="19978"/>
                </a:cubicBezTo>
                <a:cubicBezTo>
                  <a:pt x="5817" y="20288"/>
                  <a:pt x="1431" y="17077"/>
                  <a:pt x="306" y="12447"/>
                </a:cubicBezTo>
                <a:cubicBezTo>
                  <a:pt x="-1455" y="5236"/>
                  <a:pt x="4656" y="-1312"/>
                  <a:pt x="11711" y="226"/>
                </a:cubicBezTo>
                <a:cubicBezTo>
                  <a:pt x="12029" y="296"/>
                  <a:pt x="12347" y="421"/>
                  <a:pt x="12660" y="525"/>
                </a:cubicBezTo>
                <a:lnTo>
                  <a:pt x="12597" y="633"/>
                </a:lnTo>
                <a:lnTo>
                  <a:pt x="12597" y="61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5" name="Google Shape;1205;p38"/>
          <p:cNvSpPr/>
          <p:nvPr/>
        </p:nvSpPr>
        <p:spPr>
          <a:xfrm>
            <a:off x="2229232" y="1665835"/>
            <a:ext cx="182498" cy="122804"/>
          </a:xfrm>
          <a:custGeom>
            <a:rect b="b" l="l" r="r" t="t"/>
            <a:pathLst>
              <a:path extrusionOk="0" h="21573" w="21483">
                <a:moveTo>
                  <a:pt x="17448" y="2403"/>
                </a:moveTo>
                <a:cubicBezTo>
                  <a:pt x="17248" y="2389"/>
                  <a:pt x="17025" y="2452"/>
                  <a:pt x="16862" y="2326"/>
                </a:cubicBezTo>
                <a:cubicBezTo>
                  <a:pt x="16625" y="2138"/>
                  <a:pt x="16439" y="1817"/>
                  <a:pt x="16234" y="1537"/>
                </a:cubicBezTo>
                <a:cubicBezTo>
                  <a:pt x="16425" y="1279"/>
                  <a:pt x="16611" y="860"/>
                  <a:pt x="16825" y="811"/>
                </a:cubicBezTo>
                <a:cubicBezTo>
                  <a:pt x="17867" y="546"/>
                  <a:pt x="18919" y="371"/>
                  <a:pt x="19966" y="176"/>
                </a:cubicBezTo>
                <a:cubicBezTo>
                  <a:pt x="20269" y="120"/>
                  <a:pt x="20576" y="15"/>
                  <a:pt x="20883" y="1"/>
                </a:cubicBezTo>
                <a:cubicBezTo>
                  <a:pt x="21372" y="-27"/>
                  <a:pt x="21600" y="364"/>
                  <a:pt x="21423" y="1062"/>
                </a:cubicBezTo>
                <a:cubicBezTo>
                  <a:pt x="21046" y="2543"/>
                  <a:pt x="20655" y="4016"/>
                  <a:pt x="20208" y="5455"/>
                </a:cubicBezTo>
                <a:cubicBezTo>
                  <a:pt x="20125" y="5720"/>
                  <a:pt x="19766" y="5783"/>
                  <a:pt x="19543" y="5951"/>
                </a:cubicBezTo>
                <a:cubicBezTo>
                  <a:pt x="19464" y="5588"/>
                  <a:pt x="19292" y="5190"/>
                  <a:pt x="19338" y="4868"/>
                </a:cubicBezTo>
                <a:cubicBezTo>
                  <a:pt x="19427" y="4247"/>
                  <a:pt x="19641" y="3667"/>
                  <a:pt x="19855" y="2871"/>
                </a:cubicBezTo>
                <a:cubicBezTo>
                  <a:pt x="17914" y="3905"/>
                  <a:pt x="16145" y="4966"/>
                  <a:pt x="14675" y="6859"/>
                </a:cubicBezTo>
                <a:cubicBezTo>
                  <a:pt x="15284" y="7445"/>
                  <a:pt x="15913" y="7892"/>
                  <a:pt x="16401" y="8556"/>
                </a:cubicBezTo>
                <a:cubicBezTo>
                  <a:pt x="17351" y="9841"/>
                  <a:pt x="17774" y="11461"/>
                  <a:pt x="17383" y="13388"/>
                </a:cubicBezTo>
                <a:cubicBezTo>
                  <a:pt x="16988" y="15351"/>
                  <a:pt x="15768" y="16503"/>
                  <a:pt x="14367" y="16293"/>
                </a:cubicBezTo>
                <a:cubicBezTo>
                  <a:pt x="13060" y="16105"/>
                  <a:pt x="12008" y="14534"/>
                  <a:pt x="11859" y="12543"/>
                </a:cubicBezTo>
                <a:cubicBezTo>
                  <a:pt x="11733" y="10888"/>
                  <a:pt x="12129" y="9436"/>
                  <a:pt x="12743" y="7843"/>
                </a:cubicBezTo>
                <a:cubicBezTo>
                  <a:pt x="9881" y="8353"/>
                  <a:pt x="7451" y="9980"/>
                  <a:pt x="5217" y="12334"/>
                </a:cubicBezTo>
                <a:cubicBezTo>
                  <a:pt x="2993" y="14680"/>
                  <a:pt x="1354" y="17795"/>
                  <a:pt x="247" y="21573"/>
                </a:cubicBezTo>
                <a:cubicBezTo>
                  <a:pt x="163" y="21510"/>
                  <a:pt x="79" y="21433"/>
                  <a:pt x="0" y="21363"/>
                </a:cubicBezTo>
                <a:cubicBezTo>
                  <a:pt x="65" y="21028"/>
                  <a:pt x="116" y="20672"/>
                  <a:pt x="209" y="20337"/>
                </a:cubicBezTo>
                <a:cubicBezTo>
                  <a:pt x="1508" y="15700"/>
                  <a:pt x="3765" y="12348"/>
                  <a:pt x="6632" y="9897"/>
                </a:cubicBezTo>
                <a:cubicBezTo>
                  <a:pt x="8638" y="8186"/>
                  <a:pt x="10756" y="6915"/>
                  <a:pt x="13101" y="6733"/>
                </a:cubicBezTo>
                <a:cubicBezTo>
                  <a:pt x="13241" y="6726"/>
                  <a:pt x="13409" y="6628"/>
                  <a:pt x="13502" y="6482"/>
                </a:cubicBezTo>
                <a:cubicBezTo>
                  <a:pt x="14600" y="4792"/>
                  <a:pt x="15922" y="3632"/>
                  <a:pt x="17351" y="2711"/>
                </a:cubicBezTo>
                <a:cubicBezTo>
                  <a:pt x="17411" y="2669"/>
                  <a:pt x="17467" y="2627"/>
                  <a:pt x="17523" y="2585"/>
                </a:cubicBezTo>
                <a:cubicBezTo>
                  <a:pt x="17500" y="2522"/>
                  <a:pt x="17472" y="2452"/>
                  <a:pt x="17453" y="2396"/>
                </a:cubicBezTo>
                <a:lnTo>
                  <a:pt x="17453" y="2403"/>
                </a:lnTo>
                <a:close/>
                <a:moveTo>
                  <a:pt x="12804" y="11524"/>
                </a:moveTo>
                <a:cubicBezTo>
                  <a:pt x="12780" y="13200"/>
                  <a:pt x="13222" y="14282"/>
                  <a:pt x="14004" y="14778"/>
                </a:cubicBezTo>
                <a:cubicBezTo>
                  <a:pt x="14754" y="15260"/>
                  <a:pt x="15540" y="15015"/>
                  <a:pt x="16127" y="14143"/>
                </a:cubicBezTo>
                <a:cubicBezTo>
                  <a:pt x="16699" y="13284"/>
                  <a:pt x="16862" y="12041"/>
                  <a:pt x="16518" y="10839"/>
                </a:cubicBezTo>
                <a:cubicBezTo>
                  <a:pt x="16089" y="9324"/>
                  <a:pt x="15303" y="8437"/>
                  <a:pt x="14251" y="8095"/>
                </a:cubicBezTo>
                <a:cubicBezTo>
                  <a:pt x="14111" y="8053"/>
                  <a:pt x="13888" y="8130"/>
                  <a:pt x="13804" y="8276"/>
                </a:cubicBezTo>
                <a:cubicBezTo>
                  <a:pt x="13241" y="9310"/>
                  <a:pt x="12832" y="10462"/>
                  <a:pt x="12804" y="1152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6" name="Google Shape;1206;p38"/>
          <p:cNvSpPr/>
          <p:nvPr/>
        </p:nvSpPr>
        <p:spPr>
          <a:xfrm>
            <a:off x="2871546" y="1918832"/>
            <a:ext cx="100204" cy="126741"/>
          </a:xfrm>
          <a:custGeom>
            <a:rect b="b" l="l" r="r" t="t"/>
            <a:pathLst>
              <a:path extrusionOk="0" h="21518" w="21354">
                <a:moveTo>
                  <a:pt x="15925" y="14053"/>
                </a:moveTo>
                <a:cubicBezTo>
                  <a:pt x="16456" y="13736"/>
                  <a:pt x="16911" y="13250"/>
                  <a:pt x="17315" y="13284"/>
                </a:cubicBezTo>
                <a:cubicBezTo>
                  <a:pt x="17753" y="13318"/>
                  <a:pt x="18343" y="13750"/>
                  <a:pt x="18520" y="14114"/>
                </a:cubicBezTo>
                <a:cubicBezTo>
                  <a:pt x="19480" y="16045"/>
                  <a:pt x="20314" y="18009"/>
                  <a:pt x="21224" y="19953"/>
                </a:cubicBezTo>
                <a:cubicBezTo>
                  <a:pt x="21536" y="20608"/>
                  <a:pt x="21266" y="21168"/>
                  <a:pt x="20609" y="21431"/>
                </a:cubicBezTo>
                <a:cubicBezTo>
                  <a:pt x="20213" y="21600"/>
                  <a:pt x="19455" y="21505"/>
                  <a:pt x="19042" y="21296"/>
                </a:cubicBezTo>
                <a:cubicBezTo>
                  <a:pt x="16945" y="20196"/>
                  <a:pt x="14914" y="19008"/>
                  <a:pt x="12859" y="17847"/>
                </a:cubicBezTo>
                <a:cubicBezTo>
                  <a:pt x="12227" y="17496"/>
                  <a:pt x="11494" y="17145"/>
                  <a:pt x="11983" y="16402"/>
                </a:cubicBezTo>
                <a:cubicBezTo>
                  <a:pt x="12421" y="15741"/>
                  <a:pt x="13171" y="15910"/>
                  <a:pt x="13878" y="16092"/>
                </a:cubicBezTo>
                <a:cubicBezTo>
                  <a:pt x="14215" y="16180"/>
                  <a:pt x="14561" y="16247"/>
                  <a:pt x="15117" y="16375"/>
                </a:cubicBezTo>
                <a:cubicBezTo>
                  <a:pt x="13255" y="13999"/>
                  <a:pt x="11494" y="11765"/>
                  <a:pt x="9649" y="9416"/>
                </a:cubicBezTo>
                <a:cubicBezTo>
                  <a:pt x="9329" y="10368"/>
                  <a:pt x="9144" y="11266"/>
                  <a:pt x="8723" y="12089"/>
                </a:cubicBezTo>
                <a:cubicBezTo>
                  <a:pt x="8504" y="12521"/>
                  <a:pt x="7905" y="12832"/>
                  <a:pt x="7476" y="13203"/>
                </a:cubicBezTo>
                <a:cubicBezTo>
                  <a:pt x="7097" y="12845"/>
                  <a:pt x="6600" y="12535"/>
                  <a:pt x="6355" y="12123"/>
                </a:cubicBezTo>
                <a:cubicBezTo>
                  <a:pt x="4746" y="9342"/>
                  <a:pt x="3205" y="6541"/>
                  <a:pt x="1638" y="3753"/>
                </a:cubicBezTo>
                <a:cubicBezTo>
                  <a:pt x="1099" y="2795"/>
                  <a:pt x="543" y="1836"/>
                  <a:pt x="54" y="857"/>
                </a:cubicBezTo>
                <a:cubicBezTo>
                  <a:pt x="-64" y="608"/>
                  <a:pt x="46" y="290"/>
                  <a:pt x="54" y="0"/>
                </a:cubicBezTo>
                <a:cubicBezTo>
                  <a:pt x="374" y="169"/>
                  <a:pt x="821" y="270"/>
                  <a:pt x="981" y="506"/>
                </a:cubicBezTo>
                <a:cubicBezTo>
                  <a:pt x="2901" y="3449"/>
                  <a:pt x="4772" y="6406"/>
                  <a:pt x="6659" y="9369"/>
                </a:cubicBezTo>
                <a:cubicBezTo>
                  <a:pt x="6768" y="9538"/>
                  <a:pt x="6886" y="9693"/>
                  <a:pt x="6996" y="9862"/>
                </a:cubicBezTo>
                <a:cubicBezTo>
                  <a:pt x="7105" y="9862"/>
                  <a:pt x="7223" y="9862"/>
                  <a:pt x="7333" y="9862"/>
                </a:cubicBezTo>
                <a:cubicBezTo>
                  <a:pt x="7383" y="8728"/>
                  <a:pt x="7400" y="7594"/>
                  <a:pt x="7493" y="6453"/>
                </a:cubicBezTo>
                <a:cubicBezTo>
                  <a:pt x="7526" y="6095"/>
                  <a:pt x="7560" y="5656"/>
                  <a:pt x="7821" y="5400"/>
                </a:cubicBezTo>
                <a:cubicBezTo>
                  <a:pt x="8335" y="4887"/>
                  <a:pt x="9127" y="5130"/>
                  <a:pt x="9700" y="5879"/>
                </a:cubicBezTo>
                <a:cubicBezTo>
                  <a:pt x="11654" y="8471"/>
                  <a:pt x="13617" y="11063"/>
                  <a:pt x="15597" y="13655"/>
                </a:cubicBezTo>
                <a:cubicBezTo>
                  <a:pt x="15740" y="13837"/>
                  <a:pt x="15909" y="14013"/>
                  <a:pt x="15959" y="14060"/>
                </a:cubicBezTo>
                <a:lnTo>
                  <a:pt x="15925" y="140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7" name="Google Shape;1207;p38"/>
          <p:cNvSpPr/>
          <p:nvPr/>
        </p:nvSpPr>
        <p:spPr>
          <a:xfrm>
            <a:off x="3109912" y="1923763"/>
            <a:ext cx="59309" cy="117733"/>
          </a:xfrm>
          <a:custGeom>
            <a:rect b="b" l="l" r="r" t="t"/>
            <a:pathLst>
              <a:path extrusionOk="0" h="21445" w="21013">
                <a:moveTo>
                  <a:pt x="17118" y="232"/>
                </a:moveTo>
                <a:cubicBezTo>
                  <a:pt x="14666" y="3326"/>
                  <a:pt x="11304" y="6195"/>
                  <a:pt x="8377" y="9492"/>
                </a:cubicBezTo>
                <a:cubicBezTo>
                  <a:pt x="11865" y="8528"/>
                  <a:pt x="14890" y="7666"/>
                  <a:pt x="18000" y="6876"/>
                </a:cubicBezTo>
                <a:cubicBezTo>
                  <a:pt x="18700" y="6695"/>
                  <a:pt x="19961" y="6630"/>
                  <a:pt x="20465" y="6826"/>
                </a:cubicBezTo>
                <a:cubicBezTo>
                  <a:pt x="21572" y="7260"/>
                  <a:pt x="20760" y="7797"/>
                  <a:pt x="20129" y="8253"/>
                </a:cubicBezTo>
                <a:cubicBezTo>
                  <a:pt x="15549" y="11615"/>
                  <a:pt x="10996" y="14985"/>
                  <a:pt x="6416" y="18347"/>
                </a:cubicBezTo>
                <a:cubicBezTo>
                  <a:pt x="6037" y="18622"/>
                  <a:pt x="5687" y="18905"/>
                  <a:pt x="4959" y="19470"/>
                </a:cubicBezTo>
                <a:cubicBezTo>
                  <a:pt x="6556" y="19136"/>
                  <a:pt x="7648" y="18926"/>
                  <a:pt x="8671" y="18680"/>
                </a:cubicBezTo>
                <a:cubicBezTo>
                  <a:pt x="9777" y="18412"/>
                  <a:pt x="10940" y="18209"/>
                  <a:pt x="11570" y="18912"/>
                </a:cubicBezTo>
                <a:cubicBezTo>
                  <a:pt x="12201" y="19622"/>
                  <a:pt x="11136" y="20020"/>
                  <a:pt x="10016" y="20209"/>
                </a:cubicBezTo>
                <a:cubicBezTo>
                  <a:pt x="7438" y="20651"/>
                  <a:pt x="4861" y="21042"/>
                  <a:pt x="2241" y="21390"/>
                </a:cubicBezTo>
                <a:cubicBezTo>
                  <a:pt x="728" y="21600"/>
                  <a:pt x="-14" y="21201"/>
                  <a:pt x="0" y="20404"/>
                </a:cubicBezTo>
                <a:cubicBezTo>
                  <a:pt x="28" y="18962"/>
                  <a:pt x="-28" y="17521"/>
                  <a:pt x="182" y="16086"/>
                </a:cubicBezTo>
                <a:cubicBezTo>
                  <a:pt x="252" y="15716"/>
                  <a:pt x="1205" y="15383"/>
                  <a:pt x="1779" y="15028"/>
                </a:cubicBezTo>
                <a:cubicBezTo>
                  <a:pt x="2311" y="15398"/>
                  <a:pt x="2984" y="15738"/>
                  <a:pt x="3306" y="16151"/>
                </a:cubicBezTo>
                <a:cubicBezTo>
                  <a:pt x="3558" y="16477"/>
                  <a:pt x="3362" y="16890"/>
                  <a:pt x="3740" y="17390"/>
                </a:cubicBezTo>
                <a:cubicBezTo>
                  <a:pt x="7172" y="14890"/>
                  <a:pt x="10590" y="12390"/>
                  <a:pt x="14022" y="9898"/>
                </a:cubicBezTo>
                <a:cubicBezTo>
                  <a:pt x="13938" y="9847"/>
                  <a:pt x="13868" y="9804"/>
                  <a:pt x="13784" y="9753"/>
                </a:cubicBezTo>
                <a:cubicBezTo>
                  <a:pt x="11444" y="10369"/>
                  <a:pt x="9161" y="11014"/>
                  <a:pt x="6766" y="11572"/>
                </a:cubicBezTo>
                <a:cubicBezTo>
                  <a:pt x="6037" y="11746"/>
                  <a:pt x="5071" y="11659"/>
                  <a:pt x="4230" y="11695"/>
                </a:cubicBezTo>
                <a:cubicBezTo>
                  <a:pt x="4342" y="11231"/>
                  <a:pt x="4216" y="10702"/>
                  <a:pt x="4609" y="10318"/>
                </a:cubicBezTo>
                <a:cubicBezTo>
                  <a:pt x="8040" y="7152"/>
                  <a:pt x="11556" y="4007"/>
                  <a:pt x="15072" y="870"/>
                </a:cubicBezTo>
                <a:cubicBezTo>
                  <a:pt x="15409" y="565"/>
                  <a:pt x="15857" y="290"/>
                  <a:pt x="16235" y="0"/>
                </a:cubicBezTo>
                <a:cubicBezTo>
                  <a:pt x="16515" y="80"/>
                  <a:pt x="16795" y="145"/>
                  <a:pt x="17076" y="225"/>
                </a:cubicBezTo>
                <a:lnTo>
                  <a:pt x="17118" y="23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8" name="Google Shape;1208;p38"/>
          <p:cNvSpPr/>
          <p:nvPr/>
        </p:nvSpPr>
        <p:spPr>
          <a:xfrm>
            <a:off x="3058312" y="1674119"/>
            <a:ext cx="116063" cy="121383"/>
          </a:xfrm>
          <a:custGeom>
            <a:rect b="b" l="l" r="r" t="t"/>
            <a:pathLst>
              <a:path extrusionOk="0" h="20478" w="21404">
                <a:moveTo>
                  <a:pt x="17538" y="17775"/>
                </a:moveTo>
                <a:cubicBezTo>
                  <a:pt x="18442" y="17097"/>
                  <a:pt x="19142" y="16587"/>
                  <a:pt x="19835" y="16070"/>
                </a:cubicBezTo>
                <a:cubicBezTo>
                  <a:pt x="20273" y="15742"/>
                  <a:pt x="20769" y="15540"/>
                  <a:pt x="21192" y="16030"/>
                </a:cubicBezTo>
                <a:cubicBezTo>
                  <a:pt x="21600" y="16500"/>
                  <a:pt x="21374" y="16902"/>
                  <a:pt x="20907" y="17258"/>
                </a:cubicBezTo>
                <a:cubicBezTo>
                  <a:pt x="19580" y="18218"/>
                  <a:pt x="18275" y="19211"/>
                  <a:pt x="16933" y="20157"/>
                </a:cubicBezTo>
                <a:cubicBezTo>
                  <a:pt x="16189" y="20687"/>
                  <a:pt x="15752" y="20553"/>
                  <a:pt x="15431" y="19815"/>
                </a:cubicBezTo>
                <a:cubicBezTo>
                  <a:pt x="14855" y="18486"/>
                  <a:pt x="14264" y="17178"/>
                  <a:pt x="13666" y="15856"/>
                </a:cubicBezTo>
                <a:cubicBezTo>
                  <a:pt x="13433" y="15339"/>
                  <a:pt x="13148" y="14775"/>
                  <a:pt x="13899" y="14467"/>
                </a:cubicBezTo>
                <a:cubicBezTo>
                  <a:pt x="14614" y="14165"/>
                  <a:pt x="14957" y="14695"/>
                  <a:pt x="15241" y="15191"/>
                </a:cubicBezTo>
                <a:cubicBezTo>
                  <a:pt x="15518" y="15661"/>
                  <a:pt x="15781" y="16138"/>
                  <a:pt x="16153" y="16809"/>
                </a:cubicBezTo>
                <a:cubicBezTo>
                  <a:pt x="16999" y="14279"/>
                  <a:pt x="17553" y="11897"/>
                  <a:pt x="17232" y="9421"/>
                </a:cubicBezTo>
                <a:cubicBezTo>
                  <a:pt x="17093" y="8354"/>
                  <a:pt x="16853" y="7273"/>
                  <a:pt x="16422" y="6287"/>
                </a:cubicBezTo>
                <a:cubicBezTo>
                  <a:pt x="13790" y="275"/>
                  <a:pt x="5520" y="-779"/>
                  <a:pt x="1072" y="4294"/>
                </a:cubicBezTo>
                <a:cubicBezTo>
                  <a:pt x="824" y="4569"/>
                  <a:pt x="576" y="4858"/>
                  <a:pt x="335" y="5140"/>
                </a:cubicBezTo>
                <a:lnTo>
                  <a:pt x="0" y="4965"/>
                </a:lnTo>
                <a:cubicBezTo>
                  <a:pt x="146" y="4636"/>
                  <a:pt x="255" y="4281"/>
                  <a:pt x="459" y="3979"/>
                </a:cubicBezTo>
                <a:cubicBezTo>
                  <a:pt x="2800" y="543"/>
                  <a:pt x="7664" y="-913"/>
                  <a:pt x="11945" y="590"/>
                </a:cubicBezTo>
                <a:cubicBezTo>
                  <a:pt x="15927" y="1992"/>
                  <a:pt x="17888" y="4858"/>
                  <a:pt x="18588" y="8582"/>
                </a:cubicBezTo>
                <a:cubicBezTo>
                  <a:pt x="19099" y="11306"/>
                  <a:pt x="18617" y="13963"/>
                  <a:pt x="17881" y="16594"/>
                </a:cubicBezTo>
                <a:cubicBezTo>
                  <a:pt x="17793" y="16896"/>
                  <a:pt x="17706" y="17198"/>
                  <a:pt x="17538" y="17788"/>
                </a:cubicBezTo>
                <a:lnTo>
                  <a:pt x="17538" y="177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9" name="Google Shape;1209;p38"/>
          <p:cNvSpPr/>
          <p:nvPr/>
        </p:nvSpPr>
        <p:spPr>
          <a:xfrm>
            <a:off x="3284741" y="1697637"/>
            <a:ext cx="189209" cy="91704"/>
          </a:xfrm>
          <a:custGeom>
            <a:rect b="b" l="l" r="r" t="t"/>
            <a:pathLst>
              <a:path extrusionOk="0" h="21130" w="21593">
                <a:moveTo>
                  <a:pt x="21584" y="1158"/>
                </a:moveTo>
                <a:cubicBezTo>
                  <a:pt x="14057" y="242"/>
                  <a:pt x="7669" y="5024"/>
                  <a:pt x="2553" y="16282"/>
                </a:cubicBezTo>
                <a:cubicBezTo>
                  <a:pt x="2612" y="16502"/>
                  <a:pt x="2625" y="16584"/>
                  <a:pt x="2652" y="16630"/>
                </a:cubicBezTo>
                <a:cubicBezTo>
                  <a:pt x="2905" y="17097"/>
                  <a:pt x="3154" y="17574"/>
                  <a:pt x="3402" y="18032"/>
                </a:cubicBezTo>
                <a:cubicBezTo>
                  <a:pt x="3135" y="18471"/>
                  <a:pt x="2901" y="18993"/>
                  <a:pt x="2607" y="19314"/>
                </a:cubicBezTo>
                <a:cubicBezTo>
                  <a:pt x="2079" y="19891"/>
                  <a:pt x="1519" y="20340"/>
                  <a:pt x="977" y="20844"/>
                </a:cubicBezTo>
                <a:cubicBezTo>
                  <a:pt x="359" y="21430"/>
                  <a:pt x="83" y="21128"/>
                  <a:pt x="47" y="19809"/>
                </a:cubicBezTo>
                <a:cubicBezTo>
                  <a:pt x="16" y="18554"/>
                  <a:pt x="-7" y="17308"/>
                  <a:pt x="2" y="16044"/>
                </a:cubicBezTo>
                <a:cubicBezTo>
                  <a:pt x="7" y="14844"/>
                  <a:pt x="318" y="14358"/>
                  <a:pt x="824" y="14972"/>
                </a:cubicBezTo>
                <a:cubicBezTo>
                  <a:pt x="1487" y="15787"/>
                  <a:pt x="1826" y="15274"/>
                  <a:pt x="2305" y="14294"/>
                </a:cubicBezTo>
                <a:cubicBezTo>
                  <a:pt x="6883" y="4832"/>
                  <a:pt x="12409" y="-170"/>
                  <a:pt x="18992" y="4"/>
                </a:cubicBezTo>
                <a:cubicBezTo>
                  <a:pt x="19850" y="22"/>
                  <a:pt x="20708" y="343"/>
                  <a:pt x="21566" y="508"/>
                </a:cubicBezTo>
                <a:cubicBezTo>
                  <a:pt x="21575" y="719"/>
                  <a:pt x="21584" y="938"/>
                  <a:pt x="21593" y="1149"/>
                </a:cubicBezTo>
                <a:lnTo>
                  <a:pt x="21584" y="115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0" name="Google Shape;1210;p38"/>
          <p:cNvSpPr/>
          <p:nvPr/>
        </p:nvSpPr>
        <p:spPr>
          <a:xfrm>
            <a:off x="2480715" y="1721867"/>
            <a:ext cx="146876" cy="53377"/>
          </a:xfrm>
          <a:custGeom>
            <a:rect b="b" l="l" r="r" t="t"/>
            <a:pathLst>
              <a:path extrusionOk="0" h="19287" w="21356">
                <a:moveTo>
                  <a:pt x="19005" y="8883"/>
                </a:moveTo>
                <a:cubicBezTo>
                  <a:pt x="18534" y="9128"/>
                  <a:pt x="18218" y="9501"/>
                  <a:pt x="17913" y="9401"/>
                </a:cubicBezTo>
                <a:cubicBezTo>
                  <a:pt x="17631" y="9314"/>
                  <a:pt x="17240" y="8855"/>
                  <a:pt x="17165" y="8323"/>
                </a:cubicBezTo>
                <a:cubicBezTo>
                  <a:pt x="17090" y="7791"/>
                  <a:pt x="17286" y="6598"/>
                  <a:pt x="17493" y="6354"/>
                </a:cubicBezTo>
                <a:cubicBezTo>
                  <a:pt x="18367" y="5262"/>
                  <a:pt x="19270" y="4313"/>
                  <a:pt x="20196" y="3523"/>
                </a:cubicBezTo>
                <a:cubicBezTo>
                  <a:pt x="20754" y="3049"/>
                  <a:pt x="20966" y="4184"/>
                  <a:pt x="21018" y="5362"/>
                </a:cubicBezTo>
                <a:cubicBezTo>
                  <a:pt x="21139" y="8064"/>
                  <a:pt x="21231" y="10780"/>
                  <a:pt x="21346" y="13482"/>
                </a:cubicBezTo>
                <a:cubicBezTo>
                  <a:pt x="21392" y="14661"/>
                  <a:pt x="21283" y="15580"/>
                  <a:pt x="20765" y="15724"/>
                </a:cubicBezTo>
                <a:cubicBezTo>
                  <a:pt x="20253" y="15868"/>
                  <a:pt x="20035" y="15063"/>
                  <a:pt x="20000" y="13870"/>
                </a:cubicBezTo>
                <a:cubicBezTo>
                  <a:pt x="19989" y="13410"/>
                  <a:pt x="19960" y="12950"/>
                  <a:pt x="19920" y="12131"/>
                </a:cubicBezTo>
                <a:cubicBezTo>
                  <a:pt x="19724" y="12692"/>
                  <a:pt x="19609" y="12979"/>
                  <a:pt x="19506" y="13324"/>
                </a:cubicBezTo>
                <a:cubicBezTo>
                  <a:pt x="17608" y="19403"/>
                  <a:pt x="14319" y="21142"/>
                  <a:pt x="11685" y="17104"/>
                </a:cubicBezTo>
                <a:cubicBezTo>
                  <a:pt x="10701" y="15609"/>
                  <a:pt x="9862" y="13482"/>
                  <a:pt x="8999" y="11499"/>
                </a:cubicBezTo>
                <a:cubicBezTo>
                  <a:pt x="8062" y="9343"/>
                  <a:pt x="7216" y="6900"/>
                  <a:pt x="6256" y="4802"/>
                </a:cubicBezTo>
                <a:cubicBezTo>
                  <a:pt x="5215" y="2531"/>
                  <a:pt x="3979" y="1396"/>
                  <a:pt x="2552" y="2043"/>
                </a:cubicBezTo>
                <a:cubicBezTo>
                  <a:pt x="1454" y="2531"/>
                  <a:pt x="712" y="4198"/>
                  <a:pt x="137" y="6843"/>
                </a:cubicBezTo>
                <a:cubicBezTo>
                  <a:pt x="-208" y="4917"/>
                  <a:pt x="166" y="3839"/>
                  <a:pt x="517" y="2962"/>
                </a:cubicBezTo>
                <a:cubicBezTo>
                  <a:pt x="1609" y="217"/>
                  <a:pt x="2961" y="-458"/>
                  <a:pt x="4433" y="275"/>
                </a:cubicBezTo>
                <a:cubicBezTo>
                  <a:pt x="6049" y="1080"/>
                  <a:pt x="7257" y="3623"/>
                  <a:pt x="8418" y="6354"/>
                </a:cubicBezTo>
                <a:cubicBezTo>
                  <a:pt x="9350" y="8553"/>
                  <a:pt x="10235" y="10852"/>
                  <a:pt x="11219" y="12907"/>
                </a:cubicBezTo>
                <a:cubicBezTo>
                  <a:pt x="12392" y="15379"/>
                  <a:pt x="13761" y="16572"/>
                  <a:pt x="15313" y="15983"/>
                </a:cubicBezTo>
                <a:cubicBezTo>
                  <a:pt x="17004" y="15350"/>
                  <a:pt x="18166" y="12979"/>
                  <a:pt x="19005" y="8855"/>
                </a:cubicBezTo>
                <a:lnTo>
                  <a:pt x="19005" y="88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1" name="Google Shape;1211;p38"/>
          <p:cNvSpPr/>
          <p:nvPr/>
        </p:nvSpPr>
        <p:spPr>
          <a:xfrm>
            <a:off x="2513764" y="1419477"/>
            <a:ext cx="90003" cy="117386"/>
          </a:xfrm>
          <a:custGeom>
            <a:rect b="b" l="l" r="r" t="t"/>
            <a:pathLst>
              <a:path extrusionOk="0" h="21343" w="21519">
                <a:moveTo>
                  <a:pt x="15614" y="17388"/>
                </a:moveTo>
                <a:cubicBezTo>
                  <a:pt x="17193" y="12160"/>
                  <a:pt x="17855" y="6953"/>
                  <a:pt x="17855" y="1587"/>
                </a:cubicBezTo>
                <a:cubicBezTo>
                  <a:pt x="11840" y="1255"/>
                  <a:pt x="5920" y="929"/>
                  <a:pt x="0" y="597"/>
                </a:cubicBezTo>
                <a:cubicBezTo>
                  <a:pt x="0" y="430"/>
                  <a:pt x="0" y="271"/>
                  <a:pt x="0" y="105"/>
                </a:cubicBezTo>
                <a:cubicBezTo>
                  <a:pt x="435" y="69"/>
                  <a:pt x="861" y="-18"/>
                  <a:pt x="1296" y="4"/>
                </a:cubicBezTo>
                <a:cubicBezTo>
                  <a:pt x="6355" y="105"/>
                  <a:pt x="11405" y="228"/>
                  <a:pt x="16474" y="329"/>
                </a:cubicBezTo>
                <a:cubicBezTo>
                  <a:pt x="17061" y="336"/>
                  <a:pt x="17637" y="358"/>
                  <a:pt x="18214" y="315"/>
                </a:cubicBezTo>
                <a:cubicBezTo>
                  <a:pt x="19557" y="221"/>
                  <a:pt x="19898" y="380"/>
                  <a:pt x="19813" y="1515"/>
                </a:cubicBezTo>
                <a:cubicBezTo>
                  <a:pt x="19510" y="5579"/>
                  <a:pt x="19160" y="9643"/>
                  <a:pt x="18763" y="13700"/>
                </a:cubicBezTo>
                <a:cubicBezTo>
                  <a:pt x="18649" y="14864"/>
                  <a:pt x="18318" y="16021"/>
                  <a:pt x="18318" y="17258"/>
                </a:cubicBezTo>
                <a:cubicBezTo>
                  <a:pt x="18782" y="16802"/>
                  <a:pt x="19236" y="16361"/>
                  <a:pt x="19680" y="15905"/>
                </a:cubicBezTo>
                <a:cubicBezTo>
                  <a:pt x="20125" y="15450"/>
                  <a:pt x="20749" y="15103"/>
                  <a:pt x="21335" y="15580"/>
                </a:cubicBezTo>
                <a:cubicBezTo>
                  <a:pt x="21600" y="15804"/>
                  <a:pt x="21572" y="16506"/>
                  <a:pt x="21297" y="16795"/>
                </a:cubicBezTo>
                <a:cubicBezTo>
                  <a:pt x="20040" y="18169"/>
                  <a:pt x="18678" y="19485"/>
                  <a:pt x="17306" y="20794"/>
                </a:cubicBezTo>
                <a:cubicBezTo>
                  <a:pt x="16493" y="21582"/>
                  <a:pt x="15737" y="21524"/>
                  <a:pt x="15179" y="20606"/>
                </a:cubicBezTo>
                <a:cubicBezTo>
                  <a:pt x="14365" y="19268"/>
                  <a:pt x="13561" y="17930"/>
                  <a:pt x="12909" y="16556"/>
                </a:cubicBezTo>
                <a:cubicBezTo>
                  <a:pt x="12748" y="16231"/>
                  <a:pt x="13164" y="15754"/>
                  <a:pt x="13316" y="15349"/>
                </a:cubicBezTo>
                <a:cubicBezTo>
                  <a:pt x="13798" y="15551"/>
                  <a:pt x="14403" y="15681"/>
                  <a:pt x="14715" y="15985"/>
                </a:cubicBezTo>
                <a:cubicBezTo>
                  <a:pt x="15131" y="16390"/>
                  <a:pt x="15311" y="16918"/>
                  <a:pt x="15604" y="17395"/>
                </a:cubicBezTo>
                <a:lnTo>
                  <a:pt x="15614" y="173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2" name="Google Shape;1212;p38"/>
          <p:cNvSpPr/>
          <p:nvPr/>
        </p:nvSpPr>
        <p:spPr>
          <a:xfrm>
            <a:off x="2494626" y="1463986"/>
            <a:ext cx="91585" cy="95430"/>
          </a:xfrm>
          <a:custGeom>
            <a:rect b="b" l="l" r="r" t="t"/>
            <a:pathLst>
              <a:path extrusionOk="0" h="21361" w="21461">
                <a:moveTo>
                  <a:pt x="21461" y="20791"/>
                </a:moveTo>
                <a:cubicBezTo>
                  <a:pt x="20961" y="20907"/>
                  <a:pt x="20442" y="21112"/>
                  <a:pt x="19932" y="21121"/>
                </a:cubicBezTo>
                <a:cubicBezTo>
                  <a:pt x="15364" y="21227"/>
                  <a:pt x="10814" y="21290"/>
                  <a:pt x="6246" y="21361"/>
                </a:cubicBezTo>
                <a:cubicBezTo>
                  <a:pt x="5764" y="21361"/>
                  <a:pt x="5282" y="21299"/>
                  <a:pt x="4809" y="21227"/>
                </a:cubicBezTo>
                <a:cubicBezTo>
                  <a:pt x="2622" y="20925"/>
                  <a:pt x="1538" y="19847"/>
                  <a:pt x="1677" y="17737"/>
                </a:cubicBezTo>
                <a:cubicBezTo>
                  <a:pt x="1890" y="14710"/>
                  <a:pt x="2280" y="11692"/>
                  <a:pt x="2613" y="8673"/>
                </a:cubicBezTo>
                <a:cubicBezTo>
                  <a:pt x="2780" y="7178"/>
                  <a:pt x="2947" y="5682"/>
                  <a:pt x="3151" y="3839"/>
                </a:cubicBezTo>
                <a:cubicBezTo>
                  <a:pt x="2483" y="4409"/>
                  <a:pt x="2122" y="4863"/>
                  <a:pt x="1649" y="5085"/>
                </a:cubicBezTo>
                <a:cubicBezTo>
                  <a:pt x="1214" y="5290"/>
                  <a:pt x="649" y="5237"/>
                  <a:pt x="139" y="5290"/>
                </a:cubicBezTo>
                <a:cubicBezTo>
                  <a:pt x="120" y="4792"/>
                  <a:pt x="-139" y="4133"/>
                  <a:pt x="102" y="3848"/>
                </a:cubicBezTo>
                <a:cubicBezTo>
                  <a:pt x="1158" y="2610"/>
                  <a:pt x="2326" y="1462"/>
                  <a:pt x="3512" y="331"/>
                </a:cubicBezTo>
                <a:cubicBezTo>
                  <a:pt x="4114" y="-239"/>
                  <a:pt x="4744" y="-25"/>
                  <a:pt x="5171" y="607"/>
                </a:cubicBezTo>
                <a:cubicBezTo>
                  <a:pt x="6060" y="1916"/>
                  <a:pt x="6978" y="3198"/>
                  <a:pt x="7737" y="4569"/>
                </a:cubicBezTo>
                <a:cubicBezTo>
                  <a:pt x="7951" y="4952"/>
                  <a:pt x="7636" y="5584"/>
                  <a:pt x="7571" y="6100"/>
                </a:cubicBezTo>
                <a:cubicBezTo>
                  <a:pt x="7070" y="5922"/>
                  <a:pt x="6514" y="5780"/>
                  <a:pt x="6060" y="5530"/>
                </a:cubicBezTo>
                <a:cubicBezTo>
                  <a:pt x="5801" y="5379"/>
                  <a:pt x="5653" y="5032"/>
                  <a:pt x="5273" y="4542"/>
                </a:cubicBezTo>
                <a:cubicBezTo>
                  <a:pt x="5078" y="6252"/>
                  <a:pt x="4920" y="7694"/>
                  <a:pt x="4744" y="9145"/>
                </a:cubicBezTo>
                <a:cubicBezTo>
                  <a:pt x="4448" y="11656"/>
                  <a:pt x="4114" y="14167"/>
                  <a:pt x="3836" y="16687"/>
                </a:cubicBezTo>
                <a:cubicBezTo>
                  <a:pt x="3577" y="18984"/>
                  <a:pt x="4114" y="19580"/>
                  <a:pt x="6514" y="19643"/>
                </a:cubicBezTo>
                <a:cubicBezTo>
                  <a:pt x="10814" y="19758"/>
                  <a:pt x="15104" y="19847"/>
                  <a:pt x="19413" y="19972"/>
                </a:cubicBezTo>
                <a:cubicBezTo>
                  <a:pt x="20090" y="19990"/>
                  <a:pt x="20775" y="20177"/>
                  <a:pt x="21442" y="20275"/>
                </a:cubicBezTo>
                <a:cubicBezTo>
                  <a:pt x="21442" y="20444"/>
                  <a:pt x="21442" y="20613"/>
                  <a:pt x="21442" y="20782"/>
                </a:cubicBezTo>
                <a:lnTo>
                  <a:pt x="21461" y="207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3" name="Google Shape;1213;p38"/>
          <p:cNvSpPr/>
          <p:nvPr/>
        </p:nvSpPr>
        <p:spPr>
          <a:xfrm>
            <a:off x="2456114" y="1165731"/>
            <a:ext cx="130063" cy="111259"/>
          </a:xfrm>
          <a:custGeom>
            <a:rect b="b" l="l" r="r" t="t"/>
            <a:pathLst>
              <a:path extrusionOk="0" h="21489" w="21498">
                <a:moveTo>
                  <a:pt x="16247" y="2770"/>
                </a:moveTo>
                <a:cubicBezTo>
                  <a:pt x="15960" y="2378"/>
                  <a:pt x="15705" y="2032"/>
                  <a:pt x="15457" y="1694"/>
                </a:cubicBezTo>
                <a:cubicBezTo>
                  <a:pt x="15764" y="1402"/>
                  <a:pt x="16038" y="941"/>
                  <a:pt x="16385" y="857"/>
                </a:cubicBezTo>
                <a:cubicBezTo>
                  <a:pt x="17744" y="511"/>
                  <a:pt x="19123" y="273"/>
                  <a:pt x="20495" y="27"/>
                </a:cubicBezTo>
                <a:cubicBezTo>
                  <a:pt x="21286" y="-111"/>
                  <a:pt x="21600" y="281"/>
                  <a:pt x="21469" y="1210"/>
                </a:cubicBezTo>
                <a:cubicBezTo>
                  <a:pt x="21306" y="2355"/>
                  <a:pt x="21175" y="3522"/>
                  <a:pt x="20914" y="4628"/>
                </a:cubicBezTo>
                <a:cubicBezTo>
                  <a:pt x="20829" y="4982"/>
                  <a:pt x="20365" y="5212"/>
                  <a:pt x="20071" y="5504"/>
                </a:cubicBezTo>
                <a:cubicBezTo>
                  <a:pt x="19901" y="5105"/>
                  <a:pt x="19613" y="4713"/>
                  <a:pt x="19594" y="4290"/>
                </a:cubicBezTo>
                <a:cubicBezTo>
                  <a:pt x="19561" y="3768"/>
                  <a:pt x="19744" y="3238"/>
                  <a:pt x="19862" y="2470"/>
                </a:cubicBezTo>
                <a:cubicBezTo>
                  <a:pt x="11476" y="6326"/>
                  <a:pt x="5163" y="12817"/>
                  <a:pt x="346" y="21489"/>
                </a:cubicBezTo>
                <a:cubicBezTo>
                  <a:pt x="229" y="21420"/>
                  <a:pt x="111" y="21343"/>
                  <a:pt x="0" y="21259"/>
                </a:cubicBezTo>
                <a:cubicBezTo>
                  <a:pt x="111" y="20851"/>
                  <a:pt x="163" y="20406"/>
                  <a:pt x="340" y="20045"/>
                </a:cubicBezTo>
                <a:cubicBezTo>
                  <a:pt x="2327" y="16104"/>
                  <a:pt x="4823" y="12648"/>
                  <a:pt x="7725" y="9598"/>
                </a:cubicBezTo>
                <a:cubicBezTo>
                  <a:pt x="10339" y="6848"/>
                  <a:pt x="13221" y="4544"/>
                  <a:pt x="16247" y="2746"/>
                </a:cubicBezTo>
                <a:lnTo>
                  <a:pt x="16247" y="277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4" name="Google Shape;1214;p38"/>
          <p:cNvSpPr/>
          <p:nvPr/>
        </p:nvSpPr>
        <p:spPr>
          <a:xfrm>
            <a:off x="2359491" y="1158316"/>
            <a:ext cx="41284" cy="127025"/>
          </a:xfrm>
          <a:custGeom>
            <a:rect b="b" l="l" r="r" t="t"/>
            <a:pathLst>
              <a:path extrusionOk="0" h="21466" w="19589">
                <a:moveTo>
                  <a:pt x="8806" y="7"/>
                </a:moveTo>
                <a:cubicBezTo>
                  <a:pt x="3537" y="3790"/>
                  <a:pt x="1062" y="7668"/>
                  <a:pt x="3893" y="11828"/>
                </a:cubicBezTo>
                <a:cubicBezTo>
                  <a:pt x="5318" y="13891"/>
                  <a:pt x="7775" y="15767"/>
                  <a:pt x="11675" y="17507"/>
                </a:cubicBezTo>
                <a:cubicBezTo>
                  <a:pt x="13100" y="17205"/>
                  <a:pt x="14412" y="16889"/>
                  <a:pt x="15781" y="16633"/>
                </a:cubicBezTo>
                <a:cubicBezTo>
                  <a:pt x="17712" y="16277"/>
                  <a:pt x="19081" y="16553"/>
                  <a:pt x="19231" y="17339"/>
                </a:cubicBezTo>
                <a:cubicBezTo>
                  <a:pt x="19400" y="18414"/>
                  <a:pt x="19606" y="19496"/>
                  <a:pt x="19587" y="20578"/>
                </a:cubicBezTo>
                <a:cubicBezTo>
                  <a:pt x="19587" y="21197"/>
                  <a:pt x="18594" y="21600"/>
                  <a:pt x="16606" y="21425"/>
                </a:cubicBezTo>
                <a:cubicBezTo>
                  <a:pt x="13344" y="21150"/>
                  <a:pt x="10025" y="20901"/>
                  <a:pt x="6837" y="20558"/>
                </a:cubicBezTo>
                <a:cubicBezTo>
                  <a:pt x="5731" y="20437"/>
                  <a:pt x="4812" y="20068"/>
                  <a:pt x="3818" y="19812"/>
                </a:cubicBezTo>
                <a:cubicBezTo>
                  <a:pt x="4568" y="19456"/>
                  <a:pt x="5225" y="19073"/>
                  <a:pt x="6087" y="18750"/>
                </a:cubicBezTo>
                <a:cubicBezTo>
                  <a:pt x="6687" y="18529"/>
                  <a:pt x="7531" y="18401"/>
                  <a:pt x="8393" y="18193"/>
                </a:cubicBezTo>
                <a:cubicBezTo>
                  <a:pt x="537" y="14053"/>
                  <a:pt x="-1994" y="9577"/>
                  <a:pt x="1606" y="4738"/>
                </a:cubicBezTo>
                <a:cubicBezTo>
                  <a:pt x="2918" y="2964"/>
                  <a:pt x="4962" y="1304"/>
                  <a:pt x="8825" y="0"/>
                </a:cubicBezTo>
                <a:lnTo>
                  <a:pt x="8825" y="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5" name="Google Shape;1215;p38"/>
          <p:cNvSpPr/>
          <p:nvPr/>
        </p:nvSpPr>
        <p:spPr>
          <a:xfrm>
            <a:off x="2237377" y="1154172"/>
            <a:ext cx="85569" cy="127341"/>
          </a:xfrm>
          <a:custGeom>
            <a:rect b="b" l="l" r="r" t="t"/>
            <a:pathLst>
              <a:path extrusionOk="0" h="21574" w="21581">
                <a:moveTo>
                  <a:pt x="19128" y="2136"/>
                </a:moveTo>
                <a:cubicBezTo>
                  <a:pt x="8712" y="6871"/>
                  <a:pt x="2990" y="13465"/>
                  <a:pt x="638" y="21574"/>
                </a:cubicBezTo>
                <a:cubicBezTo>
                  <a:pt x="429" y="21534"/>
                  <a:pt x="209" y="21493"/>
                  <a:pt x="0" y="21453"/>
                </a:cubicBezTo>
                <a:cubicBezTo>
                  <a:pt x="130" y="20550"/>
                  <a:pt x="130" y="19621"/>
                  <a:pt x="429" y="18738"/>
                </a:cubicBezTo>
                <a:cubicBezTo>
                  <a:pt x="2592" y="12259"/>
                  <a:pt x="7516" y="6911"/>
                  <a:pt x="15031" y="2661"/>
                </a:cubicBezTo>
                <a:cubicBezTo>
                  <a:pt x="15350" y="2480"/>
                  <a:pt x="15679" y="2304"/>
                  <a:pt x="16247" y="1988"/>
                </a:cubicBezTo>
                <a:cubicBezTo>
                  <a:pt x="15540" y="1988"/>
                  <a:pt x="15031" y="2062"/>
                  <a:pt x="14603" y="1974"/>
                </a:cubicBezTo>
                <a:cubicBezTo>
                  <a:pt x="14134" y="1873"/>
                  <a:pt x="13576" y="1671"/>
                  <a:pt x="13377" y="1402"/>
                </a:cubicBezTo>
                <a:cubicBezTo>
                  <a:pt x="13267" y="1247"/>
                  <a:pt x="13755" y="695"/>
                  <a:pt x="14084" y="641"/>
                </a:cubicBezTo>
                <a:cubicBezTo>
                  <a:pt x="15958" y="365"/>
                  <a:pt x="17862" y="136"/>
                  <a:pt x="19766" y="1"/>
                </a:cubicBezTo>
                <a:cubicBezTo>
                  <a:pt x="20125" y="-26"/>
                  <a:pt x="20803" y="378"/>
                  <a:pt x="20892" y="654"/>
                </a:cubicBezTo>
                <a:cubicBezTo>
                  <a:pt x="21231" y="1705"/>
                  <a:pt x="21490" y="2796"/>
                  <a:pt x="21580" y="3867"/>
                </a:cubicBezTo>
                <a:cubicBezTo>
                  <a:pt x="21600" y="4177"/>
                  <a:pt x="20962" y="4514"/>
                  <a:pt x="20623" y="4830"/>
                </a:cubicBezTo>
                <a:cubicBezTo>
                  <a:pt x="20224" y="4574"/>
                  <a:pt x="19616" y="4359"/>
                  <a:pt x="19477" y="4049"/>
                </a:cubicBezTo>
                <a:cubicBezTo>
                  <a:pt x="19228" y="3517"/>
                  <a:pt x="19248" y="2917"/>
                  <a:pt x="19138" y="2136"/>
                </a:cubicBezTo>
                <a:lnTo>
                  <a:pt x="19138" y="21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6" name="Google Shape;1216;p38"/>
          <p:cNvSpPr/>
          <p:nvPr/>
        </p:nvSpPr>
        <p:spPr>
          <a:xfrm>
            <a:off x="2959950" y="1165691"/>
            <a:ext cx="27376" cy="121856"/>
          </a:xfrm>
          <a:custGeom>
            <a:rect b="b" l="l" r="r" t="t"/>
            <a:pathLst>
              <a:path extrusionOk="0" h="21220" w="20354">
                <a:moveTo>
                  <a:pt x="13703" y="3583"/>
                </a:moveTo>
                <a:cubicBezTo>
                  <a:pt x="7641" y="7148"/>
                  <a:pt x="5140" y="10845"/>
                  <a:pt x="6582" y="14639"/>
                </a:cubicBezTo>
                <a:cubicBezTo>
                  <a:pt x="7259" y="16383"/>
                  <a:pt x="8995" y="18114"/>
                  <a:pt x="10496" y="19845"/>
                </a:cubicBezTo>
                <a:cubicBezTo>
                  <a:pt x="11025" y="20433"/>
                  <a:pt x="11702" y="21008"/>
                  <a:pt x="8495" y="21188"/>
                </a:cubicBezTo>
                <a:cubicBezTo>
                  <a:pt x="5258" y="21368"/>
                  <a:pt x="4581" y="20752"/>
                  <a:pt x="3992" y="20198"/>
                </a:cubicBezTo>
                <a:cubicBezTo>
                  <a:pt x="-1246" y="15283"/>
                  <a:pt x="-746" y="10402"/>
                  <a:pt x="5640" y="5563"/>
                </a:cubicBezTo>
                <a:cubicBezTo>
                  <a:pt x="6052" y="5258"/>
                  <a:pt x="6464" y="4953"/>
                  <a:pt x="7200" y="4441"/>
                </a:cubicBezTo>
                <a:cubicBezTo>
                  <a:pt x="5787" y="4718"/>
                  <a:pt x="5081" y="4967"/>
                  <a:pt x="4286" y="4981"/>
                </a:cubicBezTo>
                <a:cubicBezTo>
                  <a:pt x="3080" y="5016"/>
                  <a:pt x="1461" y="4981"/>
                  <a:pt x="579" y="4815"/>
                </a:cubicBezTo>
                <a:cubicBezTo>
                  <a:pt x="-39" y="4690"/>
                  <a:pt x="-216" y="4199"/>
                  <a:pt x="314" y="4046"/>
                </a:cubicBezTo>
                <a:cubicBezTo>
                  <a:pt x="4904" y="2731"/>
                  <a:pt x="9613" y="1436"/>
                  <a:pt x="14557" y="197"/>
                </a:cubicBezTo>
                <a:cubicBezTo>
                  <a:pt x="16264" y="-232"/>
                  <a:pt x="19089" y="80"/>
                  <a:pt x="19353" y="737"/>
                </a:cubicBezTo>
                <a:cubicBezTo>
                  <a:pt x="19942" y="2170"/>
                  <a:pt x="20295" y="3610"/>
                  <a:pt x="20354" y="5050"/>
                </a:cubicBezTo>
                <a:cubicBezTo>
                  <a:pt x="20354" y="5300"/>
                  <a:pt x="18529" y="5777"/>
                  <a:pt x="17823" y="5756"/>
                </a:cubicBezTo>
                <a:cubicBezTo>
                  <a:pt x="16558" y="5708"/>
                  <a:pt x="14910" y="5403"/>
                  <a:pt x="14468" y="5120"/>
                </a:cubicBezTo>
                <a:cubicBezTo>
                  <a:pt x="13762" y="4642"/>
                  <a:pt x="13939" y="4095"/>
                  <a:pt x="13733" y="3569"/>
                </a:cubicBezTo>
                <a:lnTo>
                  <a:pt x="13703" y="35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7" name="Google Shape;1217;p38"/>
          <p:cNvSpPr/>
          <p:nvPr/>
        </p:nvSpPr>
        <p:spPr>
          <a:xfrm>
            <a:off x="3064845" y="1161616"/>
            <a:ext cx="27765" cy="102223"/>
          </a:xfrm>
          <a:custGeom>
            <a:rect b="b" l="l" r="r" t="t"/>
            <a:pathLst>
              <a:path extrusionOk="0" h="21341" w="21074">
                <a:moveTo>
                  <a:pt x="5063" y="0"/>
                </a:moveTo>
                <a:cubicBezTo>
                  <a:pt x="11483" y="1353"/>
                  <a:pt x="14213" y="7347"/>
                  <a:pt x="14003" y="16785"/>
                </a:cubicBezTo>
                <a:cubicBezTo>
                  <a:pt x="14783" y="16619"/>
                  <a:pt x="15383" y="16378"/>
                  <a:pt x="16043" y="16362"/>
                </a:cubicBezTo>
                <a:cubicBezTo>
                  <a:pt x="17453" y="16320"/>
                  <a:pt x="19373" y="16246"/>
                  <a:pt x="20213" y="16461"/>
                </a:cubicBezTo>
                <a:cubicBezTo>
                  <a:pt x="21023" y="16677"/>
                  <a:pt x="21383" y="17350"/>
                  <a:pt x="20753" y="17582"/>
                </a:cubicBezTo>
                <a:cubicBezTo>
                  <a:pt x="17633" y="18794"/>
                  <a:pt x="14393" y="19981"/>
                  <a:pt x="10703" y="21052"/>
                </a:cubicBezTo>
                <a:cubicBezTo>
                  <a:pt x="8783" y="21600"/>
                  <a:pt x="6113" y="21326"/>
                  <a:pt x="5333" y="20587"/>
                </a:cubicBezTo>
                <a:cubicBezTo>
                  <a:pt x="3293" y="18670"/>
                  <a:pt x="1553" y="16719"/>
                  <a:pt x="23" y="14768"/>
                </a:cubicBezTo>
                <a:cubicBezTo>
                  <a:pt x="-217" y="14444"/>
                  <a:pt x="1463" y="13656"/>
                  <a:pt x="1913" y="13689"/>
                </a:cubicBezTo>
                <a:cubicBezTo>
                  <a:pt x="3803" y="13788"/>
                  <a:pt x="5573" y="14096"/>
                  <a:pt x="7823" y="14378"/>
                </a:cubicBezTo>
                <a:cubicBezTo>
                  <a:pt x="7823" y="12112"/>
                  <a:pt x="8183" y="9679"/>
                  <a:pt x="7703" y="7255"/>
                </a:cubicBezTo>
                <a:cubicBezTo>
                  <a:pt x="7223" y="4831"/>
                  <a:pt x="5963" y="2416"/>
                  <a:pt x="506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8" name="Google Shape;1218;p38"/>
          <p:cNvSpPr/>
          <p:nvPr/>
        </p:nvSpPr>
        <p:spPr>
          <a:xfrm>
            <a:off x="2634687" y="1212678"/>
            <a:ext cx="76639" cy="54856"/>
          </a:xfrm>
          <a:custGeom>
            <a:rect b="b" l="l" r="r" t="t"/>
            <a:pathLst>
              <a:path extrusionOk="0" h="21428" w="21215">
                <a:moveTo>
                  <a:pt x="4703" y="7168"/>
                </a:moveTo>
                <a:cubicBezTo>
                  <a:pt x="5196" y="8269"/>
                  <a:pt x="5830" y="9294"/>
                  <a:pt x="6115" y="10519"/>
                </a:cubicBezTo>
                <a:cubicBezTo>
                  <a:pt x="6301" y="11280"/>
                  <a:pt x="5962" y="12288"/>
                  <a:pt x="5863" y="13188"/>
                </a:cubicBezTo>
                <a:cubicBezTo>
                  <a:pt x="5294" y="12956"/>
                  <a:pt x="4441" y="12956"/>
                  <a:pt x="4178" y="12397"/>
                </a:cubicBezTo>
                <a:cubicBezTo>
                  <a:pt x="2755" y="9340"/>
                  <a:pt x="1431" y="6190"/>
                  <a:pt x="184" y="2978"/>
                </a:cubicBezTo>
                <a:cubicBezTo>
                  <a:pt x="-385" y="1519"/>
                  <a:pt x="447" y="-172"/>
                  <a:pt x="1606" y="14"/>
                </a:cubicBezTo>
                <a:cubicBezTo>
                  <a:pt x="4331" y="449"/>
                  <a:pt x="7034" y="976"/>
                  <a:pt x="9748" y="1612"/>
                </a:cubicBezTo>
                <a:cubicBezTo>
                  <a:pt x="10163" y="1706"/>
                  <a:pt x="10492" y="2606"/>
                  <a:pt x="10853" y="3133"/>
                </a:cubicBezTo>
                <a:cubicBezTo>
                  <a:pt x="10448" y="3692"/>
                  <a:pt x="10087" y="4607"/>
                  <a:pt x="9638" y="4700"/>
                </a:cubicBezTo>
                <a:cubicBezTo>
                  <a:pt x="8675" y="4887"/>
                  <a:pt x="7679" y="4638"/>
                  <a:pt x="6290" y="4576"/>
                </a:cubicBezTo>
                <a:cubicBezTo>
                  <a:pt x="9102" y="7400"/>
                  <a:pt x="11684" y="9852"/>
                  <a:pt x="14135" y="12521"/>
                </a:cubicBezTo>
                <a:cubicBezTo>
                  <a:pt x="16554" y="15175"/>
                  <a:pt x="18862" y="18030"/>
                  <a:pt x="21215" y="20807"/>
                </a:cubicBezTo>
                <a:cubicBezTo>
                  <a:pt x="21095" y="21009"/>
                  <a:pt x="20985" y="21226"/>
                  <a:pt x="20876" y="21428"/>
                </a:cubicBezTo>
                <a:cubicBezTo>
                  <a:pt x="15602" y="16525"/>
                  <a:pt x="10327" y="11590"/>
                  <a:pt x="5042" y="6687"/>
                </a:cubicBezTo>
                <a:cubicBezTo>
                  <a:pt x="4944" y="6857"/>
                  <a:pt x="4834" y="6997"/>
                  <a:pt x="4736" y="7168"/>
                </a:cubicBezTo>
                <a:lnTo>
                  <a:pt x="4703" y="7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9" name="Google Shape;1219;p38"/>
          <p:cNvSpPr/>
          <p:nvPr/>
        </p:nvSpPr>
        <p:spPr>
          <a:xfrm>
            <a:off x="3145934" y="1202862"/>
            <a:ext cx="77976" cy="67646"/>
          </a:xfrm>
          <a:custGeom>
            <a:rect b="b" l="l" r="r" t="t"/>
            <a:pathLst>
              <a:path extrusionOk="0" h="21090" w="21600">
                <a:moveTo>
                  <a:pt x="16745" y="6309"/>
                </a:moveTo>
                <a:cubicBezTo>
                  <a:pt x="16427" y="6458"/>
                  <a:pt x="16088" y="6718"/>
                  <a:pt x="15759" y="6693"/>
                </a:cubicBezTo>
                <a:cubicBezTo>
                  <a:pt x="15342" y="6668"/>
                  <a:pt x="14707" y="6507"/>
                  <a:pt x="14597" y="6185"/>
                </a:cubicBezTo>
                <a:cubicBezTo>
                  <a:pt x="14444" y="5763"/>
                  <a:pt x="14488" y="4895"/>
                  <a:pt x="14762" y="4647"/>
                </a:cubicBezTo>
                <a:cubicBezTo>
                  <a:pt x="16449" y="3110"/>
                  <a:pt x="18192" y="1609"/>
                  <a:pt x="20000" y="258"/>
                </a:cubicBezTo>
                <a:cubicBezTo>
                  <a:pt x="20855" y="-387"/>
                  <a:pt x="21600" y="258"/>
                  <a:pt x="21600" y="1312"/>
                </a:cubicBezTo>
                <a:cubicBezTo>
                  <a:pt x="21600" y="3358"/>
                  <a:pt x="21512" y="5428"/>
                  <a:pt x="21271" y="7450"/>
                </a:cubicBezTo>
                <a:cubicBezTo>
                  <a:pt x="21107" y="8950"/>
                  <a:pt x="20153" y="9099"/>
                  <a:pt x="18652" y="7921"/>
                </a:cubicBezTo>
                <a:cubicBezTo>
                  <a:pt x="15638" y="12471"/>
                  <a:pt x="12088" y="16414"/>
                  <a:pt x="7616" y="19068"/>
                </a:cubicBezTo>
                <a:cubicBezTo>
                  <a:pt x="5874" y="20097"/>
                  <a:pt x="3858" y="20531"/>
                  <a:pt x="1918" y="21064"/>
                </a:cubicBezTo>
                <a:cubicBezTo>
                  <a:pt x="1392" y="21213"/>
                  <a:pt x="712" y="20680"/>
                  <a:pt x="0" y="20419"/>
                </a:cubicBezTo>
                <a:cubicBezTo>
                  <a:pt x="296" y="19961"/>
                  <a:pt x="351" y="19799"/>
                  <a:pt x="405" y="19799"/>
                </a:cubicBezTo>
                <a:cubicBezTo>
                  <a:pt x="4395" y="19899"/>
                  <a:pt x="7386" y="17419"/>
                  <a:pt x="10170" y="14703"/>
                </a:cubicBezTo>
                <a:cubicBezTo>
                  <a:pt x="12647" y="12285"/>
                  <a:pt x="14827" y="9446"/>
                  <a:pt x="17140" y="6780"/>
                </a:cubicBezTo>
                <a:cubicBezTo>
                  <a:pt x="16997" y="6619"/>
                  <a:pt x="16866" y="6458"/>
                  <a:pt x="16723" y="6296"/>
                </a:cubicBezTo>
                <a:lnTo>
                  <a:pt x="16745" y="630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0" name="Google Shape;1220;p38"/>
          <p:cNvSpPr/>
          <p:nvPr/>
        </p:nvSpPr>
        <p:spPr>
          <a:xfrm>
            <a:off x="2837875" y="1204385"/>
            <a:ext cx="65502" cy="84790"/>
          </a:xfrm>
          <a:custGeom>
            <a:rect b="b" l="l" r="r" t="t"/>
            <a:pathLst>
              <a:path extrusionOk="0" h="21534" w="21600">
                <a:moveTo>
                  <a:pt x="26" y="21150"/>
                </a:moveTo>
                <a:cubicBezTo>
                  <a:pt x="222" y="20504"/>
                  <a:pt x="352" y="19838"/>
                  <a:pt x="652" y="19222"/>
                </a:cubicBezTo>
                <a:cubicBezTo>
                  <a:pt x="2933" y="14576"/>
                  <a:pt x="6779" y="10739"/>
                  <a:pt x="11041" y="7124"/>
                </a:cubicBezTo>
                <a:cubicBezTo>
                  <a:pt x="12527" y="5872"/>
                  <a:pt x="14052" y="4650"/>
                  <a:pt x="15943" y="3105"/>
                </a:cubicBezTo>
                <a:cubicBezTo>
                  <a:pt x="14861" y="3418"/>
                  <a:pt x="14313" y="3691"/>
                  <a:pt x="13740" y="3711"/>
                </a:cubicBezTo>
                <a:cubicBezTo>
                  <a:pt x="13283" y="3721"/>
                  <a:pt x="12488" y="3509"/>
                  <a:pt x="12397" y="3266"/>
                </a:cubicBezTo>
                <a:cubicBezTo>
                  <a:pt x="12253" y="2903"/>
                  <a:pt x="12449" y="2156"/>
                  <a:pt x="12749" y="2055"/>
                </a:cubicBezTo>
                <a:cubicBezTo>
                  <a:pt x="15186" y="1287"/>
                  <a:pt x="17676" y="580"/>
                  <a:pt x="20192" y="5"/>
                </a:cubicBezTo>
                <a:cubicBezTo>
                  <a:pt x="20518" y="-66"/>
                  <a:pt x="21600" y="691"/>
                  <a:pt x="21600" y="1045"/>
                </a:cubicBezTo>
                <a:cubicBezTo>
                  <a:pt x="21600" y="2711"/>
                  <a:pt x="21404" y="4387"/>
                  <a:pt x="21092" y="6043"/>
                </a:cubicBezTo>
                <a:cubicBezTo>
                  <a:pt x="21026" y="6407"/>
                  <a:pt x="20205" y="6680"/>
                  <a:pt x="19749" y="6993"/>
                </a:cubicBezTo>
                <a:cubicBezTo>
                  <a:pt x="19332" y="6599"/>
                  <a:pt x="18732" y="6255"/>
                  <a:pt x="18563" y="5811"/>
                </a:cubicBezTo>
                <a:cubicBezTo>
                  <a:pt x="18380" y="5286"/>
                  <a:pt x="18589" y="4690"/>
                  <a:pt x="18654" y="3741"/>
                </a:cubicBezTo>
                <a:cubicBezTo>
                  <a:pt x="11211" y="8982"/>
                  <a:pt x="4654" y="14354"/>
                  <a:pt x="978" y="21534"/>
                </a:cubicBezTo>
                <a:cubicBezTo>
                  <a:pt x="652" y="21413"/>
                  <a:pt x="326" y="21282"/>
                  <a:pt x="0" y="21160"/>
                </a:cubicBezTo>
                <a:lnTo>
                  <a:pt x="26" y="211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1" name="Google Shape;1221;p38"/>
          <p:cNvSpPr/>
          <p:nvPr/>
        </p:nvSpPr>
        <p:spPr>
          <a:xfrm>
            <a:off x="3071356" y="1517160"/>
            <a:ext cx="58252" cy="36391"/>
          </a:xfrm>
          <a:custGeom>
            <a:rect b="b" l="l" r="r" t="t"/>
            <a:pathLst>
              <a:path extrusionOk="0" h="21533" w="21436">
                <a:moveTo>
                  <a:pt x="3376" y="15671"/>
                </a:moveTo>
                <a:lnTo>
                  <a:pt x="18053" y="15671"/>
                </a:lnTo>
                <a:cubicBezTo>
                  <a:pt x="18053" y="12753"/>
                  <a:pt x="18053" y="9671"/>
                  <a:pt x="18053" y="6588"/>
                </a:cubicBezTo>
                <a:cubicBezTo>
                  <a:pt x="18053" y="5365"/>
                  <a:pt x="17893" y="4000"/>
                  <a:pt x="18198" y="2965"/>
                </a:cubicBezTo>
                <a:cubicBezTo>
                  <a:pt x="18503" y="1812"/>
                  <a:pt x="19231" y="988"/>
                  <a:pt x="19783" y="0"/>
                </a:cubicBezTo>
                <a:cubicBezTo>
                  <a:pt x="20322" y="1012"/>
                  <a:pt x="21194" y="1906"/>
                  <a:pt x="21311" y="3012"/>
                </a:cubicBezTo>
                <a:cubicBezTo>
                  <a:pt x="21558" y="5153"/>
                  <a:pt x="21369" y="7435"/>
                  <a:pt x="21340" y="9671"/>
                </a:cubicBezTo>
                <a:cubicBezTo>
                  <a:pt x="21311" y="12565"/>
                  <a:pt x="21267" y="15459"/>
                  <a:pt x="21180" y="18376"/>
                </a:cubicBezTo>
                <a:cubicBezTo>
                  <a:pt x="21122" y="20494"/>
                  <a:pt x="20438" y="21600"/>
                  <a:pt x="19056" y="21529"/>
                </a:cubicBezTo>
                <a:cubicBezTo>
                  <a:pt x="13413" y="21200"/>
                  <a:pt x="7769" y="20918"/>
                  <a:pt x="2125" y="20612"/>
                </a:cubicBezTo>
                <a:cubicBezTo>
                  <a:pt x="860" y="20518"/>
                  <a:pt x="-42" y="19694"/>
                  <a:pt x="2" y="17412"/>
                </a:cubicBezTo>
                <a:cubicBezTo>
                  <a:pt x="103" y="13176"/>
                  <a:pt x="176" y="8941"/>
                  <a:pt x="496" y="4753"/>
                </a:cubicBezTo>
                <a:cubicBezTo>
                  <a:pt x="583" y="3553"/>
                  <a:pt x="1514" y="2541"/>
                  <a:pt x="2053" y="1459"/>
                </a:cubicBezTo>
                <a:cubicBezTo>
                  <a:pt x="2489" y="2541"/>
                  <a:pt x="3245" y="3600"/>
                  <a:pt x="3289" y="4776"/>
                </a:cubicBezTo>
                <a:cubicBezTo>
                  <a:pt x="3463" y="8188"/>
                  <a:pt x="3347" y="11624"/>
                  <a:pt x="3347" y="15694"/>
                </a:cubicBezTo>
                <a:lnTo>
                  <a:pt x="3376" y="1567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2" name="Google Shape;1222;p38"/>
          <p:cNvSpPr/>
          <p:nvPr/>
        </p:nvSpPr>
        <p:spPr>
          <a:xfrm>
            <a:off x="3083077" y="1449240"/>
            <a:ext cx="38144" cy="62491"/>
          </a:xfrm>
          <a:custGeom>
            <a:rect b="b" l="l" r="r" t="t"/>
            <a:pathLst>
              <a:path extrusionOk="0" h="21094" w="21045">
                <a:moveTo>
                  <a:pt x="10782" y="16032"/>
                </a:moveTo>
                <a:cubicBezTo>
                  <a:pt x="12791" y="14932"/>
                  <a:pt x="14801" y="13872"/>
                  <a:pt x="16788" y="12812"/>
                </a:cubicBezTo>
                <a:cubicBezTo>
                  <a:pt x="18011" y="12155"/>
                  <a:pt x="19496" y="11377"/>
                  <a:pt x="20697" y="12437"/>
                </a:cubicBezTo>
                <a:cubicBezTo>
                  <a:pt x="21309" y="12960"/>
                  <a:pt x="21069" y="14328"/>
                  <a:pt x="20326" y="14879"/>
                </a:cubicBezTo>
                <a:cubicBezTo>
                  <a:pt x="17815" y="16797"/>
                  <a:pt x="14997" y="18595"/>
                  <a:pt x="12158" y="20325"/>
                </a:cubicBezTo>
                <a:cubicBezTo>
                  <a:pt x="10083" y="21600"/>
                  <a:pt x="7091" y="21238"/>
                  <a:pt x="5802" y="19614"/>
                </a:cubicBezTo>
                <a:cubicBezTo>
                  <a:pt x="3815" y="17106"/>
                  <a:pt x="1828" y="14597"/>
                  <a:pt x="124" y="12021"/>
                </a:cubicBezTo>
                <a:cubicBezTo>
                  <a:pt x="-291" y="11404"/>
                  <a:pt x="452" y="10478"/>
                  <a:pt x="670" y="9700"/>
                </a:cubicBezTo>
                <a:cubicBezTo>
                  <a:pt x="1893" y="10008"/>
                  <a:pt x="3291" y="10156"/>
                  <a:pt x="4230" y="10639"/>
                </a:cubicBezTo>
                <a:cubicBezTo>
                  <a:pt x="5213" y="11135"/>
                  <a:pt x="5781" y="11927"/>
                  <a:pt x="7047" y="13040"/>
                </a:cubicBezTo>
                <a:cubicBezTo>
                  <a:pt x="7484" y="10639"/>
                  <a:pt x="7855" y="8680"/>
                  <a:pt x="8205" y="6735"/>
                </a:cubicBezTo>
                <a:cubicBezTo>
                  <a:pt x="8489" y="5165"/>
                  <a:pt x="8663" y="3569"/>
                  <a:pt x="9166" y="2012"/>
                </a:cubicBezTo>
                <a:cubicBezTo>
                  <a:pt x="9406" y="1301"/>
                  <a:pt x="10280" y="657"/>
                  <a:pt x="10848" y="0"/>
                </a:cubicBezTo>
                <a:cubicBezTo>
                  <a:pt x="11262" y="684"/>
                  <a:pt x="12027" y="1368"/>
                  <a:pt x="11983" y="2053"/>
                </a:cubicBezTo>
                <a:cubicBezTo>
                  <a:pt x="11787" y="5782"/>
                  <a:pt x="11372" y="9525"/>
                  <a:pt x="11022" y="13255"/>
                </a:cubicBezTo>
                <a:cubicBezTo>
                  <a:pt x="10913" y="14235"/>
                  <a:pt x="10848" y="15214"/>
                  <a:pt x="10760" y="16059"/>
                </a:cubicBezTo>
                <a:lnTo>
                  <a:pt x="10782" y="1605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3" name="Google Shape;1223;p38"/>
          <p:cNvSpPr/>
          <p:nvPr/>
        </p:nvSpPr>
        <p:spPr>
          <a:xfrm>
            <a:off x="2768281" y="1186265"/>
            <a:ext cx="26175" cy="101094"/>
          </a:xfrm>
          <a:custGeom>
            <a:rect b="b" l="l" r="r" t="t"/>
            <a:pathLst>
              <a:path extrusionOk="0" h="21475" w="20096">
                <a:moveTo>
                  <a:pt x="19691" y="21475"/>
                </a:moveTo>
                <a:cubicBezTo>
                  <a:pt x="16324" y="15942"/>
                  <a:pt x="13472" y="10392"/>
                  <a:pt x="6859" y="5349"/>
                </a:cubicBezTo>
                <a:cubicBezTo>
                  <a:pt x="4948" y="5636"/>
                  <a:pt x="3218" y="5898"/>
                  <a:pt x="1550" y="6160"/>
                </a:cubicBezTo>
                <a:cubicBezTo>
                  <a:pt x="1004" y="5636"/>
                  <a:pt x="-58" y="5112"/>
                  <a:pt x="3" y="4597"/>
                </a:cubicBezTo>
                <a:cubicBezTo>
                  <a:pt x="185" y="3567"/>
                  <a:pt x="670" y="2519"/>
                  <a:pt x="1641" y="1522"/>
                </a:cubicBezTo>
                <a:cubicBezTo>
                  <a:pt x="2187" y="948"/>
                  <a:pt x="3552" y="272"/>
                  <a:pt x="5281" y="27"/>
                </a:cubicBezTo>
                <a:cubicBezTo>
                  <a:pt x="6282" y="-125"/>
                  <a:pt x="8922" y="407"/>
                  <a:pt x="10408" y="770"/>
                </a:cubicBezTo>
                <a:cubicBezTo>
                  <a:pt x="12714" y="1311"/>
                  <a:pt x="14655" y="1962"/>
                  <a:pt x="16809" y="2553"/>
                </a:cubicBezTo>
                <a:cubicBezTo>
                  <a:pt x="18387" y="2984"/>
                  <a:pt x="19479" y="3457"/>
                  <a:pt x="17598" y="3997"/>
                </a:cubicBezTo>
                <a:cubicBezTo>
                  <a:pt x="15778" y="4530"/>
                  <a:pt x="14049" y="4335"/>
                  <a:pt x="12471" y="3845"/>
                </a:cubicBezTo>
                <a:cubicBezTo>
                  <a:pt x="12138" y="3735"/>
                  <a:pt x="11652" y="3668"/>
                  <a:pt x="10499" y="3414"/>
                </a:cubicBezTo>
                <a:cubicBezTo>
                  <a:pt x="17113" y="9437"/>
                  <a:pt x="21542" y="15334"/>
                  <a:pt x="19661" y="21467"/>
                </a:cubicBezTo>
                <a:lnTo>
                  <a:pt x="19691" y="214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4" name="Google Shape;1224;p38"/>
          <p:cNvSpPr/>
          <p:nvPr/>
        </p:nvSpPr>
        <p:spPr>
          <a:xfrm>
            <a:off x="2541350" y="1913765"/>
            <a:ext cx="168734" cy="102827"/>
          </a:xfrm>
          <a:custGeom>
            <a:rect b="b" l="l" r="r" t="t"/>
            <a:pathLst>
              <a:path extrusionOk="0" h="21512" w="21352">
                <a:moveTo>
                  <a:pt x="20022" y="5193"/>
                </a:moveTo>
                <a:cubicBezTo>
                  <a:pt x="15866" y="4353"/>
                  <a:pt x="12095" y="5401"/>
                  <a:pt x="8524" y="8329"/>
                </a:cubicBezTo>
                <a:cubicBezTo>
                  <a:pt x="4963" y="11248"/>
                  <a:pt x="2218" y="15698"/>
                  <a:pt x="2" y="21512"/>
                </a:cubicBezTo>
                <a:cubicBezTo>
                  <a:pt x="-93" y="18559"/>
                  <a:pt x="4088" y="11215"/>
                  <a:pt x="7449" y="7988"/>
                </a:cubicBezTo>
                <a:cubicBezTo>
                  <a:pt x="10720" y="4844"/>
                  <a:pt x="14260" y="3439"/>
                  <a:pt x="18226" y="3389"/>
                </a:cubicBezTo>
                <a:cubicBezTo>
                  <a:pt x="17606" y="2648"/>
                  <a:pt x="17126" y="2166"/>
                  <a:pt x="16721" y="1551"/>
                </a:cubicBezTo>
                <a:cubicBezTo>
                  <a:pt x="16536" y="1276"/>
                  <a:pt x="16506" y="710"/>
                  <a:pt x="16411" y="278"/>
                </a:cubicBezTo>
                <a:cubicBezTo>
                  <a:pt x="16676" y="186"/>
                  <a:pt x="16981" y="-88"/>
                  <a:pt x="17216" y="28"/>
                </a:cubicBezTo>
                <a:cubicBezTo>
                  <a:pt x="18596" y="710"/>
                  <a:pt x="19812" y="1925"/>
                  <a:pt x="20887" y="3505"/>
                </a:cubicBezTo>
                <a:cubicBezTo>
                  <a:pt x="21462" y="4353"/>
                  <a:pt x="21507" y="4936"/>
                  <a:pt x="21007" y="5917"/>
                </a:cubicBezTo>
                <a:cubicBezTo>
                  <a:pt x="20377" y="7148"/>
                  <a:pt x="19732" y="8362"/>
                  <a:pt x="19046" y="9494"/>
                </a:cubicBezTo>
                <a:cubicBezTo>
                  <a:pt x="18876" y="9768"/>
                  <a:pt x="18491" y="9693"/>
                  <a:pt x="18206" y="9768"/>
                </a:cubicBezTo>
                <a:cubicBezTo>
                  <a:pt x="18236" y="9319"/>
                  <a:pt x="18166" y="8720"/>
                  <a:pt x="18311" y="8421"/>
                </a:cubicBezTo>
                <a:cubicBezTo>
                  <a:pt x="18801" y="7373"/>
                  <a:pt x="19367" y="6416"/>
                  <a:pt x="20037" y="5193"/>
                </a:cubicBezTo>
                <a:lnTo>
                  <a:pt x="20022" y="519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5" name="Google Shape;1225;p38"/>
          <p:cNvSpPr/>
          <p:nvPr/>
        </p:nvSpPr>
        <p:spPr>
          <a:xfrm>
            <a:off x="2734438" y="1898233"/>
            <a:ext cx="10206" cy="31428"/>
          </a:xfrm>
          <a:custGeom>
            <a:rect b="b" l="l" r="r" t="t"/>
            <a:pathLst>
              <a:path extrusionOk="0" h="21600" w="21600">
                <a:moveTo>
                  <a:pt x="21600" y="18979"/>
                </a:moveTo>
                <a:cubicBezTo>
                  <a:pt x="19247" y="19770"/>
                  <a:pt x="15885" y="21600"/>
                  <a:pt x="12775" y="21600"/>
                </a:cubicBezTo>
                <a:cubicBezTo>
                  <a:pt x="9161" y="21600"/>
                  <a:pt x="3026" y="19962"/>
                  <a:pt x="2605" y="18869"/>
                </a:cubicBezTo>
                <a:cubicBezTo>
                  <a:pt x="840" y="13381"/>
                  <a:pt x="336" y="7837"/>
                  <a:pt x="0" y="2348"/>
                </a:cubicBezTo>
                <a:cubicBezTo>
                  <a:pt x="0" y="1584"/>
                  <a:pt x="3110" y="792"/>
                  <a:pt x="4791" y="0"/>
                </a:cubicBezTo>
                <a:cubicBezTo>
                  <a:pt x="6892" y="655"/>
                  <a:pt x="10338" y="1174"/>
                  <a:pt x="10842" y="1912"/>
                </a:cubicBezTo>
                <a:cubicBezTo>
                  <a:pt x="14624" y="7264"/>
                  <a:pt x="17650" y="12698"/>
                  <a:pt x="21600" y="1897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6" name="Google Shape;1226;p38"/>
          <p:cNvSpPr/>
          <p:nvPr/>
        </p:nvSpPr>
        <p:spPr>
          <a:xfrm>
            <a:off x="2758004" y="1918511"/>
            <a:ext cx="26352" cy="15134"/>
          </a:xfrm>
          <a:custGeom>
            <a:rect b="b" l="l" r="r" t="t"/>
            <a:pathLst>
              <a:path extrusionOk="0" h="20383" w="21600">
                <a:moveTo>
                  <a:pt x="21535" y="2516"/>
                </a:moveTo>
                <a:cubicBezTo>
                  <a:pt x="19622" y="6152"/>
                  <a:pt x="19038" y="8023"/>
                  <a:pt x="18130" y="8772"/>
                </a:cubicBezTo>
                <a:cubicBezTo>
                  <a:pt x="13362" y="12782"/>
                  <a:pt x="8530" y="16685"/>
                  <a:pt x="3665" y="20160"/>
                </a:cubicBezTo>
                <a:cubicBezTo>
                  <a:pt x="2692" y="20855"/>
                  <a:pt x="1232" y="19732"/>
                  <a:pt x="0" y="19411"/>
                </a:cubicBezTo>
                <a:cubicBezTo>
                  <a:pt x="551" y="17594"/>
                  <a:pt x="746" y="14920"/>
                  <a:pt x="1622" y="13958"/>
                </a:cubicBezTo>
                <a:cubicBezTo>
                  <a:pt x="6065" y="9093"/>
                  <a:pt x="10605" y="4281"/>
                  <a:pt x="15373" y="271"/>
                </a:cubicBezTo>
                <a:cubicBezTo>
                  <a:pt x="16541" y="-745"/>
                  <a:pt x="18681" y="1340"/>
                  <a:pt x="21600" y="2463"/>
                </a:cubicBezTo>
                <a:lnTo>
                  <a:pt x="21535" y="24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7" name="Google Shape;1227;p38"/>
          <p:cNvSpPr/>
          <p:nvPr/>
        </p:nvSpPr>
        <p:spPr>
          <a:xfrm>
            <a:off x="2749807" y="1943776"/>
            <a:ext cx="20433" cy="17117"/>
          </a:xfrm>
          <a:custGeom>
            <a:rect b="b" l="l" r="r" t="t"/>
            <a:pathLst>
              <a:path extrusionOk="0" h="20623" w="21284">
                <a:moveTo>
                  <a:pt x="21284" y="18481"/>
                </a:moveTo>
                <a:cubicBezTo>
                  <a:pt x="18733" y="19293"/>
                  <a:pt x="15771" y="21300"/>
                  <a:pt x="14701" y="20392"/>
                </a:cubicBezTo>
                <a:cubicBezTo>
                  <a:pt x="9641" y="15996"/>
                  <a:pt x="4991" y="10882"/>
                  <a:pt x="425" y="5673"/>
                </a:cubicBezTo>
                <a:cubicBezTo>
                  <a:pt x="-316" y="4861"/>
                  <a:pt x="54" y="2376"/>
                  <a:pt x="466" y="847"/>
                </a:cubicBezTo>
                <a:cubicBezTo>
                  <a:pt x="630" y="273"/>
                  <a:pt x="2811" y="-300"/>
                  <a:pt x="3387" y="178"/>
                </a:cubicBezTo>
                <a:cubicBezTo>
                  <a:pt x="8735" y="4527"/>
                  <a:pt x="14002" y="9066"/>
                  <a:pt x="19227" y="13654"/>
                </a:cubicBezTo>
                <a:cubicBezTo>
                  <a:pt x="19926" y="14227"/>
                  <a:pt x="20050" y="15565"/>
                  <a:pt x="21243" y="18385"/>
                </a:cubicBezTo>
                <a:lnTo>
                  <a:pt x="21284" y="18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8" name="Google Shape;1228;p38"/>
          <p:cNvSpPr/>
          <p:nvPr/>
        </p:nvSpPr>
        <p:spPr>
          <a:xfrm>
            <a:off x="2720991" y="1946907"/>
            <a:ext cx="13710" cy="23866"/>
          </a:xfrm>
          <a:custGeom>
            <a:rect b="b" l="l" r="r" t="t"/>
            <a:pathLst>
              <a:path extrusionOk="0" h="21501" w="20695">
                <a:moveTo>
                  <a:pt x="20474" y="72"/>
                </a:moveTo>
                <a:cubicBezTo>
                  <a:pt x="20474" y="1650"/>
                  <a:pt x="21010" y="2906"/>
                  <a:pt x="20415" y="3983"/>
                </a:cubicBezTo>
                <a:cubicBezTo>
                  <a:pt x="17321" y="9257"/>
                  <a:pt x="14286" y="14532"/>
                  <a:pt x="10418" y="19591"/>
                </a:cubicBezTo>
                <a:cubicBezTo>
                  <a:pt x="9585" y="20739"/>
                  <a:pt x="5598" y="21600"/>
                  <a:pt x="3159" y="21492"/>
                </a:cubicBezTo>
                <a:cubicBezTo>
                  <a:pt x="1969" y="21492"/>
                  <a:pt x="-590" y="18478"/>
                  <a:pt x="124" y="17653"/>
                </a:cubicBezTo>
                <a:cubicBezTo>
                  <a:pt x="5360" y="11876"/>
                  <a:pt x="11192" y="6315"/>
                  <a:pt x="16904" y="682"/>
                </a:cubicBezTo>
                <a:cubicBezTo>
                  <a:pt x="17202" y="395"/>
                  <a:pt x="18392" y="395"/>
                  <a:pt x="20415" y="0"/>
                </a:cubicBezTo>
                <a:lnTo>
                  <a:pt x="20474" y="7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9" name="Google Shape;1229;p38"/>
          <p:cNvSpPr/>
          <p:nvPr/>
        </p:nvSpPr>
        <p:spPr>
          <a:xfrm>
            <a:off x="3252956" y="1529408"/>
            <a:ext cx="23905" cy="37236"/>
          </a:xfrm>
          <a:custGeom>
            <a:rect b="b" l="l" r="r" t="t"/>
            <a:pathLst>
              <a:path extrusionOk="0" h="20890" w="20608">
                <a:moveTo>
                  <a:pt x="12350" y="10845"/>
                </a:moveTo>
                <a:cubicBezTo>
                  <a:pt x="13033" y="10889"/>
                  <a:pt x="13238" y="10956"/>
                  <a:pt x="13375" y="10889"/>
                </a:cubicBezTo>
                <a:cubicBezTo>
                  <a:pt x="15631" y="10043"/>
                  <a:pt x="17750" y="7415"/>
                  <a:pt x="20381" y="9709"/>
                </a:cubicBezTo>
                <a:cubicBezTo>
                  <a:pt x="21270" y="10511"/>
                  <a:pt x="19356" y="13027"/>
                  <a:pt x="17989" y="14452"/>
                </a:cubicBezTo>
                <a:cubicBezTo>
                  <a:pt x="16212" y="16300"/>
                  <a:pt x="13819" y="17926"/>
                  <a:pt x="11495" y="19507"/>
                </a:cubicBezTo>
                <a:cubicBezTo>
                  <a:pt x="8419" y="21600"/>
                  <a:pt x="5856" y="21311"/>
                  <a:pt x="4147" y="18683"/>
                </a:cubicBezTo>
                <a:cubicBezTo>
                  <a:pt x="2643" y="16456"/>
                  <a:pt x="1105" y="14252"/>
                  <a:pt x="183" y="11936"/>
                </a:cubicBezTo>
                <a:cubicBezTo>
                  <a:pt x="-330" y="10644"/>
                  <a:pt x="388" y="9130"/>
                  <a:pt x="524" y="7749"/>
                </a:cubicBezTo>
                <a:cubicBezTo>
                  <a:pt x="2541" y="8016"/>
                  <a:pt x="4557" y="8284"/>
                  <a:pt x="6745" y="8573"/>
                </a:cubicBezTo>
                <a:cubicBezTo>
                  <a:pt x="7770" y="6124"/>
                  <a:pt x="9069" y="3051"/>
                  <a:pt x="10333" y="0"/>
                </a:cubicBezTo>
                <a:cubicBezTo>
                  <a:pt x="10983" y="89"/>
                  <a:pt x="11666" y="156"/>
                  <a:pt x="12316" y="245"/>
                </a:cubicBezTo>
                <a:lnTo>
                  <a:pt x="12316" y="10822"/>
                </a:lnTo>
                <a:lnTo>
                  <a:pt x="12350" y="108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0" name="Google Shape;1230;p38"/>
          <p:cNvSpPr/>
          <p:nvPr/>
        </p:nvSpPr>
        <p:spPr>
          <a:xfrm>
            <a:off x="3244230" y="1421961"/>
            <a:ext cx="17816" cy="32886"/>
          </a:xfrm>
          <a:custGeom>
            <a:rect b="b" l="l" r="r" t="t"/>
            <a:pathLst>
              <a:path extrusionOk="0" h="21600" w="21022">
                <a:moveTo>
                  <a:pt x="1629" y="0"/>
                </a:moveTo>
                <a:cubicBezTo>
                  <a:pt x="3538" y="811"/>
                  <a:pt x="6238" y="1360"/>
                  <a:pt x="7309" y="2458"/>
                </a:cubicBezTo>
                <a:cubicBezTo>
                  <a:pt x="12150" y="7374"/>
                  <a:pt x="16852" y="12369"/>
                  <a:pt x="20902" y="17521"/>
                </a:cubicBezTo>
                <a:cubicBezTo>
                  <a:pt x="21600" y="18488"/>
                  <a:pt x="19086" y="20240"/>
                  <a:pt x="18016" y="21600"/>
                </a:cubicBezTo>
                <a:cubicBezTo>
                  <a:pt x="16153" y="20659"/>
                  <a:pt x="13407" y="19953"/>
                  <a:pt x="12429" y="18776"/>
                </a:cubicBezTo>
                <a:cubicBezTo>
                  <a:pt x="8612" y="13964"/>
                  <a:pt x="5353" y="9048"/>
                  <a:pt x="2002" y="4158"/>
                </a:cubicBezTo>
                <a:cubicBezTo>
                  <a:pt x="1210" y="3007"/>
                  <a:pt x="698" y="1831"/>
                  <a:pt x="0" y="654"/>
                </a:cubicBezTo>
                <a:cubicBezTo>
                  <a:pt x="605" y="445"/>
                  <a:pt x="1117" y="235"/>
                  <a:pt x="162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1" name="Google Shape;1231;p38"/>
          <p:cNvSpPr/>
          <p:nvPr/>
        </p:nvSpPr>
        <p:spPr>
          <a:xfrm>
            <a:off x="3258639" y="1461488"/>
            <a:ext cx="8065" cy="21708"/>
          </a:xfrm>
          <a:custGeom>
            <a:rect b="b" l="l" r="r" t="t"/>
            <a:pathLst>
              <a:path extrusionOk="0" h="21600" w="20680">
                <a:moveTo>
                  <a:pt x="263" y="7714"/>
                </a:moveTo>
                <a:cubicBezTo>
                  <a:pt x="263" y="5380"/>
                  <a:pt x="-447" y="3956"/>
                  <a:pt x="466" y="2809"/>
                </a:cubicBezTo>
                <a:cubicBezTo>
                  <a:pt x="1277" y="1780"/>
                  <a:pt x="3812" y="949"/>
                  <a:pt x="5638" y="0"/>
                </a:cubicBezTo>
                <a:cubicBezTo>
                  <a:pt x="7666" y="593"/>
                  <a:pt x="11012" y="1108"/>
                  <a:pt x="11621" y="1938"/>
                </a:cubicBezTo>
                <a:cubicBezTo>
                  <a:pt x="15068" y="7160"/>
                  <a:pt x="18618" y="12343"/>
                  <a:pt x="20646" y="17604"/>
                </a:cubicBezTo>
                <a:cubicBezTo>
                  <a:pt x="21153" y="18791"/>
                  <a:pt x="15880" y="20215"/>
                  <a:pt x="13142" y="21600"/>
                </a:cubicBezTo>
                <a:cubicBezTo>
                  <a:pt x="9795" y="20532"/>
                  <a:pt x="4421" y="19622"/>
                  <a:pt x="3508" y="18316"/>
                </a:cubicBezTo>
                <a:cubicBezTo>
                  <a:pt x="1378" y="14558"/>
                  <a:pt x="973" y="10642"/>
                  <a:pt x="263" y="7754"/>
                </a:cubicBezTo>
                <a:lnTo>
                  <a:pt x="263" y="77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2" name="Google Shape;1232;p38"/>
          <p:cNvSpPr/>
          <p:nvPr/>
        </p:nvSpPr>
        <p:spPr>
          <a:xfrm>
            <a:off x="3262620" y="1495010"/>
            <a:ext cx="6481" cy="22302"/>
          </a:xfrm>
          <a:custGeom>
            <a:rect b="b" l="l" r="r" t="t"/>
            <a:pathLst>
              <a:path extrusionOk="0" h="21600" w="21078">
                <a:moveTo>
                  <a:pt x="7961" y="0"/>
                </a:moveTo>
                <a:cubicBezTo>
                  <a:pt x="10404" y="693"/>
                  <a:pt x="14647" y="1309"/>
                  <a:pt x="15161" y="2156"/>
                </a:cubicBezTo>
                <a:cubicBezTo>
                  <a:pt x="17733" y="7354"/>
                  <a:pt x="20304" y="12590"/>
                  <a:pt x="21075" y="17904"/>
                </a:cubicBezTo>
                <a:cubicBezTo>
                  <a:pt x="21204" y="19097"/>
                  <a:pt x="14390" y="20368"/>
                  <a:pt x="10918" y="21600"/>
                </a:cubicBezTo>
                <a:cubicBezTo>
                  <a:pt x="7190" y="20599"/>
                  <a:pt x="118" y="19598"/>
                  <a:pt x="118" y="18597"/>
                </a:cubicBezTo>
                <a:cubicBezTo>
                  <a:pt x="-396" y="12590"/>
                  <a:pt x="890" y="6507"/>
                  <a:pt x="1533" y="501"/>
                </a:cubicBezTo>
                <a:cubicBezTo>
                  <a:pt x="3847" y="347"/>
                  <a:pt x="6033" y="270"/>
                  <a:pt x="8218" y="154"/>
                </a:cubicBezTo>
                <a:lnTo>
                  <a:pt x="796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3" name="Google Shape;1233;p38"/>
          <p:cNvSpPr/>
          <p:nvPr/>
        </p:nvSpPr>
        <p:spPr>
          <a:xfrm>
            <a:off x="3595012" y="1459285"/>
            <a:ext cx="23474" cy="28292"/>
          </a:xfrm>
          <a:custGeom>
            <a:rect b="b" l="l" r="r" t="t"/>
            <a:pathLst>
              <a:path extrusionOk="0" h="20765" w="20959">
                <a:moveTo>
                  <a:pt x="8346" y="11541"/>
                </a:moveTo>
                <a:cubicBezTo>
                  <a:pt x="6264" y="12592"/>
                  <a:pt x="5311" y="13409"/>
                  <a:pt x="4252" y="13468"/>
                </a:cubicBezTo>
                <a:cubicBezTo>
                  <a:pt x="2946" y="13526"/>
                  <a:pt x="1041" y="13351"/>
                  <a:pt x="405" y="12650"/>
                </a:cubicBezTo>
                <a:cubicBezTo>
                  <a:pt x="-230" y="11950"/>
                  <a:pt x="-89" y="9907"/>
                  <a:pt x="617" y="9440"/>
                </a:cubicBezTo>
                <a:cubicBezTo>
                  <a:pt x="5205" y="6287"/>
                  <a:pt x="9935" y="3193"/>
                  <a:pt x="14982" y="508"/>
                </a:cubicBezTo>
                <a:cubicBezTo>
                  <a:pt x="17488" y="-835"/>
                  <a:pt x="19499" y="654"/>
                  <a:pt x="19817" y="2989"/>
                </a:cubicBezTo>
                <a:cubicBezTo>
                  <a:pt x="20311" y="6550"/>
                  <a:pt x="20629" y="10111"/>
                  <a:pt x="20876" y="13701"/>
                </a:cubicBezTo>
                <a:cubicBezTo>
                  <a:pt x="21017" y="15744"/>
                  <a:pt x="21370" y="18430"/>
                  <a:pt x="17876" y="18430"/>
                </a:cubicBezTo>
                <a:cubicBezTo>
                  <a:pt x="16111" y="18430"/>
                  <a:pt x="14346" y="16591"/>
                  <a:pt x="12229" y="15365"/>
                </a:cubicBezTo>
                <a:cubicBezTo>
                  <a:pt x="11699" y="16182"/>
                  <a:pt x="10888" y="17817"/>
                  <a:pt x="9688" y="19218"/>
                </a:cubicBezTo>
                <a:cubicBezTo>
                  <a:pt x="9052" y="19948"/>
                  <a:pt x="7711" y="20298"/>
                  <a:pt x="6723" y="20765"/>
                </a:cubicBezTo>
                <a:cubicBezTo>
                  <a:pt x="6476" y="19802"/>
                  <a:pt x="5805" y="18751"/>
                  <a:pt x="6017" y="17846"/>
                </a:cubicBezTo>
                <a:cubicBezTo>
                  <a:pt x="6441" y="16007"/>
                  <a:pt x="7358" y="14227"/>
                  <a:pt x="8417" y="11512"/>
                </a:cubicBezTo>
                <a:lnTo>
                  <a:pt x="8346" y="115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4" name="Google Shape;1234;p38"/>
          <p:cNvSpPr/>
          <p:nvPr/>
        </p:nvSpPr>
        <p:spPr>
          <a:xfrm>
            <a:off x="3428018" y="1511275"/>
            <a:ext cx="22244" cy="20219"/>
          </a:xfrm>
          <a:custGeom>
            <a:rect b="b" l="l" r="r" t="t"/>
            <a:pathLst>
              <a:path extrusionOk="0" h="21227" w="21185">
                <a:moveTo>
                  <a:pt x="1275" y="0"/>
                </a:moveTo>
                <a:cubicBezTo>
                  <a:pt x="5414" y="3169"/>
                  <a:pt x="9554" y="6338"/>
                  <a:pt x="13693" y="9549"/>
                </a:cubicBezTo>
                <a:cubicBezTo>
                  <a:pt x="16026" y="11384"/>
                  <a:pt x="18472" y="13052"/>
                  <a:pt x="20429" y="15345"/>
                </a:cubicBezTo>
                <a:cubicBezTo>
                  <a:pt x="21219" y="16221"/>
                  <a:pt x="21445" y="18890"/>
                  <a:pt x="20843" y="19890"/>
                </a:cubicBezTo>
                <a:cubicBezTo>
                  <a:pt x="20166" y="20891"/>
                  <a:pt x="17494" y="21600"/>
                  <a:pt x="16892" y="21016"/>
                </a:cubicBezTo>
                <a:cubicBezTo>
                  <a:pt x="11172" y="15429"/>
                  <a:pt x="5715" y="9507"/>
                  <a:pt x="221" y="3628"/>
                </a:cubicBezTo>
                <a:cubicBezTo>
                  <a:pt x="-155" y="3294"/>
                  <a:pt x="71" y="2252"/>
                  <a:pt x="33" y="1501"/>
                </a:cubicBezTo>
                <a:cubicBezTo>
                  <a:pt x="409" y="959"/>
                  <a:pt x="861" y="459"/>
                  <a:pt x="127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5" name="Google Shape;1235;p38"/>
          <p:cNvSpPr/>
          <p:nvPr/>
        </p:nvSpPr>
        <p:spPr>
          <a:xfrm>
            <a:off x="3578108" y="1500746"/>
            <a:ext cx="19948" cy="21582"/>
          </a:xfrm>
          <a:custGeom>
            <a:rect b="b" l="l" r="r" t="t"/>
            <a:pathLst>
              <a:path extrusionOk="0" h="21211" w="21221">
                <a:moveTo>
                  <a:pt x="0" y="20261"/>
                </a:moveTo>
                <a:cubicBezTo>
                  <a:pt x="2732" y="16543"/>
                  <a:pt x="5169" y="13139"/>
                  <a:pt x="7774" y="9813"/>
                </a:cubicBezTo>
                <a:cubicBezTo>
                  <a:pt x="10128" y="6839"/>
                  <a:pt x="12397" y="3826"/>
                  <a:pt x="15128" y="1126"/>
                </a:cubicBezTo>
                <a:cubicBezTo>
                  <a:pt x="16095" y="187"/>
                  <a:pt x="18616" y="-322"/>
                  <a:pt x="19667" y="226"/>
                </a:cubicBezTo>
                <a:cubicBezTo>
                  <a:pt x="20718" y="774"/>
                  <a:pt x="21600" y="3708"/>
                  <a:pt x="21054" y="4217"/>
                </a:cubicBezTo>
                <a:cubicBezTo>
                  <a:pt x="15128" y="10008"/>
                  <a:pt x="8909" y="15565"/>
                  <a:pt x="2689" y="21200"/>
                </a:cubicBezTo>
                <a:cubicBezTo>
                  <a:pt x="2605" y="21278"/>
                  <a:pt x="1975" y="20965"/>
                  <a:pt x="0" y="20182"/>
                </a:cubicBezTo>
                <a:lnTo>
                  <a:pt x="0" y="202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6" name="Google Shape;1236;p38"/>
          <p:cNvSpPr/>
          <p:nvPr/>
        </p:nvSpPr>
        <p:spPr>
          <a:xfrm>
            <a:off x="3541059" y="1531142"/>
            <a:ext cx="24786" cy="12387"/>
          </a:xfrm>
          <a:custGeom>
            <a:rect b="b" l="l" r="r" t="t"/>
            <a:pathLst>
              <a:path extrusionOk="0" h="21085" w="21600">
                <a:moveTo>
                  <a:pt x="2346" y="21085"/>
                </a:moveTo>
                <a:cubicBezTo>
                  <a:pt x="1484" y="20205"/>
                  <a:pt x="0" y="19392"/>
                  <a:pt x="0" y="18580"/>
                </a:cubicBezTo>
                <a:cubicBezTo>
                  <a:pt x="0" y="16751"/>
                  <a:pt x="518" y="13908"/>
                  <a:pt x="1242" y="13298"/>
                </a:cubicBezTo>
                <a:cubicBezTo>
                  <a:pt x="6763" y="8558"/>
                  <a:pt x="12318" y="4022"/>
                  <a:pt x="17977" y="94"/>
                </a:cubicBezTo>
                <a:cubicBezTo>
                  <a:pt x="18874" y="-515"/>
                  <a:pt x="20392" y="1990"/>
                  <a:pt x="21600" y="3074"/>
                </a:cubicBezTo>
                <a:cubicBezTo>
                  <a:pt x="20979" y="5647"/>
                  <a:pt x="20668" y="9913"/>
                  <a:pt x="19737" y="10522"/>
                </a:cubicBezTo>
                <a:cubicBezTo>
                  <a:pt x="14043" y="14449"/>
                  <a:pt x="8247" y="17564"/>
                  <a:pt x="2312" y="21017"/>
                </a:cubicBezTo>
                <a:lnTo>
                  <a:pt x="2312" y="210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7" name="Google Shape;1237;p38"/>
          <p:cNvSpPr/>
          <p:nvPr/>
        </p:nvSpPr>
        <p:spPr>
          <a:xfrm>
            <a:off x="3391734" y="1452461"/>
            <a:ext cx="11985" cy="23013"/>
          </a:xfrm>
          <a:custGeom>
            <a:rect b="b" l="l" r="r" t="t"/>
            <a:pathLst>
              <a:path extrusionOk="0" h="21457" w="19253">
                <a:moveTo>
                  <a:pt x="415" y="0"/>
                </a:moveTo>
                <a:cubicBezTo>
                  <a:pt x="9372" y="5409"/>
                  <a:pt x="14709" y="11634"/>
                  <a:pt x="19156" y="18154"/>
                </a:cubicBezTo>
                <a:cubicBezTo>
                  <a:pt x="19664" y="18895"/>
                  <a:pt x="18076" y="20600"/>
                  <a:pt x="16678" y="21081"/>
                </a:cubicBezTo>
                <a:cubicBezTo>
                  <a:pt x="15217" y="21600"/>
                  <a:pt x="12485" y="21563"/>
                  <a:pt x="10897" y="21081"/>
                </a:cubicBezTo>
                <a:cubicBezTo>
                  <a:pt x="6259" y="19748"/>
                  <a:pt x="-1936" y="3853"/>
                  <a:pt x="41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8" name="Google Shape;1238;p38"/>
          <p:cNvSpPr/>
          <p:nvPr/>
        </p:nvSpPr>
        <p:spPr>
          <a:xfrm>
            <a:off x="3406119" y="1484124"/>
            <a:ext cx="15898" cy="19459"/>
          </a:xfrm>
          <a:custGeom>
            <a:rect b="b" l="l" r="r" t="t"/>
            <a:pathLst>
              <a:path extrusionOk="0" h="21502" w="21268">
                <a:moveTo>
                  <a:pt x="21268" y="20050"/>
                </a:moveTo>
                <a:cubicBezTo>
                  <a:pt x="18886" y="20622"/>
                  <a:pt x="16927" y="21502"/>
                  <a:pt x="14968" y="21502"/>
                </a:cubicBezTo>
                <a:cubicBezTo>
                  <a:pt x="13221" y="21502"/>
                  <a:pt x="10574" y="21018"/>
                  <a:pt x="9886" y="20050"/>
                </a:cubicBezTo>
                <a:cubicBezTo>
                  <a:pt x="6339" y="14859"/>
                  <a:pt x="3109" y="9448"/>
                  <a:pt x="144" y="4037"/>
                </a:cubicBezTo>
                <a:cubicBezTo>
                  <a:pt x="-332" y="3025"/>
                  <a:pt x="462" y="1398"/>
                  <a:pt x="1203" y="254"/>
                </a:cubicBezTo>
                <a:cubicBezTo>
                  <a:pt x="1468" y="-98"/>
                  <a:pt x="4009" y="-98"/>
                  <a:pt x="4380" y="342"/>
                </a:cubicBezTo>
                <a:cubicBezTo>
                  <a:pt x="9356" y="5929"/>
                  <a:pt x="14121" y="11648"/>
                  <a:pt x="21109" y="20050"/>
                </a:cubicBezTo>
                <a:lnTo>
                  <a:pt x="21268" y="20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9" name="Google Shape;1239;p38"/>
          <p:cNvSpPr/>
          <p:nvPr/>
        </p:nvSpPr>
        <p:spPr>
          <a:xfrm>
            <a:off x="3499423" y="1540105"/>
            <a:ext cx="24030" cy="5791"/>
          </a:xfrm>
          <a:custGeom>
            <a:rect b="b" l="l" r="r" t="t"/>
            <a:pathLst>
              <a:path extrusionOk="0" h="18531" w="21600">
                <a:moveTo>
                  <a:pt x="0" y="3537"/>
                </a:moveTo>
                <a:cubicBezTo>
                  <a:pt x="6643" y="2147"/>
                  <a:pt x="13251" y="505"/>
                  <a:pt x="19895" y="0"/>
                </a:cubicBezTo>
                <a:cubicBezTo>
                  <a:pt x="20499" y="0"/>
                  <a:pt x="21600" y="5937"/>
                  <a:pt x="21600" y="9095"/>
                </a:cubicBezTo>
                <a:cubicBezTo>
                  <a:pt x="21600" y="12379"/>
                  <a:pt x="20463" y="18568"/>
                  <a:pt x="19895" y="18316"/>
                </a:cubicBezTo>
                <a:cubicBezTo>
                  <a:pt x="13287" y="17305"/>
                  <a:pt x="6466" y="21600"/>
                  <a:pt x="71" y="13137"/>
                </a:cubicBezTo>
                <a:cubicBezTo>
                  <a:pt x="71" y="9979"/>
                  <a:pt x="36" y="6821"/>
                  <a:pt x="0" y="353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0" name="Google Shape;1240;p38"/>
          <p:cNvSpPr/>
          <p:nvPr/>
        </p:nvSpPr>
        <p:spPr>
          <a:xfrm>
            <a:off x="3465063" y="1533596"/>
            <a:ext cx="21870" cy="8752"/>
          </a:xfrm>
          <a:custGeom>
            <a:rect b="b" l="l" r="r" t="t"/>
            <a:pathLst>
              <a:path extrusionOk="0" h="19891" w="21389">
                <a:moveTo>
                  <a:pt x="696" y="333"/>
                </a:moveTo>
                <a:cubicBezTo>
                  <a:pt x="7458" y="-1301"/>
                  <a:pt x="13911" y="3328"/>
                  <a:pt x="20248" y="8682"/>
                </a:cubicBezTo>
                <a:cubicBezTo>
                  <a:pt x="20904" y="9227"/>
                  <a:pt x="21600" y="13492"/>
                  <a:pt x="21330" y="15035"/>
                </a:cubicBezTo>
                <a:cubicBezTo>
                  <a:pt x="20904" y="17213"/>
                  <a:pt x="19397" y="20299"/>
                  <a:pt x="18702" y="19845"/>
                </a:cubicBezTo>
                <a:cubicBezTo>
                  <a:pt x="12442" y="15852"/>
                  <a:pt x="6221" y="11223"/>
                  <a:pt x="0" y="6686"/>
                </a:cubicBezTo>
                <a:cubicBezTo>
                  <a:pt x="232" y="4598"/>
                  <a:pt x="464" y="2420"/>
                  <a:pt x="696" y="3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1" name="Google Shape;1241;p38"/>
          <p:cNvSpPr/>
          <p:nvPr/>
        </p:nvSpPr>
        <p:spPr>
          <a:xfrm>
            <a:off x="2265742" y="1885826"/>
            <a:ext cx="224699" cy="139965"/>
          </a:xfrm>
          <a:custGeom>
            <a:rect b="b" l="l" r="r" t="t"/>
            <a:pathLst>
              <a:path extrusionOk="0" h="21385" w="21451">
                <a:moveTo>
                  <a:pt x="2237" y="18472"/>
                </a:moveTo>
                <a:cubicBezTo>
                  <a:pt x="6344" y="17524"/>
                  <a:pt x="10432" y="16473"/>
                  <a:pt x="13607" y="11590"/>
                </a:cubicBezTo>
                <a:cubicBezTo>
                  <a:pt x="13584" y="11499"/>
                  <a:pt x="13565" y="11395"/>
                  <a:pt x="13543" y="11304"/>
                </a:cubicBezTo>
                <a:cubicBezTo>
                  <a:pt x="12988" y="11565"/>
                  <a:pt x="12444" y="11887"/>
                  <a:pt x="11878" y="12051"/>
                </a:cubicBezTo>
                <a:cubicBezTo>
                  <a:pt x="11395" y="12191"/>
                  <a:pt x="10881" y="12270"/>
                  <a:pt x="10402" y="12142"/>
                </a:cubicBezTo>
                <a:cubicBezTo>
                  <a:pt x="9813" y="11991"/>
                  <a:pt x="9368" y="11365"/>
                  <a:pt x="9209" y="10375"/>
                </a:cubicBezTo>
                <a:cubicBezTo>
                  <a:pt x="9058" y="9433"/>
                  <a:pt x="9300" y="8662"/>
                  <a:pt x="9719" y="8054"/>
                </a:cubicBezTo>
                <a:cubicBezTo>
                  <a:pt x="10621" y="6761"/>
                  <a:pt x="11693" y="6184"/>
                  <a:pt x="12890" y="6506"/>
                </a:cubicBezTo>
                <a:cubicBezTo>
                  <a:pt x="13833" y="6755"/>
                  <a:pt x="14464" y="7684"/>
                  <a:pt x="14667" y="9373"/>
                </a:cubicBezTo>
                <a:cubicBezTo>
                  <a:pt x="17453" y="7247"/>
                  <a:pt x="19609" y="4064"/>
                  <a:pt x="21300" y="0"/>
                </a:cubicBezTo>
                <a:cubicBezTo>
                  <a:pt x="21349" y="61"/>
                  <a:pt x="21402" y="109"/>
                  <a:pt x="21451" y="164"/>
                </a:cubicBezTo>
                <a:cubicBezTo>
                  <a:pt x="21383" y="413"/>
                  <a:pt x="21330" y="674"/>
                  <a:pt x="21247" y="911"/>
                </a:cubicBezTo>
                <a:cubicBezTo>
                  <a:pt x="19767" y="4932"/>
                  <a:pt x="17703" y="7951"/>
                  <a:pt x="15136" y="10089"/>
                </a:cubicBezTo>
                <a:cubicBezTo>
                  <a:pt x="14818" y="10357"/>
                  <a:pt x="14656" y="10715"/>
                  <a:pt x="14479" y="11213"/>
                </a:cubicBezTo>
                <a:cubicBezTo>
                  <a:pt x="14135" y="12161"/>
                  <a:pt x="13731" y="13139"/>
                  <a:pt x="13214" y="13819"/>
                </a:cubicBezTo>
                <a:cubicBezTo>
                  <a:pt x="11304" y="16315"/>
                  <a:pt x="9050" y="17688"/>
                  <a:pt x="6672" y="18545"/>
                </a:cubicBezTo>
                <a:cubicBezTo>
                  <a:pt x="5264" y="19055"/>
                  <a:pt x="3834" y="19413"/>
                  <a:pt x="2403" y="19845"/>
                </a:cubicBezTo>
                <a:cubicBezTo>
                  <a:pt x="2403" y="19838"/>
                  <a:pt x="2395" y="19911"/>
                  <a:pt x="2407" y="19924"/>
                </a:cubicBezTo>
                <a:cubicBezTo>
                  <a:pt x="2671" y="20154"/>
                  <a:pt x="3022" y="20343"/>
                  <a:pt x="2837" y="20987"/>
                </a:cubicBezTo>
                <a:cubicBezTo>
                  <a:pt x="2660" y="21600"/>
                  <a:pt x="2342" y="21369"/>
                  <a:pt x="2052" y="21187"/>
                </a:cubicBezTo>
                <a:cubicBezTo>
                  <a:pt x="1520" y="20859"/>
                  <a:pt x="980" y="20555"/>
                  <a:pt x="447" y="20209"/>
                </a:cubicBezTo>
                <a:cubicBezTo>
                  <a:pt x="-92" y="19863"/>
                  <a:pt x="-149" y="19346"/>
                  <a:pt x="304" y="18782"/>
                </a:cubicBezTo>
                <a:cubicBezTo>
                  <a:pt x="953" y="17968"/>
                  <a:pt x="1610" y="17172"/>
                  <a:pt x="2259" y="16358"/>
                </a:cubicBezTo>
                <a:cubicBezTo>
                  <a:pt x="2501" y="16054"/>
                  <a:pt x="2784" y="15902"/>
                  <a:pt x="2939" y="16388"/>
                </a:cubicBezTo>
                <a:cubicBezTo>
                  <a:pt x="3014" y="16625"/>
                  <a:pt x="2905" y="17123"/>
                  <a:pt x="2784" y="17397"/>
                </a:cubicBezTo>
                <a:cubicBezTo>
                  <a:pt x="2633" y="17737"/>
                  <a:pt x="2388" y="17955"/>
                  <a:pt x="2180" y="18229"/>
                </a:cubicBezTo>
                <a:cubicBezTo>
                  <a:pt x="2199" y="18302"/>
                  <a:pt x="2214" y="18381"/>
                  <a:pt x="2233" y="18454"/>
                </a:cubicBezTo>
                <a:lnTo>
                  <a:pt x="2237" y="18472"/>
                </a:lnTo>
                <a:close/>
                <a:moveTo>
                  <a:pt x="11051" y="11310"/>
                </a:moveTo>
                <a:cubicBezTo>
                  <a:pt x="11806" y="10970"/>
                  <a:pt x="12580" y="10648"/>
                  <a:pt x="13339" y="10265"/>
                </a:cubicBezTo>
                <a:cubicBezTo>
                  <a:pt x="13965" y="9950"/>
                  <a:pt x="14067" y="9397"/>
                  <a:pt x="13648" y="8589"/>
                </a:cubicBezTo>
                <a:cubicBezTo>
                  <a:pt x="13475" y="8249"/>
                  <a:pt x="13218" y="7969"/>
                  <a:pt x="12965" y="7805"/>
                </a:cubicBezTo>
                <a:cubicBezTo>
                  <a:pt x="12157" y="7295"/>
                  <a:pt x="10606" y="8054"/>
                  <a:pt x="10077" y="9160"/>
                </a:cubicBezTo>
                <a:cubicBezTo>
                  <a:pt x="9790" y="9767"/>
                  <a:pt x="9817" y="10375"/>
                  <a:pt x="10213" y="10794"/>
                </a:cubicBezTo>
                <a:cubicBezTo>
                  <a:pt x="10436" y="11031"/>
                  <a:pt x="10723" y="11116"/>
                  <a:pt x="11051" y="1131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2" name="Google Shape;1242;p38"/>
          <p:cNvSpPr/>
          <p:nvPr/>
        </p:nvSpPr>
        <p:spPr>
          <a:xfrm>
            <a:off x="2250423" y="2020194"/>
            <a:ext cx="10238" cy="20466"/>
          </a:xfrm>
          <a:custGeom>
            <a:rect b="b" l="l" r="r" t="t"/>
            <a:pathLst>
              <a:path extrusionOk="0" h="21600" w="21440">
                <a:moveTo>
                  <a:pt x="21440" y="18335"/>
                </a:moveTo>
                <a:cubicBezTo>
                  <a:pt x="19123" y="19381"/>
                  <a:pt x="16226" y="21600"/>
                  <a:pt x="13412" y="21600"/>
                </a:cubicBezTo>
                <a:cubicBezTo>
                  <a:pt x="10268" y="21600"/>
                  <a:pt x="5219" y="19758"/>
                  <a:pt x="4392" y="18293"/>
                </a:cubicBezTo>
                <a:cubicBezTo>
                  <a:pt x="1909" y="13563"/>
                  <a:pt x="750" y="8665"/>
                  <a:pt x="6" y="3767"/>
                </a:cubicBezTo>
                <a:cubicBezTo>
                  <a:pt x="-160" y="2470"/>
                  <a:pt x="3233" y="0"/>
                  <a:pt x="4971" y="0"/>
                </a:cubicBezTo>
                <a:cubicBezTo>
                  <a:pt x="8033" y="0"/>
                  <a:pt x="13081" y="1172"/>
                  <a:pt x="13909" y="2428"/>
                </a:cubicBezTo>
                <a:cubicBezTo>
                  <a:pt x="16971" y="7284"/>
                  <a:pt x="18709" y="12349"/>
                  <a:pt x="21357" y="18419"/>
                </a:cubicBezTo>
                <a:lnTo>
                  <a:pt x="21440" y="183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3" name="Google Shape;1243;p38"/>
          <p:cNvSpPr/>
          <p:nvPr/>
        </p:nvSpPr>
        <p:spPr>
          <a:xfrm>
            <a:off x="2237447" y="1974027"/>
            <a:ext cx="12813" cy="17562"/>
          </a:xfrm>
          <a:custGeom>
            <a:rect b="b" l="l" r="r" t="t"/>
            <a:pathLst>
              <a:path extrusionOk="0" h="21032" w="21091">
                <a:moveTo>
                  <a:pt x="3955" y="95"/>
                </a:moveTo>
                <a:cubicBezTo>
                  <a:pt x="8617" y="4377"/>
                  <a:pt x="13607" y="8564"/>
                  <a:pt x="17808" y="13036"/>
                </a:cubicBezTo>
                <a:cubicBezTo>
                  <a:pt x="19647" y="15082"/>
                  <a:pt x="20041" y="17889"/>
                  <a:pt x="21091" y="20315"/>
                </a:cubicBezTo>
                <a:cubicBezTo>
                  <a:pt x="18005" y="20506"/>
                  <a:pt x="13016" y="21600"/>
                  <a:pt x="12162" y="20648"/>
                </a:cubicBezTo>
                <a:cubicBezTo>
                  <a:pt x="7566" y="15653"/>
                  <a:pt x="3758" y="10229"/>
                  <a:pt x="213" y="4758"/>
                </a:cubicBezTo>
                <a:cubicBezTo>
                  <a:pt x="-509" y="3663"/>
                  <a:pt x="804" y="1951"/>
                  <a:pt x="1198" y="523"/>
                </a:cubicBezTo>
                <a:cubicBezTo>
                  <a:pt x="2117" y="333"/>
                  <a:pt x="2971" y="190"/>
                  <a:pt x="3890" y="0"/>
                </a:cubicBezTo>
                <a:lnTo>
                  <a:pt x="3955" y="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4" name="Google Shape;1244;p38"/>
          <p:cNvSpPr/>
          <p:nvPr/>
        </p:nvSpPr>
        <p:spPr>
          <a:xfrm>
            <a:off x="2224289" y="2010776"/>
            <a:ext cx="15743" cy="9327"/>
          </a:xfrm>
          <a:custGeom>
            <a:rect b="b" l="l" r="r" t="t"/>
            <a:pathLst>
              <a:path extrusionOk="0" h="20959" w="21274">
                <a:moveTo>
                  <a:pt x="0" y="14685"/>
                </a:moveTo>
                <a:cubicBezTo>
                  <a:pt x="5467" y="9845"/>
                  <a:pt x="10880" y="4557"/>
                  <a:pt x="16508" y="255"/>
                </a:cubicBezTo>
                <a:cubicBezTo>
                  <a:pt x="17580" y="-641"/>
                  <a:pt x="20206" y="972"/>
                  <a:pt x="20903" y="2765"/>
                </a:cubicBezTo>
                <a:cubicBezTo>
                  <a:pt x="21600" y="4647"/>
                  <a:pt x="21225" y="10114"/>
                  <a:pt x="20528" y="10473"/>
                </a:cubicBezTo>
                <a:cubicBezTo>
                  <a:pt x="14257" y="14416"/>
                  <a:pt x="7718" y="17553"/>
                  <a:pt x="1286" y="20959"/>
                </a:cubicBezTo>
                <a:cubicBezTo>
                  <a:pt x="858" y="18808"/>
                  <a:pt x="482" y="16836"/>
                  <a:pt x="0" y="14685"/>
                </a:cubicBezTo>
                <a:lnTo>
                  <a:pt x="0" y="146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5" name="Google Shape;1245;p38"/>
          <p:cNvSpPr/>
          <p:nvPr/>
        </p:nvSpPr>
        <p:spPr>
          <a:xfrm>
            <a:off x="2309816" y="2237504"/>
            <a:ext cx="34351" cy="76261"/>
          </a:xfrm>
          <a:custGeom>
            <a:rect b="b" l="l" r="r" t="t"/>
            <a:pathLst>
              <a:path extrusionOk="0" h="21558" w="20059">
                <a:moveTo>
                  <a:pt x="19569" y="21558"/>
                </a:moveTo>
                <a:cubicBezTo>
                  <a:pt x="17815" y="20501"/>
                  <a:pt x="16846" y="20074"/>
                  <a:pt x="16315" y="19534"/>
                </a:cubicBezTo>
                <a:cubicBezTo>
                  <a:pt x="11123" y="14553"/>
                  <a:pt x="5930" y="9572"/>
                  <a:pt x="877" y="4546"/>
                </a:cubicBezTo>
                <a:cubicBezTo>
                  <a:pt x="-1385" y="2297"/>
                  <a:pt x="877" y="250"/>
                  <a:pt x="5977" y="3"/>
                </a:cubicBezTo>
                <a:cubicBezTo>
                  <a:pt x="6853" y="-42"/>
                  <a:pt x="8492" y="498"/>
                  <a:pt x="8769" y="914"/>
                </a:cubicBezTo>
                <a:cubicBezTo>
                  <a:pt x="12623" y="7132"/>
                  <a:pt x="16338" y="13384"/>
                  <a:pt x="19984" y="19646"/>
                </a:cubicBezTo>
                <a:cubicBezTo>
                  <a:pt x="20215" y="19973"/>
                  <a:pt x="19869" y="20377"/>
                  <a:pt x="19569" y="215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6" name="Google Shape;1246;p38"/>
          <p:cNvSpPr/>
          <p:nvPr/>
        </p:nvSpPr>
        <p:spPr>
          <a:xfrm>
            <a:off x="2256230" y="2298532"/>
            <a:ext cx="60598" cy="35470"/>
          </a:xfrm>
          <a:custGeom>
            <a:rect b="b" l="l" r="r" t="t"/>
            <a:pathLst>
              <a:path extrusionOk="0" h="19899" w="21041">
                <a:moveTo>
                  <a:pt x="20684" y="19855"/>
                </a:moveTo>
                <a:cubicBezTo>
                  <a:pt x="19724" y="19699"/>
                  <a:pt x="18737" y="19766"/>
                  <a:pt x="17859" y="19298"/>
                </a:cubicBezTo>
                <a:cubicBezTo>
                  <a:pt x="12620" y="16540"/>
                  <a:pt x="7382" y="13782"/>
                  <a:pt x="2211" y="10690"/>
                </a:cubicBezTo>
                <a:cubicBezTo>
                  <a:pt x="-381" y="9155"/>
                  <a:pt x="-559" y="6797"/>
                  <a:pt x="977" y="2125"/>
                </a:cubicBezTo>
                <a:cubicBezTo>
                  <a:pt x="2239" y="-1701"/>
                  <a:pt x="3542" y="546"/>
                  <a:pt x="4886" y="1880"/>
                </a:cubicBezTo>
                <a:cubicBezTo>
                  <a:pt x="9343" y="6263"/>
                  <a:pt x="13814" y="10601"/>
                  <a:pt x="18216" y="15072"/>
                </a:cubicBezTo>
                <a:cubicBezTo>
                  <a:pt x="19231" y="16095"/>
                  <a:pt x="20108" y="17497"/>
                  <a:pt x="21041" y="18764"/>
                </a:cubicBezTo>
                <a:lnTo>
                  <a:pt x="20684" y="19899"/>
                </a:lnTo>
                <a:lnTo>
                  <a:pt x="20684" y="1985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7" name="Google Shape;1247;p38"/>
          <p:cNvSpPr/>
          <p:nvPr/>
        </p:nvSpPr>
        <p:spPr>
          <a:xfrm>
            <a:off x="2409891" y="2297504"/>
            <a:ext cx="62630" cy="34615"/>
          </a:xfrm>
          <a:custGeom>
            <a:rect b="b" l="l" r="r" t="t"/>
            <a:pathLst>
              <a:path extrusionOk="0" h="21171" w="20842">
                <a:moveTo>
                  <a:pt x="26" y="19515"/>
                </a:moveTo>
                <a:cubicBezTo>
                  <a:pt x="697" y="18395"/>
                  <a:pt x="1315" y="17056"/>
                  <a:pt x="2064" y="16179"/>
                </a:cubicBezTo>
                <a:cubicBezTo>
                  <a:pt x="6665" y="10822"/>
                  <a:pt x="11267" y="5391"/>
                  <a:pt x="15986" y="448"/>
                </a:cubicBezTo>
                <a:cubicBezTo>
                  <a:pt x="16828" y="-429"/>
                  <a:pt x="18629" y="58"/>
                  <a:pt x="19444" y="1251"/>
                </a:cubicBezTo>
                <a:cubicBezTo>
                  <a:pt x="21600" y="4368"/>
                  <a:pt x="21219" y="6463"/>
                  <a:pt x="18603" y="8386"/>
                </a:cubicBezTo>
                <a:cubicBezTo>
                  <a:pt x="13370" y="12210"/>
                  <a:pt x="8177" y="16276"/>
                  <a:pt x="2945" y="20148"/>
                </a:cubicBezTo>
                <a:cubicBezTo>
                  <a:pt x="2130" y="20733"/>
                  <a:pt x="1223" y="20854"/>
                  <a:pt x="355" y="21171"/>
                </a:cubicBezTo>
                <a:cubicBezTo>
                  <a:pt x="237" y="20635"/>
                  <a:pt x="118" y="20051"/>
                  <a:pt x="0" y="19515"/>
                </a:cubicBezTo>
                <a:lnTo>
                  <a:pt x="26" y="1951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8" name="Google Shape;1248;p38"/>
          <p:cNvSpPr/>
          <p:nvPr/>
        </p:nvSpPr>
        <p:spPr>
          <a:xfrm>
            <a:off x="2384620" y="2239513"/>
            <a:ext cx="20218" cy="71125"/>
          </a:xfrm>
          <a:custGeom>
            <a:rect b="b" l="l" r="r" t="t"/>
            <a:pathLst>
              <a:path extrusionOk="0" h="21311" w="20218">
                <a:moveTo>
                  <a:pt x="1508" y="21311"/>
                </a:moveTo>
                <a:cubicBezTo>
                  <a:pt x="796" y="20847"/>
                  <a:pt x="-74" y="20537"/>
                  <a:pt x="5" y="20251"/>
                </a:cubicBezTo>
                <a:cubicBezTo>
                  <a:pt x="1311" y="14298"/>
                  <a:pt x="2616" y="8344"/>
                  <a:pt x="4238" y="2414"/>
                </a:cubicBezTo>
                <a:cubicBezTo>
                  <a:pt x="4515" y="1342"/>
                  <a:pt x="3882" y="-289"/>
                  <a:pt x="10568" y="44"/>
                </a:cubicBezTo>
                <a:cubicBezTo>
                  <a:pt x="17926" y="414"/>
                  <a:pt x="21526" y="1688"/>
                  <a:pt x="19785" y="3605"/>
                </a:cubicBezTo>
                <a:cubicBezTo>
                  <a:pt x="16264" y="7498"/>
                  <a:pt x="12150" y="11321"/>
                  <a:pt x="8550" y="15203"/>
                </a:cubicBezTo>
                <a:cubicBezTo>
                  <a:pt x="6889" y="16977"/>
                  <a:pt x="5821" y="18787"/>
                  <a:pt x="4317" y="20561"/>
                </a:cubicBezTo>
                <a:cubicBezTo>
                  <a:pt x="4119" y="20811"/>
                  <a:pt x="2814" y="20990"/>
                  <a:pt x="1508" y="213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9" name="Google Shape;1249;p38"/>
          <p:cNvSpPr/>
          <p:nvPr/>
        </p:nvSpPr>
        <p:spPr>
          <a:xfrm>
            <a:off x="2730365" y="2231906"/>
            <a:ext cx="44494" cy="73242"/>
          </a:xfrm>
          <a:custGeom>
            <a:rect b="b" l="l" r="r" t="t"/>
            <a:pathLst>
              <a:path extrusionOk="0" h="21510" w="21443">
                <a:moveTo>
                  <a:pt x="2383" y="0"/>
                </a:moveTo>
                <a:cubicBezTo>
                  <a:pt x="2936" y="678"/>
                  <a:pt x="3432" y="1390"/>
                  <a:pt x="4061" y="2044"/>
                </a:cubicBezTo>
                <a:cubicBezTo>
                  <a:pt x="9437" y="7558"/>
                  <a:pt x="14871" y="13037"/>
                  <a:pt x="20247" y="18551"/>
                </a:cubicBezTo>
                <a:cubicBezTo>
                  <a:pt x="20800" y="19123"/>
                  <a:pt x="21219" y="19778"/>
                  <a:pt x="21429" y="20432"/>
                </a:cubicBezTo>
                <a:cubicBezTo>
                  <a:pt x="21524" y="20747"/>
                  <a:pt x="21143" y="21320"/>
                  <a:pt x="20685" y="21448"/>
                </a:cubicBezTo>
                <a:cubicBezTo>
                  <a:pt x="20228" y="21600"/>
                  <a:pt x="19351" y="21448"/>
                  <a:pt x="18836" y="21261"/>
                </a:cubicBezTo>
                <a:cubicBezTo>
                  <a:pt x="18283" y="21051"/>
                  <a:pt x="17864" y="20665"/>
                  <a:pt x="17501" y="20315"/>
                </a:cubicBezTo>
                <a:cubicBezTo>
                  <a:pt x="11801" y="14614"/>
                  <a:pt x="6101" y="8937"/>
                  <a:pt x="553" y="3224"/>
                </a:cubicBezTo>
                <a:cubicBezTo>
                  <a:pt x="-76" y="2570"/>
                  <a:pt x="172" y="1577"/>
                  <a:pt x="0" y="748"/>
                </a:cubicBezTo>
                <a:lnTo>
                  <a:pt x="23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0" name="Google Shape;1250;p38"/>
          <p:cNvSpPr/>
          <p:nvPr/>
        </p:nvSpPr>
        <p:spPr>
          <a:xfrm>
            <a:off x="2677776" y="2309161"/>
            <a:ext cx="75870" cy="25367"/>
          </a:xfrm>
          <a:custGeom>
            <a:rect b="b" l="l" r="r" t="t"/>
            <a:pathLst>
              <a:path extrusionOk="0" h="21008" w="21600">
                <a:moveTo>
                  <a:pt x="383" y="600"/>
                </a:moveTo>
                <a:cubicBezTo>
                  <a:pt x="833" y="403"/>
                  <a:pt x="1340" y="-255"/>
                  <a:pt x="1746" y="107"/>
                </a:cubicBezTo>
                <a:cubicBezTo>
                  <a:pt x="7467" y="4841"/>
                  <a:pt x="13210" y="9509"/>
                  <a:pt x="18886" y="14737"/>
                </a:cubicBezTo>
                <a:cubicBezTo>
                  <a:pt x="19922" y="15657"/>
                  <a:pt x="20710" y="18879"/>
                  <a:pt x="21600" y="20983"/>
                </a:cubicBezTo>
                <a:cubicBezTo>
                  <a:pt x="20418" y="20852"/>
                  <a:pt x="19179" y="21345"/>
                  <a:pt x="18053" y="20490"/>
                </a:cubicBezTo>
                <a:cubicBezTo>
                  <a:pt x="13323" y="16907"/>
                  <a:pt x="8626" y="13224"/>
                  <a:pt x="3942" y="9082"/>
                </a:cubicBezTo>
                <a:cubicBezTo>
                  <a:pt x="2556" y="7866"/>
                  <a:pt x="1306" y="5334"/>
                  <a:pt x="0" y="3394"/>
                </a:cubicBezTo>
                <a:cubicBezTo>
                  <a:pt x="124" y="2474"/>
                  <a:pt x="225" y="1553"/>
                  <a:pt x="349" y="666"/>
                </a:cubicBezTo>
                <a:lnTo>
                  <a:pt x="383" y="6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1" name="Google Shape;1251;p38"/>
          <p:cNvSpPr/>
          <p:nvPr/>
        </p:nvSpPr>
        <p:spPr>
          <a:xfrm>
            <a:off x="2833526" y="2325392"/>
            <a:ext cx="67716" cy="14204"/>
          </a:xfrm>
          <a:custGeom>
            <a:rect b="b" l="l" r="r" t="t"/>
            <a:pathLst>
              <a:path extrusionOk="0" h="20888" w="21600">
                <a:moveTo>
                  <a:pt x="21600" y="6659"/>
                </a:moveTo>
                <a:cubicBezTo>
                  <a:pt x="20818" y="7827"/>
                  <a:pt x="20087" y="9637"/>
                  <a:pt x="19292" y="10104"/>
                </a:cubicBezTo>
                <a:cubicBezTo>
                  <a:pt x="13706" y="13898"/>
                  <a:pt x="8120" y="17693"/>
                  <a:pt x="2522" y="20845"/>
                </a:cubicBezTo>
                <a:cubicBezTo>
                  <a:pt x="1727" y="21254"/>
                  <a:pt x="857" y="18627"/>
                  <a:pt x="0" y="17343"/>
                </a:cubicBezTo>
                <a:cubicBezTo>
                  <a:pt x="643" y="14949"/>
                  <a:pt x="1236" y="10804"/>
                  <a:pt x="1942" y="10396"/>
                </a:cubicBezTo>
                <a:cubicBezTo>
                  <a:pt x="7704" y="6484"/>
                  <a:pt x="13480" y="3215"/>
                  <a:pt x="19242" y="63"/>
                </a:cubicBezTo>
                <a:cubicBezTo>
                  <a:pt x="19973" y="-346"/>
                  <a:pt x="20730" y="1347"/>
                  <a:pt x="21487" y="1989"/>
                </a:cubicBezTo>
                <a:cubicBezTo>
                  <a:pt x="21512" y="3565"/>
                  <a:pt x="21550" y="5025"/>
                  <a:pt x="21575" y="6659"/>
                </a:cubicBezTo>
                <a:lnTo>
                  <a:pt x="21600" y="665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2" name="Google Shape;1252;p38"/>
          <p:cNvSpPr/>
          <p:nvPr/>
        </p:nvSpPr>
        <p:spPr>
          <a:xfrm>
            <a:off x="2812285" y="2247136"/>
            <a:ext cx="36377" cy="61992"/>
          </a:xfrm>
          <a:custGeom>
            <a:rect b="b" l="l" r="r" t="t"/>
            <a:pathLst>
              <a:path extrusionOk="0" h="21600" w="19797">
                <a:moveTo>
                  <a:pt x="19797" y="0"/>
                </a:moveTo>
                <a:cubicBezTo>
                  <a:pt x="12590" y="7228"/>
                  <a:pt x="7943" y="14663"/>
                  <a:pt x="176" y="21600"/>
                </a:cubicBezTo>
                <a:cubicBezTo>
                  <a:pt x="-1803" y="17377"/>
                  <a:pt x="13429" y="305"/>
                  <a:pt x="1979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3" name="Google Shape;1253;p38"/>
          <p:cNvSpPr/>
          <p:nvPr/>
        </p:nvSpPr>
        <p:spPr>
          <a:xfrm>
            <a:off x="3149976" y="2241584"/>
            <a:ext cx="38537" cy="76279"/>
          </a:xfrm>
          <a:custGeom>
            <a:rect b="b" l="l" r="r" t="t"/>
            <a:pathLst>
              <a:path extrusionOk="0" h="21057" w="21262">
                <a:moveTo>
                  <a:pt x="21136" y="21057"/>
                </a:moveTo>
                <a:cubicBezTo>
                  <a:pt x="19804" y="20552"/>
                  <a:pt x="18887" y="20365"/>
                  <a:pt x="18450" y="20024"/>
                </a:cubicBezTo>
                <a:cubicBezTo>
                  <a:pt x="12640" y="15344"/>
                  <a:pt x="6722" y="10696"/>
                  <a:pt x="1283" y="5895"/>
                </a:cubicBezTo>
                <a:cubicBezTo>
                  <a:pt x="-27" y="4764"/>
                  <a:pt x="-180" y="3094"/>
                  <a:pt x="148" y="1742"/>
                </a:cubicBezTo>
                <a:cubicBezTo>
                  <a:pt x="628" y="-82"/>
                  <a:pt x="3620" y="-543"/>
                  <a:pt x="6394" y="688"/>
                </a:cubicBezTo>
                <a:cubicBezTo>
                  <a:pt x="7901" y="1358"/>
                  <a:pt x="9277" y="2248"/>
                  <a:pt x="9954" y="3182"/>
                </a:cubicBezTo>
                <a:cubicBezTo>
                  <a:pt x="13820" y="8554"/>
                  <a:pt x="17445" y="13971"/>
                  <a:pt x="21136" y="19365"/>
                </a:cubicBezTo>
                <a:cubicBezTo>
                  <a:pt x="21420" y="19750"/>
                  <a:pt x="21136" y="20222"/>
                  <a:pt x="21136" y="21046"/>
                </a:cubicBezTo>
                <a:lnTo>
                  <a:pt x="21136" y="2105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4" name="Google Shape;1254;p38"/>
          <p:cNvSpPr/>
          <p:nvPr/>
        </p:nvSpPr>
        <p:spPr>
          <a:xfrm>
            <a:off x="3232843" y="2292400"/>
            <a:ext cx="55566" cy="36596"/>
          </a:xfrm>
          <a:custGeom>
            <a:rect b="b" l="l" r="r" t="t"/>
            <a:pathLst>
              <a:path extrusionOk="0" h="20912" w="21600">
                <a:moveTo>
                  <a:pt x="31" y="19912"/>
                </a:moveTo>
                <a:cubicBezTo>
                  <a:pt x="307" y="19116"/>
                  <a:pt x="415" y="17979"/>
                  <a:pt x="860" y="17524"/>
                </a:cubicBezTo>
                <a:cubicBezTo>
                  <a:pt x="6068" y="11681"/>
                  <a:pt x="11230" y="5701"/>
                  <a:pt x="16638" y="358"/>
                </a:cubicBezTo>
                <a:cubicBezTo>
                  <a:pt x="17713" y="-688"/>
                  <a:pt x="19941" y="858"/>
                  <a:pt x="21600" y="1199"/>
                </a:cubicBezTo>
                <a:cubicBezTo>
                  <a:pt x="20801" y="3859"/>
                  <a:pt x="20432" y="7770"/>
                  <a:pt x="19050" y="8930"/>
                </a:cubicBezTo>
                <a:cubicBezTo>
                  <a:pt x="15639" y="11863"/>
                  <a:pt x="11752" y="13591"/>
                  <a:pt x="8096" y="15864"/>
                </a:cubicBezTo>
                <a:cubicBezTo>
                  <a:pt x="5515" y="17456"/>
                  <a:pt x="2965" y="19229"/>
                  <a:pt x="415" y="20912"/>
                </a:cubicBezTo>
                <a:lnTo>
                  <a:pt x="0" y="19912"/>
                </a:lnTo>
                <a:lnTo>
                  <a:pt x="31" y="199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5" name="Google Shape;1255;p38"/>
          <p:cNvSpPr/>
          <p:nvPr/>
        </p:nvSpPr>
        <p:spPr>
          <a:xfrm>
            <a:off x="3206567" y="2258907"/>
            <a:ext cx="30391" cy="55879"/>
          </a:xfrm>
          <a:custGeom>
            <a:rect b="b" l="l" r="r" t="t"/>
            <a:pathLst>
              <a:path extrusionOk="0" h="21554" w="20780">
                <a:moveTo>
                  <a:pt x="691" y="21508"/>
                </a:moveTo>
                <a:cubicBezTo>
                  <a:pt x="447" y="21263"/>
                  <a:pt x="-94" y="20910"/>
                  <a:pt x="14" y="20726"/>
                </a:cubicBezTo>
                <a:cubicBezTo>
                  <a:pt x="3479" y="14334"/>
                  <a:pt x="6754" y="7895"/>
                  <a:pt x="10787" y="1656"/>
                </a:cubicBezTo>
                <a:cubicBezTo>
                  <a:pt x="11383" y="721"/>
                  <a:pt x="15470" y="537"/>
                  <a:pt x="17933" y="0"/>
                </a:cubicBezTo>
                <a:cubicBezTo>
                  <a:pt x="18908" y="1548"/>
                  <a:pt x="21506" y="3633"/>
                  <a:pt x="20586" y="4522"/>
                </a:cubicBezTo>
                <a:cubicBezTo>
                  <a:pt x="14820" y="10317"/>
                  <a:pt x="8243" y="15867"/>
                  <a:pt x="1936" y="21493"/>
                </a:cubicBezTo>
                <a:cubicBezTo>
                  <a:pt x="1828" y="21600"/>
                  <a:pt x="1205" y="21523"/>
                  <a:pt x="718" y="21554"/>
                </a:cubicBezTo>
                <a:lnTo>
                  <a:pt x="718" y="215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6" name="Google Shape;1256;p38"/>
          <p:cNvSpPr/>
          <p:nvPr/>
        </p:nvSpPr>
        <p:spPr>
          <a:xfrm>
            <a:off x="3106452" y="2288327"/>
            <a:ext cx="47566" cy="41668"/>
          </a:xfrm>
          <a:custGeom>
            <a:rect b="b" l="l" r="r" t="t"/>
            <a:pathLst>
              <a:path extrusionOk="0" h="21341" w="21378">
                <a:moveTo>
                  <a:pt x="21378" y="20056"/>
                </a:moveTo>
                <a:cubicBezTo>
                  <a:pt x="20080" y="21033"/>
                  <a:pt x="19814" y="21379"/>
                  <a:pt x="19654" y="21338"/>
                </a:cubicBezTo>
                <a:cubicBezTo>
                  <a:pt x="11689" y="18427"/>
                  <a:pt x="4880" y="13541"/>
                  <a:pt x="347" y="4991"/>
                </a:cubicBezTo>
                <a:cubicBezTo>
                  <a:pt x="-222" y="3891"/>
                  <a:pt x="-44" y="1693"/>
                  <a:pt x="542" y="532"/>
                </a:cubicBezTo>
                <a:cubicBezTo>
                  <a:pt x="862" y="-99"/>
                  <a:pt x="3209" y="-221"/>
                  <a:pt x="3849" y="451"/>
                </a:cubicBezTo>
                <a:cubicBezTo>
                  <a:pt x="9698" y="6741"/>
                  <a:pt x="15369" y="13276"/>
                  <a:pt x="21378" y="200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7" name="Google Shape;1257;p38"/>
          <p:cNvSpPr/>
          <p:nvPr/>
        </p:nvSpPr>
        <p:spPr>
          <a:xfrm>
            <a:off x="3646355" y="2318305"/>
            <a:ext cx="33372" cy="11246"/>
          </a:xfrm>
          <a:custGeom>
            <a:rect b="b" l="l" r="r" t="t"/>
            <a:pathLst>
              <a:path extrusionOk="0" h="21319" w="21600">
                <a:moveTo>
                  <a:pt x="4402" y="21319"/>
                </a:moveTo>
                <a:cubicBezTo>
                  <a:pt x="3250" y="19197"/>
                  <a:pt x="1638" y="16090"/>
                  <a:pt x="0" y="13134"/>
                </a:cubicBezTo>
                <a:cubicBezTo>
                  <a:pt x="1612" y="10557"/>
                  <a:pt x="3148" y="6995"/>
                  <a:pt x="4863" y="5934"/>
                </a:cubicBezTo>
                <a:cubicBezTo>
                  <a:pt x="9316" y="3281"/>
                  <a:pt x="13845" y="1538"/>
                  <a:pt x="18401" y="22"/>
                </a:cubicBezTo>
                <a:cubicBezTo>
                  <a:pt x="19399" y="-281"/>
                  <a:pt x="20500" y="2599"/>
                  <a:pt x="21600" y="4039"/>
                </a:cubicBezTo>
                <a:cubicBezTo>
                  <a:pt x="20858" y="7146"/>
                  <a:pt x="20269" y="12376"/>
                  <a:pt x="19297" y="13058"/>
                </a:cubicBezTo>
                <a:cubicBezTo>
                  <a:pt x="14716" y="16241"/>
                  <a:pt x="10058" y="18439"/>
                  <a:pt x="4402" y="213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8" name="Google Shape;1258;p38"/>
          <p:cNvSpPr/>
          <p:nvPr/>
        </p:nvSpPr>
        <p:spPr>
          <a:xfrm>
            <a:off x="3581652" y="2242086"/>
            <a:ext cx="8101" cy="34506"/>
          </a:xfrm>
          <a:custGeom>
            <a:rect b="b" l="l" r="r" t="t"/>
            <a:pathLst>
              <a:path extrusionOk="0" h="21600" w="20772">
                <a:moveTo>
                  <a:pt x="20421" y="11409"/>
                </a:moveTo>
                <a:cubicBezTo>
                  <a:pt x="20015" y="13373"/>
                  <a:pt x="20218" y="16206"/>
                  <a:pt x="18494" y="19040"/>
                </a:cubicBezTo>
                <a:cubicBezTo>
                  <a:pt x="17886" y="19984"/>
                  <a:pt x="12612" y="20755"/>
                  <a:pt x="9469" y="21600"/>
                </a:cubicBezTo>
                <a:cubicBezTo>
                  <a:pt x="6122" y="20780"/>
                  <a:pt x="38" y="19935"/>
                  <a:pt x="38" y="19139"/>
                </a:cubicBezTo>
                <a:cubicBezTo>
                  <a:pt x="-165" y="13621"/>
                  <a:pt x="443" y="8128"/>
                  <a:pt x="1762" y="2610"/>
                </a:cubicBezTo>
                <a:cubicBezTo>
                  <a:pt x="1965" y="1715"/>
                  <a:pt x="7846" y="870"/>
                  <a:pt x="11193" y="0"/>
                </a:cubicBezTo>
                <a:cubicBezTo>
                  <a:pt x="14336" y="994"/>
                  <a:pt x="19407" y="1988"/>
                  <a:pt x="20015" y="3057"/>
                </a:cubicBezTo>
                <a:cubicBezTo>
                  <a:pt x="21435" y="5518"/>
                  <a:pt x="20421" y="8029"/>
                  <a:pt x="20421" y="1140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9" name="Google Shape;1259;p38"/>
          <p:cNvSpPr/>
          <p:nvPr/>
        </p:nvSpPr>
        <p:spPr>
          <a:xfrm>
            <a:off x="3530131" y="2266450"/>
            <a:ext cx="20238" cy="23372"/>
          </a:xfrm>
          <a:custGeom>
            <a:rect b="b" l="l" r="r" t="t"/>
            <a:pathLst>
              <a:path extrusionOk="0" h="21393" w="21081">
                <a:moveTo>
                  <a:pt x="18489" y="21393"/>
                </a:moveTo>
                <a:cubicBezTo>
                  <a:pt x="12976" y="20520"/>
                  <a:pt x="-519" y="7320"/>
                  <a:pt x="16" y="3029"/>
                </a:cubicBezTo>
                <a:cubicBezTo>
                  <a:pt x="180" y="2011"/>
                  <a:pt x="1127" y="557"/>
                  <a:pt x="2196" y="157"/>
                </a:cubicBezTo>
                <a:cubicBezTo>
                  <a:pt x="3307" y="-207"/>
                  <a:pt x="5611" y="84"/>
                  <a:pt x="6228" y="811"/>
                </a:cubicBezTo>
                <a:cubicBezTo>
                  <a:pt x="11289" y="7066"/>
                  <a:pt x="16144" y="13502"/>
                  <a:pt x="21081" y="19866"/>
                </a:cubicBezTo>
                <a:cubicBezTo>
                  <a:pt x="20258" y="20375"/>
                  <a:pt x="19435" y="20884"/>
                  <a:pt x="18612" y="21393"/>
                </a:cubicBezTo>
                <a:lnTo>
                  <a:pt x="18489" y="2139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0" name="Google Shape;1260;p38"/>
          <p:cNvSpPr/>
          <p:nvPr/>
        </p:nvSpPr>
        <p:spPr>
          <a:xfrm>
            <a:off x="3627154" y="2264460"/>
            <a:ext cx="24185" cy="20377"/>
          </a:xfrm>
          <a:custGeom>
            <a:rect b="b" l="l" r="r" t="t"/>
            <a:pathLst>
              <a:path extrusionOk="0" h="20846" w="21308">
                <a:moveTo>
                  <a:pt x="21273" y="1849"/>
                </a:moveTo>
                <a:cubicBezTo>
                  <a:pt x="20125" y="4254"/>
                  <a:pt x="19812" y="5802"/>
                  <a:pt x="18908" y="6740"/>
                </a:cubicBezTo>
                <a:cubicBezTo>
                  <a:pt x="14247" y="11386"/>
                  <a:pt x="9586" y="15869"/>
                  <a:pt x="4751" y="20148"/>
                </a:cubicBezTo>
                <a:cubicBezTo>
                  <a:pt x="3847" y="20963"/>
                  <a:pt x="1482" y="21126"/>
                  <a:pt x="786" y="20311"/>
                </a:cubicBezTo>
                <a:cubicBezTo>
                  <a:pt x="21" y="19414"/>
                  <a:pt x="-292" y="16276"/>
                  <a:pt x="334" y="15665"/>
                </a:cubicBezTo>
                <a:cubicBezTo>
                  <a:pt x="5621" y="10285"/>
                  <a:pt x="11186" y="5109"/>
                  <a:pt x="16856" y="137"/>
                </a:cubicBezTo>
                <a:cubicBezTo>
                  <a:pt x="17482" y="-474"/>
                  <a:pt x="19534" y="1115"/>
                  <a:pt x="21308" y="1849"/>
                </a:cubicBezTo>
                <a:lnTo>
                  <a:pt x="21273" y="18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1" name="Google Shape;1261;p38"/>
          <p:cNvSpPr/>
          <p:nvPr/>
        </p:nvSpPr>
        <p:spPr>
          <a:xfrm>
            <a:off x="3493707" y="2316289"/>
            <a:ext cx="28350" cy="12157"/>
          </a:xfrm>
          <a:custGeom>
            <a:rect b="b" l="l" r="r" t="t"/>
            <a:pathLst>
              <a:path extrusionOk="0" h="19768" w="21437">
                <a:moveTo>
                  <a:pt x="20420" y="19213"/>
                </a:moveTo>
                <a:cubicBezTo>
                  <a:pt x="13509" y="21212"/>
                  <a:pt x="6987" y="17730"/>
                  <a:pt x="944" y="10057"/>
                </a:cubicBezTo>
                <a:cubicBezTo>
                  <a:pt x="166" y="9090"/>
                  <a:pt x="-163" y="5157"/>
                  <a:pt x="76" y="2965"/>
                </a:cubicBezTo>
                <a:cubicBezTo>
                  <a:pt x="196" y="1675"/>
                  <a:pt x="1961" y="-388"/>
                  <a:pt x="2679" y="63"/>
                </a:cubicBezTo>
                <a:cubicBezTo>
                  <a:pt x="8992" y="4125"/>
                  <a:pt x="15184" y="8510"/>
                  <a:pt x="21437" y="12959"/>
                </a:cubicBezTo>
                <a:cubicBezTo>
                  <a:pt x="21108" y="15087"/>
                  <a:pt x="20779" y="17150"/>
                  <a:pt x="20510" y="19213"/>
                </a:cubicBezTo>
                <a:lnTo>
                  <a:pt x="20420" y="192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2" name="Google Shape;1262;p38"/>
          <p:cNvSpPr/>
          <p:nvPr/>
        </p:nvSpPr>
        <p:spPr>
          <a:xfrm>
            <a:off x="2309531" y="2461751"/>
            <a:ext cx="197389" cy="98064"/>
          </a:xfrm>
          <a:custGeom>
            <a:rect b="b" l="l" r="r" t="t"/>
            <a:pathLst>
              <a:path extrusionOk="0" h="21600" w="21549">
                <a:moveTo>
                  <a:pt x="13151" y="3479"/>
                </a:moveTo>
                <a:cubicBezTo>
                  <a:pt x="11752" y="6160"/>
                  <a:pt x="10393" y="8780"/>
                  <a:pt x="9025" y="11400"/>
                </a:cubicBezTo>
                <a:cubicBezTo>
                  <a:pt x="8796" y="11830"/>
                  <a:pt x="8602" y="12399"/>
                  <a:pt x="8334" y="12653"/>
                </a:cubicBezTo>
                <a:cubicBezTo>
                  <a:pt x="7829" y="13144"/>
                  <a:pt x="7359" y="13179"/>
                  <a:pt x="7251" y="11672"/>
                </a:cubicBezTo>
                <a:cubicBezTo>
                  <a:pt x="7061" y="9096"/>
                  <a:pt x="6850" y="6546"/>
                  <a:pt x="6440" y="3891"/>
                </a:cubicBezTo>
                <a:cubicBezTo>
                  <a:pt x="6125" y="6887"/>
                  <a:pt x="5810" y="9911"/>
                  <a:pt x="5426" y="13573"/>
                </a:cubicBezTo>
                <a:cubicBezTo>
                  <a:pt x="4537" y="11418"/>
                  <a:pt x="3820" y="9700"/>
                  <a:pt x="3117" y="7983"/>
                </a:cubicBezTo>
                <a:cubicBezTo>
                  <a:pt x="2418" y="6283"/>
                  <a:pt x="1731" y="4557"/>
                  <a:pt x="829" y="3014"/>
                </a:cubicBezTo>
                <a:cubicBezTo>
                  <a:pt x="1507" y="7396"/>
                  <a:pt x="2180" y="11777"/>
                  <a:pt x="2858" y="16158"/>
                </a:cubicBezTo>
                <a:cubicBezTo>
                  <a:pt x="2828" y="16290"/>
                  <a:pt x="2793" y="16412"/>
                  <a:pt x="2763" y="16526"/>
                </a:cubicBezTo>
                <a:cubicBezTo>
                  <a:pt x="2534" y="16132"/>
                  <a:pt x="2180" y="15825"/>
                  <a:pt x="2103" y="15352"/>
                </a:cubicBezTo>
                <a:cubicBezTo>
                  <a:pt x="1373" y="10761"/>
                  <a:pt x="678" y="6143"/>
                  <a:pt x="14" y="1525"/>
                </a:cubicBezTo>
                <a:cubicBezTo>
                  <a:pt x="-51" y="1095"/>
                  <a:pt x="130" y="508"/>
                  <a:pt x="204" y="0"/>
                </a:cubicBezTo>
                <a:cubicBezTo>
                  <a:pt x="445" y="219"/>
                  <a:pt x="760" y="315"/>
                  <a:pt x="920" y="683"/>
                </a:cubicBezTo>
                <a:cubicBezTo>
                  <a:pt x="1999" y="3172"/>
                  <a:pt x="3043" y="5713"/>
                  <a:pt x="4088" y="8237"/>
                </a:cubicBezTo>
                <a:cubicBezTo>
                  <a:pt x="4386" y="8947"/>
                  <a:pt x="4662" y="9700"/>
                  <a:pt x="5007" y="10568"/>
                </a:cubicBezTo>
                <a:cubicBezTo>
                  <a:pt x="5559" y="7107"/>
                  <a:pt x="6069" y="3882"/>
                  <a:pt x="6578" y="648"/>
                </a:cubicBezTo>
                <a:cubicBezTo>
                  <a:pt x="6733" y="683"/>
                  <a:pt x="6884" y="701"/>
                  <a:pt x="7040" y="727"/>
                </a:cubicBezTo>
                <a:cubicBezTo>
                  <a:pt x="7337" y="4329"/>
                  <a:pt x="7635" y="7939"/>
                  <a:pt x="7989" y="12092"/>
                </a:cubicBezTo>
                <a:cubicBezTo>
                  <a:pt x="9970" y="8123"/>
                  <a:pt x="11778" y="4486"/>
                  <a:pt x="13751" y="517"/>
                </a:cubicBezTo>
                <a:cubicBezTo>
                  <a:pt x="13923" y="4294"/>
                  <a:pt x="13138" y="7361"/>
                  <a:pt x="12628" y="10945"/>
                </a:cubicBezTo>
                <a:cubicBezTo>
                  <a:pt x="13751" y="9674"/>
                  <a:pt x="14687" y="8535"/>
                  <a:pt x="15654" y="7562"/>
                </a:cubicBezTo>
                <a:cubicBezTo>
                  <a:pt x="16077" y="7150"/>
                  <a:pt x="16582" y="7071"/>
                  <a:pt x="17043" y="6835"/>
                </a:cubicBezTo>
                <a:cubicBezTo>
                  <a:pt x="16979" y="7851"/>
                  <a:pt x="17013" y="8947"/>
                  <a:pt x="16841" y="9867"/>
                </a:cubicBezTo>
                <a:cubicBezTo>
                  <a:pt x="16556" y="11391"/>
                  <a:pt x="16141" y="12820"/>
                  <a:pt x="15740" y="14450"/>
                </a:cubicBezTo>
                <a:cubicBezTo>
                  <a:pt x="17691" y="13819"/>
                  <a:pt x="19547" y="12899"/>
                  <a:pt x="21437" y="13565"/>
                </a:cubicBezTo>
                <a:cubicBezTo>
                  <a:pt x="21476" y="13740"/>
                  <a:pt x="21506" y="13915"/>
                  <a:pt x="21549" y="14090"/>
                </a:cubicBezTo>
                <a:cubicBezTo>
                  <a:pt x="19827" y="16597"/>
                  <a:pt x="18105" y="19094"/>
                  <a:pt x="16383" y="21600"/>
                </a:cubicBezTo>
                <a:cubicBezTo>
                  <a:pt x="16318" y="21469"/>
                  <a:pt x="16258" y="21346"/>
                  <a:pt x="16202" y="21206"/>
                </a:cubicBezTo>
                <a:cubicBezTo>
                  <a:pt x="17013" y="18253"/>
                  <a:pt x="18653" y="17017"/>
                  <a:pt x="19905" y="14730"/>
                </a:cubicBezTo>
                <a:cubicBezTo>
                  <a:pt x="18256" y="14187"/>
                  <a:pt x="16728" y="16202"/>
                  <a:pt x="15015" y="14949"/>
                </a:cubicBezTo>
                <a:cubicBezTo>
                  <a:pt x="15563" y="12618"/>
                  <a:pt x="16059" y="10489"/>
                  <a:pt x="16595" y="8202"/>
                </a:cubicBezTo>
                <a:cubicBezTo>
                  <a:pt x="14890" y="8710"/>
                  <a:pt x="13906" y="12443"/>
                  <a:pt x="11916" y="11444"/>
                </a:cubicBezTo>
                <a:cubicBezTo>
                  <a:pt x="12348" y="8684"/>
                  <a:pt x="12758" y="6081"/>
                  <a:pt x="13168" y="3479"/>
                </a:cubicBezTo>
                <a:lnTo>
                  <a:pt x="13151" y="347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3" name="Google Shape;1263;p38"/>
          <p:cNvSpPr/>
          <p:nvPr/>
        </p:nvSpPr>
        <p:spPr>
          <a:xfrm>
            <a:off x="2271738" y="2524382"/>
            <a:ext cx="62208" cy="44522"/>
          </a:xfrm>
          <a:custGeom>
            <a:rect b="b" l="l" r="r" t="t"/>
            <a:pathLst>
              <a:path extrusionOk="0" h="21379" w="21600">
                <a:moveTo>
                  <a:pt x="5829" y="6188"/>
                </a:moveTo>
                <a:cubicBezTo>
                  <a:pt x="9573" y="10351"/>
                  <a:pt x="13317" y="14476"/>
                  <a:pt x="17019" y="18716"/>
                </a:cubicBezTo>
                <a:cubicBezTo>
                  <a:pt x="17513" y="19289"/>
                  <a:pt x="17774" y="20244"/>
                  <a:pt x="18144" y="21008"/>
                </a:cubicBezTo>
                <a:cubicBezTo>
                  <a:pt x="17527" y="21123"/>
                  <a:pt x="16745" y="21600"/>
                  <a:pt x="16293" y="21256"/>
                </a:cubicBezTo>
                <a:cubicBezTo>
                  <a:pt x="14551" y="19958"/>
                  <a:pt x="12727" y="18640"/>
                  <a:pt x="11232" y="16845"/>
                </a:cubicBezTo>
                <a:cubicBezTo>
                  <a:pt x="7817" y="12758"/>
                  <a:pt x="4553" y="8365"/>
                  <a:pt x="1303" y="3992"/>
                </a:cubicBezTo>
                <a:cubicBezTo>
                  <a:pt x="686" y="3151"/>
                  <a:pt x="425" y="1700"/>
                  <a:pt x="0" y="535"/>
                </a:cubicBezTo>
                <a:cubicBezTo>
                  <a:pt x="1001" y="325"/>
                  <a:pt x="2016" y="38"/>
                  <a:pt x="3017" y="0"/>
                </a:cubicBezTo>
                <a:cubicBezTo>
                  <a:pt x="3497" y="0"/>
                  <a:pt x="3963" y="344"/>
                  <a:pt x="4443" y="630"/>
                </a:cubicBezTo>
                <a:cubicBezTo>
                  <a:pt x="10011" y="3801"/>
                  <a:pt x="15141" y="8804"/>
                  <a:pt x="21600" y="8002"/>
                </a:cubicBezTo>
                <a:cubicBezTo>
                  <a:pt x="16046" y="11669"/>
                  <a:pt x="11232" y="7506"/>
                  <a:pt x="6267" y="5004"/>
                </a:cubicBezTo>
                <a:cubicBezTo>
                  <a:pt x="6117" y="5386"/>
                  <a:pt x="5966" y="5787"/>
                  <a:pt x="5842" y="6169"/>
                </a:cubicBezTo>
                <a:lnTo>
                  <a:pt x="5829" y="61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4" name="Google Shape;1264;p38"/>
          <p:cNvSpPr/>
          <p:nvPr/>
        </p:nvSpPr>
        <p:spPr>
          <a:xfrm>
            <a:off x="2699496" y="2471613"/>
            <a:ext cx="91705" cy="97316"/>
          </a:xfrm>
          <a:custGeom>
            <a:rect b="b" l="l" r="r" t="t"/>
            <a:pathLst>
              <a:path extrusionOk="0" h="21447" w="21389">
                <a:moveTo>
                  <a:pt x="7533" y="5621"/>
                </a:moveTo>
                <a:cubicBezTo>
                  <a:pt x="8999" y="9656"/>
                  <a:pt x="10465" y="13698"/>
                  <a:pt x="12126" y="18267"/>
                </a:cubicBezTo>
                <a:cubicBezTo>
                  <a:pt x="8851" y="17443"/>
                  <a:pt x="6038" y="16733"/>
                  <a:pt x="3225" y="16040"/>
                </a:cubicBezTo>
                <a:cubicBezTo>
                  <a:pt x="3106" y="16268"/>
                  <a:pt x="3004" y="16487"/>
                  <a:pt x="2884" y="16733"/>
                </a:cubicBezTo>
                <a:cubicBezTo>
                  <a:pt x="5476" y="18101"/>
                  <a:pt x="8086" y="19486"/>
                  <a:pt x="11157" y="21118"/>
                </a:cubicBezTo>
                <a:cubicBezTo>
                  <a:pt x="10253" y="21249"/>
                  <a:pt x="9488" y="21600"/>
                  <a:pt x="9073" y="21372"/>
                </a:cubicBezTo>
                <a:cubicBezTo>
                  <a:pt x="6186" y="19855"/>
                  <a:pt x="3345" y="18224"/>
                  <a:pt x="542" y="16566"/>
                </a:cubicBezTo>
                <a:cubicBezTo>
                  <a:pt x="200" y="16356"/>
                  <a:pt x="-104" y="15601"/>
                  <a:pt x="34" y="15259"/>
                </a:cubicBezTo>
                <a:cubicBezTo>
                  <a:pt x="173" y="14935"/>
                  <a:pt x="920" y="14610"/>
                  <a:pt x="1344" y="14663"/>
                </a:cubicBezTo>
                <a:cubicBezTo>
                  <a:pt x="3355" y="14874"/>
                  <a:pt x="5365" y="15181"/>
                  <a:pt x="7367" y="15514"/>
                </a:cubicBezTo>
                <a:cubicBezTo>
                  <a:pt x="8067" y="15628"/>
                  <a:pt x="8750" y="15935"/>
                  <a:pt x="9755" y="16242"/>
                </a:cubicBezTo>
                <a:cubicBezTo>
                  <a:pt x="8473" y="12629"/>
                  <a:pt x="7302" y="9305"/>
                  <a:pt x="6140" y="5972"/>
                </a:cubicBezTo>
                <a:cubicBezTo>
                  <a:pt x="5762" y="4876"/>
                  <a:pt x="5439" y="3745"/>
                  <a:pt x="5218" y="2622"/>
                </a:cubicBezTo>
                <a:cubicBezTo>
                  <a:pt x="5153" y="2271"/>
                  <a:pt x="5393" y="1640"/>
                  <a:pt x="5679" y="1508"/>
                </a:cubicBezTo>
                <a:cubicBezTo>
                  <a:pt x="6002" y="1368"/>
                  <a:pt x="6684" y="1508"/>
                  <a:pt x="6942" y="1763"/>
                </a:cubicBezTo>
                <a:cubicBezTo>
                  <a:pt x="7846" y="2719"/>
                  <a:pt x="8630" y="3780"/>
                  <a:pt x="9469" y="4780"/>
                </a:cubicBezTo>
                <a:cubicBezTo>
                  <a:pt x="11120" y="6779"/>
                  <a:pt x="12780" y="8761"/>
                  <a:pt x="14431" y="10761"/>
                </a:cubicBezTo>
                <a:lnTo>
                  <a:pt x="15114" y="10550"/>
                </a:lnTo>
                <a:cubicBezTo>
                  <a:pt x="15114" y="8840"/>
                  <a:pt x="15095" y="7130"/>
                  <a:pt x="15114" y="5420"/>
                </a:cubicBezTo>
                <a:cubicBezTo>
                  <a:pt x="15114" y="4262"/>
                  <a:pt x="15114" y="3096"/>
                  <a:pt x="15280" y="1956"/>
                </a:cubicBezTo>
                <a:cubicBezTo>
                  <a:pt x="15381" y="1280"/>
                  <a:pt x="15824" y="649"/>
                  <a:pt x="16128" y="0"/>
                </a:cubicBezTo>
                <a:cubicBezTo>
                  <a:pt x="16626" y="552"/>
                  <a:pt x="17235" y="1052"/>
                  <a:pt x="17576" y="1675"/>
                </a:cubicBezTo>
                <a:cubicBezTo>
                  <a:pt x="18074" y="2578"/>
                  <a:pt x="18397" y="3578"/>
                  <a:pt x="18784" y="4543"/>
                </a:cubicBezTo>
                <a:cubicBezTo>
                  <a:pt x="19651" y="6700"/>
                  <a:pt x="20537" y="8866"/>
                  <a:pt x="21339" y="11059"/>
                </a:cubicBezTo>
                <a:cubicBezTo>
                  <a:pt x="21496" y="11497"/>
                  <a:pt x="21238" y="12041"/>
                  <a:pt x="21182" y="12541"/>
                </a:cubicBezTo>
                <a:cubicBezTo>
                  <a:pt x="20703" y="12286"/>
                  <a:pt x="20002" y="12137"/>
                  <a:pt x="19799" y="11752"/>
                </a:cubicBezTo>
                <a:cubicBezTo>
                  <a:pt x="19218" y="10673"/>
                  <a:pt x="18840" y="9480"/>
                  <a:pt x="18397" y="8331"/>
                </a:cubicBezTo>
                <a:cubicBezTo>
                  <a:pt x="17991" y="7253"/>
                  <a:pt x="17595" y="6174"/>
                  <a:pt x="16866" y="5104"/>
                </a:cubicBezTo>
                <a:cubicBezTo>
                  <a:pt x="16589" y="7945"/>
                  <a:pt x="16340" y="10796"/>
                  <a:pt x="16064" y="13637"/>
                </a:cubicBezTo>
                <a:cubicBezTo>
                  <a:pt x="15824" y="13698"/>
                  <a:pt x="15584" y="13769"/>
                  <a:pt x="15326" y="13848"/>
                </a:cubicBezTo>
                <a:cubicBezTo>
                  <a:pt x="12799" y="11076"/>
                  <a:pt x="10263" y="8296"/>
                  <a:pt x="7735" y="5525"/>
                </a:cubicBezTo>
                <a:lnTo>
                  <a:pt x="7477" y="5604"/>
                </a:lnTo>
                <a:lnTo>
                  <a:pt x="7533" y="56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5" name="Google Shape;1265;p38"/>
          <p:cNvSpPr/>
          <p:nvPr/>
        </p:nvSpPr>
        <p:spPr>
          <a:xfrm>
            <a:off x="2807595" y="2455985"/>
            <a:ext cx="50062" cy="82404"/>
          </a:xfrm>
          <a:custGeom>
            <a:rect b="b" l="l" r="r" t="t"/>
            <a:pathLst>
              <a:path extrusionOk="0" h="21600" w="21394">
                <a:moveTo>
                  <a:pt x="10027" y="17209"/>
                </a:moveTo>
                <a:lnTo>
                  <a:pt x="10027" y="5340"/>
                </a:lnTo>
                <a:lnTo>
                  <a:pt x="9182" y="5111"/>
                </a:lnTo>
                <a:cubicBezTo>
                  <a:pt x="6509" y="8605"/>
                  <a:pt x="3870" y="12088"/>
                  <a:pt x="1181" y="15582"/>
                </a:cubicBezTo>
                <a:cubicBezTo>
                  <a:pt x="843" y="15519"/>
                  <a:pt x="471" y="15446"/>
                  <a:pt x="132" y="15384"/>
                </a:cubicBezTo>
                <a:cubicBezTo>
                  <a:pt x="132" y="14706"/>
                  <a:pt x="-206" y="13913"/>
                  <a:pt x="200" y="13350"/>
                </a:cubicBezTo>
                <a:cubicBezTo>
                  <a:pt x="3126" y="9262"/>
                  <a:pt x="6137" y="5184"/>
                  <a:pt x="9283" y="1147"/>
                </a:cubicBezTo>
                <a:cubicBezTo>
                  <a:pt x="9723" y="605"/>
                  <a:pt x="11110" y="375"/>
                  <a:pt x="12074" y="0"/>
                </a:cubicBezTo>
                <a:cubicBezTo>
                  <a:pt x="12446" y="605"/>
                  <a:pt x="13106" y="1220"/>
                  <a:pt x="13106" y="1825"/>
                </a:cubicBezTo>
                <a:cubicBezTo>
                  <a:pt x="13207" y="5361"/>
                  <a:pt x="13173" y="8886"/>
                  <a:pt x="13173" y="12839"/>
                </a:cubicBezTo>
                <a:cubicBezTo>
                  <a:pt x="15880" y="11421"/>
                  <a:pt x="18113" y="10242"/>
                  <a:pt x="20362" y="9074"/>
                </a:cubicBezTo>
                <a:lnTo>
                  <a:pt x="21394" y="9501"/>
                </a:lnTo>
                <a:cubicBezTo>
                  <a:pt x="21276" y="10294"/>
                  <a:pt x="21242" y="11076"/>
                  <a:pt x="21056" y="11869"/>
                </a:cubicBezTo>
                <a:cubicBezTo>
                  <a:pt x="20379" y="14696"/>
                  <a:pt x="19787" y="17553"/>
                  <a:pt x="18874" y="20380"/>
                </a:cubicBezTo>
                <a:cubicBezTo>
                  <a:pt x="18721" y="20870"/>
                  <a:pt x="17385" y="21193"/>
                  <a:pt x="16573" y="21600"/>
                </a:cubicBezTo>
                <a:cubicBezTo>
                  <a:pt x="15981" y="21120"/>
                  <a:pt x="14865" y="20609"/>
                  <a:pt x="14933" y="20161"/>
                </a:cubicBezTo>
                <a:cubicBezTo>
                  <a:pt x="15119" y="18857"/>
                  <a:pt x="15778" y="17585"/>
                  <a:pt x="16235" y="16302"/>
                </a:cubicBezTo>
                <a:cubicBezTo>
                  <a:pt x="16523" y="15509"/>
                  <a:pt x="16793" y="14716"/>
                  <a:pt x="16421" y="13757"/>
                </a:cubicBezTo>
                <a:cubicBezTo>
                  <a:pt x="14713" y="14998"/>
                  <a:pt x="12971" y="16218"/>
                  <a:pt x="11262" y="17459"/>
                </a:cubicBezTo>
                <a:cubicBezTo>
                  <a:pt x="10856" y="17386"/>
                  <a:pt x="10484" y="17303"/>
                  <a:pt x="10078" y="17230"/>
                </a:cubicBezTo>
                <a:lnTo>
                  <a:pt x="10027" y="1720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6" name="Google Shape;1266;p38"/>
          <p:cNvSpPr/>
          <p:nvPr/>
        </p:nvSpPr>
        <p:spPr>
          <a:xfrm>
            <a:off x="2854284" y="2516998"/>
            <a:ext cx="36936" cy="34617"/>
          </a:xfrm>
          <a:custGeom>
            <a:rect b="b" l="l" r="r" t="t"/>
            <a:pathLst>
              <a:path extrusionOk="0" h="21108" w="21600">
                <a:moveTo>
                  <a:pt x="3662" y="6781"/>
                </a:moveTo>
                <a:cubicBezTo>
                  <a:pt x="8668" y="2587"/>
                  <a:pt x="14184" y="-492"/>
                  <a:pt x="21600" y="66"/>
                </a:cubicBezTo>
                <a:cubicBezTo>
                  <a:pt x="19584" y="2781"/>
                  <a:pt x="17730" y="5763"/>
                  <a:pt x="15458" y="8187"/>
                </a:cubicBezTo>
                <a:cubicBezTo>
                  <a:pt x="11750" y="12235"/>
                  <a:pt x="7833" y="16017"/>
                  <a:pt x="3824" y="19750"/>
                </a:cubicBezTo>
                <a:cubicBezTo>
                  <a:pt x="2851" y="20623"/>
                  <a:pt x="1298" y="20672"/>
                  <a:pt x="0" y="21108"/>
                </a:cubicBezTo>
                <a:cubicBezTo>
                  <a:pt x="464" y="19532"/>
                  <a:pt x="510" y="17520"/>
                  <a:pt x="1437" y="16502"/>
                </a:cubicBezTo>
                <a:cubicBezTo>
                  <a:pt x="4380" y="13326"/>
                  <a:pt x="7718" y="10490"/>
                  <a:pt x="10545" y="6853"/>
                </a:cubicBezTo>
                <a:lnTo>
                  <a:pt x="4403" y="8914"/>
                </a:lnTo>
                <a:lnTo>
                  <a:pt x="3639" y="6805"/>
                </a:lnTo>
                <a:lnTo>
                  <a:pt x="3662" y="680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7" name="Google Shape;1267;p38"/>
          <p:cNvSpPr/>
          <p:nvPr/>
        </p:nvSpPr>
        <p:spPr>
          <a:xfrm>
            <a:off x="3207339" y="2479934"/>
            <a:ext cx="34474" cy="69154"/>
          </a:xfrm>
          <a:custGeom>
            <a:rect b="b" l="l" r="r" t="t"/>
            <a:pathLst>
              <a:path extrusionOk="0" h="21560" w="21379">
                <a:moveTo>
                  <a:pt x="21379" y="815"/>
                </a:moveTo>
                <a:cubicBezTo>
                  <a:pt x="20961" y="1360"/>
                  <a:pt x="20691" y="1794"/>
                  <a:pt x="20298" y="2178"/>
                </a:cubicBezTo>
                <a:cubicBezTo>
                  <a:pt x="14867" y="8114"/>
                  <a:pt x="9485" y="14075"/>
                  <a:pt x="3907" y="19986"/>
                </a:cubicBezTo>
                <a:cubicBezTo>
                  <a:pt x="3268" y="20668"/>
                  <a:pt x="1352" y="21027"/>
                  <a:pt x="0" y="21560"/>
                </a:cubicBezTo>
                <a:cubicBezTo>
                  <a:pt x="98" y="20742"/>
                  <a:pt x="-221" y="19813"/>
                  <a:pt x="393" y="19131"/>
                </a:cubicBezTo>
                <a:cubicBezTo>
                  <a:pt x="5136" y="13629"/>
                  <a:pt x="10051" y="8139"/>
                  <a:pt x="15014" y="2686"/>
                </a:cubicBezTo>
                <a:cubicBezTo>
                  <a:pt x="15825" y="1806"/>
                  <a:pt x="16907" y="976"/>
                  <a:pt x="18086" y="208"/>
                </a:cubicBezTo>
                <a:cubicBezTo>
                  <a:pt x="18479" y="-15"/>
                  <a:pt x="19634" y="-40"/>
                  <a:pt x="20347" y="47"/>
                </a:cubicBezTo>
                <a:cubicBezTo>
                  <a:pt x="20814" y="121"/>
                  <a:pt x="21035" y="567"/>
                  <a:pt x="21379" y="827"/>
                </a:cubicBezTo>
                <a:lnTo>
                  <a:pt x="21379" y="82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8" name="Google Shape;1268;p38"/>
          <p:cNvSpPr/>
          <p:nvPr/>
        </p:nvSpPr>
        <p:spPr>
          <a:xfrm>
            <a:off x="3146768" y="2483185"/>
            <a:ext cx="25373" cy="69984"/>
          </a:xfrm>
          <a:custGeom>
            <a:rect b="b" l="l" r="r" t="t"/>
            <a:pathLst>
              <a:path extrusionOk="0" h="21600" w="20883">
                <a:moveTo>
                  <a:pt x="18311" y="21600"/>
                </a:moveTo>
                <a:cubicBezTo>
                  <a:pt x="17237" y="20888"/>
                  <a:pt x="15806" y="20213"/>
                  <a:pt x="15123" y="19452"/>
                </a:cubicBezTo>
                <a:cubicBezTo>
                  <a:pt x="10048" y="13709"/>
                  <a:pt x="4941" y="7940"/>
                  <a:pt x="159" y="2148"/>
                </a:cubicBezTo>
                <a:cubicBezTo>
                  <a:pt x="-394" y="1522"/>
                  <a:pt x="647" y="712"/>
                  <a:pt x="940" y="0"/>
                </a:cubicBezTo>
                <a:cubicBezTo>
                  <a:pt x="2566" y="491"/>
                  <a:pt x="5136" y="871"/>
                  <a:pt x="5657" y="1497"/>
                </a:cubicBezTo>
                <a:cubicBezTo>
                  <a:pt x="10861" y="7241"/>
                  <a:pt x="15773" y="13034"/>
                  <a:pt x="20555" y="18814"/>
                </a:cubicBezTo>
                <a:cubicBezTo>
                  <a:pt x="21206" y="19600"/>
                  <a:pt x="20686" y="20532"/>
                  <a:pt x="20686" y="21404"/>
                </a:cubicBezTo>
                <a:cubicBezTo>
                  <a:pt x="19905" y="21465"/>
                  <a:pt x="19124" y="21539"/>
                  <a:pt x="18343" y="21600"/>
                </a:cubicBezTo>
                <a:lnTo>
                  <a:pt x="18311" y="216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9" name="Google Shape;1269;p38"/>
          <p:cNvSpPr/>
          <p:nvPr/>
        </p:nvSpPr>
        <p:spPr>
          <a:xfrm>
            <a:off x="3250003" y="2532613"/>
            <a:ext cx="47520" cy="23908"/>
          </a:xfrm>
          <a:custGeom>
            <a:rect b="b" l="l" r="r" t="t"/>
            <a:pathLst>
              <a:path extrusionOk="0" h="19242" w="21600">
                <a:moveTo>
                  <a:pt x="0" y="18880"/>
                </a:moveTo>
                <a:cubicBezTo>
                  <a:pt x="6739" y="11488"/>
                  <a:pt x="13513" y="4384"/>
                  <a:pt x="21600" y="0"/>
                </a:cubicBezTo>
                <a:cubicBezTo>
                  <a:pt x="19857" y="8352"/>
                  <a:pt x="4582" y="21600"/>
                  <a:pt x="0" y="188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0" name="Google Shape;1270;p38"/>
          <p:cNvSpPr/>
          <p:nvPr/>
        </p:nvSpPr>
        <p:spPr>
          <a:xfrm>
            <a:off x="3083657" y="2546625"/>
            <a:ext cx="51624" cy="22212"/>
          </a:xfrm>
          <a:custGeom>
            <a:rect b="b" l="l" r="r" t="t"/>
            <a:pathLst>
              <a:path extrusionOk="0" h="18626" w="21600">
                <a:moveTo>
                  <a:pt x="21186" y="18626"/>
                </a:moveTo>
                <a:cubicBezTo>
                  <a:pt x="14433" y="12902"/>
                  <a:pt x="7663" y="7177"/>
                  <a:pt x="0" y="687"/>
                </a:cubicBezTo>
                <a:cubicBezTo>
                  <a:pt x="4552" y="-2974"/>
                  <a:pt x="19068" y="8841"/>
                  <a:pt x="21600" y="16263"/>
                </a:cubicBezTo>
                <a:cubicBezTo>
                  <a:pt x="21451" y="16995"/>
                  <a:pt x="21319" y="17827"/>
                  <a:pt x="21170" y="18559"/>
                </a:cubicBezTo>
                <a:lnTo>
                  <a:pt x="21170" y="1862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1" name="Google Shape;1271;p38"/>
          <p:cNvSpPr/>
          <p:nvPr/>
        </p:nvSpPr>
        <p:spPr>
          <a:xfrm>
            <a:off x="3180378" y="2494734"/>
            <a:ext cx="15568" cy="31298"/>
          </a:xfrm>
          <a:custGeom>
            <a:rect b="b" l="l" r="r" t="t"/>
            <a:pathLst>
              <a:path extrusionOk="0" h="20796" w="19959">
                <a:moveTo>
                  <a:pt x="5824" y="20796"/>
                </a:moveTo>
                <a:cubicBezTo>
                  <a:pt x="3847" y="15092"/>
                  <a:pt x="957" y="9415"/>
                  <a:pt x="44" y="3711"/>
                </a:cubicBezTo>
                <a:cubicBezTo>
                  <a:pt x="-666" y="-804"/>
                  <a:pt x="7396" y="67"/>
                  <a:pt x="13075" y="67"/>
                </a:cubicBezTo>
                <a:cubicBezTo>
                  <a:pt x="19869" y="67"/>
                  <a:pt x="20934" y="2048"/>
                  <a:pt x="19261" y="4794"/>
                </a:cubicBezTo>
                <a:cubicBezTo>
                  <a:pt x="15965" y="10102"/>
                  <a:pt x="12771" y="15462"/>
                  <a:pt x="9627" y="20796"/>
                </a:cubicBezTo>
                <a:cubicBezTo>
                  <a:pt x="8410" y="20796"/>
                  <a:pt x="7142" y="20796"/>
                  <a:pt x="5926" y="20796"/>
                </a:cubicBezTo>
                <a:lnTo>
                  <a:pt x="5824" y="207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2" name="Google Shape;1272;p38"/>
          <p:cNvSpPr/>
          <p:nvPr/>
        </p:nvSpPr>
        <p:spPr>
          <a:xfrm>
            <a:off x="3118097" y="2519408"/>
            <a:ext cx="25434" cy="23120"/>
          </a:xfrm>
          <a:custGeom>
            <a:rect b="b" l="l" r="r" t="t"/>
            <a:pathLst>
              <a:path extrusionOk="0" h="21309" w="21600">
                <a:moveTo>
                  <a:pt x="0" y="6677"/>
                </a:moveTo>
                <a:cubicBezTo>
                  <a:pt x="3701" y="3670"/>
                  <a:pt x="5652" y="1469"/>
                  <a:pt x="8007" y="369"/>
                </a:cubicBezTo>
                <a:cubicBezTo>
                  <a:pt x="9387" y="-291"/>
                  <a:pt x="12718" y="-34"/>
                  <a:pt x="13155" y="883"/>
                </a:cubicBezTo>
                <a:cubicBezTo>
                  <a:pt x="16284" y="6970"/>
                  <a:pt x="18841" y="13388"/>
                  <a:pt x="21600" y="19695"/>
                </a:cubicBezTo>
                <a:cubicBezTo>
                  <a:pt x="20893" y="20209"/>
                  <a:pt x="20221" y="20796"/>
                  <a:pt x="19581" y="21309"/>
                </a:cubicBezTo>
                <a:cubicBezTo>
                  <a:pt x="13458" y="16688"/>
                  <a:pt x="7301" y="12068"/>
                  <a:pt x="34" y="6603"/>
                </a:cubicBezTo>
                <a:lnTo>
                  <a:pt x="0" y="667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3" name="Google Shape;1273;p38"/>
          <p:cNvSpPr/>
          <p:nvPr/>
        </p:nvSpPr>
        <p:spPr>
          <a:xfrm>
            <a:off x="3235255" y="2511220"/>
            <a:ext cx="17981" cy="25596"/>
          </a:xfrm>
          <a:custGeom>
            <a:rect b="b" l="l" r="r" t="t"/>
            <a:pathLst>
              <a:path extrusionOk="0" h="21600" w="21030">
                <a:moveTo>
                  <a:pt x="0" y="20557"/>
                </a:moveTo>
                <a:cubicBezTo>
                  <a:pt x="3185" y="14164"/>
                  <a:pt x="6462" y="7671"/>
                  <a:pt x="10338" y="0"/>
                </a:cubicBezTo>
                <a:cubicBezTo>
                  <a:pt x="14954" y="2994"/>
                  <a:pt x="18646" y="4508"/>
                  <a:pt x="20446" y="6830"/>
                </a:cubicBezTo>
                <a:cubicBezTo>
                  <a:pt x="21600" y="8411"/>
                  <a:pt x="20954" y="11944"/>
                  <a:pt x="19292" y="13121"/>
                </a:cubicBezTo>
                <a:cubicBezTo>
                  <a:pt x="14492" y="16351"/>
                  <a:pt x="8769" y="18875"/>
                  <a:pt x="3369" y="21600"/>
                </a:cubicBezTo>
                <a:cubicBezTo>
                  <a:pt x="2262" y="21230"/>
                  <a:pt x="1200" y="20927"/>
                  <a:pt x="92" y="20557"/>
                </a:cubicBezTo>
                <a:lnTo>
                  <a:pt x="0" y="2055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4" name="Google Shape;1274;p38"/>
          <p:cNvSpPr/>
          <p:nvPr/>
        </p:nvSpPr>
        <p:spPr>
          <a:xfrm>
            <a:off x="3490071" y="2482351"/>
            <a:ext cx="173618" cy="86513"/>
          </a:xfrm>
          <a:custGeom>
            <a:rect b="b" l="l" r="r" t="t"/>
            <a:pathLst>
              <a:path extrusionOk="0" h="20834" w="21051">
                <a:moveTo>
                  <a:pt x="4048" y="10920"/>
                </a:moveTo>
                <a:cubicBezTo>
                  <a:pt x="4432" y="8496"/>
                  <a:pt x="4676" y="6102"/>
                  <a:pt x="5185" y="3966"/>
                </a:cubicBezTo>
                <a:cubicBezTo>
                  <a:pt x="5736" y="1638"/>
                  <a:pt x="6599" y="-297"/>
                  <a:pt x="8099" y="38"/>
                </a:cubicBezTo>
                <a:cubicBezTo>
                  <a:pt x="9652" y="374"/>
                  <a:pt x="10597" y="2289"/>
                  <a:pt x="11172" y="5067"/>
                </a:cubicBezTo>
                <a:cubicBezTo>
                  <a:pt x="11344" y="5900"/>
                  <a:pt x="11445" y="6791"/>
                  <a:pt x="11642" y="8056"/>
                </a:cubicBezTo>
                <a:cubicBezTo>
                  <a:pt x="12691" y="4789"/>
                  <a:pt x="14000" y="2902"/>
                  <a:pt x="15893" y="4004"/>
                </a:cubicBezTo>
                <a:cubicBezTo>
                  <a:pt x="16756" y="4492"/>
                  <a:pt x="16967" y="5594"/>
                  <a:pt x="17332" y="10259"/>
                </a:cubicBezTo>
                <a:cubicBezTo>
                  <a:pt x="18309" y="10642"/>
                  <a:pt x="19374" y="10537"/>
                  <a:pt x="20064" y="11514"/>
                </a:cubicBezTo>
                <a:cubicBezTo>
                  <a:pt x="20630" y="12318"/>
                  <a:pt x="20927" y="14339"/>
                  <a:pt x="21032" y="15920"/>
                </a:cubicBezTo>
                <a:cubicBezTo>
                  <a:pt x="21200" y="18343"/>
                  <a:pt x="20246" y="20498"/>
                  <a:pt x="19076" y="20508"/>
                </a:cubicBezTo>
                <a:cubicBezTo>
                  <a:pt x="19321" y="19742"/>
                  <a:pt x="19556" y="19177"/>
                  <a:pt x="19680" y="18535"/>
                </a:cubicBezTo>
                <a:cubicBezTo>
                  <a:pt x="19872" y="17596"/>
                  <a:pt x="20169" y="16504"/>
                  <a:pt x="20074" y="15632"/>
                </a:cubicBezTo>
                <a:cubicBezTo>
                  <a:pt x="19944" y="14445"/>
                  <a:pt x="19585" y="12768"/>
                  <a:pt x="19139" y="12491"/>
                </a:cubicBezTo>
                <a:cubicBezTo>
                  <a:pt x="18607" y="12155"/>
                  <a:pt x="17864" y="13017"/>
                  <a:pt x="17236" y="13448"/>
                </a:cubicBezTo>
                <a:cubicBezTo>
                  <a:pt x="16977" y="13621"/>
                  <a:pt x="16747" y="14061"/>
                  <a:pt x="16502" y="14378"/>
                </a:cubicBezTo>
                <a:cubicBezTo>
                  <a:pt x="16430" y="13765"/>
                  <a:pt x="16311" y="13142"/>
                  <a:pt x="16301" y="12529"/>
                </a:cubicBezTo>
                <a:cubicBezTo>
                  <a:pt x="16282" y="11274"/>
                  <a:pt x="16421" y="9981"/>
                  <a:pt x="16320" y="8774"/>
                </a:cubicBezTo>
                <a:cubicBezTo>
                  <a:pt x="16224" y="7711"/>
                  <a:pt x="15956" y="6054"/>
                  <a:pt x="15606" y="5853"/>
                </a:cubicBezTo>
                <a:cubicBezTo>
                  <a:pt x="14978" y="5517"/>
                  <a:pt x="14067" y="5661"/>
                  <a:pt x="13573" y="6408"/>
                </a:cubicBezTo>
                <a:cubicBezTo>
                  <a:pt x="12917" y="7385"/>
                  <a:pt x="12562" y="9148"/>
                  <a:pt x="12054" y="10546"/>
                </a:cubicBezTo>
                <a:cubicBezTo>
                  <a:pt x="11886" y="11015"/>
                  <a:pt x="11680" y="11456"/>
                  <a:pt x="11498" y="11906"/>
                </a:cubicBezTo>
                <a:cubicBezTo>
                  <a:pt x="11316" y="11379"/>
                  <a:pt x="11052" y="10910"/>
                  <a:pt x="10956" y="10316"/>
                </a:cubicBezTo>
                <a:cubicBezTo>
                  <a:pt x="10745" y="8985"/>
                  <a:pt x="10712" y="7519"/>
                  <a:pt x="10434" y="6284"/>
                </a:cubicBezTo>
                <a:cubicBezTo>
                  <a:pt x="10146" y="4990"/>
                  <a:pt x="9762" y="3649"/>
                  <a:pt x="9240" y="2720"/>
                </a:cubicBezTo>
                <a:cubicBezTo>
                  <a:pt x="8296" y="1044"/>
                  <a:pt x="7198" y="1379"/>
                  <a:pt x="6402" y="3314"/>
                </a:cubicBezTo>
                <a:cubicBezTo>
                  <a:pt x="5295" y="6025"/>
                  <a:pt x="4911" y="9081"/>
                  <a:pt x="5357" y="12538"/>
                </a:cubicBezTo>
                <a:cubicBezTo>
                  <a:pt x="5434" y="13171"/>
                  <a:pt x="5285" y="13918"/>
                  <a:pt x="5242" y="14598"/>
                </a:cubicBezTo>
                <a:cubicBezTo>
                  <a:pt x="4935" y="14358"/>
                  <a:pt x="4624" y="14157"/>
                  <a:pt x="4341" y="13841"/>
                </a:cubicBezTo>
                <a:cubicBezTo>
                  <a:pt x="3775" y="13199"/>
                  <a:pt x="3258" y="12309"/>
                  <a:pt x="2658" y="11820"/>
                </a:cubicBezTo>
                <a:cubicBezTo>
                  <a:pt x="1628" y="10996"/>
                  <a:pt x="861" y="12165"/>
                  <a:pt x="885" y="14406"/>
                </a:cubicBezTo>
                <a:cubicBezTo>
                  <a:pt x="913" y="16868"/>
                  <a:pt x="1446" y="18803"/>
                  <a:pt x="2620" y="20048"/>
                </a:cubicBezTo>
                <a:cubicBezTo>
                  <a:pt x="2121" y="21303"/>
                  <a:pt x="1671" y="20834"/>
                  <a:pt x="1259" y="20173"/>
                </a:cubicBezTo>
                <a:cubicBezTo>
                  <a:pt x="123" y="18324"/>
                  <a:pt x="-400" y="13918"/>
                  <a:pt x="353" y="11772"/>
                </a:cubicBezTo>
                <a:cubicBezTo>
                  <a:pt x="1024" y="9866"/>
                  <a:pt x="1417" y="8669"/>
                  <a:pt x="4063" y="10939"/>
                </a:cubicBezTo>
                <a:lnTo>
                  <a:pt x="4048" y="109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5" name="Google Shape;1275;p38"/>
          <p:cNvSpPr/>
          <p:nvPr/>
        </p:nvSpPr>
        <p:spPr>
          <a:xfrm>
            <a:off x="2368295" y="2697436"/>
            <a:ext cx="26268" cy="105692"/>
          </a:xfrm>
          <a:custGeom>
            <a:rect b="b" l="l" r="r" t="t"/>
            <a:pathLst>
              <a:path extrusionOk="0" h="21234" w="20482">
                <a:moveTo>
                  <a:pt x="9244" y="10382"/>
                </a:moveTo>
                <a:cubicBezTo>
                  <a:pt x="21446" y="11268"/>
                  <a:pt x="21446" y="11436"/>
                  <a:pt x="10815" y="14614"/>
                </a:cubicBezTo>
                <a:cubicBezTo>
                  <a:pt x="17194" y="17561"/>
                  <a:pt x="16177" y="19318"/>
                  <a:pt x="5392" y="21234"/>
                </a:cubicBezTo>
                <a:cubicBezTo>
                  <a:pt x="6286" y="20372"/>
                  <a:pt x="6748" y="19453"/>
                  <a:pt x="8166" y="18663"/>
                </a:cubicBezTo>
                <a:cubicBezTo>
                  <a:pt x="10076" y="17569"/>
                  <a:pt x="10538" y="16722"/>
                  <a:pt x="6009" y="15972"/>
                </a:cubicBezTo>
                <a:cubicBezTo>
                  <a:pt x="2280" y="15357"/>
                  <a:pt x="2619" y="14574"/>
                  <a:pt x="5546" y="13784"/>
                </a:cubicBezTo>
                <a:cubicBezTo>
                  <a:pt x="7241" y="13345"/>
                  <a:pt x="8751" y="12865"/>
                  <a:pt x="10507" y="12338"/>
                </a:cubicBezTo>
                <a:cubicBezTo>
                  <a:pt x="277" y="11420"/>
                  <a:pt x="-154" y="10853"/>
                  <a:pt x="6902" y="8865"/>
                </a:cubicBezTo>
                <a:cubicBezTo>
                  <a:pt x="8720" y="8354"/>
                  <a:pt x="10507" y="7859"/>
                  <a:pt x="12202" y="7372"/>
                </a:cubicBezTo>
                <a:cubicBezTo>
                  <a:pt x="11586" y="7212"/>
                  <a:pt x="11370" y="7092"/>
                  <a:pt x="11031" y="7068"/>
                </a:cubicBezTo>
                <a:cubicBezTo>
                  <a:pt x="7765" y="6805"/>
                  <a:pt x="4499" y="6573"/>
                  <a:pt x="1140" y="6326"/>
                </a:cubicBezTo>
                <a:cubicBezTo>
                  <a:pt x="2896" y="5495"/>
                  <a:pt x="4406" y="4617"/>
                  <a:pt x="6563" y="3858"/>
                </a:cubicBezTo>
                <a:cubicBezTo>
                  <a:pt x="8751" y="3100"/>
                  <a:pt x="11647" y="2461"/>
                  <a:pt x="14790" y="1622"/>
                </a:cubicBezTo>
                <a:cubicBezTo>
                  <a:pt x="9213" y="1447"/>
                  <a:pt x="4899" y="1311"/>
                  <a:pt x="555" y="1151"/>
                </a:cubicBezTo>
                <a:cubicBezTo>
                  <a:pt x="339" y="1151"/>
                  <a:pt x="216" y="960"/>
                  <a:pt x="0" y="864"/>
                </a:cubicBezTo>
                <a:cubicBezTo>
                  <a:pt x="3667" y="-15"/>
                  <a:pt x="17040" y="-366"/>
                  <a:pt x="19690" y="496"/>
                </a:cubicBezTo>
                <a:cubicBezTo>
                  <a:pt x="20830" y="864"/>
                  <a:pt x="20706" y="1894"/>
                  <a:pt x="19536" y="2245"/>
                </a:cubicBezTo>
                <a:cubicBezTo>
                  <a:pt x="15992" y="3267"/>
                  <a:pt x="11586" y="4114"/>
                  <a:pt x="7518" y="5016"/>
                </a:cubicBezTo>
                <a:cubicBezTo>
                  <a:pt x="7919" y="5176"/>
                  <a:pt x="8320" y="5335"/>
                  <a:pt x="8689" y="5495"/>
                </a:cubicBezTo>
                <a:cubicBezTo>
                  <a:pt x="9860" y="5551"/>
                  <a:pt x="11124" y="5551"/>
                  <a:pt x="12202" y="5655"/>
                </a:cubicBezTo>
                <a:cubicBezTo>
                  <a:pt x="14729" y="5902"/>
                  <a:pt x="17225" y="6198"/>
                  <a:pt x="19720" y="6453"/>
                </a:cubicBezTo>
                <a:cubicBezTo>
                  <a:pt x="18704" y="7068"/>
                  <a:pt x="17964" y="7723"/>
                  <a:pt x="16516" y="8250"/>
                </a:cubicBezTo>
                <a:cubicBezTo>
                  <a:pt x="14544" y="8953"/>
                  <a:pt x="11986" y="9536"/>
                  <a:pt x="9059" y="10350"/>
                </a:cubicBezTo>
                <a:lnTo>
                  <a:pt x="9244" y="1038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6" name="Google Shape;1276;p38"/>
          <p:cNvSpPr/>
          <p:nvPr/>
        </p:nvSpPr>
        <p:spPr>
          <a:xfrm>
            <a:off x="2265253" y="2735031"/>
            <a:ext cx="55620" cy="70195"/>
          </a:xfrm>
          <a:custGeom>
            <a:rect b="b" l="l" r="r" t="t"/>
            <a:pathLst>
              <a:path extrusionOk="0" h="21143" w="21600">
                <a:moveTo>
                  <a:pt x="7906" y="3459"/>
                </a:moveTo>
                <a:cubicBezTo>
                  <a:pt x="5204" y="4945"/>
                  <a:pt x="2978" y="6167"/>
                  <a:pt x="783" y="7401"/>
                </a:cubicBezTo>
                <a:cubicBezTo>
                  <a:pt x="537" y="7185"/>
                  <a:pt x="261" y="6981"/>
                  <a:pt x="0" y="6766"/>
                </a:cubicBezTo>
                <a:cubicBezTo>
                  <a:pt x="246" y="6286"/>
                  <a:pt x="368" y="5639"/>
                  <a:pt x="814" y="5328"/>
                </a:cubicBezTo>
                <a:cubicBezTo>
                  <a:pt x="3316" y="3603"/>
                  <a:pt x="5849" y="1902"/>
                  <a:pt x="8520" y="332"/>
                </a:cubicBezTo>
                <a:cubicBezTo>
                  <a:pt x="9165" y="-39"/>
                  <a:pt x="10470" y="-99"/>
                  <a:pt x="11191" y="153"/>
                </a:cubicBezTo>
                <a:cubicBezTo>
                  <a:pt x="11667" y="332"/>
                  <a:pt x="11882" y="1375"/>
                  <a:pt x="11775" y="1986"/>
                </a:cubicBezTo>
                <a:cubicBezTo>
                  <a:pt x="11560" y="3184"/>
                  <a:pt x="11023" y="4346"/>
                  <a:pt x="10608" y="5520"/>
                </a:cubicBezTo>
                <a:cubicBezTo>
                  <a:pt x="13632" y="5615"/>
                  <a:pt x="14784" y="7484"/>
                  <a:pt x="14062" y="11126"/>
                </a:cubicBezTo>
                <a:cubicBezTo>
                  <a:pt x="14231" y="11234"/>
                  <a:pt x="14431" y="11426"/>
                  <a:pt x="14569" y="11414"/>
                </a:cubicBezTo>
                <a:cubicBezTo>
                  <a:pt x="19881" y="10875"/>
                  <a:pt x="20218" y="11174"/>
                  <a:pt x="20433" y="15607"/>
                </a:cubicBezTo>
                <a:cubicBezTo>
                  <a:pt x="20510" y="17380"/>
                  <a:pt x="21186" y="19141"/>
                  <a:pt x="21600" y="20974"/>
                </a:cubicBezTo>
                <a:cubicBezTo>
                  <a:pt x="19620" y="21501"/>
                  <a:pt x="18146" y="20818"/>
                  <a:pt x="17839" y="18602"/>
                </a:cubicBezTo>
                <a:cubicBezTo>
                  <a:pt x="17609" y="16901"/>
                  <a:pt x="17777" y="15176"/>
                  <a:pt x="17777" y="13414"/>
                </a:cubicBezTo>
                <a:cubicBezTo>
                  <a:pt x="13080" y="13810"/>
                  <a:pt x="10884" y="12372"/>
                  <a:pt x="11191" y="9114"/>
                </a:cubicBezTo>
                <a:cubicBezTo>
                  <a:pt x="9656" y="8694"/>
                  <a:pt x="6970" y="11641"/>
                  <a:pt x="6571" y="8323"/>
                </a:cubicBezTo>
                <a:cubicBezTo>
                  <a:pt x="6402" y="6885"/>
                  <a:pt x="7354" y="5352"/>
                  <a:pt x="7906" y="3483"/>
                </a:cubicBezTo>
                <a:lnTo>
                  <a:pt x="7906" y="345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7" name="Google Shape;1277;p38"/>
          <p:cNvSpPr/>
          <p:nvPr/>
        </p:nvSpPr>
        <p:spPr>
          <a:xfrm>
            <a:off x="2411829" y="2738086"/>
            <a:ext cx="73919" cy="65085"/>
          </a:xfrm>
          <a:custGeom>
            <a:rect b="b" l="l" r="r" t="t"/>
            <a:pathLst>
              <a:path extrusionOk="0" h="21029" w="21457">
                <a:moveTo>
                  <a:pt x="18475" y="3183"/>
                </a:moveTo>
                <a:cubicBezTo>
                  <a:pt x="16889" y="2028"/>
                  <a:pt x="15729" y="1206"/>
                  <a:pt x="14247" y="101"/>
                </a:cubicBezTo>
                <a:cubicBezTo>
                  <a:pt x="16051" y="-438"/>
                  <a:pt x="21071" y="1296"/>
                  <a:pt x="21428" y="2477"/>
                </a:cubicBezTo>
                <a:cubicBezTo>
                  <a:pt x="21600" y="3042"/>
                  <a:pt x="20968" y="4378"/>
                  <a:pt x="20440" y="4622"/>
                </a:cubicBezTo>
                <a:cubicBezTo>
                  <a:pt x="18532" y="5469"/>
                  <a:pt x="16499" y="5983"/>
                  <a:pt x="14488" y="6638"/>
                </a:cubicBezTo>
                <a:cubicBezTo>
                  <a:pt x="16246" y="9900"/>
                  <a:pt x="16097" y="10401"/>
                  <a:pt x="12960" y="11698"/>
                </a:cubicBezTo>
                <a:cubicBezTo>
                  <a:pt x="11478" y="12314"/>
                  <a:pt x="9984" y="12879"/>
                  <a:pt x="8939" y="13303"/>
                </a:cubicBezTo>
                <a:cubicBezTo>
                  <a:pt x="8376" y="14638"/>
                  <a:pt x="8180" y="15871"/>
                  <a:pt x="7560" y="16385"/>
                </a:cubicBezTo>
                <a:cubicBezTo>
                  <a:pt x="5549" y="18080"/>
                  <a:pt x="3378" y="19557"/>
                  <a:pt x="1218" y="20995"/>
                </a:cubicBezTo>
                <a:cubicBezTo>
                  <a:pt x="965" y="21162"/>
                  <a:pt x="0" y="20661"/>
                  <a:pt x="0" y="20494"/>
                </a:cubicBezTo>
                <a:cubicBezTo>
                  <a:pt x="23" y="19839"/>
                  <a:pt x="126" y="18876"/>
                  <a:pt x="506" y="18594"/>
                </a:cubicBezTo>
                <a:cubicBezTo>
                  <a:pt x="2183" y="17399"/>
                  <a:pt x="3975" y="16411"/>
                  <a:pt x="5951" y="15229"/>
                </a:cubicBezTo>
                <a:cubicBezTo>
                  <a:pt x="4446" y="12802"/>
                  <a:pt x="6250" y="12237"/>
                  <a:pt x="7836" y="11608"/>
                </a:cubicBezTo>
                <a:cubicBezTo>
                  <a:pt x="9697" y="10850"/>
                  <a:pt x="11581" y="10144"/>
                  <a:pt x="13822" y="8693"/>
                </a:cubicBezTo>
                <a:cubicBezTo>
                  <a:pt x="13385" y="8461"/>
                  <a:pt x="12926" y="8294"/>
                  <a:pt x="12546" y="7961"/>
                </a:cubicBezTo>
                <a:cubicBezTo>
                  <a:pt x="11018" y="6638"/>
                  <a:pt x="11397" y="5662"/>
                  <a:pt x="13075" y="5045"/>
                </a:cubicBezTo>
                <a:cubicBezTo>
                  <a:pt x="14729" y="4429"/>
                  <a:pt x="16407" y="3915"/>
                  <a:pt x="18521" y="3209"/>
                </a:cubicBezTo>
                <a:lnTo>
                  <a:pt x="18475" y="31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8" name="Google Shape;1278;p38"/>
          <p:cNvSpPr/>
          <p:nvPr/>
        </p:nvSpPr>
        <p:spPr>
          <a:xfrm>
            <a:off x="2718240" y="2690403"/>
            <a:ext cx="40431" cy="96679"/>
          </a:xfrm>
          <a:custGeom>
            <a:rect b="b" l="l" r="r" t="t"/>
            <a:pathLst>
              <a:path extrusionOk="0" h="21190" w="20266">
                <a:moveTo>
                  <a:pt x="10496" y="15967"/>
                </a:moveTo>
                <a:cubicBezTo>
                  <a:pt x="12359" y="15313"/>
                  <a:pt x="13786" y="14571"/>
                  <a:pt x="15589" y="14301"/>
                </a:cubicBezTo>
                <a:cubicBezTo>
                  <a:pt x="16917" y="14092"/>
                  <a:pt x="18700" y="14510"/>
                  <a:pt x="20266" y="14650"/>
                </a:cubicBezTo>
                <a:cubicBezTo>
                  <a:pt x="19909" y="15330"/>
                  <a:pt x="19612" y="16019"/>
                  <a:pt x="19176" y="16699"/>
                </a:cubicBezTo>
                <a:cubicBezTo>
                  <a:pt x="19057" y="16839"/>
                  <a:pt x="18562" y="16987"/>
                  <a:pt x="18146" y="17048"/>
                </a:cubicBezTo>
                <a:cubicBezTo>
                  <a:pt x="13489" y="17650"/>
                  <a:pt x="10596" y="18591"/>
                  <a:pt x="15688" y="21190"/>
                </a:cubicBezTo>
                <a:cubicBezTo>
                  <a:pt x="15074" y="21129"/>
                  <a:pt x="14440" y="21050"/>
                  <a:pt x="13786" y="20981"/>
                </a:cubicBezTo>
                <a:cubicBezTo>
                  <a:pt x="12974" y="20771"/>
                  <a:pt x="11804" y="20649"/>
                  <a:pt x="11487" y="20362"/>
                </a:cubicBezTo>
                <a:cubicBezTo>
                  <a:pt x="9367" y="18356"/>
                  <a:pt x="7425" y="16333"/>
                  <a:pt x="5404" y="14292"/>
                </a:cubicBezTo>
                <a:cubicBezTo>
                  <a:pt x="4789" y="13638"/>
                  <a:pt x="4452" y="12880"/>
                  <a:pt x="3462" y="12356"/>
                </a:cubicBezTo>
                <a:cubicBezTo>
                  <a:pt x="271" y="10673"/>
                  <a:pt x="-1334" y="3845"/>
                  <a:pt x="1381" y="2049"/>
                </a:cubicBezTo>
                <a:cubicBezTo>
                  <a:pt x="3541" y="636"/>
                  <a:pt x="6216" y="-410"/>
                  <a:pt x="10972" y="157"/>
                </a:cubicBezTo>
                <a:cubicBezTo>
                  <a:pt x="5919" y="1474"/>
                  <a:pt x="1678" y="2956"/>
                  <a:pt x="2629" y="5633"/>
                </a:cubicBezTo>
                <a:cubicBezTo>
                  <a:pt x="5404" y="4979"/>
                  <a:pt x="7980" y="4238"/>
                  <a:pt x="10794" y="3819"/>
                </a:cubicBezTo>
                <a:cubicBezTo>
                  <a:pt x="11824" y="3662"/>
                  <a:pt x="14202" y="4186"/>
                  <a:pt x="14638" y="4648"/>
                </a:cubicBezTo>
                <a:cubicBezTo>
                  <a:pt x="15034" y="5058"/>
                  <a:pt x="13984" y="5903"/>
                  <a:pt x="13092" y="6374"/>
                </a:cubicBezTo>
                <a:cubicBezTo>
                  <a:pt x="12220" y="6837"/>
                  <a:pt x="10814" y="7168"/>
                  <a:pt x="9506" y="7421"/>
                </a:cubicBezTo>
                <a:cubicBezTo>
                  <a:pt x="4314" y="8363"/>
                  <a:pt x="4096" y="8546"/>
                  <a:pt x="7088" y="11545"/>
                </a:cubicBezTo>
                <a:cubicBezTo>
                  <a:pt x="7484" y="11075"/>
                  <a:pt x="7603" y="10447"/>
                  <a:pt x="8416" y="10168"/>
                </a:cubicBezTo>
                <a:cubicBezTo>
                  <a:pt x="10021" y="9575"/>
                  <a:pt x="11923" y="8929"/>
                  <a:pt x="13865" y="8772"/>
                </a:cubicBezTo>
                <a:cubicBezTo>
                  <a:pt x="15550" y="8642"/>
                  <a:pt x="17531" y="9156"/>
                  <a:pt x="19354" y="9374"/>
                </a:cubicBezTo>
                <a:cubicBezTo>
                  <a:pt x="18364" y="10072"/>
                  <a:pt x="17551" y="10839"/>
                  <a:pt x="16283" y="11423"/>
                </a:cubicBezTo>
                <a:cubicBezTo>
                  <a:pt x="15332" y="11851"/>
                  <a:pt x="13826" y="12086"/>
                  <a:pt x="12478" y="12348"/>
                </a:cubicBezTo>
                <a:cubicBezTo>
                  <a:pt x="7980" y="13202"/>
                  <a:pt x="7465" y="14013"/>
                  <a:pt x="10397" y="15984"/>
                </a:cubicBezTo>
                <a:lnTo>
                  <a:pt x="10496" y="159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9" name="Google Shape;1279;p38"/>
          <p:cNvSpPr/>
          <p:nvPr/>
        </p:nvSpPr>
        <p:spPr>
          <a:xfrm>
            <a:off x="2647481" y="2727067"/>
            <a:ext cx="66824" cy="78274"/>
          </a:xfrm>
          <a:custGeom>
            <a:rect b="b" l="l" r="r" t="t"/>
            <a:pathLst>
              <a:path extrusionOk="0" h="20887" w="20981">
                <a:moveTo>
                  <a:pt x="15351" y="17346"/>
                </a:moveTo>
                <a:cubicBezTo>
                  <a:pt x="17116" y="18354"/>
                  <a:pt x="18893" y="19351"/>
                  <a:pt x="20981" y="20528"/>
                </a:cubicBezTo>
                <a:cubicBezTo>
                  <a:pt x="17936" y="21600"/>
                  <a:pt x="16283" y="20040"/>
                  <a:pt x="14518" y="18873"/>
                </a:cubicBezTo>
                <a:cubicBezTo>
                  <a:pt x="13139" y="17940"/>
                  <a:pt x="11797" y="16974"/>
                  <a:pt x="10454" y="15998"/>
                </a:cubicBezTo>
                <a:cubicBezTo>
                  <a:pt x="10181" y="15807"/>
                  <a:pt x="9771" y="15648"/>
                  <a:pt x="9634" y="15394"/>
                </a:cubicBezTo>
                <a:cubicBezTo>
                  <a:pt x="8590" y="13272"/>
                  <a:pt x="6577" y="12635"/>
                  <a:pt x="4240" y="11723"/>
                </a:cubicBezTo>
                <a:cubicBezTo>
                  <a:pt x="2339" y="10980"/>
                  <a:pt x="972" y="8498"/>
                  <a:pt x="201" y="6546"/>
                </a:cubicBezTo>
                <a:cubicBezTo>
                  <a:pt x="-619" y="4509"/>
                  <a:pt x="1171" y="1644"/>
                  <a:pt x="3669" y="0"/>
                </a:cubicBezTo>
                <a:cubicBezTo>
                  <a:pt x="3085" y="1549"/>
                  <a:pt x="2563" y="2663"/>
                  <a:pt x="2215" y="3830"/>
                </a:cubicBezTo>
                <a:cubicBezTo>
                  <a:pt x="1966" y="4647"/>
                  <a:pt x="1780" y="5506"/>
                  <a:pt x="1829" y="6334"/>
                </a:cubicBezTo>
                <a:cubicBezTo>
                  <a:pt x="1829" y="6779"/>
                  <a:pt x="2401" y="7204"/>
                  <a:pt x="2687" y="7660"/>
                </a:cubicBezTo>
                <a:cubicBezTo>
                  <a:pt x="3184" y="7394"/>
                  <a:pt x="3781" y="7214"/>
                  <a:pt x="4141" y="6843"/>
                </a:cubicBezTo>
                <a:cubicBezTo>
                  <a:pt x="4961" y="6026"/>
                  <a:pt x="5483" y="4912"/>
                  <a:pt x="6453" y="4297"/>
                </a:cubicBezTo>
                <a:cubicBezTo>
                  <a:pt x="7223" y="3809"/>
                  <a:pt x="8466" y="3851"/>
                  <a:pt x="9510" y="3671"/>
                </a:cubicBezTo>
                <a:cubicBezTo>
                  <a:pt x="9622" y="4604"/>
                  <a:pt x="10193" y="5814"/>
                  <a:pt x="9709" y="6408"/>
                </a:cubicBezTo>
                <a:cubicBezTo>
                  <a:pt x="8851" y="7501"/>
                  <a:pt x="7372" y="8222"/>
                  <a:pt x="6129" y="9092"/>
                </a:cubicBezTo>
                <a:cubicBezTo>
                  <a:pt x="5744" y="9368"/>
                  <a:pt x="5309" y="9580"/>
                  <a:pt x="4613" y="9983"/>
                </a:cubicBezTo>
                <a:cubicBezTo>
                  <a:pt x="6838" y="10991"/>
                  <a:pt x="8354" y="11150"/>
                  <a:pt x="9982" y="9442"/>
                </a:cubicBezTo>
                <a:cubicBezTo>
                  <a:pt x="10827" y="8551"/>
                  <a:pt x="12430" y="8137"/>
                  <a:pt x="13748" y="7670"/>
                </a:cubicBezTo>
                <a:cubicBezTo>
                  <a:pt x="13885" y="7617"/>
                  <a:pt x="14978" y="8795"/>
                  <a:pt x="14842" y="8996"/>
                </a:cubicBezTo>
                <a:cubicBezTo>
                  <a:pt x="14071" y="10047"/>
                  <a:pt x="13114" y="11002"/>
                  <a:pt x="12095" y="11893"/>
                </a:cubicBezTo>
                <a:cubicBezTo>
                  <a:pt x="11685" y="12243"/>
                  <a:pt x="10989" y="12338"/>
                  <a:pt x="9808" y="12763"/>
                </a:cubicBezTo>
                <a:cubicBezTo>
                  <a:pt x="10852" y="13749"/>
                  <a:pt x="11685" y="14577"/>
                  <a:pt x="12580" y="15404"/>
                </a:cubicBezTo>
                <a:cubicBezTo>
                  <a:pt x="14481" y="14216"/>
                  <a:pt x="15637" y="11203"/>
                  <a:pt x="17949" y="13367"/>
                </a:cubicBezTo>
                <a:cubicBezTo>
                  <a:pt x="20198" y="15447"/>
                  <a:pt x="16494" y="15861"/>
                  <a:pt x="15301" y="17335"/>
                </a:cubicBezTo>
                <a:lnTo>
                  <a:pt x="15351" y="173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0" name="Google Shape;1280;p38"/>
          <p:cNvSpPr/>
          <p:nvPr/>
        </p:nvSpPr>
        <p:spPr>
          <a:xfrm>
            <a:off x="2818337" y="2732101"/>
            <a:ext cx="72758" cy="66065"/>
          </a:xfrm>
          <a:custGeom>
            <a:rect b="b" l="l" r="r" t="t"/>
            <a:pathLst>
              <a:path extrusionOk="0" h="20613" w="21120">
                <a:moveTo>
                  <a:pt x="21097" y="2723"/>
                </a:moveTo>
                <a:cubicBezTo>
                  <a:pt x="18115" y="1904"/>
                  <a:pt x="15419" y="725"/>
                  <a:pt x="13503" y="2524"/>
                </a:cubicBezTo>
                <a:cubicBezTo>
                  <a:pt x="14742" y="3641"/>
                  <a:pt x="16107" y="4745"/>
                  <a:pt x="17266" y="6035"/>
                </a:cubicBezTo>
                <a:cubicBezTo>
                  <a:pt x="17495" y="6283"/>
                  <a:pt x="16933" y="7871"/>
                  <a:pt x="16841" y="7871"/>
                </a:cubicBezTo>
                <a:cubicBezTo>
                  <a:pt x="15029" y="7623"/>
                  <a:pt x="13228" y="7239"/>
                  <a:pt x="11438" y="6866"/>
                </a:cubicBezTo>
                <a:cubicBezTo>
                  <a:pt x="11289" y="6457"/>
                  <a:pt x="11163" y="6048"/>
                  <a:pt x="11014" y="5638"/>
                </a:cubicBezTo>
                <a:cubicBezTo>
                  <a:pt x="10509" y="6271"/>
                  <a:pt x="10027" y="6928"/>
                  <a:pt x="9225" y="7971"/>
                </a:cubicBezTo>
                <a:cubicBezTo>
                  <a:pt x="10693" y="8442"/>
                  <a:pt x="11679" y="8603"/>
                  <a:pt x="12528" y="9062"/>
                </a:cubicBezTo>
                <a:cubicBezTo>
                  <a:pt x="13939" y="9807"/>
                  <a:pt x="14972" y="11196"/>
                  <a:pt x="13893" y="12710"/>
                </a:cubicBezTo>
                <a:cubicBezTo>
                  <a:pt x="13469" y="13293"/>
                  <a:pt x="11748" y="12871"/>
                  <a:pt x="10635" y="12772"/>
                </a:cubicBezTo>
                <a:cubicBezTo>
                  <a:pt x="10303" y="12747"/>
                  <a:pt x="9982" y="12251"/>
                  <a:pt x="9672" y="11953"/>
                </a:cubicBezTo>
                <a:cubicBezTo>
                  <a:pt x="7928" y="10253"/>
                  <a:pt x="7504" y="10365"/>
                  <a:pt x="6517" y="12698"/>
                </a:cubicBezTo>
                <a:cubicBezTo>
                  <a:pt x="7676" y="13740"/>
                  <a:pt x="8915" y="14608"/>
                  <a:pt x="9821" y="15787"/>
                </a:cubicBezTo>
                <a:cubicBezTo>
                  <a:pt x="10177" y="16258"/>
                  <a:pt x="10027" y="17685"/>
                  <a:pt x="9615" y="18194"/>
                </a:cubicBezTo>
                <a:cubicBezTo>
                  <a:pt x="9293" y="18578"/>
                  <a:pt x="7997" y="18467"/>
                  <a:pt x="7424" y="18082"/>
                </a:cubicBezTo>
                <a:cubicBezTo>
                  <a:pt x="3317" y="15291"/>
                  <a:pt x="3363" y="15253"/>
                  <a:pt x="1114" y="20166"/>
                </a:cubicBezTo>
                <a:cubicBezTo>
                  <a:pt x="1034" y="20365"/>
                  <a:pt x="736" y="20464"/>
                  <a:pt x="529" y="20613"/>
                </a:cubicBezTo>
                <a:cubicBezTo>
                  <a:pt x="-480" y="18008"/>
                  <a:pt x="-79" y="16196"/>
                  <a:pt x="2021" y="14856"/>
                </a:cubicBezTo>
                <a:cubicBezTo>
                  <a:pt x="3466" y="13926"/>
                  <a:pt x="4475" y="12933"/>
                  <a:pt x="5301" y="11159"/>
                </a:cubicBezTo>
                <a:cubicBezTo>
                  <a:pt x="6357" y="8864"/>
                  <a:pt x="8272" y="7028"/>
                  <a:pt x="9787" y="4968"/>
                </a:cubicBezTo>
                <a:cubicBezTo>
                  <a:pt x="10291" y="4286"/>
                  <a:pt x="10773" y="3591"/>
                  <a:pt x="11175" y="2822"/>
                </a:cubicBezTo>
                <a:cubicBezTo>
                  <a:pt x="12540" y="167"/>
                  <a:pt x="18298" y="-987"/>
                  <a:pt x="20443" y="1010"/>
                </a:cubicBezTo>
                <a:cubicBezTo>
                  <a:pt x="20696" y="1259"/>
                  <a:pt x="20741" y="1755"/>
                  <a:pt x="21120" y="2735"/>
                </a:cubicBezTo>
                <a:lnTo>
                  <a:pt x="21097" y="27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1" name="Google Shape;1281;p38"/>
          <p:cNvSpPr/>
          <p:nvPr/>
        </p:nvSpPr>
        <p:spPr>
          <a:xfrm>
            <a:off x="2774836" y="2690445"/>
            <a:ext cx="59562" cy="86488"/>
          </a:xfrm>
          <a:custGeom>
            <a:rect b="b" l="l" r="r" t="t"/>
            <a:pathLst>
              <a:path extrusionOk="0" h="21501" w="20844">
                <a:moveTo>
                  <a:pt x="11316" y="4569"/>
                </a:moveTo>
                <a:cubicBezTo>
                  <a:pt x="12810" y="4569"/>
                  <a:pt x="14372" y="4322"/>
                  <a:pt x="15686" y="4638"/>
                </a:cubicBezTo>
                <a:cubicBezTo>
                  <a:pt x="16792" y="4915"/>
                  <a:pt x="17608" y="5845"/>
                  <a:pt x="18562" y="6478"/>
                </a:cubicBezTo>
                <a:cubicBezTo>
                  <a:pt x="17470" y="6963"/>
                  <a:pt x="16460" y="7546"/>
                  <a:pt x="15299" y="7872"/>
                </a:cubicBezTo>
                <a:cubicBezTo>
                  <a:pt x="14746" y="8031"/>
                  <a:pt x="13888" y="7803"/>
                  <a:pt x="13252" y="7615"/>
                </a:cubicBezTo>
                <a:cubicBezTo>
                  <a:pt x="10238" y="6765"/>
                  <a:pt x="9339" y="8031"/>
                  <a:pt x="8647" y="9949"/>
                </a:cubicBezTo>
                <a:cubicBezTo>
                  <a:pt x="10085" y="10038"/>
                  <a:pt x="11510" y="9880"/>
                  <a:pt x="12547" y="10236"/>
                </a:cubicBezTo>
                <a:cubicBezTo>
                  <a:pt x="13556" y="10592"/>
                  <a:pt x="14165" y="11502"/>
                  <a:pt x="14981" y="12165"/>
                </a:cubicBezTo>
                <a:cubicBezTo>
                  <a:pt x="14013" y="12550"/>
                  <a:pt x="13100" y="13035"/>
                  <a:pt x="12063" y="13253"/>
                </a:cubicBezTo>
                <a:cubicBezTo>
                  <a:pt x="11358" y="13401"/>
                  <a:pt x="10417" y="13213"/>
                  <a:pt x="9712" y="12996"/>
                </a:cubicBezTo>
                <a:cubicBezTo>
                  <a:pt x="7264" y="12204"/>
                  <a:pt x="6421" y="13124"/>
                  <a:pt x="5937" y="14805"/>
                </a:cubicBezTo>
                <a:cubicBezTo>
                  <a:pt x="7002" y="15053"/>
                  <a:pt x="8108" y="15181"/>
                  <a:pt x="8965" y="15587"/>
                </a:cubicBezTo>
                <a:cubicBezTo>
                  <a:pt x="9519" y="15844"/>
                  <a:pt x="9698" y="16506"/>
                  <a:pt x="10030" y="16981"/>
                </a:cubicBezTo>
                <a:cubicBezTo>
                  <a:pt x="9449" y="17179"/>
                  <a:pt x="8841" y="17545"/>
                  <a:pt x="8260" y="17525"/>
                </a:cubicBezTo>
                <a:cubicBezTo>
                  <a:pt x="3434" y="17436"/>
                  <a:pt x="2715" y="17881"/>
                  <a:pt x="2272" y="21501"/>
                </a:cubicBezTo>
                <a:cubicBezTo>
                  <a:pt x="171" y="21016"/>
                  <a:pt x="-756" y="19582"/>
                  <a:pt x="724" y="18316"/>
                </a:cubicBezTo>
                <a:cubicBezTo>
                  <a:pt x="4112" y="15458"/>
                  <a:pt x="5356" y="12006"/>
                  <a:pt x="6767" y="8555"/>
                </a:cubicBezTo>
                <a:cubicBezTo>
                  <a:pt x="7043" y="7882"/>
                  <a:pt x="7804" y="7348"/>
                  <a:pt x="8329" y="6715"/>
                </a:cubicBezTo>
                <a:cubicBezTo>
                  <a:pt x="8689" y="6300"/>
                  <a:pt x="9366" y="5796"/>
                  <a:pt x="9242" y="5449"/>
                </a:cubicBezTo>
                <a:cubicBezTo>
                  <a:pt x="8716" y="3986"/>
                  <a:pt x="9173" y="2720"/>
                  <a:pt x="10984" y="2087"/>
                </a:cubicBezTo>
                <a:cubicBezTo>
                  <a:pt x="13460" y="1216"/>
                  <a:pt x="16115" y="554"/>
                  <a:pt x="18797" y="10"/>
                </a:cubicBezTo>
                <a:cubicBezTo>
                  <a:pt x="19281" y="-99"/>
                  <a:pt x="20166" y="771"/>
                  <a:pt x="20844" y="1187"/>
                </a:cubicBezTo>
                <a:cubicBezTo>
                  <a:pt x="20083" y="1256"/>
                  <a:pt x="19281" y="1434"/>
                  <a:pt x="18548" y="1365"/>
                </a:cubicBezTo>
                <a:cubicBezTo>
                  <a:pt x="16419" y="1147"/>
                  <a:pt x="12353" y="2868"/>
                  <a:pt x="11316" y="4530"/>
                </a:cubicBezTo>
                <a:lnTo>
                  <a:pt x="11316" y="45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2" name="Google Shape;1282;p38"/>
          <p:cNvSpPr/>
          <p:nvPr/>
        </p:nvSpPr>
        <p:spPr>
          <a:xfrm>
            <a:off x="3105484" y="2685393"/>
            <a:ext cx="23312" cy="46764"/>
          </a:xfrm>
          <a:custGeom>
            <a:rect b="b" l="l" r="r" t="t"/>
            <a:pathLst>
              <a:path extrusionOk="0" h="21600" w="21436">
                <a:moveTo>
                  <a:pt x="16646" y="21600"/>
                </a:moveTo>
                <a:cubicBezTo>
                  <a:pt x="11292" y="19671"/>
                  <a:pt x="6119" y="17835"/>
                  <a:pt x="0" y="15612"/>
                </a:cubicBezTo>
                <a:cubicBezTo>
                  <a:pt x="619" y="11388"/>
                  <a:pt x="1348" y="6227"/>
                  <a:pt x="2222" y="0"/>
                </a:cubicBezTo>
                <a:cubicBezTo>
                  <a:pt x="5099" y="1837"/>
                  <a:pt x="6848" y="2994"/>
                  <a:pt x="8742" y="4096"/>
                </a:cubicBezTo>
                <a:cubicBezTo>
                  <a:pt x="12312" y="6135"/>
                  <a:pt x="15991" y="8100"/>
                  <a:pt x="19597" y="10084"/>
                </a:cubicBezTo>
                <a:cubicBezTo>
                  <a:pt x="20398" y="10543"/>
                  <a:pt x="21600" y="11222"/>
                  <a:pt x="21418" y="11645"/>
                </a:cubicBezTo>
                <a:cubicBezTo>
                  <a:pt x="19997" y="15006"/>
                  <a:pt x="18249" y="18331"/>
                  <a:pt x="16646" y="21600"/>
                </a:cubicBezTo>
                <a:close/>
                <a:moveTo>
                  <a:pt x="11947" y="15539"/>
                </a:moveTo>
                <a:cubicBezTo>
                  <a:pt x="16792" y="12104"/>
                  <a:pt x="10199" y="10855"/>
                  <a:pt x="6775" y="7990"/>
                </a:cubicBezTo>
                <a:cubicBezTo>
                  <a:pt x="5974" y="10616"/>
                  <a:pt x="5427" y="12343"/>
                  <a:pt x="4845" y="14253"/>
                </a:cubicBezTo>
                <a:cubicBezTo>
                  <a:pt x="7358" y="14712"/>
                  <a:pt x="9580" y="15098"/>
                  <a:pt x="11947" y="1553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3" name="Google Shape;1283;p38"/>
          <p:cNvSpPr/>
          <p:nvPr/>
        </p:nvSpPr>
        <p:spPr>
          <a:xfrm>
            <a:off x="3232843" y="2746378"/>
            <a:ext cx="31320" cy="19344"/>
          </a:xfrm>
          <a:custGeom>
            <a:rect b="b" l="l" r="r" t="t"/>
            <a:pathLst>
              <a:path extrusionOk="0" h="20046" w="21600">
                <a:moveTo>
                  <a:pt x="21600" y="428"/>
                </a:moveTo>
                <a:cubicBezTo>
                  <a:pt x="18740" y="6913"/>
                  <a:pt x="15934" y="13149"/>
                  <a:pt x="12829" y="20046"/>
                </a:cubicBezTo>
                <a:lnTo>
                  <a:pt x="0" y="20046"/>
                </a:lnTo>
                <a:cubicBezTo>
                  <a:pt x="1907" y="3072"/>
                  <a:pt x="6946" y="-1554"/>
                  <a:pt x="21600" y="4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4" name="Google Shape;1284;p38"/>
          <p:cNvSpPr/>
          <p:nvPr/>
        </p:nvSpPr>
        <p:spPr>
          <a:xfrm>
            <a:off x="3185355" y="2713825"/>
            <a:ext cx="21168" cy="3661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0" y="8490"/>
                </a:lnTo>
                <a:cubicBezTo>
                  <a:pt x="7361" y="5605"/>
                  <a:pt x="13958" y="3025"/>
                  <a:pt x="21600" y="0"/>
                </a:cubicBezTo>
                <a:cubicBezTo>
                  <a:pt x="20434" y="4573"/>
                  <a:pt x="21158" y="9522"/>
                  <a:pt x="17698" y="13087"/>
                </a:cubicBezTo>
                <a:cubicBezTo>
                  <a:pt x="14320" y="16558"/>
                  <a:pt x="6597" y="18575"/>
                  <a:pt x="0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5" name="Google Shape;1285;p38"/>
          <p:cNvSpPr/>
          <p:nvPr/>
        </p:nvSpPr>
        <p:spPr>
          <a:xfrm>
            <a:off x="3052895" y="2751483"/>
            <a:ext cx="29268" cy="2435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cubicBezTo>
                  <a:pt x="4926" y="1829"/>
                  <a:pt x="10465" y="2216"/>
                  <a:pt x="13904" y="5558"/>
                </a:cubicBezTo>
                <a:cubicBezTo>
                  <a:pt x="17402" y="9041"/>
                  <a:pt x="18802" y="15408"/>
                  <a:pt x="21600" y="21600"/>
                </a:cubicBezTo>
                <a:cubicBezTo>
                  <a:pt x="16032" y="20896"/>
                  <a:pt x="11252" y="20404"/>
                  <a:pt x="6471" y="19700"/>
                </a:cubicBezTo>
                <a:cubicBezTo>
                  <a:pt x="6005" y="19630"/>
                  <a:pt x="5422" y="18750"/>
                  <a:pt x="5247" y="18117"/>
                </a:cubicBezTo>
                <a:cubicBezTo>
                  <a:pt x="3556" y="12383"/>
                  <a:pt x="1895" y="6614"/>
                  <a:pt x="29" y="7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6" name="Google Shape;1286;p38"/>
          <p:cNvSpPr/>
          <p:nvPr/>
        </p:nvSpPr>
        <p:spPr>
          <a:xfrm>
            <a:off x="3125689" y="2744365"/>
            <a:ext cx="17226" cy="45792"/>
          </a:xfrm>
          <a:custGeom>
            <a:rect b="b" l="l" r="r" t="t"/>
            <a:pathLst>
              <a:path extrusionOk="0" h="21600" w="21600">
                <a:moveTo>
                  <a:pt x="15194" y="21581"/>
                </a:moveTo>
                <a:cubicBezTo>
                  <a:pt x="10130" y="14563"/>
                  <a:pt x="5015" y="7563"/>
                  <a:pt x="0" y="544"/>
                </a:cubicBezTo>
                <a:cubicBezTo>
                  <a:pt x="1639" y="375"/>
                  <a:pt x="3128" y="169"/>
                  <a:pt x="4767" y="0"/>
                </a:cubicBezTo>
                <a:cubicBezTo>
                  <a:pt x="10328" y="6962"/>
                  <a:pt x="15939" y="13906"/>
                  <a:pt x="21600" y="20906"/>
                </a:cubicBezTo>
                <a:cubicBezTo>
                  <a:pt x="19514" y="21150"/>
                  <a:pt x="17379" y="21356"/>
                  <a:pt x="15294" y="21600"/>
                </a:cubicBezTo>
                <a:lnTo>
                  <a:pt x="15194" y="216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7" name="Google Shape;1287;p38"/>
          <p:cNvSpPr/>
          <p:nvPr/>
        </p:nvSpPr>
        <p:spPr>
          <a:xfrm>
            <a:off x="3183339" y="2770769"/>
            <a:ext cx="42498" cy="31482"/>
          </a:xfrm>
          <a:custGeom>
            <a:rect b="b" l="l" r="r" t="t"/>
            <a:pathLst>
              <a:path extrusionOk="0" h="21600" w="21600">
                <a:moveTo>
                  <a:pt x="0" y="19064"/>
                </a:moveTo>
                <a:lnTo>
                  <a:pt x="20454" y="0"/>
                </a:lnTo>
                <a:cubicBezTo>
                  <a:pt x="20816" y="764"/>
                  <a:pt x="21238" y="1527"/>
                  <a:pt x="21600" y="2345"/>
                </a:cubicBezTo>
                <a:cubicBezTo>
                  <a:pt x="14883" y="8755"/>
                  <a:pt x="8125" y="15218"/>
                  <a:pt x="1408" y="21600"/>
                </a:cubicBezTo>
                <a:cubicBezTo>
                  <a:pt x="925" y="20755"/>
                  <a:pt x="483" y="19936"/>
                  <a:pt x="0" y="190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8" name="Google Shape;1288;p38"/>
          <p:cNvSpPr/>
          <p:nvPr/>
        </p:nvSpPr>
        <p:spPr>
          <a:xfrm>
            <a:off x="3087295" y="2779955"/>
            <a:ext cx="28296" cy="25488"/>
          </a:xfrm>
          <a:custGeom>
            <a:rect b="b" l="l" r="r" t="t"/>
            <a:pathLst>
              <a:path extrusionOk="0" h="21600" w="21600">
                <a:moveTo>
                  <a:pt x="1659" y="0"/>
                </a:moveTo>
                <a:cubicBezTo>
                  <a:pt x="8296" y="6355"/>
                  <a:pt x="14963" y="12642"/>
                  <a:pt x="21600" y="18997"/>
                </a:cubicBezTo>
                <a:cubicBezTo>
                  <a:pt x="20876" y="19842"/>
                  <a:pt x="20212" y="20755"/>
                  <a:pt x="19488" y="21600"/>
                </a:cubicBezTo>
                <a:cubicBezTo>
                  <a:pt x="11283" y="17239"/>
                  <a:pt x="5641" y="9600"/>
                  <a:pt x="0" y="2062"/>
                </a:cubicBezTo>
                <a:cubicBezTo>
                  <a:pt x="543" y="1386"/>
                  <a:pt x="1086" y="642"/>
                  <a:pt x="16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9" name="Google Shape;1289;p38"/>
          <p:cNvSpPr/>
          <p:nvPr/>
        </p:nvSpPr>
        <p:spPr>
          <a:xfrm>
            <a:off x="3166147" y="2759595"/>
            <a:ext cx="14133" cy="28458"/>
          </a:xfrm>
          <a:custGeom>
            <a:rect b="b" l="l" r="r" t="t"/>
            <a:pathLst>
              <a:path extrusionOk="0" h="21600" w="19035">
                <a:moveTo>
                  <a:pt x="680" y="21600"/>
                </a:moveTo>
                <a:cubicBezTo>
                  <a:pt x="-2565" y="15295"/>
                  <a:pt x="6160" y="4465"/>
                  <a:pt x="19035" y="0"/>
                </a:cubicBezTo>
                <a:cubicBezTo>
                  <a:pt x="12864" y="7210"/>
                  <a:pt x="6745" y="14390"/>
                  <a:pt x="680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0" name="Google Shape;1290;p38"/>
          <p:cNvSpPr/>
          <p:nvPr/>
        </p:nvSpPr>
        <p:spPr>
          <a:xfrm>
            <a:off x="3454808" y="2738281"/>
            <a:ext cx="29286" cy="33534"/>
          </a:xfrm>
          <a:custGeom>
            <a:rect b="b" l="l" r="r" t="t"/>
            <a:pathLst>
              <a:path extrusionOk="0" h="21600" w="21494">
                <a:moveTo>
                  <a:pt x="20100" y="21600"/>
                </a:moveTo>
                <a:cubicBezTo>
                  <a:pt x="14062" y="19473"/>
                  <a:pt x="7936" y="17552"/>
                  <a:pt x="2042" y="15041"/>
                </a:cubicBezTo>
                <a:cubicBezTo>
                  <a:pt x="765" y="14502"/>
                  <a:pt x="-106" y="11915"/>
                  <a:pt x="10" y="10377"/>
                </a:cubicBezTo>
                <a:cubicBezTo>
                  <a:pt x="10" y="9711"/>
                  <a:pt x="2884" y="8840"/>
                  <a:pt x="4539" y="8609"/>
                </a:cubicBezTo>
                <a:cubicBezTo>
                  <a:pt x="5875" y="8456"/>
                  <a:pt x="7355" y="9147"/>
                  <a:pt x="8807" y="9480"/>
                </a:cubicBezTo>
                <a:cubicBezTo>
                  <a:pt x="9620" y="6303"/>
                  <a:pt x="10346" y="3126"/>
                  <a:pt x="11159" y="0"/>
                </a:cubicBezTo>
                <a:cubicBezTo>
                  <a:pt x="12000" y="0"/>
                  <a:pt x="12871" y="0"/>
                  <a:pt x="13655" y="0"/>
                </a:cubicBezTo>
                <a:cubicBezTo>
                  <a:pt x="16268" y="6841"/>
                  <a:pt x="18881" y="13631"/>
                  <a:pt x="21494" y="20473"/>
                </a:cubicBezTo>
                <a:lnTo>
                  <a:pt x="20100" y="216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1" name="Google Shape;1291;p38"/>
          <p:cNvSpPr/>
          <p:nvPr/>
        </p:nvSpPr>
        <p:spPr>
          <a:xfrm>
            <a:off x="3623665" y="2706707"/>
            <a:ext cx="23286" cy="32562"/>
          </a:xfrm>
          <a:custGeom>
            <a:rect b="b" l="l" r="r" t="t"/>
            <a:pathLst>
              <a:path extrusionOk="0" h="21600" w="21412">
                <a:moveTo>
                  <a:pt x="9865" y="8070"/>
                </a:moveTo>
                <a:cubicBezTo>
                  <a:pt x="14127" y="7279"/>
                  <a:pt x="17624" y="6593"/>
                  <a:pt x="21084" y="5908"/>
                </a:cubicBezTo>
                <a:cubicBezTo>
                  <a:pt x="21230" y="6303"/>
                  <a:pt x="21339" y="6699"/>
                  <a:pt x="21412" y="7042"/>
                </a:cubicBezTo>
                <a:cubicBezTo>
                  <a:pt x="15548" y="11895"/>
                  <a:pt x="9683" y="16747"/>
                  <a:pt x="3782" y="21600"/>
                </a:cubicBezTo>
                <a:cubicBezTo>
                  <a:pt x="2653" y="21310"/>
                  <a:pt x="1488" y="21020"/>
                  <a:pt x="358" y="20703"/>
                </a:cubicBezTo>
                <a:cubicBezTo>
                  <a:pt x="213" y="14875"/>
                  <a:pt x="-188" y="9020"/>
                  <a:pt x="103" y="3244"/>
                </a:cubicBezTo>
                <a:cubicBezTo>
                  <a:pt x="103" y="2110"/>
                  <a:pt x="2580" y="1081"/>
                  <a:pt x="3928" y="0"/>
                </a:cubicBezTo>
                <a:cubicBezTo>
                  <a:pt x="5494" y="1134"/>
                  <a:pt x="7498" y="2057"/>
                  <a:pt x="8518" y="3376"/>
                </a:cubicBezTo>
                <a:cubicBezTo>
                  <a:pt x="9465" y="4668"/>
                  <a:pt x="9392" y="6382"/>
                  <a:pt x="9865" y="80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2" name="Google Shape;1292;p38"/>
          <p:cNvSpPr/>
          <p:nvPr/>
        </p:nvSpPr>
        <p:spPr>
          <a:xfrm>
            <a:off x="3537698" y="2733151"/>
            <a:ext cx="34346" cy="64044"/>
          </a:xfrm>
          <a:custGeom>
            <a:rect b="b" l="l" r="r" t="t"/>
            <a:pathLst>
              <a:path extrusionOk="0" h="21600" w="20753">
                <a:moveTo>
                  <a:pt x="20717" y="21600"/>
                </a:moveTo>
                <a:cubicBezTo>
                  <a:pt x="13342" y="13917"/>
                  <a:pt x="6683" y="6945"/>
                  <a:pt x="0" y="0"/>
                </a:cubicBezTo>
                <a:cubicBezTo>
                  <a:pt x="5871" y="831"/>
                  <a:pt x="21600" y="17444"/>
                  <a:pt x="20717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3" name="Google Shape;1293;p38"/>
          <p:cNvSpPr/>
          <p:nvPr/>
        </p:nvSpPr>
        <p:spPr>
          <a:xfrm>
            <a:off x="3601399" y="2743331"/>
            <a:ext cx="20238" cy="51840"/>
          </a:xfrm>
          <a:custGeom>
            <a:rect b="b" l="l" r="r" t="t"/>
            <a:pathLst>
              <a:path extrusionOk="0" h="21600" w="18398">
                <a:moveTo>
                  <a:pt x="287" y="21600"/>
                </a:moveTo>
                <a:cubicBezTo>
                  <a:pt x="-2089" y="17360"/>
                  <a:pt x="10871" y="2319"/>
                  <a:pt x="18323" y="0"/>
                </a:cubicBezTo>
                <a:cubicBezTo>
                  <a:pt x="19511" y="2402"/>
                  <a:pt x="6371" y="18436"/>
                  <a:pt x="287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4" name="Google Shape;1294;p38"/>
          <p:cNvSpPr/>
          <p:nvPr/>
        </p:nvSpPr>
        <p:spPr>
          <a:xfrm>
            <a:off x="3491199" y="2775859"/>
            <a:ext cx="52596" cy="29538"/>
          </a:xfrm>
          <a:custGeom>
            <a:rect b="b" l="l" r="r" t="t"/>
            <a:pathLst>
              <a:path extrusionOk="0" h="21600" w="21600">
                <a:moveTo>
                  <a:pt x="21064" y="21600"/>
                </a:moveTo>
                <a:cubicBezTo>
                  <a:pt x="15347" y="21076"/>
                  <a:pt x="747" y="6725"/>
                  <a:pt x="0" y="0"/>
                </a:cubicBezTo>
                <a:cubicBezTo>
                  <a:pt x="7406" y="6783"/>
                  <a:pt x="14519" y="13216"/>
                  <a:pt x="21600" y="19737"/>
                </a:cubicBezTo>
                <a:cubicBezTo>
                  <a:pt x="21421" y="20377"/>
                  <a:pt x="21243" y="21018"/>
                  <a:pt x="21064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5" name="Google Shape;1295;p38"/>
          <p:cNvSpPr/>
          <p:nvPr/>
        </p:nvSpPr>
        <p:spPr>
          <a:xfrm>
            <a:off x="3627692" y="2778921"/>
            <a:ext cx="49518" cy="25344"/>
          </a:xfrm>
          <a:custGeom>
            <a:rect b="b" l="l" r="r" t="t"/>
            <a:pathLst>
              <a:path extrusionOk="0" h="20114" w="21600">
                <a:moveTo>
                  <a:pt x="0" y="19994"/>
                </a:moveTo>
                <a:cubicBezTo>
                  <a:pt x="7102" y="13413"/>
                  <a:pt x="14187" y="6864"/>
                  <a:pt x="21600" y="0"/>
                </a:cubicBezTo>
                <a:cubicBezTo>
                  <a:pt x="21169" y="6707"/>
                  <a:pt x="5740" y="21600"/>
                  <a:pt x="0" y="199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6" name="Google Shape;1296;p38"/>
          <p:cNvSpPr/>
          <p:nvPr/>
        </p:nvSpPr>
        <p:spPr>
          <a:xfrm>
            <a:off x="3688384" y="2767714"/>
            <a:ext cx="11155" cy="10142"/>
          </a:xfrm>
          <a:custGeom>
            <a:rect b="b" l="l" r="r" t="t"/>
            <a:pathLst>
              <a:path extrusionOk="0" h="20283" w="21451">
                <a:moveTo>
                  <a:pt x="21223" y="15969"/>
                </a:moveTo>
                <a:cubicBezTo>
                  <a:pt x="16812" y="17631"/>
                  <a:pt x="11944" y="20954"/>
                  <a:pt x="7913" y="20163"/>
                </a:cubicBezTo>
                <a:cubicBezTo>
                  <a:pt x="4719" y="19609"/>
                  <a:pt x="-149" y="13833"/>
                  <a:pt x="3" y="10510"/>
                </a:cubicBezTo>
                <a:cubicBezTo>
                  <a:pt x="3" y="6870"/>
                  <a:pt x="4338" y="1886"/>
                  <a:pt x="7837" y="66"/>
                </a:cubicBezTo>
                <a:cubicBezTo>
                  <a:pt x="9434" y="-646"/>
                  <a:pt x="13617" y="4576"/>
                  <a:pt x="16583" y="7187"/>
                </a:cubicBezTo>
                <a:cubicBezTo>
                  <a:pt x="18181" y="10035"/>
                  <a:pt x="19778" y="13042"/>
                  <a:pt x="21451" y="15890"/>
                </a:cubicBezTo>
                <a:lnTo>
                  <a:pt x="21223" y="1589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7" name="Google Shape;1297;p38"/>
          <p:cNvSpPr/>
          <p:nvPr/>
        </p:nvSpPr>
        <p:spPr>
          <a:xfrm>
            <a:off x="2453353" y="4199249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63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8" name="Google Shape;1298;p38"/>
          <p:cNvSpPr/>
          <p:nvPr/>
        </p:nvSpPr>
        <p:spPr>
          <a:xfrm>
            <a:off x="2623233" y="4173010"/>
            <a:ext cx="86006" cy="85248"/>
          </a:xfrm>
          <a:custGeom>
            <a:rect b="b" l="l" r="r" t="t"/>
            <a:pathLst>
              <a:path extrusionOk="0" h="21312" w="21569">
                <a:moveTo>
                  <a:pt x="12368" y="8070"/>
                </a:moveTo>
                <a:lnTo>
                  <a:pt x="2851" y="8070"/>
                </a:lnTo>
                <a:cubicBezTo>
                  <a:pt x="2806" y="8512"/>
                  <a:pt x="2761" y="8796"/>
                  <a:pt x="2761" y="9079"/>
                </a:cubicBezTo>
                <a:cubicBezTo>
                  <a:pt x="2761" y="12694"/>
                  <a:pt x="2761" y="16309"/>
                  <a:pt x="2761" y="20038"/>
                </a:cubicBezTo>
                <a:lnTo>
                  <a:pt x="14934" y="20038"/>
                </a:lnTo>
                <a:cubicBezTo>
                  <a:pt x="14934" y="17567"/>
                  <a:pt x="14934" y="15221"/>
                  <a:pt x="14934" y="12853"/>
                </a:cubicBezTo>
                <a:cubicBezTo>
                  <a:pt x="14934" y="11810"/>
                  <a:pt x="15285" y="11028"/>
                  <a:pt x="16460" y="11278"/>
                </a:cubicBezTo>
                <a:cubicBezTo>
                  <a:pt x="16901" y="11380"/>
                  <a:pt x="17568" y="12026"/>
                  <a:pt x="17568" y="12411"/>
                </a:cubicBezTo>
                <a:cubicBezTo>
                  <a:pt x="17579" y="14972"/>
                  <a:pt x="17511" y="17522"/>
                  <a:pt x="17296" y="20072"/>
                </a:cubicBezTo>
                <a:cubicBezTo>
                  <a:pt x="17274" y="20514"/>
                  <a:pt x="16449" y="21250"/>
                  <a:pt x="15997" y="21262"/>
                </a:cubicBezTo>
                <a:cubicBezTo>
                  <a:pt x="11069" y="21341"/>
                  <a:pt x="6163" y="21307"/>
                  <a:pt x="1246" y="21296"/>
                </a:cubicBezTo>
                <a:cubicBezTo>
                  <a:pt x="252" y="21296"/>
                  <a:pt x="-31" y="20786"/>
                  <a:pt x="3" y="19811"/>
                </a:cubicBezTo>
                <a:cubicBezTo>
                  <a:pt x="82" y="16003"/>
                  <a:pt x="127" y="12218"/>
                  <a:pt x="59" y="8410"/>
                </a:cubicBezTo>
                <a:cubicBezTo>
                  <a:pt x="48" y="7277"/>
                  <a:pt x="432" y="6926"/>
                  <a:pt x="1472" y="6926"/>
                </a:cubicBezTo>
                <a:cubicBezTo>
                  <a:pt x="4976" y="6881"/>
                  <a:pt x="8458" y="6767"/>
                  <a:pt x="11950" y="6790"/>
                </a:cubicBezTo>
                <a:cubicBezTo>
                  <a:pt x="13058" y="6790"/>
                  <a:pt x="13804" y="6495"/>
                  <a:pt x="14505" y="5600"/>
                </a:cubicBezTo>
                <a:cubicBezTo>
                  <a:pt x="15725" y="3991"/>
                  <a:pt x="17070" y="2483"/>
                  <a:pt x="18393" y="965"/>
                </a:cubicBezTo>
                <a:cubicBezTo>
                  <a:pt x="19399" y="-191"/>
                  <a:pt x="19953" y="-259"/>
                  <a:pt x="21569" y="500"/>
                </a:cubicBezTo>
                <a:cubicBezTo>
                  <a:pt x="19896" y="2359"/>
                  <a:pt x="18133" y="4127"/>
                  <a:pt x="16618" y="6076"/>
                </a:cubicBezTo>
                <a:cubicBezTo>
                  <a:pt x="13951" y="9476"/>
                  <a:pt x="11475" y="13034"/>
                  <a:pt x="8831" y="16468"/>
                </a:cubicBezTo>
                <a:cubicBezTo>
                  <a:pt x="8390" y="17046"/>
                  <a:pt x="7576" y="17658"/>
                  <a:pt x="6920" y="17669"/>
                </a:cubicBezTo>
                <a:cubicBezTo>
                  <a:pt x="6434" y="17669"/>
                  <a:pt x="5790" y="16819"/>
                  <a:pt x="5474" y="16230"/>
                </a:cubicBezTo>
                <a:cubicBezTo>
                  <a:pt x="5010" y="15380"/>
                  <a:pt x="4773" y="14417"/>
                  <a:pt x="4445" y="13510"/>
                </a:cubicBezTo>
                <a:cubicBezTo>
                  <a:pt x="4626" y="13329"/>
                  <a:pt x="4795" y="13159"/>
                  <a:pt x="4976" y="12978"/>
                </a:cubicBezTo>
                <a:cubicBezTo>
                  <a:pt x="5801" y="13499"/>
                  <a:pt x="6626" y="14031"/>
                  <a:pt x="7553" y="14632"/>
                </a:cubicBezTo>
                <a:cubicBezTo>
                  <a:pt x="9057" y="12592"/>
                  <a:pt x="10696" y="10394"/>
                  <a:pt x="12391" y="8093"/>
                </a:cubicBezTo>
                <a:lnTo>
                  <a:pt x="12368" y="809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9" name="Google Shape;1299;p38"/>
          <p:cNvSpPr/>
          <p:nvPr/>
        </p:nvSpPr>
        <p:spPr>
          <a:xfrm>
            <a:off x="3400653" y="4203960"/>
            <a:ext cx="98937" cy="70516"/>
          </a:xfrm>
          <a:custGeom>
            <a:rect b="b" l="l" r="r" t="t"/>
            <a:pathLst>
              <a:path extrusionOk="0" h="21548" w="21508">
                <a:moveTo>
                  <a:pt x="14695" y="1261"/>
                </a:moveTo>
                <a:lnTo>
                  <a:pt x="2509" y="1261"/>
                </a:lnTo>
                <a:lnTo>
                  <a:pt x="2509" y="19619"/>
                </a:lnTo>
                <a:lnTo>
                  <a:pt x="18908" y="19619"/>
                </a:lnTo>
                <a:cubicBezTo>
                  <a:pt x="19054" y="15005"/>
                  <a:pt x="19152" y="10738"/>
                  <a:pt x="19358" y="6484"/>
                </a:cubicBezTo>
                <a:cubicBezTo>
                  <a:pt x="19378" y="5805"/>
                  <a:pt x="19770" y="4808"/>
                  <a:pt x="20171" y="4600"/>
                </a:cubicBezTo>
                <a:cubicBezTo>
                  <a:pt x="20906" y="4212"/>
                  <a:pt x="21572" y="4503"/>
                  <a:pt x="21503" y="6069"/>
                </a:cubicBezTo>
                <a:cubicBezTo>
                  <a:pt x="21327" y="10419"/>
                  <a:pt x="21180" y="14769"/>
                  <a:pt x="21063" y="19120"/>
                </a:cubicBezTo>
                <a:cubicBezTo>
                  <a:pt x="21023" y="20353"/>
                  <a:pt x="20622" y="20713"/>
                  <a:pt x="19819" y="20741"/>
                </a:cubicBezTo>
                <a:cubicBezTo>
                  <a:pt x="13716" y="20977"/>
                  <a:pt x="7613" y="21226"/>
                  <a:pt x="1490" y="21545"/>
                </a:cubicBezTo>
                <a:cubicBezTo>
                  <a:pt x="413" y="21600"/>
                  <a:pt x="50" y="21018"/>
                  <a:pt x="50" y="19522"/>
                </a:cubicBezTo>
                <a:cubicBezTo>
                  <a:pt x="50" y="13633"/>
                  <a:pt x="-28" y="7759"/>
                  <a:pt x="11" y="1870"/>
                </a:cubicBezTo>
                <a:cubicBezTo>
                  <a:pt x="11" y="1302"/>
                  <a:pt x="658" y="291"/>
                  <a:pt x="1010" y="277"/>
                </a:cubicBezTo>
                <a:cubicBezTo>
                  <a:pt x="5311" y="97"/>
                  <a:pt x="9631" y="55"/>
                  <a:pt x="13951" y="0"/>
                </a:cubicBezTo>
                <a:cubicBezTo>
                  <a:pt x="14205" y="0"/>
                  <a:pt x="14460" y="277"/>
                  <a:pt x="14734" y="416"/>
                </a:cubicBezTo>
                <a:lnTo>
                  <a:pt x="14695" y="12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0" name="Google Shape;1300;p38"/>
          <p:cNvSpPr/>
          <p:nvPr/>
        </p:nvSpPr>
        <p:spPr>
          <a:xfrm>
            <a:off x="3420527" y="4181951"/>
            <a:ext cx="78948" cy="77696"/>
          </a:xfrm>
          <a:custGeom>
            <a:rect b="b" l="l" r="r" t="t"/>
            <a:pathLst>
              <a:path extrusionOk="0" h="20705" w="21600">
                <a:moveTo>
                  <a:pt x="9741" y="15584"/>
                </a:moveTo>
                <a:cubicBezTo>
                  <a:pt x="11871" y="17045"/>
                  <a:pt x="13842" y="18385"/>
                  <a:pt x="16255" y="20039"/>
                </a:cubicBezTo>
                <a:cubicBezTo>
                  <a:pt x="12352" y="21307"/>
                  <a:pt x="10541" y="18301"/>
                  <a:pt x="7918" y="17190"/>
                </a:cubicBezTo>
                <a:cubicBezTo>
                  <a:pt x="5369" y="18301"/>
                  <a:pt x="3497" y="21162"/>
                  <a:pt x="0" y="20643"/>
                </a:cubicBezTo>
                <a:cubicBezTo>
                  <a:pt x="2180" y="19122"/>
                  <a:pt x="4359" y="17600"/>
                  <a:pt x="6428" y="16164"/>
                </a:cubicBezTo>
                <a:cubicBezTo>
                  <a:pt x="4827" y="13845"/>
                  <a:pt x="3350" y="11708"/>
                  <a:pt x="1860" y="9559"/>
                </a:cubicBezTo>
                <a:cubicBezTo>
                  <a:pt x="2069" y="9390"/>
                  <a:pt x="2278" y="9209"/>
                  <a:pt x="2475" y="9016"/>
                </a:cubicBezTo>
                <a:cubicBezTo>
                  <a:pt x="5726" y="9076"/>
                  <a:pt x="6083" y="12783"/>
                  <a:pt x="8940" y="14159"/>
                </a:cubicBezTo>
                <a:cubicBezTo>
                  <a:pt x="11083" y="11515"/>
                  <a:pt x="13411" y="8774"/>
                  <a:pt x="15603" y="5925"/>
                </a:cubicBezTo>
                <a:cubicBezTo>
                  <a:pt x="16723" y="4464"/>
                  <a:pt x="17561" y="2810"/>
                  <a:pt x="18509" y="1240"/>
                </a:cubicBezTo>
                <a:cubicBezTo>
                  <a:pt x="19383" y="-196"/>
                  <a:pt x="19704" y="-293"/>
                  <a:pt x="21600" y="480"/>
                </a:cubicBezTo>
                <a:cubicBezTo>
                  <a:pt x="18743" y="6215"/>
                  <a:pt x="14802" y="11129"/>
                  <a:pt x="9778" y="15572"/>
                </a:cubicBezTo>
                <a:lnTo>
                  <a:pt x="9741" y="155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1" name="Google Shape;1301;p38"/>
          <p:cNvSpPr/>
          <p:nvPr/>
        </p:nvSpPr>
        <p:spPr>
          <a:xfrm>
            <a:off x="2943356" y="4185204"/>
            <a:ext cx="100720" cy="92696"/>
          </a:xfrm>
          <a:custGeom>
            <a:rect b="b" l="l" r="r" t="t"/>
            <a:pathLst>
              <a:path extrusionOk="0" h="19352" w="20853">
                <a:moveTo>
                  <a:pt x="18509" y="7083"/>
                </a:moveTo>
                <a:cubicBezTo>
                  <a:pt x="20356" y="6601"/>
                  <a:pt x="20757" y="6724"/>
                  <a:pt x="20831" y="8312"/>
                </a:cubicBezTo>
                <a:cubicBezTo>
                  <a:pt x="20906" y="9750"/>
                  <a:pt x="20803" y="11339"/>
                  <a:pt x="20281" y="12644"/>
                </a:cubicBezTo>
                <a:cubicBezTo>
                  <a:pt x="17651" y="19141"/>
                  <a:pt x="9369" y="21401"/>
                  <a:pt x="3773" y="17268"/>
                </a:cubicBezTo>
                <a:cubicBezTo>
                  <a:pt x="714" y="15008"/>
                  <a:pt x="-694" y="10904"/>
                  <a:pt x="332" y="7234"/>
                </a:cubicBezTo>
                <a:cubicBezTo>
                  <a:pt x="1414" y="3376"/>
                  <a:pt x="5116" y="359"/>
                  <a:pt x="9164" y="37"/>
                </a:cubicBezTo>
                <a:cubicBezTo>
                  <a:pt x="12139" y="-199"/>
                  <a:pt x="14723" y="671"/>
                  <a:pt x="16840" y="2780"/>
                </a:cubicBezTo>
                <a:cubicBezTo>
                  <a:pt x="16774" y="2941"/>
                  <a:pt x="16718" y="3111"/>
                  <a:pt x="16653" y="3272"/>
                </a:cubicBezTo>
                <a:cubicBezTo>
                  <a:pt x="16010" y="3026"/>
                  <a:pt x="15282" y="2884"/>
                  <a:pt x="14723" y="2515"/>
                </a:cubicBezTo>
                <a:cubicBezTo>
                  <a:pt x="11430" y="397"/>
                  <a:pt x="7961" y="472"/>
                  <a:pt x="5191" y="2799"/>
                </a:cubicBezTo>
                <a:cubicBezTo>
                  <a:pt x="2207" y="5314"/>
                  <a:pt x="1218" y="9485"/>
                  <a:pt x="2710" y="13183"/>
                </a:cubicBezTo>
                <a:cubicBezTo>
                  <a:pt x="4053" y="16531"/>
                  <a:pt x="7420" y="18526"/>
                  <a:pt x="11076" y="18167"/>
                </a:cubicBezTo>
                <a:cubicBezTo>
                  <a:pt x="15832" y="17694"/>
                  <a:pt x="19507" y="12795"/>
                  <a:pt x="18686" y="8010"/>
                </a:cubicBezTo>
                <a:cubicBezTo>
                  <a:pt x="18640" y="7726"/>
                  <a:pt x="18584" y="7442"/>
                  <a:pt x="18518" y="7064"/>
                </a:cubicBezTo>
                <a:lnTo>
                  <a:pt x="18509" y="70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2" name="Google Shape;1302;p38"/>
          <p:cNvSpPr/>
          <p:nvPr/>
        </p:nvSpPr>
        <p:spPr>
          <a:xfrm>
            <a:off x="2970279" y="4187605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51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3" name="Google Shape;1303;p38"/>
          <p:cNvSpPr/>
          <p:nvPr/>
        </p:nvSpPr>
        <p:spPr>
          <a:xfrm>
            <a:off x="2326397" y="4195479"/>
            <a:ext cx="61992" cy="65475"/>
          </a:xfrm>
          <a:custGeom>
            <a:rect b="b" l="l" r="r" t="t"/>
            <a:pathLst>
              <a:path extrusionOk="0" h="21397" w="21600">
                <a:moveTo>
                  <a:pt x="0" y="8774"/>
                </a:moveTo>
                <a:cubicBezTo>
                  <a:pt x="2635" y="8196"/>
                  <a:pt x="4502" y="8863"/>
                  <a:pt x="5584" y="10744"/>
                </a:cubicBezTo>
                <a:cubicBezTo>
                  <a:pt x="6604" y="12492"/>
                  <a:pt x="7561" y="14285"/>
                  <a:pt x="8675" y="15959"/>
                </a:cubicBezTo>
                <a:cubicBezTo>
                  <a:pt x="9035" y="16492"/>
                  <a:pt x="9788" y="17114"/>
                  <a:pt x="10353" y="17100"/>
                </a:cubicBezTo>
                <a:cubicBezTo>
                  <a:pt x="10839" y="17100"/>
                  <a:pt x="11498" y="16314"/>
                  <a:pt x="11780" y="15737"/>
                </a:cubicBezTo>
                <a:cubicBezTo>
                  <a:pt x="13898" y="11322"/>
                  <a:pt x="16047" y="6907"/>
                  <a:pt x="17945" y="2418"/>
                </a:cubicBezTo>
                <a:cubicBezTo>
                  <a:pt x="18651" y="788"/>
                  <a:pt x="19561" y="-56"/>
                  <a:pt x="21600" y="3"/>
                </a:cubicBezTo>
                <a:cubicBezTo>
                  <a:pt x="21427" y="537"/>
                  <a:pt x="21333" y="1055"/>
                  <a:pt x="21129" y="1544"/>
                </a:cubicBezTo>
                <a:cubicBezTo>
                  <a:pt x="18494" y="7529"/>
                  <a:pt x="15749" y="13485"/>
                  <a:pt x="13255" y="19529"/>
                </a:cubicBezTo>
                <a:cubicBezTo>
                  <a:pt x="12549" y="21248"/>
                  <a:pt x="11341" y="21144"/>
                  <a:pt x="9929" y="21351"/>
                </a:cubicBezTo>
                <a:cubicBezTo>
                  <a:pt x="8533" y="21544"/>
                  <a:pt x="7749" y="21144"/>
                  <a:pt x="7059" y="19974"/>
                </a:cubicBezTo>
                <a:cubicBezTo>
                  <a:pt x="4784" y="16225"/>
                  <a:pt x="2384" y="12551"/>
                  <a:pt x="0" y="877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4" name="Google Shape;1304;p38"/>
          <p:cNvSpPr/>
          <p:nvPr/>
        </p:nvSpPr>
        <p:spPr>
          <a:xfrm>
            <a:off x="2763242" y="4202063"/>
            <a:ext cx="72324" cy="60298"/>
          </a:xfrm>
          <a:custGeom>
            <a:rect b="b" l="l" r="r" t="t"/>
            <a:pathLst>
              <a:path extrusionOk="0" h="21535" w="21541">
                <a:moveTo>
                  <a:pt x="3428" y="19947"/>
                </a:moveTo>
                <a:lnTo>
                  <a:pt x="18508" y="19947"/>
                </a:lnTo>
                <a:cubicBezTo>
                  <a:pt x="18508" y="15948"/>
                  <a:pt x="18562" y="11997"/>
                  <a:pt x="18481" y="8078"/>
                </a:cubicBezTo>
                <a:cubicBezTo>
                  <a:pt x="18441" y="6734"/>
                  <a:pt x="18387" y="5698"/>
                  <a:pt x="19836" y="5650"/>
                </a:cubicBezTo>
                <a:cubicBezTo>
                  <a:pt x="21138" y="5601"/>
                  <a:pt x="21567" y="6443"/>
                  <a:pt x="21540" y="7852"/>
                </a:cubicBezTo>
                <a:cubicBezTo>
                  <a:pt x="21487" y="11851"/>
                  <a:pt x="21540" y="15818"/>
                  <a:pt x="21366" y="19817"/>
                </a:cubicBezTo>
                <a:cubicBezTo>
                  <a:pt x="21326" y="20449"/>
                  <a:pt x="20360" y="21534"/>
                  <a:pt x="19836" y="21534"/>
                </a:cubicBezTo>
                <a:cubicBezTo>
                  <a:pt x="13665" y="21550"/>
                  <a:pt x="7480" y="21453"/>
                  <a:pt x="1309" y="21242"/>
                </a:cubicBezTo>
                <a:cubicBezTo>
                  <a:pt x="852" y="21242"/>
                  <a:pt x="47" y="19996"/>
                  <a:pt x="21" y="19316"/>
                </a:cubicBezTo>
                <a:cubicBezTo>
                  <a:pt x="-33" y="13535"/>
                  <a:pt x="21" y="7787"/>
                  <a:pt x="168" y="2006"/>
                </a:cubicBezTo>
                <a:cubicBezTo>
                  <a:pt x="168" y="1326"/>
                  <a:pt x="893" y="112"/>
                  <a:pt x="1309" y="96"/>
                </a:cubicBezTo>
                <a:cubicBezTo>
                  <a:pt x="5065" y="-50"/>
                  <a:pt x="8822" y="15"/>
                  <a:pt x="12592" y="15"/>
                </a:cubicBezTo>
                <a:cubicBezTo>
                  <a:pt x="12605" y="436"/>
                  <a:pt x="12645" y="889"/>
                  <a:pt x="12659" y="1310"/>
                </a:cubicBezTo>
                <a:cubicBezTo>
                  <a:pt x="11183" y="1440"/>
                  <a:pt x="9707" y="1602"/>
                  <a:pt x="8205" y="1666"/>
                </a:cubicBezTo>
                <a:cubicBezTo>
                  <a:pt x="6675" y="1731"/>
                  <a:pt x="5119" y="1666"/>
                  <a:pt x="3428" y="1666"/>
                </a:cubicBezTo>
                <a:lnTo>
                  <a:pt x="3428" y="19963"/>
                </a:lnTo>
                <a:lnTo>
                  <a:pt x="3428" y="1994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5" name="Google Shape;1305;p38"/>
          <p:cNvSpPr/>
          <p:nvPr/>
        </p:nvSpPr>
        <p:spPr>
          <a:xfrm>
            <a:off x="2777907" y="4182355"/>
            <a:ext cx="66582" cy="67050"/>
          </a:xfrm>
          <a:custGeom>
            <a:rect b="b" l="l" r="r" t="t"/>
            <a:pathLst>
              <a:path extrusionOk="0" h="20599" w="21600">
                <a:moveTo>
                  <a:pt x="0" y="14965"/>
                </a:moveTo>
                <a:cubicBezTo>
                  <a:pt x="3142" y="13892"/>
                  <a:pt x="3814" y="16721"/>
                  <a:pt x="5743" y="17543"/>
                </a:cubicBezTo>
                <a:cubicBezTo>
                  <a:pt x="9587" y="12219"/>
                  <a:pt x="13474" y="6910"/>
                  <a:pt x="17289" y="1531"/>
                </a:cubicBezTo>
                <a:cubicBezTo>
                  <a:pt x="18385" y="-2"/>
                  <a:pt x="19612" y="-448"/>
                  <a:pt x="21600" y="486"/>
                </a:cubicBezTo>
                <a:cubicBezTo>
                  <a:pt x="21249" y="1057"/>
                  <a:pt x="20986" y="1601"/>
                  <a:pt x="20621" y="2088"/>
                </a:cubicBezTo>
                <a:cubicBezTo>
                  <a:pt x="16485" y="7704"/>
                  <a:pt x="12320" y="13306"/>
                  <a:pt x="8155" y="18908"/>
                </a:cubicBezTo>
                <a:cubicBezTo>
                  <a:pt x="6547" y="21082"/>
                  <a:pt x="5217" y="21152"/>
                  <a:pt x="3434" y="19159"/>
                </a:cubicBezTo>
                <a:cubicBezTo>
                  <a:pt x="2280" y="17877"/>
                  <a:pt x="1228" y="16470"/>
                  <a:pt x="0" y="1496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6" name="Google Shape;1306;p38"/>
          <p:cNvSpPr/>
          <p:nvPr/>
        </p:nvSpPr>
        <p:spPr>
          <a:xfrm>
            <a:off x="3224610" y="4176759"/>
            <a:ext cx="111695" cy="102838"/>
          </a:xfrm>
          <a:custGeom>
            <a:rect b="b" l="l" r="r" t="t"/>
            <a:pathLst>
              <a:path extrusionOk="0" h="19551" w="20608">
                <a:moveTo>
                  <a:pt x="19567" y="5160"/>
                </a:moveTo>
                <a:cubicBezTo>
                  <a:pt x="18918" y="5229"/>
                  <a:pt x="18519" y="5263"/>
                  <a:pt x="18403" y="5272"/>
                </a:cubicBezTo>
                <a:cubicBezTo>
                  <a:pt x="19076" y="6951"/>
                  <a:pt x="19966" y="8647"/>
                  <a:pt x="20432" y="10463"/>
                </a:cubicBezTo>
                <a:cubicBezTo>
                  <a:pt x="20972" y="12598"/>
                  <a:pt x="20224" y="14552"/>
                  <a:pt x="18835" y="16214"/>
                </a:cubicBezTo>
                <a:cubicBezTo>
                  <a:pt x="15485" y="20234"/>
                  <a:pt x="5973" y="21319"/>
                  <a:pt x="1966" y="15525"/>
                </a:cubicBezTo>
                <a:cubicBezTo>
                  <a:pt x="-146" y="12460"/>
                  <a:pt x="-628" y="9137"/>
                  <a:pt x="869" y="5676"/>
                </a:cubicBezTo>
                <a:cubicBezTo>
                  <a:pt x="2398" y="2138"/>
                  <a:pt x="5275" y="391"/>
                  <a:pt x="8892" y="55"/>
                </a:cubicBezTo>
                <a:cubicBezTo>
                  <a:pt x="12641" y="-281"/>
                  <a:pt x="15934" y="924"/>
                  <a:pt x="18553" y="3825"/>
                </a:cubicBezTo>
                <a:cubicBezTo>
                  <a:pt x="18869" y="4178"/>
                  <a:pt x="19118" y="4574"/>
                  <a:pt x="19559" y="5160"/>
                </a:cubicBezTo>
                <a:lnTo>
                  <a:pt x="19567" y="5160"/>
                </a:lnTo>
                <a:close/>
                <a:moveTo>
                  <a:pt x="10978" y="2655"/>
                </a:moveTo>
                <a:cubicBezTo>
                  <a:pt x="11020" y="2517"/>
                  <a:pt x="11070" y="2396"/>
                  <a:pt x="11103" y="2259"/>
                </a:cubicBezTo>
                <a:cubicBezTo>
                  <a:pt x="13647" y="1449"/>
                  <a:pt x="15443" y="3275"/>
                  <a:pt x="17547" y="4695"/>
                </a:cubicBezTo>
                <a:cubicBezTo>
                  <a:pt x="14878" y="1096"/>
                  <a:pt x="9291" y="-57"/>
                  <a:pt x="5924" y="2233"/>
                </a:cubicBezTo>
                <a:cubicBezTo>
                  <a:pt x="3147" y="4127"/>
                  <a:pt x="1825" y="6933"/>
                  <a:pt x="2182" y="10343"/>
                </a:cubicBezTo>
                <a:cubicBezTo>
                  <a:pt x="2565" y="13958"/>
                  <a:pt x="4294" y="16799"/>
                  <a:pt x="7778" y="17953"/>
                </a:cubicBezTo>
                <a:cubicBezTo>
                  <a:pt x="11128" y="19063"/>
                  <a:pt x="14321" y="18435"/>
                  <a:pt x="16807" y="15775"/>
                </a:cubicBezTo>
                <a:cubicBezTo>
                  <a:pt x="17613" y="14914"/>
                  <a:pt x="18129" y="13502"/>
                  <a:pt x="18270" y="12297"/>
                </a:cubicBezTo>
                <a:cubicBezTo>
                  <a:pt x="18669" y="8647"/>
                  <a:pt x="15460" y="3447"/>
                  <a:pt x="11627" y="2965"/>
                </a:cubicBezTo>
                <a:cubicBezTo>
                  <a:pt x="11402" y="2930"/>
                  <a:pt x="11195" y="2758"/>
                  <a:pt x="10962" y="2663"/>
                </a:cubicBezTo>
                <a:lnTo>
                  <a:pt x="10978" y="2655"/>
                </a:lnTo>
                <a:close/>
                <a:moveTo>
                  <a:pt x="10097" y="10248"/>
                </a:moveTo>
                <a:cubicBezTo>
                  <a:pt x="10970" y="9189"/>
                  <a:pt x="11868" y="8078"/>
                  <a:pt x="12758" y="6985"/>
                </a:cubicBezTo>
                <a:cubicBezTo>
                  <a:pt x="13498" y="6081"/>
                  <a:pt x="13589" y="6055"/>
                  <a:pt x="15202" y="6477"/>
                </a:cubicBezTo>
                <a:cubicBezTo>
                  <a:pt x="13880" y="8173"/>
                  <a:pt x="12650" y="9766"/>
                  <a:pt x="11203" y="11625"/>
                </a:cubicBezTo>
                <a:cubicBezTo>
                  <a:pt x="13032" y="12503"/>
                  <a:pt x="14878" y="13390"/>
                  <a:pt x="16724" y="14268"/>
                </a:cubicBezTo>
                <a:cubicBezTo>
                  <a:pt x="14146" y="15215"/>
                  <a:pt x="12176" y="13605"/>
                  <a:pt x="10089" y="12633"/>
                </a:cubicBezTo>
                <a:cubicBezTo>
                  <a:pt x="8717" y="13364"/>
                  <a:pt x="7337" y="14105"/>
                  <a:pt x="5957" y="14836"/>
                </a:cubicBezTo>
                <a:cubicBezTo>
                  <a:pt x="5840" y="14647"/>
                  <a:pt x="5707" y="14449"/>
                  <a:pt x="5583" y="14260"/>
                </a:cubicBezTo>
                <a:cubicBezTo>
                  <a:pt x="6564" y="13364"/>
                  <a:pt x="7536" y="12478"/>
                  <a:pt x="8509" y="11591"/>
                </a:cubicBezTo>
                <a:cubicBezTo>
                  <a:pt x="7561" y="10239"/>
                  <a:pt x="6589" y="8862"/>
                  <a:pt x="5633" y="7484"/>
                </a:cubicBezTo>
                <a:cubicBezTo>
                  <a:pt x="5766" y="7347"/>
                  <a:pt x="5907" y="7217"/>
                  <a:pt x="6040" y="7080"/>
                </a:cubicBezTo>
                <a:cubicBezTo>
                  <a:pt x="8069" y="7011"/>
                  <a:pt x="8376" y="9482"/>
                  <a:pt x="10114" y="10239"/>
                </a:cubicBezTo>
                <a:lnTo>
                  <a:pt x="10097" y="102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7" name="Google Shape;1307;p38"/>
          <p:cNvSpPr/>
          <p:nvPr/>
        </p:nvSpPr>
        <p:spPr>
          <a:xfrm>
            <a:off x="3087566" y="4172809"/>
            <a:ext cx="93561" cy="85498"/>
          </a:xfrm>
          <a:custGeom>
            <a:rect b="b" l="l" r="r" t="t"/>
            <a:pathLst>
              <a:path extrusionOk="0" h="21308" w="20688">
                <a:moveTo>
                  <a:pt x="9038" y="21308"/>
                </a:moveTo>
                <a:cubicBezTo>
                  <a:pt x="8729" y="21274"/>
                  <a:pt x="7993" y="21274"/>
                  <a:pt x="7276" y="21150"/>
                </a:cubicBezTo>
                <a:cubicBezTo>
                  <a:pt x="2954" y="20337"/>
                  <a:pt x="563" y="17966"/>
                  <a:pt x="115" y="14025"/>
                </a:cubicBezTo>
                <a:cubicBezTo>
                  <a:pt x="-522" y="8515"/>
                  <a:pt x="1510" y="3366"/>
                  <a:pt x="5383" y="1684"/>
                </a:cubicBezTo>
                <a:cubicBezTo>
                  <a:pt x="7574" y="736"/>
                  <a:pt x="9994" y="115"/>
                  <a:pt x="12344" y="13"/>
                </a:cubicBezTo>
                <a:cubicBezTo>
                  <a:pt x="17841" y="-258"/>
                  <a:pt x="21078" y="3875"/>
                  <a:pt x="20650" y="10141"/>
                </a:cubicBezTo>
                <a:cubicBezTo>
                  <a:pt x="20142" y="17424"/>
                  <a:pt x="16238" y="21342"/>
                  <a:pt x="9048" y="21308"/>
                </a:cubicBezTo>
                <a:lnTo>
                  <a:pt x="9038" y="21308"/>
                </a:lnTo>
                <a:close/>
                <a:moveTo>
                  <a:pt x="18539" y="9373"/>
                </a:moveTo>
                <a:cubicBezTo>
                  <a:pt x="18509" y="5128"/>
                  <a:pt x="16816" y="2102"/>
                  <a:pt x="14027" y="1379"/>
                </a:cubicBezTo>
                <a:cubicBezTo>
                  <a:pt x="9417" y="182"/>
                  <a:pt x="3581" y="4191"/>
                  <a:pt x="2396" y="9373"/>
                </a:cubicBezTo>
                <a:cubicBezTo>
                  <a:pt x="852" y="16114"/>
                  <a:pt x="4816" y="21094"/>
                  <a:pt x="10890" y="20066"/>
                </a:cubicBezTo>
                <a:cubicBezTo>
                  <a:pt x="15810" y="19242"/>
                  <a:pt x="18578" y="15369"/>
                  <a:pt x="18539" y="93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8" name="Google Shape;1308;p38"/>
          <p:cNvSpPr/>
          <p:nvPr/>
        </p:nvSpPr>
        <p:spPr>
          <a:xfrm>
            <a:off x="3108994" y="4193214"/>
            <a:ext cx="51246" cy="45696"/>
          </a:xfrm>
          <a:custGeom>
            <a:rect b="b" l="l" r="r" t="t"/>
            <a:pathLst>
              <a:path extrusionOk="0" h="20400" w="21600">
                <a:moveTo>
                  <a:pt x="8105" y="15129"/>
                </a:moveTo>
                <a:cubicBezTo>
                  <a:pt x="10933" y="10704"/>
                  <a:pt x="13799" y="6279"/>
                  <a:pt x="16627" y="1813"/>
                </a:cubicBezTo>
                <a:cubicBezTo>
                  <a:pt x="17804" y="-45"/>
                  <a:pt x="19246" y="-591"/>
                  <a:pt x="21600" y="722"/>
                </a:cubicBezTo>
                <a:cubicBezTo>
                  <a:pt x="19170" y="4723"/>
                  <a:pt x="16855" y="8603"/>
                  <a:pt x="14463" y="12442"/>
                </a:cubicBezTo>
                <a:cubicBezTo>
                  <a:pt x="13154" y="14563"/>
                  <a:pt x="11806" y="16665"/>
                  <a:pt x="10401" y="18726"/>
                </a:cubicBezTo>
                <a:cubicBezTo>
                  <a:pt x="9111" y="20686"/>
                  <a:pt x="7061" y="21009"/>
                  <a:pt x="5903" y="19251"/>
                </a:cubicBezTo>
                <a:cubicBezTo>
                  <a:pt x="3511" y="15735"/>
                  <a:pt x="1651" y="11795"/>
                  <a:pt x="0" y="7673"/>
                </a:cubicBezTo>
                <a:cubicBezTo>
                  <a:pt x="5447" y="7027"/>
                  <a:pt x="4973" y="12927"/>
                  <a:pt x="8105" y="151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9" name="Google Shape;1309;p38"/>
          <p:cNvSpPr/>
          <p:nvPr/>
        </p:nvSpPr>
        <p:spPr>
          <a:xfrm>
            <a:off x="3051333" y="3952994"/>
            <a:ext cx="232622" cy="82485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0" name="Google Shape;1310;p38"/>
          <p:cNvSpPr/>
          <p:nvPr/>
        </p:nvSpPr>
        <p:spPr>
          <a:xfrm>
            <a:off x="3308925" y="3953018"/>
            <a:ext cx="236900" cy="82080"/>
          </a:xfrm>
          <a:custGeom>
            <a:rect b="b" l="l" r="r" t="t"/>
            <a:pathLst>
              <a:path extrusionOk="0" h="21389" w="21556">
                <a:moveTo>
                  <a:pt x="20781" y="17091"/>
                </a:moveTo>
                <a:cubicBezTo>
                  <a:pt x="20711" y="11809"/>
                  <a:pt x="20641" y="6693"/>
                  <a:pt x="20563" y="1139"/>
                </a:cubicBezTo>
                <a:cubicBezTo>
                  <a:pt x="14369" y="1742"/>
                  <a:pt x="8236" y="2333"/>
                  <a:pt x="1952" y="2947"/>
                </a:cubicBezTo>
                <a:cubicBezTo>
                  <a:pt x="1952" y="6421"/>
                  <a:pt x="1968" y="9446"/>
                  <a:pt x="1935" y="12448"/>
                </a:cubicBezTo>
                <a:cubicBezTo>
                  <a:pt x="1931" y="13003"/>
                  <a:pt x="1730" y="13558"/>
                  <a:pt x="1624" y="14125"/>
                </a:cubicBezTo>
                <a:cubicBezTo>
                  <a:pt x="1521" y="13582"/>
                  <a:pt x="1337" y="13027"/>
                  <a:pt x="1333" y="12483"/>
                </a:cubicBezTo>
                <a:cubicBezTo>
                  <a:pt x="1304" y="9151"/>
                  <a:pt x="1316" y="5819"/>
                  <a:pt x="1316" y="2203"/>
                </a:cubicBezTo>
                <a:cubicBezTo>
                  <a:pt x="2554" y="1943"/>
                  <a:pt x="3698" y="1588"/>
                  <a:pt x="4842" y="1458"/>
                </a:cubicBezTo>
                <a:cubicBezTo>
                  <a:pt x="10044" y="950"/>
                  <a:pt x="15238" y="525"/>
                  <a:pt x="20436" y="5"/>
                </a:cubicBezTo>
                <a:cubicBezTo>
                  <a:pt x="21063" y="-54"/>
                  <a:pt x="21289" y="419"/>
                  <a:pt x="21305" y="2345"/>
                </a:cubicBezTo>
                <a:cubicBezTo>
                  <a:pt x="21338" y="7118"/>
                  <a:pt x="21445" y="11880"/>
                  <a:pt x="21551" y="16630"/>
                </a:cubicBezTo>
                <a:cubicBezTo>
                  <a:pt x="21584" y="18013"/>
                  <a:pt x="21428" y="18474"/>
                  <a:pt x="20953" y="18557"/>
                </a:cubicBezTo>
                <a:cubicBezTo>
                  <a:pt x="15525" y="19466"/>
                  <a:pt x="10101" y="20530"/>
                  <a:pt x="4674" y="21345"/>
                </a:cubicBezTo>
                <a:cubicBezTo>
                  <a:pt x="3309" y="21546"/>
                  <a:pt x="1931" y="21002"/>
                  <a:pt x="554" y="20849"/>
                </a:cubicBezTo>
                <a:cubicBezTo>
                  <a:pt x="156" y="20802"/>
                  <a:pt x="-12" y="20412"/>
                  <a:pt x="0" y="19195"/>
                </a:cubicBezTo>
                <a:cubicBezTo>
                  <a:pt x="37" y="15224"/>
                  <a:pt x="33" y="11254"/>
                  <a:pt x="54" y="7307"/>
                </a:cubicBezTo>
                <a:cubicBezTo>
                  <a:pt x="54" y="6421"/>
                  <a:pt x="-16" y="5275"/>
                  <a:pt x="480" y="5251"/>
                </a:cubicBezTo>
                <a:cubicBezTo>
                  <a:pt x="997" y="5216"/>
                  <a:pt x="894" y="6362"/>
                  <a:pt x="890" y="7248"/>
                </a:cubicBezTo>
                <a:cubicBezTo>
                  <a:pt x="886" y="10592"/>
                  <a:pt x="894" y="13948"/>
                  <a:pt x="841" y="17280"/>
                </a:cubicBezTo>
                <a:cubicBezTo>
                  <a:pt x="808" y="19029"/>
                  <a:pt x="984" y="19714"/>
                  <a:pt x="1616" y="19667"/>
                </a:cubicBezTo>
                <a:cubicBezTo>
                  <a:pt x="5096" y="19431"/>
                  <a:pt x="8572" y="19455"/>
                  <a:pt x="12053" y="19053"/>
                </a:cubicBezTo>
                <a:cubicBezTo>
                  <a:pt x="14672" y="18757"/>
                  <a:pt x="17284" y="17978"/>
                  <a:pt x="19899" y="17410"/>
                </a:cubicBezTo>
                <a:cubicBezTo>
                  <a:pt x="20174" y="17351"/>
                  <a:pt x="20440" y="17221"/>
                  <a:pt x="20764" y="17103"/>
                </a:cubicBezTo>
                <a:lnTo>
                  <a:pt x="20781" y="171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1" name="Google Shape;1311;p38"/>
          <p:cNvSpPr/>
          <p:nvPr/>
        </p:nvSpPr>
        <p:spPr>
          <a:xfrm>
            <a:off x="2298775" y="4308554"/>
            <a:ext cx="234809" cy="152965"/>
          </a:xfrm>
          <a:custGeom>
            <a:rect b="b" l="l" r="r" t="t"/>
            <a:pathLst>
              <a:path extrusionOk="0" h="20734" w="20638">
                <a:moveTo>
                  <a:pt x="8118" y="20734"/>
                </a:moveTo>
                <a:cubicBezTo>
                  <a:pt x="6590" y="20734"/>
                  <a:pt x="5085" y="20482"/>
                  <a:pt x="3644" y="19640"/>
                </a:cubicBezTo>
                <a:cubicBezTo>
                  <a:pt x="3105" y="19327"/>
                  <a:pt x="2571" y="18928"/>
                  <a:pt x="2096" y="18430"/>
                </a:cubicBezTo>
                <a:cubicBezTo>
                  <a:pt x="-276" y="15954"/>
                  <a:pt x="-696" y="11808"/>
                  <a:pt x="1153" y="8429"/>
                </a:cubicBezTo>
                <a:cubicBezTo>
                  <a:pt x="2408" y="6137"/>
                  <a:pt x="3921" y="4233"/>
                  <a:pt x="5628" y="2795"/>
                </a:cubicBezTo>
                <a:cubicBezTo>
                  <a:pt x="9136" y="-166"/>
                  <a:pt x="12818" y="-866"/>
                  <a:pt x="16639" y="1137"/>
                </a:cubicBezTo>
                <a:cubicBezTo>
                  <a:pt x="18006" y="1849"/>
                  <a:pt x="19162" y="3060"/>
                  <a:pt x="19930" y="5007"/>
                </a:cubicBezTo>
                <a:cubicBezTo>
                  <a:pt x="20845" y="7329"/>
                  <a:pt x="20904" y="9756"/>
                  <a:pt x="19930" y="11998"/>
                </a:cubicBezTo>
                <a:cubicBezTo>
                  <a:pt x="19328" y="13368"/>
                  <a:pt x="18564" y="14640"/>
                  <a:pt x="17724" y="15666"/>
                </a:cubicBezTo>
                <a:cubicBezTo>
                  <a:pt x="14921" y="19094"/>
                  <a:pt x="11682" y="20666"/>
                  <a:pt x="8122" y="20728"/>
                </a:cubicBezTo>
                <a:lnTo>
                  <a:pt x="8118" y="20728"/>
                </a:lnTo>
                <a:close/>
                <a:moveTo>
                  <a:pt x="8479" y="19751"/>
                </a:moveTo>
                <a:cubicBezTo>
                  <a:pt x="8934" y="19683"/>
                  <a:pt x="9686" y="19640"/>
                  <a:pt x="10423" y="19462"/>
                </a:cubicBezTo>
                <a:cubicBezTo>
                  <a:pt x="13555" y="18682"/>
                  <a:pt x="16366" y="16808"/>
                  <a:pt x="18596" y="13227"/>
                </a:cubicBezTo>
                <a:cubicBezTo>
                  <a:pt x="19150" y="12342"/>
                  <a:pt x="19641" y="11175"/>
                  <a:pt x="19863" y="10002"/>
                </a:cubicBezTo>
                <a:cubicBezTo>
                  <a:pt x="20124" y="8613"/>
                  <a:pt x="20461" y="6911"/>
                  <a:pt x="19221" y="5972"/>
                </a:cubicBezTo>
                <a:cubicBezTo>
                  <a:pt x="19174" y="5935"/>
                  <a:pt x="19146" y="5843"/>
                  <a:pt x="19114" y="5775"/>
                </a:cubicBezTo>
                <a:cubicBezTo>
                  <a:pt x="18002" y="3649"/>
                  <a:pt x="16525" y="2488"/>
                  <a:pt x="14810" y="2206"/>
                </a:cubicBezTo>
                <a:cubicBezTo>
                  <a:pt x="10716" y="1542"/>
                  <a:pt x="6903" y="2949"/>
                  <a:pt x="3493" y="6567"/>
                </a:cubicBezTo>
                <a:cubicBezTo>
                  <a:pt x="2650" y="7471"/>
                  <a:pt x="1894" y="8699"/>
                  <a:pt x="1288" y="9995"/>
                </a:cubicBezTo>
                <a:cubicBezTo>
                  <a:pt x="286" y="12152"/>
                  <a:pt x="460" y="14615"/>
                  <a:pt x="1672" y="16507"/>
                </a:cubicBezTo>
                <a:cubicBezTo>
                  <a:pt x="2175" y="17294"/>
                  <a:pt x="2808" y="17957"/>
                  <a:pt x="3454" y="18424"/>
                </a:cubicBezTo>
                <a:cubicBezTo>
                  <a:pt x="4939" y="19493"/>
                  <a:pt x="6554" y="19714"/>
                  <a:pt x="8467" y="19763"/>
                </a:cubicBezTo>
                <a:lnTo>
                  <a:pt x="8479" y="19751"/>
                </a:lnTo>
                <a:close/>
                <a:moveTo>
                  <a:pt x="13456" y="830"/>
                </a:moveTo>
                <a:cubicBezTo>
                  <a:pt x="10894" y="393"/>
                  <a:pt x="8475" y="1149"/>
                  <a:pt x="6186" y="2955"/>
                </a:cubicBezTo>
                <a:cubicBezTo>
                  <a:pt x="8542" y="1683"/>
                  <a:pt x="10953" y="860"/>
                  <a:pt x="13456" y="83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2" name="Google Shape;1312;p38"/>
          <p:cNvSpPr/>
          <p:nvPr/>
        </p:nvSpPr>
        <p:spPr>
          <a:xfrm>
            <a:off x="2759204" y="3952991"/>
            <a:ext cx="210371" cy="90287"/>
          </a:xfrm>
          <a:custGeom>
            <a:rect b="b" l="l" r="r" t="t"/>
            <a:pathLst>
              <a:path extrusionOk="0" h="21574" w="21571">
                <a:moveTo>
                  <a:pt x="10623" y="20745"/>
                </a:moveTo>
                <a:cubicBezTo>
                  <a:pt x="7387" y="20463"/>
                  <a:pt x="4151" y="20203"/>
                  <a:pt x="916" y="19911"/>
                </a:cubicBezTo>
                <a:cubicBezTo>
                  <a:pt x="5" y="19824"/>
                  <a:pt x="-4" y="19727"/>
                  <a:pt x="1" y="17681"/>
                </a:cubicBezTo>
                <a:cubicBezTo>
                  <a:pt x="19" y="13729"/>
                  <a:pt x="79" y="9777"/>
                  <a:pt x="19" y="5836"/>
                </a:cubicBezTo>
                <a:cubicBezTo>
                  <a:pt x="-4" y="4407"/>
                  <a:pt x="79" y="3032"/>
                  <a:pt x="79" y="1613"/>
                </a:cubicBezTo>
                <a:cubicBezTo>
                  <a:pt x="79" y="563"/>
                  <a:pt x="259" y="0"/>
                  <a:pt x="740" y="0"/>
                </a:cubicBezTo>
                <a:cubicBezTo>
                  <a:pt x="4849" y="76"/>
                  <a:pt x="8963" y="76"/>
                  <a:pt x="13072" y="227"/>
                </a:cubicBezTo>
                <a:cubicBezTo>
                  <a:pt x="14995" y="303"/>
                  <a:pt x="16914" y="671"/>
                  <a:pt x="18836" y="931"/>
                </a:cubicBezTo>
                <a:cubicBezTo>
                  <a:pt x="19571" y="1029"/>
                  <a:pt x="20297" y="1191"/>
                  <a:pt x="21027" y="1321"/>
                </a:cubicBezTo>
                <a:cubicBezTo>
                  <a:pt x="21402" y="1386"/>
                  <a:pt x="21596" y="1786"/>
                  <a:pt x="21568" y="2685"/>
                </a:cubicBezTo>
                <a:cubicBezTo>
                  <a:pt x="21397" y="8564"/>
                  <a:pt x="21231" y="14443"/>
                  <a:pt x="21055" y="20322"/>
                </a:cubicBezTo>
                <a:cubicBezTo>
                  <a:pt x="21023" y="21546"/>
                  <a:pt x="20662" y="21600"/>
                  <a:pt x="20256" y="21568"/>
                </a:cubicBezTo>
                <a:cubicBezTo>
                  <a:pt x="17963" y="21362"/>
                  <a:pt x="15661" y="21145"/>
                  <a:pt x="13368" y="20983"/>
                </a:cubicBezTo>
                <a:cubicBezTo>
                  <a:pt x="12448" y="20918"/>
                  <a:pt x="11533" y="20983"/>
                  <a:pt x="10613" y="20983"/>
                </a:cubicBezTo>
                <a:cubicBezTo>
                  <a:pt x="10613" y="20907"/>
                  <a:pt x="10613" y="20820"/>
                  <a:pt x="10613" y="20734"/>
                </a:cubicBezTo>
                <a:lnTo>
                  <a:pt x="10623" y="20745"/>
                </a:lnTo>
                <a:close/>
                <a:moveTo>
                  <a:pt x="1004" y="17746"/>
                </a:moveTo>
                <a:cubicBezTo>
                  <a:pt x="7373" y="18254"/>
                  <a:pt x="13724" y="18763"/>
                  <a:pt x="20140" y="19272"/>
                </a:cubicBezTo>
                <a:cubicBezTo>
                  <a:pt x="20316" y="13880"/>
                  <a:pt x="20491" y="8651"/>
                  <a:pt x="20667" y="3237"/>
                </a:cubicBezTo>
                <a:cubicBezTo>
                  <a:pt x="14071" y="2837"/>
                  <a:pt x="7572" y="3313"/>
                  <a:pt x="1004" y="4320"/>
                </a:cubicBezTo>
                <a:lnTo>
                  <a:pt x="1004" y="17746"/>
                </a:lnTo>
                <a:close/>
                <a:moveTo>
                  <a:pt x="994" y="3097"/>
                </a:moveTo>
                <a:cubicBezTo>
                  <a:pt x="1041" y="3216"/>
                  <a:pt x="1082" y="3324"/>
                  <a:pt x="1124" y="3443"/>
                </a:cubicBezTo>
                <a:cubicBezTo>
                  <a:pt x="3199" y="3075"/>
                  <a:pt x="5279" y="2696"/>
                  <a:pt x="7355" y="2328"/>
                </a:cubicBezTo>
                <a:cubicBezTo>
                  <a:pt x="5358" y="2209"/>
                  <a:pt x="3356" y="2198"/>
                  <a:pt x="1360" y="2252"/>
                </a:cubicBezTo>
                <a:cubicBezTo>
                  <a:pt x="1235" y="2252"/>
                  <a:pt x="1115" y="2804"/>
                  <a:pt x="994" y="309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3" name="Google Shape;1313;p38"/>
          <p:cNvSpPr/>
          <p:nvPr/>
        </p:nvSpPr>
        <p:spPr>
          <a:xfrm>
            <a:off x="3616141" y="3930478"/>
            <a:ext cx="113142" cy="112409"/>
          </a:xfrm>
          <a:custGeom>
            <a:rect b="b" l="l" r="r" t="t"/>
            <a:pathLst>
              <a:path extrusionOk="0" h="21330" w="21592">
                <a:moveTo>
                  <a:pt x="7257" y="575"/>
                </a:moveTo>
                <a:cubicBezTo>
                  <a:pt x="10946" y="421"/>
                  <a:pt x="14626" y="266"/>
                  <a:pt x="18315" y="111"/>
                </a:cubicBezTo>
                <a:cubicBezTo>
                  <a:pt x="18479" y="103"/>
                  <a:pt x="18651" y="77"/>
                  <a:pt x="18814" y="42"/>
                </a:cubicBezTo>
                <a:cubicBezTo>
                  <a:pt x="19691" y="-121"/>
                  <a:pt x="20319" y="189"/>
                  <a:pt x="20620" y="1048"/>
                </a:cubicBezTo>
                <a:cubicBezTo>
                  <a:pt x="20809" y="1582"/>
                  <a:pt x="20912" y="2166"/>
                  <a:pt x="20929" y="2725"/>
                </a:cubicBezTo>
                <a:cubicBezTo>
                  <a:pt x="20972" y="4316"/>
                  <a:pt x="20895" y="5924"/>
                  <a:pt x="20972" y="7515"/>
                </a:cubicBezTo>
                <a:cubicBezTo>
                  <a:pt x="21075" y="9682"/>
                  <a:pt x="21308" y="11840"/>
                  <a:pt x="21419" y="13998"/>
                </a:cubicBezTo>
                <a:cubicBezTo>
                  <a:pt x="21523" y="16019"/>
                  <a:pt x="21574" y="18040"/>
                  <a:pt x="21591" y="20052"/>
                </a:cubicBezTo>
                <a:cubicBezTo>
                  <a:pt x="21600" y="20911"/>
                  <a:pt x="21351" y="21083"/>
                  <a:pt x="20491" y="21195"/>
                </a:cubicBezTo>
                <a:cubicBezTo>
                  <a:pt x="18341" y="21479"/>
                  <a:pt x="16200" y="21238"/>
                  <a:pt x="14050" y="21169"/>
                </a:cubicBezTo>
                <a:cubicBezTo>
                  <a:pt x="10155" y="21040"/>
                  <a:pt x="6268" y="21058"/>
                  <a:pt x="2373" y="21058"/>
                </a:cubicBezTo>
                <a:cubicBezTo>
                  <a:pt x="1324" y="21058"/>
                  <a:pt x="688" y="20559"/>
                  <a:pt x="645" y="19493"/>
                </a:cubicBezTo>
                <a:cubicBezTo>
                  <a:pt x="499" y="16045"/>
                  <a:pt x="361" y="12597"/>
                  <a:pt x="206" y="9148"/>
                </a:cubicBezTo>
                <a:cubicBezTo>
                  <a:pt x="172" y="8314"/>
                  <a:pt x="0" y="7489"/>
                  <a:pt x="0" y="6655"/>
                </a:cubicBezTo>
                <a:cubicBezTo>
                  <a:pt x="0" y="4952"/>
                  <a:pt x="60" y="3250"/>
                  <a:pt x="120" y="1547"/>
                </a:cubicBezTo>
                <a:cubicBezTo>
                  <a:pt x="146" y="876"/>
                  <a:pt x="482" y="618"/>
                  <a:pt x="1298" y="575"/>
                </a:cubicBezTo>
                <a:cubicBezTo>
                  <a:pt x="2502" y="524"/>
                  <a:pt x="3706" y="481"/>
                  <a:pt x="4910" y="455"/>
                </a:cubicBezTo>
                <a:cubicBezTo>
                  <a:pt x="5692" y="438"/>
                  <a:pt x="6466" y="455"/>
                  <a:pt x="7249" y="455"/>
                </a:cubicBezTo>
                <a:cubicBezTo>
                  <a:pt x="7249" y="498"/>
                  <a:pt x="7257" y="533"/>
                  <a:pt x="7257" y="575"/>
                </a:cubicBezTo>
                <a:lnTo>
                  <a:pt x="7257" y="575"/>
                </a:lnTo>
                <a:close/>
                <a:moveTo>
                  <a:pt x="9940" y="2416"/>
                </a:moveTo>
                <a:cubicBezTo>
                  <a:pt x="9940" y="2347"/>
                  <a:pt x="9932" y="2278"/>
                  <a:pt x="9932" y="2209"/>
                </a:cubicBezTo>
                <a:cubicBezTo>
                  <a:pt x="7412" y="2330"/>
                  <a:pt x="4893" y="2450"/>
                  <a:pt x="2373" y="2570"/>
                </a:cubicBezTo>
                <a:cubicBezTo>
                  <a:pt x="2064" y="2588"/>
                  <a:pt x="1797" y="2639"/>
                  <a:pt x="1780" y="3009"/>
                </a:cubicBezTo>
                <a:cubicBezTo>
                  <a:pt x="1711" y="4376"/>
                  <a:pt x="1591" y="5743"/>
                  <a:pt x="1591" y="7119"/>
                </a:cubicBezTo>
                <a:cubicBezTo>
                  <a:pt x="1599" y="9045"/>
                  <a:pt x="1703" y="10971"/>
                  <a:pt x="1754" y="12906"/>
                </a:cubicBezTo>
                <a:cubicBezTo>
                  <a:pt x="1780" y="13740"/>
                  <a:pt x="1754" y="14574"/>
                  <a:pt x="1806" y="15408"/>
                </a:cubicBezTo>
                <a:cubicBezTo>
                  <a:pt x="1883" y="16552"/>
                  <a:pt x="2046" y="17696"/>
                  <a:pt x="2107" y="18839"/>
                </a:cubicBezTo>
                <a:cubicBezTo>
                  <a:pt x="2132" y="19338"/>
                  <a:pt x="2304" y="19536"/>
                  <a:pt x="2803" y="19527"/>
                </a:cubicBezTo>
                <a:cubicBezTo>
                  <a:pt x="3973" y="19510"/>
                  <a:pt x="5142" y="19553"/>
                  <a:pt x="6311" y="19518"/>
                </a:cubicBezTo>
                <a:cubicBezTo>
                  <a:pt x="9295" y="19415"/>
                  <a:pt x="12279" y="19424"/>
                  <a:pt x="15271" y="19630"/>
                </a:cubicBezTo>
                <a:cubicBezTo>
                  <a:pt x="16596" y="19725"/>
                  <a:pt x="17928" y="19579"/>
                  <a:pt x="19261" y="19544"/>
                </a:cubicBezTo>
                <a:cubicBezTo>
                  <a:pt x="19717" y="19536"/>
                  <a:pt x="19872" y="19286"/>
                  <a:pt x="19854" y="18856"/>
                </a:cubicBezTo>
                <a:cubicBezTo>
                  <a:pt x="19829" y="17481"/>
                  <a:pt x="19897" y="16105"/>
                  <a:pt x="19777" y="14738"/>
                </a:cubicBezTo>
                <a:cubicBezTo>
                  <a:pt x="19425" y="10739"/>
                  <a:pt x="19149" y="6749"/>
                  <a:pt x="19253" y="2734"/>
                </a:cubicBezTo>
                <a:cubicBezTo>
                  <a:pt x="19270" y="2003"/>
                  <a:pt x="19244" y="1986"/>
                  <a:pt x="18496" y="2020"/>
                </a:cubicBezTo>
                <a:cubicBezTo>
                  <a:pt x="15641" y="2140"/>
                  <a:pt x="12795" y="2278"/>
                  <a:pt x="9940" y="2416"/>
                </a:cubicBezTo>
                <a:lnTo>
                  <a:pt x="9940" y="24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4" name="Google Shape;1314;p38"/>
          <p:cNvSpPr/>
          <p:nvPr/>
        </p:nvSpPr>
        <p:spPr>
          <a:xfrm>
            <a:off x="2595657" y="4308581"/>
            <a:ext cx="253015" cy="152081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5" name="Google Shape;1315;p38"/>
          <p:cNvSpPr/>
          <p:nvPr/>
        </p:nvSpPr>
        <p:spPr>
          <a:xfrm>
            <a:off x="3563939" y="4218067"/>
            <a:ext cx="52675" cy="55161"/>
          </a:xfrm>
          <a:custGeom>
            <a:rect b="b" l="l" r="r" t="t"/>
            <a:pathLst>
              <a:path extrusionOk="0" h="20855" w="21176">
                <a:moveTo>
                  <a:pt x="10671" y="14785"/>
                </a:moveTo>
                <a:cubicBezTo>
                  <a:pt x="9061" y="16172"/>
                  <a:pt x="7451" y="17611"/>
                  <a:pt x="5768" y="18981"/>
                </a:cubicBezTo>
                <a:cubicBezTo>
                  <a:pt x="4575" y="19958"/>
                  <a:pt x="3435" y="21191"/>
                  <a:pt x="1590" y="20746"/>
                </a:cubicBezTo>
                <a:cubicBezTo>
                  <a:pt x="1011" y="20609"/>
                  <a:pt x="287" y="20249"/>
                  <a:pt x="52" y="19786"/>
                </a:cubicBezTo>
                <a:cubicBezTo>
                  <a:pt x="-129" y="19427"/>
                  <a:pt x="197" y="18639"/>
                  <a:pt x="540" y="18262"/>
                </a:cubicBezTo>
                <a:cubicBezTo>
                  <a:pt x="2639" y="16018"/>
                  <a:pt x="4792" y="13843"/>
                  <a:pt x="6962" y="11667"/>
                </a:cubicBezTo>
                <a:cubicBezTo>
                  <a:pt x="7632" y="10999"/>
                  <a:pt x="7722" y="10434"/>
                  <a:pt x="7089" y="9663"/>
                </a:cubicBezTo>
                <a:cubicBezTo>
                  <a:pt x="5913" y="8190"/>
                  <a:pt x="4810" y="6665"/>
                  <a:pt x="3760" y="5124"/>
                </a:cubicBezTo>
                <a:cubicBezTo>
                  <a:pt x="2946" y="3942"/>
                  <a:pt x="2928" y="2760"/>
                  <a:pt x="3543" y="2263"/>
                </a:cubicBezTo>
                <a:cubicBezTo>
                  <a:pt x="4140" y="1784"/>
                  <a:pt x="5407" y="2023"/>
                  <a:pt x="6492" y="2965"/>
                </a:cubicBezTo>
                <a:cubicBezTo>
                  <a:pt x="7089" y="3479"/>
                  <a:pt x="7596" y="4113"/>
                  <a:pt x="8066" y="4730"/>
                </a:cubicBezTo>
                <a:cubicBezTo>
                  <a:pt x="8735" y="5638"/>
                  <a:pt x="9314" y="6580"/>
                  <a:pt x="10038" y="7659"/>
                </a:cubicBezTo>
                <a:cubicBezTo>
                  <a:pt x="11178" y="6066"/>
                  <a:pt x="12136" y="4541"/>
                  <a:pt x="13312" y="3188"/>
                </a:cubicBezTo>
                <a:cubicBezTo>
                  <a:pt x="14289" y="2075"/>
                  <a:pt x="15447" y="1064"/>
                  <a:pt x="16695" y="225"/>
                </a:cubicBezTo>
                <a:cubicBezTo>
                  <a:pt x="17636" y="-409"/>
                  <a:pt x="19951" y="396"/>
                  <a:pt x="20729" y="1407"/>
                </a:cubicBezTo>
                <a:cubicBezTo>
                  <a:pt x="21471" y="2366"/>
                  <a:pt x="21290" y="3359"/>
                  <a:pt x="20187" y="4576"/>
                </a:cubicBezTo>
                <a:cubicBezTo>
                  <a:pt x="18088" y="6871"/>
                  <a:pt x="16044" y="9183"/>
                  <a:pt x="13927" y="11462"/>
                </a:cubicBezTo>
                <a:cubicBezTo>
                  <a:pt x="13348" y="12078"/>
                  <a:pt x="13312" y="12541"/>
                  <a:pt x="13891" y="13175"/>
                </a:cubicBezTo>
                <a:cubicBezTo>
                  <a:pt x="14995" y="14425"/>
                  <a:pt x="15990" y="15744"/>
                  <a:pt x="17111" y="16977"/>
                </a:cubicBezTo>
                <a:cubicBezTo>
                  <a:pt x="17473" y="17371"/>
                  <a:pt x="18052" y="17577"/>
                  <a:pt x="18486" y="17919"/>
                </a:cubicBezTo>
                <a:cubicBezTo>
                  <a:pt x="18975" y="18279"/>
                  <a:pt x="19535" y="18622"/>
                  <a:pt x="19825" y="19084"/>
                </a:cubicBezTo>
                <a:cubicBezTo>
                  <a:pt x="20042" y="19427"/>
                  <a:pt x="20042" y="20060"/>
                  <a:pt x="19843" y="20403"/>
                </a:cubicBezTo>
                <a:cubicBezTo>
                  <a:pt x="19680" y="20677"/>
                  <a:pt x="18993" y="20934"/>
                  <a:pt x="18667" y="20831"/>
                </a:cubicBezTo>
                <a:cubicBezTo>
                  <a:pt x="17545" y="20454"/>
                  <a:pt x="16333" y="20112"/>
                  <a:pt x="15465" y="19410"/>
                </a:cubicBezTo>
                <a:cubicBezTo>
                  <a:pt x="13783" y="18022"/>
                  <a:pt x="12317" y="16395"/>
                  <a:pt x="10671" y="14785"/>
                </a:cubicBezTo>
                <a:lnTo>
                  <a:pt x="10671" y="147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6" name="Google Shape;1316;p38"/>
          <p:cNvSpPr/>
          <p:nvPr/>
        </p:nvSpPr>
        <p:spPr>
          <a:xfrm>
            <a:off x="3659978" y="4218066"/>
            <a:ext cx="53220" cy="48388"/>
          </a:xfrm>
          <a:custGeom>
            <a:rect b="b" l="l" r="r" t="t"/>
            <a:pathLst>
              <a:path extrusionOk="0" h="21084" w="21098">
                <a:moveTo>
                  <a:pt x="6541" y="12904"/>
                </a:moveTo>
                <a:cubicBezTo>
                  <a:pt x="5201" y="11345"/>
                  <a:pt x="3897" y="9925"/>
                  <a:pt x="2682" y="8386"/>
                </a:cubicBezTo>
                <a:cubicBezTo>
                  <a:pt x="2110" y="7676"/>
                  <a:pt x="1574" y="6848"/>
                  <a:pt x="1235" y="5960"/>
                </a:cubicBezTo>
                <a:cubicBezTo>
                  <a:pt x="770" y="4717"/>
                  <a:pt x="1628" y="3593"/>
                  <a:pt x="2771" y="4027"/>
                </a:cubicBezTo>
                <a:cubicBezTo>
                  <a:pt x="3790" y="4402"/>
                  <a:pt x="4772" y="5092"/>
                  <a:pt x="5558" y="5901"/>
                </a:cubicBezTo>
                <a:cubicBezTo>
                  <a:pt x="6541" y="6907"/>
                  <a:pt x="7309" y="8150"/>
                  <a:pt x="8185" y="9294"/>
                </a:cubicBezTo>
                <a:cubicBezTo>
                  <a:pt x="9167" y="10537"/>
                  <a:pt x="9239" y="10596"/>
                  <a:pt x="10239" y="9452"/>
                </a:cubicBezTo>
                <a:cubicBezTo>
                  <a:pt x="12633" y="6749"/>
                  <a:pt x="14974" y="3968"/>
                  <a:pt x="17368" y="1285"/>
                </a:cubicBezTo>
                <a:cubicBezTo>
                  <a:pt x="17832" y="772"/>
                  <a:pt x="18440" y="259"/>
                  <a:pt x="19065" y="82"/>
                </a:cubicBezTo>
                <a:cubicBezTo>
                  <a:pt x="20494" y="-293"/>
                  <a:pt x="21352" y="654"/>
                  <a:pt x="21030" y="2232"/>
                </a:cubicBezTo>
                <a:cubicBezTo>
                  <a:pt x="20870" y="3021"/>
                  <a:pt x="20512" y="3869"/>
                  <a:pt x="20030" y="4461"/>
                </a:cubicBezTo>
                <a:cubicBezTo>
                  <a:pt x="17725" y="7321"/>
                  <a:pt x="15367" y="10122"/>
                  <a:pt x="13009" y="12923"/>
                </a:cubicBezTo>
                <a:cubicBezTo>
                  <a:pt x="12884" y="13081"/>
                  <a:pt x="12758" y="13219"/>
                  <a:pt x="12526" y="13495"/>
                </a:cubicBezTo>
                <a:cubicBezTo>
                  <a:pt x="13419" y="14146"/>
                  <a:pt x="14259" y="14719"/>
                  <a:pt x="15063" y="15350"/>
                </a:cubicBezTo>
                <a:cubicBezTo>
                  <a:pt x="16653" y="16612"/>
                  <a:pt x="18243" y="17875"/>
                  <a:pt x="19780" y="19216"/>
                </a:cubicBezTo>
                <a:cubicBezTo>
                  <a:pt x="20084" y="19472"/>
                  <a:pt x="20155" y="20045"/>
                  <a:pt x="20334" y="20459"/>
                </a:cubicBezTo>
                <a:cubicBezTo>
                  <a:pt x="19869" y="20498"/>
                  <a:pt x="19333" y="20755"/>
                  <a:pt x="18976" y="20577"/>
                </a:cubicBezTo>
                <a:cubicBezTo>
                  <a:pt x="16350" y="19275"/>
                  <a:pt x="13723" y="17954"/>
                  <a:pt x="11151" y="16514"/>
                </a:cubicBezTo>
                <a:cubicBezTo>
                  <a:pt x="10275" y="16020"/>
                  <a:pt x="9739" y="16020"/>
                  <a:pt x="8935" y="16711"/>
                </a:cubicBezTo>
                <a:cubicBezTo>
                  <a:pt x="7238" y="18151"/>
                  <a:pt x="5416" y="19453"/>
                  <a:pt x="3575" y="20676"/>
                </a:cubicBezTo>
                <a:cubicBezTo>
                  <a:pt x="2628" y="21307"/>
                  <a:pt x="1556" y="21208"/>
                  <a:pt x="663" y="20360"/>
                </a:cubicBezTo>
                <a:cubicBezTo>
                  <a:pt x="-159" y="19591"/>
                  <a:pt x="-248" y="18900"/>
                  <a:pt x="574" y="18131"/>
                </a:cubicBezTo>
                <a:cubicBezTo>
                  <a:pt x="2128" y="16671"/>
                  <a:pt x="3772" y="15330"/>
                  <a:pt x="5362" y="13929"/>
                </a:cubicBezTo>
                <a:cubicBezTo>
                  <a:pt x="5755" y="13614"/>
                  <a:pt x="6094" y="13298"/>
                  <a:pt x="6541" y="12904"/>
                </a:cubicBezTo>
                <a:lnTo>
                  <a:pt x="6541" y="129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7" name="Google Shape;1317;p38"/>
          <p:cNvSpPr/>
          <p:nvPr/>
        </p:nvSpPr>
        <p:spPr>
          <a:xfrm>
            <a:off x="5144897" y="3008801"/>
            <a:ext cx="230595" cy="61326"/>
          </a:xfrm>
          <a:custGeom>
            <a:rect b="b" l="l" r="r" t="t"/>
            <a:pathLst>
              <a:path extrusionOk="0" h="21257" w="21209">
                <a:moveTo>
                  <a:pt x="13917" y="21203"/>
                </a:moveTo>
                <a:cubicBezTo>
                  <a:pt x="15069" y="20335"/>
                  <a:pt x="16186" y="20156"/>
                  <a:pt x="17353" y="20528"/>
                </a:cubicBezTo>
                <a:cubicBezTo>
                  <a:pt x="17709" y="20638"/>
                  <a:pt x="17917" y="19453"/>
                  <a:pt x="17935" y="18226"/>
                </a:cubicBezTo>
                <a:cubicBezTo>
                  <a:pt x="18164" y="17702"/>
                  <a:pt x="18335" y="16737"/>
                  <a:pt x="18222" y="15634"/>
                </a:cubicBezTo>
                <a:cubicBezTo>
                  <a:pt x="18160" y="15028"/>
                  <a:pt x="18084" y="14518"/>
                  <a:pt x="18004" y="14049"/>
                </a:cubicBezTo>
                <a:cubicBezTo>
                  <a:pt x="18524" y="13801"/>
                  <a:pt x="19048" y="13539"/>
                  <a:pt x="19568" y="13250"/>
                </a:cubicBezTo>
                <a:cubicBezTo>
                  <a:pt x="19568" y="13250"/>
                  <a:pt x="19568" y="13250"/>
                  <a:pt x="19571" y="13250"/>
                </a:cubicBezTo>
                <a:cubicBezTo>
                  <a:pt x="19626" y="13222"/>
                  <a:pt x="19677" y="13195"/>
                  <a:pt x="19731" y="13167"/>
                </a:cubicBezTo>
                <a:cubicBezTo>
                  <a:pt x="20462" y="12754"/>
                  <a:pt x="20168" y="8839"/>
                  <a:pt x="19571" y="8522"/>
                </a:cubicBezTo>
                <a:cubicBezTo>
                  <a:pt x="19339" y="8398"/>
                  <a:pt x="19106" y="8301"/>
                  <a:pt x="18869" y="8205"/>
                </a:cubicBezTo>
                <a:cubicBezTo>
                  <a:pt x="19459" y="8039"/>
                  <a:pt x="20044" y="7874"/>
                  <a:pt x="20633" y="7681"/>
                </a:cubicBezTo>
                <a:cubicBezTo>
                  <a:pt x="21335" y="7447"/>
                  <a:pt x="21404" y="3725"/>
                  <a:pt x="20797" y="3063"/>
                </a:cubicBezTo>
                <a:cubicBezTo>
                  <a:pt x="20775" y="1974"/>
                  <a:pt x="20586" y="968"/>
                  <a:pt x="20222" y="1051"/>
                </a:cubicBezTo>
                <a:cubicBezTo>
                  <a:pt x="18535" y="1395"/>
                  <a:pt x="16844" y="1754"/>
                  <a:pt x="15153" y="2029"/>
                </a:cubicBezTo>
                <a:cubicBezTo>
                  <a:pt x="11189" y="1354"/>
                  <a:pt x="7219" y="678"/>
                  <a:pt x="3255" y="3"/>
                </a:cubicBezTo>
                <a:cubicBezTo>
                  <a:pt x="2539" y="-121"/>
                  <a:pt x="2499" y="3739"/>
                  <a:pt x="3095" y="4635"/>
                </a:cubicBezTo>
                <a:cubicBezTo>
                  <a:pt x="3226" y="4828"/>
                  <a:pt x="3357" y="5007"/>
                  <a:pt x="3491" y="5172"/>
                </a:cubicBezTo>
                <a:cubicBezTo>
                  <a:pt x="2520" y="5172"/>
                  <a:pt x="1549" y="5227"/>
                  <a:pt x="579" y="5365"/>
                </a:cubicBezTo>
                <a:cubicBezTo>
                  <a:pt x="-189" y="5475"/>
                  <a:pt x="-196" y="10066"/>
                  <a:pt x="579" y="10079"/>
                </a:cubicBezTo>
                <a:cubicBezTo>
                  <a:pt x="1393" y="10107"/>
                  <a:pt x="2211" y="10107"/>
                  <a:pt x="3029" y="10107"/>
                </a:cubicBezTo>
                <a:cubicBezTo>
                  <a:pt x="2775" y="11416"/>
                  <a:pt x="2884" y="13636"/>
                  <a:pt x="3386" y="13870"/>
                </a:cubicBezTo>
                <a:cubicBezTo>
                  <a:pt x="3302" y="15056"/>
                  <a:pt x="3408" y="16406"/>
                  <a:pt x="3789" y="16668"/>
                </a:cubicBezTo>
                <a:cubicBezTo>
                  <a:pt x="6913" y="18805"/>
                  <a:pt x="10062" y="19797"/>
                  <a:pt x="13215" y="19632"/>
                </a:cubicBezTo>
                <a:cubicBezTo>
                  <a:pt x="13320" y="20666"/>
                  <a:pt x="13571" y="21479"/>
                  <a:pt x="13917" y="21203"/>
                </a:cubicBezTo>
                <a:lnTo>
                  <a:pt x="13917" y="2120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8" name="Google Shape;1318;p38"/>
          <p:cNvSpPr/>
          <p:nvPr/>
        </p:nvSpPr>
        <p:spPr>
          <a:xfrm>
            <a:off x="4492933" y="3010196"/>
            <a:ext cx="226684" cy="47968"/>
          </a:xfrm>
          <a:custGeom>
            <a:rect b="b" l="l" r="r" t="t"/>
            <a:pathLst>
              <a:path extrusionOk="0" h="20676" w="21250">
                <a:moveTo>
                  <a:pt x="11844" y="20248"/>
                </a:moveTo>
                <a:cubicBezTo>
                  <a:pt x="14777" y="20402"/>
                  <a:pt x="17709" y="20539"/>
                  <a:pt x="20642" y="20676"/>
                </a:cubicBezTo>
                <a:cubicBezTo>
                  <a:pt x="21105" y="20693"/>
                  <a:pt x="21402" y="18105"/>
                  <a:pt x="21168" y="16168"/>
                </a:cubicBezTo>
                <a:cubicBezTo>
                  <a:pt x="20953" y="14350"/>
                  <a:pt x="20683" y="12945"/>
                  <a:pt x="20375" y="11830"/>
                </a:cubicBezTo>
                <a:cubicBezTo>
                  <a:pt x="20449" y="11728"/>
                  <a:pt x="20527" y="11625"/>
                  <a:pt x="20601" y="11505"/>
                </a:cubicBezTo>
                <a:cubicBezTo>
                  <a:pt x="21257" y="10493"/>
                  <a:pt x="21135" y="5728"/>
                  <a:pt x="20438" y="5608"/>
                </a:cubicBezTo>
                <a:lnTo>
                  <a:pt x="19352" y="5419"/>
                </a:lnTo>
                <a:cubicBezTo>
                  <a:pt x="19760" y="3893"/>
                  <a:pt x="19645" y="-101"/>
                  <a:pt x="19003" y="2"/>
                </a:cubicBezTo>
                <a:cubicBezTo>
                  <a:pt x="13609" y="876"/>
                  <a:pt x="8214" y="1733"/>
                  <a:pt x="2820" y="2590"/>
                </a:cubicBezTo>
                <a:cubicBezTo>
                  <a:pt x="2038" y="2710"/>
                  <a:pt x="2034" y="8470"/>
                  <a:pt x="2820" y="8590"/>
                </a:cubicBezTo>
                <a:cubicBezTo>
                  <a:pt x="3276" y="8659"/>
                  <a:pt x="3736" y="8745"/>
                  <a:pt x="4192" y="8813"/>
                </a:cubicBezTo>
                <a:cubicBezTo>
                  <a:pt x="4147" y="9208"/>
                  <a:pt x="4121" y="9670"/>
                  <a:pt x="4114" y="10133"/>
                </a:cubicBezTo>
                <a:cubicBezTo>
                  <a:pt x="3836" y="10253"/>
                  <a:pt x="3665" y="11093"/>
                  <a:pt x="3602" y="12122"/>
                </a:cubicBezTo>
                <a:lnTo>
                  <a:pt x="2431" y="12122"/>
                </a:lnTo>
                <a:cubicBezTo>
                  <a:pt x="2431" y="12122"/>
                  <a:pt x="2427" y="12122"/>
                  <a:pt x="2423" y="12122"/>
                </a:cubicBezTo>
                <a:lnTo>
                  <a:pt x="588" y="12122"/>
                </a:lnTo>
                <a:cubicBezTo>
                  <a:pt x="-194" y="12122"/>
                  <a:pt x="-198" y="18122"/>
                  <a:pt x="588" y="18122"/>
                </a:cubicBezTo>
                <a:cubicBezTo>
                  <a:pt x="1748" y="18122"/>
                  <a:pt x="2909" y="18122"/>
                  <a:pt x="4069" y="18122"/>
                </a:cubicBezTo>
                <a:cubicBezTo>
                  <a:pt x="4099" y="18276"/>
                  <a:pt x="4136" y="18430"/>
                  <a:pt x="4173" y="18585"/>
                </a:cubicBezTo>
                <a:cubicBezTo>
                  <a:pt x="4944" y="21499"/>
                  <a:pt x="6401" y="19956"/>
                  <a:pt x="7321" y="20008"/>
                </a:cubicBezTo>
                <a:cubicBezTo>
                  <a:pt x="8830" y="20093"/>
                  <a:pt x="10335" y="20162"/>
                  <a:pt x="11844" y="20248"/>
                </a:cubicBezTo>
                <a:lnTo>
                  <a:pt x="11844" y="20248"/>
                </a:lnTo>
                <a:close/>
                <a:moveTo>
                  <a:pt x="17105" y="14505"/>
                </a:moveTo>
                <a:cubicBezTo>
                  <a:pt x="17264" y="14453"/>
                  <a:pt x="17424" y="14402"/>
                  <a:pt x="17583" y="14333"/>
                </a:cubicBezTo>
                <a:cubicBezTo>
                  <a:pt x="17880" y="14333"/>
                  <a:pt x="18184" y="14385"/>
                  <a:pt x="18477" y="14573"/>
                </a:cubicBezTo>
                <a:cubicBezTo>
                  <a:pt x="18021" y="14539"/>
                  <a:pt x="17565" y="14522"/>
                  <a:pt x="17105" y="145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9" name="Google Shape;1319;p38"/>
          <p:cNvSpPr/>
          <p:nvPr/>
        </p:nvSpPr>
        <p:spPr>
          <a:xfrm>
            <a:off x="5135698" y="3122180"/>
            <a:ext cx="200094" cy="43940"/>
          </a:xfrm>
          <a:custGeom>
            <a:rect b="b" l="l" r="r" t="t"/>
            <a:pathLst>
              <a:path extrusionOk="0" h="20702" w="21247">
                <a:moveTo>
                  <a:pt x="10309" y="19483"/>
                </a:moveTo>
                <a:cubicBezTo>
                  <a:pt x="11900" y="19633"/>
                  <a:pt x="13491" y="19783"/>
                  <a:pt x="15082" y="19933"/>
                </a:cubicBezTo>
                <a:cubicBezTo>
                  <a:pt x="15192" y="20345"/>
                  <a:pt x="15330" y="20626"/>
                  <a:pt x="15502" y="20626"/>
                </a:cubicBezTo>
                <a:cubicBezTo>
                  <a:pt x="17194" y="20570"/>
                  <a:pt x="18890" y="20513"/>
                  <a:pt x="20582" y="20457"/>
                </a:cubicBezTo>
                <a:cubicBezTo>
                  <a:pt x="21468" y="20439"/>
                  <a:pt x="21468" y="14107"/>
                  <a:pt x="20582" y="14032"/>
                </a:cubicBezTo>
                <a:cubicBezTo>
                  <a:pt x="20158" y="13994"/>
                  <a:pt x="19738" y="13957"/>
                  <a:pt x="19318" y="13919"/>
                </a:cubicBezTo>
                <a:cubicBezTo>
                  <a:pt x="19277" y="12420"/>
                  <a:pt x="19033" y="10978"/>
                  <a:pt x="18651" y="10884"/>
                </a:cubicBezTo>
                <a:cubicBezTo>
                  <a:pt x="18466" y="10828"/>
                  <a:pt x="18282" y="10809"/>
                  <a:pt x="18093" y="10772"/>
                </a:cubicBezTo>
                <a:cubicBezTo>
                  <a:pt x="18886" y="9648"/>
                  <a:pt x="19625" y="8149"/>
                  <a:pt x="20259" y="5995"/>
                </a:cubicBezTo>
                <a:cubicBezTo>
                  <a:pt x="20779" y="4215"/>
                  <a:pt x="20645" y="0"/>
                  <a:pt x="19910" y="0"/>
                </a:cubicBezTo>
                <a:cubicBezTo>
                  <a:pt x="13579" y="75"/>
                  <a:pt x="7249" y="806"/>
                  <a:pt x="922" y="2192"/>
                </a:cubicBezTo>
                <a:cubicBezTo>
                  <a:pt x="23" y="2398"/>
                  <a:pt x="53" y="8224"/>
                  <a:pt x="922" y="8618"/>
                </a:cubicBezTo>
                <a:cubicBezTo>
                  <a:pt x="951" y="8636"/>
                  <a:pt x="981" y="8655"/>
                  <a:pt x="1014" y="8655"/>
                </a:cubicBezTo>
                <a:cubicBezTo>
                  <a:pt x="792" y="8992"/>
                  <a:pt x="573" y="9423"/>
                  <a:pt x="338" y="9948"/>
                </a:cubicBezTo>
                <a:cubicBezTo>
                  <a:pt x="-94" y="10941"/>
                  <a:pt x="-132" y="14556"/>
                  <a:pt x="338" y="15493"/>
                </a:cubicBezTo>
                <a:cubicBezTo>
                  <a:pt x="645" y="16111"/>
                  <a:pt x="955" y="16636"/>
                  <a:pt x="1266" y="17123"/>
                </a:cubicBezTo>
                <a:cubicBezTo>
                  <a:pt x="1375" y="17797"/>
                  <a:pt x="1551" y="18303"/>
                  <a:pt x="1795" y="18397"/>
                </a:cubicBezTo>
                <a:cubicBezTo>
                  <a:pt x="1963" y="18453"/>
                  <a:pt x="2127" y="18490"/>
                  <a:pt x="2295" y="18546"/>
                </a:cubicBezTo>
                <a:cubicBezTo>
                  <a:pt x="4906" y="21600"/>
                  <a:pt x="7605" y="20926"/>
                  <a:pt x="10309" y="1948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0" name="Google Shape;1320;p38"/>
          <p:cNvSpPr/>
          <p:nvPr/>
        </p:nvSpPr>
        <p:spPr>
          <a:xfrm>
            <a:off x="4800442" y="3128808"/>
            <a:ext cx="241123" cy="54621"/>
          </a:xfrm>
          <a:custGeom>
            <a:rect b="b" l="l" r="r" t="t"/>
            <a:pathLst>
              <a:path extrusionOk="0" h="21441" w="21179">
                <a:moveTo>
                  <a:pt x="6248" y="21433"/>
                </a:moveTo>
                <a:cubicBezTo>
                  <a:pt x="10189" y="20169"/>
                  <a:pt x="14130" y="18952"/>
                  <a:pt x="18071" y="17812"/>
                </a:cubicBezTo>
                <a:cubicBezTo>
                  <a:pt x="18797" y="17594"/>
                  <a:pt x="18810" y="12350"/>
                  <a:pt x="18071" y="12381"/>
                </a:cubicBezTo>
                <a:cubicBezTo>
                  <a:pt x="17241" y="12412"/>
                  <a:pt x="16408" y="12459"/>
                  <a:pt x="15578" y="12537"/>
                </a:cubicBezTo>
                <a:cubicBezTo>
                  <a:pt x="15734" y="12459"/>
                  <a:pt x="15890" y="12381"/>
                  <a:pt x="16047" y="12303"/>
                </a:cubicBezTo>
                <a:cubicBezTo>
                  <a:pt x="16276" y="12272"/>
                  <a:pt x="16505" y="12241"/>
                  <a:pt x="16734" y="12209"/>
                </a:cubicBezTo>
                <a:cubicBezTo>
                  <a:pt x="16869" y="12178"/>
                  <a:pt x="16977" y="11991"/>
                  <a:pt x="17064" y="11679"/>
                </a:cubicBezTo>
                <a:cubicBezTo>
                  <a:pt x="18303" y="11023"/>
                  <a:pt x="19543" y="10165"/>
                  <a:pt x="20772" y="9010"/>
                </a:cubicBezTo>
                <a:cubicBezTo>
                  <a:pt x="21411" y="8417"/>
                  <a:pt x="21251" y="3672"/>
                  <a:pt x="20619" y="3672"/>
                </a:cubicBezTo>
                <a:cubicBezTo>
                  <a:pt x="19418" y="3657"/>
                  <a:pt x="18217" y="3657"/>
                  <a:pt x="17012" y="3641"/>
                </a:cubicBezTo>
                <a:cubicBezTo>
                  <a:pt x="17133" y="2018"/>
                  <a:pt x="16967" y="-120"/>
                  <a:pt x="16505" y="5"/>
                </a:cubicBezTo>
                <a:lnTo>
                  <a:pt x="2526" y="3548"/>
                </a:lnTo>
                <a:cubicBezTo>
                  <a:pt x="2103" y="3657"/>
                  <a:pt x="1922" y="5498"/>
                  <a:pt x="1995" y="7012"/>
                </a:cubicBezTo>
                <a:cubicBezTo>
                  <a:pt x="1811" y="7387"/>
                  <a:pt x="1707" y="8183"/>
                  <a:pt x="1686" y="9057"/>
                </a:cubicBezTo>
                <a:cubicBezTo>
                  <a:pt x="1353" y="9338"/>
                  <a:pt x="1196" y="10774"/>
                  <a:pt x="1217" y="12100"/>
                </a:cubicBezTo>
                <a:cubicBezTo>
                  <a:pt x="995" y="12163"/>
                  <a:pt x="773" y="12225"/>
                  <a:pt x="547" y="12288"/>
                </a:cubicBezTo>
                <a:cubicBezTo>
                  <a:pt x="-175" y="12522"/>
                  <a:pt x="-189" y="17859"/>
                  <a:pt x="547" y="17719"/>
                </a:cubicBezTo>
                <a:cubicBezTo>
                  <a:pt x="1287" y="17578"/>
                  <a:pt x="2026" y="17422"/>
                  <a:pt x="2766" y="17251"/>
                </a:cubicBezTo>
                <a:cubicBezTo>
                  <a:pt x="2689" y="18733"/>
                  <a:pt x="2863" y="20497"/>
                  <a:pt x="3297" y="20622"/>
                </a:cubicBezTo>
                <a:cubicBezTo>
                  <a:pt x="4165" y="20871"/>
                  <a:pt x="5033" y="20981"/>
                  <a:pt x="5898" y="20996"/>
                </a:cubicBezTo>
                <a:cubicBezTo>
                  <a:pt x="5984" y="21293"/>
                  <a:pt x="6099" y="21480"/>
                  <a:pt x="6248" y="21433"/>
                </a:cubicBezTo>
                <a:lnTo>
                  <a:pt x="6248" y="2143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1" name="Google Shape;1321;p38"/>
          <p:cNvSpPr/>
          <p:nvPr/>
        </p:nvSpPr>
        <p:spPr>
          <a:xfrm>
            <a:off x="4451860" y="3130193"/>
            <a:ext cx="243885" cy="41318"/>
          </a:xfrm>
          <a:custGeom>
            <a:rect b="b" l="l" r="r" t="t"/>
            <a:pathLst>
              <a:path extrusionOk="0" h="20229" w="21166">
                <a:moveTo>
                  <a:pt x="14452" y="18591"/>
                </a:moveTo>
                <a:cubicBezTo>
                  <a:pt x="15022" y="18824"/>
                  <a:pt x="15588" y="19077"/>
                  <a:pt x="16158" y="19272"/>
                </a:cubicBezTo>
                <a:cubicBezTo>
                  <a:pt x="17685" y="19798"/>
                  <a:pt x="19260" y="21142"/>
                  <a:pt x="20695" y="17305"/>
                </a:cubicBezTo>
                <a:cubicBezTo>
                  <a:pt x="21217" y="15903"/>
                  <a:pt x="20942" y="11072"/>
                  <a:pt x="20410" y="11150"/>
                </a:cubicBezTo>
                <a:cubicBezTo>
                  <a:pt x="20324" y="11170"/>
                  <a:pt x="20239" y="11170"/>
                  <a:pt x="20149" y="11189"/>
                </a:cubicBezTo>
                <a:cubicBezTo>
                  <a:pt x="20239" y="9495"/>
                  <a:pt x="20115" y="7372"/>
                  <a:pt x="19775" y="6865"/>
                </a:cubicBezTo>
                <a:cubicBezTo>
                  <a:pt x="20057" y="6885"/>
                  <a:pt x="20338" y="6904"/>
                  <a:pt x="20619" y="6943"/>
                </a:cubicBezTo>
                <a:cubicBezTo>
                  <a:pt x="21347" y="7021"/>
                  <a:pt x="21347" y="418"/>
                  <a:pt x="20619" y="341"/>
                </a:cubicBezTo>
                <a:cubicBezTo>
                  <a:pt x="13931" y="-458"/>
                  <a:pt x="7239" y="146"/>
                  <a:pt x="557" y="2152"/>
                </a:cubicBezTo>
                <a:cubicBezTo>
                  <a:pt x="-44" y="2327"/>
                  <a:pt x="-253" y="7976"/>
                  <a:pt x="406" y="8638"/>
                </a:cubicBezTo>
                <a:cubicBezTo>
                  <a:pt x="1435" y="9670"/>
                  <a:pt x="2465" y="10644"/>
                  <a:pt x="3498" y="11540"/>
                </a:cubicBezTo>
                <a:cubicBezTo>
                  <a:pt x="3385" y="12046"/>
                  <a:pt x="3313" y="12767"/>
                  <a:pt x="3285" y="13546"/>
                </a:cubicBezTo>
                <a:cubicBezTo>
                  <a:pt x="3220" y="13585"/>
                  <a:pt x="3158" y="13604"/>
                  <a:pt x="3093" y="13624"/>
                </a:cubicBezTo>
                <a:cubicBezTo>
                  <a:pt x="2379" y="13955"/>
                  <a:pt x="2355" y="20343"/>
                  <a:pt x="3093" y="20227"/>
                </a:cubicBezTo>
                <a:cubicBezTo>
                  <a:pt x="6878" y="19662"/>
                  <a:pt x="10664" y="19116"/>
                  <a:pt x="14452" y="18591"/>
                </a:cubicBezTo>
                <a:lnTo>
                  <a:pt x="14452" y="185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2" name="Google Shape;1322;p38"/>
          <p:cNvSpPr/>
          <p:nvPr/>
        </p:nvSpPr>
        <p:spPr>
          <a:xfrm>
            <a:off x="5146267" y="3230115"/>
            <a:ext cx="212083" cy="48000"/>
          </a:xfrm>
          <a:custGeom>
            <a:rect b="b" l="l" r="r" t="t"/>
            <a:pathLst>
              <a:path extrusionOk="0" h="20513" w="21108">
                <a:moveTo>
                  <a:pt x="3072" y="20507"/>
                </a:moveTo>
                <a:cubicBezTo>
                  <a:pt x="4308" y="20149"/>
                  <a:pt x="5543" y="19792"/>
                  <a:pt x="6783" y="19435"/>
                </a:cubicBezTo>
                <a:cubicBezTo>
                  <a:pt x="11199" y="21391"/>
                  <a:pt x="15627" y="19809"/>
                  <a:pt x="20055" y="18040"/>
                </a:cubicBezTo>
                <a:cubicBezTo>
                  <a:pt x="20878" y="17717"/>
                  <a:pt x="20905" y="12207"/>
                  <a:pt x="20055" y="12088"/>
                </a:cubicBezTo>
                <a:cubicBezTo>
                  <a:pt x="19992" y="12088"/>
                  <a:pt x="19921" y="12088"/>
                  <a:pt x="19858" y="12071"/>
                </a:cubicBezTo>
                <a:cubicBezTo>
                  <a:pt x="19846" y="11782"/>
                  <a:pt x="19823" y="11492"/>
                  <a:pt x="19795" y="11237"/>
                </a:cubicBezTo>
                <a:cubicBezTo>
                  <a:pt x="20079" y="10880"/>
                  <a:pt x="20366" y="10506"/>
                  <a:pt x="20649" y="10132"/>
                </a:cubicBezTo>
                <a:cubicBezTo>
                  <a:pt x="21338" y="9196"/>
                  <a:pt x="21228" y="4196"/>
                  <a:pt x="20476" y="4281"/>
                </a:cubicBezTo>
                <a:lnTo>
                  <a:pt x="19594" y="4400"/>
                </a:lnTo>
                <a:cubicBezTo>
                  <a:pt x="19815" y="2563"/>
                  <a:pt x="19642" y="-209"/>
                  <a:pt x="19063" y="12"/>
                </a:cubicBezTo>
                <a:cubicBezTo>
                  <a:pt x="13269" y="2240"/>
                  <a:pt x="7476" y="4451"/>
                  <a:pt x="1686" y="6662"/>
                </a:cubicBezTo>
                <a:cubicBezTo>
                  <a:pt x="1257" y="6815"/>
                  <a:pt x="1049" y="8465"/>
                  <a:pt x="1060" y="9979"/>
                </a:cubicBezTo>
                <a:cubicBezTo>
                  <a:pt x="793" y="10370"/>
                  <a:pt x="647" y="11373"/>
                  <a:pt x="620" y="12462"/>
                </a:cubicBezTo>
                <a:cubicBezTo>
                  <a:pt x="568" y="12496"/>
                  <a:pt x="517" y="12530"/>
                  <a:pt x="466" y="12564"/>
                </a:cubicBezTo>
                <a:cubicBezTo>
                  <a:pt x="-262" y="13074"/>
                  <a:pt x="-85" y="18517"/>
                  <a:pt x="639" y="18415"/>
                </a:cubicBezTo>
                <a:cubicBezTo>
                  <a:pt x="1245" y="18330"/>
                  <a:pt x="1852" y="18262"/>
                  <a:pt x="2458" y="18177"/>
                </a:cubicBezTo>
                <a:cubicBezTo>
                  <a:pt x="2489" y="19469"/>
                  <a:pt x="2690" y="20609"/>
                  <a:pt x="3072" y="20507"/>
                </a:cubicBezTo>
                <a:lnTo>
                  <a:pt x="3072" y="2050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3" name="Google Shape;1323;p38"/>
          <p:cNvSpPr/>
          <p:nvPr/>
        </p:nvSpPr>
        <p:spPr>
          <a:xfrm>
            <a:off x="4832149" y="3236709"/>
            <a:ext cx="205468" cy="50626"/>
          </a:xfrm>
          <a:custGeom>
            <a:rect b="b" l="l" r="r" t="t"/>
            <a:pathLst>
              <a:path extrusionOk="0" h="20706" w="21226">
                <a:moveTo>
                  <a:pt x="19830" y="19045"/>
                </a:moveTo>
                <a:cubicBezTo>
                  <a:pt x="20696" y="18671"/>
                  <a:pt x="20688" y="13807"/>
                  <a:pt x="19830" y="13401"/>
                </a:cubicBezTo>
                <a:cubicBezTo>
                  <a:pt x="19724" y="13352"/>
                  <a:pt x="19613" y="13303"/>
                  <a:pt x="19507" y="13254"/>
                </a:cubicBezTo>
                <a:cubicBezTo>
                  <a:pt x="19593" y="12571"/>
                  <a:pt x="19622" y="11791"/>
                  <a:pt x="19589" y="11075"/>
                </a:cubicBezTo>
                <a:cubicBezTo>
                  <a:pt x="19899" y="10896"/>
                  <a:pt x="20210" y="10717"/>
                  <a:pt x="20524" y="10522"/>
                </a:cubicBezTo>
                <a:cubicBezTo>
                  <a:pt x="21035" y="10197"/>
                  <a:pt x="21104" y="8180"/>
                  <a:pt x="20908" y="6667"/>
                </a:cubicBezTo>
                <a:cubicBezTo>
                  <a:pt x="21423" y="5447"/>
                  <a:pt x="21313" y="1381"/>
                  <a:pt x="20577" y="1381"/>
                </a:cubicBezTo>
                <a:cubicBezTo>
                  <a:pt x="20275" y="1381"/>
                  <a:pt x="19969" y="1381"/>
                  <a:pt x="19662" y="1381"/>
                </a:cubicBezTo>
                <a:cubicBezTo>
                  <a:pt x="14111" y="-424"/>
                  <a:pt x="8548" y="-457"/>
                  <a:pt x="2993" y="1267"/>
                </a:cubicBezTo>
                <a:cubicBezTo>
                  <a:pt x="2143" y="1527"/>
                  <a:pt x="2119" y="6911"/>
                  <a:pt x="2993" y="6911"/>
                </a:cubicBezTo>
                <a:cubicBezTo>
                  <a:pt x="3038" y="6911"/>
                  <a:pt x="3083" y="6911"/>
                  <a:pt x="3128" y="6911"/>
                </a:cubicBezTo>
                <a:cubicBezTo>
                  <a:pt x="3107" y="6927"/>
                  <a:pt x="3087" y="6927"/>
                  <a:pt x="3066" y="6944"/>
                </a:cubicBezTo>
                <a:cubicBezTo>
                  <a:pt x="2821" y="7106"/>
                  <a:pt x="2674" y="7724"/>
                  <a:pt x="2617" y="8489"/>
                </a:cubicBezTo>
                <a:cubicBezTo>
                  <a:pt x="2041" y="8684"/>
                  <a:pt x="1469" y="8895"/>
                  <a:pt x="893" y="9123"/>
                </a:cubicBezTo>
                <a:cubicBezTo>
                  <a:pt x="387" y="9318"/>
                  <a:pt x="174" y="11205"/>
                  <a:pt x="268" y="12750"/>
                </a:cubicBezTo>
                <a:cubicBezTo>
                  <a:pt x="-177" y="14230"/>
                  <a:pt x="-79" y="17613"/>
                  <a:pt x="648" y="17744"/>
                </a:cubicBezTo>
                <a:cubicBezTo>
                  <a:pt x="2866" y="18166"/>
                  <a:pt x="5084" y="18297"/>
                  <a:pt x="7298" y="18150"/>
                </a:cubicBezTo>
                <a:cubicBezTo>
                  <a:pt x="7367" y="19207"/>
                  <a:pt x="7572" y="20118"/>
                  <a:pt x="7919" y="20200"/>
                </a:cubicBezTo>
                <a:cubicBezTo>
                  <a:pt x="11893" y="21143"/>
                  <a:pt x="15864" y="20769"/>
                  <a:pt x="19826" y="19061"/>
                </a:cubicBezTo>
                <a:lnTo>
                  <a:pt x="19830" y="1904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4" name="Google Shape;1324;p38"/>
          <p:cNvSpPr/>
          <p:nvPr/>
        </p:nvSpPr>
        <p:spPr>
          <a:xfrm>
            <a:off x="4499571" y="3266092"/>
            <a:ext cx="208107" cy="50670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5" name="Google Shape;1325;p38"/>
          <p:cNvSpPr/>
          <p:nvPr/>
        </p:nvSpPr>
        <p:spPr>
          <a:xfrm>
            <a:off x="5078747" y="3356675"/>
            <a:ext cx="218657" cy="47977"/>
          </a:xfrm>
          <a:custGeom>
            <a:rect b="b" l="l" r="r" t="t"/>
            <a:pathLst>
              <a:path extrusionOk="0" h="21323" w="21198">
                <a:moveTo>
                  <a:pt x="20166" y="17356"/>
                </a:moveTo>
                <a:cubicBezTo>
                  <a:pt x="20760" y="17214"/>
                  <a:pt x="20921" y="13924"/>
                  <a:pt x="20638" y="12226"/>
                </a:cubicBezTo>
                <a:cubicBezTo>
                  <a:pt x="20642" y="12102"/>
                  <a:pt x="20645" y="11960"/>
                  <a:pt x="20645" y="11836"/>
                </a:cubicBezTo>
                <a:cubicBezTo>
                  <a:pt x="21393" y="11341"/>
                  <a:pt x="21389" y="5662"/>
                  <a:pt x="20592" y="5769"/>
                </a:cubicBezTo>
                <a:cubicBezTo>
                  <a:pt x="20507" y="5769"/>
                  <a:pt x="20423" y="5769"/>
                  <a:pt x="20339" y="5786"/>
                </a:cubicBezTo>
                <a:cubicBezTo>
                  <a:pt x="20860" y="4513"/>
                  <a:pt x="20768" y="-87"/>
                  <a:pt x="20063" y="1"/>
                </a:cubicBezTo>
                <a:cubicBezTo>
                  <a:pt x="13863" y="833"/>
                  <a:pt x="7660" y="1647"/>
                  <a:pt x="1461" y="2460"/>
                </a:cubicBezTo>
                <a:cubicBezTo>
                  <a:pt x="694" y="2567"/>
                  <a:pt x="667" y="7414"/>
                  <a:pt x="1304" y="8404"/>
                </a:cubicBezTo>
                <a:cubicBezTo>
                  <a:pt x="1070" y="8404"/>
                  <a:pt x="840" y="8404"/>
                  <a:pt x="610" y="8387"/>
                </a:cubicBezTo>
                <a:cubicBezTo>
                  <a:pt x="-207" y="8369"/>
                  <a:pt x="-199" y="14313"/>
                  <a:pt x="610" y="14508"/>
                </a:cubicBezTo>
                <a:cubicBezTo>
                  <a:pt x="1480" y="14702"/>
                  <a:pt x="2350" y="14897"/>
                  <a:pt x="3220" y="15038"/>
                </a:cubicBezTo>
                <a:cubicBezTo>
                  <a:pt x="2944" y="15091"/>
                  <a:pt x="2668" y="15162"/>
                  <a:pt x="2392" y="15215"/>
                </a:cubicBezTo>
                <a:cubicBezTo>
                  <a:pt x="1583" y="15392"/>
                  <a:pt x="1580" y="21513"/>
                  <a:pt x="2392" y="21318"/>
                </a:cubicBezTo>
                <a:cubicBezTo>
                  <a:pt x="8312" y="20027"/>
                  <a:pt x="14239" y="18683"/>
                  <a:pt x="20166" y="17356"/>
                </a:cubicBezTo>
                <a:lnTo>
                  <a:pt x="20166" y="173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6" name="Google Shape;1326;p38"/>
          <p:cNvSpPr/>
          <p:nvPr/>
        </p:nvSpPr>
        <p:spPr>
          <a:xfrm>
            <a:off x="4748744" y="3368685"/>
            <a:ext cx="223963" cy="48085"/>
          </a:xfrm>
          <a:custGeom>
            <a:rect b="b" l="l" r="r" t="t"/>
            <a:pathLst>
              <a:path extrusionOk="0" h="20549" w="21064">
                <a:moveTo>
                  <a:pt x="20618" y="14713"/>
                </a:moveTo>
                <a:cubicBezTo>
                  <a:pt x="20079" y="14322"/>
                  <a:pt x="19535" y="13965"/>
                  <a:pt x="18996" y="13642"/>
                </a:cubicBezTo>
                <a:cubicBezTo>
                  <a:pt x="19074" y="12264"/>
                  <a:pt x="18974" y="10648"/>
                  <a:pt x="18687" y="10087"/>
                </a:cubicBezTo>
                <a:cubicBezTo>
                  <a:pt x="18851" y="9968"/>
                  <a:pt x="19011" y="9849"/>
                  <a:pt x="19175" y="9713"/>
                </a:cubicBezTo>
                <a:cubicBezTo>
                  <a:pt x="19840" y="9168"/>
                  <a:pt x="19703" y="4151"/>
                  <a:pt x="19078" y="3862"/>
                </a:cubicBezTo>
                <a:cubicBezTo>
                  <a:pt x="19119" y="2246"/>
                  <a:pt x="18925" y="443"/>
                  <a:pt x="18490" y="409"/>
                </a:cubicBezTo>
                <a:cubicBezTo>
                  <a:pt x="12520" y="-101"/>
                  <a:pt x="6546" y="-543"/>
                  <a:pt x="591" y="1753"/>
                </a:cubicBezTo>
                <a:cubicBezTo>
                  <a:pt x="-194" y="2059"/>
                  <a:pt x="-201" y="7485"/>
                  <a:pt x="591" y="7723"/>
                </a:cubicBezTo>
                <a:cubicBezTo>
                  <a:pt x="3459" y="8607"/>
                  <a:pt x="6331" y="9220"/>
                  <a:pt x="9206" y="9594"/>
                </a:cubicBezTo>
                <a:cubicBezTo>
                  <a:pt x="7145" y="10325"/>
                  <a:pt x="5081" y="10750"/>
                  <a:pt x="3013" y="10886"/>
                </a:cubicBezTo>
                <a:cubicBezTo>
                  <a:pt x="2343" y="10937"/>
                  <a:pt x="2150" y="16108"/>
                  <a:pt x="2849" y="16771"/>
                </a:cubicBezTo>
                <a:cubicBezTo>
                  <a:pt x="3061" y="16958"/>
                  <a:pt x="3277" y="17128"/>
                  <a:pt x="3493" y="17281"/>
                </a:cubicBezTo>
                <a:cubicBezTo>
                  <a:pt x="3556" y="18404"/>
                  <a:pt x="3742" y="19339"/>
                  <a:pt x="4062" y="19373"/>
                </a:cubicBezTo>
                <a:cubicBezTo>
                  <a:pt x="7235" y="19696"/>
                  <a:pt x="10407" y="20037"/>
                  <a:pt x="13580" y="20360"/>
                </a:cubicBezTo>
                <a:cubicBezTo>
                  <a:pt x="13934" y="20394"/>
                  <a:pt x="14123" y="19237"/>
                  <a:pt x="14164" y="17928"/>
                </a:cubicBezTo>
                <a:cubicBezTo>
                  <a:pt x="15793" y="18098"/>
                  <a:pt x="17419" y="18659"/>
                  <a:pt x="19041" y="19662"/>
                </a:cubicBezTo>
                <a:cubicBezTo>
                  <a:pt x="19230" y="20530"/>
                  <a:pt x="19535" y="20683"/>
                  <a:pt x="19766" y="20156"/>
                </a:cubicBezTo>
                <a:cubicBezTo>
                  <a:pt x="19945" y="20275"/>
                  <a:pt x="20123" y="20377"/>
                  <a:pt x="20294" y="20513"/>
                </a:cubicBezTo>
                <a:cubicBezTo>
                  <a:pt x="21068" y="21057"/>
                  <a:pt x="21399" y="15308"/>
                  <a:pt x="20618" y="14713"/>
                </a:cubicBezTo>
                <a:lnTo>
                  <a:pt x="20618" y="147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7" name="Google Shape;1327;p38"/>
          <p:cNvSpPr/>
          <p:nvPr/>
        </p:nvSpPr>
        <p:spPr>
          <a:xfrm>
            <a:off x="4449226" y="3376666"/>
            <a:ext cx="233187" cy="48014"/>
          </a:xfrm>
          <a:custGeom>
            <a:rect b="b" l="l" r="r" t="t"/>
            <a:pathLst>
              <a:path extrusionOk="0" h="21245" w="21194">
                <a:moveTo>
                  <a:pt x="7875" y="19986"/>
                </a:moveTo>
                <a:cubicBezTo>
                  <a:pt x="10832" y="20303"/>
                  <a:pt x="13793" y="19757"/>
                  <a:pt x="16749" y="18965"/>
                </a:cubicBezTo>
                <a:cubicBezTo>
                  <a:pt x="17155" y="18877"/>
                  <a:pt x="17561" y="18754"/>
                  <a:pt x="17967" y="18648"/>
                </a:cubicBezTo>
                <a:cubicBezTo>
                  <a:pt x="18208" y="18648"/>
                  <a:pt x="18449" y="18631"/>
                  <a:pt x="18690" y="18631"/>
                </a:cubicBezTo>
                <a:cubicBezTo>
                  <a:pt x="18787" y="18631"/>
                  <a:pt x="18869" y="18543"/>
                  <a:pt x="18941" y="18367"/>
                </a:cubicBezTo>
                <a:cubicBezTo>
                  <a:pt x="19099" y="18314"/>
                  <a:pt x="19254" y="18279"/>
                  <a:pt x="19408" y="18226"/>
                </a:cubicBezTo>
                <a:cubicBezTo>
                  <a:pt x="19926" y="18050"/>
                  <a:pt x="20094" y="15163"/>
                  <a:pt x="19900" y="13438"/>
                </a:cubicBezTo>
                <a:cubicBezTo>
                  <a:pt x="20141" y="13350"/>
                  <a:pt x="20382" y="13279"/>
                  <a:pt x="20623" y="13174"/>
                </a:cubicBezTo>
                <a:cubicBezTo>
                  <a:pt x="21373" y="12874"/>
                  <a:pt x="21395" y="7030"/>
                  <a:pt x="20623" y="7100"/>
                </a:cubicBezTo>
                <a:cubicBezTo>
                  <a:pt x="18930" y="7241"/>
                  <a:pt x="17242" y="7276"/>
                  <a:pt x="15549" y="7223"/>
                </a:cubicBezTo>
                <a:cubicBezTo>
                  <a:pt x="16839" y="6836"/>
                  <a:pt x="18133" y="6466"/>
                  <a:pt x="19426" y="6079"/>
                </a:cubicBezTo>
                <a:cubicBezTo>
                  <a:pt x="20184" y="5850"/>
                  <a:pt x="20188" y="-223"/>
                  <a:pt x="19426" y="6"/>
                </a:cubicBezTo>
                <a:cubicBezTo>
                  <a:pt x="13807" y="1661"/>
                  <a:pt x="8188" y="3298"/>
                  <a:pt x="2565" y="4953"/>
                </a:cubicBezTo>
                <a:cubicBezTo>
                  <a:pt x="1872" y="5146"/>
                  <a:pt x="1811" y="9776"/>
                  <a:pt x="2375" y="10815"/>
                </a:cubicBezTo>
                <a:cubicBezTo>
                  <a:pt x="1775" y="10815"/>
                  <a:pt x="1175" y="10832"/>
                  <a:pt x="571" y="10832"/>
                </a:cubicBezTo>
                <a:cubicBezTo>
                  <a:pt x="-205" y="10815"/>
                  <a:pt x="-176" y="16536"/>
                  <a:pt x="571" y="16906"/>
                </a:cubicBezTo>
                <a:cubicBezTo>
                  <a:pt x="1372" y="17293"/>
                  <a:pt x="2177" y="17645"/>
                  <a:pt x="2978" y="17944"/>
                </a:cubicBezTo>
                <a:cubicBezTo>
                  <a:pt x="2939" y="19617"/>
                  <a:pt x="3122" y="21377"/>
                  <a:pt x="3542" y="21236"/>
                </a:cubicBezTo>
                <a:cubicBezTo>
                  <a:pt x="4987" y="20743"/>
                  <a:pt x="6431" y="20321"/>
                  <a:pt x="7875" y="19986"/>
                </a:cubicBezTo>
                <a:lnTo>
                  <a:pt x="7875" y="199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8" name="Google Shape;1328;p38"/>
          <p:cNvSpPr/>
          <p:nvPr/>
        </p:nvSpPr>
        <p:spPr>
          <a:xfrm>
            <a:off x="5158124" y="3466033"/>
            <a:ext cx="196195" cy="51966"/>
          </a:xfrm>
          <a:custGeom>
            <a:rect b="b" l="l" r="r" t="t"/>
            <a:pathLst>
              <a:path extrusionOk="0" h="21146" w="21051">
                <a:moveTo>
                  <a:pt x="16218" y="20273"/>
                </a:moveTo>
                <a:cubicBezTo>
                  <a:pt x="17143" y="20128"/>
                  <a:pt x="18068" y="19966"/>
                  <a:pt x="18993" y="19788"/>
                </a:cubicBezTo>
                <a:cubicBezTo>
                  <a:pt x="19281" y="19723"/>
                  <a:pt x="19480" y="19124"/>
                  <a:pt x="19578" y="18348"/>
                </a:cubicBezTo>
                <a:cubicBezTo>
                  <a:pt x="19994" y="17620"/>
                  <a:pt x="19998" y="15484"/>
                  <a:pt x="19748" y="14109"/>
                </a:cubicBezTo>
                <a:cubicBezTo>
                  <a:pt x="20113" y="13639"/>
                  <a:pt x="20214" y="12119"/>
                  <a:pt x="20117" y="10792"/>
                </a:cubicBezTo>
                <a:cubicBezTo>
                  <a:pt x="20261" y="10711"/>
                  <a:pt x="20405" y="10630"/>
                  <a:pt x="20550" y="10549"/>
                </a:cubicBezTo>
                <a:cubicBezTo>
                  <a:pt x="21377" y="10031"/>
                  <a:pt x="21084" y="5194"/>
                  <a:pt x="20363" y="4919"/>
                </a:cubicBezTo>
                <a:cubicBezTo>
                  <a:pt x="20164" y="4838"/>
                  <a:pt x="19960" y="4773"/>
                  <a:pt x="19761" y="4708"/>
                </a:cubicBezTo>
                <a:cubicBezTo>
                  <a:pt x="20108" y="2977"/>
                  <a:pt x="19956" y="-259"/>
                  <a:pt x="19277" y="16"/>
                </a:cubicBezTo>
                <a:cubicBezTo>
                  <a:pt x="16192" y="1246"/>
                  <a:pt x="13099" y="2055"/>
                  <a:pt x="10006" y="2443"/>
                </a:cubicBezTo>
                <a:cubicBezTo>
                  <a:pt x="7397" y="2200"/>
                  <a:pt x="4783" y="2233"/>
                  <a:pt x="2174" y="2572"/>
                </a:cubicBezTo>
                <a:cubicBezTo>
                  <a:pt x="1279" y="2686"/>
                  <a:pt x="1279" y="8219"/>
                  <a:pt x="2174" y="8300"/>
                </a:cubicBezTo>
                <a:cubicBezTo>
                  <a:pt x="4788" y="8559"/>
                  <a:pt x="7397" y="8510"/>
                  <a:pt x="10006" y="8187"/>
                </a:cubicBezTo>
                <a:cubicBezTo>
                  <a:pt x="10333" y="8219"/>
                  <a:pt x="10660" y="8235"/>
                  <a:pt x="10986" y="8284"/>
                </a:cubicBezTo>
                <a:cubicBezTo>
                  <a:pt x="8330" y="8430"/>
                  <a:pt x="5679" y="8818"/>
                  <a:pt x="3027" y="9417"/>
                </a:cubicBezTo>
                <a:cubicBezTo>
                  <a:pt x="2140" y="9627"/>
                  <a:pt x="2128" y="15079"/>
                  <a:pt x="3027" y="15144"/>
                </a:cubicBezTo>
                <a:cubicBezTo>
                  <a:pt x="3044" y="15144"/>
                  <a:pt x="3065" y="15144"/>
                  <a:pt x="3082" y="15144"/>
                </a:cubicBezTo>
                <a:cubicBezTo>
                  <a:pt x="3082" y="15160"/>
                  <a:pt x="3082" y="15193"/>
                  <a:pt x="3086" y="15209"/>
                </a:cubicBezTo>
                <a:cubicBezTo>
                  <a:pt x="2280" y="15160"/>
                  <a:pt x="1474" y="15112"/>
                  <a:pt x="668" y="15031"/>
                </a:cubicBezTo>
                <a:cubicBezTo>
                  <a:pt x="-223" y="14934"/>
                  <a:pt x="-223" y="20678"/>
                  <a:pt x="668" y="20759"/>
                </a:cubicBezTo>
                <a:cubicBezTo>
                  <a:pt x="3765" y="21066"/>
                  <a:pt x="6867" y="21131"/>
                  <a:pt x="9964" y="20969"/>
                </a:cubicBezTo>
                <a:cubicBezTo>
                  <a:pt x="12047" y="21341"/>
                  <a:pt x="14135" y="21131"/>
                  <a:pt x="16214" y="20289"/>
                </a:cubicBezTo>
                <a:lnTo>
                  <a:pt x="16218" y="202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9" name="Google Shape;1329;p38"/>
          <p:cNvSpPr/>
          <p:nvPr/>
        </p:nvSpPr>
        <p:spPr>
          <a:xfrm>
            <a:off x="4467746" y="3502021"/>
            <a:ext cx="242466" cy="50612"/>
          </a:xfrm>
          <a:custGeom>
            <a:rect b="b" l="l" r="r" t="t"/>
            <a:pathLst>
              <a:path extrusionOk="0" h="21583" w="21297">
                <a:moveTo>
                  <a:pt x="5409" y="20651"/>
                </a:moveTo>
                <a:cubicBezTo>
                  <a:pt x="5870" y="20515"/>
                  <a:pt x="6332" y="20379"/>
                  <a:pt x="6794" y="20227"/>
                </a:cubicBezTo>
                <a:cubicBezTo>
                  <a:pt x="6933" y="20193"/>
                  <a:pt x="7047" y="19938"/>
                  <a:pt x="7134" y="19565"/>
                </a:cubicBezTo>
                <a:cubicBezTo>
                  <a:pt x="11269" y="21007"/>
                  <a:pt x="15412" y="20922"/>
                  <a:pt x="19547" y="19311"/>
                </a:cubicBezTo>
                <a:cubicBezTo>
                  <a:pt x="19880" y="19176"/>
                  <a:pt x="20061" y="18006"/>
                  <a:pt x="20092" y="16734"/>
                </a:cubicBezTo>
                <a:cubicBezTo>
                  <a:pt x="20446" y="16344"/>
                  <a:pt x="20596" y="14700"/>
                  <a:pt x="20533" y="13258"/>
                </a:cubicBezTo>
                <a:cubicBezTo>
                  <a:pt x="20703" y="12835"/>
                  <a:pt x="20870" y="12326"/>
                  <a:pt x="21030" y="11732"/>
                </a:cubicBezTo>
                <a:cubicBezTo>
                  <a:pt x="21405" y="10308"/>
                  <a:pt x="21408" y="7121"/>
                  <a:pt x="20894" y="6426"/>
                </a:cubicBezTo>
                <a:cubicBezTo>
                  <a:pt x="20627" y="6053"/>
                  <a:pt x="20352" y="5748"/>
                  <a:pt x="20082" y="5476"/>
                </a:cubicBezTo>
                <a:cubicBezTo>
                  <a:pt x="20266" y="3815"/>
                  <a:pt x="20106" y="1051"/>
                  <a:pt x="19606" y="899"/>
                </a:cubicBezTo>
                <a:cubicBezTo>
                  <a:pt x="16988" y="68"/>
                  <a:pt x="14370" y="51"/>
                  <a:pt x="11759" y="797"/>
                </a:cubicBezTo>
                <a:cubicBezTo>
                  <a:pt x="11669" y="322"/>
                  <a:pt x="11540" y="0"/>
                  <a:pt x="11367" y="0"/>
                </a:cubicBezTo>
                <a:cubicBezTo>
                  <a:pt x="7752" y="0"/>
                  <a:pt x="4148" y="899"/>
                  <a:pt x="551" y="2696"/>
                </a:cubicBezTo>
                <a:cubicBezTo>
                  <a:pt x="-175" y="3052"/>
                  <a:pt x="-192" y="8257"/>
                  <a:pt x="551" y="8511"/>
                </a:cubicBezTo>
                <a:cubicBezTo>
                  <a:pt x="1666" y="8867"/>
                  <a:pt x="2780" y="9240"/>
                  <a:pt x="3895" y="9596"/>
                </a:cubicBezTo>
                <a:cubicBezTo>
                  <a:pt x="3086" y="9732"/>
                  <a:pt x="2280" y="9868"/>
                  <a:pt x="1468" y="10003"/>
                </a:cubicBezTo>
                <a:cubicBezTo>
                  <a:pt x="1044" y="10071"/>
                  <a:pt x="867" y="11987"/>
                  <a:pt x="929" y="13597"/>
                </a:cubicBezTo>
                <a:cubicBezTo>
                  <a:pt x="739" y="15310"/>
                  <a:pt x="898" y="18040"/>
                  <a:pt x="1402" y="18057"/>
                </a:cubicBezTo>
                <a:cubicBezTo>
                  <a:pt x="1513" y="18057"/>
                  <a:pt x="1620" y="18057"/>
                  <a:pt x="1732" y="18057"/>
                </a:cubicBezTo>
                <a:cubicBezTo>
                  <a:pt x="1659" y="19701"/>
                  <a:pt x="1829" y="21600"/>
                  <a:pt x="2263" y="21583"/>
                </a:cubicBezTo>
                <a:cubicBezTo>
                  <a:pt x="3315" y="21549"/>
                  <a:pt x="4360" y="21227"/>
                  <a:pt x="5398" y="20651"/>
                </a:cubicBezTo>
                <a:lnTo>
                  <a:pt x="5409" y="20651"/>
                </a:lnTo>
                <a:close/>
                <a:moveTo>
                  <a:pt x="18342" y="10071"/>
                </a:moveTo>
                <a:cubicBezTo>
                  <a:pt x="18172" y="10156"/>
                  <a:pt x="18002" y="10207"/>
                  <a:pt x="17828" y="10257"/>
                </a:cubicBezTo>
                <a:cubicBezTo>
                  <a:pt x="16703" y="9952"/>
                  <a:pt x="15582" y="9783"/>
                  <a:pt x="14460" y="9783"/>
                </a:cubicBezTo>
                <a:cubicBezTo>
                  <a:pt x="15752" y="9596"/>
                  <a:pt x="17061" y="9478"/>
                  <a:pt x="18342" y="100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0" name="Google Shape;1330;p38"/>
          <p:cNvSpPr/>
          <p:nvPr/>
        </p:nvSpPr>
        <p:spPr>
          <a:xfrm>
            <a:off x="5131688" y="3609996"/>
            <a:ext cx="206810" cy="49311"/>
          </a:xfrm>
          <a:custGeom>
            <a:rect b="b" l="l" r="r" t="t"/>
            <a:pathLst>
              <a:path extrusionOk="0" h="21028" w="21044">
                <a:moveTo>
                  <a:pt x="11922" y="18624"/>
                </a:moveTo>
                <a:cubicBezTo>
                  <a:pt x="12058" y="19082"/>
                  <a:pt x="12231" y="19320"/>
                  <a:pt x="12437" y="19201"/>
                </a:cubicBezTo>
                <a:lnTo>
                  <a:pt x="14735" y="17707"/>
                </a:lnTo>
                <a:cubicBezTo>
                  <a:pt x="15387" y="17486"/>
                  <a:pt x="16043" y="17265"/>
                  <a:pt x="16695" y="17062"/>
                </a:cubicBezTo>
                <a:cubicBezTo>
                  <a:pt x="16888" y="16994"/>
                  <a:pt x="17033" y="16637"/>
                  <a:pt x="17141" y="16145"/>
                </a:cubicBezTo>
                <a:cubicBezTo>
                  <a:pt x="17327" y="16026"/>
                  <a:pt x="17508" y="15907"/>
                  <a:pt x="17689" y="15788"/>
                </a:cubicBezTo>
                <a:cubicBezTo>
                  <a:pt x="18011" y="15567"/>
                  <a:pt x="18160" y="14345"/>
                  <a:pt x="18160" y="13054"/>
                </a:cubicBezTo>
                <a:cubicBezTo>
                  <a:pt x="18965" y="12562"/>
                  <a:pt x="19769" y="12018"/>
                  <a:pt x="20570" y="11407"/>
                </a:cubicBezTo>
                <a:cubicBezTo>
                  <a:pt x="21327" y="10830"/>
                  <a:pt x="21110" y="5633"/>
                  <a:pt x="20393" y="5548"/>
                </a:cubicBezTo>
                <a:lnTo>
                  <a:pt x="19918" y="5480"/>
                </a:lnTo>
                <a:cubicBezTo>
                  <a:pt x="20430" y="3952"/>
                  <a:pt x="20337" y="-395"/>
                  <a:pt x="19617" y="30"/>
                </a:cubicBezTo>
                <a:cubicBezTo>
                  <a:pt x="16630" y="1745"/>
                  <a:pt x="13624" y="3426"/>
                  <a:pt x="10614" y="4292"/>
                </a:cubicBezTo>
                <a:cubicBezTo>
                  <a:pt x="7289" y="3867"/>
                  <a:pt x="3969" y="3426"/>
                  <a:pt x="649" y="3001"/>
                </a:cubicBezTo>
                <a:cubicBezTo>
                  <a:pt x="-76" y="2899"/>
                  <a:pt x="-273" y="8384"/>
                  <a:pt x="472" y="8860"/>
                </a:cubicBezTo>
                <a:cubicBezTo>
                  <a:pt x="528" y="8894"/>
                  <a:pt x="588" y="8911"/>
                  <a:pt x="649" y="8962"/>
                </a:cubicBezTo>
                <a:cubicBezTo>
                  <a:pt x="653" y="8962"/>
                  <a:pt x="657" y="8962"/>
                  <a:pt x="665" y="8962"/>
                </a:cubicBezTo>
                <a:cubicBezTo>
                  <a:pt x="1530" y="9488"/>
                  <a:pt x="2391" y="9896"/>
                  <a:pt x="3253" y="10167"/>
                </a:cubicBezTo>
                <a:cubicBezTo>
                  <a:pt x="3208" y="10388"/>
                  <a:pt x="3176" y="10660"/>
                  <a:pt x="3148" y="10931"/>
                </a:cubicBezTo>
                <a:cubicBezTo>
                  <a:pt x="2987" y="10931"/>
                  <a:pt x="2830" y="10931"/>
                  <a:pt x="2669" y="10931"/>
                </a:cubicBezTo>
                <a:cubicBezTo>
                  <a:pt x="1820" y="10914"/>
                  <a:pt x="1824" y="16824"/>
                  <a:pt x="2669" y="16892"/>
                </a:cubicBezTo>
                <a:cubicBezTo>
                  <a:pt x="3160" y="16943"/>
                  <a:pt x="3655" y="16977"/>
                  <a:pt x="4146" y="17011"/>
                </a:cubicBezTo>
                <a:cubicBezTo>
                  <a:pt x="3989" y="18828"/>
                  <a:pt x="4174" y="21205"/>
                  <a:pt x="4722" y="21018"/>
                </a:cubicBezTo>
                <a:cubicBezTo>
                  <a:pt x="7120" y="20220"/>
                  <a:pt x="9519" y="19422"/>
                  <a:pt x="11922" y="18624"/>
                </a:cubicBezTo>
                <a:lnTo>
                  <a:pt x="11922" y="186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1" name="Google Shape;1331;p38"/>
          <p:cNvSpPr/>
          <p:nvPr/>
        </p:nvSpPr>
        <p:spPr>
          <a:xfrm>
            <a:off x="4808316" y="3608596"/>
            <a:ext cx="219946" cy="58625"/>
          </a:xfrm>
          <a:custGeom>
            <a:rect b="b" l="l" r="r" t="t"/>
            <a:pathLst>
              <a:path extrusionOk="0" h="21107" w="21169">
                <a:moveTo>
                  <a:pt x="10621" y="21098"/>
                </a:moveTo>
                <a:cubicBezTo>
                  <a:pt x="10952" y="21198"/>
                  <a:pt x="11142" y="20439"/>
                  <a:pt x="11203" y="19495"/>
                </a:cubicBezTo>
                <a:cubicBezTo>
                  <a:pt x="13680" y="19008"/>
                  <a:pt x="16153" y="18349"/>
                  <a:pt x="18622" y="17519"/>
                </a:cubicBezTo>
                <a:cubicBezTo>
                  <a:pt x="19414" y="17247"/>
                  <a:pt x="19444" y="12610"/>
                  <a:pt x="18622" y="12624"/>
                </a:cubicBezTo>
                <a:cubicBezTo>
                  <a:pt x="18071" y="12638"/>
                  <a:pt x="17523" y="12652"/>
                  <a:pt x="16971" y="12667"/>
                </a:cubicBezTo>
                <a:cubicBezTo>
                  <a:pt x="18170" y="12166"/>
                  <a:pt x="19368" y="11650"/>
                  <a:pt x="20567" y="11064"/>
                </a:cubicBezTo>
                <a:cubicBezTo>
                  <a:pt x="21343" y="10691"/>
                  <a:pt x="21396" y="6039"/>
                  <a:pt x="20567" y="6182"/>
                </a:cubicBezTo>
                <a:cubicBezTo>
                  <a:pt x="18462" y="6512"/>
                  <a:pt x="16358" y="6655"/>
                  <a:pt x="14254" y="6612"/>
                </a:cubicBezTo>
                <a:cubicBezTo>
                  <a:pt x="15609" y="6068"/>
                  <a:pt x="16967" y="5452"/>
                  <a:pt x="18318" y="4737"/>
                </a:cubicBezTo>
                <a:cubicBezTo>
                  <a:pt x="19113" y="4307"/>
                  <a:pt x="18774" y="-402"/>
                  <a:pt x="17983" y="27"/>
                </a:cubicBezTo>
                <a:cubicBezTo>
                  <a:pt x="12379" y="3005"/>
                  <a:pt x="6732" y="4322"/>
                  <a:pt x="1078" y="4064"/>
                </a:cubicBezTo>
                <a:cubicBezTo>
                  <a:pt x="256" y="4035"/>
                  <a:pt x="287" y="8659"/>
                  <a:pt x="1078" y="8959"/>
                </a:cubicBezTo>
                <a:cubicBezTo>
                  <a:pt x="3300" y="9804"/>
                  <a:pt x="5526" y="10419"/>
                  <a:pt x="7752" y="10835"/>
                </a:cubicBezTo>
                <a:cubicBezTo>
                  <a:pt x="5374" y="11436"/>
                  <a:pt x="2992" y="11880"/>
                  <a:pt x="606" y="12166"/>
                </a:cubicBezTo>
                <a:cubicBezTo>
                  <a:pt x="-200" y="12266"/>
                  <a:pt x="-204" y="16947"/>
                  <a:pt x="606" y="17047"/>
                </a:cubicBezTo>
                <a:cubicBezTo>
                  <a:pt x="1474" y="17147"/>
                  <a:pt x="2341" y="17233"/>
                  <a:pt x="3209" y="17319"/>
                </a:cubicBezTo>
                <a:cubicBezTo>
                  <a:pt x="3106" y="18736"/>
                  <a:pt x="3296" y="20497"/>
                  <a:pt x="3787" y="20454"/>
                </a:cubicBezTo>
                <a:cubicBezTo>
                  <a:pt x="6070" y="20196"/>
                  <a:pt x="8345" y="20411"/>
                  <a:pt x="10621" y="21098"/>
                </a:cubicBezTo>
                <a:lnTo>
                  <a:pt x="10621" y="2109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2" name="Google Shape;1332;p38"/>
          <p:cNvSpPr/>
          <p:nvPr/>
        </p:nvSpPr>
        <p:spPr>
          <a:xfrm>
            <a:off x="4454495" y="3623218"/>
            <a:ext cx="246450" cy="49319"/>
          </a:xfrm>
          <a:custGeom>
            <a:rect b="b" l="l" r="r" t="t"/>
            <a:pathLst>
              <a:path extrusionOk="0" h="20528" w="21200">
                <a:moveTo>
                  <a:pt x="19731" y="16009"/>
                </a:moveTo>
                <a:cubicBezTo>
                  <a:pt x="20055" y="15761"/>
                  <a:pt x="20170" y="14254"/>
                  <a:pt x="20123" y="12864"/>
                </a:cubicBezTo>
                <a:cubicBezTo>
                  <a:pt x="20333" y="12252"/>
                  <a:pt x="20395" y="10911"/>
                  <a:pt x="20337" y="9736"/>
                </a:cubicBezTo>
                <a:cubicBezTo>
                  <a:pt x="20490" y="9570"/>
                  <a:pt x="20643" y="9405"/>
                  <a:pt x="20799" y="9223"/>
                </a:cubicBezTo>
                <a:cubicBezTo>
                  <a:pt x="21415" y="8494"/>
                  <a:pt x="21286" y="3529"/>
                  <a:pt x="20650" y="3612"/>
                </a:cubicBezTo>
                <a:cubicBezTo>
                  <a:pt x="20395" y="3645"/>
                  <a:pt x="20136" y="3678"/>
                  <a:pt x="19881" y="3711"/>
                </a:cubicBezTo>
                <a:cubicBezTo>
                  <a:pt x="19983" y="2023"/>
                  <a:pt x="19817" y="-96"/>
                  <a:pt x="19368" y="3"/>
                </a:cubicBezTo>
                <a:cubicBezTo>
                  <a:pt x="13093" y="1476"/>
                  <a:pt x="6818" y="2966"/>
                  <a:pt x="543" y="4439"/>
                </a:cubicBezTo>
                <a:cubicBezTo>
                  <a:pt x="-178" y="4605"/>
                  <a:pt x="-185" y="10100"/>
                  <a:pt x="543" y="10150"/>
                </a:cubicBezTo>
                <a:cubicBezTo>
                  <a:pt x="2998" y="10298"/>
                  <a:pt x="5457" y="10365"/>
                  <a:pt x="7916" y="10332"/>
                </a:cubicBezTo>
                <a:cubicBezTo>
                  <a:pt x="5515" y="10745"/>
                  <a:pt x="3111" y="11126"/>
                  <a:pt x="706" y="11374"/>
                </a:cubicBezTo>
                <a:cubicBezTo>
                  <a:pt x="-18" y="11441"/>
                  <a:pt x="-18" y="17068"/>
                  <a:pt x="706" y="17068"/>
                </a:cubicBezTo>
                <a:cubicBezTo>
                  <a:pt x="886" y="17068"/>
                  <a:pt x="1063" y="17068"/>
                  <a:pt x="1243" y="17068"/>
                </a:cubicBezTo>
                <a:cubicBezTo>
                  <a:pt x="1284" y="18260"/>
                  <a:pt x="1465" y="19336"/>
                  <a:pt x="1777" y="19418"/>
                </a:cubicBezTo>
                <a:cubicBezTo>
                  <a:pt x="2332" y="19584"/>
                  <a:pt x="2886" y="19700"/>
                  <a:pt x="3437" y="19799"/>
                </a:cubicBezTo>
                <a:cubicBezTo>
                  <a:pt x="3447" y="19799"/>
                  <a:pt x="3454" y="19816"/>
                  <a:pt x="3464" y="19816"/>
                </a:cubicBezTo>
                <a:cubicBezTo>
                  <a:pt x="8906" y="21504"/>
                  <a:pt x="14344" y="20180"/>
                  <a:pt x="19731" y="15976"/>
                </a:cubicBezTo>
                <a:lnTo>
                  <a:pt x="19731" y="1600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3" name="Google Shape;1333;p38"/>
          <p:cNvSpPr/>
          <p:nvPr/>
        </p:nvSpPr>
        <p:spPr>
          <a:xfrm>
            <a:off x="5125038" y="3744513"/>
            <a:ext cx="229253" cy="46741"/>
          </a:xfrm>
          <a:custGeom>
            <a:rect b="b" l="l" r="r" t="t"/>
            <a:pathLst>
              <a:path extrusionOk="0" h="18847" w="21183">
                <a:moveTo>
                  <a:pt x="17462" y="16191"/>
                </a:moveTo>
                <a:cubicBezTo>
                  <a:pt x="17583" y="16127"/>
                  <a:pt x="17682" y="15951"/>
                  <a:pt x="17766" y="15694"/>
                </a:cubicBezTo>
                <a:cubicBezTo>
                  <a:pt x="18251" y="15389"/>
                  <a:pt x="18737" y="15052"/>
                  <a:pt x="19223" y="14683"/>
                </a:cubicBezTo>
                <a:cubicBezTo>
                  <a:pt x="19742" y="14298"/>
                  <a:pt x="19793" y="10671"/>
                  <a:pt x="19366" y="9596"/>
                </a:cubicBezTo>
                <a:cubicBezTo>
                  <a:pt x="19333" y="9515"/>
                  <a:pt x="19296" y="9451"/>
                  <a:pt x="19260" y="9355"/>
                </a:cubicBezTo>
                <a:cubicBezTo>
                  <a:pt x="19709" y="9114"/>
                  <a:pt x="20158" y="8858"/>
                  <a:pt x="20608" y="8585"/>
                </a:cubicBezTo>
                <a:cubicBezTo>
                  <a:pt x="21346" y="8135"/>
                  <a:pt x="21404" y="3032"/>
                  <a:pt x="20608" y="3016"/>
                </a:cubicBezTo>
                <a:cubicBezTo>
                  <a:pt x="20531" y="3016"/>
                  <a:pt x="20447" y="3016"/>
                  <a:pt x="20370" y="3016"/>
                </a:cubicBezTo>
                <a:cubicBezTo>
                  <a:pt x="20367" y="2952"/>
                  <a:pt x="20370" y="2872"/>
                  <a:pt x="20363" y="2808"/>
                </a:cubicBezTo>
                <a:cubicBezTo>
                  <a:pt x="20162" y="-2119"/>
                  <a:pt x="18456" y="866"/>
                  <a:pt x="17806" y="1203"/>
                </a:cubicBezTo>
                <a:cubicBezTo>
                  <a:pt x="16169" y="2053"/>
                  <a:pt x="14522" y="2551"/>
                  <a:pt x="12874" y="2856"/>
                </a:cubicBezTo>
                <a:cubicBezTo>
                  <a:pt x="12728" y="2888"/>
                  <a:pt x="12582" y="2904"/>
                  <a:pt x="12436" y="2920"/>
                </a:cubicBezTo>
                <a:cubicBezTo>
                  <a:pt x="9203" y="2888"/>
                  <a:pt x="5967" y="2840"/>
                  <a:pt x="2734" y="2792"/>
                </a:cubicBezTo>
                <a:cubicBezTo>
                  <a:pt x="2131" y="2792"/>
                  <a:pt x="2003" y="6113"/>
                  <a:pt x="2339" y="7622"/>
                </a:cubicBezTo>
                <a:cubicBezTo>
                  <a:pt x="1751" y="7734"/>
                  <a:pt x="1167" y="7863"/>
                  <a:pt x="578" y="7991"/>
                </a:cubicBezTo>
                <a:cubicBezTo>
                  <a:pt x="-189" y="8151"/>
                  <a:pt x="-196" y="13608"/>
                  <a:pt x="578" y="13559"/>
                </a:cubicBezTo>
                <a:cubicBezTo>
                  <a:pt x="973" y="13543"/>
                  <a:pt x="1371" y="13511"/>
                  <a:pt x="1766" y="13495"/>
                </a:cubicBezTo>
                <a:cubicBezTo>
                  <a:pt x="1488" y="15004"/>
                  <a:pt x="1634" y="18117"/>
                  <a:pt x="2204" y="18261"/>
                </a:cubicBezTo>
                <a:cubicBezTo>
                  <a:pt x="7296" y="19481"/>
                  <a:pt x="12388" y="18791"/>
                  <a:pt x="17455" y="16223"/>
                </a:cubicBezTo>
                <a:lnTo>
                  <a:pt x="17455" y="161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4" name="Google Shape;1334;p38"/>
          <p:cNvSpPr/>
          <p:nvPr/>
        </p:nvSpPr>
        <p:spPr>
          <a:xfrm>
            <a:off x="4834838" y="3739201"/>
            <a:ext cx="206769" cy="49407"/>
          </a:xfrm>
          <a:custGeom>
            <a:rect b="b" l="l" r="r" t="t"/>
            <a:pathLst>
              <a:path extrusionOk="0" h="21319" w="21218">
                <a:moveTo>
                  <a:pt x="18222" y="18879"/>
                </a:moveTo>
                <a:cubicBezTo>
                  <a:pt x="18730" y="18793"/>
                  <a:pt x="18928" y="16956"/>
                  <a:pt x="18839" y="15325"/>
                </a:cubicBezTo>
                <a:cubicBezTo>
                  <a:pt x="19241" y="15188"/>
                  <a:pt x="19639" y="15033"/>
                  <a:pt x="20040" y="14879"/>
                </a:cubicBezTo>
                <a:cubicBezTo>
                  <a:pt x="20487" y="14707"/>
                  <a:pt x="20702" y="13041"/>
                  <a:pt x="20677" y="11531"/>
                </a:cubicBezTo>
                <a:cubicBezTo>
                  <a:pt x="21424" y="10912"/>
                  <a:pt x="21404" y="5641"/>
                  <a:pt x="20580" y="5607"/>
                </a:cubicBezTo>
                <a:cubicBezTo>
                  <a:pt x="20442" y="5607"/>
                  <a:pt x="20308" y="5607"/>
                  <a:pt x="20170" y="5590"/>
                </a:cubicBezTo>
                <a:cubicBezTo>
                  <a:pt x="20710" y="4216"/>
                  <a:pt x="20616" y="-231"/>
                  <a:pt x="19878" y="9"/>
                </a:cubicBezTo>
                <a:lnTo>
                  <a:pt x="3192" y="5212"/>
                </a:lnTo>
                <a:cubicBezTo>
                  <a:pt x="2620" y="5384"/>
                  <a:pt x="2429" y="8079"/>
                  <a:pt x="2636" y="9796"/>
                </a:cubicBezTo>
                <a:cubicBezTo>
                  <a:pt x="2044" y="9934"/>
                  <a:pt x="1451" y="10071"/>
                  <a:pt x="863" y="10208"/>
                </a:cubicBezTo>
                <a:cubicBezTo>
                  <a:pt x="502" y="10294"/>
                  <a:pt x="295" y="11428"/>
                  <a:pt x="238" y="12681"/>
                </a:cubicBezTo>
                <a:cubicBezTo>
                  <a:pt x="-176" y="14243"/>
                  <a:pt x="-54" y="17729"/>
                  <a:pt x="640" y="17918"/>
                </a:cubicBezTo>
                <a:cubicBezTo>
                  <a:pt x="1394" y="18124"/>
                  <a:pt x="2149" y="18261"/>
                  <a:pt x="2908" y="18364"/>
                </a:cubicBezTo>
                <a:cubicBezTo>
                  <a:pt x="2904" y="19875"/>
                  <a:pt x="3115" y="21369"/>
                  <a:pt x="3545" y="21317"/>
                </a:cubicBezTo>
                <a:cubicBezTo>
                  <a:pt x="8439" y="20493"/>
                  <a:pt x="13329" y="19686"/>
                  <a:pt x="18222" y="18879"/>
                </a:cubicBezTo>
                <a:lnTo>
                  <a:pt x="18222" y="188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5" name="Google Shape;1335;p38"/>
          <p:cNvSpPr/>
          <p:nvPr/>
        </p:nvSpPr>
        <p:spPr>
          <a:xfrm>
            <a:off x="4470416" y="3732489"/>
            <a:ext cx="219899" cy="53259"/>
          </a:xfrm>
          <a:custGeom>
            <a:rect b="b" l="l" r="r" t="t"/>
            <a:pathLst>
              <a:path extrusionOk="0" h="20603" w="21236">
                <a:moveTo>
                  <a:pt x="19119" y="15056"/>
                </a:moveTo>
                <a:cubicBezTo>
                  <a:pt x="19509" y="14702"/>
                  <a:pt x="19631" y="13073"/>
                  <a:pt x="19539" y="11720"/>
                </a:cubicBezTo>
                <a:cubicBezTo>
                  <a:pt x="19734" y="11228"/>
                  <a:pt x="19829" y="10382"/>
                  <a:pt x="19833" y="9506"/>
                </a:cubicBezTo>
                <a:cubicBezTo>
                  <a:pt x="20093" y="9352"/>
                  <a:pt x="20352" y="9214"/>
                  <a:pt x="20612" y="9060"/>
                </a:cubicBezTo>
                <a:cubicBezTo>
                  <a:pt x="20616" y="9060"/>
                  <a:pt x="20620" y="9060"/>
                  <a:pt x="20620" y="9060"/>
                </a:cubicBezTo>
                <a:cubicBezTo>
                  <a:pt x="20677" y="9029"/>
                  <a:pt x="20730" y="8999"/>
                  <a:pt x="20788" y="8968"/>
                </a:cubicBezTo>
                <a:cubicBezTo>
                  <a:pt x="21429" y="8583"/>
                  <a:pt x="21345" y="4156"/>
                  <a:pt x="20780" y="3695"/>
                </a:cubicBezTo>
                <a:cubicBezTo>
                  <a:pt x="20929" y="2065"/>
                  <a:pt x="20746" y="-118"/>
                  <a:pt x="20226" y="5"/>
                </a:cubicBezTo>
                <a:cubicBezTo>
                  <a:pt x="13687" y="1665"/>
                  <a:pt x="7147" y="3310"/>
                  <a:pt x="608" y="4971"/>
                </a:cubicBezTo>
                <a:cubicBezTo>
                  <a:pt x="-34" y="5124"/>
                  <a:pt x="-171" y="8430"/>
                  <a:pt x="215" y="9783"/>
                </a:cubicBezTo>
                <a:cubicBezTo>
                  <a:pt x="24" y="11366"/>
                  <a:pt x="325" y="13734"/>
                  <a:pt x="787" y="13795"/>
                </a:cubicBezTo>
                <a:cubicBezTo>
                  <a:pt x="1772" y="13918"/>
                  <a:pt x="2757" y="13980"/>
                  <a:pt x="3738" y="13995"/>
                </a:cubicBezTo>
                <a:cubicBezTo>
                  <a:pt x="3712" y="14133"/>
                  <a:pt x="3685" y="14287"/>
                  <a:pt x="3666" y="14441"/>
                </a:cubicBezTo>
                <a:cubicBezTo>
                  <a:pt x="3517" y="14595"/>
                  <a:pt x="3368" y="14733"/>
                  <a:pt x="3215" y="14887"/>
                </a:cubicBezTo>
                <a:cubicBezTo>
                  <a:pt x="2494" y="15594"/>
                  <a:pt x="2700" y="20022"/>
                  <a:pt x="3383" y="20191"/>
                </a:cubicBezTo>
                <a:cubicBezTo>
                  <a:pt x="8667" y="21482"/>
                  <a:pt x="13943" y="19729"/>
                  <a:pt x="19123" y="15056"/>
                </a:cubicBezTo>
                <a:lnTo>
                  <a:pt x="19119" y="150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6" name="Google Shape;1336;p38"/>
          <p:cNvSpPr/>
          <p:nvPr/>
        </p:nvSpPr>
        <p:spPr>
          <a:xfrm>
            <a:off x="4011720" y="3779523"/>
            <a:ext cx="246418" cy="86691"/>
          </a:xfrm>
          <a:custGeom>
            <a:rect b="b" l="l" r="r" t="t"/>
            <a:pathLst>
              <a:path extrusionOk="0" h="20902" w="21437">
                <a:moveTo>
                  <a:pt x="1152" y="12546"/>
                </a:moveTo>
                <a:cubicBezTo>
                  <a:pt x="1331" y="10830"/>
                  <a:pt x="1479" y="9075"/>
                  <a:pt x="1699" y="7397"/>
                </a:cubicBezTo>
                <a:cubicBezTo>
                  <a:pt x="1857" y="6189"/>
                  <a:pt x="2067" y="4991"/>
                  <a:pt x="2328" y="3927"/>
                </a:cubicBezTo>
                <a:cubicBezTo>
                  <a:pt x="2693" y="2441"/>
                  <a:pt x="2896" y="2355"/>
                  <a:pt x="3488" y="3131"/>
                </a:cubicBezTo>
                <a:cubicBezTo>
                  <a:pt x="3732" y="3448"/>
                  <a:pt x="3883" y="3467"/>
                  <a:pt x="4059" y="2776"/>
                </a:cubicBezTo>
                <a:cubicBezTo>
                  <a:pt x="4585" y="686"/>
                  <a:pt x="5249" y="763"/>
                  <a:pt x="5769" y="2891"/>
                </a:cubicBezTo>
                <a:cubicBezTo>
                  <a:pt x="5789" y="2968"/>
                  <a:pt x="5813" y="3045"/>
                  <a:pt x="5855" y="3179"/>
                </a:cubicBezTo>
                <a:cubicBezTo>
                  <a:pt x="6477" y="1846"/>
                  <a:pt x="7017" y="2335"/>
                  <a:pt x="7495" y="3802"/>
                </a:cubicBezTo>
                <a:cubicBezTo>
                  <a:pt x="8276" y="1914"/>
                  <a:pt x="8785" y="2182"/>
                  <a:pt x="9308" y="4828"/>
                </a:cubicBezTo>
                <a:cubicBezTo>
                  <a:pt x="9594" y="4205"/>
                  <a:pt x="9766" y="2844"/>
                  <a:pt x="10206" y="3217"/>
                </a:cubicBezTo>
                <a:cubicBezTo>
                  <a:pt x="10543" y="3495"/>
                  <a:pt x="10836" y="4167"/>
                  <a:pt x="11180" y="4713"/>
                </a:cubicBezTo>
                <a:cubicBezTo>
                  <a:pt x="11403" y="4099"/>
                  <a:pt x="11562" y="2690"/>
                  <a:pt x="12105" y="2959"/>
                </a:cubicBezTo>
                <a:cubicBezTo>
                  <a:pt x="12583" y="3189"/>
                  <a:pt x="12845" y="4119"/>
                  <a:pt x="12948" y="5375"/>
                </a:cubicBezTo>
                <a:cubicBezTo>
                  <a:pt x="13247" y="4617"/>
                  <a:pt x="13505" y="3639"/>
                  <a:pt x="13846" y="3179"/>
                </a:cubicBezTo>
                <a:cubicBezTo>
                  <a:pt x="14262" y="2623"/>
                  <a:pt x="14599" y="3639"/>
                  <a:pt x="14912" y="4358"/>
                </a:cubicBezTo>
                <a:cubicBezTo>
                  <a:pt x="15225" y="3639"/>
                  <a:pt x="15363" y="2230"/>
                  <a:pt x="15893" y="2623"/>
                </a:cubicBezTo>
                <a:cubicBezTo>
                  <a:pt x="16491" y="3074"/>
                  <a:pt x="16673" y="4349"/>
                  <a:pt x="16732" y="5940"/>
                </a:cubicBezTo>
                <a:cubicBezTo>
                  <a:pt x="16839" y="5336"/>
                  <a:pt x="16935" y="4703"/>
                  <a:pt x="17052" y="4119"/>
                </a:cubicBezTo>
                <a:cubicBezTo>
                  <a:pt x="17482" y="2000"/>
                  <a:pt x="17860" y="1808"/>
                  <a:pt x="18541" y="3352"/>
                </a:cubicBezTo>
                <a:cubicBezTo>
                  <a:pt x="18586" y="3448"/>
                  <a:pt x="18631" y="3534"/>
                  <a:pt x="18693" y="3658"/>
                </a:cubicBezTo>
                <a:cubicBezTo>
                  <a:pt x="18823" y="2853"/>
                  <a:pt x="18930" y="2077"/>
                  <a:pt x="19075" y="1358"/>
                </a:cubicBezTo>
                <a:cubicBezTo>
                  <a:pt x="19388" y="-205"/>
                  <a:pt x="19656" y="-349"/>
                  <a:pt x="20196" y="571"/>
                </a:cubicBezTo>
                <a:cubicBezTo>
                  <a:pt x="20399" y="917"/>
                  <a:pt x="20629" y="1127"/>
                  <a:pt x="20857" y="1329"/>
                </a:cubicBezTo>
                <a:cubicBezTo>
                  <a:pt x="21197" y="1645"/>
                  <a:pt x="21317" y="2249"/>
                  <a:pt x="21369" y="3246"/>
                </a:cubicBezTo>
                <a:cubicBezTo>
                  <a:pt x="21517" y="5988"/>
                  <a:pt x="21410" y="8625"/>
                  <a:pt x="21163" y="11271"/>
                </a:cubicBezTo>
                <a:cubicBezTo>
                  <a:pt x="21121" y="11721"/>
                  <a:pt x="21187" y="12258"/>
                  <a:pt x="21204" y="12757"/>
                </a:cubicBezTo>
                <a:cubicBezTo>
                  <a:pt x="21242" y="13802"/>
                  <a:pt x="21121" y="14137"/>
                  <a:pt x="20746" y="14118"/>
                </a:cubicBezTo>
                <a:cubicBezTo>
                  <a:pt x="20619" y="14109"/>
                  <a:pt x="20495" y="14272"/>
                  <a:pt x="20368" y="14291"/>
                </a:cubicBezTo>
                <a:cubicBezTo>
                  <a:pt x="20103" y="14329"/>
                  <a:pt x="19825" y="14463"/>
                  <a:pt x="19580" y="14291"/>
                </a:cubicBezTo>
                <a:cubicBezTo>
                  <a:pt x="19364" y="14137"/>
                  <a:pt x="19229" y="14061"/>
                  <a:pt x="19095" y="14626"/>
                </a:cubicBezTo>
                <a:cubicBezTo>
                  <a:pt x="18768" y="15988"/>
                  <a:pt x="18352" y="16687"/>
                  <a:pt x="17747" y="15978"/>
                </a:cubicBezTo>
                <a:cubicBezTo>
                  <a:pt x="17668" y="15882"/>
                  <a:pt x="17520" y="16064"/>
                  <a:pt x="17430" y="16237"/>
                </a:cubicBezTo>
                <a:cubicBezTo>
                  <a:pt x="17324" y="16438"/>
                  <a:pt x="17248" y="16764"/>
                  <a:pt x="17155" y="17023"/>
                </a:cubicBezTo>
                <a:cubicBezTo>
                  <a:pt x="16553" y="18701"/>
                  <a:pt x="16257" y="18845"/>
                  <a:pt x="15500" y="17713"/>
                </a:cubicBezTo>
                <a:cubicBezTo>
                  <a:pt x="15308" y="17426"/>
                  <a:pt x="15177" y="17483"/>
                  <a:pt x="15019" y="17857"/>
                </a:cubicBezTo>
                <a:cubicBezTo>
                  <a:pt x="14644" y="18758"/>
                  <a:pt x="14228" y="18797"/>
                  <a:pt x="13770" y="18394"/>
                </a:cubicBezTo>
                <a:cubicBezTo>
                  <a:pt x="13615" y="18260"/>
                  <a:pt x="13381" y="18308"/>
                  <a:pt x="13254" y="18557"/>
                </a:cubicBezTo>
                <a:cubicBezTo>
                  <a:pt x="12552" y="19890"/>
                  <a:pt x="12119" y="19995"/>
                  <a:pt x="11400" y="18730"/>
                </a:cubicBezTo>
                <a:cubicBezTo>
                  <a:pt x="11156" y="18298"/>
                  <a:pt x="10960" y="18106"/>
                  <a:pt x="10681" y="18547"/>
                </a:cubicBezTo>
                <a:cubicBezTo>
                  <a:pt x="10368" y="19046"/>
                  <a:pt x="10020" y="18988"/>
                  <a:pt x="9670" y="18682"/>
                </a:cubicBezTo>
                <a:cubicBezTo>
                  <a:pt x="9525" y="18557"/>
                  <a:pt x="9298" y="18615"/>
                  <a:pt x="9184" y="18864"/>
                </a:cubicBezTo>
                <a:cubicBezTo>
                  <a:pt x="8758" y="19794"/>
                  <a:pt x="8324" y="20081"/>
                  <a:pt x="7805" y="19554"/>
                </a:cubicBezTo>
                <a:cubicBezTo>
                  <a:pt x="7688" y="19439"/>
                  <a:pt x="7492" y="19583"/>
                  <a:pt x="7385" y="19813"/>
                </a:cubicBezTo>
                <a:cubicBezTo>
                  <a:pt x="6801" y="21078"/>
                  <a:pt x="6199" y="21251"/>
                  <a:pt x="5538" y="20283"/>
                </a:cubicBezTo>
                <a:cubicBezTo>
                  <a:pt x="5397" y="20081"/>
                  <a:pt x="5184" y="20053"/>
                  <a:pt x="5025" y="20158"/>
                </a:cubicBezTo>
                <a:cubicBezTo>
                  <a:pt x="4578" y="20465"/>
                  <a:pt x="4165" y="20292"/>
                  <a:pt x="3780" y="19640"/>
                </a:cubicBezTo>
                <a:cubicBezTo>
                  <a:pt x="3557" y="19257"/>
                  <a:pt x="3357" y="19219"/>
                  <a:pt x="3106" y="19497"/>
                </a:cubicBezTo>
                <a:cubicBezTo>
                  <a:pt x="2893" y="19727"/>
                  <a:pt x="2611" y="19880"/>
                  <a:pt x="2411" y="19669"/>
                </a:cubicBezTo>
                <a:cubicBezTo>
                  <a:pt x="1854" y="19075"/>
                  <a:pt x="1303" y="18384"/>
                  <a:pt x="798" y="17512"/>
                </a:cubicBezTo>
                <a:cubicBezTo>
                  <a:pt x="313" y="16678"/>
                  <a:pt x="113" y="15201"/>
                  <a:pt x="51" y="13658"/>
                </a:cubicBezTo>
                <a:cubicBezTo>
                  <a:pt x="-83" y="10283"/>
                  <a:pt x="51" y="6976"/>
                  <a:pt x="409" y="3745"/>
                </a:cubicBezTo>
                <a:cubicBezTo>
                  <a:pt x="574" y="2249"/>
                  <a:pt x="970" y="1530"/>
                  <a:pt x="1462" y="1722"/>
                </a:cubicBezTo>
                <a:cubicBezTo>
                  <a:pt x="1926" y="1894"/>
                  <a:pt x="2053" y="2719"/>
                  <a:pt x="1799" y="3802"/>
                </a:cubicBezTo>
                <a:cubicBezTo>
                  <a:pt x="1317" y="5864"/>
                  <a:pt x="1238" y="8251"/>
                  <a:pt x="1128" y="10600"/>
                </a:cubicBezTo>
                <a:cubicBezTo>
                  <a:pt x="1097" y="11232"/>
                  <a:pt x="1124" y="11894"/>
                  <a:pt x="1124" y="12546"/>
                </a:cubicBezTo>
                <a:lnTo>
                  <a:pt x="1152" y="12546"/>
                </a:lnTo>
                <a:close/>
                <a:moveTo>
                  <a:pt x="16522" y="9411"/>
                </a:moveTo>
                <a:cubicBezTo>
                  <a:pt x="16419" y="10398"/>
                  <a:pt x="16347" y="11204"/>
                  <a:pt x="16254" y="11980"/>
                </a:cubicBezTo>
                <a:cubicBezTo>
                  <a:pt x="16157" y="12766"/>
                  <a:pt x="16030" y="13524"/>
                  <a:pt x="15937" y="14310"/>
                </a:cubicBezTo>
                <a:cubicBezTo>
                  <a:pt x="15910" y="14550"/>
                  <a:pt x="15944" y="14847"/>
                  <a:pt x="15951" y="15221"/>
                </a:cubicBezTo>
                <a:cubicBezTo>
                  <a:pt x="16756" y="13783"/>
                  <a:pt x="16866" y="12670"/>
                  <a:pt x="16522" y="9411"/>
                </a:cubicBezTo>
                <a:lnTo>
                  <a:pt x="16522" y="9411"/>
                </a:lnTo>
                <a:close/>
                <a:moveTo>
                  <a:pt x="12442" y="13025"/>
                </a:moveTo>
                <a:cubicBezTo>
                  <a:pt x="12229" y="13965"/>
                  <a:pt x="12060" y="14713"/>
                  <a:pt x="11892" y="15460"/>
                </a:cubicBezTo>
                <a:cubicBezTo>
                  <a:pt x="11878" y="15518"/>
                  <a:pt x="11854" y="15566"/>
                  <a:pt x="11854" y="15623"/>
                </a:cubicBezTo>
                <a:cubicBezTo>
                  <a:pt x="11854" y="15892"/>
                  <a:pt x="11826" y="16266"/>
                  <a:pt x="11878" y="16409"/>
                </a:cubicBezTo>
                <a:cubicBezTo>
                  <a:pt x="11926" y="16544"/>
                  <a:pt x="12078" y="16534"/>
                  <a:pt x="12157" y="16438"/>
                </a:cubicBezTo>
                <a:cubicBezTo>
                  <a:pt x="12625" y="15873"/>
                  <a:pt x="12676" y="15537"/>
                  <a:pt x="12549" y="14156"/>
                </a:cubicBezTo>
                <a:cubicBezTo>
                  <a:pt x="12521" y="13859"/>
                  <a:pt x="12494" y="13552"/>
                  <a:pt x="12442" y="13025"/>
                </a:cubicBezTo>
                <a:lnTo>
                  <a:pt x="12442" y="13025"/>
                </a:lnTo>
                <a:close/>
                <a:moveTo>
                  <a:pt x="5751" y="12738"/>
                </a:moveTo>
                <a:cubicBezTo>
                  <a:pt x="6123" y="11376"/>
                  <a:pt x="6491" y="8145"/>
                  <a:pt x="6401" y="7014"/>
                </a:cubicBezTo>
                <a:cubicBezTo>
                  <a:pt x="6006" y="8452"/>
                  <a:pt x="5696" y="11156"/>
                  <a:pt x="5751" y="12738"/>
                </a:cubicBezTo>
                <a:close/>
                <a:moveTo>
                  <a:pt x="4093" y="10858"/>
                </a:moveTo>
                <a:cubicBezTo>
                  <a:pt x="4141" y="10906"/>
                  <a:pt x="4190" y="10945"/>
                  <a:pt x="4241" y="10993"/>
                </a:cubicBezTo>
                <a:cubicBezTo>
                  <a:pt x="4375" y="9785"/>
                  <a:pt x="4509" y="8577"/>
                  <a:pt x="4640" y="7369"/>
                </a:cubicBezTo>
                <a:cubicBezTo>
                  <a:pt x="4592" y="7330"/>
                  <a:pt x="4544" y="7282"/>
                  <a:pt x="4496" y="7244"/>
                </a:cubicBezTo>
                <a:cubicBezTo>
                  <a:pt x="4362" y="8452"/>
                  <a:pt x="4227" y="9660"/>
                  <a:pt x="4093" y="10858"/>
                </a:cubicBezTo>
                <a:lnTo>
                  <a:pt x="4093" y="10858"/>
                </a:lnTo>
                <a:close/>
                <a:moveTo>
                  <a:pt x="6116" y="17876"/>
                </a:moveTo>
                <a:cubicBezTo>
                  <a:pt x="6732" y="17426"/>
                  <a:pt x="6880" y="16812"/>
                  <a:pt x="6635" y="15873"/>
                </a:cubicBezTo>
                <a:cubicBezTo>
                  <a:pt x="6474" y="16486"/>
                  <a:pt x="6315" y="17100"/>
                  <a:pt x="6116" y="178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7" name="Google Shape;1337;p38"/>
          <p:cNvSpPr/>
          <p:nvPr/>
        </p:nvSpPr>
        <p:spPr>
          <a:xfrm>
            <a:off x="4017506" y="3680439"/>
            <a:ext cx="245460" cy="73722"/>
          </a:xfrm>
          <a:custGeom>
            <a:rect b="b" l="l" r="r" t="t"/>
            <a:pathLst>
              <a:path extrusionOk="0" h="20855" w="21541">
                <a:moveTo>
                  <a:pt x="10385" y="5845"/>
                </a:moveTo>
                <a:cubicBezTo>
                  <a:pt x="10531" y="5091"/>
                  <a:pt x="10649" y="4427"/>
                  <a:pt x="10777" y="3785"/>
                </a:cubicBezTo>
                <a:cubicBezTo>
                  <a:pt x="11006" y="2626"/>
                  <a:pt x="11374" y="2288"/>
                  <a:pt x="11787" y="2851"/>
                </a:cubicBezTo>
                <a:cubicBezTo>
                  <a:pt x="12214" y="3425"/>
                  <a:pt x="12314" y="4089"/>
                  <a:pt x="12207" y="5654"/>
                </a:cubicBezTo>
                <a:cubicBezTo>
                  <a:pt x="12186" y="5991"/>
                  <a:pt x="12165" y="6329"/>
                  <a:pt x="12203" y="6734"/>
                </a:cubicBezTo>
                <a:cubicBezTo>
                  <a:pt x="12366" y="5665"/>
                  <a:pt x="12529" y="4596"/>
                  <a:pt x="12692" y="3538"/>
                </a:cubicBezTo>
                <a:cubicBezTo>
                  <a:pt x="12835" y="2637"/>
                  <a:pt x="13154" y="2345"/>
                  <a:pt x="13539" y="2772"/>
                </a:cubicBezTo>
                <a:cubicBezTo>
                  <a:pt x="13837" y="3110"/>
                  <a:pt x="14011" y="3707"/>
                  <a:pt x="13924" y="4832"/>
                </a:cubicBezTo>
                <a:cubicBezTo>
                  <a:pt x="13869" y="5541"/>
                  <a:pt x="13816" y="6262"/>
                  <a:pt x="13827" y="7083"/>
                </a:cubicBezTo>
                <a:cubicBezTo>
                  <a:pt x="13875" y="6791"/>
                  <a:pt x="13938" y="6498"/>
                  <a:pt x="13976" y="6183"/>
                </a:cubicBezTo>
                <a:cubicBezTo>
                  <a:pt x="14132" y="4911"/>
                  <a:pt x="14299" y="3639"/>
                  <a:pt x="14427" y="2333"/>
                </a:cubicBezTo>
                <a:cubicBezTo>
                  <a:pt x="14524" y="1365"/>
                  <a:pt x="14663" y="960"/>
                  <a:pt x="15000" y="1095"/>
                </a:cubicBezTo>
                <a:cubicBezTo>
                  <a:pt x="15513" y="1298"/>
                  <a:pt x="15759" y="2277"/>
                  <a:pt x="15627" y="3864"/>
                </a:cubicBezTo>
                <a:cubicBezTo>
                  <a:pt x="15562" y="4686"/>
                  <a:pt x="15496" y="5519"/>
                  <a:pt x="15503" y="6464"/>
                </a:cubicBezTo>
                <a:cubicBezTo>
                  <a:pt x="15582" y="5991"/>
                  <a:pt x="15669" y="5530"/>
                  <a:pt x="15742" y="5046"/>
                </a:cubicBezTo>
                <a:cubicBezTo>
                  <a:pt x="15853" y="4303"/>
                  <a:pt x="15957" y="3560"/>
                  <a:pt x="16058" y="2795"/>
                </a:cubicBezTo>
                <a:cubicBezTo>
                  <a:pt x="16314" y="825"/>
                  <a:pt x="16394" y="1163"/>
                  <a:pt x="16998" y="1534"/>
                </a:cubicBezTo>
                <a:cubicBezTo>
                  <a:pt x="17379" y="1770"/>
                  <a:pt x="17543" y="2930"/>
                  <a:pt x="17466" y="4314"/>
                </a:cubicBezTo>
                <a:cubicBezTo>
                  <a:pt x="17400" y="5507"/>
                  <a:pt x="17341" y="6689"/>
                  <a:pt x="17279" y="7882"/>
                </a:cubicBezTo>
                <a:lnTo>
                  <a:pt x="17379" y="8006"/>
                </a:lnTo>
                <a:cubicBezTo>
                  <a:pt x="17487" y="7263"/>
                  <a:pt x="17602" y="6520"/>
                  <a:pt x="17699" y="5766"/>
                </a:cubicBezTo>
                <a:cubicBezTo>
                  <a:pt x="17761" y="5260"/>
                  <a:pt x="17792" y="4708"/>
                  <a:pt x="17851" y="4191"/>
                </a:cubicBezTo>
                <a:cubicBezTo>
                  <a:pt x="18111" y="1793"/>
                  <a:pt x="18111" y="1827"/>
                  <a:pt x="18882" y="2266"/>
                </a:cubicBezTo>
                <a:cubicBezTo>
                  <a:pt x="18982" y="2322"/>
                  <a:pt x="19166" y="1928"/>
                  <a:pt x="19215" y="1602"/>
                </a:cubicBezTo>
                <a:cubicBezTo>
                  <a:pt x="19322" y="814"/>
                  <a:pt x="19465" y="656"/>
                  <a:pt x="19700" y="870"/>
                </a:cubicBezTo>
                <a:cubicBezTo>
                  <a:pt x="20162" y="1286"/>
                  <a:pt x="20634" y="1624"/>
                  <a:pt x="21095" y="2063"/>
                </a:cubicBezTo>
                <a:cubicBezTo>
                  <a:pt x="21397" y="2345"/>
                  <a:pt x="21560" y="3099"/>
                  <a:pt x="21539" y="4112"/>
                </a:cubicBezTo>
                <a:cubicBezTo>
                  <a:pt x="21522" y="5046"/>
                  <a:pt x="21435" y="5958"/>
                  <a:pt x="21400" y="6892"/>
                </a:cubicBezTo>
                <a:cubicBezTo>
                  <a:pt x="21321" y="9109"/>
                  <a:pt x="21255" y="11338"/>
                  <a:pt x="21182" y="13567"/>
                </a:cubicBezTo>
                <a:cubicBezTo>
                  <a:pt x="21175" y="13803"/>
                  <a:pt x="21185" y="14051"/>
                  <a:pt x="21171" y="14276"/>
                </a:cubicBezTo>
                <a:cubicBezTo>
                  <a:pt x="21112" y="15131"/>
                  <a:pt x="21126" y="16178"/>
                  <a:pt x="20797" y="16504"/>
                </a:cubicBezTo>
                <a:cubicBezTo>
                  <a:pt x="20547" y="16752"/>
                  <a:pt x="20099" y="15739"/>
                  <a:pt x="19975" y="14760"/>
                </a:cubicBezTo>
                <a:cubicBezTo>
                  <a:pt x="19954" y="14591"/>
                  <a:pt x="19936" y="14411"/>
                  <a:pt x="19877" y="13848"/>
                </a:cubicBezTo>
                <a:cubicBezTo>
                  <a:pt x="19746" y="14985"/>
                  <a:pt x="19655" y="15807"/>
                  <a:pt x="19555" y="16617"/>
                </a:cubicBezTo>
                <a:cubicBezTo>
                  <a:pt x="19329" y="18474"/>
                  <a:pt x="19159" y="18688"/>
                  <a:pt x="18597" y="17900"/>
                </a:cubicBezTo>
                <a:cubicBezTo>
                  <a:pt x="18507" y="17776"/>
                  <a:pt x="18344" y="17630"/>
                  <a:pt x="18299" y="17776"/>
                </a:cubicBezTo>
                <a:cubicBezTo>
                  <a:pt x="17959" y="18846"/>
                  <a:pt x="17657" y="18204"/>
                  <a:pt x="17345" y="17653"/>
                </a:cubicBezTo>
                <a:cubicBezTo>
                  <a:pt x="17303" y="17585"/>
                  <a:pt x="17258" y="17540"/>
                  <a:pt x="17216" y="17495"/>
                </a:cubicBezTo>
                <a:cubicBezTo>
                  <a:pt x="16585" y="20151"/>
                  <a:pt x="15870" y="19093"/>
                  <a:pt x="15593" y="16122"/>
                </a:cubicBezTo>
                <a:cubicBezTo>
                  <a:pt x="15426" y="17180"/>
                  <a:pt x="15284" y="18114"/>
                  <a:pt x="15135" y="19037"/>
                </a:cubicBezTo>
                <a:cubicBezTo>
                  <a:pt x="14774" y="21299"/>
                  <a:pt x="14295" y="21457"/>
                  <a:pt x="13792" y="19476"/>
                </a:cubicBezTo>
                <a:cubicBezTo>
                  <a:pt x="13740" y="19273"/>
                  <a:pt x="13685" y="19071"/>
                  <a:pt x="13629" y="18868"/>
                </a:cubicBezTo>
                <a:cubicBezTo>
                  <a:pt x="13022" y="21198"/>
                  <a:pt x="12245" y="19667"/>
                  <a:pt x="11992" y="16763"/>
                </a:cubicBezTo>
                <a:cubicBezTo>
                  <a:pt x="11856" y="17540"/>
                  <a:pt x="11749" y="18114"/>
                  <a:pt x="11659" y="18711"/>
                </a:cubicBezTo>
                <a:cubicBezTo>
                  <a:pt x="11520" y="19622"/>
                  <a:pt x="11350" y="20320"/>
                  <a:pt x="10989" y="20050"/>
                </a:cubicBezTo>
                <a:cubicBezTo>
                  <a:pt x="10611" y="19769"/>
                  <a:pt x="10285" y="18632"/>
                  <a:pt x="10274" y="17540"/>
                </a:cubicBezTo>
                <a:cubicBezTo>
                  <a:pt x="10267" y="17045"/>
                  <a:pt x="10274" y="16549"/>
                  <a:pt x="10222" y="15998"/>
                </a:cubicBezTo>
                <a:cubicBezTo>
                  <a:pt x="10073" y="17000"/>
                  <a:pt x="9931" y="18013"/>
                  <a:pt x="9771" y="18992"/>
                </a:cubicBezTo>
                <a:cubicBezTo>
                  <a:pt x="9424" y="21142"/>
                  <a:pt x="9119" y="21356"/>
                  <a:pt x="8515" y="20005"/>
                </a:cubicBezTo>
                <a:cubicBezTo>
                  <a:pt x="8411" y="19769"/>
                  <a:pt x="8238" y="19667"/>
                  <a:pt x="8116" y="19757"/>
                </a:cubicBezTo>
                <a:cubicBezTo>
                  <a:pt x="7721" y="20050"/>
                  <a:pt x="7440" y="19544"/>
                  <a:pt x="7187" y="18632"/>
                </a:cubicBezTo>
                <a:cubicBezTo>
                  <a:pt x="7114" y="18362"/>
                  <a:pt x="6961" y="18013"/>
                  <a:pt x="6885" y="18091"/>
                </a:cubicBezTo>
                <a:cubicBezTo>
                  <a:pt x="6427" y="18564"/>
                  <a:pt x="6139" y="17866"/>
                  <a:pt x="5896" y="16763"/>
                </a:cubicBezTo>
                <a:cubicBezTo>
                  <a:pt x="5854" y="16572"/>
                  <a:pt x="5809" y="16392"/>
                  <a:pt x="5729" y="16054"/>
                </a:cubicBezTo>
                <a:cubicBezTo>
                  <a:pt x="5612" y="16820"/>
                  <a:pt x="5514" y="17461"/>
                  <a:pt x="5417" y="18103"/>
                </a:cubicBezTo>
                <a:cubicBezTo>
                  <a:pt x="5161" y="19814"/>
                  <a:pt x="4821" y="20163"/>
                  <a:pt x="4338" y="19082"/>
                </a:cubicBezTo>
                <a:cubicBezTo>
                  <a:pt x="4123" y="18598"/>
                  <a:pt x="3939" y="18350"/>
                  <a:pt x="3651" y="18474"/>
                </a:cubicBezTo>
                <a:cubicBezTo>
                  <a:pt x="3100" y="18722"/>
                  <a:pt x="2732" y="17281"/>
                  <a:pt x="2815" y="15469"/>
                </a:cubicBezTo>
                <a:cubicBezTo>
                  <a:pt x="2840" y="14940"/>
                  <a:pt x="2857" y="14400"/>
                  <a:pt x="2805" y="13769"/>
                </a:cubicBezTo>
                <a:cubicBezTo>
                  <a:pt x="2715" y="14242"/>
                  <a:pt x="2611" y="14703"/>
                  <a:pt x="2531" y="15199"/>
                </a:cubicBezTo>
                <a:cubicBezTo>
                  <a:pt x="2232" y="17022"/>
                  <a:pt x="1958" y="17236"/>
                  <a:pt x="1445" y="15964"/>
                </a:cubicBezTo>
                <a:cubicBezTo>
                  <a:pt x="1341" y="15705"/>
                  <a:pt x="1251" y="15379"/>
                  <a:pt x="1136" y="15041"/>
                </a:cubicBezTo>
                <a:cubicBezTo>
                  <a:pt x="1063" y="15131"/>
                  <a:pt x="963" y="15401"/>
                  <a:pt x="893" y="15334"/>
                </a:cubicBezTo>
                <a:cubicBezTo>
                  <a:pt x="602" y="15064"/>
                  <a:pt x="286" y="14839"/>
                  <a:pt x="50" y="14287"/>
                </a:cubicBezTo>
                <a:cubicBezTo>
                  <a:pt x="-40" y="14073"/>
                  <a:pt x="9" y="13004"/>
                  <a:pt x="61" y="12385"/>
                </a:cubicBezTo>
                <a:cubicBezTo>
                  <a:pt x="276" y="9807"/>
                  <a:pt x="515" y="7263"/>
                  <a:pt x="751" y="4708"/>
                </a:cubicBezTo>
                <a:cubicBezTo>
                  <a:pt x="813" y="4033"/>
                  <a:pt x="876" y="3358"/>
                  <a:pt x="959" y="2705"/>
                </a:cubicBezTo>
                <a:cubicBezTo>
                  <a:pt x="1164" y="1140"/>
                  <a:pt x="1500" y="814"/>
                  <a:pt x="1944" y="1703"/>
                </a:cubicBezTo>
                <a:cubicBezTo>
                  <a:pt x="2069" y="1951"/>
                  <a:pt x="2205" y="2131"/>
                  <a:pt x="2326" y="2367"/>
                </a:cubicBezTo>
                <a:cubicBezTo>
                  <a:pt x="2579" y="2874"/>
                  <a:pt x="2833" y="3403"/>
                  <a:pt x="3127" y="4010"/>
                </a:cubicBezTo>
                <a:cubicBezTo>
                  <a:pt x="3488" y="2345"/>
                  <a:pt x="4030" y="2164"/>
                  <a:pt x="4609" y="3481"/>
                </a:cubicBezTo>
                <a:cubicBezTo>
                  <a:pt x="4890" y="2750"/>
                  <a:pt x="4803" y="994"/>
                  <a:pt x="5334" y="1286"/>
                </a:cubicBezTo>
                <a:cubicBezTo>
                  <a:pt x="5698" y="1489"/>
                  <a:pt x="6031" y="1714"/>
                  <a:pt x="6135" y="2975"/>
                </a:cubicBezTo>
                <a:cubicBezTo>
                  <a:pt x="6382" y="2187"/>
                  <a:pt x="6590" y="994"/>
                  <a:pt x="6874" y="746"/>
                </a:cubicBezTo>
                <a:cubicBezTo>
                  <a:pt x="7155" y="499"/>
                  <a:pt x="7520" y="1185"/>
                  <a:pt x="7908" y="1512"/>
                </a:cubicBezTo>
                <a:cubicBezTo>
                  <a:pt x="7905" y="1534"/>
                  <a:pt x="7978" y="1320"/>
                  <a:pt x="8012" y="1039"/>
                </a:cubicBezTo>
                <a:cubicBezTo>
                  <a:pt x="8127" y="172"/>
                  <a:pt x="8321" y="-143"/>
                  <a:pt x="8595" y="60"/>
                </a:cubicBezTo>
                <a:cubicBezTo>
                  <a:pt x="8894" y="273"/>
                  <a:pt x="9185" y="510"/>
                  <a:pt x="9272" y="1714"/>
                </a:cubicBezTo>
                <a:cubicBezTo>
                  <a:pt x="9296" y="2018"/>
                  <a:pt x="9410" y="2423"/>
                  <a:pt x="9504" y="2491"/>
                </a:cubicBezTo>
                <a:cubicBezTo>
                  <a:pt x="10326" y="3144"/>
                  <a:pt x="10330" y="3132"/>
                  <a:pt x="10385" y="5845"/>
                </a:cubicBezTo>
                <a:lnTo>
                  <a:pt x="10385" y="584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8" name="Google Shape;1338;p38"/>
          <p:cNvSpPr/>
          <p:nvPr/>
        </p:nvSpPr>
        <p:spPr>
          <a:xfrm>
            <a:off x="4001868" y="3894744"/>
            <a:ext cx="253635" cy="73183"/>
          </a:xfrm>
          <a:custGeom>
            <a:rect b="b" l="l" r="r" t="t"/>
            <a:pathLst>
              <a:path extrusionOk="0" h="21556" w="21531">
                <a:moveTo>
                  <a:pt x="14432" y="10795"/>
                </a:moveTo>
                <a:cubicBezTo>
                  <a:pt x="15278" y="11146"/>
                  <a:pt x="16128" y="11474"/>
                  <a:pt x="16974" y="11849"/>
                </a:cubicBezTo>
                <a:cubicBezTo>
                  <a:pt x="17192" y="11942"/>
                  <a:pt x="17410" y="12153"/>
                  <a:pt x="17618" y="12399"/>
                </a:cubicBezTo>
                <a:cubicBezTo>
                  <a:pt x="18062" y="12902"/>
                  <a:pt x="18394" y="15864"/>
                  <a:pt x="17890" y="17070"/>
                </a:cubicBezTo>
                <a:cubicBezTo>
                  <a:pt x="17954" y="17269"/>
                  <a:pt x="18018" y="17468"/>
                  <a:pt x="18095" y="17702"/>
                </a:cubicBezTo>
                <a:cubicBezTo>
                  <a:pt x="17182" y="19142"/>
                  <a:pt x="16235" y="19552"/>
                  <a:pt x="15275" y="19669"/>
                </a:cubicBezTo>
                <a:cubicBezTo>
                  <a:pt x="13227" y="19915"/>
                  <a:pt x="11179" y="20090"/>
                  <a:pt x="9131" y="20430"/>
                </a:cubicBezTo>
                <a:cubicBezTo>
                  <a:pt x="7644" y="20676"/>
                  <a:pt x="6164" y="21168"/>
                  <a:pt x="4677" y="21507"/>
                </a:cubicBezTo>
                <a:cubicBezTo>
                  <a:pt x="4327" y="21589"/>
                  <a:pt x="3975" y="21577"/>
                  <a:pt x="3629" y="21402"/>
                </a:cubicBezTo>
                <a:cubicBezTo>
                  <a:pt x="3461" y="21320"/>
                  <a:pt x="3253" y="20898"/>
                  <a:pt x="3173" y="20418"/>
                </a:cubicBezTo>
                <a:cubicBezTo>
                  <a:pt x="3072" y="19809"/>
                  <a:pt x="3011" y="18885"/>
                  <a:pt x="3072" y="18264"/>
                </a:cubicBezTo>
                <a:cubicBezTo>
                  <a:pt x="3115" y="17808"/>
                  <a:pt x="3374" y="17386"/>
                  <a:pt x="3545" y="17339"/>
                </a:cubicBezTo>
                <a:cubicBezTo>
                  <a:pt x="4233" y="17152"/>
                  <a:pt x="4925" y="17105"/>
                  <a:pt x="5617" y="17011"/>
                </a:cubicBezTo>
                <a:cubicBezTo>
                  <a:pt x="8520" y="16602"/>
                  <a:pt x="11424" y="16204"/>
                  <a:pt x="14328" y="15759"/>
                </a:cubicBezTo>
                <a:cubicBezTo>
                  <a:pt x="14731" y="15700"/>
                  <a:pt x="15131" y="15349"/>
                  <a:pt x="15530" y="15127"/>
                </a:cubicBezTo>
                <a:cubicBezTo>
                  <a:pt x="15530" y="15009"/>
                  <a:pt x="15530" y="14881"/>
                  <a:pt x="15527" y="14764"/>
                </a:cubicBezTo>
                <a:cubicBezTo>
                  <a:pt x="15235" y="14623"/>
                  <a:pt x="14943" y="14389"/>
                  <a:pt x="14647" y="14366"/>
                </a:cubicBezTo>
                <a:cubicBezTo>
                  <a:pt x="12294" y="14096"/>
                  <a:pt x="9937" y="13663"/>
                  <a:pt x="7584" y="13710"/>
                </a:cubicBezTo>
                <a:cubicBezTo>
                  <a:pt x="6362" y="13733"/>
                  <a:pt x="5147" y="14705"/>
                  <a:pt x="3925" y="15138"/>
                </a:cubicBezTo>
                <a:cubicBezTo>
                  <a:pt x="3183" y="15396"/>
                  <a:pt x="2431" y="15653"/>
                  <a:pt x="1689" y="15536"/>
                </a:cubicBezTo>
                <a:cubicBezTo>
                  <a:pt x="930" y="15419"/>
                  <a:pt x="675" y="13054"/>
                  <a:pt x="1115" y="10842"/>
                </a:cubicBezTo>
                <a:cubicBezTo>
                  <a:pt x="1484" y="8980"/>
                  <a:pt x="1930" y="7786"/>
                  <a:pt x="2619" y="7529"/>
                </a:cubicBezTo>
                <a:cubicBezTo>
                  <a:pt x="4388" y="6885"/>
                  <a:pt x="6150" y="5960"/>
                  <a:pt x="7916" y="5257"/>
                </a:cubicBezTo>
                <a:cubicBezTo>
                  <a:pt x="9440" y="4649"/>
                  <a:pt x="10971" y="4204"/>
                  <a:pt x="12495" y="3677"/>
                </a:cubicBezTo>
                <a:cubicBezTo>
                  <a:pt x="12559" y="3653"/>
                  <a:pt x="12620" y="3571"/>
                  <a:pt x="12673" y="3361"/>
                </a:cubicBezTo>
                <a:cubicBezTo>
                  <a:pt x="12133" y="3361"/>
                  <a:pt x="11596" y="3349"/>
                  <a:pt x="11055" y="3372"/>
                </a:cubicBezTo>
                <a:cubicBezTo>
                  <a:pt x="10938" y="3372"/>
                  <a:pt x="10824" y="3501"/>
                  <a:pt x="10706" y="3501"/>
                </a:cubicBezTo>
                <a:cubicBezTo>
                  <a:pt x="8682" y="3630"/>
                  <a:pt x="6657" y="3747"/>
                  <a:pt x="4636" y="3852"/>
                </a:cubicBezTo>
                <a:cubicBezTo>
                  <a:pt x="3488" y="3911"/>
                  <a:pt x="2340" y="3946"/>
                  <a:pt x="1188" y="3958"/>
                </a:cubicBezTo>
                <a:cubicBezTo>
                  <a:pt x="967" y="3958"/>
                  <a:pt x="742" y="3899"/>
                  <a:pt x="524" y="3770"/>
                </a:cubicBezTo>
                <a:cubicBezTo>
                  <a:pt x="195" y="3571"/>
                  <a:pt x="0" y="2658"/>
                  <a:pt x="0" y="1511"/>
                </a:cubicBezTo>
                <a:cubicBezTo>
                  <a:pt x="0" y="668"/>
                  <a:pt x="94" y="211"/>
                  <a:pt x="356" y="223"/>
                </a:cubicBezTo>
                <a:cubicBezTo>
                  <a:pt x="987" y="258"/>
                  <a:pt x="1622" y="305"/>
                  <a:pt x="2253" y="282"/>
                </a:cubicBezTo>
                <a:cubicBezTo>
                  <a:pt x="4421" y="200"/>
                  <a:pt x="6587" y="-11"/>
                  <a:pt x="8755" y="1"/>
                </a:cubicBezTo>
                <a:cubicBezTo>
                  <a:pt x="11814" y="12"/>
                  <a:pt x="14872" y="106"/>
                  <a:pt x="17931" y="293"/>
                </a:cubicBezTo>
                <a:cubicBezTo>
                  <a:pt x="18867" y="352"/>
                  <a:pt x="19797" y="785"/>
                  <a:pt x="20730" y="1078"/>
                </a:cubicBezTo>
                <a:cubicBezTo>
                  <a:pt x="21080" y="1183"/>
                  <a:pt x="21358" y="1710"/>
                  <a:pt x="21486" y="2939"/>
                </a:cubicBezTo>
                <a:cubicBezTo>
                  <a:pt x="21600" y="4040"/>
                  <a:pt x="21499" y="4473"/>
                  <a:pt x="21177" y="4297"/>
                </a:cubicBezTo>
                <a:cubicBezTo>
                  <a:pt x="21096" y="4250"/>
                  <a:pt x="21012" y="4227"/>
                  <a:pt x="20932" y="4227"/>
                </a:cubicBezTo>
                <a:cubicBezTo>
                  <a:pt x="20888" y="4227"/>
                  <a:pt x="20845" y="4274"/>
                  <a:pt x="20764" y="4332"/>
                </a:cubicBezTo>
                <a:cubicBezTo>
                  <a:pt x="20841" y="4649"/>
                  <a:pt x="20905" y="4871"/>
                  <a:pt x="20955" y="5117"/>
                </a:cubicBezTo>
                <a:cubicBezTo>
                  <a:pt x="21271" y="6674"/>
                  <a:pt x="21133" y="7915"/>
                  <a:pt x="20603" y="8161"/>
                </a:cubicBezTo>
                <a:cubicBezTo>
                  <a:pt x="19153" y="8828"/>
                  <a:pt x="17699" y="9495"/>
                  <a:pt x="16249" y="10092"/>
                </a:cubicBezTo>
                <a:cubicBezTo>
                  <a:pt x="15889" y="10245"/>
                  <a:pt x="15520" y="10092"/>
                  <a:pt x="15161" y="10151"/>
                </a:cubicBezTo>
                <a:cubicBezTo>
                  <a:pt x="14913" y="10198"/>
                  <a:pt x="14664" y="10362"/>
                  <a:pt x="14416" y="10467"/>
                </a:cubicBezTo>
                <a:lnTo>
                  <a:pt x="14432" y="10795"/>
                </a:lnTo>
                <a:lnTo>
                  <a:pt x="14432" y="1079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9" name="Google Shape;1339;p38"/>
          <p:cNvSpPr/>
          <p:nvPr/>
        </p:nvSpPr>
        <p:spPr>
          <a:xfrm>
            <a:off x="3999684" y="3439167"/>
            <a:ext cx="267245" cy="36870"/>
          </a:xfrm>
          <a:custGeom>
            <a:rect b="b" l="l" r="r" t="t"/>
            <a:pathLst>
              <a:path extrusionOk="0" h="21374" w="21526">
                <a:moveTo>
                  <a:pt x="727" y="11207"/>
                </a:moveTo>
                <a:cubicBezTo>
                  <a:pt x="666" y="10584"/>
                  <a:pt x="635" y="10191"/>
                  <a:pt x="596" y="9822"/>
                </a:cubicBezTo>
                <a:cubicBezTo>
                  <a:pt x="447" y="8368"/>
                  <a:pt x="300" y="6891"/>
                  <a:pt x="424" y="4976"/>
                </a:cubicBezTo>
                <a:cubicBezTo>
                  <a:pt x="555" y="2968"/>
                  <a:pt x="816" y="2830"/>
                  <a:pt x="1077" y="2784"/>
                </a:cubicBezTo>
                <a:cubicBezTo>
                  <a:pt x="1622" y="2668"/>
                  <a:pt x="2167" y="2714"/>
                  <a:pt x="2711" y="2484"/>
                </a:cubicBezTo>
                <a:cubicBezTo>
                  <a:pt x="4419" y="1791"/>
                  <a:pt x="6126" y="661"/>
                  <a:pt x="7837" y="314"/>
                </a:cubicBezTo>
                <a:cubicBezTo>
                  <a:pt x="9981" y="-101"/>
                  <a:pt x="12127" y="-9"/>
                  <a:pt x="14271" y="61"/>
                </a:cubicBezTo>
                <a:cubicBezTo>
                  <a:pt x="15772" y="107"/>
                  <a:pt x="17272" y="499"/>
                  <a:pt x="18772" y="776"/>
                </a:cubicBezTo>
                <a:cubicBezTo>
                  <a:pt x="19205" y="845"/>
                  <a:pt x="19639" y="1007"/>
                  <a:pt x="20072" y="1237"/>
                </a:cubicBezTo>
                <a:cubicBezTo>
                  <a:pt x="20368" y="1399"/>
                  <a:pt x="20585" y="2484"/>
                  <a:pt x="20741" y="4376"/>
                </a:cubicBezTo>
                <a:cubicBezTo>
                  <a:pt x="20811" y="5230"/>
                  <a:pt x="20929" y="5899"/>
                  <a:pt x="21043" y="6499"/>
                </a:cubicBezTo>
                <a:cubicBezTo>
                  <a:pt x="21343" y="8091"/>
                  <a:pt x="21588" y="9753"/>
                  <a:pt x="21464" y="12868"/>
                </a:cubicBezTo>
                <a:cubicBezTo>
                  <a:pt x="21429" y="13722"/>
                  <a:pt x="21483" y="14761"/>
                  <a:pt x="21508" y="15707"/>
                </a:cubicBezTo>
                <a:cubicBezTo>
                  <a:pt x="21585" y="18661"/>
                  <a:pt x="21413" y="20553"/>
                  <a:pt x="20999" y="20622"/>
                </a:cubicBezTo>
                <a:cubicBezTo>
                  <a:pt x="19900" y="20807"/>
                  <a:pt x="18801" y="20807"/>
                  <a:pt x="17699" y="20922"/>
                </a:cubicBezTo>
                <a:cubicBezTo>
                  <a:pt x="16010" y="21084"/>
                  <a:pt x="14319" y="21499"/>
                  <a:pt x="12631" y="21337"/>
                </a:cubicBezTo>
                <a:cubicBezTo>
                  <a:pt x="11054" y="21199"/>
                  <a:pt x="9477" y="20484"/>
                  <a:pt x="7900" y="19999"/>
                </a:cubicBezTo>
                <a:cubicBezTo>
                  <a:pt x="5766" y="19330"/>
                  <a:pt x="3635" y="18961"/>
                  <a:pt x="1501" y="20207"/>
                </a:cubicBezTo>
                <a:cubicBezTo>
                  <a:pt x="1402" y="20276"/>
                  <a:pt x="1304" y="20461"/>
                  <a:pt x="1205" y="20530"/>
                </a:cubicBezTo>
                <a:cubicBezTo>
                  <a:pt x="1061" y="20622"/>
                  <a:pt x="915" y="20761"/>
                  <a:pt x="775" y="20668"/>
                </a:cubicBezTo>
                <a:cubicBezTo>
                  <a:pt x="364" y="20414"/>
                  <a:pt x="13" y="17784"/>
                  <a:pt x="1" y="14968"/>
                </a:cubicBezTo>
                <a:cubicBezTo>
                  <a:pt x="-12" y="12707"/>
                  <a:pt x="150" y="11807"/>
                  <a:pt x="727" y="11207"/>
                </a:cubicBezTo>
                <a:lnTo>
                  <a:pt x="727" y="1120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0" name="Google Shape;1340;p38"/>
          <p:cNvSpPr/>
          <p:nvPr/>
        </p:nvSpPr>
        <p:spPr>
          <a:xfrm>
            <a:off x="4005875" y="3263198"/>
            <a:ext cx="255380" cy="55040"/>
          </a:xfrm>
          <a:custGeom>
            <a:rect b="b" l="l" r="r" t="t"/>
            <a:pathLst>
              <a:path extrusionOk="0" h="21210" w="21456">
                <a:moveTo>
                  <a:pt x="6602" y="15055"/>
                </a:moveTo>
                <a:cubicBezTo>
                  <a:pt x="6951" y="14427"/>
                  <a:pt x="7306" y="13875"/>
                  <a:pt x="7642" y="13125"/>
                </a:cubicBezTo>
                <a:cubicBezTo>
                  <a:pt x="7711" y="12972"/>
                  <a:pt x="7738" y="12114"/>
                  <a:pt x="7735" y="11593"/>
                </a:cubicBezTo>
                <a:cubicBezTo>
                  <a:pt x="7725" y="8943"/>
                  <a:pt x="7874" y="6522"/>
                  <a:pt x="8190" y="4316"/>
                </a:cubicBezTo>
                <a:cubicBezTo>
                  <a:pt x="8425" y="2662"/>
                  <a:pt x="8724" y="2049"/>
                  <a:pt x="9070" y="2478"/>
                </a:cubicBezTo>
                <a:cubicBezTo>
                  <a:pt x="9415" y="2907"/>
                  <a:pt x="9698" y="4347"/>
                  <a:pt x="9668" y="6170"/>
                </a:cubicBezTo>
                <a:cubicBezTo>
                  <a:pt x="9628" y="8468"/>
                  <a:pt x="9502" y="10750"/>
                  <a:pt x="9415" y="13002"/>
                </a:cubicBezTo>
                <a:cubicBezTo>
                  <a:pt x="9870" y="13140"/>
                  <a:pt x="10256" y="11608"/>
                  <a:pt x="10312" y="9295"/>
                </a:cubicBezTo>
                <a:cubicBezTo>
                  <a:pt x="10382" y="6583"/>
                  <a:pt x="10535" y="4010"/>
                  <a:pt x="11073" y="2386"/>
                </a:cubicBezTo>
                <a:cubicBezTo>
                  <a:pt x="11322" y="1620"/>
                  <a:pt x="11597" y="1160"/>
                  <a:pt x="11890" y="1896"/>
                </a:cubicBezTo>
                <a:cubicBezTo>
                  <a:pt x="12179" y="2631"/>
                  <a:pt x="12295" y="3918"/>
                  <a:pt x="12245" y="5297"/>
                </a:cubicBezTo>
                <a:cubicBezTo>
                  <a:pt x="12179" y="7058"/>
                  <a:pt x="12049" y="8774"/>
                  <a:pt x="11923" y="10474"/>
                </a:cubicBezTo>
                <a:cubicBezTo>
                  <a:pt x="11870" y="11210"/>
                  <a:pt x="11760" y="11853"/>
                  <a:pt x="11611" y="13063"/>
                </a:cubicBezTo>
                <a:cubicBezTo>
                  <a:pt x="12009" y="12604"/>
                  <a:pt x="12315" y="12328"/>
                  <a:pt x="12611" y="11853"/>
                </a:cubicBezTo>
                <a:cubicBezTo>
                  <a:pt x="12680" y="11746"/>
                  <a:pt x="12710" y="11011"/>
                  <a:pt x="12740" y="10536"/>
                </a:cubicBezTo>
                <a:cubicBezTo>
                  <a:pt x="12853" y="8713"/>
                  <a:pt x="12913" y="6783"/>
                  <a:pt x="13079" y="5052"/>
                </a:cubicBezTo>
                <a:cubicBezTo>
                  <a:pt x="13305" y="2662"/>
                  <a:pt x="13690" y="1926"/>
                  <a:pt x="14142" y="2616"/>
                </a:cubicBezTo>
                <a:cubicBezTo>
                  <a:pt x="14653" y="3382"/>
                  <a:pt x="15015" y="5756"/>
                  <a:pt x="14902" y="8039"/>
                </a:cubicBezTo>
                <a:cubicBezTo>
                  <a:pt x="14826" y="9617"/>
                  <a:pt x="14653" y="11103"/>
                  <a:pt x="14527" y="12604"/>
                </a:cubicBezTo>
                <a:cubicBezTo>
                  <a:pt x="14902" y="12558"/>
                  <a:pt x="14969" y="12052"/>
                  <a:pt x="15039" y="10291"/>
                </a:cubicBezTo>
                <a:cubicBezTo>
                  <a:pt x="15115" y="8284"/>
                  <a:pt x="15251" y="6292"/>
                  <a:pt x="15414" y="4393"/>
                </a:cubicBezTo>
                <a:cubicBezTo>
                  <a:pt x="15484" y="3566"/>
                  <a:pt x="15670" y="2876"/>
                  <a:pt x="15829" y="2294"/>
                </a:cubicBezTo>
                <a:cubicBezTo>
                  <a:pt x="16098" y="1329"/>
                  <a:pt x="16560" y="1283"/>
                  <a:pt x="16779" y="2064"/>
                </a:cubicBezTo>
                <a:cubicBezTo>
                  <a:pt x="17081" y="3152"/>
                  <a:pt x="17247" y="5266"/>
                  <a:pt x="17111" y="6783"/>
                </a:cubicBezTo>
                <a:cubicBezTo>
                  <a:pt x="16975" y="8314"/>
                  <a:pt x="16796" y="9754"/>
                  <a:pt x="16636" y="11240"/>
                </a:cubicBezTo>
                <a:cubicBezTo>
                  <a:pt x="16586" y="11700"/>
                  <a:pt x="16533" y="12160"/>
                  <a:pt x="16477" y="12665"/>
                </a:cubicBezTo>
                <a:cubicBezTo>
                  <a:pt x="17055" y="13017"/>
                  <a:pt x="17380" y="11685"/>
                  <a:pt x="17493" y="9372"/>
                </a:cubicBezTo>
                <a:cubicBezTo>
                  <a:pt x="17596" y="7273"/>
                  <a:pt x="17779" y="5220"/>
                  <a:pt x="17995" y="3305"/>
                </a:cubicBezTo>
                <a:cubicBezTo>
                  <a:pt x="18187" y="1589"/>
                  <a:pt x="18656" y="1023"/>
                  <a:pt x="18991" y="1697"/>
                </a:cubicBezTo>
                <a:cubicBezTo>
                  <a:pt x="19290" y="2294"/>
                  <a:pt x="19426" y="3994"/>
                  <a:pt x="19287" y="6017"/>
                </a:cubicBezTo>
                <a:cubicBezTo>
                  <a:pt x="19167" y="7732"/>
                  <a:pt x="18998" y="9372"/>
                  <a:pt x="18845" y="11041"/>
                </a:cubicBezTo>
                <a:cubicBezTo>
                  <a:pt x="18799" y="11562"/>
                  <a:pt x="18742" y="12068"/>
                  <a:pt x="18689" y="12604"/>
                </a:cubicBezTo>
                <a:cubicBezTo>
                  <a:pt x="19320" y="13462"/>
                  <a:pt x="19994" y="10919"/>
                  <a:pt x="20014" y="8100"/>
                </a:cubicBezTo>
                <a:cubicBezTo>
                  <a:pt x="20024" y="6675"/>
                  <a:pt x="20144" y="5205"/>
                  <a:pt x="20267" y="3857"/>
                </a:cubicBezTo>
                <a:cubicBezTo>
                  <a:pt x="20370" y="2754"/>
                  <a:pt x="20589" y="2616"/>
                  <a:pt x="20828" y="3152"/>
                </a:cubicBezTo>
                <a:cubicBezTo>
                  <a:pt x="21250" y="4117"/>
                  <a:pt x="21462" y="6185"/>
                  <a:pt x="21290" y="8253"/>
                </a:cubicBezTo>
                <a:cubicBezTo>
                  <a:pt x="21110" y="10413"/>
                  <a:pt x="21087" y="12328"/>
                  <a:pt x="21423" y="14258"/>
                </a:cubicBezTo>
                <a:cubicBezTo>
                  <a:pt x="21499" y="14687"/>
                  <a:pt x="21429" y="15867"/>
                  <a:pt x="21356" y="16526"/>
                </a:cubicBezTo>
                <a:cubicBezTo>
                  <a:pt x="21330" y="16755"/>
                  <a:pt x="21017" y="16694"/>
                  <a:pt x="20944" y="16326"/>
                </a:cubicBezTo>
                <a:cubicBezTo>
                  <a:pt x="20659" y="14856"/>
                  <a:pt x="20453" y="15285"/>
                  <a:pt x="20137" y="16280"/>
                </a:cubicBezTo>
                <a:cubicBezTo>
                  <a:pt x="19506" y="18257"/>
                  <a:pt x="18825" y="18915"/>
                  <a:pt x="18138" y="16556"/>
                </a:cubicBezTo>
                <a:cubicBezTo>
                  <a:pt x="18051" y="16265"/>
                  <a:pt x="17879" y="16296"/>
                  <a:pt x="17762" y="16464"/>
                </a:cubicBezTo>
                <a:cubicBezTo>
                  <a:pt x="17487" y="16863"/>
                  <a:pt x="17227" y="17491"/>
                  <a:pt x="16955" y="17920"/>
                </a:cubicBezTo>
                <a:cubicBezTo>
                  <a:pt x="16573" y="18532"/>
                  <a:pt x="16211" y="18272"/>
                  <a:pt x="15852" y="17368"/>
                </a:cubicBezTo>
                <a:cubicBezTo>
                  <a:pt x="15723" y="17046"/>
                  <a:pt x="15510" y="16985"/>
                  <a:pt x="15381" y="17246"/>
                </a:cubicBezTo>
                <a:cubicBezTo>
                  <a:pt x="14723" y="18640"/>
                  <a:pt x="14089" y="19222"/>
                  <a:pt x="13438" y="17123"/>
                </a:cubicBezTo>
                <a:cubicBezTo>
                  <a:pt x="13348" y="16832"/>
                  <a:pt x="13165" y="16954"/>
                  <a:pt x="13042" y="17123"/>
                </a:cubicBezTo>
                <a:cubicBezTo>
                  <a:pt x="12351" y="18027"/>
                  <a:pt x="11681" y="18349"/>
                  <a:pt x="11043" y="16296"/>
                </a:cubicBezTo>
                <a:cubicBezTo>
                  <a:pt x="10960" y="16020"/>
                  <a:pt x="10764" y="16311"/>
                  <a:pt x="10638" y="16526"/>
                </a:cubicBezTo>
                <a:cubicBezTo>
                  <a:pt x="10249" y="17184"/>
                  <a:pt x="9880" y="18180"/>
                  <a:pt x="9482" y="18548"/>
                </a:cubicBezTo>
                <a:cubicBezTo>
                  <a:pt x="9223" y="18793"/>
                  <a:pt x="8930" y="18119"/>
                  <a:pt x="8648" y="17996"/>
                </a:cubicBezTo>
                <a:cubicBezTo>
                  <a:pt x="8455" y="17904"/>
                  <a:pt x="8249" y="17920"/>
                  <a:pt x="8060" y="18103"/>
                </a:cubicBezTo>
                <a:cubicBezTo>
                  <a:pt x="7645" y="18532"/>
                  <a:pt x="7246" y="19329"/>
                  <a:pt x="6828" y="19543"/>
                </a:cubicBezTo>
                <a:cubicBezTo>
                  <a:pt x="6572" y="19666"/>
                  <a:pt x="6266" y="19237"/>
                  <a:pt x="6044" y="18609"/>
                </a:cubicBezTo>
                <a:cubicBezTo>
                  <a:pt x="5765" y="17812"/>
                  <a:pt x="5552" y="17935"/>
                  <a:pt x="5270" y="18471"/>
                </a:cubicBezTo>
                <a:cubicBezTo>
                  <a:pt x="4878" y="19222"/>
                  <a:pt x="4463" y="19758"/>
                  <a:pt x="4048" y="20202"/>
                </a:cubicBezTo>
                <a:cubicBezTo>
                  <a:pt x="3407" y="20876"/>
                  <a:pt x="2822" y="20080"/>
                  <a:pt x="2334" y="18119"/>
                </a:cubicBezTo>
                <a:cubicBezTo>
                  <a:pt x="2124" y="17276"/>
                  <a:pt x="1992" y="17414"/>
                  <a:pt x="1809" y="18195"/>
                </a:cubicBezTo>
                <a:cubicBezTo>
                  <a:pt x="1606" y="19069"/>
                  <a:pt x="1384" y="19850"/>
                  <a:pt x="1155" y="20570"/>
                </a:cubicBezTo>
                <a:cubicBezTo>
                  <a:pt x="879" y="21443"/>
                  <a:pt x="587" y="21397"/>
                  <a:pt x="308" y="20585"/>
                </a:cubicBezTo>
                <a:cubicBezTo>
                  <a:pt x="-98" y="19406"/>
                  <a:pt x="-101" y="17629"/>
                  <a:pt x="288" y="16388"/>
                </a:cubicBezTo>
                <a:cubicBezTo>
                  <a:pt x="600" y="15377"/>
                  <a:pt x="902" y="14289"/>
                  <a:pt x="1218" y="13293"/>
                </a:cubicBezTo>
                <a:cubicBezTo>
                  <a:pt x="1430" y="12604"/>
                  <a:pt x="1493" y="11715"/>
                  <a:pt x="1487" y="10536"/>
                </a:cubicBezTo>
                <a:cubicBezTo>
                  <a:pt x="1477" y="8514"/>
                  <a:pt x="1457" y="6461"/>
                  <a:pt x="1530" y="4485"/>
                </a:cubicBezTo>
                <a:cubicBezTo>
                  <a:pt x="1643" y="1497"/>
                  <a:pt x="2098" y="-157"/>
                  <a:pt x="2646" y="12"/>
                </a:cubicBezTo>
                <a:cubicBezTo>
                  <a:pt x="3111" y="149"/>
                  <a:pt x="3579" y="2493"/>
                  <a:pt x="3606" y="5174"/>
                </a:cubicBezTo>
                <a:cubicBezTo>
                  <a:pt x="3619" y="6446"/>
                  <a:pt x="3556" y="7855"/>
                  <a:pt x="3446" y="9034"/>
                </a:cubicBezTo>
                <a:cubicBezTo>
                  <a:pt x="3297" y="10643"/>
                  <a:pt x="3081" y="12129"/>
                  <a:pt x="2878" y="13615"/>
                </a:cubicBezTo>
                <a:cubicBezTo>
                  <a:pt x="2736" y="14657"/>
                  <a:pt x="2746" y="15407"/>
                  <a:pt x="3038" y="15453"/>
                </a:cubicBezTo>
                <a:cubicBezTo>
                  <a:pt x="3357" y="15514"/>
                  <a:pt x="3682" y="15469"/>
                  <a:pt x="3998" y="15223"/>
                </a:cubicBezTo>
                <a:cubicBezTo>
                  <a:pt x="4257" y="15024"/>
                  <a:pt x="4499" y="14442"/>
                  <a:pt x="4752" y="14029"/>
                </a:cubicBezTo>
                <a:cubicBezTo>
                  <a:pt x="5004" y="13615"/>
                  <a:pt x="5094" y="12864"/>
                  <a:pt x="5067" y="11562"/>
                </a:cubicBezTo>
                <a:cubicBezTo>
                  <a:pt x="4974" y="6982"/>
                  <a:pt x="5413" y="3489"/>
                  <a:pt x="6233" y="1972"/>
                </a:cubicBezTo>
                <a:cubicBezTo>
                  <a:pt x="6529" y="1421"/>
                  <a:pt x="6828" y="900"/>
                  <a:pt x="7107" y="2110"/>
                </a:cubicBezTo>
                <a:cubicBezTo>
                  <a:pt x="7392" y="3336"/>
                  <a:pt x="7532" y="4990"/>
                  <a:pt x="7406" y="6614"/>
                </a:cubicBezTo>
                <a:cubicBezTo>
                  <a:pt x="7230" y="8897"/>
                  <a:pt x="6961" y="11041"/>
                  <a:pt x="6725" y="13217"/>
                </a:cubicBezTo>
                <a:cubicBezTo>
                  <a:pt x="6675" y="13661"/>
                  <a:pt x="6599" y="14059"/>
                  <a:pt x="6532" y="14473"/>
                </a:cubicBezTo>
                <a:cubicBezTo>
                  <a:pt x="6552" y="14641"/>
                  <a:pt x="6575" y="14856"/>
                  <a:pt x="6602" y="15055"/>
                </a:cubicBezTo>
                <a:lnTo>
                  <a:pt x="6602" y="15055"/>
                </a:lnTo>
                <a:close/>
                <a:moveTo>
                  <a:pt x="6702" y="3887"/>
                </a:moveTo>
                <a:cubicBezTo>
                  <a:pt x="6642" y="3795"/>
                  <a:pt x="6582" y="3688"/>
                  <a:pt x="6519" y="3596"/>
                </a:cubicBezTo>
                <a:lnTo>
                  <a:pt x="6190" y="7640"/>
                </a:lnTo>
                <a:cubicBezTo>
                  <a:pt x="6237" y="7732"/>
                  <a:pt x="6286" y="7809"/>
                  <a:pt x="6333" y="7901"/>
                </a:cubicBezTo>
                <a:cubicBezTo>
                  <a:pt x="6459" y="6568"/>
                  <a:pt x="6579" y="5235"/>
                  <a:pt x="6702" y="3887"/>
                </a:cubicBezTo>
                <a:lnTo>
                  <a:pt x="6702" y="388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1" name="Google Shape;1341;p38"/>
          <p:cNvSpPr/>
          <p:nvPr/>
        </p:nvSpPr>
        <p:spPr>
          <a:xfrm>
            <a:off x="3991996" y="3996418"/>
            <a:ext cx="284696" cy="31207"/>
          </a:xfrm>
          <a:custGeom>
            <a:rect b="b" l="l" r="r" t="t"/>
            <a:pathLst>
              <a:path extrusionOk="0" h="21050" w="21572">
                <a:moveTo>
                  <a:pt x="21135" y="16467"/>
                </a:moveTo>
                <a:lnTo>
                  <a:pt x="21572" y="16467"/>
                </a:lnTo>
                <a:cubicBezTo>
                  <a:pt x="21548" y="16895"/>
                  <a:pt x="21536" y="17163"/>
                  <a:pt x="21533" y="17163"/>
                </a:cubicBezTo>
                <a:cubicBezTo>
                  <a:pt x="21027" y="16092"/>
                  <a:pt x="20580" y="19465"/>
                  <a:pt x="20080" y="18662"/>
                </a:cubicBezTo>
                <a:cubicBezTo>
                  <a:pt x="19924" y="18421"/>
                  <a:pt x="19771" y="17966"/>
                  <a:pt x="19618" y="17591"/>
                </a:cubicBezTo>
                <a:cubicBezTo>
                  <a:pt x="19472" y="17243"/>
                  <a:pt x="19307" y="16306"/>
                  <a:pt x="19181" y="16601"/>
                </a:cubicBezTo>
                <a:cubicBezTo>
                  <a:pt x="18171" y="18903"/>
                  <a:pt x="17141" y="18019"/>
                  <a:pt x="16122" y="18287"/>
                </a:cubicBezTo>
                <a:cubicBezTo>
                  <a:pt x="12568" y="19277"/>
                  <a:pt x="9015" y="20348"/>
                  <a:pt x="5461" y="20990"/>
                </a:cubicBezTo>
                <a:cubicBezTo>
                  <a:pt x="4011" y="21258"/>
                  <a:pt x="2555" y="20562"/>
                  <a:pt x="1105" y="20134"/>
                </a:cubicBezTo>
                <a:cubicBezTo>
                  <a:pt x="694" y="20000"/>
                  <a:pt x="323" y="18528"/>
                  <a:pt x="89" y="15316"/>
                </a:cubicBezTo>
                <a:cubicBezTo>
                  <a:pt x="11" y="14219"/>
                  <a:pt x="-28" y="12345"/>
                  <a:pt x="23" y="11248"/>
                </a:cubicBezTo>
                <a:cubicBezTo>
                  <a:pt x="56" y="10525"/>
                  <a:pt x="290" y="10230"/>
                  <a:pt x="427" y="10311"/>
                </a:cubicBezTo>
                <a:cubicBezTo>
                  <a:pt x="688" y="10471"/>
                  <a:pt x="949" y="11007"/>
                  <a:pt x="1284" y="11515"/>
                </a:cubicBezTo>
                <a:cubicBezTo>
                  <a:pt x="1182" y="9936"/>
                  <a:pt x="1120" y="9106"/>
                  <a:pt x="1075" y="8196"/>
                </a:cubicBezTo>
                <a:cubicBezTo>
                  <a:pt x="931" y="5225"/>
                  <a:pt x="1078" y="3030"/>
                  <a:pt x="1413" y="2923"/>
                </a:cubicBezTo>
                <a:cubicBezTo>
                  <a:pt x="4026" y="2067"/>
                  <a:pt x="6636" y="1103"/>
                  <a:pt x="9248" y="327"/>
                </a:cubicBezTo>
                <a:cubicBezTo>
                  <a:pt x="11478" y="-342"/>
                  <a:pt x="13701" y="-101"/>
                  <a:pt x="15921" y="2147"/>
                </a:cubicBezTo>
                <a:cubicBezTo>
                  <a:pt x="16397" y="2629"/>
                  <a:pt x="16871" y="2977"/>
                  <a:pt x="17446" y="3486"/>
                </a:cubicBezTo>
                <a:cubicBezTo>
                  <a:pt x="17117" y="5600"/>
                  <a:pt x="16946" y="8036"/>
                  <a:pt x="16559" y="8062"/>
                </a:cubicBezTo>
                <a:cubicBezTo>
                  <a:pt x="14657" y="8170"/>
                  <a:pt x="12754" y="8143"/>
                  <a:pt x="10851" y="8758"/>
                </a:cubicBezTo>
                <a:cubicBezTo>
                  <a:pt x="8499" y="9508"/>
                  <a:pt x="6153" y="10793"/>
                  <a:pt x="3804" y="11863"/>
                </a:cubicBezTo>
                <a:cubicBezTo>
                  <a:pt x="3774" y="11863"/>
                  <a:pt x="3747" y="11997"/>
                  <a:pt x="3717" y="12479"/>
                </a:cubicBezTo>
                <a:cubicBezTo>
                  <a:pt x="3825" y="12479"/>
                  <a:pt x="3933" y="12506"/>
                  <a:pt x="4038" y="12479"/>
                </a:cubicBezTo>
                <a:cubicBezTo>
                  <a:pt x="6360" y="11836"/>
                  <a:pt x="8679" y="11194"/>
                  <a:pt x="10998" y="10498"/>
                </a:cubicBezTo>
                <a:cubicBezTo>
                  <a:pt x="13668" y="9695"/>
                  <a:pt x="16332" y="10016"/>
                  <a:pt x="18992" y="11970"/>
                </a:cubicBezTo>
                <a:cubicBezTo>
                  <a:pt x="19615" y="12425"/>
                  <a:pt x="20236" y="13175"/>
                  <a:pt x="20853" y="13951"/>
                </a:cubicBezTo>
                <a:cubicBezTo>
                  <a:pt x="20937" y="14085"/>
                  <a:pt x="21006" y="15262"/>
                  <a:pt x="21135" y="16467"/>
                </a:cubicBezTo>
                <a:lnTo>
                  <a:pt x="21135" y="1646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2" name="Google Shape;1342;p38"/>
          <p:cNvSpPr/>
          <p:nvPr/>
        </p:nvSpPr>
        <p:spPr>
          <a:xfrm>
            <a:off x="4018294" y="3197420"/>
            <a:ext cx="247132" cy="22561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3" name="Google Shape;1343;p38"/>
          <p:cNvSpPr/>
          <p:nvPr/>
        </p:nvSpPr>
        <p:spPr>
          <a:xfrm>
            <a:off x="4011452" y="2982204"/>
            <a:ext cx="247129" cy="24113"/>
          </a:xfrm>
          <a:custGeom>
            <a:rect b="b" l="l" r="r" t="t"/>
            <a:pathLst>
              <a:path extrusionOk="0" h="20263" w="21588">
                <a:moveTo>
                  <a:pt x="20480" y="15372"/>
                </a:moveTo>
                <a:cubicBezTo>
                  <a:pt x="20048" y="16243"/>
                  <a:pt x="19620" y="17147"/>
                  <a:pt x="19188" y="17984"/>
                </a:cubicBezTo>
                <a:cubicBezTo>
                  <a:pt x="19036" y="18286"/>
                  <a:pt x="18870" y="18855"/>
                  <a:pt x="18725" y="18620"/>
                </a:cubicBezTo>
                <a:cubicBezTo>
                  <a:pt x="18044" y="17448"/>
                  <a:pt x="17367" y="15941"/>
                  <a:pt x="16687" y="14769"/>
                </a:cubicBezTo>
                <a:cubicBezTo>
                  <a:pt x="16473" y="14401"/>
                  <a:pt x="16227" y="14167"/>
                  <a:pt x="16024" y="14736"/>
                </a:cubicBezTo>
                <a:cubicBezTo>
                  <a:pt x="15391" y="16544"/>
                  <a:pt x="14777" y="16846"/>
                  <a:pt x="14148" y="14535"/>
                </a:cubicBezTo>
                <a:cubicBezTo>
                  <a:pt x="13986" y="13932"/>
                  <a:pt x="13764" y="14167"/>
                  <a:pt x="13595" y="14736"/>
                </a:cubicBezTo>
                <a:cubicBezTo>
                  <a:pt x="12998" y="16678"/>
                  <a:pt x="12431" y="17917"/>
                  <a:pt x="11816" y="14836"/>
                </a:cubicBezTo>
                <a:cubicBezTo>
                  <a:pt x="11640" y="13966"/>
                  <a:pt x="11312" y="14803"/>
                  <a:pt x="11105" y="15841"/>
                </a:cubicBezTo>
                <a:cubicBezTo>
                  <a:pt x="10445" y="19190"/>
                  <a:pt x="9809" y="19726"/>
                  <a:pt x="9139" y="16209"/>
                </a:cubicBezTo>
                <a:cubicBezTo>
                  <a:pt x="9032" y="15640"/>
                  <a:pt x="8849" y="15640"/>
                  <a:pt x="8735" y="16109"/>
                </a:cubicBezTo>
                <a:cubicBezTo>
                  <a:pt x="7996" y="19056"/>
                  <a:pt x="7288" y="18620"/>
                  <a:pt x="6573" y="15238"/>
                </a:cubicBezTo>
                <a:cubicBezTo>
                  <a:pt x="6410" y="14468"/>
                  <a:pt x="6137" y="14702"/>
                  <a:pt x="5968" y="15506"/>
                </a:cubicBezTo>
                <a:cubicBezTo>
                  <a:pt x="5156" y="19324"/>
                  <a:pt x="4365" y="20529"/>
                  <a:pt x="3585" y="14937"/>
                </a:cubicBezTo>
                <a:cubicBezTo>
                  <a:pt x="3353" y="13296"/>
                  <a:pt x="3184" y="14602"/>
                  <a:pt x="3001" y="15841"/>
                </a:cubicBezTo>
                <a:cubicBezTo>
                  <a:pt x="2503" y="19257"/>
                  <a:pt x="1968" y="21400"/>
                  <a:pt x="1343" y="19625"/>
                </a:cubicBezTo>
                <a:cubicBezTo>
                  <a:pt x="683" y="17750"/>
                  <a:pt x="54" y="10784"/>
                  <a:pt x="2" y="4522"/>
                </a:cubicBezTo>
                <a:cubicBezTo>
                  <a:pt x="-8" y="3149"/>
                  <a:pt x="20" y="838"/>
                  <a:pt x="103" y="470"/>
                </a:cubicBezTo>
                <a:cubicBezTo>
                  <a:pt x="244" y="-167"/>
                  <a:pt x="489" y="-200"/>
                  <a:pt x="603" y="637"/>
                </a:cubicBezTo>
                <a:cubicBezTo>
                  <a:pt x="814" y="2178"/>
                  <a:pt x="990" y="4388"/>
                  <a:pt x="1135" y="6598"/>
                </a:cubicBezTo>
                <a:cubicBezTo>
                  <a:pt x="1439" y="11220"/>
                  <a:pt x="1584" y="11655"/>
                  <a:pt x="2054" y="8507"/>
                </a:cubicBezTo>
                <a:cubicBezTo>
                  <a:pt x="2224" y="7368"/>
                  <a:pt x="2379" y="6062"/>
                  <a:pt x="2527" y="4723"/>
                </a:cubicBezTo>
                <a:cubicBezTo>
                  <a:pt x="2963" y="939"/>
                  <a:pt x="3298" y="805"/>
                  <a:pt x="3743" y="4321"/>
                </a:cubicBezTo>
                <a:cubicBezTo>
                  <a:pt x="4507" y="10349"/>
                  <a:pt x="4631" y="10550"/>
                  <a:pt x="5467" y="5493"/>
                </a:cubicBezTo>
                <a:cubicBezTo>
                  <a:pt x="5868" y="3082"/>
                  <a:pt x="6244" y="3149"/>
                  <a:pt x="6614" y="5593"/>
                </a:cubicBezTo>
                <a:cubicBezTo>
                  <a:pt x="7153" y="9177"/>
                  <a:pt x="7671" y="9545"/>
                  <a:pt x="8217" y="5761"/>
                </a:cubicBezTo>
                <a:cubicBezTo>
                  <a:pt x="8507" y="3752"/>
                  <a:pt x="8842" y="3752"/>
                  <a:pt x="9129" y="5861"/>
                </a:cubicBezTo>
                <a:cubicBezTo>
                  <a:pt x="9592" y="9277"/>
                  <a:pt x="10041" y="8775"/>
                  <a:pt x="10504" y="5995"/>
                </a:cubicBezTo>
                <a:cubicBezTo>
                  <a:pt x="10593" y="5426"/>
                  <a:pt x="10687" y="4890"/>
                  <a:pt x="10780" y="4321"/>
                </a:cubicBezTo>
                <a:cubicBezTo>
                  <a:pt x="11108" y="2278"/>
                  <a:pt x="11433" y="2111"/>
                  <a:pt x="11754" y="4455"/>
                </a:cubicBezTo>
                <a:cubicBezTo>
                  <a:pt x="12127" y="7167"/>
                  <a:pt x="12524" y="7234"/>
                  <a:pt x="12901" y="4857"/>
                </a:cubicBezTo>
                <a:cubicBezTo>
                  <a:pt x="13343" y="2111"/>
                  <a:pt x="13747" y="1910"/>
                  <a:pt x="14214" y="4589"/>
                </a:cubicBezTo>
                <a:cubicBezTo>
                  <a:pt x="14611" y="6866"/>
                  <a:pt x="15060" y="6330"/>
                  <a:pt x="15464" y="4354"/>
                </a:cubicBezTo>
                <a:cubicBezTo>
                  <a:pt x="15889" y="2312"/>
                  <a:pt x="16293" y="2178"/>
                  <a:pt x="16697" y="4723"/>
                </a:cubicBezTo>
                <a:cubicBezTo>
                  <a:pt x="16735" y="4957"/>
                  <a:pt x="16784" y="5259"/>
                  <a:pt x="16828" y="5292"/>
                </a:cubicBezTo>
                <a:cubicBezTo>
                  <a:pt x="17561" y="5761"/>
                  <a:pt x="18290" y="8273"/>
                  <a:pt x="19032" y="5962"/>
                </a:cubicBezTo>
                <a:cubicBezTo>
                  <a:pt x="19236" y="5326"/>
                  <a:pt x="19454" y="5058"/>
                  <a:pt x="19668" y="4957"/>
                </a:cubicBezTo>
                <a:cubicBezTo>
                  <a:pt x="20027" y="4790"/>
                  <a:pt x="20386" y="4656"/>
                  <a:pt x="20742" y="4957"/>
                </a:cubicBezTo>
                <a:cubicBezTo>
                  <a:pt x="20956" y="5158"/>
                  <a:pt x="21212" y="5761"/>
                  <a:pt x="21361" y="7100"/>
                </a:cubicBezTo>
                <a:cubicBezTo>
                  <a:pt x="21502" y="8373"/>
                  <a:pt x="21589" y="10818"/>
                  <a:pt x="21589" y="12760"/>
                </a:cubicBezTo>
                <a:cubicBezTo>
                  <a:pt x="21592" y="15406"/>
                  <a:pt x="21326" y="15774"/>
                  <a:pt x="21105" y="15941"/>
                </a:cubicBezTo>
                <a:cubicBezTo>
                  <a:pt x="20901" y="16075"/>
                  <a:pt x="20694" y="15975"/>
                  <a:pt x="20490" y="15975"/>
                </a:cubicBezTo>
                <a:cubicBezTo>
                  <a:pt x="20483" y="15774"/>
                  <a:pt x="20480" y="15573"/>
                  <a:pt x="20473" y="15406"/>
                </a:cubicBezTo>
                <a:lnTo>
                  <a:pt x="20480" y="1537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4" name="Google Shape;1344;p38"/>
          <p:cNvSpPr/>
          <p:nvPr/>
        </p:nvSpPr>
        <p:spPr>
          <a:xfrm>
            <a:off x="4012300" y="3051459"/>
            <a:ext cx="247582" cy="14011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5" name="Google Shape;1345;p38"/>
          <p:cNvSpPr/>
          <p:nvPr/>
        </p:nvSpPr>
        <p:spPr>
          <a:xfrm>
            <a:off x="4015634" y="3119173"/>
            <a:ext cx="39018" cy="15440"/>
          </a:xfrm>
          <a:custGeom>
            <a:rect b="b" l="l" r="r" t="t"/>
            <a:pathLst>
              <a:path extrusionOk="0" h="19987" w="21148">
                <a:moveTo>
                  <a:pt x="6220" y="19987"/>
                </a:moveTo>
                <a:cubicBezTo>
                  <a:pt x="3633" y="18701"/>
                  <a:pt x="1644" y="16336"/>
                  <a:pt x="446" y="10987"/>
                </a:cubicBezTo>
                <a:cubicBezTo>
                  <a:pt x="-452" y="7078"/>
                  <a:pt x="18" y="3118"/>
                  <a:pt x="1751" y="2501"/>
                </a:cubicBezTo>
                <a:cubicBezTo>
                  <a:pt x="7397" y="496"/>
                  <a:pt x="13085" y="-1613"/>
                  <a:pt x="18774" y="1833"/>
                </a:cubicBezTo>
                <a:cubicBezTo>
                  <a:pt x="19651" y="2347"/>
                  <a:pt x="20357" y="4507"/>
                  <a:pt x="21148" y="5896"/>
                </a:cubicBezTo>
                <a:cubicBezTo>
                  <a:pt x="20528" y="7696"/>
                  <a:pt x="20015" y="10524"/>
                  <a:pt x="19223" y="11141"/>
                </a:cubicBezTo>
                <a:cubicBezTo>
                  <a:pt x="14903" y="14330"/>
                  <a:pt x="10540" y="17056"/>
                  <a:pt x="6220" y="1998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6" name="Google Shape;1346;p38"/>
          <p:cNvSpPr/>
          <p:nvPr/>
        </p:nvSpPr>
        <p:spPr>
          <a:xfrm>
            <a:off x="4217426" y="3116812"/>
            <a:ext cx="22944" cy="15251"/>
          </a:xfrm>
          <a:custGeom>
            <a:rect b="b" l="l" r="r" t="t"/>
            <a:pathLst>
              <a:path extrusionOk="0" h="20749" w="20486">
                <a:moveTo>
                  <a:pt x="7178" y="1411"/>
                </a:moveTo>
                <a:cubicBezTo>
                  <a:pt x="10108" y="1954"/>
                  <a:pt x="13037" y="2334"/>
                  <a:pt x="15967" y="3039"/>
                </a:cubicBezTo>
                <a:cubicBezTo>
                  <a:pt x="18472" y="3690"/>
                  <a:pt x="20237" y="5698"/>
                  <a:pt x="20449" y="10040"/>
                </a:cubicBezTo>
                <a:cubicBezTo>
                  <a:pt x="20696" y="14545"/>
                  <a:pt x="19708" y="17855"/>
                  <a:pt x="16778" y="19266"/>
                </a:cubicBezTo>
                <a:cubicBezTo>
                  <a:pt x="12402" y="21383"/>
                  <a:pt x="8025" y="21600"/>
                  <a:pt x="4037" y="17475"/>
                </a:cubicBezTo>
                <a:cubicBezTo>
                  <a:pt x="1320" y="14708"/>
                  <a:pt x="-904" y="10312"/>
                  <a:pt x="367" y="5644"/>
                </a:cubicBezTo>
                <a:cubicBezTo>
                  <a:pt x="1143" y="2876"/>
                  <a:pt x="4496" y="1845"/>
                  <a:pt x="6684" y="0"/>
                </a:cubicBezTo>
                <a:cubicBezTo>
                  <a:pt x="6825" y="543"/>
                  <a:pt x="7002" y="977"/>
                  <a:pt x="7178" y="14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7" name="Google Shape;1347;p38"/>
          <p:cNvSpPr/>
          <p:nvPr/>
        </p:nvSpPr>
        <p:spPr>
          <a:xfrm>
            <a:off x="4182152" y="3118880"/>
            <a:ext cx="21088" cy="15325"/>
          </a:xfrm>
          <a:custGeom>
            <a:rect b="b" l="l" r="r" t="t"/>
            <a:pathLst>
              <a:path extrusionOk="0" h="20298" w="20277">
                <a:moveTo>
                  <a:pt x="7586" y="1001"/>
                </a:moveTo>
                <a:cubicBezTo>
                  <a:pt x="10210" y="1528"/>
                  <a:pt x="12834" y="1897"/>
                  <a:pt x="15420" y="2634"/>
                </a:cubicBezTo>
                <a:cubicBezTo>
                  <a:pt x="18158" y="3372"/>
                  <a:pt x="19869" y="5584"/>
                  <a:pt x="20212" y="9641"/>
                </a:cubicBezTo>
                <a:cubicBezTo>
                  <a:pt x="20592" y="13961"/>
                  <a:pt x="19299" y="16648"/>
                  <a:pt x="16447" y="18228"/>
                </a:cubicBezTo>
                <a:cubicBezTo>
                  <a:pt x="12188" y="20599"/>
                  <a:pt x="8005" y="21600"/>
                  <a:pt x="3974" y="17543"/>
                </a:cubicBezTo>
                <a:cubicBezTo>
                  <a:pt x="931" y="14488"/>
                  <a:pt x="-1008" y="9904"/>
                  <a:pt x="551" y="5216"/>
                </a:cubicBezTo>
                <a:cubicBezTo>
                  <a:pt x="1388" y="2634"/>
                  <a:pt x="4810" y="1686"/>
                  <a:pt x="7054" y="0"/>
                </a:cubicBezTo>
                <a:lnTo>
                  <a:pt x="7586" y="100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8" name="Google Shape;1348;p38"/>
          <p:cNvSpPr/>
          <p:nvPr/>
        </p:nvSpPr>
        <p:spPr>
          <a:xfrm>
            <a:off x="4106029" y="3121421"/>
            <a:ext cx="20928" cy="13299"/>
          </a:xfrm>
          <a:custGeom>
            <a:rect b="b" l="l" r="r" t="t"/>
            <a:pathLst>
              <a:path extrusionOk="0" h="18998" w="20928">
                <a:moveTo>
                  <a:pt x="9562" y="177"/>
                </a:moveTo>
                <a:cubicBezTo>
                  <a:pt x="11619" y="460"/>
                  <a:pt x="14309" y="290"/>
                  <a:pt x="16762" y="1311"/>
                </a:cubicBezTo>
                <a:cubicBezTo>
                  <a:pt x="18384" y="1991"/>
                  <a:pt x="20520" y="4089"/>
                  <a:pt x="20797" y="6073"/>
                </a:cubicBezTo>
                <a:cubicBezTo>
                  <a:pt x="21193" y="8737"/>
                  <a:pt x="20679" y="12649"/>
                  <a:pt x="19452" y="14577"/>
                </a:cubicBezTo>
                <a:cubicBezTo>
                  <a:pt x="15101" y="21380"/>
                  <a:pt x="4973" y="20076"/>
                  <a:pt x="1452" y="12423"/>
                </a:cubicBezTo>
                <a:cubicBezTo>
                  <a:pt x="384" y="10041"/>
                  <a:pt x="-407" y="6243"/>
                  <a:pt x="226" y="3862"/>
                </a:cubicBezTo>
                <a:cubicBezTo>
                  <a:pt x="701" y="1991"/>
                  <a:pt x="3430" y="1027"/>
                  <a:pt x="5290" y="177"/>
                </a:cubicBezTo>
                <a:cubicBezTo>
                  <a:pt x="6397" y="-220"/>
                  <a:pt x="7742" y="177"/>
                  <a:pt x="9562" y="17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9" name="Google Shape;1349;p38"/>
          <p:cNvSpPr/>
          <p:nvPr/>
        </p:nvSpPr>
        <p:spPr>
          <a:xfrm>
            <a:off x="4070064" y="3120988"/>
            <a:ext cx="21061" cy="12950"/>
          </a:xfrm>
          <a:custGeom>
            <a:rect b="b" l="l" r="r" t="t"/>
            <a:pathLst>
              <a:path extrusionOk="0" h="19621" w="21008">
                <a:moveTo>
                  <a:pt x="9886" y="240"/>
                </a:moveTo>
                <a:cubicBezTo>
                  <a:pt x="11538" y="542"/>
                  <a:pt x="13977" y="904"/>
                  <a:pt x="16417" y="1386"/>
                </a:cubicBezTo>
                <a:cubicBezTo>
                  <a:pt x="19525" y="2050"/>
                  <a:pt x="20705" y="5308"/>
                  <a:pt x="20981" y="9713"/>
                </a:cubicBezTo>
                <a:cubicBezTo>
                  <a:pt x="21256" y="14298"/>
                  <a:pt x="19446" y="16591"/>
                  <a:pt x="16928" y="17979"/>
                </a:cubicBezTo>
                <a:cubicBezTo>
                  <a:pt x="10987" y="21297"/>
                  <a:pt x="5282" y="19608"/>
                  <a:pt x="1663" y="12729"/>
                </a:cubicBezTo>
                <a:cubicBezTo>
                  <a:pt x="561" y="10618"/>
                  <a:pt x="-344" y="6817"/>
                  <a:pt x="128" y="4463"/>
                </a:cubicBezTo>
                <a:cubicBezTo>
                  <a:pt x="522" y="2533"/>
                  <a:pt x="2961" y="1145"/>
                  <a:pt x="4653" y="300"/>
                </a:cubicBezTo>
                <a:cubicBezTo>
                  <a:pt x="5951" y="-303"/>
                  <a:pt x="7564" y="180"/>
                  <a:pt x="9886" y="240"/>
                </a:cubicBezTo>
                <a:lnTo>
                  <a:pt x="9886" y="24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0" name="Google Shape;1350;p38"/>
          <p:cNvSpPr/>
          <p:nvPr/>
        </p:nvSpPr>
        <p:spPr>
          <a:xfrm>
            <a:off x="4139114" y="3120789"/>
            <a:ext cx="18324" cy="13447"/>
          </a:xfrm>
          <a:custGeom>
            <a:rect b="b" l="l" r="r" t="t"/>
            <a:pathLst>
              <a:path extrusionOk="0" h="20375" w="20248">
                <a:moveTo>
                  <a:pt x="6993" y="0"/>
                </a:moveTo>
                <a:cubicBezTo>
                  <a:pt x="11016" y="1086"/>
                  <a:pt x="14033" y="965"/>
                  <a:pt x="16263" y="2775"/>
                </a:cubicBezTo>
                <a:cubicBezTo>
                  <a:pt x="18143" y="4284"/>
                  <a:pt x="20067" y="7844"/>
                  <a:pt x="20242" y="10679"/>
                </a:cubicBezTo>
                <a:cubicBezTo>
                  <a:pt x="20373" y="13153"/>
                  <a:pt x="18580" y="17015"/>
                  <a:pt x="16831" y="18342"/>
                </a:cubicBezTo>
                <a:cubicBezTo>
                  <a:pt x="12677" y="21600"/>
                  <a:pt x="8218" y="20816"/>
                  <a:pt x="4370" y="16894"/>
                </a:cubicBezTo>
                <a:cubicBezTo>
                  <a:pt x="1571" y="14058"/>
                  <a:pt x="-1227" y="9955"/>
                  <a:pt x="566" y="5309"/>
                </a:cubicBezTo>
                <a:cubicBezTo>
                  <a:pt x="1659" y="2413"/>
                  <a:pt x="5288" y="1327"/>
                  <a:pt x="69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1" name="Google Shape;1351;p38"/>
          <p:cNvSpPr/>
          <p:nvPr/>
        </p:nvSpPr>
        <p:spPr>
          <a:xfrm>
            <a:off x="4246694" y="3115479"/>
            <a:ext cx="17263" cy="15179"/>
          </a:xfrm>
          <a:custGeom>
            <a:rect b="b" l="l" r="r" t="t"/>
            <a:pathLst>
              <a:path extrusionOk="0" h="20652" w="21052">
                <a:moveTo>
                  <a:pt x="14569" y="20652"/>
                </a:moveTo>
                <a:cubicBezTo>
                  <a:pt x="6807" y="19567"/>
                  <a:pt x="250" y="13542"/>
                  <a:pt x="9" y="6867"/>
                </a:cubicBezTo>
                <a:cubicBezTo>
                  <a:pt x="-136" y="2363"/>
                  <a:pt x="1552" y="-948"/>
                  <a:pt x="5891" y="246"/>
                </a:cubicBezTo>
                <a:cubicBezTo>
                  <a:pt x="10182" y="1386"/>
                  <a:pt x="14666" y="3014"/>
                  <a:pt x="18137" y="5890"/>
                </a:cubicBezTo>
                <a:cubicBezTo>
                  <a:pt x="20162" y="7518"/>
                  <a:pt x="21464" y="12294"/>
                  <a:pt x="20934" y="15171"/>
                </a:cubicBezTo>
                <a:cubicBezTo>
                  <a:pt x="20548" y="17396"/>
                  <a:pt x="16835" y="18861"/>
                  <a:pt x="14569" y="20652"/>
                </a:cubicBezTo>
                <a:lnTo>
                  <a:pt x="14569" y="206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2" name="Google Shape;1352;p38"/>
          <p:cNvSpPr/>
          <p:nvPr/>
        </p:nvSpPr>
        <p:spPr>
          <a:xfrm>
            <a:off x="4223060" y="3514987"/>
            <a:ext cx="23498" cy="15864"/>
          </a:xfrm>
          <a:custGeom>
            <a:rect b="b" l="l" r="r" t="t"/>
            <a:pathLst>
              <a:path extrusionOk="0" h="21082" w="20980">
                <a:moveTo>
                  <a:pt x="1373" y="20908"/>
                </a:moveTo>
                <a:cubicBezTo>
                  <a:pt x="914" y="17785"/>
                  <a:pt x="349" y="15508"/>
                  <a:pt x="243" y="13232"/>
                </a:cubicBezTo>
                <a:cubicBezTo>
                  <a:pt x="102" y="9738"/>
                  <a:pt x="-392" y="5608"/>
                  <a:pt x="632" y="2961"/>
                </a:cubicBezTo>
                <a:cubicBezTo>
                  <a:pt x="1408" y="950"/>
                  <a:pt x="4443" y="-268"/>
                  <a:pt x="6349" y="50"/>
                </a:cubicBezTo>
                <a:cubicBezTo>
                  <a:pt x="9984" y="685"/>
                  <a:pt x="13690" y="2008"/>
                  <a:pt x="16973" y="4232"/>
                </a:cubicBezTo>
                <a:cubicBezTo>
                  <a:pt x="18773" y="5503"/>
                  <a:pt x="20290" y="9050"/>
                  <a:pt x="20961" y="12067"/>
                </a:cubicBezTo>
                <a:cubicBezTo>
                  <a:pt x="21208" y="13179"/>
                  <a:pt x="18914" y="16514"/>
                  <a:pt x="17396" y="17414"/>
                </a:cubicBezTo>
                <a:cubicBezTo>
                  <a:pt x="14502" y="19161"/>
                  <a:pt x="11361" y="20167"/>
                  <a:pt x="8290" y="20856"/>
                </a:cubicBezTo>
                <a:cubicBezTo>
                  <a:pt x="5784" y="21332"/>
                  <a:pt x="3173" y="20908"/>
                  <a:pt x="1373" y="20908"/>
                </a:cubicBezTo>
                <a:lnTo>
                  <a:pt x="1373" y="209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3" name="Google Shape;1353;p38"/>
          <p:cNvSpPr/>
          <p:nvPr/>
        </p:nvSpPr>
        <p:spPr>
          <a:xfrm>
            <a:off x="4011910" y="3518653"/>
            <a:ext cx="28805" cy="12647"/>
          </a:xfrm>
          <a:custGeom>
            <a:rect b="b" l="l" r="r" t="t"/>
            <a:pathLst>
              <a:path extrusionOk="0" h="20398" w="21337">
                <a:moveTo>
                  <a:pt x="7298" y="432"/>
                </a:moveTo>
                <a:cubicBezTo>
                  <a:pt x="10669" y="945"/>
                  <a:pt x="14069" y="881"/>
                  <a:pt x="17380" y="2163"/>
                </a:cubicBezTo>
                <a:cubicBezTo>
                  <a:pt x="18817" y="2740"/>
                  <a:pt x="20018" y="6009"/>
                  <a:pt x="21337" y="8124"/>
                </a:cubicBezTo>
                <a:cubicBezTo>
                  <a:pt x="20370" y="10367"/>
                  <a:pt x="19608" y="13764"/>
                  <a:pt x="18436" y="14726"/>
                </a:cubicBezTo>
                <a:cubicBezTo>
                  <a:pt x="15270" y="17161"/>
                  <a:pt x="11988" y="18892"/>
                  <a:pt x="8705" y="20109"/>
                </a:cubicBezTo>
                <a:cubicBezTo>
                  <a:pt x="5862" y="21135"/>
                  <a:pt x="3049" y="19469"/>
                  <a:pt x="1202" y="14469"/>
                </a:cubicBezTo>
                <a:cubicBezTo>
                  <a:pt x="323" y="12034"/>
                  <a:pt x="-263" y="7675"/>
                  <a:pt x="118" y="4983"/>
                </a:cubicBezTo>
                <a:cubicBezTo>
                  <a:pt x="440" y="2804"/>
                  <a:pt x="2316" y="1201"/>
                  <a:pt x="3664" y="368"/>
                </a:cubicBezTo>
                <a:cubicBezTo>
                  <a:pt x="4749" y="-465"/>
                  <a:pt x="6068" y="368"/>
                  <a:pt x="7298" y="432"/>
                </a:cubicBezTo>
                <a:lnTo>
                  <a:pt x="7298" y="43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4" name="Google Shape;1354;p38"/>
          <p:cNvSpPr/>
          <p:nvPr/>
        </p:nvSpPr>
        <p:spPr>
          <a:xfrm>
            <a:off x="4190669" y="3514822"/>
            <a:ext cx="20284" cy="15815"/>
          </a:xfrm>
          <a:custGeom>
            <a:rect b="b" l="l" r="r" t="t"/>
            <a:pathLst>
              <a:path extrusionOk="0" h="20673" w="20804">
                <a:moveTo>
                  <a:pt x="12428" y="20673"/>
                </a:moveTo>
                <a:cubicBezTo>
                  <a:pt x="7272" y="20207"/>
                  <a:pt x="2603" y="18238"/>
                  <a:pt x="491" y="12022"/>
                </a:cubicBezTo>
                <a:cubicBezTo>
                  <a:pt x="-402" y="9433"/>
                  <a:pt x="4" y="5289"/>
                  <a:pt x="1060" y="2595"/>
                </a:cubicBezTo>
                <a:cubicBezTo>
                  <a:pt x="2359" y="-720"/>
                  <a:pt x="5282" y="-409"/>
                  <a:pt x="7840" y="1041"/>
                </a:cubicBezTo>
                <a:cubicBezTo>
                  <a:pt x="10885" y="2854"/>
                  <a:pt x="14174" y="4356"/>
                  <a:pt x="16894" y="6843"/>
                </a:cubicBezTo>
                <a:cubicBezTo>
                  <a:pt x="18721" y="8500"/>
                  <a:pt x="21198" y="12126"/>
                  <a:pt x="20751" y="13887"/>
                </a:cubicBezTo>
                <a:cubicBezTo>
                  <a:pt x="20142" y="16477"/>
                  <a:pt x="17300" y="18342"/>
                  <a:pt x="15270" y="20258"/>
                </a:cubicBezTo>
                <a:cubicBezTo>
                  <a:pt x="14539" y="20880"/>
                  <a:pt x="13321" y="20569"/>
                  <a:pt x="12428" y="2067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5" name="Google Shape;1355;p38"/>
          <p:cNvSpPr/>
          <p:nvPr/>
        </p:nvSpPr>
        <p:spPr>
          <a:xfrm>
            <a:off x="4087822" y="3520898"/>
            <a:ext cx="21733" cy="13972"/>
          </a:xfrm>
          <a:custGeom>
            <a:rect b="b" l="l" r="r" t="t"/>
            <a:pathLst>
              <a:path extrusionOk="0" h="21496" w="19984">
                <a:moveTo>
                  <a:pt x="8479" y="21496"/>
                </a:moveTo>
                <a:cubicBezTo>
                  <a:pt x="5533" y="18192"/>
                  <a:pt x="2733" y="16050"/>
                  <a:pt x="769" y="12562"/>
                </a:cubicBezTo>
                <a:cubicBezTo>
                  <a:pt x="-176" y="10910"/>
                  <a:pt x="-176" y="6443"/>
                  <a:pt x="369" y="3873"/>
                </a:cubicBezTo>
                <a:cubicBezTo>
                  <a:pt x="806" y="1976"/>
                  <a:pt x="2842" y="18"/>
                  <a:pt x="4188" y="18"/>
                </a:cubicBezTo>
                <a:cubicBezTo>
                  <a:pt x="8079" y="-104"/>
                  <a:pt x="12006" y="386"/>
                  <a:pt x="15860" y="1303"/>
                </a:cubicBezTo>
                <a:cubicBezTo>
                  <a:pt x="20006" y="2282"/>
                  <a:pt x="21424" y="8769"/>
                  <a:pt x="18260" y="13174"/>
                </a:cubicBezTo>
                <a:cubicBezTo>
                  <a:pt x="15642" y="16846"/>
                  <a:pt x="12042" y="18559"/>
                  <a:pt x="8479" y="214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6" name="Google Shape;1356;p38"/>
          <p:cNvSpPr/>
          <p:nvPr/>
        </p:nvSpPr>
        <p:spPr>
          <a:xfrm>
            <a:off x="4123240" y="3520192"/>
            <a:ext cx="19492" cy="13732"/>
          </a:xfrm>
          <a:custGeom>
            <a:rect b="b" l="l" r="r" t="t"/>
            <a:pathLst>
              <a:path extrusionOk="0" h="21541" w="21187">
                <a:moveTo>
                  <a:pt x="10840" y="21541"/>
                </a:moveTo>
                <a:cubicBezTo>
                  <a:pt x="7649" y="18669"/>
                  <a:pt x="4157" y="16297"/>
                  <a:pt x="1355" y="12739"/>
                </a:cubicBezTo>
                <a:cubicBezTo>
                  <a:pt x="191" y="11240"/>
                  <a:pt x="-413" y="6621"/>
                  <a:pt x="320" y="4686"/>
                </a:cubicBezTo>
                <a:cubicBezTo>
                  <a:pt x="1182" y="2313"/>
                  <a:pt x="3726" y="66"/>
                  <a:pt x="5580" y="3"/>
                </a:cubicBezTo>
                <a:cubicBezTo>
                  <a:pt x="9417" y="-59"/>
                  <a:pt x="13470" y="753"/>
                  <a:pt x="17091" y="2563"/>
                </a:cubicBezTo>
                <a:cubicBezTo>
                  <a:pt x="18902" y="3437"/>
                  <a:pt x="21144" y="7307"/>
                  <a:pt x="21187" y="9805"/>
                </a:cubicBezTo>
                <a:cubicBezTo>
                  <a:pt x="21187" y="12739"/>
                  <a:pt x="19376" y="16422"/>
                  <a:pt x="17609" y="18357"/>
                </a:cubicBezTo>
                <a:cubicBezTo>
                  <a:pt x="16143" y="19980"/>
                  <a:pt x="13599" y="19668"/>
                  <a:pt x="11530" y="20230"/>
                </a:cubicBezTo>
                <a:cubicBezTo>
                  <a:pt x="11314" y="20667"/>
                  <a:pt x="11098" y="21104"/>
                  <a:pt x="10840" y="21541"/>
                </a:cubicBezTo>
                <a:lnTo>
                  <a:pt x="10840" y="2154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7" name="Google Shape;1357;p38"/>
          <p:cNvSpPr/>
          <p:nvPr/>
        </p:nvSpPr>
        <p:spPr>
          <a:xfrm>
            <a:off x="4054189" y="3520033"/>
            <a:ext cx="19027" cy="12166"/>
          </a:xfrm>
          <a:custGeom>
            <a:rect b="b" l="l" r="r" t="t"/>
            <a:pathLst>
              <a:path extrusionOk="0" h="21533" w="21082">
                <a:moveTo>
                  <a:pt x="9912" y="21533"/>
                </a:moveTo>
                <a:cubicBezTo>
                  <a:pt x="7234" y="19070"/>
                  <a:pt x="3678" y="16889"/>
                  <a:pt x="1044" y="13090"/>
                </a:cubicBezTo>
                <a:cubicBezTo>
                  <a:pt x="-141" y="11401"/>
                  <a:pt x="-317" y="5843"/>
                  <a:pt x="517" y="3169"/>
                </a:cubicBezTo>
                <a:cubicBezTo>
                  <a:pt x="1132" y="1129"/>
                  <a:pt x="4073" y="-67"/>
                  <a:pt x="5917" y="3"/>
                </a:cubicBezTo>
                <a:cubicBezTo>
                  <a:pt x="9385" y="214"/>
                  <a:pt x="12942" y="1129"/>
                  <a:pt x="16278" y="2818"/>
                </a:cubicBezTo>
                <a:cubicBezTo>
                  <a:pt x="18166" y="3732"/>
                  <a:pt x="20888" y="6476"/>
                  <a:pt x="21063" y="8869"/>
                </a:cubicBezTo>
                <a:cubicBezTo>
                  <a:pt x="21283" y="11612"/>
                  <a:pt x="19571" y="15764"/>
                  <a:pt x="17946" y="17663"/>
                </a:cubicBezTo>
                <a:cubicBezTo>
                  <a:pt x="16146" y="19633"/>
                  <a:pt x="13468" y="19915"/>
                  <a:pt x="9912" y="21533"/>
                </a:cubicBezTo>
                <a:lnTo>
                  <a:pt x="9912" y="2153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8" name="Google Shape;1358;p38"/>
          <p:cNvSpPr/>
          <p:nvPr/>
        </p:nvSpPr>
        <p:spPr>
          <a:xfrm>
            <a:off x="4156630" y="3516920"/>
            <a:ext cx="18016" cy="13124"/>
          </a:xfrm>
          <a:custGeom>
            <a:rect b="b" l="l" r="r" t="t"/>
            <a:pathLst>
              <a:path extrusionOk="0" h="21427" w="20473">
                <a:moveTo>
                  <a:pt x="11788" y="21427"/>
                </a:moveTo>
                <a:cubicBezTo>
                  <a:pt x="8278" y="18564"/>
                  <a:pt x="4363" y="16352"/>
                  <a:pt x="1348" y="12579"/>
                </a:cubicBezTo>
                <a:cubicBezTo>
                  <a:pt x="-2" y="10887"/>
                  <a:pt x="-407" y="5422"/>
                  <a:pt x="448" y="2950"/>
                </a:cubicBezTo>
                <a:cubicBezTo>
                  <a:pt x="1123" y="933"/>
                  <a:pt x="4408" y="-173"/>
                  <a:pt x="6478" y="22"/>
                </a:cubicBezTo>
                <a:cubicBezTo>
                  <a:pt x="9178" y="282"/>
                  <a:pt x="11878" y="2039"/>
                  <a:pt x="14488" y="3470"/>
                </a:cubicBezTo>
                <a:cubicBezTo>
                  <a:pt x="17818" y="5292"/>
                  <a:pt x="21193" y="7764"/>
                  <a:pt x="20338" y="14010"/>
                </a:cubicBezTo>
                <a:cubicBezTo>
                  <a:pt x="19483" y="20126"/>
                  <a:pt x="15658" y="19670"/>
                  <a:pt x="12373" y="19800"/>
                </a:cubicBezTo>
                <a:cubicBezTo>
                  <a:pt x="12193" y="20321"/>
                  <a:pt x="11968" y="20841"/>
                  <a:pt x="11788" y="21427"/>
                </a:cubicBezTo>
                <a:lnTo>
                  <a:pt x="11788" y="2142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9" name="Google Shape;1359;p38"/>
          <p:cNvSpPr/>
          <p:nvPr/>
        </p:nvSpPr>
        <p:spPr>
          <a:xfrm>
            <a:off x="4010010" y="3374184"/>
            <a:ext cx="22923" cy="13142"/>
          </a:xfrm>
          <a:custGeom>
            <a:rect b="b" l="l" r="r" t="t"/>
            <a:pathLst>
              <a:path extrusionOk="0" h="20297" w="20421">
                <a:moveTo>
                  <a:pt x="9586" y="20297"/>
                </a:moveTo>
                <a:cubicBezTo>
                  <a:pt x="5499" y="19806"/>
                  <a:pt x="2293" y="18763"/>
                  <a:pt x="636" y="12565"/>
                </a:cubicBezTo>
                <a:cubicBezTo>
                  <a:pt x="-914" y="6674"/>
                  <a:pt x="425" y="1765"/>
                  <a:pt x="4019" y="538"/>
                </a:cubicBezTo>
                <a:cubicBezTo>
                  <a:pt x="9481" y="-1303"/>
                  <a:pt x="14449" y="1827"/>
                  <a:pt x="19136" y="6183"/>
                </a:cubicBezTo>
                <a:cubicBezTo>
                  <a:pt x="19911" y="6920"/>
                  <a:pt x="20686" y="10233"/>
                  <a:pt x="20334" y="11461"/>
                </a:cubicBezTo>
                <a:cubicBezTo>
                  <a:pt x="19699" y="13915"/>
                  <a:pt x="18501" y="16861"/>
                  <a:pt x="17198" y="17720"/>
                </a:cubicBezTo>
                <a:cubicBezTo>
                  <a:pt x="14590" y="19377"/>
                  <a:pt x="11701" y="19683"/>
                  <a:pt x="9586" y="20297"/>
                </a:cubicBezTo>
                <a:lnTo>
                  <a:pt x="9586" y="202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0" name="Google Shape;1360;p38"/>
          <p:cNvSpPr/>
          <p:nvPr/>
        </p:nvSpPr>
        <p:spPr>
          <a:xfrm>
            <a:off x="4045046" y="3373232"/>
            <a:ext cx="18370" cy="13602"/>
          </a:xfrm>
          <a:custGeom>
            <a:rect b="b" l="l" r="r" t="t"/>
            <a:pathLst>
              <a:path extrusionOk="0" h="21088" w="20242">
                <a:moveTo>
                  <a:pt x="9561" y="21088"/>
                </a:moveTo>
                <a:cubicBezTo>
                  <a:pt x="7736" y="19730"/>
                  <a:pt x="4824" y="18311"/>
                  <a:pt x="2607" y="15781"/>
                </a:cubicBezTo>
                <a:cubicBezTo>
                  <a:pt x="174" y="12942"/>
                  <a:pt x="-826" y="8683"/>
                  <a:pt x="782" y="4178"/>
                </a:cubicBezTo>
                <a:cubicBezTo>
                  <a:pt x="2390" y="-265"/>
                  <a:pt x="5215" y="-512"/>
                  <a:pt x="8214" y="475"/>
                </a:cubicBezTo>
                <a:cubicBezTo>
                  <a:pt x="10561" y="1278"/>
                  <a:pt x="13255" y="1339"/>
                  <a:pt x="15124" y="3191"/>
                </a:cubicBezTo>
                <a:cubicBezTo>
                  <a:pt x="17254" y="5227"/>
                  <a:pt x="19731" y="8498"/>
                  <a:pt x="20166" y="11769"/>
                </a:cubicBezTo>
                <a:cubicBezTo>
                  <a:pt x="20774" y="16398"/>
                  <a:pt x="17645" y="18496"/>
                  <a:pt x="14689" y="19607"/>
                </a:cubicBezTo>
                <a:cubicBezTo>
                  <a:pt x="13386" y="20039"/>
                  <a:pt x="12082" y="20347"/>
                  <a:pt x="9561" y="2108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1" name="Google Shape;1361;p38"/>
          <p:cNvSpPr/>
          <p:nvPr/>
        </p:nvSpPr>
        <p:spPr>
          <a:xfrm>
            <a:off x="4102055" y="3374135"/>
            <a:ext cx="18103" cy="13405"/>
          </a:xfrm>
          <a:custGeom>
            <a:rect b="b" l="l" r="r" t="t"/>
            <a:pathLst>
              <a:path extrusionOk="0" h="19786" w="20003">
                <a:moveTo>
                  <a:pt x="5605" y="0"/>
                </a:moveTo>
                <a:cubicBezTo>
                  <a:pt x="9759" y="1526"/>
                  <a:pt x="13213" y="2465"/>
                  <a:pt x="16405" y="4167"/>
                </a:cubicBezTo>
                <a:cubicBezTo>
                  <a:pt x="20646" y="6457"/>
                  <a:pt x="21171" y="12385"/>
                  <a:pt x="17804" y="16376"/>
                </a:cubicBezTo>
                <a:cubicBezTo>
                  <a:pt x="13432" y="21600"/>
                  <a:pt x="4687" y="20778"/>
                  <a:pt x="1451" y="14204"/>
                </a:cubicBezTo>
                <a:cubicBezTo>
                  <a:pt x="227" y="11680"/>
                  <a:pt x="-429" y="7396"/>
                  <a:pt x="314" y="4637"/>
                </a:cubicBezTo>
                <a:cubicBezTo>
                  <a:pt x="883" y="2465"/>
                  <a:pt x="3856" y="1409"/>
                  <a:pt x="5605" y="0"/>
                </a:cubicBezTo>
                <a:lnTo>
                  <a:pt x="56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2" name="Google Shape;1362;p38"/>
          <p:cNvSpPr/>
          <p:nvPr/>
        </p:nvSpPr>
        <p:spPr>
          <a:xfrm>
            <a:off x="4193631" y="3373906"/>
            <a:ext cx="18762" cy="12847"/>
          </a:xfrm>
          <a:custGeom>
            <a:rect b="b" l="l" r="r" t="t"/>
            <a:pathLst>
              <a:path extrusionOk="0" h="21061" w="19698">
                <a:moveTo>
                  <a:pt x="10704" y="21061"/>
                </a:moveTo>
                <a:cubicBezTo>
                  <a:pt x="7595" y="17788"/>
                  <a:pt x="4029" y="15170"/>
                  <a:pt x="1500" y="11046"/>
                </a:cubicBezTo>
                <a:cubicBezTo>
                  <a:pt x="-1236" y="6596"/>
                  <a:pt x="-75" y="1097"/>
                  <a:pt x="3739" y="377"/>
                </a:cubicBezTo>
                <a:cubicBezTo>
                  <a:pt x="8382" y="-539"/>
                  <a:pt x="13150" y="443"/>
                  <a:pt x="17876" y="901"/>
                </a:cubicBezTo>
                <a:cubicBezTo>
                  <a:pt x="18498" y="966"/>
                  <a:pt x="19493" y="2865"/>
                  <a:pt x="19618" y="4174"/>
                </a:cubicBezTo>
                <a:cubicBezTo>
                  <a:pt x="20364" y="11374"/>
                  <a:pt x="15845" y="19556"/>
                  <a:pt x="10704" y="21061"/>
                </a:cubicBezTo>
                <a:lnTo>
                  <a:pt x="10704" y="2106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3" name="Google Shape;1363;p38"/>
          <p:cNvSpPr/>
          <p:nvPr/>
        </p:nvSpPr>
        <p:spPr>
          <a:xfrm>
            <a:off x="4125576" y="3374192"/>
            <a:ext cx="17214" cy="13161"/>
          </a:xfrm>
          <a:custGeom>
            <a:rect b="b" l="l" r="r" t="t"/>
            <a:pathLst>
              <a:path extrusionOk="0" h="20405" w="20133">
                <a:moveTo>
                  <a:pt x="11692" y="20404"/>
                </a:moveTo>
                <a:cubicBezTo>
                  <a:pt x="5554" y="20281"/>
                  <a:pt x="1077" y="16035"/>
                  <a:pt x="154" y="9451"/>
                </a:cubicBezTo>
                <a:cubicBezTo>
                  <a:pt x="-723" y="2928"/>
                  <a:pt x="2231" y="-1134"/>
                  <a:pt x="7077" y="281"/>
                </a:cubicBezTo>
                <a:cubicBezTo>
                  <a:pt x="9569" y="1020"/>
                  <a:pt x="11969" y="2374"/>
                  <a:pt x="14415" y="3420"/>
                </a:cubicBezTo>
                <a:cubicBezTo>
                  <a:pt x="18108" y="4958"/>
                  <a:pt x="20877" y="7481"/>
                  <a:pt x="19954" y="13574"/>
                </a:cubicBezTo>
                <a:cubicBezTo>
                  <a:pt x="19215" y="17943"/>
                  <a:pt x="16077" y="20466"/>
                  <a:pt x="11692" y="20404"/>
                </a:cubicBezTo>
                <a:lnTo>
                  <a:pt x="11692" y="204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4" name="Google Shape;1364;p38"/>
          <p:cNvSpPr/>
          <p:nvPr/>
        </p:nvSpPr>
        <p:spPr>
          <a:xfrm>
            <a:off x="4076243" y="3374606"/>
            <a:ext cx="16348" cy="12426"/>
          </a:xfrm>
          <a:custGeom>
            <a:rect b="b" l="l" r="r" t="t"/>
            <a:pathLst>
              <a:path extrusionOk="0" h="21150" w="21300">
                <a:moveTo>
                  <a:pt x="7355" y="12"/>
                </a:moveTo>
                <a:cubicBezTo>
                  <a:pt x="15635" y="351"/>
                  <a:pt x="21549" y="5294"/>
                  <a:pt x="21292" y="11726"/>
                </a:cubicBezTo>
                <a:cubicBezTo>
                  <a:pt x="21086" y="17279"/>
                  <a:pt x="17126" y="21409"/>
                  <a:pt x="12138" y="21138"/>
                </a:cubicBezTo>
                <a:cubicBezTo>
                  <a:pt x="5400" y="20800"/>
                  <a:pt x="-51" y="15044"/>
                  <a:pt x="0" y="8205"/>
                </a:cubicBezTo>
                <a:cubicBezTo>
                  <a:pt x="52" y="2247"/>
                  <a:pt x="2263" y="-191"/>
                  <a:pt x="7355" y="12"/>
                </a:cubicBezTo>
                <a:lnTo>
                  <a:pt x="7355" y="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5" name="Google Shape;1365;p38"/>
          <p:cNvSpPr/>
          <p:nvPr/>
        </p:nvSpPr>
        <p:spPr>
          <a:xfrm>
            <a:off x="4234553" y="3369892"/>
            <a:ext cx="14913" cy="13745"/>
          </a:xfrm>
          <a:custGeom>
            <a:rect b="b" l="l" r="r" t="t"/>
            <a:pathLst>
              <a:path extrusionOk="0" h="20288" w="20221">
                <a:moveTo>
                  <a:pt x="12940" y="20288"/>
                </a:moveTo>
                <a:cubicBezTo>
                  <a:pt x="8038" y="20288"/>
                  <a:pt x="-850" y="11283"/>
                  <a:pt x="66" y="6163"/>
                </a:cubicBezTo>
                <a:cubicBezTo>
                  <a:pt x="550" y="3691"/>
                  <a:pt x="4052" y="983"/>
                  <a:pt x="6637" y="218"/>
                </a:cubicBezTo>
                <a:cubicBezTo>
                  <a:pt x="11754" y="-1312"/>
                  <a:pt x="19403" y="5515"/>
                  <a:pt x="20157" y="11342"/>
                </a:cubicBezTo>
                <a:cubicBezTo>
                  <a:pt x="20750" y="15815"/>
                  <a:pt x="17141" y="20288"/>
                  <a:pt x="12940" y="2028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6" name="Google Shape;1366;p38"/>
          <p:cNvSpPr/>
          <p:nvPr/>
        </p:nvSpPr>
        <p:spPr>
          <a:xfrm>
            <a:off x="4146776" y="3374568"/>
            <a:ext cx="15409" cy="12622"/>
          </a:xfrm>
          <a:custGeom>
            <a:rect b="b" l="l" r="r" t="t"/>
            <a:pathLst>
              <a:path extrusionOk="0" h="21214" w="20894">
                <a:moveTo>
                  <a:pt x="7692" y="8"/>
                </a:moveTo>
                <a:cubicBezTo>
                  <a:pt x="9036" y="409"/>
                  <a:pt x="11668" y="810"/>
                  <a:pt x="14086" y="1813"/>
                </a:cubicBezTo>
                <a:cubicBezTo>
                  <a:pt x="17041" y="3084"/>
                  <a:pt x="21340" y="2950"/>
                  <a:pt x="20856" y="9102"/>
                </a:cubicBezTo>
                <a:cubicBezTo>
                  <a:pt x="20373" y="15188"/>
                  <a:pt x="14946" y="21474"/>
                  <a:pt x="10701" y="21207"/>
                </a:cubicBezTo>
                <a:cubicBezTo>
                  <a:pt x="5436" y="20872"/>
                  <a:pt x="-260" y="12914"/>
                  <a:pt x="9" y="6361"/>
                </a:cubicBezTo>
                <a:cubicBezTo>
                  <a:pt x="170" y="1546"/>
                  <a:pt x="1943" y="-126"/>
                  <a:pt x="7692" y="8"/>
                </a:cubicBezTo>
                <a:lnTo>
                  <a:pt x="7692" y="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7" name="Google Shape;1367;p38"/>
          <p:cNvSpPr/>
          <p:nvPr/>
        </p:nvSpPr>
        <p:spPr>
          <a:xfrm>
            <a:off x="4216729" y="3372066"/>
            <a:ext cx="14517" cy="12612"/>
          </a:xfrm>
          <a:custGeom>
            <a:rect b="b" l="l" r="r" t="t"/>
            <a:pathLst>
              <a:path extrusionOk="0" h="21468" w="21428">
                <a:moveTo>
                  <a:pt x="21427" y="11582"/>
                </a:moveTo>
                <a:cubicBezTo>
                  <a:pt x="21485" y="17134"/>
                  <a:pt x="20204" y="21468"/>
                  <a:pt x="14498" y="21468"/>
                </a:cubicBezTo>
                <a:cubicBezTo>
                  <a:pt x="8735" y="21468"/>
                  <a:pt x="-115" y="12733"/>
                  <a:pt x="1" y="6707"/>
                </a:cubicBezTo>
                <a:cubicBezTo>
                  <a:pt x="118" y="1290"/>
                  <a:pt x="3844" y="71"/>
                  <a:pt x="7687" y="3"/>
                </a:cubicBezTo>
                <a:cubicBezTo>
                  <a:pt x="16478" y="-132"/>
                  <a:pt x="21427" y="4134"/>
                  <a:pt x="21427" y="115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8" name="Google Shape;1368;p38"/>
          <p:cNvSpPr/>
          <p:nvPr/>
        </p:nvSpPr>
        <p:spPr>
          <a:xfrm>
            <a:off x="4172484" y="3374652"/>
            <a:ext cx="13800" cy="11856"/>
          </a:xfrm>
          <a:custGeom>
            <a:rect b="b" l="l" r="r" t="t"/>
            <a:pathLst>
              <a:path extrusionOk="0" h="21458" w="21478">
                <a:moveTo>
                  <a:pt x="21477" y="10765"/>
                </a:moveTo>
                <a:cubicBezTo>
                  <a:pt x="21477" y="16865"/>
                  <a:pt x="17662" y="21529"/>
                  <a:pt x="12801" y="21457"/>
                </a:cubicBezTo>
                <a:cubicBezTo>
                  <a:pt x="6154" y="21385"/>
                  <a:pt x="-61" y="14568"/>
                  <a:pt x="1" y="7464"/>
                </a:cubicBezTo>
                <a:cubicBezTo>
                  <a:pt x="1" y="718"/>
                  <a:pt x="4001" y="1"/>
                  <a:pt x="8370" y="1"/>
                </a:cubicBezTo>
                <a:cubicBezTo>
                  <a:pt x="16493" y="-71"/>
                  <a:pt x="21539" y="4091"/>
                  <a:pt x="21477" y="10765"/>
                </a:cubicBezTo>
                <a:lnTo>
                  <a:pt x="21477" y="107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9" name="Google Shape;1369;p38"/>
          <p:cNvSpPr/>
          <p:nvPr/>
        </p:nvSpPr>
        <p:spPr>
          <a:xfrm>
            <a:off x="4147924" y="3833547"/>
            <a:ext cx="8815" cy="14496"/>
          </a:xfrm>
          <a:custGeom>
            <a:rect b="b" l="l" r="r" t="t"/>
            <a:pathLst>
              <a:path extrusionOk="0" h="21396" w="19373">
                <a:moveTo>
                  <a:pt x="15140" y="0"/>
                </a:moveTo>
                <a:cubicBezTo>
                  <a:pt x="16365" y="3220"/>
                  <a:pt x="17064" y="5093"/>
                  <a:pt x="17851" y="7024"/>
                </a:cubicBezTo>
                <a:cubicBezTo>
                  <a:pt x="21087" y="15395"/>
                  <a:pt x="19775" y="17444"/>
                  <a:pt x="7882" y="20956"/>
                </a:cubicBezTo>
                <a:cubicBezTo>
                  <a:pt x="5871" y="21541"/>
                  <a:pt x="2023" y="21600"/>
                  <a:pt x="799" y="20780"/>
                </a:cubicBezTo>
                <a:cubicBezTo>
                  <a:pt x="-513" y="19902"/>
                  <a:pt x="187" y="17620"/>
                  <a:pt x="187" y="15980"/>
                </a:cubicBezTo>
                <a:cubicBezTo>
                  <a:pt x="187" y="15629"/>
                  <a:pt x="799" y="15337"/>
                  <a:pt x="1149" y="14985"/>
                </a:cubicBezTo>
                <a:cubicBezTo>
                  <a:pt x="5434" y="10302"/>
                  <a:pt x="9719" y="5737"/>
                  <a:pt x="15140" y="0"/>
                </a:cubicBezTo>
                <a:lnTo>
                  <a:pt x="1514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0" name="Google Shape;1370;p38"/>
          <p:cNvSpPr/>
          <p:nvPr/>
        </p:nvSpPr>
        <p:spPr>
          <a:xfrm>
            <a:off x="4077759" y="3808614"/>
            <a:ext cx="7698" cy="23760"/>
          </a:xfrm>
          <a:custGeom>
            <a:rect b="b" l="l" r="r" t="t"/>
            <a:pathLst>
              <a:path extrusionOk="0" h="21600" w="18329">
                <a:moveTo>
                  <a:pt x="156" y="21600"/>
                </a:moveTo>
                <a:cubicBezTo>
                  <a:pt x="-1259" y="15594"/>
                  <a:pt x="7136" y="5391"/>
                  <a:pt x="17983" y="0"/>
                </a:cubicBezTo>
                <a:cubicBezTo>
                  <a:pt x="20341" y="4269"/>
                  <a:pt x="10248" y="16462"/>
                  <a:pt x="156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1" name="Google Shape;1371;p38"/>
          <p:cNvSpPr/>
          <p:nvPr/>
        </p:nvSpPr>
        <p:spPr>
          <a:xfrm>
            <a:off x="4082056" y="3845357"/>
            <a:ext cx="7187" cy="8316"/>
          </a:xfrm>
          <a:custGeom>
            <a:rect b="b" l="l" r="r" t="t"/>
            <a:pathLst>
              <a:path extrusionOk="0" h="21600" w="17857">
                <a:moveTo>
                  <a:pt x="0" y="21600"/>
                </a:moveTo>
                <a:cubicBezTo>
                  <a:pt x="5643" y="13332"/>
                  <a:pt x="10119" y="6718"/>
                  <a:pt x="14692" y="0"/>
                </a:cubicBezTo>
                <a:cubicBezTo>
                  <a:pt x="21600" y="10128"/>
                  <a:pt x="17416" y="16743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2" name="Google Shape;1372;p38"/>
          <p:cNvSpPr/>
          <p:nvPr/>
        </p:nvSpPr>
        <p:spPr>
          <a:xfrm>
            <a:off x="4079604" y="3272534"/>
            <a:ext cx="6102" cy="11178"/>
          </a:xfrm>
          <a:custGeom>
            <a:rect b="b" l="l" r="r" t="t"/>
            <a:pathLst>
              <a:path extrusionOk="0" h="21600" w="21600">
                <a:moveTo>
                  <a:pt x="21600" y="1460"/>
                </a:moveTo>
                <a:cubicBezTo>
                  <a:pt x="16376" y="8148"/>
                  <a:pt x="11294" y="14912"/>
                  <a:pt x="6071" y="21600"/>
                </a:cubicBezTo>
                <a:cubicBezTo>
                  <a:pt x="4094" y="21139"/>
                  <a:pt x="1976" y="20754"/>
                  <a:pt x="0" y="20293"/>
                </a:cubicBezTo>
                <a:lnTo>
                  <a:pt x="13976" y="0"/>
                </a:lnTo>
                <a:cubicBezTo>
                  <a:pt x="16518" y="538"/>
                  <a:pt x="19059" y="999"/>
                  <a:pt x="21600" y="1460"/>
                </a:cubicBezTo>
                <a:lnTo>
                  <a:pt x="21600" y="14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3" name="Google Shape;1373;p38"/>
          <p:cNvSpPr/>
          <p:nvPr/>
        </p:nvSpPr>
        <p:spPr>
          <a:xfrm>
            <a:off x="4065053" y="3599324"/>
            <a:ext cx="35640" cy="14120"/>
          </a:xfrm>
          <a:custGeom>
            <a:rect b="b" l="l" r="r" t="t"/>
            <a:pathLst>
              <a:path extrusionOk="0" h="20842" w="21600">
                <a:moveTo>
                  <a:pt x="10513" y="20842"/>
                </a:moveTo>
                <a:cubicBezTo>
                  <a:pt x="8310" y="20608"/>
                  <a:pt x="6059" y="21195"/>
                  <a:pt x="3999" y="19727"/>
                </a:cubicBezTo>
                <a:cubicBezTo>
                  <a:pt x="2538" y="18729"/>
                  <a:pt x="1341" y="15032"/>
                  <a:pt x="0" y="12566"/>
                </a:cubicBezTo>
                <a:cubicBezTo>
                  <a:pt x="1197" y="9162"/>
                  <a:pt x="2203" y="3703"/>
                  <a:pt x="3616" y="2999"/>
                </a:cubicBezTo>
                <a:cubicBezTo>
                  <a:pt x="8070" y="827"/>
                  <a:pt x="12644" y="-288"/>
                  <a:pt x="17194" y="64"/>
                </a:cubicBezTo>
                <a:cubicBezTo>
                  <a:pt x="18702" y="182"/>
                  <a:pt x="20139" y="5934"/>
                  <a:pt x="21600" y="9045"/>
                </a:cubicBezTo>
                <a:cubicBezTo>
                  <a:pt x="20259" y="12566"/>
                  <a:pt x="19157" y="17732"/>
                  <a:pt x="17529" y="19316"/>
                </a:cubicBezTo>
                <a:cubicBezTo>
                  <a:pt x="15422" y="21312"/>
                  <a:pt x="12859" y="20373"/>
                  <a:pt x="10513" y="208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4" name="Google Shape;1374;p38"/>
          <p:cNvSpPr/>
          <p:nvPr/>
        </p:nvSpPr>
        <p:spPr>
          <a:xfrm>
            <a:off x="4011118" y="3600739"/>
            <a:ext cx="32509" cy="14108"/>
          </a:xfrm>
          <a:custGeom>
            <a:rect b="b" l="l" r="r" t="t"/>
            <a:pathLst>
              <a:path extrusionOk="0" h="20824" w="21248">
                <a:moveTo>
                  <a:pt x="11499" y="323"/>
                </a:moveTo>
                <a:cubicBezTo>
                  <a:pt x="12791" y="675"/>
                  <a:pt x="15556" y="88"/>
                  <a:pt x="17778" y="2377"/>
                </a:cubicBezTo>
                <a:cubicBezTo>
                  <a:pt x="19354" y="3962"/>
                  <a:pt x="21395" y="9362"/>
                  <a:pt x="21240" y="12473"/>
                </a:cubicBezTo>
                <a:cubicBezTo>
                  <a:pt x="21085" y="15760"/>
                  <a:pt x="18372" y="21160"/>
                  <a:pt x="16977" y="20808"/>
                </a:cubicBezTo>
                <a:cubicBezTo>
                  <a:pt x="11939" y="19693"/>
                  <a:pt x="6978" y="16758"/>
                  <a:pt x="2017" y="13823"/>
                </a:cubicBezTo>
                <a:cubicBezTo>
                  <a:pt x="1087" y="13236"/>
                  <a:pt x="-205" y="8658"/>
                  <a:pt x="28" y="6956"/>
                </a:cubicBezTo>
                <a:cubicBezTo>
                  <a:pt x="467" y="4256"/>
                  <a:pt x="1914" y="1086"/>
                  <a:pt x="3154" y="558"/>
                </a:cubicBezTo>
                <a:cubicBezTo>
                  <a:pt x="5428" y="-440"/>
                  <a:pt x="7856" y="206"/>
                  <a:pt x="11473" y="206"/>
                </a:cubicBezTo>
                <a:lnTo>
                  <a:pt x="11473" y="32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5" name="Google Shape;1375;p38"/>
          <p:cNvSpPr/>
          <p:nvPr/>
        </p:nvSpPr>
        <p:spPr>
          <a:xfrm>
            <a:off x="4126775" y="3599263"/>
            <a:ext cx="31914" cy="14184"/>
          </a:xfrm>
          <a:custGeom>
            <a:rect b="b" l="l" r="r" t="t"/>
            <a:pathLst>
              <a:path extrusionOk="0" h="20936" w="21600">
                <a:moveTo>
                  <a:pt x="9942" y="212"/>
                </a:moveTo>
                <a:cubicBezTo>
                  <a:pt x="12676" y="856"/>
                  <a:pt x="15329" y="212"/>
                  <a:pt x="17393" y="2436"/>
                </a:cubicBezTo>
                <a:cubicBezTo>
                  <a:pt x="19188" y="4368"/>
                  <a:pt x="20206" y="9402"/>
                  <a:pt x="21600" y="13090"/>
                </a:cubicBezTo>
                <a:cubicBezTo>
                  <a:pt x="19804" y="15900"/>
                  <a:pt x="18009" y="21051"/>
                  <a:pt x="16267" y="20934"/>
                </a:cubicBezTo>
                <a:cubicBezTo>
                  <a:pt x="12060" y="20700"/>
                  <a:pt x="7799" y="18592"/>
                  <a:pt x="3752" y="15900"/>
                </a:cubicBezTo>
                <a:cubicBezTo>
                  <a:pt x="2224" y="14905"/>
                  <a:pt x="1233" y="10163"/>
                  <a:pt x="0" y="7178"/>
                </a:cubicBezTo>
                <a:cubicBezTo>
                  <a:pt x="1581" y="4953"/>
                  <a:pt x="3028" y="1792"/>
                  <a:pt x="4770" y="563"/>
                </a:cubicBezTo>
                <a:cubicBezTo>
                  <a:pt x="6405" y="-549"/>
                  <a:pt x="8361" y="329"/>
                  <a:pt x="9942" y="329"/>
                </a:cubicBezTo>
                <a:lnTo>
                  <a:pt x="9942" y="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6" name="Google Shape;1376;p38"/>
          <p:cNvSpPr/>
          <p:nvPr/>
        </p:nvSpPr>
        <p:spPr>
          <a:xfrm>
            <a:off x="4186284" y="3601208"/>
            <a:ext cx="31050" cy="14578"/>
          </a:xfrm>
          <a:custGeom>
            <a:rect b="b" l="l" r="r" t="t"/>
            <a:pathLst>
              <a:path extrusionOk="0" h="20900" w="21600">
                <a:moveTo>
                  <a:pt x="10332" y="20900"/>
                </a:moveTo>
                <a:cubicBezTo>
                  <a:pt x="6888" y="17537"/>
                  <a:pt x="3416" y="14232"/>
                  <a:pt x="0" y="10869"/>
                </a:cubicBezTo>
                <a:cubicBezTo>
                  <a:pt x="3444" y="7906"/>
                  <a:pt x="6750" y="4657"/>
                  <a:pt x="10249" y="2036"/>
                </a:cubicBezTo>
                <a:cubicBezTo>
                  <a:pt x="11985" y="725"/>
                  <a:pt x="14216" y="-700"/>
                  <a:pt x="15787" y="383"/>
                </a:cubicBezTo>
                <a:cubicBezTo>
                  <a:pt x="17963" y="2036"/>
                  <a:pt x="19699" y="5968"/>
                  <a:pt x="21600" y="8875"/>
                </a:cubicBezTo>
                <a:cubicBezTo>
                  <a:pt x="19974" y="11952"/>
                  <a:pt x="18487" y="15999"/>
                  <a:pt x="16586" y="17822"/>
                </a:cubicBezTo>
                <a:cubicBezTo>
                  <a:pt x="15015" y="19361"/>
                  <a:pt x="12894" y="18164"/>
                  <a:pt x="10993" y="18164"/>
                </a:cubicBezTo>
                <a:cubicBezTo>
                  <a:pt x="10772" y="19019"/>
                  <a:pt x="10635" y="19931"/>
                  <a:pt x="10414" y="20900"/>
                </a:cubicBezTo>
                <a:lnTo>
                  <a:pt x="10332" y="209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7" name="Google Shape;1377;p38"/>
          <p:cNvSpPr/>
          <p:nvPr/>
        </p:nvSpPr>
        <p:spPr>
          <a:xfrm>
            <a:off x="4228631" y="3600855"/>
            <a:ext cx="24732" cy="13184"/>
          </a:xfrm>
          <a:custGeom>
            <a:rect b="b" l="l" r="r" t="t"/>
            <a:pathLst>
              <a:path extrusionOk="0" h="20440" w="21600">
                <a:moveTo>
                  <a:pt x="10575" y="20093"/>
                </a:moveTo>
                <a:cubicBezTo>
                  <a:pt x="8986" y="20093"/>
                  <a:pt x="7119" y="21019"/>
                  <a:pt x="5875" y="19846"/>
                </a:cubicBezTo>
                <a:cubicBezTo>
                  <a:pt x="3767" y="17933"/>
                  <a:pt x="1970" y="14786"/>
                  <a:pt x="0" y="12132"/>
                </a:cubicBezTo>
                <a:cubicBezTo>
                  <a:pt x="1659" y="9046"/>
                  <a:pt x="3041" y="4788"/>
                  <a:pt x="5115" y="3060"/>
                </a:cubicBezTo>
                <a:cubicBezTo>
                  <a:pt x="7638" y="900"/>
                  <a:pt x="10886" y="-581"/>
                  <a:pt x="13513" y="221"/>
                </a:cubicBezTo>
                <a:cubicBezTo>
                  <a:pt x="16347" y="1147"/>
                  <a:pt x="18939" y="5282"/>
                  <a:pt x="21600" y="7997"/>
                </a:cubicBezTo>
                <a:cubicBezTo>
                  <a:pt x="19215" y="12009"/>
                  <a:pt x="17038" y="16267"/>
                  <a:pt x="14446" y="19846"/>
                </a:cubicBezTo>
                <a:cubicBezTo>
                  <a:pt x="13582" y="21019"/>
                  <a:pt x="11854" y="20093"/>
                  <a:pt x="10541" y="20093"/>
                </a:cubicBezTo>
                <a:lnTo>
                  <a:pt x="10575" y="2009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8" name="Google Shape;1378;p38"/>
          <p:cNvSpPr/>
          <p:nvPr/>
        </p:nvSpPr>
        <p:spPr>
          <a:xfrm>
            <a:off x="5083966" y="1215669"/>
            <a:ext cx="75346" cy="37281"/>
          </a:xfrm>
          <a:custGeom>
            <a:rect b="b" l="l" r="r" t="t"/>
            <a:pathLst>
              <a:path extrusionOk="0" h="20683" w="21512">
                <a:moveTo>
                  <a:pt x="17253" y="12173"/>
                </a:moveTo>
                <a:cubicBezTo>
                  <a:pt x="13538" y="12549"/>
                  <a:pt x="10207" y="12879"/>
                  <a:pt x="6865" y="13166"/>
                </a:cubicBezTo>
                <a:cubicBezTo>
                  <a:pt x="5047" y="13321"/>
                  <a:pt x="3241" y="13475"/>
                  <a:pt x="1423" y="13475"/>
                </a:cubicBezTo>
                <a:cubicBezTo>
                  <a:pt x="937" y="13475"/>
                  <a:pt x="463" y="12902"/>
                  <a:pt x="0" y="11975"/>
                </a:cubicBezTo>
                <a:cubicBezTo>
                  <a:pt x="5454" y="9327"/>
                  <a:pt x="11043" y="9482"/>
                  <a:pt x="16756" y="8003"/>
                </a:cubicBezTo>
                <a:cubicBezTo>
                  <a:pt x="16101" y="6327"/>
                  <a:pt x="15469" y="5157"/>
                  <a:pt x="15130" y="3701"/>
                </a:cubicBezTo>
                <a:cubicBezTo>
                  <a:pt x="14916" y="2797"/>
                  <a:pt x="14893" y="1031"/>
                  <a:pt x="15187" y="480"/>
                </a:cubicBezTo>
                <a:cubicBezTo>
                  <a:pt x="15491" y="-94"/>
                  <a:pt x="16474" y="-182"/>
                  <a:pt x="16835" y="370"/>
                </a:cubicBezTo>
                <a:cubicBezTo>
                  <a:pt x="18393" y="2686"/>
                  <a:pt x="19906" y="5224"/>
                  <a:pt x="21306" y="7959"/>
                </a:cubicBezTo>
                <a:cubicBezTo>
                  <a:pt x="21600" y="8555"/>
                  <a:pt x="21577" y="10695"/>
                  <a:pt x="21250" y="11401"/>
                </a:cubicBezTo>
                <a:cubicBezTo>
                  <a:pt x="19997" y="14225"/>
                  <a:pt x="18585" y="16807"/>
                  <a:pt x="17208" y="19432"/>
                </a:cubicBezTo>
                <a:cubicBezTo>
                  <a:pt x="16598" y="20580"/>
                  <a:pt x="15717" y="21418"/>
                  <a:pt x="15164" y="19719"/>
                </a:cubicBezTo>
                <a:cubicBezTo>
                  <a:pt x="14893" y="18903"/>
                  <a:pt x="15119" y="17049"/>
                  <a:pt x="15424" y="16012"/>
                </a:cubicBezTo>
                <a:cubicBezTo>
                  <a:pt x="15762" y="14777"/>
                  <a:pt x="16429" y="13894"/>
                  <a:pt x="17287" y="12196"/>
                </a:cubicBezTo>
                <a:lnTo>
                  <a:pt x="17253" y="1217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9" name="Google Shape;1379;p38"/>
          <p:cNvSpPr/>
          <p:nvPr/>
        </p:nvSpPr>
        <p:spPr>
          <a:xfrm>
            <a:off x="5192148" y="1209043"/>
            <a:ext cx="60486" cy="29299"/>
          </a:xfrm>
          <a:custGeom>
            <a:rect b="b" l="l" r="r" t="t"/>
            <a:pathLst>
              <a:path extrusionOk="0" h="19025" w="21449">
                <a:moveTo>
                  <a:pt x="0" y="17321"/>
                </a:moveTo>
                <a:cubicBezTo>
                  <a:pt x="5733" y="16675"/>
                  <a:pt x="11143" y="14815"/>
                  <a:pt x="15951" y="7348"/>
                </a:cubicBezTo>
                <a:cubicBezTo>
                  <a:pt x="15222" y="7167"/>
                  <a:pt x="14704" y="7322"/>
                  <a:pt x="14437" y="6909"/>
                </a:cubicBezTo>
                <a:cubicBezTo>
                  <a:pt x="13919" y="6133"/>
                  <a:pt x="13204" y="5048"/>
                  <a:pt x="13232" y="4118"/>
                </a:cubicBezTo>
                <a:cubicBezTo>
                  <a:pt x="13246" y="3162"/>
                  <a:pt x="13975" y="1741"/>
                  <a:pt x="14507" y="1483"/>
                </a:cubicBezTo>
                <a:cubicBezTo>
                  <a:pt x="16232" y="708"/>
                  <a:pt x="18012" y="268"/>
                  <a:pt x="19764" y="10"/>
                </a:cubicBezTo>
                <a:cubicBezTo>
                  <a:pt x="20969" y="-145"/>
                  <a:pt x="21600" y="1431"/>
                  <a:pt x="21418" y="3601"/>
                </a:cubicBezTo>
                <a:cubicBezTo>
                  <a:pt x="21067" y="7580"/>
                  <a:pt x="20661" y="11533"/>
                  <a:pt x="20156" y="15461"/>
                </a:cubicBezTo>
                <a:cubicBezTo>
                  <a:pt x="19904" y="17424"/>
                  <a:pt x="19231" y="18871"/>
                  <a:pt x="17998" y="18122"/>
                </a:cubicBezTo>
                <a:cubicBezTo>
                  <a:pt x="16750" y="17399"/>
                  <a:pt x="16750" y="15590"/>
                  <a:pt x="17115" y="13626"/>
                </a:cubicBezTo>
                <a:cubicBezTo>
                  <a:pt x="17199" y="13161"/>
                  <a:pt x="17269" y="12670"/>
                  <a:pt x="17409" y="11663"/>
                </a:cubicBezTo>
                <a:cubicBezTo>
                  <a:pt x="11844" y="17476"/>
                  <a:pt x="6252" y="21455"/>
                  <a:pt x="0" y="1732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0" name="Google Shape;1380;p38"/>
          <p:cNvSpPr/>
          <p:nvPr/>
        </p:nvSpPr>
        <p:spPr>
          <a:xfrm>
            <a:off x="4986499" y="1215700"/>
            <a:ext cx="77960" cy="23160"/>
          </a:xfrm>
          <a:custGeom>
            <a:rect b="b" l="l" r="r" t="t"/>
            <a:pathLst>
              <a:path extrusionOk="0" h="21494" w="21257">
                <a:moveTo>
                  <a:pt x="15492" y="12790"/>
                </a:moveTo>
                <a:cubicBezTo>
                  <a:pt x="14738" y="19831"/>
                  <a:pt x="15061" y="21600"/>
                  <a:pt x="17000" y="21489"/>
                </a:cubicBezTo>
                <a:cubicBezTo>
                  <a:pt x="18056" y="21416"/>
                  <a:pt x="19133" y="20789"/>
                  <a:pt x="20156" y="19831"/>
                </a:cubicBezTo>
                <a:cubicBezTo>
                  <a:pt x="21385" y="18651"/>
                  <a:pt x="21600" y="16108"/>
                  <a:pt x="20727" y="12901"/>
                </a:cubicBezTo>
                <a:cubicBezTo>
                  <a:pt x="19672" y="8920"/>
                  <a:pt x="18519" y="5124"/>
                  <a:pt x="17280" y="1806"/>
                </a:cubicBezTo>
                <a:cubicBezTo>
                  <a:pt x="16784" y="442"/>
                  <a:pt x="15966" y="590"/>
                  <a:pt x="15287" y="0"/>
                </a:cubicBezTo>
                <a:cubicBezTo>
                  <a:pt x="15244" y="2285"/>
                  <a:pt x="15222" y="4497"/>
                  <a:pt x="15179" y="6635"/>
                </a:cubicBezTo>
                <a:cubicBezTo>
                  <a:pt x="12949" y="5418"/>
                  <a:pt x="10396" y="3317"/>
                  <a:pt x="7821" y="2765"/>
                </a:cubicBezTo>
                <a:cubicBezTo>
                  <a:pt x="5225" y="2212"/>
                  <a:pt x="2618" y="3096"/>
                  <a:pt x="0" y="3428"/>
                </a:cubicBezTo>
                <a:cubicBezTo>
                  <a:pt x="0" y="4128"/>
                  <a:pt x="0" y="4829"/>
                  <a:pt x="0" y="5492"/>
                </a:cubicBezTo>
                <a:cubicBezTo>
                  <a:pt x="2575" y="6008"/>
                  <a:pt x="5171" y="6008"/>
                  <a:pt x="7714" y="7225"/>
                </a:cubicBezTo>
                <a:cubicBezTo>
                  <a:pt x="10321" y="8404"/>
                  <a:pt x="12874" y="10837"/>
                  <a:pt x="15492" y="127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1" name="Google Shape;1381;p38"/>
          <p:cNvSpPr/>
          <p:nvPr/>
        </p:nvSpPr>
        <p:spPr>
          <a:xfrm>
            <a:off x="5298031" y="1213871"/>
            <a:ext cx="46794" cy="24386"/>
          </a:xfrm>
          <a:custGeom>
            <a:rect b="b" l="l" r="r" t="t"/>
            <a:pathLst>
              <a:path extrusionOk="0" h="21205" w="21031">
                <a:moveTo>
                  <a:pt x="11007" y="6463"/>
                </a:moveTo>
                <a:cubicBezTo>
                  <a:pt x="11078" y="4251"/>
                  <a:pt x="11113" y="2108"/>
                  <a:pt x="11167" y="0"/>
                </a:cubicBezTo>
                <a:cubicBezTo>
                  <a:pt x="12304" y="380"/>
                  <a:pt x="13584" y="207"/>
                  <a:pt x="14527" y="1244"/>
                </a:cubicBezTo>
                <a:cubicBezTo>
                  <a:pt x="16411" y="3318"/>
                  <a:pt x="18207" y="5875"/>
                  <a:pt x="19895" y="8536"/>
                </a:cubicBezTo>
                <a:cubicBezTo>
                  <a:pt x="21531" y="11163"/>
                  <a:pt x="21389" y="13340"/>
                  <a:pt x="19540" y="15345"/>
                </a:cubicBezTo>
                <a:cubicBezTo>
                  <a:pt x="17709" y="17349"/>
                  <a:pt x="15878" y="19423"/>
                  <a:pt x="13922" y="20874"/>
                </a:cubicBezTo>
                <a:cubicBezTo>
                  <a:pt x="12927" y="21600"/>
                  <a:pt x="11664" y="20909"/>
                  <a:pt x="10527" y="20874"/>
                </a:cubicBezTo>
                <a:cubicBezTo>
                  <a:pt x="10633" y="18662"/>
                  <a:pt x="10758" y="16416"/>
                  <a:pt x="10864" y="14273"/>
                </a:cubicBezTo>
                <a:cubicBezTo>
                  <a:pt x="8607" y="14273"/>
                  <a:pt x="5780" y="14204"/>
                  <a:pt x="2989" y="14273"/>
                </a:cubicBezTo>
                <a:cubicBezTo>
                  <a:pt x="1495" y="14342"/>
                  <a:pt x="55" y="13997"/>
                  <a:pt x="2" y="10644"/>
                </a:cubicBezTo>
                <a:cubicBezTo>
                  <a:pt x="-69" y="6947"/>
                  <a:pt x="1389" y="6394"/>
                  <a:pt x="2989" y="6428"/>
                </a:cubicBezTo>
                <a:cubicBezTo>
                  <a:pt x="5762" y="6497"/>
                  <a:pt x="8553" y="6428"/>
                  <a:pt x="10989" y="6428"/>
                </a:cubicBezTo>
                <a:lnTo>
                  <a:pt x="11007" y="646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2" name="Google Shape;1382;p38"/>
          <p:cNvSpPr/>
          <p:nvPr/>
        </p:nvSpPr>
        <p:spPr>
          <a:xfrm>
            <a:off x="4431048" y="1607908"/>
            <a:ext cx="227032" cy="172148"/>
          </a:xfrm>
          <a:custGeom>
            <a:rect b="b" l="l" r="r" t="t"/>
            <a:pathLst>
              <a:path extrusionOk="0" h="20722" w="21080">
                <a:moveTo>
                  <a:pt x="1060" y="18341"/>
                </a:moveTo>
                <a:cubicBezTo>
                  <a:pt x="1266" y="18824"/>
                  <a:pt x="1505" y="19298"/>
                  <a:pt x="1659" y="19810"/>
                </a:cubicBezTo>
                <a:cubicBezTo>
                  <a:pt x="1729" y="20040"/>
                  <a:pt x="1721" y="20494"/>
                  <a:pt x="1604" y="20609"/>
                </a:cubicBezTo>
                <a:cubicBezTo>
                  <a:pt x="1343" y="20877"/>
                  <a:pt x="1115" y="20628"/>
                  <a:pt x="1009" y="20265"/>
                </a:cubicBezTo>
                <a:cubicBezTo>
                  <a:pt x="770" y="19465"/>
                  <a:pt x="543" y="18661"/>
                  <a:pt x="315" y="17857"/>
                </a:cubicBezTo>
                <a:cubicBezTo>
                  <a:pt x="267" y="17690"/>
                  <a:pt x="245" y="17498"/>
                  <a:pt x="179" y="17345"/>
                </a:cubicBezTo>
                <a:cubicBezTo>
                  <a:pt x="-144" y="16627"/>
                  <a:pt x="-41" y="16316"/>
                  <a:pt x="583" y="16230"/>
                </a:cubicBezTo>
                <a:cubicBezTo>
                  <a:pt x="1394" y="16115"/>
                  <a:pt x="2209" y="16005"/>
                  <a:pt x="3021" y="15971"/>
                </a:cubicBezTo>
                <a:cubicBezTo>
                  <a:pt x="3212" y="15967"/>
                  <a:pt x="3531" y="16225"/>
                  <a:pt x="3583" y="16441"/>
                </a:cubicBezTo>
                <a:cubicBezTo>
                  <a:pt x="3693" y="16895"/>
                  <a:pt x="3377" y="17053"/>
                  <a:pt x="3083" y="17096"/>
                </a:cubicBezTo>
                <a:cubicBezTo>
                  <a:pt x="2668" y="17158"/>
                  <a:pt x="2257" y="17197"/>
                  <a:pt x="1717" y="17259"/>
                </a:cubicBezTo>
                <a:cubicBezTo>
                  <a:pt x="2764" y="18130"/>
                  <a:pt x="3788" y="18671"/>
                  <a:pt x="4864" y="19006"/>
                </a:cubicBezTo>
                <a:cubicBezTo>
                  <a:pt x="9233" y="20365"/>
                  <a:pt x="13235" y="19068"/>
                  <a:pt x="16947" y="15995"/>
                </a:cubicBezTo>
                <a:cubicBezTo>
                  <a:pt x="18023" y="15105"/>
                  <a:pt x="18783" y="13837"/>
                  <a:pt x="18875" y="12076"/>
                </a:cubicBezTo>
                <a:cubicBezTo>
                  <a:pt x="18897" y="11664"/>
                  <a:pt x="18827" y="11243"/>
                  <a:pt x="18790" y="10692"/>
                </a:cubicBezTo>
                <a:cubicBezTo>
                  <a:pt x="17803" y="11788"/>
                  <a:pt x="16815" y="12588"/>
                  <a:pt x="15670" y="12951"/>
                </a:cubicBezTo>
                <a:cubicBezTo>
                  <a:pt x="15064" y="13143"/>
                  <a:pt x="14440" y="13277"/>
                  <a:pt x="13823" y="13291"/>
                </a:cubicBezTo>
                <a:cubicBezTo>
                  <a:pt x="13092" y="13310"/>
                  <a:pt x="12446" y="12966"/>
                  <a:pt x="12134" y="12004"/>
                </a:cubicBezTo>
                <a:cubicBezTo>
                  <a:pt x="11818" y="11023"/>
                  <a:pt x="11998" y="10113"/>
                  <a:pt x="12516" y="9352"/>
                </a:cubicBezTo>
                <a:cubicBezTo>
                  <a:pt x="13301" y="8194"/>
                  <a:pt x="14340" y="7634"/>
                  <a:pt x="15493" y="7471"/>
                </a:cubicBezTo>
                <a:cubicBezTo>
                  <a:pt x="16896" y="7265"/>
                  <a:pt x="18093" y="7849"/>
                  <a:pt x="19062" y="9314"/>
                </a:cubicBezTo>
                <a:cubicBezTo>
                  <a:pt x="20788" y="6485"/>
                  <a:pt x="21089" y="3398"/>
                  <a:pt x="20318" y="53"/>
                </a:cubicBezTo>
                <a:cubicBezTo>
                  <a:pt x="20362" y="34"/>
                  <a:pt x="20410" y="19"/>
                  <a:pt x="20454" y="0"/>
                </a:cubicBezTo>
                <a:cubicBezTo>
                  <a:pt x="20523" y="196"/>
                  <a:pt x="20608" y="388"/>
                  <a:pt x="20659" y="593"/>
                </a:cubicBezTo>
                <a:cubicBezTo>
                  <a:pt x="21456" y="3762"/>
                  <a:pt x="21126" y="6720"/>
                  <a:pt x="19628" y="9429"/>
                </a:cubicBezTo>
                <a:cubicBezTo>
                  <a:pt x="19437" y="9773"/>
                  <a:pt x="19389" y="10032"/>
                  <a:pt x="19503" y="10453"/>
                </a:cubicBezTo>
                <a:cubicBezTo>
                  <a:pt x="19921" y="12023"/>
                  <a:pt x="19690" y="13531"/>
                  <a:pt x="18970" y="14847"/>
                </a:cubicBezTo>
                <a:cubicBezTo>
                  <a:pt x="18544" y="15627"/>
                  <a:pt x="18023" y="16402"/>
                  <a:pt x="17410" y="16910"/>
                </a:cubicBezTo>
                <a:cubicBezTo>
                  <a:pt x="13470" y="20188"/>
                  <a:pt x="9219" y="21600"/>
                  <a:pt x="4589" y="20092"/>
                </a:cubicBezTo>
                <a:cubicBezTo>
                  <a:pt x="3392" y="19700"/>
                  <a:pt x="2261" y="18958"/>
                  <a:pt x="1049" y="18350"/>
                </a:cubicBezTo>
                <a:lnTo>
                  <a:pt x="1060" y="18341"/>
                </a:lnTo>
                <a:close/>
                <a:moveTo>
                  <a:pt x="18482" y="10094"/>
                </a:moveTo>
                <a:cubicBezTo>
                  <a:pt x="16955" y="7313"/>
                  <a:pt x="13863" y="8491"/>
                  <a:pt x="12956" y="10190"/>
                </a:cubicBezTo>
                <a:cubicBezTo>
                  <a:pt x="12358" y="11315"/>
                  <a:pt x="12795" y="12425"/>
                  <a:pt x="13893" y="12458"/>
                </a:cubicBezTo>
                <a:cubicBezTo>
                  <a:pt x="15655" y="12511"/>
                  <a:pt x="17153" y="11611"/>
                  <a:pt x="18489" y="10094"/>
                </a:cubicBezTo>
                <a:lnTo>
                  <a:pt x="18482" y="1009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3" name="Google Shape;1383;p38"/>
          <p:cNvSpPr/>
          <p:nvPr/>
        </p:nvSpPr>
        <p:spPr>
          <a:xfrm>
            <a:off x="4399920" y="1434039"/>
            <a:ext cx="238010" cy="110560"/>
          </a:xfrm>
          <a:custGeom>
            <a:rect b="b" l="l" r="r" t="t"/>
            <a:pathLst>
              <a:path extrusionOk="0" h="20598" w="21515">
                <a:moveTo>
                  <a:pt x="20463" y="3234"/>
                </a:moveTo>
                <a:cubicBezTo>
                  <a:pt x="20098" y="5391"/>
                  <a:pt x="19802" y="7474"/>
                  <a:pt x="19398" y="9461"/>
                </a:cubicBezTo>
                <a:cubicBezTo>
                  <a:pt x="18740" y="12648"/>
                  <a:pt x="17743" y="15317"/>
                  <a:pt x="16360" y="17333"/>
                </a:cubicBezTo>
                <a:cubicBezTo>
                  <a:pt x="14470" y="20083"/>
                  <a:pt x="11646" y="21047"/>
                  <a:pt x="9270" y="17266"/>
                </a:cubicBezTo>
                <a:cubicBezTo>
                  <a:pt x="8691" y="18037"/>
                  <a:pt x="8158" y="18934"/>
                  <a:pt x="7551" y="19520"/>
                </a:cubicBezTo>
                <a:cubicBezTo>
                  <a:pt x="5664" y="21358"/>
                  <a:pt x="3891" y="20839"/>
                  <a:pt x="2312" y="18015"/>
                </a:cubicBezTo>
                <a:cubicBezTo>
                  <a:pt x="861" y="15421"/>
                  <a:pt x="200" y="11966"/>
                  <a:pt x="35" y="8112"/>
                </a:cubicBezTo>
                <a:cubicBezTo>
                  <a:pt x="-47" y="6199"/>
                  <a:pt x="35" y="4257"/>
                  <a:pt x="60" y="2330"/>
                </a:cubicBezTo>
                <a:cubicBezTo>
                  <a:pt x="64" y="1960"/>
                  <a:pt x="153" y="1589"/>
                  <a:pt x="200" y="1233"/>
                </a:cubicBezTo>
                <a:cubicBezTo>
                  <a:pt x="253" y="1248"/>
                  <a:pt x="310" y="1270"/>
                  <a:pt x="364" y="1278"/>
                </a:cubicBezTo>
                <a:cubicBezTo>
                  <a:pt x="378" y="1700"/>
                  <a:pt x="403" y="2115"/>
                  <a:pt x="403" y="2530"/>
                </a:cubicBezTo>
                <a:cubicBezTo>
                  <a:pt x="375" y="5851"/>
                  <a:pt x="432" y="9150"/>
                  <a:pt x="1061" y="12263"/>
                </a:cubicBezTo>
                <a:cubicBezTo>
                  <a:pt x="1776" y="15813"/>
                  <a:pt x="2926" y="18504"/>
                  <a:pt x="4860" y="19105"/>
                </a:cubicBezTo>
                <a:cubicBezTo>
                  <a:pt x="6375" y="19572"/>
                  <a:pt x="7619" y="18260"/>
                  <a:pt x="8723" y="16073"/>
                </a:cubicBezTo>
                <a:cubicBezTo>
                  <a:pt x="7776" y="13523"/>
                  <a:pt x="7483" y="10662"/>
                  <a:pt x="7644" y="7600"/>
                </a:cubicBezTo>
                <a:cubicBezTo>
                  <a:pt x="7687" y="6741"/>
                  <a:pt x="7787" y="5858"/>
                  <a:pt x="7948" y="5065"/>
                </a:cubicBezTo>
                <a:cubicBezTo>
                  <a:pt x="8405" y="2834"/>
                  <a:pt x="9588" y="2360"/>
                  <a:pt x="10446" y="4028"/>
                </a:cubicBezTo>
                <a:cubicBezTo>
                  <a:pt x="11085" y="5265"/>
                  <a:pt x="11203" y="6881"/>
                  <a:pt x="11143" y="8579"/>
                </a:cubicBezTo>
                <a:cubicBezTo>
                  <a:pt x="11046" y="11277"/>
                  <a:pt x="10549" y="13664"/>
                  <a:pt x="9749" y="15910"/>
                </a:cubicBezTo>
                <a:cubicBezTo>
                  <a:pt x="10789" y="17718"/>
                  <a:pt x="11979" y="18363"/>
                  <a:pt x="13287" y="18089"/>
                </a:cubicBezTo>
                <a:cubicBezTo>
                  <a:pt x="14616" y="17815"/>
                  <a:pt x="15728" y="16510"/>
                  <a:pt x="16689" y="14650"/>
                </a:cubicBezTo>
                <a:cubicBezTo>
                  <a:pt x="18186" y="11744"/>
                  <a:pt x="18966" y="8030"/>
                  <a:pt x="19466" y="3687"/>
                </a:cubicBezTo>
                <a:cubicBezTo>
                  <a:pt x="19191" y="4146"/>
                  <a:pt x="19033" y="4532"/>
                  <a:pt x="18833" y="4687"/>
                </a:cubicBezTo>
                <a:cubicBezTo>
                  <a:pt x="18665" y="4821"/>
                  <a:pt x="18444" y="4687"/>
                  <a:pt x="18251" y="4658"/>
                </a:cubicBezTo>
                <a:cubicBezTo>
                  <a:pt x="18272" y="4272"/>
                  <a:pt x="18222" y="3739"/>
                  <a:pt x="18322" y="3531"/>
                </a:cubicBezTo>
                <a:cubicBezTo>
                  <a:pt x="18901" y="2404"/>
                  <a:pt x="19509" y="1344"/>
                  <a:pt x="20120" y="292"/>
                </a:cubicBezTo>
                <a:cubicBezTo>
                  <a:pt x="20434" y="-242"/>
                  <a:pt x="20688" y="-12"/>
                  <a:pt x="20835" y="729"/>
                </a:cubicBezTo>
                <a:cubicBezTo>
                  <a:pt x="21067" y="1930"/>
                  <a:pt x="21317" y="3123"/>
                  <a:pt x="21507" y="4361"/>
                </a:cubicBezTo>
                <a:cubicBezTo>
                  <a:pt x="21553" y="4665"/>
                  <a:pt x="21389" y="5117"/>
                  <a:pt x="21321" y="5495"/>
                </a:cubicBezTo>
                <a:cubicBezTo>
                  <a:pt x="21142" y="5310"/>
                  <a:pt x="20906" y="5221"/>
                  <a:pt x="20810" y="4932"/>
                </a:cubicBezTo>
                <a:cubicBezTo>
                  <a:pt x="20652" y="4465"/>
                  <a:pt x="20585" y="3857"/>
                  <a:pt x="20470" y="3249"/>
                </a:cubicBezTo>
                <a:lnTo>
                  <a:pt x="20463" y="3234"/>
                </a:lnTo>
                <a:close/>
                <a:moveTo>
                  <a:pt x="9231" y="14813"/>
                </a:moveTo>
                <a:cubicBezTo>
                  <a:pt x="10010" y="12426"/>
                  <a:pt x="10453" y="10017"/>
                  <a:pt x="10360" y="7289"/>
                </a:cubicBezTo>
                <a:cubicBezTo>
                  <a:pt x="10338" y="6718"/>
                  <a:pt x="10253" y="6044"/>
                  <a:pt x="10078" y="5658"/>
                </a:cubicBezTo>
                <a:cubicBezTo>
                  <a:pt x="9867" y="5199"/>
                  <a:pt x="9509" y="4724"/>
                  <a:pt x="9234" y="4769"/>
                </a:cubicBezTo>
                <a:cubicBezTo>
                  <a:pt x="9002" y="4806"/>
                  <a:pt x="8680" y="5495"/>
                  <a:pt x="8598" y="6022"/>
                </a:cubicBezTo>
                <a:cubicBezTo>
                  <a:pt x="8144" y="9061"/>
                  <a:pt x="8309" y="11959"/>
                  <a:pt x="9223" y="14813"/>
                </a:cubicBezTo>
                <a:lnTo>
                  <a:pt x="9231" y="148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4" name="Google Shape;1384;p38"/>
          <p:cNvSpPr/>
          <p:nvPr/>
        </p:nvSpPr>
        <p:spPr>
          <a:xfrm>
            <a:off x="4988950" y="1949920"/>
            <a:ext cx="321882" cy="56370"/>
          </a:xfrm>
          <a:custGeom>
            <a:rect b="b" l="l" r="r" t="t"/>
            <a:pathLst>
              <a:path extrusionOk="0" h="19573" w="21509">
                <a:moveTo>
                  <a:pt x="20189" y="7738"/>
                </a:moveTo>
                <a:cubicBezTo>
                  <a:pt x="20018" y="6398"/>
                  <a:pt x="19848" y="5404"/>
                  <a:pt x="19751" y="4216"/>
                </a:cubicBezTo>
                <a:cubicBezTo>
                  <a:pt x="19700" y="3608"/>
                  <a:pt x="19769" y="2711"/>
                  <a:pt x="19785" y="1965"/>
                </a:cubicBezTo>
                <a:cubicBezTo>
                  <a:pt x="19938" y="2131"/>
                  <a:pt x="20163" y="1993"/>
                  <a:pt x="20232" y="2490"/>
                </a:cubicBezTo>
                <a:cubicBezTo>
                  <a:pt x="20657" y="5487"/>
                  <a:pt x="21058" y="8553"/>
                  <a:pt x="21444" y="11702"/>
                </a:cubicBezTo>
                <a:cubicBezTo>
                  <a:pt x="21600" y="12958"/>
                  <a:pt x="21460" y="14008"/>
                  <a:pt x="21204" y="14063"/>
                </a:cubicBezTo>
                <a:cubicBezTo>
                  <a:pt x="20276" y="14270"/>
                  <a:pt x="19352" y="14353"/>
                  <a:pt x="18427" y="14339"/>
                </a:cubicBezTo>
                <a:cubicBezTo>
                  <a:pt x="18324" y="14339"/>
                  <a:pt x="18221" y="13345"/>
                  <a:pt x="18118" y="12806"/>
                </a:cubicBezTo>
                <a:cubicBezTo>
                  <a:pt x="18224" y="12282"/>
                  <a:pt x="18319" y="11398"/>
                  <a:pt x="18438" y="11287"/>
                </a:cubicBezTo>
                <a:cubicBezTo>
                  <a:pt x="18826" y="10914"/>
                  <a:pt x="19228" y="10831"/>
                  <a:pt x="19650" y="10624"/>
                </a:cubicBezTo>
                <a:cubicBezTo>
                  <a:pt x="18535" y="5998"/>
                  <a:pt x="16565" y="6453"/>
                  <a:pt x="15590" y="11453"/>
                </a:cubicBezTo>
                <a:cubicBezTo>
                  <a:pt x="15402" y="12420"/>
                  <a:pt x="15220" y="13414"/>
                  <a:pt x="15048" y="14450"/>
                </a:cubicBezTo>
                <a:cubicBezTo>
                  <a:pt x="14208" y="19436"/>
                  <a:pt x="13164" y="20499"/>
                  <a:pt x="11978" y="18856"/>
                </a:cubicBezTo>
                <a:cubicBezTo>
                  <a:pt x="11188" y="17737"/>
                  <a:pt x="10525" y="15417"/>
                  <a:pt x="9883" y="12875"/>
                </a:cubicBezTo>
                <a:cubicBezTo>
                  <a:pt x="9376" y="10859"/>
                  <a:pt x="8885" y="8705"/>
                  <a:pt x="8348" y="6895"/>
                </a:cubicBezTo>
                <a:cubicBezTo>
                  <a:pt x="7955" y="5556"/>
                  <a:pt x="7519" y="4423"/>
                  <a:pt x="7075" y="3650"/>
                </a:cubicBezTo>
                <a:cubicBezTo>
                  <a:pt x="6164" y="2075"/>
                  <a:pt x="5326" y="2904"/>
                  <a:pt x="4607" y="6467"/>
                </a:cubicBezTo>
                <a:cubicBezTo>
                  <a:pt x="4317" y="7904"/>
                  <a:pt x="4024" y="9326"/>
                  <a:pt x="3696" y="10555"/>
                </a:cubicBezTo>
                <a:cubicBezTo>
                  <a:pt x="2750" y="14118"/>
                  <a:pt x="1464" y="14105"/>
                  <a:pt x="539" y="10500"/>
                </a:cubicBezTo>
                <a:cubicBezTo>
                  <a:pt x="338" y="9713"/>
                  <a:pt x="180" y="8636"/>
                  <a:pt x="0" y="7710"/>
                </a:cubicBezTo>
                <a:cubicBezTo>
                  <a:pt x="26" y="7531"/>
                  <a:pt x="53" y="7365"/>
                  <a:pt x="79" y="7185"/>
                </a:cubicBezTo>
                <a:cubicBezTo>
                  <a:pt x="185" y="7531"/>
                  <a:pt x="293" y="7876"/>
                  <a:pt x="396" y="8235"/>
                </a:cubicBezTo>
                <a:cubicBezTo>
                  <a:pt x="1530" y="12337"/>
                  <a:pt x="2782" y="11881"/>
                  <a:pt x="3786" y="6992"/>
                </a:cubicBezTo>
                <a:cubicBezTo>
                  <a:pt x="3952" y="6191"/>
                  <a:pt x="4113" y="5376"/>
                  <a:pt x="4275" y="4561"/>
                </a:cubicBezTo>
                <a:cubicBezTo>
                  <a:pt x="5146" y="59"/>
                  <a:pt x="6195" y="-1101"/>
                  <a:pt x="7321" y="1040"/>
                </a:cubicBezTo>
                <a:cubicBezTo>
                  <a:pt x="7989" y="2310"/>
                  <a:pt x="8613" y="4409"/>
                  <a:pt x="9218" y="6440"/>
                </a:cubicBezTo>
                <a:cubicBezTo>
                  <a:pt x="9815" y="8456"/>
                  <a:pt x="10354" y="10956"/>
                  <a:pt x="10943" y="13041"/>
                </a:cubicBezTo>
                <a:cubicBezTo>
                  <a:pt x="11505" y="15058"/>
                  <a:pt x="12132" y="16370"/>
                  <a:pt x="12829" y="16522"/>
                </a:cubicBezTo>
                <a:cubicBezTo>
                  <a:pt x="13452" y="16673"/>
                  <a:pt x="13986" y="15665"/>
                  <a:pt x="14427" y="13359"/>
                </a:cubicBezTo>
                <a:cubicBezTo>
                  <a:pt x="14559" y="12668"/>
                  <a:pt x="14697" y="11978"/>
                  <a:pt x="14816" y="11218"/>
                </a:cubicBezTo>
                <a:cubicBezTo>
                  <a:pt x="15886" y="4409"/>
                  <a:pt x="17257" y="3056"/>
                  <a:pt x="18813" y="5266"/>
                </a:cubicBezTo>
                <a:cubicBezTo>
                  <a:pt x="19257" y="5887"/>
                  <a:pt x="19682" y="6840"/>
                  <a:pt x="20200" y="7779"/>
                </a:cubicBezTo>
                <a:lnTo>
                  <a:pt x="20189" y="773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5" name="Google Shape;1385;p38"/>
          <p:cNvSpPr/>
          <p:nvPr/>
        </p:nvSpPr>
        <p:spPr>
          <a:xfrm>
            <a:off x="3914101" y="1410964"/>
            <a:ext cx="147117" cy="146393"/>
          </a:xfrm>
          <a:custGeom>
            <a:rect b="b" l="l" r="r" t="t"/>
            <a:pathLst>
              <a:path extrusionOk="0" h="19999" w="19734">
                <a:moveTo>
                  <a:pt x="12591" y="617"/>
                </a:moveTo>
                <a:cubicBezTo>
                  <a:pt x="11456" y="579"/>
                  <a:pt x="10305" y="421"/>
                  <a:pt x="9175" y="508"/>
                </a:cubicBezTo>
                <a:cubicBezTo>
                  <a:pt x="4231" y="889"/>
                  <a:pt x="593" y="5024"/>
                  <a:pt x="736" y="10007"/>
                </a:cubicBezTo>
                <a:cubicBezTo>
                  <a:pt x="884" y="15039"/>
                  <a:pt x="4666" y="18848"/>
                  <a:pt x="9674" y="19006"/>
                </a:cubicBezTo>
                <a:cubicBezTo>
                  <a:pt x="14867" y="19174"/>
                  <a:pt x="19471" y="13843"/>
                  <a:pt x="18474" y="8822"/>
                </a:cubicBezTo>
                <a:cubicBezTo>
                  <a:pt x="17928" y="6084"/>
                  <a:pt x="15122" y="4225"/>
                  <a:pt x="12400" y="4888"/>
                </a:cubicBezTo>
                <a:cubicBezTo>
                  <a:pt x="12438" y="5421"/>
                  <a:pt x="12522" y="5975"/>
                  <a:pt x="12506" y="6529"/>
                </a:cubicBezTo>
                <a:cubicBezTo>
                  <a:pt x="12506" y="6774"/>
                  <a:pt x="12379" y="7094"/>
                  <a:pt x="12204" y="7225"/>
                </a:cubicBezTo>
                <a:cubicBezTo>
                  <a:pt x="12066" y="7328"/>
                  <a:pt x="11721" y="7246"/>
                  <a:pt x="11530" y="7132"/>
                </a:cubicBezTo>
                <a:cubicBezTo>
                  <a:pt x="11117" y="6893"/>
                  <a:pt x="10756" y="6562"/>
                  <a:pt x="10342" y="6317"/>
                </a:cubicBezTo>
                <a:cubicBezTo>
                  <a:pt x="10082" y="6171"/>
                  <a:pt x="9775" y="6084"/>
                  <a:pt x="9483" y="6029"/>
                </a:cubicBezTo>
                <a:cubicBezTo>
                  <a:pt x="8984" y="5921"/>
                  <a:pt x="8687" y="5589"/>
                  <a:pt x="8995" y="5165"/>
                </a:cubicBezTo>
                <a:cubicBezTo>
                  <a:pt x="9706" y="4182"/>
                  <a:pt x="10485" y="3225"/>
                  <a:pt x="11318" y="2345"/>
                </a:cubicBezTo>
                <a:cubicBezTo>
                  <a:pt x="11626" y="2019"/>
                  <a:pt x="12034" y="2242"/>
                  <a:pt x="12156" y="2725"/>
                </a:cubicBezTo>
                <a:cubicBezTo>
                  <a:pt x="12225" y="2997"/>
                  <a:pt x="12247" y="3280"/>
                  <a:pt x="12289" y="3557"/>
                </a:cubicBezTo>
                <a:cubicBezTo>
                  <a:pt x="13106" y="3606"/>
                  <a:pt x="13923" y="3562"/>
                  <a:pt x="14697" y="3720"/>
                </a:cubicBezTo>
                <a:cubicBezTo>
                  <a:pt x="18177" y="4415"/>
                  <a:pt x="20145" y="7437"/>
                  <a:pt x="19662" y="11257"/>
                </a:cubicBezTo>
                <a:cubicBezTo>
                  <a:pt x="19079" y="15810"/>
                  <a:pt x="15037" y="19690"/>
                  <a:pt x="10592" y="19978"/>
                </a:cubicBezTo>
                <a:cubicBezTo>
                  <a:pt x="5817" y="20288"/>
                  <a:pt x="1431" y="17077"/>
                  <a:pt x="306" y="12447"/>
                </a:cubicBezTo>
                <a:cubicBezTo>
                  <a:pt x="-1455" y="5236"/>
                  <a:pt x="4656" y="-1312"/>
                  <a:pt x="11711" y="226"/>
                </a:cubicBezTo>
                <a:cubicBezTo>
                  <a:pt x="12029" y="296"/>
                  <a:pt x="12347" y="421"/>
                  <a:pt x="12660" y="525"/>
                </a:cubicBezTo>
                <a:lnTo>
                  <a:pt x="12597" y="633"/>
                </a:lnTo>
                <a:lnTo>
                  <a:pt x="12597" y="61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6" name="Google Shape;1386;p38"/>
          <p:cNvSpPr/>
          <p:nvPr/>
        </p:nvSpPr>
        <p:spPr>
          <a:xfrm>
            <a:off x="3910846" y="1650688"/>
            <a:ext cx="182498" cy="122804"/>
          </a:xfrm>
          <a:custGeom>
            <a:rect b="b" l="l" r="r" t="t"/>
            <a:pathLst>
              <a:path extrusionOk="0" h="21573" w="21483">
                <a:moveTo>
                  <a:pt x="17448" y="2403"/>
                </a:moveTo>
                <a:cubicBezTo>
                  <a:pt x="17248" y="2389"/>
                  <a:pt x="17025" y="2452"/>
                  <a:pt x="16862" y="2326"/>
                </a:cubicBezTo>
                <a:cubicBezTo>
                  <a:pt x="16625" y="2138"/>
                  <a:pt x="16439" y="1817"/>
                  <a:pt x="16234" y="1537"/>
                </a:cubicBezTo>
                <a:cubicBezTo>
                  <a:pt x="16425" y="1279"/>
                  <a:pt x="16611" y="860"/>
                  <a:pt x="16825" y="811"/>
                </a:cubicBezTo>
                <a:cubicBezTo>
                  <a:pt x="17867" y="546"/>
                  <a:pt x="18919" y="371"/>
                  <a:pt x="19966" y="176"/>
                </a:cubicBezTo>
                <a:cubicBezTo>
                  <a:pt x="20269" y="120"/>
                  <a:pt x="20576" y="15"/>
                  <a:pt x="20883" y="1"/>
                </a:cubicBezTo>
                <a:cubicBezTo>
                  <a:pt x="21372" y="-27"/>
                  <a:pt x="21600" y="364"/>
                  <a:pt x="21423" y="1062"/>
                </a:cubicBezTo>
                <a:cubicBezTo>
                  <a:pt x="21046" y="2543"/>
                  <a:pt x="20655" y="4016"/>
                  <a:pt x="20208" y="5455"/>
                </a:cubicBezTo>
                <a:cubicBezTo>
                  <a:pt x="20125" y="5720"/>
                  <a:pt x="19766" y="5783"/>
                  <a:pt x="19543" y="5951"/>
                </a:cubicBezTo>
                <a:cubicBezTo>
                  <a:pt x="19464" y="5588"/>
                  <a:pt x="19292" y="5190"/>
                  <a:pt x="19338" y="4868"/>
                </a:cubicBezTo>
                <a:cubicBezTo>
                  <a:pt x="19427" y="4247"/>
                  <a:pt x="19641" y="3667"/>
                  <a:pt x="19855" y="2871"/>
                </a:cubicBezTo>
                <a:cubicBezTo>
                  <a:pt x="17914" y="3905"/>
                  <a:pt x="16145" y="4966"/>
                  <a:pt x="14675" y="6859"/>
                </a:cubicBezTo>
                <a:cubicBezTo>
                  <a:pt x="15284" y="7445"/>
                  <a:pt x="15913" y="7892"/>
                  <a:pt x="16401" y="8556"/>
                </a:cubicBezTo>
                <a:cubicBezTo>
                  <a:pt x="17351" y="9841"/>
                  <a:pt x="17774" y="11461"/>
                  <a:pt x="17383" y="13388"/>
                </a:cubicBezTo>
                <a:cubicBezTo>
                  <a:pt x="16988" y="15351"/>
                  <a:pt x="15768" y="16503"/>
                  <a:pt x="14367" y="16293"/>
                </a:cubicBezTo>
                <a:cubicBezTo>
                  <a:pt x="13060" y="16105"/>
                  <a:pt x="12008" y="14534"/>
                  <a:pt x="11859" y="12543"/>
                </a:cubicBezTo>
                <a:cubicBezTo>
                  <a:pt x="11733" y="10888"/>
                  <a:pt x="12129" y="9436"/>
                  <a:pt x="12743" y="7843"/>
                </a:cubicBezTo>
                <a:cubicBezTo>
                  <a:pt x="9881" y="8353"/>
                  <a:pt x="7451" y="9980"/>
                  <a:pt x="5217" y="12334"/>
                </a:cubicBezTo>
                <a:cubicBezTo>
                  <a:pt x="2993" y="14680"/>
                  <a:pt x="1354" y="17795"/>
                  <a:pt x="247" y="21573"/>
                </a:cubicBezTo>
                <a:cubicBezTo>
                  <a:pt x="163" y="21510"/>
                  <a:pt x="79" y="21433"/>
                  <a:pt x="0" y="21363"/>
                </a:cubicBezTo>
                <a:cubicBezTo>
                  <a:pt x="65" y="21028"/>
                  <a:pt x="116" y="20672"/>
                  <a:pt x="209" y="20337"/>
                </a:cubicBezTo>
                <a:cubicBezTo>
                  <a:pt x="1508" y="15700"/>
                  <a:pt x="3765" y="12348"/>
                  <a:pt x="6632" y="9897"/>
                </a:cubicBezTo>
                <a:cubicBezTo>
                  <a:pt x="8638" y="8186"/>
                  <a:pt x="10756" y="6915"/>
                  <a:pt x="13101" y="6733"/>
                </a:cubicBezTo>
                <a:cubicBezTo>
                  <a:pt x="13241" y="6726"/>
                  <a:pt x="13409" y="6628"/>
                  <a:pt x="13502" y="6482"/>
                </a:cubicBezTo>
                <a:cubicBezTo>
                  <a:pt x="14600" y="4792"/>
                  <a:pt x="15922" y="3632"/>
                  <a:pt x="17351" y="2711"/>
                </a:cubicBezTo>
                <a:cubicBezTo>
                  <a:pt x="17411" y="2669"/>
                  <a:pt x="17467" y="2627"/>
                  <a:pt x="17523" y="2585"/>
                </a:cubicBezTo>
                <a:cubicBezTo>
                  <a:pt x="17500" y="2522"/>
                  <a:pt x="17472" y="2452"/>
                  <a:pt x="17453" y="2396"/>
                </a:cubicBezTo>
                <a:lnTo>
                  <a:pt x="17453" y="2403"/>
                </a:lnTo>
                <a:close/>
                <a:moveTo>
                  <a:pt x="12804" y="11524"/>
                </a:moveTo>
                <a:cubicBezTo>
                  <a:pt x="12780" y="13200"/>
                  <a:pt x="13222" y="14282"/>
                  <a:pt x="14004" y="14778"/>
                </a:cubicBezTo>
                <a:cubicBezTo>
                  <a:pt x="14754" y="15260"/>
                  <a:pt x="15540" y="15015"/>
                  <a:pt x="16127" y="14143"/>
                </a:cubicBezTo>
                <a:cubicBezTo>
                  <a:pt x="16699" y="13284"/>
                  <a:pt x="16862" y="12041"/>
                  <a:pt x="16518" y="10839"/>
                </a:cubicBezTo>
                <a:cubicBezTo>
                  <a:pt x="16089" y="9324"/>
                  <a:pt x="15303" y="8437"/>
                  <a:pt x="14251" y="8095"/>
                </a:cubicBezTo>
                <a:cubicBezTo>
                  <a:pt x="14111" y="8053"/>
                  <a:pt x="13888" y="8130"/>
                  <a:pt x="13804" y="8276"/>
                </a:cubicBezTo>
                <a:cubicBezTo>
                  <a:pt x="13241" y="9310"/>
                  <a:pt x="12832" y="10462"/>
                  <a:pt x="12804" y="1152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7" name="Google Shape;1387;p38"/>
          <p:cNvSpPr/>
          <p:nvPr/>
        </p:nvSpPr>
        <p:spPr>
          <a:xfrm>
            <a:off x="4553160" y="1903684"/>
            <a:ext cx="100204" cy="126741"/>
          </a:xfrm>
          <a:custGeom>
            <a:rect b="b" l="l" r="r" t="t"/>
            <a:pathLst>
              <a:path extrusionOk="0" h="21518" w="21354">
                <a:moveTo>
                  <a:pt x="15925" y="14053"/>
                </a:moveTo>
                <a:cubicBezTo>
                  <a:pt x="16456" y="13736"/>
                  <a:pt x="16911" y="13250"/>
                  <a:pt x="17315" y="13284"/>
                </a:cubicBezTo>
                <a:cubicBezTo>
                  <a:pt x="17753" y="13318"/>
                  <a:pt x="18343" y="13750"/>
                  <a:pt x="18520" y="14114"/>
                </a:cubicBezTo>
                <a:cubicBezTo>
                  <a:pt x="19480" y="16045"/>
                  <a:pt x="20314" y="18009"/>
                  <a:pt x="21224" y="19953"/>
                </a:cubicBezTo>
                <a:cubicBezTo>
                  <a:pt x="21536" y="20608"/>
                  <a:pt x="21266" y="21168"/>
                  <a:pt x="20609" y="21431"/>
                </a:cubicBezTo>
                <a:cubicBezTo>
                  <a:pt x="20213" y="21600"/>
                  <a:pt x="19455" y="21505"/>
                  <a:pt x="19042" y="21296"/>
                </a:cubicBezTo>
                <a:cubicBezTo>
                  <a:pt x="16945" y="20196"/>
                  <a:pt x="14914" y="19008"/>
                  <a:pt x="12859" y="17847"/>
                </a:cubicBezTo>
                <a:cubicBezTo>
                  <a:pt x="12227" y="17496"/>
                  <a:pt x="11494" y="17145"/>
                  <a:pt x="11983" y="16402"/>
                </a:cubicBezTo>
                <a:cubicBezTo>
                  <a:pt x="12421" y="15741"/>
                  <a:pt x="13171" y="15910"/>
                  <a:pt x="13878" y="16092"/>
                </a:cubicBezTo>
                <a:cubicBezTo>
                  <a:pt x="14215" y="16180"/>
                  <a:pt x="14561" y="16247"/>
                  <a:pt x="15117" y="16375"/>
                </a:cubicBezTo>
                <a:cubicBezTo>
                  <a:pt x="13255" y="13999"/>
                  <a:pt x="11494" y="11765"/>
                  <a:pt x="9649" y="9416"/>
                </a:cubicBezTo>
                <a:cubicBezTo>
                  <a:pt x="9329" y="10368"/>
                  <a:pt x="9144" y="11266"/>
                  <a:pt x="8723" y="12089"/>
                </a:cubicBezTo>
                <a:cubicBezTo>
                  <a:pt x="8504" y="12521"/>
                  <a:pt x="7905" y="12832"/>
                  <a:pt x="7476" y="13203"/>
                </a:cubicBezTo>
                <a:cubicBezTo>
                  <a:pt x="7097" y="12845"/>
                  <a:pt x="6600" y="12535"/>
                  <a:pt x="6355" y="12123"/>
                </a:cubicBezTo>
                <a:cubicBezTo>
                  <a:pt x="4746" y="9342"/>
                  <a:pt x="3205" y="6541"/>
                  <a:pt x="1638" y="3753"/>
                </a:cubicBezTo>
                <a:cubicBezTo>
                  <a:pt x="1099" y="2795"/>
                  <a:pt x="543" y="1836"/>
                  <a:pt x="54" y="857"/>
                </a:cubicBezTo>
                <a:cubicBezTo>
                  <a:pt x="-64" y="608"/>
                  <a:pt x="46" y="290"/>
                  <a:pt x="54" y="0"/>
                </a:cubicBezTo>
                <a:cubicBezTo>
                  <a:pt x="374" y="169"/>
                  <a:pt x="821" y="270"/>
                  <a:pt x="981" y="506"/>
                </a:cubicBezTo>
                <a:cubicBezTo>
                  <a:pt x="2901" y="3449"/>
                  <a:pt x="4772" y="6406"/>
                  <a:pt x="6659" y="9369"/>
                </a:cubicBezTo>
                <a:cubicBezTo>
                  <a:pt x="6768" y="9538"/>
                  <a:pt x="6886" y="9693"/>
                  <a:pt x="6996" y="9862"/>
                </a:cubicBezTo>
                <a:cubicBezTo>
                  <a:pt x="7105" y="9862"/>
                  <a:pt x="7223" y="9862"/>
                  <a:pt x="7333" y="9862"/>
                </a:cubicBezTo>
                <a:cubicBezTo>
                  <a:pt x="7383" y="8728"/>
                  <a:pt x="7400" y="7594"/>
                  <a:pt x="7493" y="6453"/>
                </a:cubicBezTo>
                <a:cubicBezTo>
                  <a:pt x="7526" y="6095"/>
                  <a:pt x="7560" y="5656"/>
                  <a:pt x="7821" y="5400"/>
                </a:cubicBezTo>
                <a:cubicBezTo>
                  <a:pt x="8335" y="4887"/>
                  <a:pt x="9127" y="5130"/>
                  <a:pt x="9700" y="5879"/>
                </a:cubicBezTo>
                <a:cubicBezTo>
                  <a:pt x="11654" y="8471"/>
                  <a:pt x="13617" y="11063"/>
                  <a:pt x="15597" y="13655"/>
                </a:cubicBezTo>
                <a:cubicBezTo>
                  <a:pt x="15740" y="13837"/>
                  <a:pt x="15909" y="14013"/>
                  <a:pt x="15959" y="14060"/>
                </a:cubicBezTo>
                <a:lnTo>
                  <a:pt x="15925" y="140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8" name="Google Shape;1388;p38"/>
          <p:cNvSpPr/>
          <p:nvPr/>
        </p:nvSpPr>
        <p:spPr>
          <a:xfrm>
            <a:off x="4791526" y="1908615"/>
            <a:ext cx="59309" cy="117733"/>
          </a:xfrm>
          <a:custGeom>
            <a:rect b="b" l="l" r="r" t="t"/>
            <a:pathLst>
              <a:path extrusionOk="0" h="21445" w="21013">
                <a:moveTo>
                  <a:pt x="17118" y="232"/>
                </a:moveTo>
                <a:cubicBezTo>
                  <a:pt x="14666" y="3326"/>
                  <a:pt x="11304" y="6195"/>
                  <a:pt x="8377" y="9492"/>
                </a:cubicBezTo>
                <a:cubicBezTo>
                  <a:pt x="11865" y="8528"/>
                  <a:pt x="14890" y="7666"/>
                  <a:pt x="18000" y="6876"/>
                </a:cubicBezTo>
                <a:cubicBezTo>
                  <a:pt x="18700" y="6695"/>
                  <a:pt x="19961" y="6630"/>
                  <a:pt x="20465" y="6826"/>
                </a:cubicBezTo>
                <a:cubicBezTo>
                  <a:pt x="21572" y="7260"/>
                  <a:pt x="20760" y="7797"/>
                  <a:pt x="20129" y="8253"/>
                </a:cubicBezTo>
                <a:cubicBezTo>
                  <a:pt x="15549" y="11615"/>
                  <a:pt x="10996" y="14985"/>
                  <a:pt x="6416" y="18347"/>
                </a:cubicBezTo>
                <a:cubicBezTo>
                  <a:pt x="6037" y="18622"/>
                  <a:pt x="5687" y="18905"/>
                  <a:pt x="4959" y="19470"/>
                </a:cubicBezTo>
                <a:cubicBezTo>
                  <a:pt x="6556" y="19136"/>
                  <a:pt x="7648" y="18926"/>
                  <a:pt x="8671" y="18680"/>
                </a:cubicBezTo>
                <a:cubicBezTo>
                  <a:pt x="9777" y="18412"/>
                  <a:pt x="10940" y="18209"/>
                  <a:pt x="11570" y="18912"/>
                </a:cubicBezTo>
                <a:cubicBezTo>
                  <a:pt x="12201" y="19622"/>
                  <a:pt x="11136" y="20020"/>
                  <a:pt x="10016" y="20209"/>
                </a:cubicBezTo>
                <a:cubicBezTo>
                  <a:pt x="7438" y="20651"/>
                  <a:pt x="4861" y="21042"/>
                  <a:pt x="2241" y="21390"/>
                </a:cubicBezTo>
                <a:cubicBezTo>
                  <a:pt x="728" y="21600"/>
                  <a:pt x="-14" y="21201"/>
                  <a:pt x="0" y="20404"/>
                </a:cubicBezTo>
                <a:cubicBezTo>
                  <a:pt x="28" y="18962"/>
                  <a:pt x="-28" y="17521"/>
                  <a:pt x="182" y="16086"/>
                </a:cubicBezTo>
                <a:cubicBezTo>
                  <a:pt x="252" y="15716"/>
                  <a:pt x="1205" y="15383"/>
                  <a:pt x="1779" y="15028"/>
                </a:cubicBezTo>
                <a:cubicBezTo>
                  <a:pt x="2311" y="15398"/>
                  <a:pt x="2984" y="15738"/>
                  <a:pt x="3306" y="16151"/>
                </a:cubicBezTo>
                <a:cubicBezTo>
                  <a:pt x="3558" y="16477"/>
                  <a:pt x="3362" y="16890"/>
                  <a:pt x="3740" y="17390"/>
                </a:cubicBezTo>
                <a:cubicBezTo>
                  <a:pt x="7172" y="14890"/>
                  <a:pt x="10590" y="12390"/>
                  <a:pt x="14022" y="9898"/>
                </a:cubicBezTo>
                <a:cubicBezTo>
                  <a:pt x="13938" y="9847"/>
                  <a:pt x="13868" y="9804"/>
                  <a:pt x="13784" y="9753"/>
                </a:cubicBezTo>
                <a:cubicBezTo>
                  <a:pt x="11444" y="10369"/>
                  <a:pt x="9161" y="11014"/>
                  <a:pt x="6766" y="11572"/>
                </a:cubicBezTo>
                <a:cubicBezTo>
                  <a:pt x="6037" y="11746"/>
                  <a:pt x="5071" y="11659"/>
                  <a:pt x="4230" y="11695"/>
                </a:cubicBezTo>
                <a:cubicBezTo>
                  <a:pt x="4342" y="11231"/>
                  <a:pt x="4216" y="10702"/>
                  <a:pt x="4609" y="10318"/>
                </a:cubicBezTo>
                <a:cubicBezTo>
                  <a:pt x="8040" y="7152"/>
                  <a:pt x="11556" y="4007"/>
                  <a:pt x="15072" y="870"/>
                </a:cubicBezTo>
                <a:cubicBezTo>
                  <a:pt x="15409" y="565"/>
                  <a:pt x="15857" y="290"/>
                  <a:pt x="16235" y="0"/>
                </a:cubicBezTo>
                <a:cubicBezTo>
                  <a:pt x="16515" y="80"/>
                  <a:pt x="16795" y="145"/>
                  <a:pt x="17076" y="225"/>
                </a:cubicBezTo>
                <a:lnTo>
                  <a:pt x="17118" y="23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9" name="Google Shape;1389;p38"/>
          <p:cNvSpPr/>
          <p:nvPr/>
        </p:nvSpPr>
        <p:spPr>
          <a:xfrm>
            <a:off x="4739926" y="1658971"/>
            <a:ext cx="116063" cy="121383"/>
          </a:xfrm>
          <a:custGeom>
            <a:rect b="b" l="l" r="r" t="t"/>
            <a:pathLst>
              <a:path extrusionOk="0" h="20478" w="21404">
                <a:moveTo>
                  <a:pt x="17538" y="17775"/>
                </a:moveTo>
                <a:cubicBezTo>
                  <a:pt x="18442" y="17097"/>
                  <a:pt x="19142" y="16587"/>
                  <a:pt x="19835" y="16070"/>
                </a:cubicBezTo>
                <a:cubicBezTo>
                  <a:pt x="20273" y="15742"/>
                  <a:pt x="20769" y="15540"/>
                  <a:pt x="21192" y="16030"/>
                </a:cubicBezTo>
                <a:cubicBezTo>
                  <a:pt x="21600" y="16500"/>
                  <a:pt x="21374" y="16902"/>
                  <a:pt x="20907" y="17258"/>
                </a:cubicBezTo>
                <a:cubicBezTo>
                  <a:pt x="19580" y="18218"/>
                  <a:pt x="18275" y="19211"/>
                  <a:pt x="16933" y="20157"/>
                </a:cubicBezTo>
                <a:cubicBezTo>
                  <a:pt x="16189" y="20687"/>
                  <a:pt x="15752" y="20553"/>
                  <a:pt x="15431" y="19815"/>
                </a:cubicBezTo>
                <a:cubicBezTo>
                  <a:pt x="14855" y="18486"/>
                  <a:pt x="14264" y="17178"/>
                  <a:pt x="13666" y="15856"/>
                </a:cubicBezTo>
                <a:cubicBezTo>
                  <a:pt x="13433" y="15339"/>
                  <a:pt x="13148" y="14775"/>
                  <a:pt x="13899" y="14467"/>
                </a:cubicBezTo>
                <a:cubicBezTo>
                  <a:pt x="14614" y="14165"/>
                  <a:pt x="14957" y="14695"/>
                  <a:pt x="15241" y="15191"/>
                </a:cubicBezTo>
                <a:cubicBezTo>
                  <a:pt x="15518" y="15661"/>
                  <a:pt x="15781" y="16138"/>
                  <a:pt x="16153" y="16809"/>
                </a:cubicBezTo>
                <a:cubicBezTo>
                  <a:pt x="16999" y="14279"/>
                  <a:pt x="17553" y="11897"/>
                  <a:pt x="17232" y="9421"/>
                </a:cubicBezTo>
                <a:cubicBezTo>
                  <a:pt x="17093" y="8354"/>
                  <a:pt x="16853" y="7273"/>
                  <a:pt x="16422" y="6287"/>
                </a:cubicBezTo>
                <a:cubicBezTo>
                  <a:pt x="13790" y="275"/>
                  <a:pt x="5520" y="-779"/>
                  <a:pt x="1072" y="4294"/>
                </a:cubicBezTo>
                <a:cubicBezTo>
                  <a:pt x="824" y="4569"/>
                  <a:pt x="576" y="4858"/>
                  <a:pt x="335" y="5140"/>
                </a:cubicBezTo>
                <a:lnTo>
                  <a:pt x="0" y="4965"/>
                </a:lnTo>
                <a:cubicBezTo>
                  <a:pt x="146" y="4636"/>
                  <a:pt x="255" y="4281"/>
                  <a:pt x="459" y="3979"/>
                </a:cubicBezTo>
                <a:cubicBezTo>
                  <a:pt x="2800" y="543"/>
                  <a:pt x="7664" y="-913"/>
                  <a:pt x="11945" y="590"/>
                </a:cubicBezTo>
                <a:cubicBezTo>
                  <a:pt x="15927" y="1992"/>
                  <a:pt x="17888" y="4858"/>
                  <a:pt x="18588" y="8582"/>
                </a:cubicBezTo>
                <a:cubicBezTo>
                  <a:pt x="19099" y="11306"/>
                  <a:pt x="18617" y="13963"/>
                  <a:pt x="17881" y="16594"/>
                </a:cubicBezTo>
                <a:cubicBezTo>
                  <a:pt x="17793" y="16896"/>
                  <a:pt x="17706" y="17198"/>
                  <a:pt x="17538" y="17788"/>
                </a:cubicBezTo>
                <a:lnTo>
                  <a:pt x="17538" y="177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0" name="Google Shape;1390;p38"/>
          <p:cNvSpPr/>
          <p:nvPr/>
        </p:nvSpPr>
        <p:spPr>
          <a:xfrm>
            <a:off x="4966355" y="1682489"/>
            <a:ext cx="189209" cy="91704"/>
          </a:xfrm>
          <a:custGeom>
            <a:rect b="b" l="l" r="r" t="t"/>
            <a:pathLst>
              <a:path extrusionOk="0" h="21130" w="21593">
                <a:moveTo>
                  <a:pt x="21584" y="1158"/>
                </a:moveTo>
                <a:cubicBezTo>
                  <a:pt x="14057" y="242"/>
                  <a:pt x="7669" y="5024"/>
                  <a:pt x="2553" y="16282"/>
                </a:cubicBezTo>
                <a:cubicBezTo>
                  <a:pt x="2612" y="16502"/>
                  <a:pt x="2625" y="16584"/>
                  <a:pt x="2652" y="16630"/>
                </a:cubicBezTo>
                <a:cubicBezTo>
                  <a:pt x="2905" y="17097"/>
                  <a:pt x="3154" y="17574"/>
                  <a:pt x="3402" y="18032"/>
                </a:cubicBezTo>
                <a:cubicBezTo>
                  <a:pt x="3135" y="18471"/>
                  <a:pt x="2901" y="18993"/>
                  <a:pt x="2607" y="19314"/>
                </a:cubicBezTo>
                <a:cubicBezTo>
                  <a:pt x="2079" y="19891"/>
                  <a:pt x="1519" y="20340"/>
                  <a:pt x="977" y="20844"/>
                </a:cubicBezTo>
                <a:cubicBezTo>
                  <a:pt x="359" y="21430"/>
                  <a:pt x="83" y="21128"/>
                  <a:pt x="47" y="19809"/>
                </a:cubicBezTo>
                <a:cubicBezTo>
                  <a:pt x="16" y="18554"/>
                  <a:pt x="-7" y="17308"/>
                  <a:pt x="2" y="16044"/>
                </a:cubicBezTo>
                <a:cubicBezTo>
                  <a:pt x="7" y="14844"/>
                  <a:pt x="318" y="14358"/>
                  <a:pt x="824" y="14972"/>
                </a:cubicBezTo>
                <a:cubicBezTo>
                  <a:pt x="1487" y="15787"/>
                  <a:pt x="1826" y="15274"/>
                  <a:pt x="2305" y="14294"/>
                </a:cubicBezTo>
                <a:cubicBezTo>
                  <a:pt x="6883" y="4832"/>
                  <a:pt x="12409" y="-170"/>
                  <a:pt x="18992" y="4"/>
                </a:cubicBezTo>
                <a:cubicBezTo>
                  <a:pt x="19850" y="22"/>
                  <a:pt x="20708" y="343"/>
                  <a:pt x="21566" y="508"/>
                </a:cubicBezTo>
                <a:cubicBezTo>
                  <a:pt x="21575" y="719"/>
                  <a:pt x="21584" y="938"/>
                  <a:pt x="21593" y="1149"/>
                </a:cubicBezTo>
                <a:lnTo>
                  <a:pt x="21584" y="115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1" name="Google Shape;1391;p38"/>
          <p:cNvSpPr/>
          <p:nvPr/>
        </p:nvSpPr>
        <p:spPr>
          <a:xfrm>
            <a:off x="4162329" y="1706719"/>
            <a:ext cx="146876" cy="53377"/>
          </a:xfrm>
          <a:custGeom>
            <a:rect b="b" l="l" r="r" t="t"/>
            <a:pathLst>
              <a:path extrusionOk="0" h="19287" w="21356">
                <a:moveTo>
                  <a:pt x="19005" y="8883"/>
                </a:moveTo>
                <a:cubicBezTo>
                  <a:pt x="18534" y="9128"/>
                  <a:pt x="18218" y="9501"/>
                  <a:pt x="17913" y="9401"/>
                </a:cubicBezTo>
                <a:cubicBezTo>
                  <a:pt x="17631" y="9314"/>
                  <a:pt x="17240" y="8855"/>
                  <a:pt x="17165" y="8323"/>
                </a:cubicBezTo>
                <a:cubicBezTo>
                  <a:pt x="17090" y="7791"/>
                  <a:pt x="17286" y="6598"/>
                  <a:pt x="17493" y="6354"/>
                </a:cubicBezTo>
                <a:cubicBezTo>
                  <a:pt x="18367" y="5262"/>
                  <a:pt x="19270" y="4313"/>
                  <a:pt x="20196" y="3523"/>
                </a:cubicBezTo>
                <a:cubicBezTo>
                  <a:pt x="20754" y="3049"/>
                  <a:pt x="20966" y="4184"/>
                  <a:pt x="21018" y="5362"/>
                </a:cubicBezTo>
                <a:cubicBezTo>
                  <a:pt x="21139" y="8064"/>
                  <a:pt x="21231" y="10780"/>
                  <a:pt x="21346" y="13482"/>
                </a:cubicBezTo>
                <a:cubicBezTo>
                  <a:pt x="21392" y="14661"/>
                  <a:pt x="21283" y="15580"/>
                  <a:pt x="20765" y="15724"/>
                </a:cubicBezTo>
                <a:cubicBezTo>
                  <a:pt x="20253" y="15868"/>
                  <a:pt x="20035" y="15063"/>
                  <a:pt x="20000" y="13870"/>
                </a:cubicBezTo>
                <a:cubicBezTo>
                  <a:pt x="19989" y="13410"/>
                  <a:pt x="19960" y="12950"/>
                  <a:pt x="19920" y="12131"/>
                </a:cubicBezTo>
                <a:cubicBezTo>
                  <a:pt x="19724" y="12692"/>
                  <a:pt x="19609" y="12979"/>
                  <a:pt x="19506" y="13324"/>
                </a:cubicBezTo>
                <a:cubicBezTo>
                  <a:pt x="17608" y="19403"/>
                  <a:pt x="14319" y="21142"/>
                  <a:pt x="11685" y="17104"/>
                </a:cubicBezTo>
                <a:cubicBezTo>
                  <a:pt x="10701" y="15609"/>
                  <a:pt x="9862" y="13482"/>
                  <a:pt x="8999" y="11499"/>
                </a:cubicBezTo>
                <a:cubicBezTo>
                  <a:pt x="8062" y="9343"/>
                  <a:pt x="7216" y="6900"/>
                  <a:pt x="6256" y="4802"/>
                </a:cubicBezTo>
                <a:cubicBezTo>
                  <a:pt x="5215" y="2531"/>
                  <a:pt x="3979" y="1396"/>
                  <a:pt x="2552" y="2043"/>
                </a:cubicBezTo>
                <a:cubicBezTo>
                  <a:pt x="1454" y="2531"/>
                  <a:pt x="712" y="4198"/>
                  <a:pt x="137" y="6843"/>
                </a:cubicBezTo>
                <a:cubicBezTo>
                  <a:pt x="-208" y="4917"/>
                  <a:pt x="166" y="3839"/>
                  <a:pt x="517" y="2962"/>
                </a:cubicBezTo>
                <a:cubicBezTo>
                  <a:pt x="1609" y="217"/>
                  <a:pt x="2961" y="-458"/>
                  <a:pt x="4433" y="275"/>
                </a:cubicBezTo>
                <a:cubicBezTo>
                  <a:pt x="6049" y="1080"/>
                  <a:pt x="7257" y="3623"/>
                  <a:pt x="8418" y="6354"/>
                </a:cubicBezTo>
                <a:cubicBezTo>
                  <a:pt x="9350" y="8553"/>
                  <a:pt x="10235" y="10852"/>
                  <a:pt x="11219" y="12907"/>
                </a:cubicBezTo>
                <a:cubicBezTo>
                  <a:pt x="12392" y="15379"/>
                  <a:pt x="13761" y="16572"/>
                  <a:pt x="15313" y="15983"/>
                </a:cubicBezTo>
                <a:cubicBezTo>
                  <a:pt x="17004" y="15350"/>
                  <a:pt x="18166" y="12979"/>
                  <a:pt x="19005" y="8855"/>
                </a:cubicBezTo>
                <a:lnTo>
                  <a:pt x="19005" y="888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2" name="Google Shape;1392;p38"/>
          <p:cNvSpPr/>
          <p:nvPr/>
        </p:nvSpPr>
        <p:spPr>
          <a:xfrm>
            <a:off x="4195378" y="1404329"/>
            <a:ext cx="90003" cy="117386"/>
          </a:xfrm>
          <a:custGeom>
            <a:rect b="b" l="l" r="r" t="t"/>
            <a:pathLst>
              <a:path extrusionOk="0" h="21343" w="21519">
                <a:moveTo>
                  <a:pt x="15614" y="17388"/>
                </a:moveTo>
                <a:cubicBezTo>
                  <a:pt x="17193" y="12160"/>
                  <a:pt x="17855" y="6953"/>
                  <a:pt x="17855" y="1587"/>
                </a:cubicBezTo>
                <a:cubicBezTo>
                  <a:pt x="11840" y="1255"/>
                  <a:pt x="5920" y="929"/>
                  <a:pt x="0" y="597"/>
                </a:cubicBezTo>
                <a:cubicBezTo>
                  <a:pt x="0" y="430"/>
                  <a:pt x="0" y="271"/>
                  <a:pt x="0" y="105"/>
                </a:cubicBezTo>
                <a:cubicBezTo>
                  <a:pt x="435" y="69"/>
                  <a:pt x="861" y="-18"/>
                  <a:pt x="1296" y="4"/>
                </a:cubicBezTo>
                <a:cubicBezTo>
                  <a:pt x="6355" y="105"/>
                  <a:pt x="11405" y="228"/>
                  <a:pt x="16474" y="329"/>
                </a:cubicBezTo>
                <a:cubicBezTo>
                  <a:pt x="17061" y="336"/>
                  <a:pt x="17637" y="358"/>
                  <a:pt x="18214" y="315"/>
                </a:cubicBezTo>
                <a:cubicBezTo>
                  <a:pt x="19557" y="221"/>
                  <a:pt x="19898" y="380"/>
                  <a:pt x="19813" y="1515"/>
                </a:cubicBezTo>
                <a:cubicBezTo>
                  <a:pt x="19510" y="5579"/>
                  <a:pt x="19160" y="9643"/>
                  <a:pt x="18763" y="13700"/>
                </a:cubicBezTo>
                <a:cubicBezTo>
                  <a:pt x="18649" y="14864"/>
                  <a:pt x="18318" y="16021"/>
                  <a:pt x="18318" y="17258"/>
                </a:cubicBezTo>
                <a:cubicBezTo>
                  <a:pt x="18782" y="16802"/>
                  <a:pt x="19236" y="16361"/>
                  <a:pt x="19680" y="15905"/>
                </a:cubicBezTo>
                <a:cubicBezTo>
                  <a:pt x="20125" y="15450"/>
                  <a:pt x="20749" y="15103"/>
                  <a:pt x="21335" y="15580"/>
                </a:cubicBezTo>
                <a:cubicBezTo>
                  <a:pt x="21600" y="15804"/>
                  <a:pt x="21572" y="16506"/>
                  <a:pt x="21297" y="16795"/>
                </a:cubicBezTo>
                <a:cubicBezTo>
                  <a:pt x="20040" y="18169"/>
                  <a:pt x="18678" y="19485"/>
                  <a:pt x="17306" y="20794"/>
                </a:cubicBezTo>
                <a:cubicBezTo>
                  <a:pt x="16493" y="21582"/>
                  <a:pt x="15737" y="21524"/>
                  <a:pt x="15179" y="20606"/>
                </a:cubicBezTo>
                <a:cubicBezTo>
                  <a:pt x="14365" y="19268"/>
                  <a:pt x="13561" y="17930"/>
                  <a:pt x="12909" y="16556"/>
                </a:cubicBezTo>
                <a:cubicBezTo>
                  <a:pt x="12748" y="16231"/>
                  <a:pt x="13164" y="15754"/>
                  <a:pt x="13316" y="15349"/>
                </a:cubicBezTo>
                <a:cubicBezTo>
                  <a:pt x="13798" y="15551"/>
                  <a:pt x="14403" y="15681"/>
                  <a:pt x="14715" y="15985"/>
                </a:cubicBezTo>
                <a:cubicBezTo>
                  <a:pt x="15131" y="16390"/>
                  <a:pt x="15311" y="16918"/>
                  <a:pt x="15604" y="17395"/>
                </a:cubicBezTo>
                <a:lnTo>
                  <a:pt x="15614" y="1739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3" name="Google Shape;1393;p38"/>
          <p:cNvSpPr/>
          <p:nvPr/>
        </p:nvSpPr>
        <p:spPr>
          <a:xfrm>
            <a:off x="4176240" y="1448838"/>
            <a:ext cx="91585" cy="95430"/>
          </a:xfrm>
          <a:custGeom>
            <a:rect b="b" l="l" r="r" t="t"/>
            <a:pathLst>
              <a:path extrusionOk="0" h="21361" w="21461">
                <a:moveTo>
                  <a:pt x="21461" y="20791"/>
                </a:moveTo>
                <a:cubicBezTo>
                  <a:pt x="20961" y="20907"/>
                  <a:pt x="20442" y="21112"/>
                  <a:pt x="19932" y="21121"/>
                </a:cubicBezTo>
                <a:cubicBezTo>
                  <a:pt x="15364" y="21227"/>
                  <a:pt x="10814" y="21290"/>
                  <a:pt x="6246" y="21361"/>
                </a:cubicBezTo>
                <a:cubicBezTo>
                  <a:pt x="5764" y="21361"/>
                  <a:pt x="5282" y="21299"/>
                  <a:pt x="4809" y="21227"/>
                </a:cubicBezTo>
                <a:cubicBezTo>
                  <a:pt x="2622" y="20925"/>
                  <a:pt x="1538" y="19847"/>
                  <a:pt x="1677" y="17737"/>
                </a:cubicBezTo>
                <a:cubicBezTo>
                  <a:pt x="1890" y="14710"/>
                  <a:pt x="2280" y="11692"/>
                  <a:pt x="2613" y="8673"/>
                </a:cubicBezTo>
                <a:cubicBezTo>
                  <a:pt x="2780" y="7178"/>
                  <a:pt x="2947" y="5682"/>
                  <a:pt x="3151" y="3839"/>
                </a:cubicBezTo>
                <a:cubicBezTo>
                  <a:pt x="2483" y="4409"/>
                  <a:pt x="2122" y="4863"/>
                  <a:pt x="1649" y="5085"/>
                </a:cubicBezTo>
                <a:cubicBezTo>
                  <a:pt x="1214" y="5290"/>
                  <a:pt x="649" y="5237"/>
                  <a:pt x="139" y="5290"/>
                </a:cubicBezTo>
                <a:cubicBezTo>
                  <a:pt x="120" y="4792"/>
                  <a:pt x="-139" y="4133"/>
                  <a:pt x="102" y="3848"/>
                </a:cubicBezTo>
                <a:cubicBezTo>
                  <a:pt x="1158" y="2610"/>
                  <a:pt x="2326" y="1462"/>
                  <a:pt x="3512" y="331"/>
                </a:cubicBezTo>
                <a:cubicBezTo>
                  <a:pt x="4114" y="-239"/>
                  <a:pt x="4744" y="-25"/>
                  <a:pt x="5171" y="607"/>
                </a:cubicBezTo>
                <a:cubicBezTo>
                  <a:pt x="6060" y="1916"/>
                  <a:pt x="6978" y="3198"/>
                  <a:pt x="7737" y="4569"/>
                </a:cubicBezTo>
                <a:cubicBezTo>
                  <a:pt x="7951" y="4952"/>
                  <a:pt x="7636" y="5584"/>
                  <a:pt x="7571" y="6100"/>
                </a:cubicBezTo>
                <a:cubicBezTo>
                  <a:pt x="7070" y="5922"/>
                  <a:pt x="6514" y="5780"/>
                  <a:pt x="6060" y="5530"/>
                </a:cubicBezTo>
                <a:cubicBezTo>
                  <a:pt x="5801" y="5379"/>
                  <a:pt x="5653" y="5032"/>
                  <a:pt x="5273" y="4542"/>
                </a:cubicBezTo>
                <a:cubicBezTo>
                  <a:pt x="5078" y="6252"/>
                  <a:pt x="4920" y="7694"/>
                  <a:pt x="4744" y="9145"/>
                </a:cubicBezTo>
                <a:cubicBezTo>
                  <a:pt x="4448" y="11656"/>
                  <a:pt x="4114" y="14167"/>
                  <a:pt x="3836" y="16687"/>
                </a:cubicBezTo>
                <a:cubicBezTo>
                  <a:pt x="3577" y="18984"/>
                  <a:pt x="4114" y="19580"/>
                  <a:pt x="6514" y="19643"/>
                </a:cubicBezTo>
                <a:cubicBezTo>
                  <a:pt x="10814" y="19758"/>
                  <a:pt x="15104" y="19847"/>
                  <a:pt x="19413" y="19972"/>
                </a:cubicBezTo>
                <a:cubicBezTo>
                  <a:pt x="20090" y="19990"/>
                  <a:pt x="20775" y="20177"/>
                  <a:pt x="21442" y="20275"/>
                </a:cubicBezTo>
                <a:cubicBezTo>
                  <a:pt x="21442" y="20444"/>
                  <a:pt x="21442" y="20613"/>
                  <a:pt x="21442" y="20782"/>
                </a:cubicBezTo>
                <a:lnTo>
                  <a:pt x="21461" y="207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4" name="Google Shape;1394;p38"/>
          <p:cNvSpPr/>
          <p:nvPr/>
        </p:nvSpPr>
        <p:spPr>
          <a:xfrm>
            <a:off x="4137728" y="1150583"/>
            <a:ext cx="130063" cy="111259"/>
          </a:xfrm>
          <a:custGeom>
            <a:rect b="b" l="l" r="r" t="t"/>
            <a:pathLst>
              <a:path extrusionOk="0" h="21489" w="21498">
                <a:moveTo>
                  <a:pt x="16247" y="2770"/>
                </a:moveTo>
                <a:cubicBezTo>
                  <a:pt x="15960" y="2378"/>
                  <a:pt x="15705" y="2032"/>
                  <a:pt x="15457" y="1694"/>
                </a:cubicBezTo>
                <a:cubicBezTo>
                  <a:pt x="15764" y="1402"/>
                  <a:pt x="16038" y="941"/>
                  <a:pt x="16385" y="857"/>
                </a:cubicBezTo>
                <a:cubicBezTo>
                  <a:pt x="17744" y="511"/>
                  <a:pt x="19123" y="273"/>
                  <a:pt x="20495" y="27"/>
                </a:cubicBezTo>
                <a:cubicBezTo>
                  <a:pt x="21286" y="-111"/>
                  <a:pt x="21600" y="281"/>
                  <a:pt x="21469" y="1210"/>
                </a:cubicBezTo>
                <a:cubicBezTo>
                  <a:pt x="21306" y="2355"/>
                  <a:pt x="21175" y="3522"/>
                  <a:pt x="20914" y="4628"/>
                </a:cubicBezTo>
                <a:cubicBezTo>
                  <a:pt x="20829" y="4982"/>
                  <a:pt x="20365" y="5212"/>
                  <a:pt x="20071" y="5504"/>
                </a:cubicBezTo>
                <a:cubicBezTo>
                  <a:pt x="19901" y="5105"/>
                  <a:pt x="19613" y="4713"/>
                  <a:pt x="19594" y="4290"/>
                </a:cubicBezTo>
                <a:cubicBezTo>
                  <a:pt x="19561" y="3768"/>
                  <a:pt x="19744" y="3238"/>
                  <a:pt x="19862" y="2470"/>
                </a:cubicBezTo>
                <a:cubicBezTo>
                  <a:pt x="11476" y="6326"/>
                  <a:pt x="5163" y="12817"/>
                  <a:pt x="346" y="21489"/>
                </a:cubicBezTo>
                <a:cubicBezTo>
                  <a:pt x="229" y="21420"/>
                  <a:pt x="111" y="21343"/>
                  <a:pt x="0" y="21259"/>
                </a:cubicBezTo>
                <a:cubicBezTo>
                  <a:pt x="111" y="20851"/>
                  <a:pt x="163" y="20406"/>
                  <a:pt x="340" y="20045"/>
                </a:cubicBezTo>
                <a:cubicBezTo>
                  <a:pt x="2327" y="16104"/>
                  <a:pt x="4823" y="12648"/>
                  <a:pt x="7725" y="9598"/>
                </a:cubicBezTo>
                <a:cubicBezTo>
                  <a:pt x="10339" y="6848"/>
                  <a:pt x="13221" y="4544"/>
                  <a:pt x="16247" y="2746"/>
                </a:cubicBezTo>
                <a:lnTo>
                  <a:pt x="16247" y="277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5" name="Google Shape;1395;p38"/>
          <p:cNvSpPr/>
          <p:nvPr/>
        </p:nvSpPr>
        <p:spPr>
          <a:xfrm>
            <a:off x="4041105" y="1143168"/>
            <a:ext cx="41284" cy="127025"/>
          </a:xfrm>
          <a:custGeom>
            <a:rect b="b" l="l" r="r" t="t"/>
            <a:pathLst>
              <a:path extrusionOk="0" h="21466" w="19589">
                <a:moveTo>
                  <a:pt x="8806" y="7"/>
                </a:moveTo>
                <a:cubicBezTo>
                  <a:pt x="3537" y="3790"/>
                  <a:pt x="1062" y="7668"/>
                  <a:pt x="3893" y="11828"/>
                </a:cubicBezTo>
                <a:cubicBezTo>
                  <a:pt x="5318" y="13891"/>
                  <a:pt x="7775" y="15767"/>
                  <a:pt x="11675" y="17507"/>
                </a:cubicBezTo>
                <a:cubicBezTo>
                  <a:pt x="13100" y="17205"/>
                  <a:pt x="14412" y="16889"/>
                  <a:pt x="15781" y="16633"/>
                </a:cubicBezTo>
                <a:cubicBezTo>
                  <a:pt x="17712" y="16277"/>
                  <a:pt x="19081" y="16553"/>
                  <a:pt x="19231" y="17339"/>
                </a:cubicBezTo>
                <a:cubicBezTo>
                  <a:pt x="19400" y="18414"/>
                  <a:pt x="19606" y="19496"/>
                  <a:pt x="19587" y="20578"/>
                </a:cubicBezTo>
                <a:cubicBezTo>
                  <a:pt x="19587" y="21197"/>
                  <a:pt x="18594" y="21600"/>
                  <a:pt x="16606" y="21425"/>
                </a:cubicBezTo>
                <a:cubicBezTo>
                  <a:pt x="13344" y="21150"/>
                  <a:pt x="10025" y="20901"/>
                  <a:pt x="6837" y="20558"/>
                </a:cubicBezTo>
                <a:cubicBezTo>
                  <a:pt x="5731" y="20437"/>
                  <a:pt x="4812" y="20068"/>
                  <a:pt x="3818" y="19812"/>
                </a:cubicBezTo>
                <a:cubicBezTo>
                  <a:pt x="4568" y="19456"/>
                  <a:pt x="5225" y="19073"/>
                  <a:pt x="6087" y="18750"/>
                </a:cubicBezTo>
                <a:cubicBezTo>
                  <a:pt x="6687" y="18529"/>
                  <a:pt x="7531" y="18401"/>
                  <a:pt x="8393" y="18193"/>
                </a:cubicBezTo>
                <a:cubicBezTo>
                  <a:pt x="537" y="14053"/>
                  <a:pt x="-1994" y="9577"/>
                  <a:pt x="1606" y="4738"/>
                </a:cubicBezTo>
                <a:cubicBezTo>
                  <a:pt x="2918" y="2964"/>
                  <a:pt x="4962" y="1304"/>
                  <a:pt x="8825" y="0"/>
                </a:cubicBezTo>
                <a:lnTo>
                  <a:pt x="8825" y="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6" name="Google Shape;1396;p38"/>
          <p:cNvSpPr/>
          <p:nvPr/>
        </p:nvSpPr>
        <p:spPr>
          <a:xfrm>
            <a:off x="3918991" y="1139025"/>
            <a:ext cx="85569" cy="127341"/>
          </a:xfrm>
          <a:custGeom>
            <a:rect b="b" l="l" r="r" t="t"/>
            <a:pathLst>
              <a:path extrusionOk="0" h="21574" w="21581">
                <a:moveTo>
                  <a:pt x="19128" y="2136"/>
                </a:moveTo>
                <a:cubicBezTo>
                  <a:pt x="8712" y="6871"/>
                  <a:pt x="2990" y="13465"/>
                  <a:pt x="638" y="21574"/>
                </a:cubicBezTo>
                <a:cubicBezTo>
                  <a:pt x="429" y="21534"/>
                  <a:pt x="209" y="21493"/>
                  <a:pt x="0" y="21453"/>
                </a:cubicBezTo>
                <a:cubicBezTo>
                  <a:pt x="130" y="20550"/>
                  <a:pt x="130" y="19621"/>
                  <a:pt x="429" y="18738"/>
                </a:cubicBezTo>
                <a:cubicBezTo>
                  <a:pt x="2592" y="12259"/>
                  <a:pt x="7516" y="6911"/>
                  <a:pt x="15031" y="2661"/>
                </a:cubicBezTo>
                <a:cubicBezTo>
                  <a:pt x="15350" y="2480"/>
                  <a:pt x="15679" y="2304"/>
                  <a:pt x="16247" y="1988"/>
                </a:cubicBezTo>
                <a:cubicBezTo>
                  <a:pt x="15540" y="1988"/>
                  <a:pt x="15031" y="2062"/>
                  <a:pt x="14603" y="1974"/>
                </a:cubicBezTo>
                <a:cubicBezTo>
                  <a:pt x="14134" y="1873"/>
                  <a:pt x="13576" y="1671"/>
                  <a:pt x="13377" y="1402"/>
                </a:cubicBezTo>
                <a:cubicBezTo>
                  <a:pt x="13267" y="1247"/>
                  <a:pt x="13755" y="695"/>
                  <a:pt x="14084" y="641"/>
                </a:cubicBezTo>
                <a:cubicBezTo>
                  <a:pt x="15958" y="365"/>
                  <a:pt x="17862" y="136"/>
                  <a:pt x="19766" y="1"/>
                </a:cubicBezTo>
                <a:cubicBezTo>
                  <a:pt x="20125" y="-26"/>
                  <a:pt x="20803" y="378"/>
                  <a:pt x="20892" y="654"/>
                </a:cubicBezTo>
                <a:cubicBezTo>
                  <a:pt x="21231" y="1705"/>
                  <a:pt x="21490" y="2796"/>
                  <a:pt x="21580" y="3867"/>
                </a:cubicBezTo>
                <a:cubicBezTo>
                  <a:pt x="21600" y="4177"/>
                  <a:pt x="20962" y="4514"/>
                  <a:pt x="20623" y="4830"/>
                </a:cubicBezTo>
                <a:cubicBezTo>
                  <a:pt x="20224" y="4574"/>
                  <a:pt x="19616" y="4359"/>
                  <a:pt x="19477" y="4049"/>
                </a:cubicBezTo>
                <a:cubicBezTo>
                  <a:pt x="19228" y="3517"/>
                  <a:pt x="19248" y="2917"/>
                  <a:pt x="19138" y="2136"/>
                </a:cubicBezTo>
                <a:lnTo>
                  <a:pt x="19138" y="213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7" name="Google Shape;1397;p38"/>
          <p:cNvSpPr/>
          <p:nvPr/>
        </p:nvSpPr>
        <p:spPr>
          <a:xfrm>
            <a:off x="4641564" y="1150543"/>
            <a:ext cx="27376" cy="121856"/>
          </a:xfrm>
          <a:custGeom>
            <a:rect b="b" l="l" r="r" t="t"/>
            <a:pathLst>
              <a:path extrusionOk="0" h="21220" w="20354">
                <a:moveTo>
                  <a:pt x="13703" y="3583"/>
                </a:moveTo>
                <a:cubicBezTo>
                  <a:pt x="7641" y="7148"/>
                  <a:pt x="5140" y="10845"/>
                  <a:pt x="6582" y="14639"/>
                </a:cubicBezTo>
                <a:cubicBezTo>
                  <a:pt x="7259" y="16383"/>
                  <a:pt x="8995" y="18114"/>
                  <a:pt x="10496" y="19845"/>
                </a:cubicBezTo>
                <a:cubicBezTo>
                  <a:pt x="11025" y="20433"/>
                  <a:pt x="11702" y="21008"/>
                  <a:pt x="8495" y="21188"/>
                </a:cubicBezTo>
                <a:cubicBezTo>
                  <a:pt x="5258" y="21368"/>
                  <a:pt x="4581" y="20752"/>
                  <a:pt x="3992" y="20198"/>
                </a:cubicBezTo>
                <a:cubicBezTo>
                  <a:pt x="-1246" y="15283"/>
                  <a:pt x="-746" y="10402"/>
                  <a:pt x="5640" y="5563"/>
                </a:cubicBezTo>
                <a:cubicBezTo>
                  <a:pt x="6052" y="5258"/>
                  <a:pt x="6464" y="4953"/>
                  <a:pt x="7200" y="4441"/>
                </a:cubicBezTo>
                <a:cubicBezTo>
                  <a:pt x="5787" y="4718"/>
                  <a:pt x="5081" y="4967"/>
                  <a:pt x="4286" y="4981"/>
                </a:cubicBezTo>
                <a:cubicBezTo>
                  <a:pt x="3080" y="5016"/>
                  <a:pt x="1461" y="4981"/>
                  <a:pt x="579" y="4815"/>
                </a:cubicBezTo>
                <a:cubicBezTo>
                  <a:pt x="-39" y="4690"/>
                  <a:pt x="-216" y="4199"/>
                  <a:pt x="314" y="4046"/>
                </a:cubicBezTo>
                <a:cubicBezTo>
                  <a:pt x="4904" y="2731"/>
                  <a:pt x="9613" y="1436"/>
                  <a:pt x="14557" y="197"/>
                </a:cubicBezTo>
                <a:cubicBezTo>
                  <a:pt x="16264" y="-232"/>
                  <a:pt x="19089" y="80"/>
                  <a:pt x="19353" y="737"/>
                </a:cubicBezTo>
                <a:cubicBezTo>
                  <a:pt x="19942" y="2170"/>
                  <a:pt x="20295" y="3610"/>
                  <a:pt x="20354" y="5050"/>
                </a:cubicBezTo>
                <a:cubicBezTo>
                  <a:pt x="20354" y="5300"/>
                  <a:pt x="18529" y="5777"/>
                  <a:pt x="17823" y="5756"/>
                </a:cubicBezTo>
                <a:cubicBezTo>
                  <a:pt x="16558" y="5708"/>
                  <a:pt x="14910" y="5403"/>
                  <a:pt x="14468" y="5120"/>
                </a:cubicBezTo>
                <a:cubicBezTo>
                  <a:pt x="13762" y="4642"/>
                  <a:pt x="13939" y="4095"/>
                  <a:pt x="13733" y="3569"/>
                </a:cubicBezTo>
                <a:lnTo>
                  <a:pt x="13703" y="358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8" name="Google Shape;1398;p38"/>
          <p:cNvSpPr/>
          <p:nvPr/>
        </p:nvSpPr>
        <p:spPr>
          <a:xfrm>
            <a:off x="4746459" y="1146468"/>
            <a:ext cx="27765" cy="102223"/>
          </a:xfrm>
          <a:custGeom>
            <a:rect b="b" l="l" r="r" t="t"/>
            <a:pathLst>
              <a:path extrusionOk="0" h="21341" w="21074">
                <a:moveTo>
                  <a:pt x="5063" y="0"/>
                </a:moveTo>
                <a:cubicBezTo>
                  <a:pt x="11483" y="1353"/>
                  <a:pt x="14213" y="7347"/>
                  <a:pt x="14003" y="16785"/>
                </a:cubicBezTo>
                <a:cubicBezTo>
                  <a:pt x="14783" y="16619"/>
                  <a:pt x="15383" y="16378"/>
                  <a:pt x="16043" y="16362"/>
                </a:cubicBezTo>
                <a:cubicBezTo>
                  <a:pt x="17453" y="16320"/>
                  <a:pt x="19373" y="16246"/>
                  <a:pt x="20213" y="16461"/>
                </a:cubicBezTo>
                <a:cubicBezTo>
                  <a:pt x="21023" y="16677"/>
                  <a:pt x="21383" y="17350"/>
                  <a:pt x="20753" y="17582"/>
                </a:cubicBezTo>
                <a:cubicBezTo>
                  <a:pt x="17633" y="18794"/>
                  <a:pt x="14393" y="19981"/>
                  <a:pt x="10703" y="21052"/>
                </a:cubicBezTo>
                <a:cubicBezTo>
                  <a:pt x="8783" y="21600"/>
                  <a:pt x="6113" y="21326"/>
                  <a:pt x="5333" y="20587"/>
                </a:cubicBezTo>
                <a:cubicBezTo>
                  <a:pt x="3293" y="18670"/>
                  <a:pt x="1553" y="16719"/>
                  <a:pt x="23" y="14768"/>
                </a:cubicBezTo>
                <a:cubicBezTo>
                  <a:pt x="-217" y="14444"/>
                  <a:pt x="1463" y="13656"/>
                  <a:pt x="1913" y="13689"/>
                </a:cubicBezTo>
                <a:cubicBezTo>
                  <a:pt x="3803" y="13788"/>
                  <a:pt x="5573" y="14096"/>
                  <a:pt x="7823" y="14378"/>
                </a:cubicBezTo>
                <a:cubicBezTo>
                  <a:pt x="7823" y="12112"/>
                  <a:pt x="8183" y="9679"/>
                  <a:pt x="7703" y="7255"/>
                </a:cubicBezTo>
                <a:cubicBezTo>
                  <a:pt x="7223" y="4831"/>
                  <a:pt x="5963" y="2416"/>
                  <a:pt x="506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9" name="Google Shape;1399;p38"/>
          <p:cNvSpPr/>
          <p:nvPr/>
        </p:nvSpPr>
        <p:spPr>
          <a:xfrm>
            <a:off x="4316301" y="1197531"/>
            <a:ext cx="76639" cy="54856"/>
          </a:xfrm>
          <a:custGeom>
            <a:rect b="b" l="l" r="r" t="t"/>
            <a:pathLst>
              <a:path extrusionOk="0" h="21428" w="21215">
                <a:moveTo>
                  <a:pt x="4703" y="7168"/>
                </a:moveTo>
                <a:cubicBezTo>
                  <a:pt x="5196" y="8269"/>
                  <a:pt x="5830" y="9294"/>
                  <a:pt x="6115" y="10519"/>
                </a:cubicBezTo>
                <a:cubicBezTo>
                  <a:pt x="6301" y="11280"/>
                  <a:pt x="5962" y="12288"/>
                  <a:pt x="5863" y="13188"/>
                </a:cubicBezTo>
                <a:cubicBezTo>
                  <a:pt x="5294" y="12956"/>
                  <a:pt x="4441" y="12956"/>
                  <a:pt x="4178" y="12397"/>
                </a:cubicBezTo>
                <a:cubicBezTo>
                  <a:pt x="2755" y="9340"/>
                  <a:pt x="1431" y="6190"/>
                  <a:pt x="184" y="2978"/>
                </a:cubicBezTo>
                <a:cubicBezTo>
                  <a:pt x="-385" y="1519"/>
                  <a:pt x="447" y="-172"/>
                  <a:pt x="1606" y="14"/>
                </a:cubicBezTo>
                <a:cubicBezTo>
                  <a:pt x="4331" y="449"/>
                  <a:pt x="7034" y="976"/>
                  <a:pt x="9748" y="1612"/>
                </a:cubicBezTo>
                <a:cubicBezTo>
                  <a:pt x="10163" y="1706"/>
                  <a:pt x="10492" y="2606"/>
                  <a:pt x="10853" y="3133"/>
                </a:cubicBezTo>
                <a:cubicBezTo>
                  <a:pt x="10448" y="3692"/>
                  <a:pt x="10087" y="4607"/>
                  <a:pt x="9638" y="4700"/>
                </a:cubicBezTo>
                <a:cubicBezTo>
                  <a:pt x="8675" y="4887"/>
                  <a:pt x="7679" y="4638"/>
                  <a:pt x="6290" y="4576"/>
                </a:cubicBezTo>
                <a:cubicBezTo>
                  <a:pt x="9102" y="7400"/>
                  <a:pt x="11684" y="9852"/>
                  <a:pt x="14135" y="12521"/>
                </a:cubicBezTo>
                <a:cubicBezTo>
                  <a:pt x="16554" y="15175"/>
                  <a:pt x="18862" y="18030"/>
                  <a:pt x="21215" y="20807"/>
                </a:cubicBezTo>
                <a:cubicBezTo>
                  <a:pt x="21095" y="21009"/>
                  <a:pt x="20985" y="21226"/>
                  <a:pt x="20876" y="21428"/>
                </a:cubicBezTo>
                <a:cubicBezTo>
                  <a:pt x="15602" y="16525"/>
                  <a:pt x="10327" y="11590"/>
                  <a:pt x="5042" y="6687"/>
                </a:cubicBezTo>
                <a:cubicBezTo>
                  <a:pt x="4944" y="6857"/>
                  <a:pt x="4834" y="6997"/>
                  <a:pt x="4736" y="7168"/>
                </a:cubicBezTo>
                <a:lnTo>
                  <a:pt x="4703" y="71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0" name="Google Shape;1400;p38"/>
          <p:cNvSpPr/>
          <p:nvPr/>
        </p:nvSpPr>
        <p:spPr>
          <a:xfrm>
            <a:off x="4827548" y="1187714"/>
            <a:ext cx="77976" cy="67646"/>
          </a:xfrm>
          <a:custGeom>
            <a:rect b="b" l="l" r="r" t="t"/>
            <a:pathLst>
              <a:path extrusionOk="0" h="21090" w="21600">
                <a:moveTo>
                  <a:pt x="16745" y="6309"/>
                </a:moveTo>
                <a:cubicBezTo>
                  <a:pt x="16427" y="6458"/>
                  <a:pt x="16088" y="6718"/>
                  <a:pt x="15759" y="6693"/>
                </a:cubicBezTo>
                <a:cubicBezTo>
                  <a:pt x="15342" y="6668"/>
                  <a:pt x="14707" y="6507"/>
                  <a:pt x="14597" y="6185"/>
                </a:cubicBezTo>
                <a:cubicBezTo>
                  <a:pt x="14444" y="5763"/>
                  <a:pt x="14488" y="4895"/>
                  <a:pt x="14762" y="4647"/>
                </a:cubicBezTo>
                <a:cubicBezTo>
                  <a:pt x="16449" y="3110"/>
                  <a:pt x="18192" y="1609"/>
                  <a:pt x="20000" y="258"/>
                </a:cubicBezTo>
                <a:cubicBezTo>
                  <a:pt x="20855" y="-387"/>
                  <a:pt x="21600" y="258"/>
                  <a:pt x="21600" y="1312"/>
                </a:cubicBezTo>
                <a:cubicBezTo>
                  <a:pt x="21600" y="3358"/>
                  <a:pt x="21512" y="5428"/>
                  <a:pt x="21271" y="7450"/>
                </a:cubicBezTo>
                <a:cubicBezTo>
                  <a:pt x="21107" y="8950"/>
                  <a:pt x="20153" y="9099"/>
                  <a:pt x="18652" y="7921"/>
                </a:cubicBezTo>
                <a:cubicBezTo>
                  <a:pt x="15638" y="12471"/>
                  <a:pt x="12088" y="16414"/>
                  <a:pt x="7616" y="19068"/>
                </a:cubicBezTo>
                <a:cubicBezTo>
                  <a:pt x="5874" y="20097"/>
                  <a:pt x="3858" y="20531"/>
                  <a:pt x="1918" y="21064"/>
                </a:cubicBezTo>
                <a:cubicBezTo>
                  <a:pt x="1392" y="21213"/>
                  <a:pt x="712" y="20680"/>
                  <a:pt x="0" y="20419"/>
                </a:cubicBezTo>
                <a:cubicBezTo>
                  <a:pt x="296" y="19961"/>
                  <a:pt x="351" y="19799"/>
                  <a:pt x="405" y="19799"/>
                </a:cubicBezTo>
                <a:cubicBezTo>
                  <a:pt x="4395" y="19899"/>
                  <a:pt x="7386" y="17419"/>
                  <a:pt x="10170" y="14703"/>
                </a:cubicBezTo>
                <a:cubicBezTo>
                  <a:pt x="12647" y="12285"/>
                  <a:pt x="14827" y="9446"/>
                  <a:pt x="17140" y="6780"/>
                </a:cubicBezTo>
                <a:cubicBezTo>
                  <a:pt x="16997" y="6619"/>
                  <a:pt x="16866" y="6458"/>
                  <a:pt x="16723" y="6296"/>
                </a:cubicBezTo>
                <a:lnTo>
                  <a:pt x="16745" y="630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1" name="Google Shape;1401;p38"/>
          <p:cNvSpPr/>
          <p:nvPr/>
        </p:nvSpPr>
        <p:spPr>
          <a:xfrm>
            <a:off x="4519489" y="1189238"/>
            <a:ext cx="65502" cy="84790"/>
          </a:xfrm>
          <a:custGeom>
            <a:rect b="b" l="l" r="r" t="t"/>
            <a:pathLst>
              <a:path extrusionOk="0" h="21534" w="21600">
                <a:moveTo>
                  <a:pt x="26" y="21150"/>
                </a:moveTo>
                <a:cubicBezTo>
                  <a:pt x="222" y="20504"/>
                  <a:pt x="352" y="19838"/>
                  <a:pt x="652" y="19222"/>
                </a:cubicBezTo>
                <a:cubicBezTo>
                  <a:pt x="2933" y="14576"/>
                  <a:pt x="6779" y="10739"/>
                  <a:pt x="11041" y="7124"/>
                </a:cubicBezTo>
                <a:cubicBezTo>
                  <a:pt x="12527" y="5872"/>
                  <a:pt x="14052" y="4650"/>
                  <a:pt x="15943" y="3105"/>
                </a:cubicBezTo>
                <a:cubicBezTo>
                  <a:pt x="14861" y="3418"/>
                  <a:pt x="14313" y="3691"/>
                  <a:pt x="13740" y="3711"/>
                </a:cubicBezTo>
                <a:cubicBezTo>
                  <a:pt x="13283" y="3721"/>
                  <a:pt x="12488" y="3509"/>
                  <a:pt x="12397" y="3266"/>
                </a:cubicBezTo>
                <a:cubicBezTo>
                  <a:pt x="12253" y="2903"/>
                  <a:pt x="12449" y="2156"/>
                  <a:pt x="12749" y="2055"/>
                </a:cubicBezTo>
                <a:cubicBezTo>
                  <a:pt x="15186" y="1287"/>
                  <a:pt x="17676" y="580"/>
                  <a:pt x="20192" y="5"/>
                </a:cubicBezTo>
                <a:cubicBezTo>
                  <a:pt x="20518" y="-66"/>
                  <a:pt x="21600" y="691"/>
                  <a:pt x="21600" y="1045"/>
                </a:cubicBezTo>
                <a:cubicBezTo>
                  <a:pt x="21600" y="2711"/>
                  <a:pt x="21404" y="4387"/>
                  <a:pt x="21092" y="6043"/>
                </a:cubicBezTo>
                <a:cubicBezTo>
                  <a:pt x="21026" y="6407"/>
                  <a:pt x="20205" y="6680"/>
                  <a:pt x="19749" y="6993"/>
                </a:cubicBezTo>
                <a:cubicBezTo>
                  <a:pt x="19332" y="6599"/>
                  <a:pt x="18732" y="6255"/>
                  <a:pt x="18563" y="5811"/>
                </a:cubicBezTo>
                <a:cubicBezTo>
                  <a:pt x="18380" y="5286"/>
                  <a:pt x="18589" y="4690"/>
                  <a:pt x="18654" y="3741"/>
                </a:cubicBezTo>
                <a:cubicBezTo>
                  <a:pt x="11211" y="8982"/>
                  <a:pt x="4654" y="14354"/>
                  <a:pt x="978" y="21534"/>
                </a:cubicBezTo>
                <a:cubicBezTo>
                  <a:pt x="652" y="21413"/>
                  <a:pt x="326" y="21282"/>
                  <a:pt x="0" y="21160"/>
                </a:cubicBezTo>
                <a:lnTo>
                  <a:pt x="26" y="211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2" name="Google Shape;1402;p38"/>
          <p:cNvSpPr/>
          <p:nvPr/>
        </p:nvSpPr>
        <p:spPr>
          <a:xfrm>
            <a:off x="4752970" y="1502012"/>
            <a:ext cx="58252" cy="36391"/>
          </a:xfrm>
          <a:custGeom>
            <a:rect b="b" l="l" r="r" t="t"/>
            <a:pathLst>
              <a:path extrusionOk="0" h="21533" w="21436">
                <a:moveTo>
                  <a:pt x="3376" y="15671"/>
                </a:moveTo>
                <a:lnTo>
                  <a:pt x="18053" y="15671"/>
                </a:lnTo>
                <a:cubicBezTo>
                  <a:pt x="18053" y="12753"/>
                  <a:pt x="18053" y="9671"/>
                  <a:pt x="18053" y="6588"/>
                </a:cubicBezTo>
                <a:cubicBezTo>
                  <a:pt x="18053" y="5365"/>
                  <a:pt x="17893" y="4000"/>
                  <a:pt x="18198" y="2965"/>
                </a:cubicBezTo>
                <a:cubicBezTo>
                  <a:pt x="18503" y="1812"/>
                  <a:pt x="19231" y="988"/>
                  <a:pt x="19783" y="0"/>
                </a:cubicBezTo>
                <a:cubicBezTo>
                  <a:pt x="20322" y="1012"/>
                  <a:pt x="21194" y="1906"/>
                  <a:pt x="21311" y="3012"/>
                </a:cubicBezTo>
                <a:cubicBezTo>
                  <a:pt x="21558" y="5153"/>
                  <a:pt x="21369" y="7435"/>
                  <a:pt x="21340" y="9671"/>
                </a:cubicBezTo>
                <a:cubicBezTo>
                  <a:pt x="21311" y="12565"/>
                  <a:pt x="21267" y="15459"/>
                  <a:pt x="21180" y="18376"/>
                </a:cubicBezTo>
                <a:cubicBezTo>
                  <a:pt x="21122" y="20494"/>
                  <a:pt x="20438" y="21600"/>
                  <a:pt x="19056" y="21529"/>
                </a:cubicBezTo>
                <a:cubicBezTo>
                  <a:pt x="13413" y="21200"/>
                  <a:pt x="7769" y="20918"/>
                  <a:pt x="2125" y="20612"/>
                </a:cubicBezTo>
                <a:cubicBezTo>
                  <a:pt x="860" y="20518"/>
                  <a:pt x="-42" y="19694"/>
                  <a:pt x="2" y="17412"/>
                </a:cubicBezTo>
                <a:cubicBezTo>
                  <a:pt x="103" y="13176"/>
                  <a:pt x="176" y="8941"/>
                  <a:pt x="496" y="4753"/>
                </a:cubicBezTo>
                <a:cubicBezTo>
                  <a:pt x="583" y="3553"/>
                  <a:pt x="1514" y="2541"/>
                  <a:pt x="2053" y="1459"/>
                </a:cubicBezTo>
                <a:cubicBezTo>
                  <a:pt x="2489" y="2541"/>
                  <a:pt x="3245" y="3600"/>
                  <a:pt x="3289" y="4776"/>
                </a:cubicBezTo>
                <a:cubicBezTo>
                  <a:pt x="3463" y="8188"/>
                  <a:pt x="3347" y="11624"/>
                  <a:pt x="3347" y="15694"/>
                </a:cubicBezTo>
                <a:lnTo>
                  <a:pt x="3376" y="156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3" name="Google Shape;1403;p38"/>
          <p:cNvSpPr/>
          <p:nvPr/>
        </p:nvSpPr>
        <p:spPr>
          <a:xfrm>
            <a:off x="4764691" y="1434093"/>
            <a:ext cx="38144" cy="62491"/>
          </a:xfrm>
          <a:custGeom>
            <a:rect b="b" l="l" r="r" t="t"/>
            <a:pathLst>
              <a:path extrusionOk="0" h="21094" w="21045">
                <a:moveTo>
                  <a:pt x="10782" y="16032"/>
                </a:moveTo>
                <a:cubicBezTo>
                  <a:pt x="12791" y="14932"/>
                  <a:pt x="14801" y="13872"/>
                  <a:pt x="16788" y="12812"/>
                </a:cubicBezTo>
                <a:cubicBezTo>
                  <a:pt x="18011" y="12155"/>
                  <a:pt x="19496" y="11377"/>
                  <a:pt x="20697" y="12437"/>
                </a:cubicBezTo>
                <a:cubicBezTo>
                  <a:pt x="21309" y="12960"/>
                  <a:pt x="21069" y="14328"/>
                  <a:pt x="20326" y="14879"/>
                </a:cubicBezTo>
                <a:cubicBezTo>
                  <a:pt x="17815" y="16797"/>
                  <a:pt x="14997" y="18595"/>
                  <a:pt x="12158" y="20325"/>
                </a:cubicBezTo>
                <a:cubicBezTo>
                  <a:pt x="10083" y="21600"/>
                  <a:pt x="7091" y="21238"/>
                  <a:pt x="5802" y="19614"/>
                </a:cubicBezTo>
                <a:cubicBezTo>
                  <a:pt x="3815" y="17106"/>
                  <a:pt x="1828" y="14597"/>
                  <a:pt x="124" y="12021"/>
                </a:cubicBezTo>
                <a:cubicBezTo>
                  <a:pt x="-291" y="11404"/>
                  <a:pt x="452" y="10478"/>
                  <a:pt x="670" y="9700"/>
                </a:cubicBezTo>
                <a:cubicBezTo>
                  <a:pt x="1893" y="10008"/>
                  <a:pt x="3291" y="10156"/>
                  <a:pt x="4230" y="10639"/>
                </a:cubicBezTo>
                <a:cubicBezTo>
                  <a:pt x="5213" y="11135"/>
                  <a:pt x="5781" y="11927"/>
                  <a:pt x="7047" y="13040"/>
                </a:cubicBezTo>
                <a:cubicBezTo>
                  <a:pt x="7484" y="10639"/>
                  <a:pt x="7855" y="8680"/>
                  <a:pt x="8205" y="6735"/>
                </a:cubicBezTo>
                <a:cubicBezTo>
                  <a:pt x="8489" y="5165"/>
                  <a:pt x="8663" y="3569"/>
                  <a:pt x="9166" y="2012"/>
                </a:cubicBezTo>
                <a:cubicBezTo>
                  <a:pt x="9406" y="1301"/>
                  <a:pt x="10280" y="657"/>
                  <a:pt x="10848" y="0"/>
                </a:cubicBezTo>
                <a:cubicBezTo>
                  <a:pt x="11262" y="684"/>
                  <a:pt x="12027" y="1368"/>
                  <a:pt x="11983" y="2053"/>
                </a:cubicBezTo>
                <a:cubicBezTo>
                  <a:pt x="11787" y="5782"/>
                  <a:pt x="11372" y="9525"/>
                  <a:pt x="11022" y="13255"/>
                </a:cubicBezTo>
                <a:cubicBezTo>
                  <a:pt x="10913" y="14235"/>
                  <a:pt x="10848" y="15214"/>
                  <a:pt x="10760" y="16059"/>
                </a:cubicBezTo>
                <a:lnTo>
                  <a:pt x="10782" y="160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4" name="Google Shape;1404;p38"/>
          <p:cNvSpPr/>
          <p:nvPr/>
        </p:nvSpPr>
        <p:spPr>
          <a:xfrm>
            <a:off x="4449895" y="1171117"/>
            <a:ext cx="26175" cy="101094"/>
          </a:xfrm>
          <a:custGeom>
            <a:rect b="b" l="l" r="r" t="t"/>
            <a:pathLst>
              <a:path extrusionOk="0" h="21475" w="20096">
                <a:moveTo>
                  <a:pt x="19691" y="21475"/>
                </a:moveTo>
                <a:cubicBezTo>
                  <a:pt x="16324" y="15942"/>
                  <a:pt x="13472" y="10392"/>
                  <a:pt x="6859" y="5349"/>
                </a:cubicBezTo>
                <a:cubicBezTo>
                  <a:pt x="4948" y="5636"/>
                  <a:pt x="3218" y="5898"/>
                  <a:pt x="1550" y="6160"/>
                </a:cubicBezTo>
                <a:cubicBezTo>
                  <a:pt x="1004" y="5636"/>
                  <a:pt x="-58" y="5112"/>
                  <a:pt x="3" y="4597"/>
                </a:cubicBezTo>
                <a:cubicBezTo>
                  <a:pt x="185" y="3567"/>
                  <a:pt x="670" y="2519"/>
                  <a:pt x="1641" y="1522"/>
                </a:cubicBezTo>
                <a:cubicBezTo>
                  <a:pt x="2187" y="948"/>
                  <a:pt x="3552" y="272"/>
                  <a:pt x="5281" y="27"/>
                </a:cubicBezTo>
                <a:cubicBezTo>
                  <a:pt x="6282" y="-125"/>
                  <a:pt x="8922" y="407"/>
                  <a:pt x="10408" y="770"/>
                </a:cubicBezTo>
                <a:cubicBezTo>
                  <a:pt x="12714" y="1311"/>
                  <a:pt x="14655" y="1962"/>
                  <a:pt x="16809" y="2553"/>
                </a:cubicBezTo>
                <a:cubicBezTo>
                  <a:pt x="18387" y="2984"/>
                  <a:pt x="19479" y="3457"/>
                  <a:pt x="17598" y="3997"/>
                </a:cubicBezTo>
                <a:cubicBezTo>
                  <a:pt x="15778" y="4530"/>
                  <a:pt x="14049" y="4335"/>
                  <a:pt x="12471" y="3845"/>
                </a:cubicBezTo>
                <a:cubicBezTo>
                  <a:pt x="12138" y="3735"/>
                  <a:pt x="11652" y="3668"/>
                  <a:pt x="10499" y="3414"/>
                </a:cubicBezTo>
                <a:cubicBezTo>
                  <a:pt x="17113" y="9437"/>
                  <a:pt x="21542" y="15334"/>
                  <a:pt x="19661" y="21467"/>
                </a:cubicBezTo>
                <a:lnTo>
                  <a:pt x="19691" y="2146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5" name="Google Shape;1405;p38"/>
          <p:cNvSpPr/>
          <p:nvPr/>
        </p:nvSpPr>
        <p:spPr>
          <a:xfrm>
            <a:off x="4222964" y="1898618"/>
            <a:ext cx="168734" cy="102827"/>
          </a:xfrm>
          <a:custGeom>
            <a:rect b="b" l="l" r="r" t="t"/>
            <a:pathLst>
              <a:path extrusionOk="0" h="21512" w="21352">
                <a:moveTo>
                  <a:pt x="20022" y="5193"/>
                </a:moveTo>
                <a:cubicBezTo>
                  <a:pt x="15866" y="4353"/>
                  <a:pt x="12095" y="5401"/>
                  <a:pt x="8524" y="8329"/>
                </a:cubicBezTo>
                <a:cubicBezTo>
                  <a:pt x="4963" y="11248"/>
                  <a:pt x="2218" y="15698"/>
                  <a:pt x="2" y="21512"/>
                </a:cubicBezTo>
                <a:cubicBezTo>
                  <a:pt x="-93" y="18559"/>
                  <a:pt x="4088" y="11215"/>
                  <a:pt x="7449" y="7988"/>
                </a:cubicBezTo>
                <a:cubicBezTo>
                  <a:pt x="10720" y="4844"/>
                  <a:pt x="14260" y="3439"/>
                  <a:pt x="18226" y="3389"/>
                </a:cubicBezTo>
                <a:cubicBezTo>
                  <a:pt x="17606" y="2648"/>
                  <a:pt x="17126" y="2166"/>
                  <a:pt x="16721" y="1551"/>
                </a:cubicBezTo>
                <a:cubicBezTo>
                  <a:pt x="16536" y="1276"/>
                  <a:pt x="16506" y="710"/>
                  <a:pt x="16411" y="278"/>
                </a:cubicBezTo>
                <a:cubicBezTo>
                  <a:pt x="16676" y="186"/>
                  <a:pt x="16981" y="-88"/>
                  <a:pt x="17216" y="28"/>
                </a:cubicBezTo>
                <a:cubicBezTo>
                  <a:pt x="18596" y="710"/>
                  <a:pt x="19812" y="1925"/>
                  <a:pt x="20887" y="3505"/>
                </a:cubicBezTo>
                <a:cubicBezTo>
                  <a:pt x="21462" y="4353"/>
                  <a:pt x="21507" y="4936"/>
                  <a:pt x="21007" y="5917"/>
                </a:cubicBezTo>
                <a:cubicBezTo>
                  <a:pt x="20377" y="7148"/>
                  <a:pt x="19732" y="8362"/>
                  <a:pt x="19046" y="9494"/>
                </a:cubicBezTo>
                <a:cubicBezTo>
                  <a:pt x="18876" y="9768"/>
                  <a:pt x="18491" y="9693"/>
                  <a:pt x="18206" y="9768"/>
                </a:cubicBezTo>
                <a:cubicBezTo>
                  <a:pt x="18236" y="9319"/>
                  <a:pt x="18166" y="8720"/>
                  <a:pt x="18311" y="8421"/>
                </a:cubicBezTo>
                <a:cubicBezTo>
                  <a:pt x="18801" y="7373"/>
                  <a:pt x="19367" y="6416"/>
                  <a:pt x="20037" y="5193"/>
                </a:cubicBezTo>
                <a:lnTo>
                  <a:pt x="20022" y="519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6" name="Google Shape;1406;p38"/>
          <p:cNvSpPr/>
          <p:nvPr/>
        </p:nvSpPr>
        <p:spPr>
          <a:xfrm>
            <a:off x="4416052" y="1883085"/>
            <a:ext cx="10206" cy="31428"/>
          </a:xfrm>
          <a:custGeom>
            <a:rect b="b" l="l" r="r" t="t"/>
            <a:pathLst>
              <a:path extrusionOk="0" h="21600" w="21600">
                <a:moveTo>
                  <a:pt x="21600" y="18979"/>
                </a:moveTo>
                <a:cubicBezTo>
                  <a:pt x="19247" y="19770"/>
                  <a:pt x="15885" y="21600"/>
                  <a:pt x="12775" y="21600"/>
                </a:cubicBezTo>
                <a:cubicBezTo>
                  <a:pt x="9161" y="21600"/>
                  <a:pt x="3026" y="19962"/>
                  <a:pt x="2605" y="18869"/>
                </a:cubicBezTo>
                <a:cubicBezTo>
                  <a:pt x="840" y="13381"/>
                  <a:pt x="336" y="7837"/>
                  <a:pt x="0" y="2348"/>
                </a:cubicBezTo>
                <a:cubicBezTo>
                  <a:pt x="0" y="1584"/>
                  <a:pt x="3110" y="792"/>
                  <a:pt x="4791" y="0"/>
                </a:cubicBezTo>
                <a:cubicBezTo>
                  <a:pt x="6892" y="655"/>
                  <a:pt x="10338" y="1174"/>
                  <a:pt x="10842" y="1912"/>
                </a:cubicBezTo>
                <a:cubicBezTo>
                  <a:pt x="14624" y="7264"/>
                  <a:pt x="17650" y="12698"/>
                  <a:pt x="21600" y="1897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7" name="Google Shape;1407;p38"/>
          <p:cNvSpPr/>
          <p:nvPr/>
        </p:nvSpPr>
        <p:spPr>
          <a:xfrm>
            <a:off x="4439618" y="1903363"/>
            <a:ext cx="26352" cy="15134"/>
          </a:xfrm>
          <a:custGeom>
            <a:rect b="b" l="l" r="r" t="t"/>
            <a:pathLst>
              <a:path extrusionOk="0" h="20383" w="21600">
                <a:moveTo>
                  <a:pt x="21535" y="2516"/>
                </a:moveTo>
                <a:cubicBezTo>
                  <a:pt x="19622" y="6152"/>
                  <a:pt x="19038" y="8023"/>
                  <a:pt x="18130" y="8772"/>
                </a:cubicBezTo>
                <a:cubicBezTo>
                  <a:pt x="13362" y="12782"/>
                  <a:pt x="8530" y="16685"/>
                  <a:pt x="3665" y="20160"/>
                </a:cubicBezTo>
                <a:cubicBezTo>
                  <a:pt x="2692" y="20855"/>
                  <a:pt x="1232" y="19732"/>
                  <a:pt x="0" y="19411"/>
                </a:cubicBezTo>
                <a:cubicBezTo>
                  <a:pt x="551" y="17594"/>
                  <a:pt x="746" y="14920"/>
                  <a:pt x="1622" y="13958"/>
                </a:cubicBezTo>
                <a:cubicBezTo>
                  <a:pt x="6065" y="9093"/>
                  <a:pt x="10605" y="4281"/>
                  <a:pt x="15373" y="271"/>
                </a:cubicBezTo>
                <a:cubicBezTo>
                  <a:pt x="16541" y="-745"/>
                  <a:pt x="18681" y="1340"/>
                  <a:pt x="21600" y="2463"/>
                </a:cubicBezTo>
                <a:lnTo>
                  <a:pt x="21535" y="246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8" name="Google Shape;1408;p38"/>
          <p:cNvSpPr/>
          <p:nvPr/>
        </p:nvSpPr>
        <p:spPr>
          <a:xfrm>
            <a:off x="4431421" y="1928628"/>
            <a:ext cx="20433" cy="17117"/>
          </a:xfrm>
          <a:custGeom>
            <a:rect b="b" l="l" r="r" t="t"/>
            <a:pathLst>
              <a:path extrusionOk="0" h="20623" w="21284">
                <a:moveTo>
                  <a:pt x="21284" y="18481"/>
                </a:moveTo>
                <a:cubicBezTo>
                  <a:pt x="18733" y="19293"/>
                  <a:pt x="15771" y="21300"/>
                  <a:pt x="14701" y="20392"/>
                </a:cubicBezTo>
                <a:cubicBezTo>
                  <a:pt x="9641" y="15996"/>
                  <a:pt x="4991" y="10882"/>
                  <a:pt x="425" y="5673"/>
                </a:cubicBezTo>
                <a:cubicBezTo>
                  <a:pt x="-316" y="4861"/>
                  <a:pt x="54" y="2376"/>
                  <a:pt x="466" y="847"/>
                </a:cubicBezTo>
                <a:cubicBezTo>
                  <a:pt x="630" y="273"/>
                  <a:pt x="2811" y="-300"/>
                  <a:pt x="3387" y="178"/>
                </a:cubicBezTo>
                <a:cubicBezTo>
                  <a:pt x="8735" y="4527"/>
                  <a:pt x="14002" y="9066"/>
                  <a:pt x="19227" y="13654"/>
                </a:cubicBezTo>
                <a:cubicBezTo>
                  <a:pt x="19926" y="14227"/>
                  <a:pt x="20050" y="15565"/>
                  <a:pt x="21243" y="18385"/>
                </a:cubicBezTo>
                <a:lnTo>
                  <a:pt x="21284" y="1848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9" name="Google Shape;1409;p38"/>
          <p:cNvSpPr/>
          <p:nvPr/>
        </p:nvSpPr>
        <p:spPr>
          <a:xfrm>
            <a:off x="4402605" y="1931759"/>
            <a:ext cx="13710" cy="23866"/>
          </a:xfrm>
          <a:custGeom>
            <a:rect b="b" l="l" r="r" t="t"/>
            <a:pathLst>
              <a:path extrusionOk="0" h="21501" w="20695">
                <a:moveTo>
                  <a:pt x="20474" y="72"/>
                </a:moveTo>
                <a:cubicBezTo>
                  <a:pt x="20474" y="1650"/>
                  <a:pt x="21010" y="2906"/>
                  <a:pt x="20415" y="3983"/>
                </a:cubicBezTo>
                <a:cubicBezTo>
                  <a:pt x="17321" y="9257"/>
                  <a:pt x="14286" y="14532"/>
                  <a:pt x="10418" y="19591"/>
                </a:cubicBezTo>
                <a:cubicBezTo>
                  <a:pt x="9585" y="20739"/>
                  <a:pt x="5598" y="21600"/>
                  <a:pt x="3159" y="21492"/>
                </a:cubicBezTo>
                <a:cubicBezTo>
                  <a:pt x="1969" y="21492"/>
                  <a:pt x="-590" y="18478"/>
                  <a:pt x="124" y="17653"/>
                </a:cubicBezTo>
                <a:cubicBezTo>
                  <a:pt x="5360" y="11876"/>
                  <a:pt x="11192" y="6315"/>
                  <a:pt x="16904" y="682"/>
                </a:cubicBezTo>
                <a:cubicBezTo>
                  <a:pt x="17202" y="395"/>
                  <a:pt x="18392" y="395"/>
                  <a:pt x="20415" y="0"/>
                </a:cubicBezTo>
                <a:lnTo>
                  <a:pt x="20474" y="7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0" name="Google Shape;1410;p38"/>
          <p:cNvSpPr/>
          <p:nvPr/>
        </p:nvSpPr>
        <p:spPr>
          <a:xfrm>
            <a:off x="4934570" y="1514260"/>
            <a:ext cx="23905" cy="37236"/>
          </a:xfrm>
          <a:custGeom>
            <a:rect b="b" l="l" r="r" t="t"/>
            <a:pathLst>
              <a:path extrusionOk="0" h="20890" w="20608">
                <a:moveTo>
                  <a:pt x="12350" y="10845"/>
                </a:moveTo>
                <a:cubicBezTo>
                  <a:pt x="13033" y="10889"/>
                  <a:pt x="13238" y="10956"/>
                  <a:pt x="13375" y="10889"/>
                </a:cubicBezTo>
                <a:cubicBezTo>
                  <a:pt x="15631" y="10043"/>
                  <a:pt x="17750" y="7415"/>
                  <a:pt x="20381" y="9709"/>
                </a:cubicBezTo>
                <a:cubicBezTo>
                  <a:pt x="21270" y="10511"/>
                  <a:pt x="19356" y="13027"/>
                  <a:pt x="17989" y="14452"/>
                </a:cubicBezTo>
                <a:cubicBezTo>
                  <a:pt x="16212" y="16300"/>
                  <a:pt x="13819" y="17926"/>
                  <a:pt x="11495" y="19507"/>
                </a:cubicBezTo>
                <a:cubicBezTo>
                  <a:pt x="8419" y="21600"/>
                  <a:pt x="5856" y="21311"/>
                  <a:pt x="4147" y="18683"/>
                </a:cubicBezTo>
                <a:cubicBezTo>
                  <a:pt x="2643" y="16456"/>
                  <a:pt x="1105" y="14252"/>
                  <a:pt x="183" y="11936"/>
                </a:cubicBezTo>
                <a:cubicBezTo>
                  <a:pt x="-330" y="10644"/>
                  <a:pt x="388" y="9130"/>
                  <a:pt x="524" y="7749"/>
                </a:cubicBezTo>
                <a:cubicBezTo>
                  <a:pt x="2541" y="8016"/>
                  <a:pt x="4557" y="8284"/>
                  <a:pt x="6745" y="8573"/>
                </a:cubicBezTo>
                <a:cubicBezTo>
                  <a:pt x="7770" y="6124"/>
                  <a:pt x="9069" y="3051"/>
                  <a:pt x="10333" y="0"/>
                </a:cubicBezTo>
                <a:cubicBezTo>
                  <a:pt x="10983" y="89"/>
                  <a:pt x="11666" y="156"/>
                  <a:pt x="12316" y="245"/>
                </a:cubicBezTo>
                <a:lnTo>
                  <a:pt x="12316" y="10822"/>
                </a:lnTo>
                <a:lnTo>
                  <a:pt x="12350" y="1084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1" name="Google Shape;1411;p38"/>
          <p:cNvSpPr/>
          <p:nvPr/>
        </p:nvSpPr>
        <p:spPr>
          <a:xfrm>
            <a:off x="4925844" y="1406813"/>
            <a:ext cx="17816" cy="32886"/>
          </a:xfrm>
          <a:custGeom>
            <a:rect b="b" l="l" r="r" t="t"/>
            <a:pathLst>
              <a:path extrusionOk="0" h="21600" w="21022">
                <a:moveTo>
                  <a:pt x="1629" y="0"/>
                </a:moveTo>
                <a:cubicBezTo>
                  <a:pt x="3538" y="811"/>
                  <a:pt x="6238" y="1360"/>
                  <a:pt x="7309" y="2458"/>
                </a:cubicBezTo>
                <a:cubicBezTo>
                  <a:pt x="12150" y="7374"/>
                  <a:pt x="16852" y="12369"/>
                  <a:pt x="20902" y="17521"/>
                </a:cubicBezTo>
                <a:cubicBezTo>
                  <a:pt x="21600" y="18488"/>
                  <a:pt x="19086" y="20240"/>
                  <a:pt x="18016" y="21600"/>
                </a:cubicBezTo>
                <a:cubicBezTo>
                  <a:pt x="16153" y="20659"/>
                  <a:pt x="13407" y="19953"/>
                  <a:pt x="12429" y="18776"/>
                </a:cubicBezTo>
                <a:cubicBezTo>
                  <a:pt x="8612" y="13964"/>
                  <a:pt x="5353" y="9048"/>
                  <a:pt x="2002" y="4158"/>
                </a:cubicBezTo>
                <a:cubicBezTo>
                  <a:pt x="1210" y="3007"/>
                  <a:pt x="698" y="1831"/>
                  <a:pt x="0" y="654"/>
                </a:cubicBezTo>
                <a:cubicBezTo>
                  <a:pt x="605" y="445"/>
                  <a:pt x="1117" y="235"/>
                  <a:pt x="162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2" name="Google Shape;1412;p38"/>
          <p:cNvSpPr/>
          <p:nvPr/>
        </p:nvSpPr>
        <p:spPr>
          <a:xfrm>
            <a:off x="4940253" y="1446340"/>
            <a:ext cx="8065" cy="21708"/>
          </a:xfrm>
          <a:custGeom>
            <a:rect b="b" l="l" r="r" t="t"/>
            <a:pathLst>
              <a:path extrusionOk="0" h="21600" w="20680">
                <a:moveTo>
                  <a:pt x="263" y="7714"/>
                </a:moveTo>
                <a:cubicBezTo>
                  <a:pt x="263" y="5380"/>
                  <a:pt x="-447" y="3956"/>
                  <a:pt x="466" y="2809"/>
                </a:cubicBezTo>
                <a:cubicBezTo>
                  <a:pt x="1277" y="1780"/>
                  <a:pt x="3812" y="949"/>
                  <a:pt x="5638" y="0"/>
                </a:cubicBezTo>
                <a:cubicBezTo>
                  <a:pt x="7666" y="593"/>
                  <a:pt x="11012" y="1108"/>
                  <a:pt x="11621" y="1938"/>
                </a:cubicBezTo>
                <a:cubicBezTo>
                  <a:pt x="15068" y="7160"/>
                  <a:pt x="18618" y="12343"/>
                  <a:pt x="20646" y="17604"/>
                </a:cubicBezTo>
                <a:cubicBezTo>
                  <a:pt x="21153" y="18791"/>
                  <a:pt x="15880" y="20215"/>
                  <a:pt x="13142" y="21600"/>
                </a:cubicBezTo>
                <a:cubicBezTo>
                  <a:pt x="9795" y="20532"/>
                  <a:pt x="4421" y="19622"/>
                  <a:pt x="3508" y="18316"/>
                </a:cubicBezTo>
                <a:cubicBezTo>
                  <a:pt x="1378" y="14558"/>
                  <a:pt x="973" y="10642"/>
                  <a:pt x="263" y="7754"/>
                </a:cubicBezTo>
                <a:lnTo>
                  <a:pt x="263" y="77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3" name="Google Shape;1413;p38"/>
          <p:cNvSpPr/>
          <p:nvPr/>
        </p:nvSpPr>
        <p:spPr>
          <a:xfrm>
            <a:off x="4944234" y="1479863"/>
            <a:ext cx="6481" cy="22302"/>
          </a:xfrm>
          <a:custGeom>
            <a:rect b="b" l="l" r="r" t="t"/>
            <a:pathLst>
              <a:path extrusionOk="0" h="21600" w="21078">
                <a:moveTo>
                  <a:pt x="7961" y="0"/>
                </a:moveTo>
                <a:cubicBezTo>
                  <a:pt x="10404" y="693"/>
                  <a:pt x="14647" y="1309"/>
                  <a:pt x="15161" y="2156"/>
                </a:cubicBezTo>
                <a:cubicBezTo>
                  <a:pt x="17733" y="7354"/>
                  <a:pt x="20304" y="12590"/>
                  <a:pt x="21075" y="17904"/>
                </a:cubicBezTo>
                <a:cubicBezTo>
                  <a:pt x="21204" y="19097"/>
                  <a:pt x="14390" y="20368"/>
                  <a:pt x="10918" y="21600"/>
                </a:cubicBezTo>
                <a:cubicBezTo>
                  <a:pt x="7190" y="20599"/>
                  <a:pt x="118" y="19598"/>
                  <a:pt x="118" y="18597"/>
                </a:cubicBezTo>
                <a:cubicBezTo>
                  <a:pt x="-396" y="12590"/>
                  <a:pt x="890" y="6507"/>
                  <a:pt x="1533" y="501"/>
                </a:cubicBezTo>
                <a:cubicBezTo>
                  <a:pt x="3847" y="347"/>
                  <a:pt x="6033" y="270"/>
                  <a:pt x="8218" y="154"/>
                </a:cubicBezTo>
                <a:lnTo>
                  <a:pt x="796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4" name="Google Shape;1414;p38"/>
          <p:cNvSpPr/>
          <p:nvPr/>
        </p:nvSpPr>
        <p:spPr>
          <a:xfrm>
            <a:off x="5276626" y="1444137"/>
            <a:ext cx="23474" cy="28292"/>
          </a:xfrm>
          <a:custGeom>
            <a:rect b="b" l="l" r="r" t="t"/>
            <a:pathLst>
              <a:path extrusionOk="0" h="20765" w="20959">
                <a:moveTo>
                  <a:pt x="8346" y="11541"/>
                </a:moveTo>
                <a:cubicBezTo>
                  <a:pt x="6264" y="12592"/>
                  <a:pt x="5311" y="13409"/>
                  <a:pt x="4252" y="13468"/>
                </a:cubicBezTo>
                <a:cubicBezTo>
                  <a:pt x="2946" y="13526"/>
                  <a:pt x="1041" y="13351"/>
                  <a:pt x="405" y="12650"/>
                </a:cubicBezTo>
                <a:cubicBezTo>
                  <a:pt x="-230" y="11950"/>
                  <a:pt x="-89" y="9907"/>
                  <a:pt x="617" y="9440"/>
                </a:cubicBezTo>
                <a:cubicBezTo>
                  <a:pt x="5205" y="6287"/>
                  <a:pt x="9935" y="3193"/>
                  <a:pt x="14982" y="508"/>
                </a:cubicBezTo>
                <a:cubicBezTo>
                  <a:pt x="17488" y="-835"/>
                  <a:pt x="19499" y="654"/>
                  <a:pt x="19817" y="2989"/>
                </a:cubicBezTo>
                <a:cubicBezTo>
                  <a:pt x="20311" y="6550"/>
                  <a:pt x="20629" y="10111"/>
                  <a:pt x="20876" y="13701"/>
                </a:cubicBezTo>
                <a:cubicBezTo>
                  <a:pt x="21017" y="15744"/>
                  <a:pt x="21370" y="18430"/>
                  <a:pt x="17876" y="18430"/>
                </a:cubicBezTo>
                <a:cubicBezTo>
                  <a:pt x="16111" y="18430"/>
                  <a:pt x="14346" y="16591"/>
                  <a:pt x="12229" y="15365"/>
                </a:cubicBezTo>
                <a:cubicBezTo>
                  <a:pt x="11699" y="16182"/>
                  <a:pt x="10888" y="17817"/>
                  <a:pt x="9688" y="19218"/>
                </a:cubicBezTo>
                <a:cubicBezTo>
                  <a:pt x="9052" y="19948"/>
                  <a:pt x="7711" y="20298"/>
                  <a:pt x="6723" y="20765"/>
                </a:cubicBezTo>
                <a:cubicBezTo>
                  <a:pt x="6476" y="19802"/>
                  <a:pt x="5805" y="18751"/>
                  <a:pt x="6017" y="17846"/>
                </a:cubicBezTo>
                <a:cubicBezTo>
                  <a:pt x="6441" y="16007"/>
                  <a:pt x="7358" y="14227"/>
                  <a:pt x="8417" y="11512"/>
                </a:cubicBezTo>
                <a:lnTo>
                  <a:pt x="8346" y="115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5" name="Google Shape;1415;p38"/>
          <p:cNvSpPr/>
          <p:nvPr/>
        </p:nvSpPr>
        <p:spPr>
          <a:xfrm>
            <a:off x="5109632" y="1496127"/>
            <a:ext cx="22244" cy="20219"/>
          </a:xfrm>
          <a:custGeom>
            <a:rect b="b" l="l" r="r" t="t"/>
            <a:pathLst>
              <a:path extrusionOk="0" h="21227" w="21185">
                <a:moveTo>
                  <a:pt x="1275" y="0"/>
                </a:moveTo>
                <a:cubicBezTo>
                  <a:pt x="5414" y="3169"/>
                  <a:pt x="9554" y="6338"/>
                  <a:pt x="13693" y="9549"/>
                </a:cubicBezTo>
                <a:cubicBezTo>
                  <a:pt x="16026" y="11384"/>
                  <a:pt x="18472" y="13052"/>
                  <a:pt x="20429" y="15345"/>
                </a:cubicBezTo>
                <a:cubicBezTo>
                  <a:pt x="21219" y="16221"/>
                  <a:pt x="21445" y="18890"/>
                  <a:pt x="20843" y="19890"/>
                </a:cubicBezTo>
                <a:cubicBezTo>
                  <a:pt x="20166" y="20891"/>
                  <a:pt x="17494" y="21600"/>
                  <a:pt x="16892" y="21016"/>
                </a:cubicBezTo>
                <a:cubicBezTo>
                  <a:pt x="11172" y="15429"/>
                  <a:pt x="5715" y="9507"/>
                  <a:pt x="221" y="3628"/>
                </a:cubicBezTo>
                <a:cubicBezTo>
                  <a:pt x="-155" y="3294"/>
                  <a:pt x="71" y="2252"/>
                  <a:pt x="33" y="1501"/>
                </a:cubicBezTo>
                <a:cubicBezTo>
                  <a:pt x="409" y="959"/>
                  <a:pt x="861" y="459"/>
                  <a:pt x="127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6" name="Google Shape;1416;p38"/>
          <p:cNvSpPr/>
          <p:nvPr/>
        </p:nvSpPr>
        <p:spPr>
          <a:xfrm>
            <a:off x="5259722" y="1485598"/>
            <a:ext cx="19948" cy="21582"/>
          </a:xfrm>
          <a:custGeom>
            <a:rect b="b" l="l" r="r" t="t"/>
            <a:pathLst>
              <a:path extrusionOk="0" h="21211" w="21221">
                <a:moveTo>
                  <a:pt x="0" y="20261"/>
                </a:moveTo>
                <a:cubicBezTo>
                  <a:pt x="2732" y="16543"/>
                  <a:pt x="5169" y="13139"/>
                  <a:pt x="7774" y="9813"/>
                </a:cubicBezTo>
                <a:cubicBezTo>
                  <a:pt x="10128" y="6839"/>
                  <a:pt x="12397" y="3826"/>
                  <a:pt x="15128" y="1126"/>
                </a:cubicBezTo>
                <a:cubicBezTo>
                  <a:pt x="16095" y="187"/>
                  <a:pt x="18616" y="-322"/>
                  <a:pt x="19667" y="226"/>
                </a:cubicBezTo>
                <a:cubicBezTo>
                  <a:pt x="20718" y="774"/>
                  <a:pt x="21600" y="3708"/>
                  <a:pt x="21054" y="4217"/>
                </a:cubicBezTo>
                <a:cubicBezTo>
                  <a:pt x="15128" y="10008"/>
                  <a:pt x="8909" y="15565"/>
                  <a:pt x="2689" y="21200"/>
                </a:cubicBezTo>
                <a:cubicBezTo>
                  <a:pt x="2605" y="21278"/>
                  <a:pt x="1975" y="20965"/>
                  <a:pt x="0" y="20182"/>
                </a:cubicBezTo>
                <a:lnTo>
                  <a:pt x="0" y="2026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7" name="Google Shape;1417;p38"/>
          <p:cNvSpPr/>
          <p:nvPr/>
        </p:nvSpPr>
        <p:spPr>
          <a:xfrm>
            <a:off x="5222673" y="1515994"/>
            <a:ext cx="24786" cy="12387"/>
          </a:xfrm>
          <a:custGeom>
            <a:rect b="b" l="l" r="r" t="t"/>
            <a:pathLst>
              <a:path extrusionOk="0" h="21085" w="21600">
                <a:moveTo>
                  <a:pt x="2346" y="21085"/>
                </a:moveTo>
                <a:cubicBezTo>
                  <a:pt x="1484" y="20205"/>
                  <a:pt x="0" y="19392"/>
                  <a:pt x="0" y="18580"/>
                </a:cubicBezTo>
                <a:cubicBezTo>
                  <a:pt x="0" y="16751"/>
                  <a:pt x="518" y="13908"/>
                  <a:pt x="1242" y="13298"/>
                </a:cubicBezTo>
                <a:cubicBezTo>
                  <a:pt x="6763" y="8558"/>
                  <a:pt x="12318" y="4022"/>
                  <a:pt x="17977" y="94"/>
                </a:cubicBezTo>
                <a:cubicBezTo>
                  <a:pt x="18874" y="-515"/>
                  <a:pt x="20392" y="1990"/>
                  <a:pt x="21600" y="3074"/>
                </a:cubicBezTo>
                <a:cubicBezTo>
                  <a:pt x="20979" y="5647"/>
                  <a:pt x="20668" y="9913"/>
                  <a:pt x="19737" y="10522"/>
                </a:cubicBezTo>
                <a:cubicBezTo>
                  <a:pt x="14043" y="14449"/>
                  <a:pt x="8247" y="17564"/>
                  <a:pt x="2312" y="21017"/>
                </a:cubicBezTo>
                <a:lnTo>
                  <a:pt x="2312" y="210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8" name="Google Shape;1418;p38"/>
          <p:cNvSpPr/>
          <p:nvPr/>
        </p:nvSpPr>
        <p:spPr>
          <a:xfrm>
            <a:off x="5073348" y="1437313"/>
            <a:ext cx="11985" cy="23013"/>
          </a:xfrm>
          <a:custGeom>
            <a:rect b="b" l="l" r="r" t="t"/>
            <a:pathLst>
              <a:path extrusionOk="0" h="21457" w="19253">
                <a:moveTo>
                  <a:pt x="415" y="0"/>
                </a:moveTo>
                <a:cubicBezTo>
                  <a:pt x="9372" y="5409"/>
                  <a:pt x="14709" y="11634"/>
                  <a:pt x="19156" y="18154"/>
                </a:cubicBezTo>
                <a:cubicBezTo>
                  <a:pt x="19664" y="18895"/>
                  <a:pt x="18076" y="20600"/>
                  <a:pt x="16678" y="21081"/>
                </a:cubicBezTo>
                <a:cubicBezTo>
                  <a:pt x="15217" y="21600"/>
                  <a:pt x="12485" y="21563"/>
                  <a:pt x="10897" y="21081"/>
                </a:cubicBezTo>
                <a:cubicBezTo>
                  <a:pt x="6259" y="19748"/>
                  <a:pt x="-1936" y="3853"/>
                  <a:pt x="41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9" name="Google Shape;1419;p38"/>
          <p:cNvSpPr/>
          <p:nvPr/>
        </p:nvSpPr>
        <p:spPr>
          <a:xfrm>
            <a:off x="5087733" y="1468976"/>
            <a:ext cx="15898" cy="19459"/>
          </a:xfrm>
          <a:custGeom>
            <a:rect b="b" l="l" r="r" t="t"/>
            <a:pathLst>
              <a:path extrusionOk="0" h="21502" w="21268">
                <a:moveTo>
                  <a:pt x="21268" y="20050"/>
                </a:moveTo>
                <a:cubicBezTo>
                  <a:pt x="18886" y="20622"/>
                  <a:pt x="16927" y="21502"/>
                  <a:pt x="14968" y="21502"/>
                </a:cubicBezTo>
                <a:cubicBezTo>
                  <a:pt x="13221" y="21502"/>
                  <a:pt x="10574" y="21018"/>
                  <a:pt x="9886" y="20050"/>
                </a:cubicBezTo>
                <a:cubicBezTo>
                  <a:pt x="6339" y="14859"/>
                  <a:pt x="3109" y="9448"/>
                  <a:pt x="144" y="4037"/>
                </a:cubicBezTo>
                <a:cubicBezTo>
                  <a:pt x="-332" y="3025"/>
                  <a:pt x="462" y="1398"/>
                  <a:pt x="1203" y="254"/>
                </a:cubicBezTo>
                <a:cubicBezTo>
                  <a:pt x="1468" y="-98"/>
                  <a:pt x="4009" y="-98"/>
                  <a:pt x="4380" y="342"/>
                </a:cubicBezTo>
                <a:cubicBezTo>
                  <a:pt x="9356" y="5929"/>
                  <a:pt x="14121" y="11648"/>
                  <a:pt x="21109" y="20050"/>
                </a:cubicBezTo>
                <a:lnTo>
                  <a:pt x="21268" y="200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0" name="Google Shape;1420;p38"/>
          <p:cNvSpPr/>
          <p:nvPr/>
        </p:nvSpPr>
        <p:spPr>
          <a:xfrm>
            <a:off x="5181037" y="1524957"/>
            <a:ext cx="24030" cy="5791"/>
          </a:xfrm>
          <a:custGeom>
            <a:rect b="b" l="l" r="r" t="t"/>
            <a:pathLst>
              <a:path extrusionOk="0" h="18531" w="21600">
                <a:moveTo>
                  <a:pt x="0" y="3537"/>
                </a:moveTo>
                <a:cubicBezTo>
                  <a:pt x="6643" y="2147"/>
                  <a:pt x="13251" y="505"/>
                  <a:pt x="19895" y="0"/>
                </a:cubicBezTo>
                <a:cubicBezTo>
                  <a:pt x="20499" y="0"/>
                  <a:pt x="21600" y="5937"/>
                  <a:pt x="21600" y="9095"/>
                </a:cubicBezTo>
                <a:cubicBezTo>
                  <a:pt x="21600" y="12379"/>
                  <a:pt x="20463" y="18568"/>
                  <a:pt x="19895" y="18316"/>
                </a:cubicBezTo>
                <a:cubicBezTo>
                  <a:pt x="13287" y="17305"/>
                  <a:pt x="6466" y="21600"/>
                  <a:pt x="71" y="13137"/>
                </a:cubicBezTo>
                <a:cubicBezTo>
                  <a:pt x="71" y="9979"/>
                  <a:pt x="36" y="6821"/>
                  <a:pt x="0" y="353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1" name="Google Shape;1421;p38"/>
          <p:cNvSpPr/>
          <p:nvPr/>
        </p:nvSpPr>
        <p:spPr>
          <a:xfrm>
            <a:off x="5146677" y="1518449"/>
            <a:ext cx="21870" cy="8752"/>
          </a:xfrm>
          <a:custGeom>
            <a:rect b="b" l="l" r="r" t="t"/>
            <a:pathLst>
              <a:path extrusionOk="0" h="19891" w="21389">
                <a:moveTo>
                  <a:pt x="696" y="333"/>
                </a:moveTo>
                <a:cubicBezTo>
                  <a:pt x="7458" y="-1301"/>
                  <a:pt x="13911" y="3328"/>
                  <a:pt x="20248" y="8682"/>
                </a:cubicBezTo>
                <a:cubicBezTo>
                  <a:pt x="20904" y="9227"/>
                  <a:pt x="21600" y="13492"/>
                  <a:pt x="21330" y="15035"/>
                </a:cubicBezTo>
                <a:cubicBezTo>
                  <a:pt x="20904" y="17213"/>
                  <a:pt x="19397" y="20299"/>
                  <a:pt x="18702" y="19845"/>
                </a:cubicBezTo>
                <a:cubicBezTo>
                  <a:pt x="12442" y="15852"/>
                  <a:pt x="6221" y="11223"/>
                  <a:pt x="0" y="6686"/>
                </a:cubicBezTo>
                <a:cubicBezTo>
                  <a:pt x="232" y="4598"/>
                  <a:pt x="464" y="2420"/>
                  <a:pt x="696" y="33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2" name="Google Shape;1422;p38"/>
          <p:cNvSpPr/>
          <p:nvPr/>
        </p:nvSpPr>
        <p:spPr>
          <a:xfrm>
            <a:off x="3947356" y="1870679"/>
            <a:ext cx="224699" cy="139965"/>
          </a:xfrm>
          <a:custGeom>
            <a:rect b="b" l="l" r="r" t="t"/>
            <a:pathLst>
              <a:path extrusionOk="0" h="21385" w="21451">
                <a:moveTo>
                  <a:pt x="2237" y="18472"/>
                </a:moveTo>
                <a:cubicBezTo>
                  <a:pt x="6344" y="17524"/>
                  <a:pt x="10432" y="16473"/>
                  <a:pt x="13607" y="11590"/>
                </a:cubicBezTo>
                <a:cubicBezTo>
                  <a:pt x="13584" y="11499"/>
                  <a:pt x="13565" y="11395"/>
                  <a:pt x="13543" y="11304"/>
                </a:cubicBezTo>
                <a:cubicBezTo>
                  <a:pt x="12988" y="11565"/>
                  <a:pt x="12444" y="11887"/>
                  <a:pt x="11878" y="12051"/>
                </a:cubicBezTo>
                <a:cubicBezTo>
                  <a:pt x="11395" y="12191"/>
                  <a:pt x="10881" y="12270"/>
                  <a:pt x="10402" y="12142"/>
                </a:cubicBezTo>
                <a:cubicBezTo>
                  <a:pt x="9813" y="11991"/>
                  <a:pt x="9368" y="11365"/>
                  <a:pt x="9209" y="10375"/>
                </a:cubicBezTo>
                <a:cubicBezTo>
                  <a:pt x="9058" y="9433"/>
                  <a:pt x="9300" y="8662"/>
                  <a:pt x="9719" y="8054"/>
                </a:cubicBezTo>
                <a:cubicBezTo>
                  <a:pt x="10621" y="6761"/>
                  <a:pt x="11693" y="6184"/>
                  <a:pt x="12890" y="6506"/>
                </a:cubicBezTo>
                <a:cubicBezTo>
                  <a:pt x="13833" y="6755"/>
                  <a:pt x="14464" y="7684"/>
                  <a:pt x="14667" y="9373"/>
                </a:cubicBezTo>
                <a:cubicBezTo>
                  <a:pt x="17453" y="7247"/>
                  <a:pt x="19609" y="4064"/>
                  <a:pt x="21300" y="0"/>
                </a:cubicBezTo>
                <a:cubicBezTo>
                  <a:pt x="21349" y="61"/>
                  <a:pt x="21402" y="109"/>
                  <a:pt x="21451" y="164"/>
                </a:cubicBezTo>
                <a:cubicBezTo>
                  <a:pt x="21383" y="413"/>
                  <a:pt x="21330" y="674"/>
                  <a:pt x="21247" y="911"/>
                </a:cubicBezTo>
                <a:cubicBezTo>
                  <a:pt x="19767" y="4932"/>
                  <a:pt x="17703" y="7951"/>
                  <a:pt x="15136" y="10089"/>
                </a:cubicBezTo>
                <a:cubicBezTo>
                  <a:pt x="14818" y="10357"/>
                  <a:pt x="14656" y="10715"/>
                  <a:pt x="14479" y="11213"/>
                </a:cubicBezTo>
                <a:cubicBezTo>
                  <a:pt x="14135" y="12161"/>
                  <a:pt x="13731" y="13139"/>
                  <a:pt x="13214" y="13819"/>
                </a:cubicBezTo>
                <a:cubicBezTo>
                  <a:pt x="11304" y="16315"/>
                  <a:pt x="9050" y="17688"/>
                  <a:pt x="6672" y="18545"/>
                </a:cubicBezTo>
                <a:cubicBezTo>
                  <a:pt x="5264" y="19055"/>
                  <a:pt x="3834" y="19413"/>
                  <a:pt x="2403" y="19845"/>
                </a:cubicBezTo>
                <a:cubicBezTo>
                  <a:pt x="2403" y="19838"/>
                  <a:pt x="2395" y="19911"/>
                  <a:pt x="2407" y="19924"/>
                </a:cubicBezTo>
                <a:cubicBezTo>
                  <a:pt x="2671" y="20154"/>
                  <a:pt x="3022" y="20343"/>
                  <a:pt x="2837" y="20987"/>
                </a:cubicBezTo>
                <a:cubicBezTo>
                  <a:pt x="2660" y="21600"/>
                  <a:pt x="2342" y="21369"/>
                  <a:pt x="2052" y="21187"/>
                </a:cubicBezTo>
                <a:cubicBezTo>
                  <a:pt x="1520" y="20859"/>
                  <a:pt x="980" y="20555"/>
                  <a:pt x="447" y="20209"/>
                </a:cubicBezTo>
                <a:cubicBezTo>
                  <a:pt x="-92" y="19863"/>
                  <a:pt x="-149" y="19346"/>
                  <a:pt x="304" y="18782"/>
                </a:cubicBezTo>
                <a:cubicBezTo>
                  <a:pt x="953" y="17968"/>
                  <a:pt x="1610" y="17172"/>
                  <a:pt x="2259" y="16358"/>
                </a:cubicBezTo>
                <a:cubicBezTo>
                  <a:pt x="2501" y="16054"/>
                  <a:pt x="2784" y="15902"/>
                  <a:pt x="2939" y="16388"/>
                </a:cubicBezTo>
                <a:cubicBezTo>
                  <a:pt x="3014" y="16625"/>
                  <a:pt x="2905" y="17123"/>
                  <a:pt x="2784" y="17397"/>
                </a:cubicBezTo>
                <a:cubicBezTo>
                  <a:pt x="2633" y="17737"/>
                  <a:pt x="2388" y="17955"/>
                  <a:pt x="2180" y="18229"/>
                </a:cubicBezTo>
                <a:cubicBezTo>
                  <a:pt x="2199" y="18302"/>
                  <a:pt x="2214" y="18381"/>
                  <a:pt x="2233" y="18454"/>
                </a:cubicBezTo>
                <a:lnTo>
                  <a:pt x="2237" y="18472"/>
                </a:lnTo>
                <a:close/>
                <a:moveTo>
                  <a:pt x="11051" y="11310"/>
                </a:moveTo>
                <a:cubicBezTo>
                  <a:pt x="11806" y="10970"/>
                  <a:pt x="12580" y="10648"/>
                  <a:pt x="13339" y="10265"/>
                </a:cubicBezTo>
                <a:cubicBezTo>
                  <a:pt x="13965" y="9950"/>
                  <a:pt x="14067" y="9397"/>
                  <a:pt x="13648" y="8589"/>
                </a:cubicBezTo>
                <a:cubicBezTo>
                  <a:pt x="13475" y="8249"/>
                  <a:pt x="13218" y="7969"/>
                  <a:pt x="12965" y="7805"/>
                </a:cubicBezTo>
                <a:cubicBezTo>
                  <a:pt x="12157" y="7295"/>
                  <a:pt x="10606" y="8054"/>
                  <a:pt x="10077" y="9160"/>
                </a:cubicBezTo>
                <a:cubicBezTo>
                  <a:pt x="9790" y="9767"/>
                  <a:pt x="9817" y="10375"/>
                  <a:pt x="10213" y="10794"/>
                </a:cubicBezTo>
                <a:cubicBezTo>
                  <a:pt x="10436" y="11031"/>
                  <a:pt x="10723" y="11116"/>
                  <a:pt x="11051" y="1131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3" name="Google Shape;1423;p38"/>
          <p:cNvSpPr/>
          <p:nvPr/>
        </p:nvSpPr>
        <p:spPr>
          <a:xfrm>
            <a:off x="3932037" y="2005046"/>
            <a:ext cx="10238" cy="20466"/>
          </a:xfrm>
          <a:custGeom>
            <a:rect b="b" l="l" r="r" t="t"/>
            <a:pathLst>
              <a:path extrusionOk="0" h="21600" w="21440">
                <a:moveTo>
                  <a:pt x="21440" y="18335"/>
                </a:moveTo>
                <a:cubicBezTo>
                  <a:pt x="19123" y="19381"/>
                  <a:pt x="16226" y="21600"/>
                  <a:pt x="13412" y="21600"/>
                </a:cubicBezTo>
                <a:cubicBezTo>
                  <a:pt x="10268" y="21600"/>
                  <a:pt x="5219" y="19758"/>
                  <a:pt x="4392" y="18293"/>
                </a:cubicBezTo>
                <a:cubicBezTo>
                  <a:pt x="1909" y="13563"/>
                  <a:pt x="750" y="8665"/>
                  <a:pt x="6" y="3767"/>
                </a:cubicBezTo>
                <a:cubicBezTo>
                  <a:pt x="-160" y="2470"/>
                  <a:pt x="3233" y="0"/>
                  <a:pt x="4971" y="0"/>
                </a:cubicBezTo>
                <a:cubicBezTo>
                  <a:pt x="8033" y="0"/>
                  <a:pt x="13081" y="1172"/>
                  <a:pt x="13909" y="2428"/>
                </a:cubicBezTo>
                <a:cubicBezTo>
                  <a:pt x="16971" y="7284"/>
                  <a:pt x="18709" y="12349"/>
                  <a:pt x="21357" y="18419"/>
                </a:cubicBezTo>
                <a:lnTo>
                  <a:pt x="21440" y="183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4" name="Google Shape;1424;p38"/>
          <p:cNvSpPr/>
          <p:nvPr/>
        </p:nvSpPr>
        <p:spPr>
          <a:xfrm>
            <a:off x="3919061" y="1958879"/>
            <a:ext cx="12813" cy="17562"/>
          </a:xfrm>
          <a:custGeom>
            <a:rect b="b" l="l" r="r" t="t"/>
            <a:pathLst>
              <a:path extrusionOk="0" h="21032" w="21091">
                <a:moveTo>
                  <a:pt x="3955" y="95"/>
                </a:moveTo>
                <a:cubicBezTo>
                  <a:pt x="8617" y="4377"/>
                  <a:pt x="13607" y="8564"/>
                  <a:pt x="17808" y="13036"/>
                </a:cubicBezTo>
                <a:cubicBezTo>
                  <a:pt x="19647" y="15082"/>
                  <a:pt x="20041" y="17889"/>
                  <a:pt x="21091" y="20315"/>
                </a:cubicBezTo>
                <a:cubicBezTo>
                  <a:pt x="18005" y="20506"/>
                  <a:pt x="13016" y="21600"/>
                  <a:pt x="12162" y="20648"/>
                </a:cubicBezTo>
                <a:cubicBezTo>
                  <a:pt x="7566" y="15653"/>
                  <a:pt x="3758" y="10229"/>
                  <a:pt x="213" y="4758"/>
                </a:cubicBezTo>
                <a:cubicBezTo>
                  <a:pt x="-509" y="3663"/>
                  <a:pt x="804" y="1951"/>
                  <a:pt x="1198" y="523"/>
                </a:cubicBezTo>
                <a:cubicBezTo>
                  <a:pt x="2117" y="333"/>
                  <a:pt x="2971" y="190"/>
                  <a:pt x="3890" y="0"/>
                </a:cubicBezTo>
                <a:lnTo>
                  <a:pt x="3955" y="9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5" name="Google Shape;1425;p38"/>
          <p:cNvSpPr/>
          <p:nvPr/>
        </p:nvSpPr>
        <p:spPr>
          <a:xfrm>
            <a:off x="3905903" y="1995628"/>
            <a:ext cx="15743" cy="9327"/>
          </a:xfrm>
          <a:custGeom>
            <a:rect b="b" l="l" r="r" t="t"/>
            <a:pathLst>
              <a:path extrusionOk="0" h="20959" w="21274">
                <a:moveTo>
                  <a:pt x="0" y="14685"/>
                </a:moveTo>
                <a:cubicBezTo>
                  <a:pt x="5467" y="9845"/>
                  <a:pt x="10880" y="4557"/>
                  <a:pt x="16508" y="255"/>
                </a:cubicBezTo>
                <a:cubicBezTo>
                  <a:pt x="17580" y="-641"/>
                  <a:pt x="20206" y="972"/>
                  <a:pt x="20903" y="2765"/>
                </a:cubicBezTo>
                <a:cubicBezTo>
                  <a:pt x="21600" y="4647"/>
                  <a:pt x="21225" y="10114"/>
                  <a:pt x="20528" y="10473"/>
                </a:cubicBezTo>
                <a:cubicBezTo>
                  <a:pt x="14257" y="14416"/>
                  <a:pt x="7718" y="17553"/>
                  <a:pt x="1286" y="20959"/>
                </a:cubicBezTo>
                <a:cubicBezTo>
                  <a:pt x="858" y="18808"/>
                  <a:pt x="482" y="16836"/>
                  <a:pt x="0" y="14685"/>
                </a:cubicBezTo>
                <a:lnTo>
                  <a:pt x="0" y="146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6" name="Google Shape;1426;p38"/>
          <p:cNvSpPr/>
          <p:nvPr/>
        </p:nvSpPr>
        <p:spPr>
          <a:xfrm>
            <a:off x="3991430" y="2222356"/>
            <a:ext cx="34351" cy="76261"/>
          </a:xfrm>
          <a:custGeom>
            <a:rect b="b" l="l" r="r" t="t"/>
            <a:pathLst>
              <a:path extrusionOk="0" h="21558" w="20059">
                <a:moveTo>
                  <a:pt x="19569" y="21558"/>
                </a:moveTo>
                <a:cubicBezTo>
                  <a:pt x="17815" y="20501"/>
                  <a:pt x="16846" y="20074"/>
                  <a:pt x="16315" y="19534"/>
                </a:cubicBezTo>
                <a:cubicBezTo>
                  <a:pt x="11123" y="14553"/>
                  <a:pt x="5930" y="9572"/>
                  <a:pt x="877" y="4546"/>
                </a:cubicBezTo>
                <a:cubicBezTo>
                  <a:pt x="-1385" y="2297"/>
                  <a:pt x="877" y="250"/>
                  <a:pt x="5977" y="3"/>
                </a:cubicBezTo>
                <a:cubicBezTo>
                  <a:pt x="6853" y="-42"/>
                  <a:pt x="8492" y="498"/>
                  <a:pt x="8769" y="914"/>
                </a:cubicBezTo>
                <a:cubicBezTo>
                  <a:pt x="12623" y="7132"/>
                  <a:pt x="16338" y="13384"/>
                  <a:pt x="19984" y="19646"/>
                </a:cubicBezTo>
                <a:cubicBezTo>
                  <a:pt x="20215" y="19973"/>
                  <a:pt x="19869" y="20377"/>
                  <a:pt x="19569" y="2155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7" name="Google Shape;1427;p38"/>
          <p:cNvSpPr/>
          <p:nvPr/>
        </p:nvSpPr>
        <p:spPr>
          <a:xfrm>
            <a:off x="3937844" y="2283384"/>
            <a:ext cx="60598" cy="35470"/>
          </a:xfrm>
          <a:custGeom>
            <a:rect b="b" l="l" r="r" t="t"/>
            <a:pathLst>
              <a:path extrusionOk="0" h="19899" w="21041">
                <a:moveTo>
                  <a:pt x="20684" y="19855"/>
                </a:moveTo>
                <a:cubicBezTo>
                  <a:pt x="19724" y="19699"/>
                  <a:pt x="18737" y="19766"/>
                  <a:pt x="17859" y="19298"/>
                </a:cubicBezTo>
                <a:cubicBezTo>
                  <a:pt x="12620" y="16540"/>
                  <a:pt x="7382" y="13782"/>
                  <a:pt x="2211" y="10690"/>
                </a:cubicBezTo>
                <a:cubicBezTo>
                  <a:pt x="-381" y="9155"/>
                  <a:pt x="-559" y="6797"/>
                  <a:pt x="977" y="2125"/>
                </a:cubicBezTo>
                <a:cubicBezTo>
                  <a:pt x="2239" y="-1701"/>
                  <a:pt x="3542" y="546"/>
                  <a:pt x="4886" y="1880"/>
                </a:cubicBezTo>
                <a:cubicBezTo>
                  <a:pt x="9343" y="6263"/>
                  <a:pt x="13814" y="10601"/>
                  <a:pt x="18216" y="15072"/>
                </a:cubicBezTo>
                <a:cubicBezTo>
                  <a:pt x="19231" y="16095"/>
                  <a:pt x="20108" y="17497"/>
                  <a:pt x="21041" y="18764"/>
                </a:cubicBezTo>
                <a:lnTo>
                  <a:pt x="20684" y="19899"/>
                </a:lnTo>
                <a:lnTo>
                  <a:pt x="20684" y="1985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8" name="Google Shape;1428;p38"/>
          <p:cNvSpPr/>
          <p:nvPr/>
        </p:nvSpPr>
        <p:spPr>
          <a:xfrm>
            <a:off x="4091505" y="2282356"/>
            <a:ext cx="62630" cy="34615"/>
          </a:xfrm>
          <a:custGeom>
            <a:rect b="b" l="l" r="r" t="t"/>
            <a:pathLst>
              <a:path extrusionOk="0" h="21171" w="20842">
                <a:moveTo>
                  <a:pt x="26" y="19515"/>
                </a:moveTo>
                <a:cubicBezTo>
                  <a:pt x="697" y="18395"/>
                  <a:pt x="1315" y="17056"/>
                  <a:pt x="2064" y="16179"/>
                </a:cubicBezTo>
                <a:cubicBezTo>
                  <a:pt x="6665" y="10822"/>
                  <a:pt x="11267" y="5391"/>
                  <a:pt x="15986" y="448"/>
                </a:cubicBezTo>
                <a:cubicBezTo>
                  <a:pt x="16828" y="-429"/>
                  <a:pt x="18629" y="58"/>
                  <a:pt x="19444" y="1251"/>
                </a:cubicBezTo>
                <a:cubicBezTo>
                  <a:pt x="21600" y="4368"/>
                  <a:pt x="21219" y="6463"/>
                  <a:pt x="18603" y="8386"/>
                </a:cubicBezTo>
                <a:cubicBezTo>
                  <a:pt x="13370" y="12210"/>
                  <a:pt x="8177" y="16276"/>
                  <a:pt x="2945" y="20148"/>
                </a:cubicBezTo>
                <a:cubicBezTo>
                  <a:pt x="2130" y="20733"/>
                  <a:pt x="1223" y="20854"/>
                  <a:pt x="355" y="21171"/>
                </a:cubicBezTo>
                <a:cubicBezTo>
                  <a:pt x="237" y="20635"/>
                  <a:pt x="118" y="20051"/>
                  <a:pt x="0" y="19515"/>
                </a:cubicBezTo>
                <a:lnTo>
                  <a:pt x="26" y="195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9" name="Google Shape;1429;p38"/>
          <p:cNvSpPr/>
          <p:nvPr/>
        </p:nvSpPr>
        <p:spPr>
          <a:xfrm>
            <a:off x="4066234" y="2224365"/>
            <a:ext cx="20218" cy="71125"/>
          </a:xfrm>
          <a:custGeom>
            <a:rect b="b" l="l" r="r" t="t"/>
            <a:pathLst>
              <a:path extrusionOk="0" h="21311" w="20218">
                <a:moveTo>
                  <a:pt x="1508" y="21311"/>
                </a:moveTo>
                <a:cubicBezTo>
                  <a:pt x="796" y="20847"/>
                  <a:pt x="-74" y="20537"/>
                  <a:pt x="5" y="20251"/>
                </a:cubicBezTo>
                <a:cubicBezTo>
                  <a:pt x="1311" y="14298"/>
                  <a:pt x="2616" y="8344"/>
                  <a:pt x="4238" y="2414"/>
                </a:cubicBezTo>
                <a:cubicBezTo>
                  <a:pt x="4515" y="1342"/>
                  <a:pt x="3882" y="-289"/>
                  <a:pt x="10568" y="44"/>
                </a:cubicBezTo>
                <a:cubicBezTo>
                  <a:pt x="17926" y="414"/>
                  <a:pt x="21526" y="1688"/>
                  <a:pt x="19785" y="3605"/>
                </a:cubicBezTo>
                <a:cubicBezTo>
                  <a:pt x="16264" y="7498"/>
                  <a:pt x="12150" y="11321"/>
                  <a:pt x="8550" y="15203"/>
                </a:cubicBezTo>
                <a:cubicBezTo>
                  <a:pt x="6889" y="16977"/>
                  <a:pt x="5821" y="18787"/>
                  <a:pt x="4317" y="20561"/>
                </a:cubicBezTo>
                <a:cubicBezTo>
                  <a:pt x="4119" y="20811"/>
                  <a:pt x="2814" y="20990"/>
                  <a:pt x="1508" y="213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0" name="Google Shape;1430;p38"/>
          <p:cNvSpPr/>
          <p:nvPr/>
        </p:nvSpPr>
        <p:spPr>
          <a:xfrm>
            <a:off x="4411979" y="2216758"/>
            <a:ext cx="44494" cy="73242"/>
          </a:xfrm>
          <a:custGeom>
            <a:rect b="b" l="l" r="r" t="t"/>
            <a:pathLst>
              <a:path extrusionOk="0" h="21510" w="21443">
                <a:moveTo>
                  <a:pt x="2383" y="0"/>
                </a:moveTo>
                <a:cubicBezTo>
                  <a:pt x="2936" y="678"/>
                  <a:pt x="3432" y="1390"/>
                  <a:pt x="4061" y="2044"/>
                </a:cubicBezTo>
                <a:cubicBezTo>
                  <a:pt x="9437" y="7558"/>
                  <a:pt x="14871" y="13037"/>
                  <a:pt x="20247" y="18551"/>
                </a:cubicBezTo>
                <a:cubicBezTo>
                  <a:pt x="20800" y="19123"/>
                  <a:pt x="21219" y="19778"/>
                  <a:pt x="21429" y="20432"/>
                </a:cubicBezTo>
                <a:cubicBezTo>
                  <a:pt x="21524" y="20747"/>
                  <a:pt x="21143" y="21320"/>
                  <a:pt x="20685" y="21448"/>
                </a:cubicBezTo>
                <a:cubicBezTo>
                  <a:pt x="20228" y="21600"/>
                  <a:pt x="19351" y="21448"/>
                  <a:pt x="18836" y="21261"/>
                </a:cubicBezTo>
                <a:cubicBezTo>
                  <a:pt x="18283" y="21051"/>
                  <a:pt x="17864" y="20665"/>
                  <a:pt x="17501" y="20315"/>
                </a:cubicBezTo>
                <a:cubicBezTo>
                  <a:pt x="11801" y="14614"/>
                  <a:pt x="6101" y="8937"/>
                  <a:pt x="553" y="3224"/>
                </a:cubicBezTo>
                <a:cubicBezTo>
                  <a:pt x="-76" y="2570"/>
                  <a:pt x="172" y="1577"/>
                  <a:pt x="0" y="748"/>
                </a:cubicBezTo>
                <a:lnTo>
                  <a:pt x="23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1" name="Google Shape;1431;p38"/>
          <p:cNvSpPr/>
          <p:nvPr/>
        </p:nvSpPr>
        <p:spPr>
          <a:xfrm>
            <a:off x="4359391" y="2294013"/>
            <a:ext cx="75870" cy="25367"/>
          </a:xfrm>
          <a:custGeom>
            <a:rect b="b" l="l" r="r" t="t"/>
            <a:pathLst>
              <a:path extrusionOk="0" h="21008" w="21600">
                <a:moveTo>
                  <a:pt x="383" y="600"/>
                </a:moveTo>
                <a:cubicBezTo>
                  <a:pt x="833" y="403"/>
                  <a:pt x="1340" y="-255"/>
                  <a:pt x="1746" y="107"/>
                </a:cubicBezTo>
                <a:cubicBezTo>
                  <a:pt x="7467" y="4841"/>
                  <a:pt x="13210" y="9509"/>
                  <a:pt x="18886" y="14737"/>
                </a:cubicBezTo>
                <a:cubicBezTo>
                  <a:pt x="19922" y="15657"/>
                  <a:pt x="20710" y="18879"/>
                  <a:pt x="21600" y="20983"/>
                </a:cubicBezTo>
                <a:cubicBezTo>
                  <a:pt x="20418" y="20852"/>
                  <a:pt x="19179" y="21345"/>
                  <a:pt x="18053" y="20490"/>
                </a:cubicBezTo>
                <a:cubicBezTo>
                  <a:pt x="13323" y="16907"/>
                  <a:pt x="8626" y="13224"/>
                  <a:pt x="3942" y="9082"/>
                </a:cubicBezTo>
                <a:cubicBezTo>
                  <a:pt x="2556" y="7866"/>
                  <a:pt x="1306" y="5334"/>
                  <a:pt x="0" y="3394"/>
                </a:cubicBezTo>
                <a:cubicBezTo>
                  <a:pt x="124" y="2474"/>
                  <a:pt x="225" y="1553"/>
                  <a:pt x="349" y="666"/>
                </a:cubicBezTo>
                <a:lnTo>
                  <a:pt x="383" y="6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2" name="Google Shape;1432;p38"/>
          <p:cNvSpPr/>
          <p:nvPr/>
        </p:nvSpPr>
        <p:spPr>
          <a:xfrm>
            <a:off x="4515140" y="2310244"/>
            <a:ext cx="67716" cy="14204"/>
          </a:xfrm>
          <a:custGeom>
            <a:rect b="b" l="l" r="r" t="t"/>
            <a:pathLst>
              <a:path extrusionOk="0" h="20888" w="21600">
                <a:moveTo>
                  <a:pt x="21600" y="6659"/>
                </a:moveTo>
                <a:cubicBezTo>
                  <a:pt x="20818" y="7827"/>
                  <a:pt x="20087" y="9637"/>
                  <a:pt x="19292" y="10104"/>
                </a:cubicBezTo>
                <a:cubicBezTo>
                  <a:pt x="13706" y="13898"/>
                  <a:pt x="8120" y="17693"/>
                  <a:pt x="2522" y="20845"/>
                </a:cubicBezTo>
                <a:cubicBezTo>
                  <a:pt x="1727" y="21254"/>
                  <a:pt x="857" y="18627"/>
                  <a:pt x="0" y="17343"/>
                </a:cubicBezTo>
                <a:cubicBezTo>
                  <a:pt x="643" y="14949"/>
                  <a:pt x="1236" y="10804"/>
                  <a:pt x="1942" y="10396"/>
                </a:cubicBezTo>
                <a:cubicBezTo>
                  <a:pt x="7704" y="6484"/>
                  <a:pt x="13480" y="3215"/>
                  <a:pt x="19242" y="63"/>
                </a:cubicBezTo>
                <a:cubicBezTo>
                  <a:pt x="19973" y="-346"/>
                  <a:pt x="20730" y="1347"/>
                  <a:pt x="21487" y="1989"/>
                </a:cubicBezTo>
                <a:cubicBezTo>
                  <a:pt x="21512" y="3565"/>
                  <a:pt x="21550" y="5025"/>
                  <a:pt x="21575" y="6659"/>
                </a:cubicBezTo>
                <a:lnTo>
                  <a:pt x="21600" y="66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3" name="Google Shape;1433;p38"/>
          <p:cNvSpPr/>
          <p:nvPr/>
        </p:nvSpPr>
        <p:spPr>
          <a:xfrm>
            <a:off x="4493899" y="2231989"/>
            <a:ext cx="36377" cy="61992"/>
          </a:xfrm>
          <a:custGeom>
            <a:rect b="b" l="l" r="r" t="t"/>
            <a:pathLst>
              <a:path extrusionOk="0" h="21600" w="19797">
                <a:moveTo>
                  <a:pt x="19797" y="0"/>
                </a:moveTo>
                <a:cubicBezTo>
                  <a:pt x="12590" y="7228"/>
                  <a:pt x="7943" y="14663"/>
                  <a:pt x="176" y="21600"/>
                </a:cubicBezTo>
                <a:cubicBezTo>
                  <a:pt x="-1803" y="17377"/>
                  <a:pt x="13429" y="305"/>
                  <a:pt x="197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4" name="Google Shape;1434;p38"/>
          <p:cNvSpPr/>
          <p:nvPr/>
        </p:nvSpPr>
        <p:spPr>
          <a:xfrm>
            <a:off x="4831590" y="2226437"/>
            <a:ext cx="38537" cy="76279"/>
          </a:xfrm>
          <a:custGeom>
            <a:rect b="b" l="l" r="r" t="t"/>
            <a:pathLst>
              <a:path extrusionOk="0" h="21057" w="21262">
                <a:moveTo>
                  <a:pt x="21136" y="21057"/>
                </a:moveTo>
                <a:cubicBezTo>
                  <a:pt x="19804" y="20552"/>
                  <a:pt x="18887" y="20365"/>
                  <a:pt x="18450" y="20024"/>
                </a:cubicBezTo>
                <a:cubicBezTo>
                  <a:pt x="12640" y="15344"/>
                  <a:pt x="6722" y="10696"/>
                  <a:pt x="1283" y="5895"/>
                </a:cubicBezTo>
                <a:cubicBezTo>
                  <a:pt x="-27" y="4764"/>
                  <a:pt x="-180" y="3094"/>
                  <a:pt x="148" y="1742"/>
                </a:cubicBezTo>
                <a:cubicBezTo>
                  <a:pt x="628" y="-82"/>
                  <a:pt x="3620" y="-543"/>
                  <a:pt x="6394" y="688"/>
                </a:cubicBezTo>
                <a:cubicBezTo>
                  <a:pt x="7901" y="1358"/>
                  <a:pt x="9277" y="2248"/>
                  <a:pt x="9954" y="3182"/>
                </a:cubicBezTo>
                <a:cubicBezTo>
                  <a:pt x="13820" y="8554"/>
                  <a:pt x="17445" y="13971"/>
                  <a:pt x="21136" y="19365"/>
                </a:cubicBezTo>
                <a:cubicBezTo>
                  <a:pt x="21420" y="19750"/>
                  <a:pt x="21136" y="20222"/>
                  <a:pt x="21136" y="21046"/>
                </a:cubicBezTo>
                <a:lnTo>
                  <a:pt x="21136" y="2105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5" name="Google Shape;1435;p38"/>
          <p:cNvSpPr/>
          <p:nvPr/>
        </p:nvSpPr>
        <p:spPr>
          <a:xfrm>
            <a:off x="4914457" y="2277252"/>
            <a:ext cx="55566" cy="36596"/>
          </a:xfrm>
          <a:custGeom>
            <a:rect b="b" l="l" r="r" t="t"/>
            <a:pathLst>
              <a:path extrusionOk="0" h="20912" w="21600">
                <a:moveTo>
                  <a:pt x="31" y="19912"/>
                </a:moveTo>
                <a:cubicBezTo>
                  <a:pt x="307" y="19116"/>
                  <a:pt x="415" y="17979"/>
                  <a:pt x="860" y="17524"/>
                </a:cubicBezTo>
                <a:cubicBezTo>
                  <a:pt x="6068" y="11681"/>
                  <a:pt x="11230" y="5701"/>
                  <a:pt x="16638" y="358"/>
                </a:cubicBezTo>
                <a:cubicBezTo>
                  <a:pt x="17713" y="-688"/>
                  <a:pt x="19941" y="858"/>
                  <a:pt x="21600" y="1199"/>
                </a:cubicBezTo>
                <a:cubicBezTo>
                  <a:pt x="20801" y="3859"/>
                  <a:pt x="20432" y="7770"/>
                  <a:pt x="19050" y="8930"/>
                </a:cubicBezTo>
                <a:cubicBezTo>
                  <a:pt x="15639" y="11863"/>
                  <a:pt x="11752" y="13591"/>
                  <a:pt x="8096" y="15864"/>
                </a:cubicBezTo>
                <a:cubicBezTo>
                  <a:pt x="5515" y="17456"/>
                  <a:pt x="2965" y="19229"/>
                  <a:pt x="415" y="20912"/>
                </a:cubicBezTo>
                <a:lnTo>
                  <a:pt x="0" y="19912"/>
                </a:lnTo>
                <a:lnTo>
                  <a:pt x="31" y="199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6" name="Google Shape;1436;p38"/>
          <p:cNvSpPr/>
          <p:nvPr/>
        </p:nvSpPr>
        <p:spPr>
          <a:xfrm>
            <a:off x="4888181" y="2243759"/>
            <a:ext cx="30391" cy="55879"/>
          </a:xfrm>
          <a:custGeom>
            <a:rect b="b" l="l" r="r" t="t"/>
            <a:pathLst>
              <a:path extrusionOk="0" h="21554" w="20780">
                <a:moveTo>
                  <a:pt x="691" y="21508"/>
                </a:moveTo>
                <a:cubicBezTo>
                  <a:pt x="447" y="21263"/>
                  <a:pt x="-94" y="20910"/>
                  <a:pt x="14" y="20726"/>
                </a:cubicBezTo>
                <a:cubicBezTo>
                  <a:pt x="3479" y="14334"/>
                  <a:pt x="6754" y="7895"/>
                  <a:pt x="10787" y="1656"/>
                </a:cubicBezTo>
                <a:cubicBezTo>
                  <a:pt x="11383" y="721"/>
                  <a:pt x="15470" y="537"/>
                  <a:pt x="17933" y="0"/>
                </a:cubicBezTo>
                <a:cubicBezTo>
                  <a:pt x="18908" y="1548"/>
                  <a:pt x="21506" y="3633"/>
                  <a:pt x="20586" y="4522"/>
                </a:cubicBezTo>
                <a:cubicBezTo>
                  <a:pt x="14820" y="10317"/>
                  <a:pt x="8243" y="15867"/>
                  <a:pt x="1936" y="21493"/>
                </a:cubicBezTo>
                <a:cubicBezTo>
                  <a:pt x="1828" y="21600"/>
                  <a:pt x="1205" y="21523"/>
                  <a:pt x="718" y="21554"/>
                </a:cubicBezTo>
                <a:lnTo>
                  <a:pt x="718" y="215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7" name="Google Shape;1437;p38"/>
          <p:cNvSpPr/>
          <p:nvPr/>
        </p:nvSpPr>
        <p:spPr>
          <a:xfrm>
            <a:off x="4788066" y="2273180"/>
            <a:ext cx="47566" cy="41668"/>
          </a:xfrm>
          <a:custGeom>
            <a:rect b="b" l="l" r="r" t="t"/>
            <a:pathLst>
              <a:path extrusionOk="0" h="21341" w="21378">
                <a:moveTo>
                  <a:pt x="21378" y="20056"/>
                </a:moveTo>
                <a:cubicBezTo>
                  <a:pt x="20080" y="21033"/>
                  <a:pt x="19814" y="21379"/>
                  <a:pt x="19654" y="21338"/>
                </a:cubicBezTo>
                <a:cubicBezTo>
                  <a:pt x="11689" y="18427"/>
                  <a:pt x="4880" y="13541"/>
                  <a:pt x="347" y="4991"/>
                </a:cubicBezTo>
                <a:cubicBezTo>
                  <a:pt x="-222" y="3891"/>
                  <a:pt x="-44" y="1693"/>
                  <a:pt x="542" y="532"/>
                </a:cubicBezTo>
                <a:cubicBezTo>
                  <a:pt x="862" y="-99"/>
                  <a:pt x="3209" y="-221"/>
                  <a:pt x="3849" y="451"/>
                </a:cubicBezTo>
                <a:cubicBezTo>
                  <a:pt x="9698" y="6741"/>
                  <a:pt x="15369" y="13276"/>
                  <a:pt x="21378" y="200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8" name="Google Shape;1438;p38"/>
          <p:cNvSpPr/>
          <p:nvPr/>
        </p:nvSpPr>
        <p:spPr>
          <a:xfrm>
            <a:off x="5327969" y="2303157"/>
            <a:ext cx="33372" cy="11246"/>
          </a:xfrm>
          <a:custGeom>
            <a:rect b="b" l="l" r="r" t="t"/>
            <a:pathLst>
              <a:path extrusionOk="0" h="21319" w="21600">
                <a:moveTo>
                  <a:pt x="4402" y="21319"/>
                </a:moveTo>
                <a:cubicBezTo>
                  <a:pt x="3250" y="19197"/>
                  <a:pt x="1638" y="16090"/>
                  <a:pt x="0" y="13134"/>
                </a:cubicBezTo>
                <a:cubicBezTo>
                  <a:pt x="1612" y="10557"/>
                  <a:pt x="3148" y="6995"/>
                  <a:pt x="4863" y="5934"/>
                </a:cubicBezTo>
                <a:cubicBezTo>
                  <a:pt x="9316" y="3281"/>
                  <a:pt x="13845" y="1538"/>
                  <a:pt x="18401" y="22"/>
                </a:cubicBezTo>
                <a:cubicBezTo>
                  <a:pt x="19399" y="-281"/>
                  <a:pt x="20500" y="2599"/>
                  <a:pt x="21600" y="4039"/>
                </a:cubicBezTo>
                <a:cubicBezTo>
                  <a:pt x="20858" y="7146"/>
                  <a:pt x="20269" y="12376"/>
                  <a:pt x="19297" y="13058"/>
                </a:cubicBezTo>
                <a:cubicBezTo>
                  <a:pt x="14716" y="16241"/>
                  <a:pt x="10058" y="18439"/>
                  <a:pt x="4402" y="2131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9" name="Google Shape;1439;p38"/>
          <p:cNvSpPr/>
          <p:nvPr/>
        </p:nvSpPr>
        <p:spPr>
          <a:xfrm>
            <a:off x="5263266" y="2226938"/>
            <a:ext cx="8101" cy="34506"/>
          </a:xfrm>
          <a:custGeom>
            <a:rect b="b" l="l" r="r" t="t"/>
            <a:pathLst>
              <a:path extrusionOk="0" h="21600" w="20772">
                <a:moveTo>
                  <a:pt x="20421" y="11409"/>
                </a:moveTo>
                <a:cubicBezTo>
                  <a:pt x="20015" y="13373"/>
                  <a:pt x="20218" y="16206"/>
                  <a:pt x="18494" y="19040"/>
                </a:cubicBezTo>
                <a:cubicBezTo>
                  <a:pt x="17886" y="19984"/>
                  <a:pt x="12612" y="20755"/>
                  <a:pt x="9469" y="21600"/>
                </a:cubicBezTo>
                <a:cubicBezTo>
                  <a:pt x="6122" y="20780"/>
                  <a:pt x="38" y="19935"/>
                  <a:pt x="38" y="19139"/>
                </a:cubicBezTo>
                <a:cubicBezTo>
                  <a:pt x="-165" y="13621"/>
                  <a:pt x="443" y="8128"/>
                  <a:pt x="1762" y="2610"/>
                </a:cubicBezTo>
                <a:cubicBezTo>
                  <a:pt x="1965" y="1715"/>
                  <a:pt x="7846" y="870"/>
                  <a:pt x="11193" y="0"/>
                </a:cubicBezTo>
                <a:cubicBezTo>
                  <a:pt x="14336" y="994"/>
                  <a:pt x="19407" y="1988"/>
                  <a:pt x="20015" y="3057"/>
                </a:cubicBezTo>
                <a:cubicBezTo>
                  <a:pt x="21435" y="5518"/>
                  <a:pt x="20421" y="8029"/>
                  <a:pt x="20421" y="1140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0" name="Google Shape;1440;p38"/>
          <p:cNvSpPr/>
          <p:nvPr/>
        </p:nvSpPr>
        <p:spPr>
          <a:xfrm>
            <a:off x="5211745" y="2251303"/>
            <a:ext cx="20238" cy="23372"/>
          </a:xfrm>
          <a:custGeom>
            <a:rect b="b" l="l" r="r" t="t"/>
            <a:pathLst>
              <a:path extrusionOk="0" h="21393" w="21081">
                <a:moveTo>
                  <a:pt x="18489" y="21393"/>
                </a:moveTo>
                <a:cubicBezTo>
                  <a:pt x="12976" y="20520"/>
                  <a:pt x="-519" y="7320"/>
                  <a:pt x="16" y="3029"/>
                </a:cubicBezTo>
                <a:cubicBezTo>
                  <a:pt x="180" y="2011"/>
                  <a:pt x="1127" y="557"/>
                  <a:pt x="2196" y="157"/>
                </a:cubicBezTo>
                <a:cubicBezTo>
                  <a:pt x="3307" y="-207"/>
                  <a:pt x="5611" y="84"/>
                  <a:pt x="6228" y="811"/>
                </a:cubicBezTo>
                <a:cubicBezTo>
                  <a:pt x="11289" y="7066"/>
                  <a:pt x="16144" y="13502"/>
                  <a:pt x="21081" y="19866"/>
                </a:cubicBezTo>
                <a:cubicBezTo>
                  <a:pt x="20258" y="20375"/>
                  <a:pt x="19435" y="20884"/>
                  <a:pt x="18612" y="21393"/>
                </a:cubicBezTo>
                <a:lnTo>
                  <a:pt x="18489" y="2139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1" name="Google Shape;1441;p38"/>
          <p:cNvSpPr/>
          <p:nvPr/>
        </p:nvSpPr>
        <p:spPr>
          <a:xfrm>
            <a:off x="5308768" y="2249312"/>
            <a:ext cx="24185" cy="20377"/>
          </a:xfrm>
          <a:custGeom>
            <a:rect b="b" l="l" r="r" t="t"/>
            <a:pathLst>
              <a:path extrusionOk="0" h="20846" w="21308">
                <a:moveTo>
                  <a:pt x="21273" y="1849"/>
                </a:moveTo>
                <a:cubicBezTo>
                  <a:pt x="20125" y="4254"/>
                  <a:pt x="19812" y="5802"/>
                  <a:pt x="18908" y="6740"/>
                </a:cubicBezTo>
                <a:cubicBezTo>
                  <a:pt x="14247" y="11386"/>
                  <a:pt x="9586" y="15869"/>
                  <a:pt x="4751" y="20148"/>
                </a:cubicBezTo>
                <a:cubicBezTo>
                  <a:pt x="3847" y="20963"/>
                  <a:pt x="1482" y="21126"/>
                  <a:pt x="786" y="20311"/>
                </a:cubicBezTo>
                <a:cubicBezTo>
                  <a:pt x="21" y="19414"/>
                  <a:pt x="-292" y="16276"/>
                  <a:pt x="334" y="15665"/>
                </a:cubicBezTo>
                <a:cubicBezTo>
                  <a:pt x="5621" y="10285"/>
                  <a:pt x="11186" y="5109"/>
                  <a:pt x="16856" y="137"/>
                </a:cubicBezTo>
                <a:cubicBezTo>
                  <a:pt x="17482" y="-474"/>
                  <a:pt x="19534" y="1115"/>
                  <a:pt x="21308" y="1849"/>
                </a:cubicBezTo>
                <a:lnTo>
                  <a:pt x="21273" y="18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2" name="Google Shape;1442;p38"/>
          <p:cNvSpPr/>
          <p:nvPr/>
        </p:nvSpPr>
        <p:spPr>
          <a:xfrm>
            <a:off x="5175321" y="2301142"/>
            <a:ext cx="28350" cy="12157"/>
          </a:xfrm>
          <a:custGeom>
            <a:rect b="b" l="l" r="r" t="t"/>
            <a:pathLst>
              <a:path extrusionOk="0" h="19768" w="21437">
                <a:moveTo>
                  <a:pt x="20420" y="19213"/>
                </a:moveTo>
                <a:cubicBezTo>
                  <a:pt x="13509" y="21212"/>
                  <a:pt x="6987" y="17730"/>
                  <a:pt x="944" y="10057"/>
                </a:cubicBezTo>
                <a:cubicBezTo>
                  <a:pt x="166" y="9090"/>
                  <a:pt x="-163" y="5157"/>
                  <a:pt x="76" y="2965"/>
                </a:cubicBezTo>
                <a:cubicBezTo>
                  <a:pt x="196" y="1675"/>
                  <a:pt x="1961" y="-388"/>
                  <a:pt x="2679" y="63"/>
                </a:cubicBezTo>
                <a:cubicBezTo>
                  <a:pt x="8992" y="4125"/>
                  <a:pt x="15184" y="8510"/>
                  <a:pt x="21437" y="12959"/>
                </a:cubicBezTo>
                <a:cubicBezTo>
                  <a:pt x="21108" y="15087"/>
                  <a:pt x="20779" y="17150"/>
                  <a:pt x="20510" y="19213"/>
                </a:cubicBezTo>
                <a:lnTo>
                  <a:pt x="20420" y="192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3" name="Google Shape;1443;p38"/>
          <p:cNvSpPr/>
          <p:nvPr/>
        </p:nvSpPr>
        <p:spPr>
          <a:xfrm>
            <a:off x="3991145" y="2446603"/>
            <a:ext cx="197389" cy="98064"/>
          </a:xfrm>
          <a:custGeom>
            <a:rect b="b" l="l" r="r" t="t"/>
            <a:pathLst>
              <a:path extrusionOk="0" h="21600" w="21549">
                <a:moveTo>
                  <a:pt x="13151" y="3479"/>
                </a:moveTo>
                <a:cubicBezTo>
                  <a:pt x="11752" y="6160"/>
                  <a:pt x="10393" y="8780"/>
                  <a:pt x="9025" y="11400"/>
                </a:cubicBezTo>
                <a:cubicBezTo>
                  <a:pt x="8796" y="11830"/>
                  <a:pt x="8602" y="12399"/>
                  <a:pt x="8334" y="12653"/>
                </a:cubicBezTo>
                <a:cubicBezTo>
                  <a:pt x="7829" y="13144"/>
                  <a:pt x="7359" y="13179"/>
                  <a:pt x="7251" y="11672"/>
                </a:cubicBezTo>
                <a:cubicBezTo>
                  <a:pt x="7061" y="9096"/>
                  <a:pt x="6850" y="6546"/>
                  <a:pt x="6440" y="3891"/>
                </a:cubicBezTo>
                <a:cubicBezTo>
                  <a:pt x="6125" y="6887"/>
                  <a:pt x="5810" y="9911"/>
                  <a:pt x="5426" y="13573"/>
                </a:cubicBezTo>
                <a:cubicBezTo>
                  <a:pt x="4537" y="11418"/>
                  <a:pt x="3820" y="9700"/>
                  <a:pt x="3117" y="7983"/>
                </a:cubicBezTo>
                <a:cubicBezTo>
                  <a:pt x="2418" y="6283"/>
                  <a:pt x="1731" y="4557"/>
                  <a:pt x="829" y="3014"/>
                </a:cubicBezTo>
                <a:cubicBezTo>
                  <a:pt x="1507" y="7396"/>
                  <a:pt x="2180" y="11777"/>
                  <a:pt x="2858" y="16158"/>
                </a:cubicBezTo>
                <a:cubicBezTo>
                  <a:pt x="2828" y="16290"/>
                  <a:pt x="2793" y="16412"/>
                  <a:pt x="2763" y="16526"/>
                </a:cubicBezTo>
                <a:cubicBezTo>
                  <a:pt x="2534" y="16132"/>
                  <a:pt x="2180" y="15825"/>
                  <a:pt x="2103" y="15352"/>
                </a:cubicBezTo>
                <a:cubicBezTo>
                  <a:pt x="1373" y="10761"/>
                  <a:pt x="678" y="6143"/>
                  <a:pt x="14" y="1525"/>
                </a:cubicBezTo>
                <a:cubicBezTo>
                  <a:pt x="-51" y="1095"/>
                  <a:pt x="130" y="508"/>
                  <a:pt x="204" y="0"/>
                </a:cubicBezTo>
                <a:cubicBezTo>
                  <a:pt x="445" y="219"/>
                  <a:pt x="760" y="315"/>
                  <a:pt x="920" y="683"/>
                </a:cubicBezTo>
                <a:cubicBezTo>
                  <a:pt x="1999" y="3172"/>
                  <a:pt x="3043" y="5713"/>
                  <a:pt x="4088" y="8237"/>
                </a:cubicBezTo>
                <a:cubicBezTo>
                  <a:pt x="4386" y="8947"/>
                  <a:pt x="4662" y="9700"/>
                  <a:pt x="5007" y="10568"/>
                </a:cubicBezTo>
                <a:cubicBezTo>
                  <a:pt x="5559" y="7107"/>
                  <a:pt x="6069" y="3882"/>
                  <a:pt x="6578" y="648"/>
                </a:cubicBezTo>
                <a:cubicBezTo>
                  <a:pt x="6733" y="683"/>
                  <a:pt x="6884" y="701"/>
                  <a:pt x="7040" y="727"/>
                </a:cubicBezTo>
                <a:cubicBezTo>
                  <a:pt x="7337" y="4329"/>
                  <a:pt x="7635" y="7939"/>
                  <a:pt x="7989" y="12092"/>
                </a:cubicBezTo>
                <a:cubicBezTo>
                  <a:pt x="9970" y="8123"/>
                  <a:pt x="11778" y="4486"/>
                  <a:pt x="13751" y="517"/>
                </a:cubicBezTo>
                <a:cubicBezTo>
                  <a:pt x="13923" y="4294"/>
                  <a:pt x="13138" y="7361"/>
                  <a:pt x="12628" y="10945"/>
                </a:cubicBezTo>
                <a:cubicBezTo>
                  <a:pt x="13751" y="9674"/>
                  <a:pt x="14687" y="8535"/>
                  <a:pt x="15654" y="7562"/>
                </a:cubicBezTo>
                <a:cubicBezTo>
                  <a:pt x="16077" y="7150"/>
                  <a:pt x="16582" y="7071"/>
                  <a:pt x="17043" y="6835"/>
                </a:cubicBezTo>
                <a:cubicBezTo>
                  <a:pt x="16979" y="7851"/>
                  <a:pt x="17013" y="8947"/>
                  <a:pt x="16841" y="9867"/>
                </a:cubicBezTo>
                <a:cubicBezTo>
                  <a:pt x="16556" y="11391"/>
                  <a:pt x="16141" y="12820"/>
                  <a:pt x="15740" y="14450"/>
                </a:cubicBezTo>
                <a:cubicBezTo>
                  <a:pt x="17691" y="13819"/>
                  <a:pt x="19547" y="12899"/>
                  <a:pt x="21437" y="13565"/>
                </a:cubicBezTo>
                <a:cubicBezTo>
                  <a:pt x="21476" y="13740"/>
                  <a:pt x="21506" y="13915"/>
                  <a:pt x="21549" y="14090"/>
                </a:cubicBezTo>
                <a:cubicBezTo>
                  <a:pt x="19827" y="16597"/>
                  <a:pt x="18105" y="19094"/>
                  <a:pt x="16383" y="21600"/>
                </a:cubicBezTo>
                <a:cubicBezTo>
                  <a:pt x="16318" y="21469"/>
                  <a:pt x="16258" y="21346"/>
                  <a:pt x="16202" y="21206"/>
                </a:cubicBezTo>
                <a:cubicBezTo>
                  <a:pt x="17013" y="18253"/>
                  <a:pt x="18653" y="17017"/>
                  <a:pt x="19905" y="14730"/>
                </a:cubicBezTo>
                <a:cubicBezTo>
                  <a:pt x="18256" y="14187"/>
                  <a:pt x="16728" y="16202"/>
                  <a:pt x="15015" y="14949"/>
                </a:cubicBezTo>
                <a:cubicBezTo>
                  <a:pt x="15563" y="12618"/>
                  <a:pt x="16059" y="10489"/>
                  <a:pt x="16595" y="8202"/>
                </a:cubicBezTo>
                <a:cubicBezTo>
                  <a:pt x="14890" y="8710"/>
                  <a:pt x="13906" y="12443"/>
                  <a:pt x="11916" y="11444"/>
                </a:cubicBezTo>
                <a:cubicBezTo>
                  <a:pt x="12348" y="8684"/>
                  <a:pt x="12758" y="6081"/>
                  <a:pt x="13168" y="3479"/>
                </a:cubicBezTo>
                <a:lnTo>
                  <a:pt x="13151" y="34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4" name="Google Shape;1444;p38"/>
          <p:cNvSpPr/>
          <p:nvPr/>
        </p:nvSpPr>
        <p:spPr>
          <a:xfrm>
            <a:off x="3953352" y="2509234"/>
            <a:ext cx="62208" cy="44522"/>
          </a:xfrm>
          <a:custGeom>
            <a:rect b="b" l="l" r="r" t="t"/>
            <a:pathLst>
              <a:path extrusionOk="0" h="21379" w="21600">
                <a:moveTo>
                  <a:pt x="5829" y="6188"/>
                </a:moveTo>
                <a:cubicBezTo>
                  <a:pt x="9573" y="10351"/>
                  <a:pt x="13317" y="14476"/>
                  <a:pt x="17019" y="18716"/>
                </a:cubicBezTo>
                <a:cubicBezTo>
                  <a:pt x="17513" y="19289"/>
                  <a:pt x="17774" y="20244"/>
                  <a:pt x="18144" y="21008"/>
                </a:cubicBezTo>
                <a:cubicBezTo>
                  <a:pt x="17527" y="21123"/>
                  <a:pt x="16745" y="21600"/>
                  <a:pt x="16293" y="21256"/>
                </a:cubicBezTo>
                <a:cubicBezTo>
                  <a:pt x="14551" y="19958"/>
                  <a:pt x="12727" y="18640"/>
                  <a:pt x="11232" y="16845"/>
                </a:cubicBezTo>
                <a:cubicBezTo>
                  <a:pt x="7817" y="12758"/>
                  <a:pt x="4553" y="8365"/>
                  <a:pt x="1303" y="3992"/>
                </a:cubicBezTo>
                <a:cubicBezTo>
                  <a:pt x="686" y="3151"/>
                  <a:pt x="425" y="1700"/>
                  <a:pt x="0" y="535"/>
                </a:cubicBezTo>
                <a:cubicBezTo>
                  <a:pt x="1001" y="325"/>
                  <a:pt x="2016" y="38"/>
                  <a:pt x="3017" y="0"/>
                </a:cubicBezTo>
                <a:cubicBezTo>
                  <a:pt x="3497" y="0"/>
                  <a:pt x="3963" y="344"/>
                  <a:pt x="4443" y="630"/>
                </a:cubicBezTo>
                <a:cubicBezTo>
                  <a:pt x="10011" y="3801"/>
                  <a:pt x="15141" y="8804"/>
                  <a:pt x="21600" y="8002"/>
                </a:cubicBezTo>
                <a:cubicBezTo>
                  <a:pt x="16046" y="11669"/>
                  <a:pt x="11232" y="7506"/>
                  <a:pt x="6267" y="5004"/>
                </a:cubicBezTo>
                <a:cubicBezTo>
                  <a:pt x="6117" y="5386"/>
                  <a:pt x="5966" y="5787"/>
                  <a:pt x="5842" y="6169"/>
                </a:cubicBezTo>
                <a:lnTo>
                  <a:pt x="5829" y="61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5" name="Google Shape;1445;p38"/>
          <p:cNvSpPr/>
          <p:nvPr/>
        </p:nvSpPr>
        <p:spPr>
          <a:xfrm>
            <a:off x="4381110" y="2456465"/>
            <a:ext cx="91705" cy="97316"/>
          </a:xfrm>
          <a:custGeom>
            <a:rect b="b" l="l" r="r" t="t"/>
            <a:pathLst>
              <a:path extrusionOk="0" h="21447" w="21389">
                <a:moveTo>
                  <a:pt x="7533" y="5621"/>
                </a:moveTo>
                <a:cubicBezTo>
                  <a:pt x="8999" y="9656"/>
                  <a:pt x="10465" y="13698"/>
                  <a:pt x="12126" y="18267"/>
                </a:cubicBezTo>
                <a:cubicBezTo>
                  <a:pt x="8851" y="17443"/>
                  <a:pt x="6038" y="16733"/>
                  <a:pt x="3225" y="16040"/>
                </a:cubicBezTo>
                <a:cubicBezTo>
                  <a:pt x="3106" y="16268"/>
                  <a:pt x="3004" y="16487"/>
                  <a:pt x="2884" y="16733"/>
                </a:cubicBezTo>
                <a:cubicBezTo>
                  <a:pt x="5476" y="18101"/>
                  <a:pt x="8086" y="19486"/>
                  <a:pt x="11157" y="21118"/>
                </a:cubicBezTo>
                <a:cubicBezTo>
                  <a:pt x="10253" y="21249"/>
                  <a:pt x="9488" y="21600"/>
                  <a:pt x="9073" y="21372"/>
                </a:cubicBezTo>
                <a:cubicBezTo>
                  <a:pt x="6186" y="19855"/>
                  <a:pt x="3345" y="18224"/>
                  <a:pt x="542" y="16566"/>
                </a:cubicBezTo>
                <a:cubicBezTo>
                  <a:pt x="200" y="16356"/>
                  <a:pt x="-104" y="15601"/>
                  <a:pt x="34" y="15259"/>
                </a:cubicBezTo>
                <a:cubicBezTo>
                  <a:pt x="173" y="14935"/>
                  <a:pt x="920" y="14610"/>
                  <a:pt x="1344" y="14663"/>
                </a:cubicBezTo>
                <a:cubicBezTo>
                  <a:pt x="3355" y="14874"/>
                  <a:pt x="5365" y="15181"/>
                  <a:pt x="7367" y="15514"/>
                </a:cubicBezTo>
                <a:cubicBezTo>
                  <a:pt x="8067" y="15628"/>
                  <a:pt x="8750" y="15935"/>
                  <a:pt x="9755" y="16242"/>
                </a:cubicBezTo>
                <a:cubicBezTo>
                  <a:pt x="8473" y="12629"/>
                  <a:pt x="7302" y="9305"/>
                  <a:pt x="6140" y="5972"/>
                </a:cubicBezTo>
                <a:cubicBezTo>
                  <a:pt x="5762" y="4876"/>
                  <a:pt x="5439" y="3745"/>
                  <a:pt x="5218" y="2622"/>
                </a:cubicBezTo>
                <a:cubicBezTo>
                  <a:pt x="5153" y="2271"/>
                  <a:pt x="5393" y="1640"/>
                  <a:pt x="5679" y="1508"/>
                </a:cubicBezTo>
                <a:cubicBezTo>
                  <a:pt x="6002" y="1368"/>
                  <a:pt x="6684" y="1508"/>
                  <a:pt x="6942" y="1763"/>
                </a:cubicBezTo>
                <a:cubicBezTo>
                  <a:pt x="7846" y="2719"/>
                  <a:pt x="8630" y="3780"/>
                  <a:pt x="9469" y="4780"/>
                </a:cubicBezTo>
                <a:cubicBezTo>
                  <a:pt x="11120" y="6779"/>
                  <a:pt x="12780" y="8761"/>
                  <a:pt x="14431" y="10761"/>
                </a:cubicBezTo>
                <a:lnTo>
                  <a:pt x="15114" y="10550"/>
                </a:lnTo>
                <a:cubicBezTo>
                  <a:pt x="15114" y="8840"/>
                  <a:pt x="15095" y="7130"/>
                  <a:pt x="15114" y="5420"/>
                </a:cubicBezTo>
                <a:cubicBezTo>
                  <a:pt x="15114" y="4262"/>
                  <a:pt x="15114" y="3096"/>
                  <a:pt x="15280" y="1956"/>
                </a:cubicBezTo>
                <a:cubicBezTo>
                  <a:pt x="15381" y="1280"/>
                  <a:pt x="15824" y="649"/>
                  <a:pt x="16128" y="0"/>
                </a:cubicBezTo>
                <a:cubicBezTo>
                  <a:pt x="16626" y="552"/>
                  <a:pt x="17235" y="1052"/>
                  <a:pt x="17576" y="1675"/>
                </a:cubicBezTo>
                <a:cubicBezTo>
                  <a:pt x="18074" y="2578"/>
                  <a:pt x="18397" y="3578"/>
                  <a:pt x="18784" y="4543"/>
                </a:cubicBezTo>
                <a:cubicBezTo>
                  <a:pt x="19651" y="6700"/>
                  <a:pt x="20537" y="8866"/>
                  <a:pt x="21339" y="11059"/>
                </a:cubicBezTo>
                <a:cubicBezTo>
                  <a:pt x="21496" y="11497"/>
                  <a:pt x="21238" y="12041"/>
                  <a:pt x="21182" y="12541"/>
                </a:cubicBezTo>
                <a:cubicBezTo>
                  <a:pt x="20703" y="12286"/>
                  <a:pt x="20002" y="12137"/>
                  <a:pt x="19799" y="11752"/>
                </a:cubicBezTo>
                <a:cubicBezTo>
                  <a:pt x="19218" y="10673"/>
                  <a:pt x="18840" y="9480"/>
                  <a:pt x="18397" y="8331"/>
                </a:cubicBezTo>
                <a:cubicBezTo>
                  <a:pt x="17991" y="7253"/>
                  <a:pt x="17595" y="6174"/>
                  <a:pt x="16866" y="5104"/>
                </a:cubicBezTo>
                <a:cubicBezTo>
                  <a:pt x="16589" y="7945"/>
                  <a:pt x="16340" y="10796"/>
                  <a:pt x="16064" y="13637"/>
                </a:cubicBezTo>
                <a:cubicBezTo>
                  <a:pt x="15824" y="13698"/>
                  <a:pt x="15584" y="13769"/>
                  <a:pt x="15326" y="13848"/>
                </a:cubicBezTo>
                <a:cubicBezTo>
                  <a:pt x="12799" y="11076"/>
                  <a:pt x="10263" y="8296"/>
                  <a:pt x="7735" y="5525"/>
                </a:cubicBezTo>
                <a:lnTo>
                  <a:pt x="7477" y="5604"/>
                </a:lnTo>
                <a:lnTo>
                  <a:pt x="7533" y="56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6" name="Google Shape;1446;p38"/>
          <p:cNvSpPr/>
          <p:nvPr/>
        </p:nvSpPr>
        <p:spPr>
          <a:xfrm>
            <a:off x="4489209" y="2440837"/>
            <a:ext cx="50062" cy="82404"/>
          </a:xfrm>
          <a:custGeom>
            <a:rect b="b" l="l" r="r" t="t"/>
            <a:pathLst>
              <a:path extrusionOk="0" h="21600" w="21394">
                <a:moveTo>
                  <a:pt x="10027" y="17209"/>
                </a:moveTo>
                <a:lnTo>
                  <a:pt x="10027" y="5340"/>
                </a:lnTo>
                <a:lnTo>
                  <a:pt x="9182" y="5111"/>
                </a:lnTo>
                <a:cubicBezTo>
                  <a:pt x="6509" y="8605"/>
                  <a:pt x="3870" y="12088"/>
                  <a:pt x="1181" y="15582"/>
                </a:cubicBezTo>
                <a:cubicBezTo>
                  <a:pt x="843" y="15519"/>
                  <a:pt x="471" y="15446"/>
                  <a:pt x="132" y="15384"/>
                </a:cubicBezTo>
                <a:cubicBezTo>
                  <a:pt x="132" y="14706"/>
                  <a:pt x="-206" y="13913"/>
                  <a:pt x="200" y="13350"/>
                </a:cubicBezTo>
                <a:cubicBezTo>
                  <a:pt x="3126" y="9262"/>
                  <a:pt x="6137" y="5184"/>
                  <a:pt x="9283" y="1147"/>
                </a:cubicBezTo>
                <a:cubicBezTo>
                  <a:pt x="9723" y="605"/>
                  <a:pt x="11110" y="375"/>
                  <a:pt x="12074" y="0"/>
                </a:cubicBezTo>
                <a:cubicBezTo>
                  <a:pt x="12446" y="605"/>
                  <a:pt x="13106" y="1220"/>
                  <a:pt x="13106" y="1825"/>
                </a:cubicBezTo>
                <a:cubicBezTo>
                  <a:pt x="13207" y="5361"/>
                  <a:pt x="13173" y="8886"/>
                  <a:pt x="13173" y="12839"/>
                </a:cubicBezTo>
                <a:cubicBezTo>
                  <a:pt x="15880" y="11421"/>
                  <a:pt x="18113" y="10242"/>
                  <a:pt x="20362" y="9074"/>
                </a:cubicBezTo>
                <a:lnTo>
                  <a:pt x="21394" y="9501"/>
                </a:lnTo>
                <a:cubicBezTo>
                  <a:pt x="21276" y="10294"/>
                  <a:pt x="21242" y="11076"/>
                  <a:pt x="21056" y="11869"/>
                </a:cubicBezTo>
                <a:cubicBezTo>
                  <a:pt x="20379" y="14696"/>
                  <a:pt x="19787" y="17553"/>
                  <a:pt x="18874" y="20380"/>
                </a:cubicBezTo>
                <a:cubicBezTo>
                  <a:pt x="18721" y="20870"/>
                  <a:pt x="17385" y="21193"/>
                  <a:pt x="16573" y="21600"/>
                </a:cubicBezTo>
                <a:cubicBezTo>
                  <a:pt x="15981" y="21120"/>
                  <a:pt x="14865" y="20609"/>
                  <a:pt x="14933" y="20161"/>
                </a:cubicBezTo>
                <a:cubicBezTo>
                  <a:pt x="15119" y="18857"/>
                  <a:pt x="15778" y="17585"/>
                  <a:pt x="16235" y="16302"/>
                </a:cubicBezTo>
                <a:cubicBezTo>
                  <a:pt x="16523" y="15509"/>
                  <a:pt x="16793" y="14716"/>
                  <a:pt x="16421" y="13757"/>
                </a:cubicBezTo>
                <a:cubicBezTo>
                  <a:pt x="14713" y="14998"/>
                  <a:pt x="12971" y="16218"/>
                  <a:pt x="11262" y="17459"/>
                </a:cubicBezTo>
                <a:cubicBezTo>
                  <a:pt x="10856" y="17386"/>
                  <a:pt x="10484" y="17303"/>
                  <a:pt x="10078" y="17230"/>
                </a:cubicBezTo>
                <a:lnTo>
                  <a:pt x="10027" y="1720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7" name="Google Shape;1447;p38"/>
          <p:cNvSpPr/>
          <p:nvPr/>
        </p:nvSpPr>
        <p:spPr>
          <a:xfrm>
            <a:off x="4535898" y="2501850"/>
            <a:ext cx="36936" cy="34617"/>
          </a:xfrm>
          <a:custGeom>
            <a:rect b="b" l="l" r="r" t="t"/>
            <a:pathLst>
              <a:path extrusionOk="0" h="21108" w="21600">
                <a:moveTo>
                  <a:pt x="3662" y="6781"/>
                </a:moveTo>
                <a:cubicBezTo>
                  <a:pt x="8668" y="2587"/>
                  <a:pt x="14184" y="-492"/>
                  <a:pt x="21600" y="66"/>
                </a:cubicBezTo>
                <a:cubicBezTo>
                  <a:pt x="19584" y="2781"/>
                  <a:pt x="17730" y="5763"/>
                  <a:pt x="15458" y="8187"/>
                </a:cubicBezTo>
                <a:cubicBezTo>
                  <a:pt x="11750" y="12235"/>
                  <a:pt x="7833" y="16017"/>
                  <a:pt x="3824" y="19750"/>
                </a:cubicBezTo>
                <a:cubicBezTo>
                  <a:pt x="2851" y="20623"/>
                  <a:pt x="1298" y="20672"/>
                  <a:pt x="0" y="21108"/>
                </a:cubicBezTo>
                <a:cubicBezTo>
                  <a:pt x="464" y="19532"/>
                  <a:pt x="510" y="17520"/>
                  <a:pt x="1437" y="16502"/>
                </a:cubicBezTo>
                <a:cubicBezTo>
                  <a:pt x="4380" y="13326"/>
                  <a:pt x="7718" y="10490"/>
                  <a:pt x="10545" y="6853"/>
                </a:cubicBezTo>
                <a:lnTo>
                  <a:pt x="4403" y="8914"/>
                </a:lnTo>
                <a:lnTo>
                  <a:pt x="3639" y="6805"/>
                </a:lnTo>
                <a:lnTo>
                  <a:pt x="3662" y="680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8" name="Google Shape;1448;p38"/>
          <p:cNvSpPr/>
          <p:nvPr/>
        </p:nvSpPr>
        <p:spPr>
          <a:xfrm>
            <a:off x="4888953" y="2464786"/>
            <a:ext cx="34474" cy="69154"/>
          </a:xfrm>
          <a:custGeom>
            <a:rect b="b" l="l" r="r" t="t"/>
            <a:pathLst>
              <a:path extrusionOk="0" h="21560" w="21379">
                <a:moveTo>
                  <a:pt x="21379" y="815"/>
                </a:moveTo>
                <a:cubicBezTo>
                  <a:pt x="20961" y="1360"/>
                  <a:pt x="20691" y="1794"/>
                  <a:pt x="20298" y="2178"/>
                </a:cubicBezTo>
                <a:cubicBezTo>
                  <a:pt x="14867" y="8114"/>
                  <a:pt x="9485" y="14075"/>
                  <a:pt x="3907" y="19986"/>
                </a:cubicBezTo>
                <a:cubicBezTo>
                  <a:pt x="3268" y="20668"/>
                  <a:pt x="1352" y="21027"/>
                  <a:pt x="0" y="21560"/>
                </a:cubicBezTo>
                <a:cubicBezTo>
                  <a:pt x="98" y="20742"/>
                  <a:pt x="-221" y="19813"/>
                  <a:pt x="393" y="19131"/>
                </a:cubicBezTo>
                <a:cubicBezTo>
                  <a:pt x="5136" y="13629"/>
                  <a:pt x="10051" y="8139"/>
                  <a:pt x="15014" y="2686"/>
                </a:cubicBezTo>
                <a:cubicBezTo>
                  <a:pt x="15825" y="1806"/>
                  <a:pt x="16907" y="976"/>
                  <a:pt x="18086" y="208"/>
                </a:cubicBezTo>
                <a:cubicBezTo>
                  <a:pt x="18479" y="-15"/>
                  <a:pt x="19634" y="-40"/>
                  <a:pt x="20347" y="47"/>
                </a:cubicBezTo>
                <a:cubicBezTo>
                  <a:pt x="20814" y="121"/>
                  <a:pt x="21035" y="567"/>
                  <a:pt x="21379" y="827"/>
                </a:cubicBezTo>
                <a:lnTo>
                  <a:pt x="21379" y="82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9" name="Google Shape;1449;p38"/>
          <p:cNvSpPr/>
          <p:nvPr/>
        </p:nvSpPr>
        <p:spPr>
          <a:xfrm>
            <a:off x="4828382" y="2468037"/>
            <a:ext cx="25373" cy="69984"/>
          </a:xfrm>
          <a:custGeom>
            <a:rect b="b" l="l" r="r" t="t"/>
            <a:pathLst>
              <a:path extrusionOk="0" h="21600" w="20883">
                <a:moveTo>
                  <a:pt x="18311" y="21600"/>
                </a:moveTo>
                <a:cubicBezTo>
                  <a:pt x="17237" y="20888"/>
                  <a:pt x="15806" y="20213"/>
                  <a:pt x="15123" y="19452"/>
                </a:cubicBezTo>
                <a:cubicBezTo>
                  <a:pt x="10048" y="13709"/>
                  <a:pt x="4941" y="7940"/>
                  <a:pt x="159" y="2148"/>
                </a:cubicBezTo>
                <a:cubicBezTo>
                  <a:pt x="-394" y="1522"/>
                  <a:pt x="647" y="712"/>
                  <a:pt x="940" y="0"/>
                </a:cubicBezTo>
                <a:cubicBezTo>
                  <a:pt x="2566" y="491"/>
                  <a:pt x="5136" y="871"/>
                  <a:pt x="5657" y="1497"/>
                </a:cubicBezTo>
                <a:cubicBezTo>
                  <a:pt x="10861" y="7241"/>
                  <a:pt x="15773" y="13034"/>
                  <a:pt x="20555" y="18814"/>
                </a:cubicBezTo>
                <a:cubicBezTo>
                  <a:pt x="21206" y="19600"/>
                  <a:pt x="20686" y="20532"/>
                  <a:pt x="20686" y="21404"/>
                </a:cubicBezTo>
                <a:cubicBezTo>
                  <a:pt x="19905" y="21465"/>
                  <a:pt x="19124" y="21539"/>
                  <a:pt x="18343" y="21600"/>
                </a:cubicBezTo>
                <a:lnTo>
                  <a:pt x="18311" y="216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0" name="Google Shape;1450;p38"/>
          <p:cNvSpPr/>
          <p:nvPr/>
        </p:nvSpPr>
        <p:spPr>
          <a:xfrm>
            <a:off x="4931617" y="2517465"/>
            <a:ext cx="47520" cy="23908"/>
          </a:xfrm>
          <a:custGeom>
            <a:rect b="b" l="l" r="r" t="t"/>
            <a:pathLst>
              <a:path extrusionOk="0" h="19242" w="21600">
                <a:moveTo>
                  <a:pt x="0" y="18880"/>
                </a:moveTo>
                <a:cubicBezTo>
                  <a:pt x="6739" y="11488"/>
                  <a:pt x="13513" y="4384"/>
                  <a:pt x="21600" y="0"/>
                </a:cubicBezTo>
                <a:cubicBezTo>
                  <a:pt x="19857" y="8352"/>
                  <a:pt x="4582" y="21600"/>
                  <a:pt x="0" y="1888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1" name="Google Shape;1451;p38"/>
          <p:cNvSpPr/>
          <p:nvPr/>
        </p:nvSpPr>
        <p:spPr>
          <a:xfrm>
            <a:off x="4765271" y="2531477"/>
            <a:ext cx="51624" cy="22212"/>
          </a:xfrm>
          <a:custGeom>
            <a:rect b="b" l="l" r="r" t="t"/>
            <a:pathLst>
              <a:path extrusionOk="0" h="18626" w="21600">
                <a:moveTo>
                  <a:pt x="21186" y="18626"/>
                </a:moveTo>
                <a:cubicBezTo>
                  <a:pt x="14433" y="12902"/>
                  <a:pt x="7663" y="7177"/>
                  <a:pt x="0" y="687"/>
                </a:cubicBezTo>
                <a:cubicBezTo>
                  <a:pt x="4552" y="-2974"/>
                  <a:pt x="19068" y="8841"/>
                  <a:pt x="21600" y="16263"/>
                </a:cubicBezTo>
                <a:cubicBezTo>
                  <a:pt x="21451" y="16995"/>
                  <a:pt x="21319" y="17827"/>
                  <a:pt x="21170" y="18559"/>
                </a:cubicBezTo>
                <a:lnTo>
                  <a:pt x="21170" y="1862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2" name="Google Shape;1452;p38"/>
          <p:cNvSpPr/>
          <p:nvPr/>
        </p:nvSpPr>
        <p:spPr>
          <a:xfrm>
            <a:off x="4861992" y="2479587"/>
            <a:ext cx="15568" cy="31298"/>
          </a:xfrm>
          <a:custGeom>
            <a:rect b="b" l="l" r="r" t="t"/>
            <a:pathLst>
              <a:path extrusionOk="0" h="20796" w="19959">
                <a:moveTo>
                  <a:pt x="5824" y="20796"/>
                </a:moveTo>
                <a:cubicBezTo>
                  <a:pt x="3847" y="15092"/>
                  <a:pt x="957" y="9415"/>
                  <a:pt x="44" y="3711"/>
                </a:cubicBezTo>
                <a:cubicBezTo>
                  <a:pt x="-666" y="-804"/>
                  <a:pt x="7396" y="67"/>
                  <a:pt x="13075" y="67"/>
                </a:cubicBezTo>
                <a:cubicBezTo>
                  <a:pt x="19869" y="67"/>
                  <a:pt x="20934" y="2048"/>
                  <a:pt x="19261" y="4794"/>
                </a:cubicBezTo>
                <a:cubicBezTo>
                  <a:pt x="15965" y="10102"/>
                  <a:pt x="12771" y="15462"/>
                  <a:pt x="9627" y="20796"/>
                </a:cubicBezTo>
                <a:cubicBezTo>
                  <a:pt x="8410" y="20796"/>
                  <a:pt x="7142" y="20796"/>
                  <a:pt x="5926" y="20796"/>
                </a:cubicBezTo>
                <a:lnTo>
                  <a:pt x="5824" y="2079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3" name="Google Shape;1453;p38"/>
          <p:cNvSpPr/>
          <p:nvPr/>
        </p:nvSpPr>
        <p:spPr>
          <a:xfrm>
            <a:off x="4799711" y="2504260"/>
            <a:ext cx="25434" cy="23120"/>
          </a:xfrm>
          <a:custGeom>
            <a:rect b="b" l="l" r="r" t="t"/>
            <a:pathLst>
              <a:path extrusionOk="0" h="21309" w="21600">
                <a:moveTo>
                  <a:pt x="0" y="6677"/>
                </a:moveTo>
                <a:cubicBezTo>
                  <a:pt x="3701" y="3670"/>
                  <a:pt x="5652" y="1469"/>
                  <a:pt x="8007" y="369"/>
                </a:cubicBezTo>
                <a:cubicBezTo>
                  <a:pt x="9387" y="-291"/>
                  <a:pt x="12718" y="-34"/>
                  <a:pt x="13155" y="883"/>
                </a:cubicBezTo>
                <a:cubicBezTo>
                  <a:pt x="16284" y="6970"/>
                  <a:pt x="18841" y="13388"/>
                  <a:pt x="21600" y="19695"/>
                </a:cubicBezTo>
                <a:cubicBezTo>
                  <a:pt x="20893" y="20209"/>
                  <a:pt x="20221" y="20796"/>
                  <a:pt x="19581" y="21309"/>
                </a:cubicBezTo>
                <a:cubicBezTo>
                  <a:pt x="13458" y="16688"/>
                  <a:pt x="7301" y="12068"/>
                  <a:pt x="34" y="6603"/>
                </a:cubicBezTo>
                <a:lnTo>
                  <a:pt x="0" y="667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4" name="Google Shape;1454;p38"/>
          <p:cNvSpPr/>
          <p:nvPr/>
        </p:nvSpPr>
        <p:spPr>
          <a:xfrm>
            <a:off x="4916869" y="2496072"/>
            <a:ext cx="17981" cy="25596"/>
          </a:xfrm>
          <a:custGeom>
            <a:rect b="b" l="l" r="r" t="t"/>
            <a:pathLst>
              <a:path extrusionOk="0" h="21600" w="21030">
                <a:moveTo>
                  <a:pt x="0" y="20557"/>
                </a:moveTo>
                <a:cubicBezTo>
                  <a:pt x="3185" y="14164"/>
                  <a:pt x="6462" y="7671"/>
                  <a:pt x="10338" y="0"/>
                </a:cubicBezTo>
                <a:cubicBezTo>
                  <a:pt x="14954" y="2994"/>
                  <a:pt x="18646" y="4508"/>
                  <a:pt x="20446" y="6830"/>
                </a:cubicBezTo>
                <a:cubicBezTo>
                  <a:pt x="21600" y="8411"/>
                  <a:pt x="20954" y="11944"/>
                  <a:pt x="19292" y="13121"/>
                </a:cubicBezTo>
                <a:cubicBezTo>
                  <a:pt x="14492" y="16351"/>
                  <a:pt x="8769" y="18875"/>
                  <a:pt x="3369" y="21600"/>
                </a:cubicBezTo>
                <a:cubicBezTo>
                  <a:pt x="2262" y="21230"/>
                  <a:pt x="1200" y="20927"/>
                  <a:pt x="92" y="20557"/>
                </a:cubicBezTo>
                <a:lnTo>
                  <a:pt x="0" y="2055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5" name="Google Shape;1455;p38"/>
          <p:cNvSpPr/>
          <p:nvPr/>
        </p:nvSpPr>
        <p:spPr>
          <a:xfrm>
            <a:off x="5171685" y="2467204"/>
            <a:ext cx="173618" cy="86513"/>
          </a:xfrm>
          <a:custGeom>
            <a:rect b="b" l="l" r="r" t="t"/>
            <a:pathLst>
              <a:path extrusionOk="0" h="20834" w="21051">
                <a:moveTo>
                  <a:pt x="4048" y="10920"/>
                </a:moveTo>
                <a:cubicBezTo>
                  <a:pt x="4432" y="8496"/>
                  <a:pt x="4676" y="6102"/>
                  <a:pt x="5185" y="3966"/>
                </a:cubicBezTo>
                <a:cubicBezTo>
                  <a:pt x="5736" y="1638"/>
                  <a:pt x="6599" y="-297"/>
                  <a:pt x="8099" y="38"/>
                </a:cubicBezTo>
                <a:cubicBezTo>
                  <a:pt x="9652" y="374"/>
                  <a:pt x="10597" y="2289"/>
                  <a:pt x="11172" y="5067"/>
                </a:cubicBezTo>
                <a:cubicBezTo>
                  <a:pt x="11344" y="5900"/>
                  <a:pt x="11445" y="6791"/>
                  <a:pt x="11642" y="8056"/>
                </a:cubicBezTo>
                <a:cubicBezTo>
                  <a:pt x="12691" y="4789"/>
                  <a:pt x="14000" y="2902"/>
                  <a:pt x="15893" y="4004"/>
                </a:cubicBezTo>
                <a:cubicBezTo>
                  <a:pt x="16756" y="4492"/>
                  <a:pt x="16967" y="5594"/>
                  <a:pt x="17332" y="10259"/>
                </a:cubicBezTo>
                <a:cubicBezTo>
                  <a:pt x="18309" y="10642"/>
                  <a:pt x="19374" y="10537"/>
                  <a:pt x="20064" y="11514"/>
                </a:cubicBezTo>
                <a:cubicBezTo>
                  <a:pt x="20630" y="12318"/>
                  <a:pt x="20927" y="14339"/>
                  <a:pt x="21032" y="15920"/>
                </a:cubicBezTo>
                <a:cubicBezTo>
                  <a:pt x="21200" y="18343"/>
                  <a:pt x="20246" y="20498"/>
                  <a:pt x="19076" y="20508"/>
                </a:cubicBezTo>
                <a:cubicBezTo>
                  <a:pt x="19321" y="19742"/>
                  <a:pt x="19556" y="19177"/>
                  <a:pt x="19680" y="18535"/>
                </a:cubicBezTo>
                <a:cubicBezTo>
                  <a:pt x="19872" y="17596"/>
                  <a:pt x="20169" y="16504"/>
                  <a:pt x="20074" y="15632"/>
                </a:cubicBezTo>
                <a:cubicBezTo>
                  <a:pt x="19944" y="14445"/>
                  <a:pt x="19585" y="12768"/>
                  <a:pt x="19139" y="12491"/>
                </a:cubicBezTo>
                <a:cubicBezTo>
                  <a:pt x="18607" y="12155"/>
                  <a:pt x="17864" y="13017"/>
                  <a:pt x="17236" y="13448"/>
                </a:cubicBezTo>
                <a:cubicBezTo>
                  <a:pt x="16977" y="13621"/>
                  <a:pt x="16747" y="14061"/>
                  <a:pt x="16502" y="14378"/>
                </a:cubicBezTo>
                <a:cubicBezTo>
                  <a:pt x="16430" y="13765"/>
                  <a:pt x="16311" y="13142"/>
                  <a:pt x="16301" y="12529"/>
                </a:cubicBezTo>
                <a:cubicBezTo>
                  <a:pt x="16282" y="11274"/>
                  <a:pt x="16421" y="9981"/>
                  <a:pt x="16320" y="8774"/>
                </a:cubicBezTo>
                <a:cubicBezTo>
                  <a:pt x="16224" y="7711"/>
                  <a:pt x="15956" y="6054"/>
                  <a:pt x="15606" y="5853"/>
                </a:cubicBezTo>
                <a:cubicBezTo>
                  <a:pt x="14978" y="5517"/>
                  <a:pt x="14067" y="5661"/>
                  <a:pt x="13573" y="6408"/>
                </a:cubicBezTo>
                <a:cubicBezTo>
                  <a:pt x="12917" y="7385"/>
                  <a:pt x="12562" y="9148"/>
                  <a:pt x="12054" y="10546"/>
                </a:cubicBezTo>
                <a:cubicBezTo>
                  <a:pt x="11886" y="11015"/>
                  <a:pt x="11680" y="11456"/>
                  <a:pt x="11498" y="11906"/>
                </a:cubicBezTo>
                <a:cubicBezTo>
                  <a:pt x="11316" y="11379"/>
                  <a:pt x="11052" y="10910"/>
                  <a:pt x="10956" y="10316"/>
                </a:cubicBezTo>
                <a:cubicBezTo>
                  <a:pt x="10745" y="8985"/>
                  <a:pt x="10712" y="7519"/>
                  <a:pt x="10434" y="6284"/>
                </a:cubicBezTo>
                <a:cubicBezTo>
                  <a:pt x="10146" y="4990"/>
                  <a:pt x="9762" y="3649"/>
                  <a:pt x="9240" y="2720"/>
                </a:cubicBezTo>
                <a:cubicBezTo>
                  <a:pt x="8296" y="1044"/>
                  <a:pt x="7198" y="1379"/>
                  <a:pt x="6402" y="3314"/>
                </a:cubicBezTo>
                <a:cubicBezTo>
                  <a:pt x="5295" y="6025"/>
                  <a:pt x="4911" y="9081"/>
                  <a:pt x="5357" y="12538"/>
                </a:cubicBezTo>
                <a:cubicBezTo>
                  <a:pt x="5434" y="13171"/>
                  <a:pt x="5285" y="13918"/>
                  <a:pt x="5242" y="14598"/>
                </a:cubicBezTo>
                <a:cubicBezTo>
                  <a:pt x="4935" y="14358"/>
                  <a:pt x="4624" y="14157"/>
                  <a:pt x="4341" y="13841"/>
                </a:cubicBezTo>
                <a:cubicBezTo>
                  <a:pt x="3775" y="13199"/>
                  <a:pt x="3258" y="12309"/>
                  <a:pt x="2658" y="11820"/>
                </a:cubicBezTo>
                <a:cubicBezTo>
                  <a:pt x="1628" y="10996"/>
                  <a:pt x="861" y="12165"/>
                  <a:pt x="885" y="14406"/>
                </a:cubicBezTo>
                <a:cubicBezTo>
                  <a:pt x="913" y="16868"/>
                  <a:pt x="1446" y="18803"/>
                  <a:pt x="2620" y="20048"/>
                </a:cubicBezTo>
                <a:cubicBezTo>
                  <a:pt x="2121" y="21303"/>
                  <a:pt x="1671" y="20834"/>
                  <a:pt x="1259" y="20173"/>
                </a:cubicBezTo>
                <a:cubicBezTo>
                  <a:pt x="123" y="18324"/>
                  <a:pt x="-400" y="13918"/>
                  <a:pt x="353" y="11772"/>
                </a:cubicBezTo>
                <a:cubicBezTo>
                  <a:pt x="1024" y="9866"/>
                  <a:pt x="1417" y="8669"/>
                  <a:pt x="4063" y="10939"/>
                </a:cubicBezTo>
                <a:lnTo>
                  <a:pt x="4048" y="1092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6" name="Google Shape;1456;p38"/>
          <p:cNvSpPr/>
          <p:nvPr/>
        </p:nvSpPr>
        <p:spPr>
          <a:xfrm>
            <a:off x="4049909" y="2682288"/>
            <a:ext cx="26268" cy="105692"/>
          </a:xfrm>
          <a:custGeom>
            <a:rect b="b" l="l" r="r" t="t"/>
            <a:pathLst>
              <a:path extrusionOk="0" h="21234" w="20482">
                <a:moveTo>
                  <a:pt x="9244" y="10382"/>
                </a:moveTo>
                <a:cubicBezTo>
                  <a:pt x="21446" y="11268"/>
                  <a:pt x="21446" y="11436"/>
                  <a:pt x="10815" y="14614"/>
                </a:cubicBezTo>
                <a:cubicBezTo>
                  <a:pt x="17194" y="17561"/>
                  <a:pt x="16177" y="19318"/>
                  <a:pt x="5392" y="21234"/>
                </a:cubicBezTo>
                <a:cubicBezTo>
                  <a:pt x="6286" y="20372"/>
                  <a:pt x="6748" y="19453"/>
                  <a:pt x="8166" y="18663"/>
                </a:cubicBezTo>
                <a:cubicBezTo>
                  <a:pt x="10076" y="17569"/>
                  <a:pt x="10538" y="16722"/>
                  <a:pt x="6009" y="15972"/>
                </a:cubicBezTo>
                <a:cubicBezTo>
                  <a:pt x="2280" y="15357"/>
                  <a:pt x="2619" y="14574"/>
                  <a:pt x="5546" y="13784"/>
                </a:cubicBezTo>
                <a:cubicBezTo>
                  <a:pt x="7241" y="13345"/>
                  <a:pt x="8751" y="12865"/>
                  <a:pt x="10507" y="12338"/>
                </a:cubicBezTo>
                <a:cubicBezTo>
                  <a:pt x="277" y="11420"/>
                  <a:pt x="-154" y="10853"/>
                  <a:pt x="6902" y="8865"/>
                </a:cubicBezTo>
                <a:cubicBezTo>
                  <a:pt x="8720" y="8354"/>
                  <a:pt x="10507" y="7859"/>
                  <a:pt x="12202" y="7372"/>
                </a:cubicBezTo>
                <a:cubicBezTo>
                  <a:pt x="11586" y="7212"/>
                  <a:pt x="11370" y="7092"/>
                  <a:pt x="11031" y="7068"/>
                </a:cubicBezTo>
                <a:cubicBezTo>
                  <a:pt x="7765" y="6805"/>
                  <a:pt x="4499" y="6573"/>
                  <a:pt x="1140" y="6326"/>
                </a:cubicBezTo>
                <a:cubicBezTo>
                  <a:pt x="2896" y="5495"/>
                  <a:pt x="4406" y="4617"/>
                  <a:pt x="6563" y="3858"/>
                </a:cubicBezTo>
                <a:cubicBezTo>
                  <a:pt x="8751" y="3100"/>
                  <a:pt x="11647" y="2461"/>
                  <a:pt x="14790" y="1622"/>
                </a:cubicBezTo>
                <a:cubicBezTo>
                  <a:pt x="9213" y="1447"/>
                  <a:pt x="4899" y="1311"/>
                  <a:pt x="555" y="1151"/>
                </a:cubicBezTo>
                <a:cubicBezTo>
                  <a:pt x="339" y="1151"/>
                  <a:pt x="216" y="960"/>
                  <a:pt x="0" y="864"/>
                </a:cubicBezTo>
                <a:cubicBezTo>
                  <a:pt x="3667" y="-15"/>
                  <a:pt x="17040" y="-366"/>
                  <a:pt x="19690" y="496"/>
                </a:cubicBezTo>
                <a:cubicBezTo>
                  <a:pt x="20830" y="864"/>
                  <a:pt x="20706" y="1894"/>
                  <a:pt x="19536" y="2245"/>
                </a:cubicBezTo>
                <a:cubicBezTo>
                  <a:pt x="15992" y="3267"/>
                  <a:pt x="11586" y="4114"/>
                  <a:pt x="7518" y="5016"/>
                </a:cubicBezTo>
                <a:cubicBezTo>
                  <a:pt x="7919" y="5176"/>
                  <a:pt x="8320" y="5335"/>
                  <a:pt x="8689" y="5495"/>
                </a:cubicBezTo>
                <a:cubicBezTo>
                  <a:pt x="9860" y="5551"/>
                  <a:pt x="11124" y="5551"/>
                  <a:pt x="12202" y="5655"/>
                </a:cubicBezTo>
                <a:cubicBezTo>
                  <a:pt x="14729" y="5902"/>
                  <a:pt x="17225" y="6198"/>
                  <a:pt x="19720" y="6453"/>
                </a:cubicBezTo>
                <a:cubicBezTo>
                  <a:pt x="18704" y="7068"/>
                  <a:pt x="17964" y="7723"/>
                  <a:pt x="16516" y="8250"/>
                </a:cubicBezTo>
                <a:cubicBezTo>
                  <a:pt x="14544" y="8953"/>
                  <a:pt x="11986" y="9536"/>
                  <a:pt x="9059" y="10350"/>
                </a:cubicBezTo>
                <a:lnTo>
                  <a:pt x="9244" y="103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7" name="Google Shape;1457;p38"/>
          <p:cNvSpPr/>
          <p:nvPr/>
        </p:nvSpPr>
        <p:spPr>
          <a:xfrm>
            <a:off x="3946867" y="2719883"/>
            <a:ext cx="55620" cy="70195"/>
          </a:xfrm>
          <a:custGeom>
            <a:rect b="b" l="l" r="r" t="t"/>
            <a:pathLst>
              <a:path extrusionOk="0" h="21143" w="21600">
                <a:moveTo>
                  <a:pt x="7906" y="3459"/>
                </a:moveTo>
                <a:cubicBezTo>
                  <a:pt x="5204" y="4945"/>
                  <a:pt x="2978" y="6167"/>
                  <a:pt x="783" y="7401"/>
                </a:cubicBezTo>
                <a:cubicBezTo>
                  <a:pt x="537" y="7185"/>
                  <a:pt x="261" y="6981"/>
                  <a:pt x="0" y="6766"/>
                </a:cubicBezTo>
                <a:cubicBezTo>
                  <a:pt x="246" y="6286"/>
                  <a:pt x="368" y="5639"/>
                  <a:pt x="814" y="5328"/>
                </a:cubicBezTo>
                <a:cubicBezTo>
                  <a:pt x="3316" y="3603"/>
                  <a:pt x="5849" y="1902"/>
                  <a:pt x="8520" y="332"/>
                </a:cubicBezTo>
                <a:cubicBezTo>
                  <a:pt x="9165" y="-39"/>
                  <a:pt x="10470" y="-99"/>
                  <a:pt x="11191" y="153"/>
                </a:cubicBezTo>
                <a:cubicBezTo>
                  <a:pt x="11667" y="332"/>
                  <a:pt x="11882" y="1375"/>
                  <a:pt x="11775" y="1986"/>
                </a:cubicBezTo>
                <a:cubicBezTo>
                  <a:pt x="11560" y="3184"/>
                  <a:pt x="11023" y="4346"/>
                  <a:pt x="10608" y="5520"/>
                </a:cubicBezTo>
                <a:cubicBezTo>
                  <a:pt x="13632" y="5615"/>
                  <a:pt x="14784" y="7484"/>
                  <a:pt x="14062" y="11126"/>
                </a:cubicBezTo>
                <a:cubicBezTo>
                  <a:pt x="14231" y="11234"/>
                  <a:pt x="14431" y="11426"/>
                  <a:pt x="14569" y="11414"/>
                </a:cubicBezTo>
                <a:cubicBezTo>
                  <a:pt x="19881" y="10875"/>
                  <a:pt x="20218" y="11174"/>
                  <a:pt x="20433" y="15607"/>
                </a:cubicBezTo>
                <a:cubicBezTo>
                  <a:pt x="20510" y="17380"/>
                  <a:pt x="21186" y="19141"/>
                  <a:pt x="21600" y="20974"/>
                </a:cubicBezTo>
                <a:cubicBezTo>
                  <a:pt x="19620" y="21501"/>
                  <a:pt x="18146" y="20818"/>
                  <a:pt x="17839" y="18602"/>
                </a:cubicBezTo>
                <a:cubicBezTo>
                  <a:pt x="17609" y="16901"/>
                  <a:pt x="17777" y="15176"/>
                  <a:pt x="17777" y="13414"/>
                </a:cubicBezTo>
                <a:cubicBezTo>
                  <a:pt x="13080" y="13810"/>
                  <a:pt x="10884" y="12372"/>
                  <a:pt x="11191" y="9114"/>
                </a:cubicBezTo>
                <a:cubicBezTo>
                  <a:pt x="9656" y="8694"/>
                  <a:pt x="6970" y="11641"/>
                  <a:pt x="6571" y="8323"/>
                </a:cubicBezTo>
                <a:cubicBezTo>
                  <a:pt x="6402" y="6885"/>
                  <a:pt x="7354" y="5352"/>
                  <a:pt x="7906" y="3483"/>
                </a:cubicBezTo>
                <a:lnTo>
                  <a:pt x="7906" y="34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8" name="Google Shape;1458;p38"/>
          <p:cNvSpPr/>
          <p:nvPr/>
        </p:nvSpPr>
        <p:spPr>
          <a:xfrm>
            <a:off x="4093443" y="2722938"/>
            <a:ext cx="73919" cy="65085"/>
          </a:xfrm>
          <a:custGeom>
            <a:rect b="b" l="l" r="r" t="t"/>
            <a:pathLst>
              <a:path extrusionOk="0" h="21029" w="21457">
                <a:moveTo>
                  <a:pt x="18475" y="3183"/>
                </a:moveTo>
                <a:cubicBezTo>
                  <a:pt x="16889" y="2028"/>
                  <a:pt x="15729" y="1206"/>
                  <a:pt x="14247" y="101"/>
                </a:cubicBezTo>
                <a:cubicBezTo>
                  <a:pt x="16051" y="-438"/>
                  <a:pt x="21071" y="1296"/>
                  <a:pt x="21428" y="2477"/>
                </a:cubicBezTo>
                <a:cubicBezTo>
                  <a:pt x="21600" y="3042"/>
                  <a:pt x="20968" y="4378"/>
                  <a:pt x="20440" y="4622"/>
                </a:cubicBezTo>
                <a:cubicBezTo>
                  <a:pt x="18532" y="5469"/>
                  <a:pt x="16499" y="5983"/>
                  <a:pt x="14488" y="6638"/>
                </a:cubicBezTo>
                <a:cubicBezTo>
                  <a:pt x="16246" y="9900"/>
                  <a:pt x="16097" y="10401"/>
                  <a:pt x="12960" y="11698"/>
                </a:cubicBezTo>
                <a:cubicBezTo>
                  <a:pt x="11478" y="12314"/>
                  <a:pt x="9984" y="12879"/>
                  <a:pt x="8939" y="13303"/>
                </a:cubicBezTo>
                <a:cubicBezTo>
                  <a:pt x="8376" y="14638"/>
                  <a:pt x="8180" y="15871"/>
                  <a:pt x="7560" y="16385"/>
                </a:cubicBezTo>
                <a:cubicBezTo>
                  <a:pt x="5549" y="18080"/>
                  <a:pt x="3378" y="19557"/>
                  <a:pt x="1218" y="20995"/>
                </a:cubicBezTo>
                <a:cubicBezTo>
                  <a:pt x="965" y="21162"/>
                  <a:pt x="0" y="20661"/>
                  <a:pt x="0" y="20494"/>
                </a:cubicBezTo>
                <a:cubicBezTo>
                  <a:pt x="23" y="19839"/>
                  <a:pt x="126" y="18876"/>
                  <a:pt x="506" y="18594"/>
                </a:cubicBezTo>
                <a:cubicBezTo>
                  <a:pt x="2183" y="17399"/>
                  <a:pt x="3975" y="16411"/>
                  <a:pt x="5951" y="15229"/>
                </a:cubicBezTo>
                <a:cubicBezTo>
                  <a:pt x="4446" y="12802"/>
                  <a:pt x="6250" y="12237"/>
                  <a:pt x="7836" y="11608"/>
                </a:cubicBezTo>
                <a:cubicBezTo>
                  <a:pt x="9697" y="10850"/>
                  <a:pt x="11581" y="10144"/>
                  <a:pt x="13822" y="8693"/>
                </a:cubicBezTo>
                <a:cubicBezTo>
                  <a:pt x="13385" y="8461"/>
                  <a:pt x="12926" y="8294"/>
                  <a:pt x="12546" y="7961"/>
                </a:cubicBezTo>
                <a:cubicBezTo>
                  <a:pt x="11018" y="6638"/>
                  <a:pt x="11397" y="5662"/>
                  <a:pt x="13075" y="5045"/>
                </a:cubicBezTo>
                <a:cubicBezTo>
                  <a:pt x="14729" y="4429"/>
                  <a:pt x="16407" y="3915"/>
                  <a:pt x="18521" y="3209"/>
                </a:cubicBezTo>
                <a:lnTo>
                  <a:pt x="18475" y="318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9" name="Google Shape;1459;p38"/>
          <p:cNvSpPr/>
          <p:nvPr/>
        </p:nvSpPr>
        <p:spPr>
          <a:xfrm>
            <a:off x="4399854" y="2675256"/>
            <a:ext cx="40431" cy="96679"/>
          </a:xfrm>
          <a:custGeom>
            <a:rect b="b" l="l" r="r" t="t"/>
            <a:pathLst>
              <a:path extrusionOk="0" h="21190" w="20266">
                <a:moveTo>
                  <a:pt x="10496" y="15967"/>
                </a:moveTo>
                <a:cubicBezTo>
                  <a:pt x="12359" y="15313"/>
                  <a:pt x="13786" y="14571"/>
                  <a:pt x="15589" y="14301"/>
                </a:cubicBezTo>
                <a:cubicBezTo>
                  <a:pt x="16917" y="14092"/>
                  <a:pt x="18700" y="14510"/>
                  <a:pt x="20266" y="14650"/>
                </a:cubicBezTo>
                <a:cubicBezTo>
                  <a:pt x="19909" y="15330"/>
                  <a:pt x="19612" y="16019"/>
                  <a:pt x="19176" y="16699"/>
                </a:cubicBezTo>
                <a:cubicBezTo>
                  <a:pt x="19057" y="16839"/>
                  <a:pt x="18562" y="16987"/>
                  <a:pt x="18146" y="17048"/>
                </a:cubicBezTo>
                <a:cubicBezTo>
                  <a:pt x="13489" y="17650"/>
                  <a:pt x="10596" y="18591"/>
                  <a:pt x="15688" y="21190"/>
                </a:cubicBezTo>
                <a:cubicBezTo>
                  <a:pt x="15074" y="21129"/>
                  <a:pt x="14440" y="21050"/>
                  <a:pt x="13786" y="20981"/>
                </a:cubicBezTo>
                <a:cubicBezTo>
                  <a:pt x="12974" y="20771"/>
                  <a:pt x="11804" y="20649"/>
                  <a:pt x="11487" y="20362"/>
                </a:cubicBezTo>
                <a:cubicBezTo>
                  <a:pt x="9367" y="18356"/>
                  <a:pt x="7425" y="16333"/>
                  <a:pt x="5404" y="14292"/>
                </a:cubicBezTo>
                <a:cubicBezTo>
                  <a:pt x="4789" y="13638"/>
                  <a:pt x="4452" y="12880"/>
                  <a:pt x="3462" y="12356"/>
                </a:cubicBezTo>
                <a:cubicBezTo>
                  <a:pt x="271" y="10673"/>
                  <a:pt x="-1334" y="3845"/>
                  <a:pt x="1381" y="2049"/>
                </a:cubicBezTo>
                <a:cubicBezTo>
                  <a:pt x="3541" y="636"/>
                  <a:pt x="6216" y="-410"/>
                  <a:pt x="10972" y="157"/>
                </a:cubicBezTo>
                <a:cubicBezTo>
                  <a:pt x="5919" y="1474"/>
                  <a:pt x="1678" y="2956"/>
                  <a:pt x="2629" y="5633"/>
                </a:cubicBezTo>
                <a:cubicBezTo>
                  <a:pt x="5404" y="4979"/>
                  <a:pt x="7980" y="4238"/>
                  <a:pt x="10794" y="3819"/>
                </a:cubicBezTo>
                <a:cubicBezTo>
                  <a:pt x="11824" y="3662"/>
                  <a:pt x="14202" y="4186"/>
                  <a:pt x="14638" y="4648"/>
                </a:cubicBezTo>
                <a:cubicBezTo>
                  <a:pt x="15034" y="5058"/>
                  <a:pt x="13984" y="5903"/>
                  <a:pt x="13092" y="6374"/>
                </a:cubicBezTo>
                <a:cubicBezTo>
                  <a:pt x="12220" y="6837"/>
                  <a:pt x="10814" y="7168"/>
                  <a:pt x="9506" y="7421"/>
                </a:cubicBezTo>
                <a:cubicBezTo>
                  <a:pt x="4314" y="8363"/>
                  <a:pt x="4096" y="8546"/>
                  <a:pt x="7088" y="11545"/>
                </a:cubicBezTo>
                <a:cubicBezTo>
                  <a:pt x="7484" y="11075"/>
                  <a:pt x="7603" y="10447"/>
                  <a:pt x="8416" y="10168"/>
                </a:cubicBezTo>
                <a:cubicBezTo>
                  <a:pt x="10021" y="9575"/>
                  <a:pt x="11923" y="8929"/>
                  <a:pt x="13865" y="8772"/>
                </a:cubicBezTo>
                <a:cubicBezTo>
                  <a:pt x="15550" y="8642"/>
                  <a:pt x="17531" y="9156"/>
                  <a:pt x="19354" y="9374"/>
                </a:cubicBezTo>
                <a:cubicBezTo>
                  <a:pt x="18364" y="10072"/>
                  <a:pt x="17551" y="10839"/>
                  <a:pt x="16283" y="11423"/>
                </a:cubicBezTo>
                <a:cubicBezTo>
                  <a:pt x="15332" y="11851"/>
                  <a:pt x="13826" y="12086"/>
                  <a:pt x="12478" y="12348"/>
                </a:cubicBezTo>
                <a:cubicBezTo>
                  <a:pt x="7980" y="13202"/>
                  <a:pt x="7465" y="14013"/>
                  <a:pt x="10397" y="15984"/>
                </a:cubicBezTo>
                <a:lnTo>
                  <a:pt x="10496" y="1596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0" name="Google Shape;1460;p38"/>
          <p:cNvSpPr/>
          <p:nvPr/>
        </p:nvSpPr>
        <p:spPr>
          <a:xfrm>
            <a:off x="4329095" y="2711919"/>
            <a:ext cx="66824" cy="78274"/>
          </a:xfrm>
          <a:custGeom>
            <a:rect b="b" l="l" r="r" t="t"/>
            <a:pathLst>
              <a:path extrusionOk="0" h="20887" w="20981">
                <a:moveTo>
                  <a:pt x="15351" y="17346"/>
                </a:moveTo>
                <a:cubicBezTo>
                  <a:pt x="17116" y="18354"/>
                  <a:pt x="18893" y="19351"/>
                  <a:pt x="20981" y="20528"/>
                </a:cubicBezTo>
                <a:cubicBezTo>
                  <a:pt x="17936" y="21600"/>
                  <a:pt x="16283" y="20040"/>
                  <a:pt x="14518" y="18873"/>
                </a:cubicBezTo>
                <a:cubicBezTo>
                  <a:pt x="13139" y="17940"/>
                  <a:pt x="11797" y="16974"/>
                  <a:pt x="10454" y="15998"/>
                </a:cubicBezTo>
                <a:cubicBezTo>
                  <a:pt x="10181" y="15807"/>
                  <a:pt x="9771" y="15648"/>
                  <a:pt x="9634" y="15394"/>
                </a:cubicBezTo>
                <a:cubicBezTo>
                  <a:pt x="8590" y="13272"/>
                  <a:pt x="6577" y="12635"/>
                  <a:pt x="4240" y="11723"/>
                </a:cubicBezTo>
                <a:cubicBezTo>
                  <a:pt x="2339" y="10980"/>
                  <a:pt x="972" y="8498"/>
                  <a:pt x="201" y="6546"/>
                </a:cubicBezTo>
                <a:cubicBezTo>
                  <a:pt x="-619" y="4509"/>
                  <a:pt x="1171" y="1644"/>
                  <a:pt x="3669" y="0"/>
                </a:cubicBezTo>
                <a:cubicBezTo>
                  <a:pt x="3085" y="1549"/>
                  <a:pt x="2563" y="2663"/>
                  <a:pt x="2215" y="3830"/>
                </a:cubicBezTo>
                <a:cubicBezTo>
                  <a:pt x="1966" y="4647"/>
                  <a:pt x="1780" y="5506"/>
                  <a:pt x="1829" y="6334"/>
                </a:cubicBezTo>
                <a:cubicBezTo>
                  <a:pt x="1829" y="6779"/>
                  <a:pt x="2401" y="7204"/>
                  <a:pt x="2687" y="7660"/>
                </a:cubicBezTo>
                <a:cubicBezTo>
                  <a:pt x="3184" y="7394"/>
                  <a:pt x="3781" y="7214"/>
                  <a:pt x="4141" y="6843"/>
                </a:cubicBezTo>
                <a:cubicBezTo>
                  <a:pt x="4961" y="6026"/>
                  <a:pt x="5483" y="4912"/>
                  <a:pt x="6453" y="4297"/>
                </a:cubicBezTo>
                <a:cubicBezTo>
                  <a:pt x="7223" y="3809"/>
                  <a:pt x="8466" y="3851"/>
                  <a:pt x="9510" y="3671"/>
                </a:cubicBezTo>
                <a:cubicBezTo>
                  <a:pt x="9622" y="4604"/>
                  <a:pt x="10193" y="5814"/>
                  <a:pt x="9709" y="6408"/>
                </a:cubicBezTo>
                <a:cubicBezTo>
                  <a:pt x="8851" y="7501"/>
                  <a:pt x="7372" y="8222"/>
                  <a:pt x="6129" y="9092"/>
                </a:cubicBezTo>
                <a:cubicBezTo>
                  <a:pt x="5744" y="9368"/>
                  <a:pt x="5309" y="9580"/>
                  <a:pt x="4613" y="9983"/>
                </a:cubicBezTo>
                <a:cubicBezTo>
                  <a:pt x="6838" y="10991"/>
                  <a:pt x="8354" y="11150"/>
                  <a:pt x="9982" y="9442"/>
                </a:cubicBezTo>
                <a:cubicBezTo>
                  <a:pt x="10827" y="8551"/>
                  <a:pt x="12430" y="8137"/>
                  <a:pt x="13748" y="7670"/>
                </a:cubicBezTo>
                <a:cubicBezTo>
                  <a:pt x="13885" y="7617"/>
                  <a:pt x="14978" y="8795"/>
                  <a:pt x="14842" y="8996"/>
                </a:cubicBezTo>
                <a:cubicBezTo>
                  <a:pt x="14071" y="10047"/>
                  <a:pt x="13114" y="11002"/>
                  <a:pt x="12095" y="11893"/>
                </a:cubicBezTo>
                <a:cubicBezTo>
                  <a:pt x="11685" y="12243"/>
                  <a:pt x="10989" y="12338"/>
                  <a:pt x="9808" y="12763"/>
                </a:cubicBezTo>
                <a:cubicBezTo>
                  <a:pt x="10852" y="13749"/>
                  <a:pt x="11685" y="14577"/>
                  <a:pt x="12580" y="15404"/>
                </a:cubicBezTo>
                <a:cubicBezTo>
                  <a:pt x="14481" y="14216"/>
                  <a:pt x="15637" y="11203"/>
                  <a:pt x="17949" y="13367"/>
                </a:cubicBezTo>
                <a:cubicBezTo>
                  <a:pt x="20198" y="15447"/>
                  <a:pt x="16494" y="15861"/>
                  <a:pt x="15301" y="17335"/>
                </a:cubicBezTo>
                <a:lnTo>
                  <a:pt x="15351" y="173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1" name="Google Shape;1461;p38"/>
          <p:cNvSpPr/>
          <p:nvPr/>
        </p:nvSpPr>
        <p:spPr>
          <a:xfrm>
            <a:off x="4499951" y="2716953"/>
            <a:ext cx="72758" cy="66065"/>
          </a:xfrm>
          <a:custGeom>
            <a:rect b="b" l="l" r="r" t="t"/>
            <a:pathLst>
              <a:path extrusionOk="0" h="20613" w="21120">
                <a:moveTo>
                  <a:pt x="21097" y="2723"/>
                </a:moveTo>
                <a:cubicBezTo>
                  <a:pt x="18115" y="1904"/>
                  <a:pt x="15419" y="725"/>
                  <a:pt x="13503" y="2524"/>
                </a:cubicBezTo>
                <a:cubicBezTo>
                  <a:pt x="14742" y="3641"/>
                  <a:pt x="16107" y="4745"/>
                  <a:pt x="17266" y="6035"/>
                </a:cubicBezTo>
                <a:cubicBezTo>
                  <a:pt x="17495" y="6283"/>
                  <a:pt x="16933" y="7871"/>
                  <a:pt x="16841" y="7871"/>
                </a:cubicBezTo>
                <a:cubicBezTo>
                  <a:pt x="15029" y="7623"/>
                  <a:pt x="13228" y="7239"/>
                  <a:pt x="11438" y="6866"/>
                </a:cubicBezTo>
                <a:cubicBezTo>
                  <a:pt x="11289" y="6457"/>
                  <a:pt x="11163" y="6048"/>
                  <a:pt x="11014" y="5638"/>
                </a:cubicBezTo>
                <a:cubicBezTo>
                  <a:pt x="10509" y="6271"/>
                  <a:pt x="10027" y="6928"/>
                  <a:pt x="9225" y="7971"/>
                </a:cubicBezTo>
                <a:cubicBezTo>
                  <a:pt x="10693" y="8442"/>
                  <a:pt x="11679" y="8603"/>
                  <a:pt x="12528" y="9062"/>
                </a:cubicBezTo>
                <a:cubicBezTo>
                  <a:pt x="13939" y="9807"/>
                  <a:pt x="14972" y="11196"/>
                  <a:pt x="13893" y="12710"/>
                </a:cubicBezTo>
                <a:cubicBezTo>
                  <a:pt x="13469" y="13293"/>
                  <a:pt x="11748" y="12871"/>
                  <a:pt x="10635" y="12772"/>
                </a:cubicBezTo>
                <a:cubicBezTo>
                  <a:pt x="10303" y="12747"/>
                  <a:pt x="9982" y="12251"/>
                  <a:pt x="9672" y="11953"/>
                </a:cubicBezTo>
                <a:cubicBezTo>
                  <a:pt x="7928" y="10253"/>
                  <a:pt x="7504" y="10365"/>
                  <a:pt x="6517" y="12698"/>
                </a:cubicBezTo>
                <a:cubicBezTo>
                  <a:pt x="7676" y="13740"/>
                  <a:pt x="8915" y="14608"/>
                  <a:pt x="9821" y="15787"/>
                </a:cubicBezTo>
                <a:cubicBezTo>
                  <a:pt x="10177" y="16258"/>
                  <a:pt x="10027" y="17685"/>
                  <a:pt x="9615" y="18194"/>
                </a:cubicBezTo>
                <a:cubicBezTo>
                  <a:pt x="9293" y="18578"/>
                  <a:pt x="7997" y="18467"/>
                  <a:pt x="7424" y="18082"/>
                </a:cubicBezTo>
                <a:cubicBezTo>
                  <a:pt x="3317" y="15291"/>
                  <a:pt x="3363" y="15253"/>
                  <a:pt x="1114" y="20166"/>
                </a:cubicBezTo>
                <a:cubicBezTo>
                  <a:pt x="1034" y="20365"/>
                  <a:pt x="736" y="20464"/>
                  <a:pt x="529" y="20613"/>
                </a:cubicBezTo>
                <a:cubicBezTo>
                  <a:pt x="-480" y="18008"/>
                  <a:pt x="-79" y="16196"/>
                  <a:pt x="2021" y="14856"/>
                </a:cubicBezTo>
                <a:cubicBezTo>
                  <a:pt x="3466" y="13926"/>
                  <a:pt x="4475" y="12933"/>
                  <a:pt x="5301" y="11159"/>
                </a:cubicBezTo>
                <a:cubicBezTo>
                  <a:pt x="6357" y="8864"/>
                  <a:pt x="8272" y="7028"/>
                  <a:pt x="9787" y="4968"/>
                </a:cubicBezTo>
                <a:cubicBezTo>
                  <a:pt x="10291" y="4286"/>
                  <a:pt x="10773" y="3591"/>
                  <a:pt x="11175" y="2822"/>
                </a:cubicBezTo>
                <a:cubicBezTo>
                  <a:pt x="12540" y="167"/>
                  <a:pt x="18298" y="-987"/>
                  <a:pt x="20443" y="1010"/>
                </a:cubicBezTo>
                <a:cubicBezTo>
                  <a:pt x="20696" y="1259"/>
                  <a:pt x="20741" y="1755"/>
                  <a:pt x="21120" y="2735"/>
                </a:cubicBezTo>
                <a:lnTo>
                  <a:pt x="21097" y="272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2" name="Google Shape;1462;p38"/>
          <p:cNvSpPr/>
          <p:nvPr/>
        </p:nvSpPr>
        <p:spPr>
          <a:xfrm>
            <a:off x="4456450" y="2675297"/>
            <a:ext cx="59562" cy="86488"/>
          </a:xfrm>
          <a:custGeom>
            <a:rect b="b" l="l" r="r" t="t"/>
            <a:pathLst>
              <a:path extrusionOk="0" h="21501" w="20844">
                <a:moveTo>
                  <a:pt x="11316" y="4569"/>
                </a:moveTo>
                <a:cubicBezTo>
                  <a:pt x="12810" y="4569"/>
                  <a:pt x="14372" y="4322"/>
                  <a:pt x="15686" y="4638"/>
                </a:cubicBezTo>
                <a:cubicBezTo>
                  <a:pt x="16792" y="4915"/>
                  <a:pt x="17608" y="5845"/>
                  <a:pt x="18562" y="6478"/>
                </a:cubicBezTo>
                <a:cubicBezTo>
                  <a:pt x="17470" y="6963"/>
                  <a:pt x="16460" y="7546"/>
                  <a:pt x="15299" y="7872"/>
                </a:cubicBezTo>
                <a:cubicBezTo>
                  <a:pt x="14746" y="8031"/>
                  <a:pt x="13888" y="7803"/>
                  <a:pt x="13252" y="7615"/>
                </a:cubicBezTo>
                <a:cubicBezTo>
                  <a:pt x="10238" y="6765"/>
                  <a:pt x="9339" y="8031"/>
                  <a:pt x="8647" y="9949"/>
                </a:cubicBezTo>
                <a:cubicBezTo>
                  <a:pt x="10085" y="10038"/>
                  <a:pt x="11510" y="9880"/>
                  <a:pt x="12547" y="10236"/>
                </a:cubicBezTo>
                <a:cubicBezTo>
                  <a:pt x="13556" y="10592"/>
                  <a:pt x="14165" y="11502"/>
                  <a:pt x="14981" y="12165"/>
                </a:cubicBezTo>
                <a:cubicBezTo>
                  <a:pt x="14013" y="12550"/>
                  <a:pt x="13100" y="13035"/>
                  <a:pt x="12063" y="13253"/>
                </a:cubicBezTo>
                <a:cubicBezTo>
                  <a:pt x="11358" y="13401"/>
                  <a:pt x="10417" y="13213"/>
                  <a:pt x="9712" y="12996"/>
                </a:cubicBezTo>
                <a:cubicBezTo>
                  <a:pt x="7264" y="12204"/>
                  <a:pt x="6421" y="13124"/>
                  <a:pt x="5937" y="14805"/>
                </a:cubicBezTo>
                <a:cubicBezTo>
                  <a:pt x="7002" y="15053"/>
                  <a:pt x="8108" y="15181"/>
                  <a:pt x="8965" y="15587"/>
                </a:cubicBezTo>
                <a:cubicBezTo>
                  <a:pt x="9519" y="15844"/>
                  <a:pt x="9698" y="16506"/>
                  <a:pt x="10030" y="16981"/>
                </a:cubicBezTo>
                <a:cubicBezTo>
                  <a:pt x="9449" y="17179"/>
                  <a:pt x="8841" y="17545"/>
                  <a:pt x="8260" y="17525"/>
                </a:cubicBezTo>
                <a:cubicBezTo>
                  <a:pt x="3434" y="17436"/>
                  <a:pt x="2715" y="17881"/>
                  <a:pt x="2272" y="21501"/>
                </a:cubicBezTo>
                <a:cubicBezTo>
                  <a:pt x="171" y="21016"/>
                  <a:pt x="-756" y="19582"/>
                  <a:pt x="724" y="18316"/>
                </a:cubicBezTo>
                <a:cubicBezTo>
                  <a:pt x="4112" y="15458"/>
                  <a:pt x="5356" y="12006"/>
                  <a:pt x="6767" y="8555"/>
                </a:cubicBezTo>
                <a:cubicBezTo>
                  <a:pt x="7043" y="7882"/>
                  <a:pt x="7804" y="7348"/>
                  <a:pt x="8329" y="6715"/>
                </a:cubicBezTo>
                <a:cubicBezTo>
                  <a:pt x="8689" y="6300"/>
                  <a:pt x="9366" y="5796"/>
                  <a:pt x="9242" y="5449"/>
                </a:cubicBezTo>
                <a:cubicBezTo>
                  <a:pt x="8716" y="3986"/>
                  <a:pt x="9173" y="2720"/>
                  <a:pt x="10984" y="2087"/>
                </a:cubicBezTo>
                <a:cubicBezTo>
                  <a:pt x="13460" y="1216"/>
                  <a:pt x="16115" y="554"/>
                  <a:pt x="18797" y="10"/>
                </a:cubicBezTo>
                <a:cubicBezTo>
                  <a:pt x="19281" y="-99"/>
                  <a:pt x="20166" y="771"/>
                  <a:pt x="20844" y="1187"/>
                </a:cubicBezTo>
                <a:cubicBezTo>
                  <a:pt x="20083" y="1256"/>
                  <a:pt x="19281" y="1434"/>
                  <a:pt x="18548" y="1365"/>
                </a:cubicBezTo>
                <a:cubicBezTo>
                  <a:pt x="16419" y="1147"/>
                  <a:pt x="12353" y="2868"/>
                  <a:pt x="11316" y="4530"/>
                </a:cubicBezTo>
                <a:lnTo>
                  <a:pt x="11316" y="45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3" name="Google Shape;1463;p38"/>
          <p:cNvSpPr/>
          <p:nvPr/>
        </p:nvSpPr>
        <p:spPr>
          <a:xfrm>
            <a:off x="4787098" y="2670245"/>
            <a:ext cx="23312" cy="46764"/>
          </a:xfrm>
          <a:custGeom>
            <a:rect b="b" l="l" r="r" t="t"/>
            <a:pathLst>
              <a:path extrusionOk="0" h="21600" w="21436">
                <a:moveTo>
                  <a:pt x="16646" y="21600"/>
                </a:moveTo>
                <a:cubicBezTo>
                  <a:pt x="11292" y="19671"/>
                  <a:pt x="6119" y="17835"/>
                  <a:pt x="0" y="15612"/>
                </a:cubicBezTo>
                <a:cubicBezTo>
                  <a:pt x="619" y="11388"/>
                  <a:pt x="1348" y="6227"/>
                  <a:pt x="2222" y="0"/>
                </a:cubicBezTo>
                <a:cubicBezTo>
                  <a:pt x="5099" y="1837"/>
                  <a:pt x="6848" y="2994"/>
                  <a:pt x="8742" y="4096"/>
                </a:cubicBezTo>
                <a:cubicBezTo>
                  <a:pt x="12312" y="6135"/>
                  <a:pt x="15991" y="8100"/>
                  <a:pt x="19597" y="10084"/>
                </a:cubicBezTo>
                <a:cubicBezTo>
                  <a:pt x="20398" y="10543"/>
                  <a:pt x="21600" y="11222"/>
                  <a:pt x="21418" y="11645"/>
                </a:cubicBezTo>
                <a:cubicBezTo>
                  <a:pt x="19997" y="15006"/>
                  <a:pt x="18249" y="18331"/>
                  <a:pt x="16646" y="21600"/>
                </a:cubicBezTo>
                <a:close/>
                <a:moveTo>
                  <a:pt x="11947" y="15539"/>
                </a:moveTo>
                <a:cubicBezTo>
                  <a:pt x="16792" y="12104"/>
                  <a:pt x="10199" y="10855"/>
                  <a:pt x="6775" y="7990"/>
                </a:cubicBezTo>
                <a:cubicBezTo>
                  <a:pt x="5974" y="10616"/>
                  <a:pt x="5427" y="12343"/>
                  <a:pt x="4845" y="14253"/>
                </a:cubicBezTo>
                <a:cubicBezTo>
                  <a:pt x="7358" y="14712"/>
                  <a:pt x="9580" y="15098"/>
                  <a:pt x="11947" y="1553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4" name="Google Shape;1464;p38"/>
          <p:cNvSpPr/>
          <p:nvPr/>
        </p:nvSpPr>
        <p:spPr>
          <a:xfrm>
            <a:off x="4914457" y="2731230"/>
            <a:ext cx="31320" cy="19344"/>
          </a:xfrm>
          <a:custGeom>
            <a:rect b="b" l="l" r="r" t="t"/>
            <a:pathLst>
              <a:path extrusionOk="0" h="20046" w="21600">
                <a:moveTo>
                  <a:pt x="21600" y="428"/>
                </a:moveTo>
                <a:cubicBezTo>
                  <a:pt x="18740" y="6913"/>
                  <a:pt x="15934" y="13149"/>
                  <a:pt x="12829" y="20046"/>
                </a:cubicBezTo>
                <a:lnTo>
                  <a:pt x="0" y="20046"/>
                </a:lnTo>
                <a:cubicBezTo>
                  <a:pt x="1907" y="3072"/>
                  <a:pt x="6946" y="-1554"/>
                  <a:pt x="21600" y="4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5" name="Google Shape;1465;p38"/>
          <p:cNvSpPr/>
          <p:nvPr/>
        </p:nvSpPr>
        <p:spPr>
          <a:xfrm>
            <a:off x="4866969" y="2698677"/>
            <a:ext cx="21168" cy="3661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0" y="8490"/>
                </a:lnTo>
                <a:cubicBezTo>
                  <a:pt x="7361" y="5605"/>
                  <a:pt x="13958" y="3025"/>
                  <a:pt x="21600" y="0"/>
                </a:cubicBezTo>
                <a:cubicBezTo>
                  <a:pt x="20434" y="4573"/>
                  <a:pt x="21158" y="9522"/>
                  <a:pt x="17698" y="13087"/>
                </a:cubicBezTo>
                <a:cubicBezTo>
                  <a:pt x="14320" y="16558"/>
                  <a:pt x="6597" y="18575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6" name="Google Shape;1466;p38"/>
          <p:cNvSpPr/>
          <p:nvPr/>
        </p:nvSpPr>
        <p:spPr>
          <a:xfrm>
            <a:off x="4734509" y="2736335"/>
            <a:ext cx="29268" cy="2435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cubicBezTo>
                  <a:pt x="4926" y="1829"/>
                  <a:pt x="10465" y="2216"/>
                  <a:pt x="13904" y="5558"/>
                </a:cubicBezTo>
                <a:cubicBezTo>
                  <a:pt x="17402" y="9041"/>
                  <a:pt x="18802" y="15408"/>
                  <a:pt x="21600" y="21600"/>
                </a:cubicBezTo>
                <a:cubicBezTo>
                  <a:pt x="16032" y="20896"/>
                  <a:pt x="11252" y="20404"/>
                  <a:pt x="6471" y="19700"/>
                </a:cubicBezTo>
                <a:cubicBezTo>
                  <a:pt x="6005" y="19630"/>
                  <a:pt x="5422" y="18750"/>
                  <a:pt x="5247" y="18117"/>
                </a:cubicBezTo>
                <a:cubicBezTo>
                  <a:pt x="3556" y="12383"/>
                  <a:pt x="1895" y="6614"/>
                  <a:pt x="29" y="7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7" name="Google Shape;1467;p38"/>
          <p:cNvSpPr/>
          <p:nvPr/>
        </p:nvSpPr>
        <p:spPr>
          <a:xfrm>
            <a:off x="4807303" y="2729217"/>
            <a:ext cx="17226" cy="45792"/>
          </a:xfrm>
          <a:custGeom>
            <a:rect b="b" l="l" r="r" t="t"/>
            <a:pathLst>
              <a:path extrusionOk="0" h="21600" w="21600">
                <a:moveTo>
                  <a:pt x="15194" y="21581"/>
                </a:moveTo>
                <a:cubicBezTo>
                  <a:pt x="10130" y="14563"/>
                  <a:pt x="5015" y="7563"/>
                  <a:pt x="0" y="544"/>
                </a:cubicBezTo>
                <a:cubicBezTo>
                  <a:pt x="1639" y="375"/>
                  <a:pt x="3128" y="169"/>
                  <a:pt x="4767" y="0"/>
                </a:cubicBezTo>
                <a:cubicBezTo>
                  <a:pt x="10328" y="6962"/>
                  <a:pt x="15939" y="13906"/>
                  <a:pt x="21600" y="20906"/>
                </a:cubicBezTo>
                <a:cubicBezTo>
                  <a:pt x="19514" y="21150"/>
                  <a:pt x="17379" y="21356"/>
                  <a:pt x="15294" y="21600"/>
                </a:cubicBezTo>
                <a:lnTo>
                  <a:pt x="15194" y="216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8" name="Google Shape;1468;p38"/>
          <p:cNvSpPr/>
          <p:nvPr/>
        </p:nvSpPr>
        <p:spPr>
          <a:xfrm>
            <a:off x="4864953" y="2755622"/>
            <a:ext cx="42498" cy="31482"/>
          </a:xfrm>
          <a:custGeom>
            <a:rect b="b" l="l" r="r" t="t"/>
            <a:pathLst>
              <a:path extrusionOk="0" h="21600" w="21600">
                <a:moveTo>
                  <a:pt x="0" y="19064"/>
                </a:moveTo>
                <a:lnTo>
                  <a:pt x="20454" y="0"/>
                </a:lnTo>
                <a:cubicBezTo>
                  <a:pt x="20816" y="764"/>
                  <a:pt x="21238" y="1527"/>
                  <a:pt x="21600" y="2345"/>
                </a:cubicBezTo>
                <a:cubicBezTo>
                  <a:pt x="14883" y="8755"/>
                  <a:pt x="8125" y="15218"/>
                  <a:pt x="1408" y="21600"/>
                </a:cubicBezTo>
                <a:cubicBezTo>
                  <a:pt x="925" y="20755"/>
                  <a:pt x="483" y="19936"/>
                  <a:pt x="0" y="190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9" name="Google Shape;1469;p38"/>
          <p:cNvSpPr/>
          <p:nvPr/>
        </p:nvSpPr>
        <p:spPr>
          <a:xfrm>
            <a:off x="4768909" y="2764807"/>
            <a:ext cx="28296" cy="25488"/>
          </a:xfrm>
          <a:custGeom>
            <a:rect b="b" l="l" r="r" t="t"/>
            <a:pathLst>
              <a:path extrusionOk="0" h="21600" w="21600">
                <a:moveTo>
                  <a:pt x="1659" y="0"/>
                </a:moveTo>
                <a:cubicBezTo>
                  <a:pt x="8296" y="6355"/>
                  <a:pt x="14963" y="12642"/>
                  <a:pt x="21600" y="18997"/>
                </a:cubicBezTo>
                <a:cubicBezTo>
                  <a:pt x="20876" y="19842"/>
                  <a:pt x="20212" y="20755"/>
                  <a:pt x="19488" y="21600"/>
                </a:cubicBezTo>
                <a:cubicBezTo>
                  <a:pt x="11283" y="17239"/>
                  <a:pt x="5641" y="9600"/>
                  <a:pt x="0" y="2062"/>
                </a:cubicBezTo>
                <a:cubicBezTo>
                  <a:pt x="543" y="1386"/>
                  <a:pt x="1086" y="642"/>
                  <a:pt x="16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0" name="Google Shape;1470;p38"/>
          <p:cNvSpPr/>
          <p:nvPr/>
        </p:nvSpPr>
        <p:spPr>
          <a:xfrm>
            <a:off x="4847761" y="2744448"/>
            <a:ext cx="14133" cy="28458"/>
          </a:xfrm>
          <a:custGeom>
            <a:rect b="b" l="l" r="r" t="t"/>
            <a:pathLst>
              <a:path extrusionOk="0" h="21600" w="19035">
                <a:moveTo>
                  <a:pt x="680" y="21600"/>
                </a:moveTo>
                <a:cubicBezTo>
                  <a:pt x="-2565" y="15295"/>
                  <a:pt x="6160" y="4465"/>
                  <a:pt x="19035" y="0"/>
                </a:cubicBezTo>
                <a:cubicBezTo>
                  <a:pt x="12864" y="7210"/>
                  <a:pt x="6745" y="14390"/>
                  <a:pt x="680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1" name="Google Shape;1471;p38"/>
          <p:cNvSpPr/>
          <p:nvPr/>
        </p:nvSpPr>
        <p:spPr>
          <a:xfrm>
            <a:off x="5136422" y="2723133"/>
            <a:ext cx="29286" cy="33534"/>
          </a:xfrm>
          <a:custGeom>
            <a:rect b="b" l="l" r="r" t="t"/>
            <a:pathLst>
              <a:path extrusionOk="0" h="21600" w="21494">
                <a:moveTo>
                  <a:pt x="20100" y="21600"/>
                </a:moveTo>
                <a:cubicBezTo>
                  <a:pt x="14062" y="19473"/>
                  <a:pt x="7936" y="17552"/>
                  <a:pt x="2042" y="15041"/>
                </a:cubicBezTo>
                <a:cubicBezTo>
                  <a:pt x="765" y="14502"/>
                  <a:pt x="-106" y="11915"/>
                  <a:pt x="10" y="10377"/>
                </a:cubicBezTo>
                <a:cubicBezTo>
                  <a:pt x="10" y="9711"/>
                  <a:pt x="2884" y="8840"/>
                  <a:pt x="4539" y="8609"/>
                </a:cubicBezTo>
                <a:cubicBezTo>
                  <a:pt x="5875" y="8456"/>
                  <a:pt x="7355" y="9147"/>
                  <a:pt x="8807" y="9480"/>
                </a:cubicBezTo>
                <a:cubicBezTo>
                  <a:pt x="9620" y="6303"/>
                  <a:pt x="10346" y="3126"/>
                  <a:pt x="11159" y="0"/>
                </a:cubicBezTo>
                <a:cubicBezTo>
                  <a:pt x="12000" y="0"/>
                  <a:pt x="12871" y="0"/>
                  <a:pt x="13655" y="0"/>
                </a:cubicBezTo>
                <a:cubicBezTo>
                  <a:pt x="16268" y="6841"/>
                  <a:pt x="18881" y="13631"/>
                  <a:pt x="21494" y="20473"/>
                </a:cubicBezTo>
                <a:lnTo>
                  <a:pt x="20100" y="216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2" name="Google Shape;1472;p38"/>
          <p:cNvSpPr/>
          <p:nvPr/>
        </p:nvSpPr>
        <p:spPr>
          <a:xfrm>
            <a:off x="5305279" y="2691559"/>
            <a:ext cx="23286" cy="32562"/>
          </a:xfrm>
          <a:custGeom>
            <a:rect b="b" l="l" r="r" t="t"/>
            <a:pathLst>
              <a:path extrusionOk="0" h="21600" w="21412">
                <a:moveTo>
                  <a:pt x="9865" y="8070"/>
                </a:moveTo>
                <a:cubicBezTo>
                  <a:pt x="14127" y="7279"/>
                  <a:pt x="17624" y="6593"/>
                  <a:pt x="21084" y="5908"/>
                </a:cubicBezTo>
                <a:cubicBezTo>
                  <a:pt x="21230" y="6303"/>
                  <a:pt x="21339" y="6699"/>
                  <a:pt x="21412" y="7042"/>
                </a:cubicBezTo>
                <a:cubicBezTo>
                  <a:pt x="15548" y="11895"/>
                  <a:pt x="9683" y="16747"/>
                  <a:pt x="3782" y="21600"/>
                </a:cubicBezTo>
                <a:cubicBezTo>
                  <a:pt x="2653" y="21310"/>
                  <a:pt x="1488" y="21020"/>
                  <a:pt x="358" y="20703"/>
                </a:cubicBezTo>
                <a:cubicBezTo>
                  <a:pt x="213" y="14875"/>
                  <a:pt x="-188" y="9020"/>
                  <a:pt x="103" y="3244"/>
                </a:cubicBezTo>
                <a:cubicBezTo>
                  <a:pt x="103" y="2110"/>
                  <a:pt x="2580" y="1081"/>
                  <a:pt x="3928" y="0"/>
                </a:cubicBezTo>
                <a:cubicBezTo>
                  <a:pt x="5494" y="1134"/>
                  <a:pt x="7498" y="2057"/>
                  <a:pt x="8518" y="3376"/>
                </a:cubicBezTo>
                <a:cubicBezTo>
                  <a:pt x="9465" y="4668"/>
                  <a:pt x="9392" y="6382"/>
                  <a:pt x="9865" y="80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3" name="Google Shape;1473;p38"/>
          <p:cNvSpPr/>
          <p:nvPr/>
        </p:nvSpPr>
        <p:spPr>
          <a:xfrm>
            <a:off x="5219312" y="2718003"/>
            <a:ext cx="34346" cy="64044"/>
          </a:xfrm>
          <a:custGeom>
            <a:rect b="b" l="l" r="r" t="t"/>
            <a:pathLst>
              <a:path extrusionOk="0" h="21600" w="20753">
                <a:moveTo>
                  <a:pt x="20717" y="21600"/>
                </a:moveTo>
                <a:cubicBezTo>
                  <a:pt x="13342" y="13917"/>
                  <a:pt x="6683" y="6945"/>
                  <a:pt x="0" y="0"/>
                </a:cubicBezTo>
                <a:cubicBezTo>
                  <a:pt x="5871" y="831"/>
                  <a:pt x="21600" y="17444"/>
                  <a:pt x="20717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4" name="Google Shape;1474;p38"/>
          <p:cNvSpPr/>
          <p:nvPr/>
        </p:nvSpPr>
        <p:spPr>
          <a:xfrm>
            <a:off x="5283013" y="2728183"/>
            <a:ext cx="20238" cy="51840"/>
          </a:xfrm>
          <a:custGeom>
            <a:rect b="b" l="l" r="r" t="t"/>
            <a:pathLst>
              <a:path extrusionOk="0" h="21600" w="18398">
                <a:moveTo>
                  <a:pt x="287" y="21600"/>
                </a:moveTo>
                <a:cubicBezTo>
                  <a:pt x="-2089" y="17360"/>
                  <a:pt x="10871" y="2319"/>
                  <a:pt x="18323" y="0"/>
                </a:cubicBezTo>
                <a:cubicBezTo>
                  <a:pt x="19511" y="2402"/>
                  <a:pt x="6371" y="18436"/>
                  <a:pt x="287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5" name="Google Shape;1475;p38"/>
          <p:cNvSpPr/>
          <p:nvPr/>
        </p:nvSpPr>
        <p:spPr>
          <a:xfrm>
            <a:off x="5172813" y="2760711"/>
            <a:ext cx="52596" cy="29538"/>
          </a:xfrm>
          <a:custGeom>
            <a:rect b="b" l="l" r="r" t="t"/>
            <a:pathLst>
              <a:path extrusionOk="0" h="21600" w="21600">
                <a:moveTo>
                  <a:pt x="21064" y="21600"/>
                </a:moveTo>
                <a:cubicBezTo>
                  <a:pt x="15347" y="21076"/>
                  <a:pt x="747" y="6725"/>
                  <a:pt x="0" y="0"/>
                </a:cubicBezTo>
                <a:cubicBezTo>
                  <a:pt x="7406" y="6783"/>
                  <a:pt x="14519" y="13216"/>
                  <a:pt x="21600" y="19737"/>
                </a:cubicBezTo>
                <a:cubicBezTo>
                  <a:pt x="21421" y="20377"/>
                  <a:pt x="21243" y="21018"/>
                  <a:pt x="21064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6" name="Google Shape;1476;p38"/>
          <p:cNvSpPr/>
          <p:nvPr/>
        </p:nvSpPr>
        <p:spPr>
          <a:xfrm>
            <a:off x="5309306" y="2763773"/>
            <a:ext cx="49518" cy="25344"/>
          </a:xfrm>
          <a:custGeom>
            <a:rect b="b" l="l" r="r" t="t"/>
            <a:pathLst>
              <a:path extrusionOk="0" h="20114" w="21600">
                <a:moveTo>
                  <a:pt x="0" y="19994"/>
                </a:moveTo>
                <a:cubicBezTo>
                  <a:pt x="7102" y="13413"/>
                  <a:pt x="14187" y="6864"/>
                  <a:pt x="21600" y="0"/>
                </a:cubicBezTo>
                <a:cubicBezTo>
                  <a:pt x="21169" y="6707"/>
                  <a:pt x="5740" y="21600"/>
                  <a:pt x="0" y="1999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7" name="Google Shape;1477;p38"/>
          <p:cNvSpPr/>
          <p:nvPr/>
        </p:nvSpPr>
        <p:spPr>
          <a:xfrm>
            <a:off x="5369998" y="2752566"/>
            <a:ext cx="11155" cy="10142"/>
          </a:xfrm>
          <a:custGeom>
            <a:rect b="b" l="l" r="r" t="t"/>
            <a:pathLst>
              <a:path extrusionOk="0" h="20283" w="21451">
                <a:moveTo>
                  <a:pt x="21223" y="15969"/>
                </a:moveTo>
                <a:cubicBezTo>
                  <a:pt x="16812" y="17631"/>
                  <a:pt x="11944" y="20954"/>
                  <a:pt x="7913" y="20163"/>
                </a:cubicBezTo>
                <a:cubicBezTo>
                  <a:pt x="4719" y="19609"/>
                  <a:pt x="-149" y="13833"/>
                  <a:pt x="3" y="10510"/>
                </a:cubicBezTo>
                <a:cubicBezTo>
                  <a:pt x="3" y="6870"/>
                  <a:pt x="4338" y="1886"/>
                  <a:pt x="7837" y="66"/>
                </a:cubicBezTo>
                <a:cubicBezTo>
                  <a:pt x="9434" y="-646"/>
                  <a:pt x="13617" y="4576"/>
                  <a:pt x="16583" y="7187"/>
                </a:cubicBezTo>
                <a:cubicBezTo>
                  <a:pt x="18181" y="10035"/>
                  <a:pt x="19778" y="13042"/>
                  <a:pt x="21451" y="15890"/>
                </a:cubicBezTo>
                <a:lnTo>
                  <a:pt x="21223" y="1589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8" name="Google Shape;1478;p38"/>
          <p:cNvSpPr/>
          <p:nvPr/>
        </p:nvSpPr>
        <p:spPr>
          <a:xfrm>
            <a:off x="4134967" y="4184101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63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9" name="Google Shape;1479;p38"/>
          <p:cNvSpPr/>
          <p:nvPr/>
        </p:nvSpPr>
        <p:spPr>
          <a:xfrm>
            <a:off x="4304847" y="4157862"/>
            <a:ext cx="86006" cy="85248"/>
          </a:xfrm>
          <a:custGeom>
            <a:rect b="b" l="l" r="r" t="t"/>
            <a:pathLst>
              <a:path extrusionOk="0" h="21312" w="21569">
                <a:moveTo>
                  <a:pt x="12368" y="8070"/>
                </a:moveTo>
                <a:lnTo>
                  <a:pt x="2851" y="8070"/>
                </a:lnTo>
                <a:cubicBezTo>
                  <a:pt x="2806" y="8512"/>
                  <a:pt x="2761" y="8796"/>
                  <a:pt x="2761" y="9079"/>
                </a:cubicBezTo>
                <a:cubicBezTo>
                  <a:pt x="2761" y="12694"/>
                  <a:pt x="2761" y="16309"/>
                  <a:pt x="2761" y="20038"/>
                </a:cubicBezTo>
                <a:lnTo>
                  <a:pt x="14934" y="20038"/>
                </a:lnTo>
                <a:cubicBezTo>
                  <a:pt x="14934" y="17567"/>
                  <a:pt x="14934" y="15221"/>
                  <a:pt x="14934" y="12853"/>
                </a:cubicBezTo>
                <a:cubicBezTo>
                  <a:pt x="14934" y="11810"/>
                  <a:pt x="15285" y="11028"/>
                  <a:pt x="16460" y="11278"/>
                </a:cubicBezTo>
                <a:cubicBezTo>
                  <a:pt x="16901" y="11380"/>
                  <a:pt x="17568" y="12026"/>
                  <a:pt x="17568" y="12411"/>
                </a:cubicBezTo>
                <a:cubicBezTo>
                  <a:pt x="17579" y="14972"/>
                  <a:pt x="17511" y="17522"/>
                  <a:pt x="17296" y="20072"/>
                </a:cubicBezTo>
                <a:cubicBezTo>
                  <a:pt x="17274" y="20514"/>
                  <a:pt x="16449" y="21250"/>
                  <a:pt x="15997" y="21262"/>
                </a:cubicBezTo>
                <a:cubicBezTo>
                  <a:pt x="11069" y="21341"/>
                  <a:pt x="6163" y="21307"/>
                  <a:pt x="1246" y="21296"/>
                </a:cubicBezTo>
                <a:cubicBezTo>
                  <a:pt x="252" y="21296"/>
                  <a:pt x="-31" y="20786"/>
                  <a:pt x="3" y="19811"/>
                </a:cubicBezTo>
                <a:cubicBezTo>
                  <a:pt x="82" y="16003"/>
                  <a:pt x="127" y="12218"/>
                  <a:pt x="59" y="8410"/>
                </a:cubicBezTo>
                <a:cubicBezTo>
                  <a:pt x="48" y="7277"/>
                  <a:pt x="432" y="6926"/>
                  <a:pt x="1472" y="6926"/>
                </a:cubicBezTo>
                <a:cubicBezTo>
                  <a:pt x="4976" y="6881"/>
                  <a:pt x="8458" y="6767"/>
                  <a:pt x="11950" y="6790"/>
                </a:cubicBezTo>
                <a:cubicBezTo>
                  <a:pt x="13058" y="6790"/>
                  <a:pt x="13804" y="6495"/>
                  <a:pt x="14505" y="5600"/>
                </a:cubicBezTo>
                <a:cubicBezTo>
                  <a:pt x="15725" y="3991"/>
                  <a:pt x="17070" y="2483"/>
                  <a:pt x="18393" y="965"/>
                </a:cubicBezTo>
                <a:cubicBezTo>
                  <a:pt x="19399" y="-191"/>
                  <a:pt x="19953" y="-259"/>
                  <a:pt x="21569" y="500"/>
                </a:cubicBezTo>
                <a:cubicBezTo>
                  <a:pt x="19896" y="2359"/>
                  <a:pt x="18133" y="4127"/>
                  <a:pt x="16618" y="6076"/>
                </a:cubicBezTo>
                <a:cubicBezTo>
                  <a:pt x="13951" y="9476"/>
                  <a:pt x="11475" y="13034"/>
                  <a:pt x="8831" y="16468"/>
                </a:cubicBezTo>
                <a:cubicBezTo>
                  <a:pt x="8390" y="17046"/>
                  <a:pt x="7576" y="17658"/>
                  <a:pt x="6920" y="17669"/>
                </a:cubicBezTo>
                <a:cubicBezTo>
                  <a:pt x="6434" y="17669"/>
                  <a:pt x="5790" y="16819"/>
                  <a:pt x="5474" y="16230"/>
                </a:cubicBezTo>
                <a:cubicBezTo>
                  <a:pt x="5010" y="15380"/>
                  <a:pt x="4773" y="14417"/>
                  <a:pt x="4445" y="13510"/>
                </a:cubicBezTo>
                <a:cubicBezTo>
                  <a:pt x="4626" y="13329"/>
                  <a:pt x="4795" y="13159"/>
                  <a:pt x="4976" y="12978"/>
                </a:cubicBezTo>
                <a:cubicBezTo>
                  <a:pt x="5801" y="13499"/>
                  <a:pt x="6626" y="14031"/>
                  <a:pt x="7553" y="14632"/>
                </a:cubicBezTo>
                <a:cubicBezTo>
                  <a:pt x="9057" y="12592"/>
                  <a:pt x="10696" y="10394"/>
                  <a:pt x="12391" y="8093"/>
                </a:cubicBezTo>
                <a:lnTo>
                  <a:pt x="12368" y="809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0" name="Google Shape;1480;p38"/>
          <p:cNvSpPr/>
          <p:nvPr/>
        </p:nvSpPr>
        <p:spPr>
          <a:xfrm>
            <a:off x="5082267" y="4188812"/>
            <a:ext cx="98937" cy="70516"/>
          </a:xfrm>
          <a:custGeom>
            <a:rect b="b" l="l" r="r" t="t"/>
            <a:pathLst>
              <a:path extrusionOk="0" h="21548" w="21508">
                <a:moveTo>
                  <a:pt x="14695" y="1261"/>
                </a:moveTo>
                <a:lnTo>
                  <a:pt x="2509" y="1261"/>
                </a:lnTo>
                <a:lnTo>
                  <a:pt x="2509" y="19619"/>
                </a:lnTo>
                <a:lnTo>
                  <a:pt x="18908" y="19619"/>
                </a:lnTo>
                <a:cubicBezTo>
                  <a:pt x="19054" y="15005"/>
                  <a:pt x="19152" y="10738"/>
                  <a:pt x="19358" y="6484"/>
                </a:cubicBezTo>
                <a:cubicBezTo>
                  <a:pt x="19378" y="5805"/>
                  <a:pt x="19770" y="4808"/>
                  <a:pt x="20171" y="4600"/>
                </a:cubicBezTo>
                <a:cubicBezTo>
                  <a:pt x="20906" y="4212"/>
                  <a:pt x="21572" y="4503"/>
                  <a:pt x="21503" y="6069"/>
                </a:cubicBezTo>
                <a:cubicBezTo>
                  <a:pt x="21327" y="10419"/>
                  <a:pt x="21180" y="14769"/>
                  <a:pt x="21063" y="19120"/>
                </a:cubicBezTo>
                <a:cubicBezTo>
                  <a:pt x="21023" y="20353"/>
                  <a:pt x="20622" y="20713"/>
                  <a:pt x="19819" y="20741"/>
                </a:cubicBezTo>
                <a:cubicBezTo>
                  <a:pt x="13716" y="20977"/>
                  <a:pt x="7613" y="21226"/>
                  <a:pt x="1490" y="21545"/>
                </a:cubicBezTo>
                <a:cubicBezTo>
                  <a:pt x="413" y="21600"/>
                  <a:pt x="50" y="21018"/>
                  <a:pt x="50" y="19522"/>
                </a:cubicBezTo>
                <a:cubicBezTo>
                  <a:pt x="50" y="13633"/>
                  <a:pt x="-28" y="7759"/>
                  <a:pt x="11" y="1870"/>
                </a:cubicBezTo>
                <a:cubicBezTo>
                  <a:pt x="11" y="1302"/>
                  <a:pt x="658" y="291"/>
                  <a:pt x="1010" y="277"/>
                </a:cubicBezTo>
                <a:cubicBezTo>
                  <a:pt x="5311" y="97"/>
                  <a:pt x="9631" y="55"/>
                  <a:pt x="13951" y="0"/>
                </a:cubicBezTo>
                <a:cubicBezTo>
                  <a:pt x="14205" y="0"/>
                  <a:pt x="14460" y="277"/>
                  <a:pt x="14734" y="416"/>
                </a:cubicBezTo>
                <a:lnTo>
                  <a:pt x="14695" y="126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1" name="Google Shape;1481;p38"/>
          <p:cNvSpPr/>
          <p:nvPr/>
        </p:nvSpPr>
        <p:spPr>
          <a:xfrm>
            <a:off x="5102141" y="4166804"/>
            <a:ext cx="78948" cy="77696"/>
          </a:xfrm>
          <a:custGeom>
            <a:rect b="b" l="l" r="r" t="t"/>
            <a:pathLst>
              <a:path extrusionOk="0" h="20705" w="21600">
                <a:moveTo>
                  <a:pt x="9741" y="15584"/>
                </a:moveTo>
                <a:cubicBezTo>
                  <a:pt x="11871" y="17045"/>
                  <a:pt x="13842" y="18385"/>
                  <a:pt x="16255" y="20039"/>
                </a:cubicBezTo>
                <a:cubicBezTo>
                  <a:pt x="12352" y="21307"/>
                  <a:pt x="10541" y="18301"/>
                  <a:pt x="7918" y="17190"/>
                </a:cubicBezTo>
                <a:cubicBezTo>
                  <a:pt x="5369" y="18301"/>
                  <a:pt x="3497" y="21162"/>
                  <a:pt x="0" y="20643"/>
                </a:cubicBezTo>
                <a:cubicBezTo>
                  <a:pt x="2180" y="19122"/>
                  <a:pt x="4359" y="17600"/>
                  <a:pt x="6428" y="16164"/>
                </a:cubicBezTo>
                <a:cubicBezTo>
                  <a:pt x="4827" y="13845"/>
                  <a:pt x="3350" y="11708"/>
                  <a:pt x="1860" y="9559"/>
                </a:cubicBezTo>
                <a:cubicBezTo>
                  <a:pt x="2069" y="9390"/>
                  <a:pt x="2278" y="9209"/>
                  <a:pt x="2475" y="9016"/>
                </a:cubicBezTo>
                <a:cubicBezTo>
                  <a:pt x="5726" y="9076"/>
                  <a:pt x="6083" y="12783"/>
                  <a:pt x="8940" y="14159"/>
                </a:cubicBezTo>
                <a:cubicBezTo>
                  <a:pt x="11083" y="11515"/>
                  <a:pt x="13411" y="8774"/>
                  <a:pt x="15603" y="5925"/>
                </a:cubicBezTo>
                <a:cubicBezTo>
                  <a:pt x="16723" y="4464"/>
                  <a:pt x="17561" y="2810"/>
                  <a:pt x="18509" y="1240"/>
                </a:cubicBezTo>
                <a:cubicBezTo>
                  <a:pt x="19383" y="-196"/>
                  <a:pt x="19704" y="-293"/>
                  <a:pt x="21600" y="480"/>
                </a:cubicBezTo>
                <a:cubicBezTo>
                  <a:pt x="18743" y="6215"/>
                  <a:pt x="14802" y="11129"/>
                  <a:pt x="9778" y="15572"/>
                </a:cubicBezTo>
                <a:lnTo>
                  <a:pt x="9741" y="1558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2" name="Google Shape;1482;p38"/>
          <p:cNvSpPr/>
          <p:nvPr/>
        </p:nvSpPr>
        <p:spPr>
          <a:xfrm>
            <a:off x="4624970" y="4170056"/>
            <a:ext cx="100720" cy="92696"/>
          </a:xfrm>
          <a:custGeom>
            <a:rect b="b" l="l" r="r" t="t"/>
            <a:pathLst>
              <a:path extrusionOk="0" h="19352" w="20853">
                <a:moveTo>
                  <a:pt x="18509" y="7083"/>
                </a:moveTo>
                <a:cubicBezTo>
                  <a:pt x="20356" y="6601"/>
                  <a:pt x="20757" y="6724"/>
                  <a:pt x="20831" y="8312"/>
                </a:cubicBezTo>
                <a:cubicBezTo>
                  <a:pt x="20906" y="9750"/>
                  <a:pt x="20803" y="11339"/>
                  <a:pt x="20281" y="12644"/>
                </a:cubicBezTo>
                <a:cubicBezTo>
                  <a:pt x="17651" y="19141"/>
                  <a:pt x="9369" y="21401"/>
                  <a:pt x="3773" y="17268"/>
                </a:cubicBezTo>
                <a:cubicBezTo>
                  <a:pt x="714" y="15008"/>
                  <a:pt x="-694" y="10904"/>
                  <a:pt x="332" y="7234"/>
                </a:cubicBezTo>
                <a:cubicBezTo>
                  <a:pt x="1414" y="3376"/>
                  <a:pt x="5116" y="359"/>
                  <a:pt x="9164" y="37"/>
                </a:cubicBezTo>
                <a:cubicBezTo>
                  <a:pt x="12139" y="-199"/>
                  <a:pt x="14723" y="671"/>
                  <a:pt x="16840" y="2780"/>
                </a:cubicBezTo>
                <a:cubicBezTo>
                  <a:pt x="16774" y="2941"/>
                  <a:pt x="16718" y="3111"/>
                  <a:pt x="16653" y="3272"/>
                </a:cubicBezTo>
                <a:cubicBezTo>
                  <a:pt x="16010" y="3026"/>
                  <a:pt x="15282" y="2884"/>
                  <a:pt x="14723" y="2515"/>
                </a:cubicBezTo>
                <a:cubicBezTo>
                  <a:pt x="11430" y="397"/>
                  <a:pt x="7961" y="472"/>
                  <a:pt x="5191" y="2799"/>
                </a:cubicBezTo>
                <a:cubicBezTo>
                  <a:pt x="2207" y="5314"/>
                  <a:pt x="1218" y="9485"/>
                  <a:pt x="2710" y="13183"/>
                </a:cubicBezTo>
                <a:cubicBezTo>
                  <a:pt x="4053" y="16531"/>
                  <a:pt x="7420" y="18526"/>
                  <a:pt x="11076" y="18167"/>
                </a:cubicBezTo>
                <a:cubicBezTo>
                  <a:pt x="15832" y="17694"/>
                  <a:pt x="19507" y="12795"/>
                  <a:pt x="18686" y="8010"/>
                </a:cubicBezTo>
                <a:cubicBezTo>
                  <a:pt x="18640" y="7726"/>
                  <a:pt x="18584" y="7442"/>
                  <a:pt x="18518" y="7064"/>
                </a:cubicBezTo>
                <a:lnTo>
                  <a:pt x="18509" y="708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3" name="Google Shape;1483;p38"/>
          <p:cNvSpPr/>
          <p:nvPr/>
        </p:nvSpPr>
        <p:spPr>
          <a:xfrm>
            <a:off x="4651893" y="4172457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51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4" name="Google Shape;1484;p38"/>
          <p:cNvSpPr/>
          <p:nvPr/>
        </p:nvSpPr>
        <p:spPr>
          <a:xfrm>
            <a:off x="4008011" y="4180332"/>
            <a:ext cx="61992" cy="65475"/>
          </a:xfrm>
          <a:custGeom>
            <a:rect b="b" l="l" r="r" t="t"/>
            <a:pathLst>
              <a:path extrusionOk="0" h="21397" w="21600">
                <a:moveTo>
                  <a:pt x="0" y="8774"/>
                </a:moveTo>
                <a:cubicBezTo>
                  <a:pt x="2635" y="8196"/>
                  <a:pt x="4502" y="8863"/>
                  <a:pt x="5584" y="10744"/>
                </a:cubicBezTo>
                <a:cubicBezTo>
                  <a:pt x="6604" y="12492"/>
                  <a:pt x="7561" y="14285"/>
                  <a:pt x="8675" y="15959"/>
                </a:cubicBezTo>
                <a:cubicBezTo>
                  <a:pt x="9035" y="16492"/>
                  <a:pt x="9788" y="17114"/>
                  <a:pt x="10353" y="17100"/>
                </a:cubicBezTo>
                <a:cubicBezTo>
                  <a:pt x="10839" y="17100"/>
                  <a:pt x="11498" y="16314"/>
                  <a:pt x="11780" y="15737"/>
                </a:cubicBezTo>
                <a:cubicBezTo>
                  <a:pt x="13898" y="11322"/>
                  <a:pt x="16047" y="6907"/>
                  <a:pt x="17945" y="2418"/>
                </a:cubicBezTo>
                <a:cubicBezTo>
                  <a:pt x="18651" y="788"/>
                  <a:pt x="19561" y="-56"/>
                  <a:pt x="21600" y="3"/>
                </a:cubicBezTo>
                <a:cubicBezTo>
                  <a:pt x="21427" y="537"/>
                  <a:pt x="21333" y="1055"/>
                  <a:pt x="21129" y="1544"/>
                </a:cubicBezTo>
                <a:cubicBezTo>
                  <a:pt x="18494" y="7529"/>
                  <a:pt x="15749" y="13485"/>
                  <a:pt x="13255" y="19529"/>
                </a:cubicBezTo>
                <a:cubicBezTo>
                  <a:pt x="12549" y="21248"/>
                  <a:pt x="11341" y="21144"/>
                  <a:pt x="9929" y="21351"/>
                </a:cubicBezTo>
                <a:cubicBezTo>
                  <a:pt x="8533" y="21544"/>
                  <a:pt x="7749" y="21144"/>
                  <a:pt x="7059" y="19974"/>
                </a:cubicBezTo>
                <a:cubicBezTo>
                  <a:pt x="4784" y="16225"/>
                  <a:pt x="2384" y="12551"/>
                  <a:pt x="0" y="877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5" name="Google Shape;1485;p38"/>
          <p:cNvSpPr/>
          <p:nvPr/>
        </p:nvSpPr>
        <p:spPr>
          <a:xfrm>
            <a:off x="4444856" y="4186916"/>
            <a:ext cx="72324" cy="60298"/>
          </a:xfrm>
          <a:custGeom>
            <a:rect b="b" l="l" r="r" t="t"/>
            <a:pathLst>
              <a:path extrusionOk="0" h="21535" w="21541">
                <a:moveTo>
                  <a:pt x="3428" y="19947"/>
                </a:moveTo>
                <a:lnTo>
                  <a:pt x="18508" y="19947"/>
                </a:lnTo>
                <a:cubicBezTo>
                  <a:pt x="18508" y="15948"/>
                  <a:pt x="18562" y="11997"/>
                  <a:pt x="18481" y="8078"/>
                </a:cubicBezTo>
                <a:cubicBezTo>
                  <a:pt x="18441" y="6734"/>
                  <a:pt x="18387" y="5698"/>
                  <a:pt x="19836" y="5650"/>
                </a:cubicBezTo>
                <a:cubicBezTo>
                  <a:pt x="21138" y="5601"/>
                  <a:pt x="21567" y="6443"/>
                  <a:pt x="21540" y="7852"/>
                </a:cubicBezTo>
                <a:cubicBezTo>
                  <a:pt x="21487" y="11851"/>
                  <a:pt x="21540" y="15818"/>
                  <a:pt x="21366" y="19817"/>
                </a:cubicBezTo>
                <a:cubicBezTo>
                  <a:pt x="21326" y="20449"/>
                  <a:pt x="20360" y="21534"/>
                  <a:pt x="19836" y="21534"/>
                </a:cubicBezTo>
                <a:cubicBezTo>
                  <a:pt x="13665" y="21550"/>
                  <a:pt x="7480" y="21453"/>
                  <a:pt x="1309" y="21242"/>
                </a:cubicBezTo>
                <a:cubicBezTo>
                  <a:pt x="852" y="21242"/>
                  <a:pt x="47" y="19996"/>
                  <a:pt x="21" y="19316"/>
                </a:cubicBezTo>
                <a:cubicBezTo>
                  <a:pt x="-33" y="13535"/>
                  <a:pt x="21" y="7787"/>
                  <a:pt x="168" y="2006"/>
                </a:cubicBezTo>
                <a:cubicBezTo>
                  <a:pt x="168" y="1326"/>
                  <a:pt x="893" y="112"/>
                  <a:pt x="1309" y="96"/>
                </a:cubicBezTo>
                <a:cubicBezTo>
                  <a:pt x="5065" y="-50"/>
                  <a:pt x="8822" y="15"/>
                  <a:pt x="12592" y="15"/>
                </a:cubicBezTo>
                <a:cubicBezTo>
                  <a:pt x="12605" y="436"/>
                  <a:pt x="12645" y="889"/>
                  <a:pt x="12659" y="1310"/>
                </a:cubicBezTo>
                <a:cubicBezTo>
                  <a:pt x="11183" y="1440"/>
                  <a:pt x="9707" y="1602"/>
                  <a:pt x="8205" y="1666"/>
                </a:cubicBezTo>
                <a:cubicBezTo>
                  <a:pt x="6675" y="1731"/>
                  <a:pt x="5119" y="1666"/>
                  <a:pt x="3428" y="1666"/>
                </a:cubicBezTo>
                <a:lnTo>
                  <a:pt x="3428" y="19963"/>
                </a:lnTo>
                <a:lnTo>
                  <a:pt x="3428" y="1994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6" name="Google Shape;1486;p38"/>
          <p:cNvSpPr/>
          <p:nvPr/>
        </p:nvSpPr>
        <p:spPr>
          <a:xfrm>
            <a:off x="4459521" y="4167207"/>
            <a:ext cx="66582" cy="67050"/>
          </a:xfrm>
          <a:custGeom>
            <a:rect b="b" l="l" r="r" t="t"/>
            <a:pathLst>
              <a:path extrusionOk="0" h="20599" w="21600">
                <a:moveTo>
                  <a:pt x="0" y="14965"/>
                </a:moveTo>
                <a:cubicBezTo>
                  <a:pt x="3142" y="13892"/>
                  <a:pt x="3814" y="16721"/>
                  <a:pt x="5743" y="17543"/>
                </a:cubicBezTo>
                <a:cubicBezTo>
                  <a:pt x="9587" y="12219"/>
                  <a:pt x="13474" y="6910"/>
                  <a:pt x="17289" y="1531"/>
                </a:cubicBezTo>
                <a:cubicBezTo>
                  <a:pt x="18385" y="-2"/>
                  <a:pt x="19612" y="-448"/>
                  <a:pt x="21600" y="486"/>
                </a:cubicBezTo>
                <a:cubicBezTo>
                  <a:pt x="21249" y="1057"/>
                  <a:pt x="20986" y="1601"/>
                  <a:pt x="20621" y="2088"/>
                </a:cubicBezTo>
                <a:cubicBezTo>
                  <a:pt x="16485" y="7704"/>
                  <a:pt x="12320" y="13306"/>
                  <a:pt x="8155" y="18908"/>
                </a:cubicBezTo>
                <a:cubicBezTo>
                  <a:pt x="6547" y="21082"/>
                  <a:pt x="5217" y="21152"/>
                  <a:pt x="3434" y="19159"/>
                </a:cubicBezTo>
                <a:cubicBezTo>
                  <a:pt x="2280" y="17877"/>
                  <a:pt x="1228" y="16470"/>
                  <a:pt x="0" y="1496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7" name="Google Shape;1487;p38"/>
          <p:cNvSpPr/>
          <p:nvPr/>
        </p:nvSpPr>
        <p:spPr>
          <a:xfrm>
            <a:off x="4906224" y="4161611"/>
            <a:ext cx="111695" cy="102838"/>
          </a:xfrm>
          <a:custGeom>
            <a:rect b="b" l="l" r="r" t="t"/>
            <a:pathLst>
              <a:path extrusionOk="0" h="19551" w="20608">
                <a:moveTo>
                  <a:pt x="19567" y="5160"/>
                </a:moveTo>
                <a:cubicBezTo>
                  <a:pt x="18918" y="5229"/>
                  <a:pt x="18519" y="5263"/>
                  <a:pt x="18403" y="5272"/>
                </a:cubicBezTo>
                <a:cubicBezTo>
                  <a:pt x="19076" y="6951"/>
                  <a:pt x="19966" y="8647"/>
                  <a:pt x="20432" y="10463"/>
                </a:cubicBezTo>
                <a:cubicBezTo>
                  <a:pt x="20972" y="12598"/>
                  <a:pt x="20224" y="14552"/>
                  <a:pt x="18835" y="16214"/>
                </a:cubicBezTo>
                <a:cubicBezTo>
                  <a:pt x="15485" y="20234"/>
                  <a:pt x="5973" y="21319"/>
                  <a:pt x="1966" y="15525"/>
                </a:cubicBezTo>
                <a:cubicBezTo>
                  <a:pt x="-146" y="12460"/>
                  <a:pt x="-628" y="9137"/>
                  <a:pt x="869" y="5676"/>
                </a:cubicBezTo>
                <a:cubicBezTo>
                  <a:pt x="2398" y="2138"/>
                  <a:pt x="5275" y="391"/>
                  <a:pt x="8892" y="55"/>
                </a:cubicBezTo>
                <a:cubicBezTo>
                  <a:pt x="12641" y="-281"/>
                  <a:pt x="15934" y="924"/>
                  <a:pt x="18553" y="3825"/>
                </a:cubicBezTo>
                <a:cubicBezTo>
                  <a:pt x="18869" y="4178"/>
                  <a:pt x="19118" y="4574"/>
                  <a:pt x="19559" y="5160"/>
                </a:cubicBezTo>
                <a:lnTo>
                  <a:pt x="19567" y="5160"/>
                </a:lnTo>
                <a:close/>
                <a:moveTo>
                  <a:pt x="10978" y="2655"/>
                </a:moveTo>
                <a:cubicBezTo>
                  <a:pt x="11020" y="2517"/>
                  <a:pt x="11070" y="2396"/>
                  <a:pt x="11103" y="2259"/>
                </a:cubicBezTo>
                <a:cubicBezTo>
                  <a:pt x="13647" y="1449"/>
                  <a:pt x="15443" y="3275"/>
                  <a:pt x="17547" y="4695"/>
                </a:cubicBezTo>
                <a:cubicBezTo>
                  <a:pt x="14878" y="1096"/>
                  <a:pt x="9291" y="-57"/>
                  <a:pt x="5924" y="2233"/>
                </a:cubicBezTo>
                <a:cubicBezTo>
                  <a:pt x="3147" y="4127"/>
                  <a:pt x="1825" y="6933"/>
                  <a:pt x="2182" y="10343"/>
                </a:cubicBezTo>
                <a:cubicBezTo>
                  <a:pt x="2565" y="13958"/>
                  <a:pt x="4294" y="16799"/>
                  <a:pt x="7778" y="17953"/>
                </a:cubicBezTo>
                <a:cubicBezTo>
                  <a:pt x="11128" y="19063"/>
                  <a:pt x="14321" y="18435"/>
                  <a:pt x="16807" y="15775"/>
                </a:cubicBezTo>
                <a:cubicBezTo>
                  <a:pt x="17613" y="14914"/>
                  <a:pt x="18129" y="13502"/>
                  <a:pt x="18270" y="12297"/>
                </a:cubicBezTo>
                <a:cubicBezTo>
                  <a:pt x="18669" y="8647"/>
                  <a:pt x="15460" y="3447"/>
                  <a:pt x="11627" y="2965"/>
                </a:cubicBezTo>
                <a:cubicBezTo>
                  <a:pt x="11402" y="2930"/>
                  <a:pt x="11195" y="2758"/>
                  <a:pt x="10962" y="2663"/>
                </a:cubicBezTo>
                <a:lnTo>
                  <a:pt x="10978" y="2655"/>
                </a:lnTo>
                <a:close/>
                <a:moveTo>
                  <a:pt x="10097" y="10248"/>
                </a:moveTo>
                <a:cubicBezTo>
                  <a:pt x="10970" y="9189"/>
                  <a:pt x="11868" y="8078"/>
                  <a:pt x="12758" y="6985"/>
                </a:cubicBezTo>
                <a:cubicBezTo>
                  <a:pt x="13498" y="6081"/>
                  <a:pt x="13589" y="6055"/>
                  <a:pt x="15202" y="6477"/>
                </a:cubicBezTo>
                <a:cubicBezTo>
                  <a:pt x="13880" y="8173"/>
                  <a:pt x="12650" y="9766"/>
                  <a:pt x="11203" y="11625"/>
                </a:cubicBezTo>
                <a:cubicBezTo>
                  <a:pt x="13032" y="12503"/>
                  <a:pt x="14878" y="13390"/>
                  <a:pt x="16724" y="14268"/>
                </a:cubicBezTo>
                <a:cubicBezTo>
                  <a:pt x="14146" y="15215"/>
                  <a:pt x="12176" y="13605"/>
                  <a:pt x="10089" y="12633"/>
                </a:cubicBezTo>
                <a:cubicBezTo>
                  <a:pt x="8717" y="13364"/>
                  <a:pt x="7337" y="14105"/>
                  <a:pt x="5957" y="14836"/>
                </a:cubicBezTo>
                <a:cubicBezTo>
                  <a:pt x="5840" y="14647"/>
                  <a:pt x="5707" y="14449"/>
                  <a:pt x="5583" y="14260"/>
                </a:cubicBezTo>
                <a:cubicBezTo>
                  <a:pt x="6564" y="13364"/>
                  <a:pt x="7536" y="12478"/>
                  <a:pt x="8509" y="11591"/>
                </a:cubicBezTo>
                <a:cubicBezTo>
                  <a:pt x="7561" y="10239"/>
                  <a:pt x="6589" y="8862"/>
                  <a:pt x="5633" y="7484"/>
                </a:cubicBezTo>
                <a:cubicBezTo>
                  <a:pt x="5766" y="7347"/>
                  <a:pt x="5907" y="7217"/>
                  <a:pt x="6040" y="7080"/>
                </a:cubicBezTo>
                <a:cubicBezTo>
                  <a:pt x="8069" y="7011"/>
                  <a:pt x="8376" y="9482"/>
                  <a:pt x="10114" y="10239"/>
                </a:cubicBezTo>
                <a:lnTo>
                  <a:pt x="10097" y="102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8" name="Google Shape;1488;p38"/>
          <p:cNvSpPr/>
          <p:nvPr/>
        </p:nvSpPr>
        <p:spPr>
          <a:xfrm>
            <a:off x="4769180" y="4157661"/>
            <a:ext cx="93561" cy="85498"/>
          </a:xfrm>
          <a:custGeom>
            <a:rect b="b" l="l" r="r" t="t"/>
            <a:pathLst>
              <a:path extrusionOk="0" h="21308" w="20688">
                <a:moveTo>
                  <a:pt x="9038" y="21308"/>
                </a:moveTo>
                <a:cubicBezTo>
                  <a:pt x="8729" y="21274"/>
                  <a:pt x="7993" y="21274"/>
                  <a:pt x="7276" y="21150"/>
                </a:cubicBezTo>
                <a:cubicBezTo>
                  <a:pt x="2954" y="20337"/>
                  <a:pt x="563" y="17966"/>
                  <a:pt x="115" y="14025"/>
                </a:cubicBezTo>
                <a:cubicBezTo>
                  <a:pt x="-522" y="8515"/>
                  <a:pt x="1510" y="3366"/>
                  <a:pt x="5383" y="1684"/>
                </a:cubicBezTo>
                <a:cubicBezTo>
                  <a:pt x="7574" y="736"/>
                  <a:pt x="9994" y="115"/>
                  <a:pt x="12344" y="13"/>
                </a:cubicBezTo>
                <a:cubicBezTo>
                  <a:pt x="17841" y="-258"/>
                  <a:pt x="21078" y="3875"/>
                  <a:pt x="20650" y="10141"/>
                </a:cubicBezTo>
                <a:cubicBezTo>
                  <a:pt x="20142" y="17424"/>
                  <a:pt x="16238" y="21342"/>
                  <a:pt x="9048" y="21308"/>
                </a:cubicBezTo>
                <a:lnTo>
                  <a:pt x="9038" y="21308"/>
                </a:lnTo>
                <a:close/>
                <a:moveTo>
                  <a:pt x="18539" y="9373"/>
                </a:moveTo>
                <a:cubicBezTo>
                  <a:pt x="18509" y="5128"/>
                  <a:pt x="16816" y="2102"/>
                  <a:pt x="14027" y="1379"/>
                </a:cubicBezTo>
                <a:cubicBezTo>
                  <a:pt x="9417" y="182"/>
                  <a:pt x="3581" y="4191"/>
                  <a:pt x="2396" y="9373"/>
                </a:cubicBezTo>
                <a:cubicBezTo>
                  <a:pt x="852" y="16114"/>
                  <a:pt x="4816" y="21094"/>
                  <a:pt x="10890" y="20066"/>
                </a:cubicBezTo>
                <a:cubicBezTo>
                  <a:pt x="15810" y="19242"/>
                  <a:pt x="18578" y="15369"/>
                  <a:pt x="18539" y="937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9" name="Google Shape;1489;p38"/>
          <p:cNvSpPr/>
          <p:nvPr/>
        </p:nvSpPr>
        <p:spPr>
          <a:xfrm>
            <a:off x="4790608" y="4178066"/>
            <a:ext cx="51246" cy="45696"/>
          </a:xfrm>
          <a:custGeom>
            <a:rect b="b" l="l" r="r" t="t"/>
            <a:pathLst>
              <a:path extrusionOk="0" h="20400" w="21600">
                <a:moveTo>
                  <a:pt x="8105" y="15129"/>
                </a:moveTo>
                <a:cubicBezTo>
                  <a:pt x="10933" y="10704"/>
                  <a:pt x="13799" y="6279"/>
                  <a:pt x="16627" y="1813"/>
                </a:cubicBezTo>
                <a:cubicBezTo>
                  <a:pt x="17804" y="-45"/>
                  <a:pt x="19246" y="-591"/>
                  <a:pt x="21600" y="722"/>
                </a:cubicBezTo>
                <a:cubicBezTo>
                  <a:pt x="19170" y="4723"/>
                  <a:pt x="16855" y="8603"/>
                  <a:pt x="14463" y="12442"/>
                </a:cubicBezTo>
                <a:cubicBezTo>
                  <a:pt x="13154" y="14563"/>
                  <a:pt x="11806" y="16665"/>
                  <a:pt x="10401" y="18726"/>
                </a:cubicBezTo>
                <a:cubicBezTo>
                  <a:pt x="9111" y="20686"/>
                  <a:pt x="7061" y="21009"/>
                  <a:pt x="5903" y="19251"/>
                </a:cubicBezTo>
                <a:cubicBezTo>
                  <a:pt x="3511" y="15735"/>
                  <a:pt x="1651" y="11795"/>
                  <a:pt x="0" y="7673"/>
                </a:cubicBezTo>
                <a:cubicBezTo>
                  <a:pt x="5447" y="7027"/>
                  <a:pt x="4973" y="12927"/>
                  <a:pt x="8105" y="151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0" name="Google Shape;1490;p38"/>
          <p:cNvSpPr/>
          <p:nvPr/>
        </p:nvSpPr>
        <p:spPr>
          <a:xfrm>
            <a:off x="4732947" y="3937846"/>
            <a:ext cx="232622" cy="82485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1" name="Google Shape;1491;p38"/>
          <p:cNvSpPr/>
          <p:nvPr/>
        </p:nvSpPr>
        <p:spPr>
          <a:xfrm>
            <a:off x="4990539" y="3937870"/>
            <a:ext cx="236900" cy="82080"/>
          </a:xfrm>
          <a:custGeom>
            <a:rect b="b" l="l" r="r" t="t"/>
            <a:pathLst>
              <a:path extrusionOk="0" h="21389" w="21556">
                <a:moveTo>
                  <a:pt x="20781" y="17091"/>
                </a:moveTo>
                <a:cubicBezTo>
                  <a:pt x="20711" y="11809"/>
                  <a:pt x="20641" y="6693"/>
                  <a:pt x="20563" y="1139"/>
                </a:cubicBezTo>
                <a:cubicBezTo>
                  <a:pt x="14369" y="1742"/>
                  <a:pt x="8236" y="2333"/>
                  <a:pt x="1952" y="2947"/>
                </a:cubicBezTo>
                <a:cubicBezTo>
                  <a:pt x="1952" y="6421"/>
                  <a:pt x="1968" y="9446"/>
                  <a:pt x="1935" y="12448"/>
                </a:cubicBezTo>
                <a:cubicBezTo>
                  <a:pt x="1931" y="13003"/>
                  <a:pt x="1730" y="13558"/>
                  <a:pt x="1624" y="14125"/>
                </a:cubicBezTo>
                <a:cubicBezTo>
                  <a:pt x="1521" y="13582"/>
                  <a:pt x="1337" y="13027"/>
                  <a:pt x="1333" y="12483"/>
                </a:cubicBezTo>
                <a:cubicBezTo>
                  <a:pt x="1304" y="9151"/>
                  <a:pt x="1316" y="5819"/>
                  <a:pt x="1316" y="2203"/>
                </a:cubicBezTo>
                <a:cubicBezTo>
                  <a:pt x="2554" y="1943"/>
                  <a:pt x="3698" y="1588"/>
                  <a:pt x="4842" y="1458"/>
                </a:cubicBezTo>
                <a:cubicBezTo>
                  <a:pt x="10044" y="950"/>
                  <a:pt x="15238" y="525"/>
                  <a:pt x="20436" y="5"/>
                </a:cubicBezTo>
                <a:cubicBezTo>
                  <a:pt x="21063" y="-54"/>
                  <a:pt x="21289" y="419"/>
                  <a:pt x="21305" y="2345"/>
                </a:cubicBezTo>
                <a:cubicBezTo>
                  <a:pt x="21338" y="7118"/>
                  <a:pt x="21445" y="11880"/>
                  <a:pt x="21551" y="16630"/>
                </a:cubicBezTo>
                <a:cubicBezTo>
                  <a:pt x="21584" y="18013"/>
                  <a:pt x="21428" y="18474"/>
                  <a:pt x="20953" y="18557"/>
                </a:cubicBezTo>
                <a:cubicBezTo>
                  <a:pt x="15525" y="19466"/>
                  <a:pt x="10101" y="20530"/>
                  <a:pt x="4674" y="21345"/>
                </a:cubicBezTo>
                <a:cubicBezTo>
                  <a:pt x="3309" y="21546"/>
                  <a:pt x="1931" y="21002"/>
                  <a:pt x="554" y="20849"/>
                </a:cubicBezTo>
                <a:cubicBezTo>
                  <a:pt x="156" y="20802"/>
                  <a:pt x="-12" y="20412"/>
                  <a:pt x="0" y="19195"/>
                </a:cubicBezTo>
                <a:cubicBezTo>
                  <a:pt x="37" y="15224"/>
                  <a:pt x="33" y="11254"/>
                  <a:pt x="54" y="7307"/>
                </a:cubicBezTo>
                <a:cubicBezTo>
                  <a:pt x="54" y="6421"/>
                  <a:pt x="-16" y="5275"/>
                  <a:pt x="480" y="5251"/>
                </a:cubicBezTo>
                <a:cubicBezTo>
                  <a:pt x="997" y="5216"/>
                  <a:pt x="894" y="6362"/>
                  <a:pt x="890" y="7248"/>
                </a:cubicBezTo>
                <a:cubicBezTo>
                  <a:pt x="886" y="10592"/>
                  <a:pt x="894" y="13948"/>
                  <a:pt x="841" y="17280"/>
                </a:cubicBezTo>
                <a:cubicBezTo>
                  <a:pt x="808" y="19029"/>
                  <a:pt x="984" y="19714"/>
                  <a:pt x="1616" y="19667"/>
                </a:cubicBezTo>
                <a:cubicBezTo>
                  <a:pt x="5096" y="19431"/>
                  <a:pt x="8572" y="19455"/>
                  <a:pt x="12053" y="19053"/>
                </a:cubicBezTo>
                <a:cubicBezTo>
                  <a:pt x="14672" y="18757"/>
                  <a:pt x="17284" y="17978"/>
                  <a:pt x="19899" y="17410"/>
                </a:cubicBezTo>
                <a:cubicBezTo>
                  <a:pt x="20174" y="17351"/>
                  <a:pt x="20440" y="17221"/>
                  <a:pt x="20764" y="17103"/>
                </a:cubicBezTo>
                <a:lnTo>
                  <a:pt x="20781" y="1710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2" name="Google Shape;1492;p38"/>
          <p:cNvSpPr/>
          <p:nvPr/>
        </p:nvSpPr>
        <p:spPr>
          <a:xfrm>
            <a:off x="3980389" y="4293406"/>
            <a:ext cx="234809" cy="152965"/>
          </a:xfrm>
          <a:custGeom>
            <a:rect b="b" l="l" r="r" t="t"/>
            <a:pathLst>
              <a:path extrusionOk="0" h="20734" w="20638">
                <a:moveTo>
                  <a:pt x="8118" y="20734"/>
                </a:moveTo>
                <a:cubicBezTo>
                  <a:pt x="6590" y="20734"/>
                  <a:pt x="5085" y="20482"/>
                  <a:pt x="3644" y="19640"/>
                </a:cubicBezTo>
                <a:cubicBezTo>
                  <a:pt x="3105" y="19327"/>
                  <a:pt x="2571" y="18928"/>
                  <a:pt x="2096" y="18430"/>
                </a:cubicBezTo>
                <a:cubicBezTo>
                  <a:pt x="-276" y="15954"/>
                  <a:pt x="-696" y="11808"/>
                  <a:pt x="1153" y="8429"/>
                </a:cubicBezTo>
                <a:cubicBezTo>
                  <a:pt x="2408" y="6137"/>
                  <a:pt x="3921" y="4233"/>
                  <a:pt x="5628" y="2795"/>
                </a:cubicBezTo>
                <a:cubicBezTo>
                  <a:pt x="9136" y="-166"/>
                  <a:pt x="12818" y="-866"/>
                  <a:pt x="16639" y="1137"/>
                </a:cubicBezTo>
                <a:cubicBezTo>
                  <a:pt x="18006" y="1849"/>
                  <a:pt x="19162" y="3060"/>
                  <a:pt x="19930" y="5007"/>
                </a:cubicBezTo>
                <a:cubicBezTo>
                  <a:pt x="20845" y="7329"/>
                  <a:pt x="20904" y="9756"/>
                  <a:pt x="19930" y="11998"/>
                </a:cubicBezTo>
                <a:cubicBezTo>
                  <a:pt x="19328" y="13368"/>
                  <a:pt x="18564" y="14640"/>
                  <a:pt x="17724" y="15666"/>
                </a:cubicBezTo>
                <a:cubicBezTo>
                  <a:pt x="14921" y="19094"/>
                  <a:pt x="11682" y="20666"/>
                  <a:pt x="8122" y="20728"/>
                </a:cubicBezTo>
                <a:lnTo>
                  <a:pt x="8118" y="20728"/>
                </a:lnTo>
                <a:close/>
                <a:moveTo>
                  <a:pt x="8479" y="19751"/>
                </a:moveTo>
                <a:cubicBezTo>
                  <a:pt x="8934" y="19683"/>
                  <a:pt x="9686" y="19640"/>
                  <a:pt x="10423" y="19462"/>
                </a:cubicBezTo>
                <a:cubicBezTo>
                  <a:pt x="13555" y="18682"/>
                  <a:pt x="16366" y="16808"/>
                  <a:pt x="18596" y="13227"/>
                </a:cubicBezTo>
                <a:cubicBezTo>
                  <a:pt x="19150" y="12342"/>
                  <a:pt x="19641" y="11175"/>
                  <a:pt x="19863" y="10002"/>
                </a:cubicBezTo>
                <a:cubicBezTo>
                  <a:pt x="20124" y="8613"/>
                  <a:pt x="20461" y="6911"/>
                  <a:pt x="19221" y="5972"/>
                </a:cubicBezTo>
                <a:cubicBezTo>
                  <a:pt x="19174" y="5935"/>
                  <a:pt x="19146" y="5843"/>
                  <a:pt x="19114" y="5775"/>
                </a:cubicBezTo>
                <a:cubicBezTo>
                  <a:pt x="18002" y="3649"/>
                  <a:pt x="16525" y="2488"/>
                  <a:pt x="14810" y="2206"/>
                </a:cubicBezTo>
                <a:cubicBezTo>
                  <a:pt x="10716" y="1542"/>
                  <a:pt x="6903" y="2949"/>
                  <a:pt x="3493" y="6567"/>
                </a:cubicBezTo>
                <a:cubicBezTo>
                  <a:pt x="2650" y="7471"/>
                  <a:pt x="1894" y="8699"/>
                  <a:pt x="1288" y="9995"/>
                </a:cubicBezTo>
                <a:cubicBezTo>
                  <a:pt x="286" y="12152"/>
                  <a:pt x="460" y="14615"/>
                  <a:pt x="1672" y="16507"/>
                </a:cubicBezTo>
                <a:cubicBezTo>
                  <a:pt x="2175" y="17294"/>
                  <a:pt x="2808" y="17957"/>
                  <a:pt x="3454" y="18424"/>
                </a:cubicBezTo>
                <a:cubicBezTo>
                  <a:pt x="4939" y="19493"/>
                  <a:pt x="6554" y="19714"/>
                  <a:pt x="8467" y="19763"/>
                </a:cubicBezTo>
                <a:lnTo>
                  <a:pt x="8479" y="19751"/>
                </a:lnTo>
                <a:close/>
                <a:moveTo>
                  <a:pt x="13456" y="830"/>
                </a:moveTo>
                <a:cubicBezTo>
                  <a:pt x="10894" y="393"/>
                  <a:pt x="8475" y="1149"/>
                  <a:pt x="6186" y="2955"/>
                </a:cubicBezTo>
                <a:cubicBezTo>
                  <a:pt x="8542" y="1683"/>
                  <a:pt x="10953" y="860"/>
                  <a:pt x="13456" y="8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3" name="Google Shape;1493;p38"/>
          <p:cNvSpPr/>
          <p:nvPr/>
        </p:nvSpPr>
        <p:spPr>
          <a:xfrm>
            <a:off x="4440818" y="3937843"/>
            <a:ext cx="210371" cy="90287"/>
          </a:xfrm>
          <a:custGeom>
            <a:rect b="b" l="l" r="r" t="t"/>
            <a:pathLst>
              <a:path extrusionOk="0" h="21574" w="21571">
                <a:moveTo>
                  <a:pt x="10623" y="20745"/>
                </a:moveTo>
                <a:cubicBezTo>
                  <a:pt x="7387" y="20463"/>
                  <a:pt x="4151" y="20203"/>
                  <a:pt x="916" y="19911"/>
                </a:cubicBezTo>
                <a:cubicBezTo>
                  <a:pt x="5" y="19824"/>
                  <a:pt x="-4" y="19727"/>
                  <a:pt x="1" y="17681"/>
                </a:cubicBezTo>
                <a:cubicBezTo>
                  <a:pt x="19" y="13729"/>
                  <a:pt x="79" y="9777"/>
                  <a:pt x="19" y="5836"/>
                </a:cubicBezTo>
                <a:cubicBezTo>
                  <a:pt x="-4" y="4407"/>
                  <a:pt x="79" y="3032"/>
                  <a:pt x="79" y="1613"/>
                </a:cubicBezTo>
                <a:cubicBezTo>
                  <a:pt x="79" y="563"/>
                  <a:pt x="259" y="0"/>
                  <a:pt x="740" y="0"/>
                </a:cubicBezTo>
                <a:cubicBezTo>
                  <a:pt x="4849" y="76"/>
                  <a:pt x="8963" y="76"/>
                  <a:pt x="13072" y="227"/>
                </a:cubicBezTo>
                <a:cubicBezTo>
                  <a:pt x="14995" y="303"/>
                  <a:pt x="16914" y="671"/>
                  <a:pt x="18836" y="931"/>
                </a:cubicBezTo>
                <a:cubicBezTo>
                  <a:pt x="19571" y="1029"/>
                  <a:pt x="20297" y="1191"/>
                  <a:pt x="21027" y="1321"/>
                </a:cubicBezTo>
                <a:cubicBezTo>
                  <a:pt x="21402" y="1386"/>
                  <a:pt x="21596" y="1786"/>
                  <a:pt x="21568" y="2685"/>
                </a:cubicBezTo>
                <a:cubicBezTo>
                  <a:pt x="21397" y="8564"/>
                  <a:pt x="21231" y="14443"/>
                  <a:pt x="21055" y="20322"/>
                </a:cubicBezTo>
                <a:cubicBezTo>
                  <a:pt x="21023" y="21546"/>
                  <a:pt x="20662" y="21600"/>
                  <a:pt x="20256" y="21568"/>
                </a:cubicBezTo>
                <a:cubicBezTo>
                  <a:pt x="17963" y="21362"/>
                  <a:pt x="15661" y="21145"/>
                  <a:pt x="13368" y="20983"/>
                </a:cubicBezTo>
                <a:cubicBezTo>
                  <a:pt x="12448" y="20918"/>
                  <a:pt x="11533" y="20983"/>
                  <a:pt x="10613" y="20983"/>
                </a:cubicBezTo>
                <a:cubicBezTo>
                  <a:pt x="10613" y="20907"/>
                  <a:pt x="10613" y="20820"/>
                  <a:pt x="10613" y="20734"/>
                </a:cubicBezTo>
                <a:lnTo>
                  <a:pt x="10623" y="20745"/>
                </a:lnTo>
                <a:close/>
                <a:moveTo>
                  <a:pt x="1004" y="17746"/>
                </a:moveTo>
                <a:cubicBezTo>
                  <a:pt x="7373" y="18254"/>
                  <a:pt x="13724" y="18763"/>
                  <a:pt x="20140" y="19272"/>
                </a:cubicBezTo>
                <a:cubicBezTo>
                  <a:pt x="20316" y="13880"/>
                  <a:pt x="20491" y="8651"/>
                  <a:pt x="20667" y="3237"/>
                </a:cubicBezTo>
                <a:cubicBezTo>
                  <a:pt x="14071" y="2837"/>
                  <a:pt x="7572" y="3313"/>
                  <a:pt x="1004" y="4320"/>
                </a:cubicBezTo>
                <a:lnTo>
                  <a:pt x="1004" y="17746"/>
                </a:lnTo>
                <a:close/>
                <a:moveTo>
                  <a:pt x="994" y="3097"/>
                </a:moveTo>
                <a:cubicBezTo>
                  <a:pt x="1041" y="3216"/>
                  <a:pt x="1082" y="3324"/>
                  <a:pt x="1124" y="3443"/>
                </a:cubicBezTo>
                <a:cubicBezTo>
                  <a:pt x="3199" y="3075"/>
                  <a:pt x="5279" y="2696"/>
                  <a:pt x="7355" y="2328"/>
                </a:cubicBezTo>
                <a:cubicBezTo>
                  <a:pt x="5358" y="2209"/>
                  <a:pt x="3356" y="2198"/>
                  <a:pt x="1360" y="2252"/>
                </a:cubicBezTo>
                <a:cubicBezTo>
                  <a:pt x="1235" y="2252"/>
                  <a:pt x="1115" y="2804"/>
                  <a:pt x="994" y="309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4" name="Google Shape;1494;p38"/>
          <p:cNvSpPr/>
          <p:nvPr/>
        </p:nvSpPr>
        <p:spPr>
          <a:xfrm>
            <a:off x="5297755" y="3915330"/>
            <a:ext cx="113142" cy="112409"/>
          </a:xfrm>
          <a:custGeom>
            <a:rect b="b" l="l" r="r" t="t"/>
            <a:pathLst>
              <a:path extrusionOk="0" h="21330" w="21592">
                <a:moveTo>
                  <a:pt x="7257" y="575"/>
                </a:moveTo>
                <a:cubicBezTo>
                  <a:pt x="10946" y="421"/>
                  <a:pt x="14626" y="266"/>
                  <a:pt x="18315" y="111"/>
                </a:cubicBezTo>
                <a:cubicBezTo>
                  <a:pt x="18479" y="103"/>
                  <a:pt x="18651" y="77"/>
                  <a:pt x="18814" y="42"/>
                </a:cubicBezTo>
                <a:cubicBezTo>
                  <a:pt x="19691" y="-121"/>
                  <a:pt x="20319" y="189"/>
                  <a:pt x="20620" y="1048"/>
                </a:cubicBezTo>
                <a:cubicBezTo>
                  <a:pt x="20809" y="1582"/>
                  <a:pt x="20912" y="2166"/>
                  <a:pt x="20929" y="2725"/>
                </a:cubicBezTo>
                <a:cubicBezTo>
                  <a:pt x="20972" y="4316"/>
                  <a:pt x="20895" y="5924"/>
                  <a:pt x="20972" y="7515"/>
                </a:cubicBezTo>
                <a:cubicBezTo>
                  <a:pt x="21075" y="9682"/>
                  <a:pt x="21308" y="11840"/>
                  <a:pt x="21419" y="13998"/>
                </a:cubicBezTo>
                <a:cubicBezTo>
                  <a:pt x="21523" y="16019"/>
                  <a:pt x="21574" y="18040"/>
                  <a:pt x="21591" y="20052"/>
                </a:cubicBezTo>
                <a:cubicBezTo>
                  <a:pt x="21600" y="20911"/>
                  <a:pt x="21351" y="21083"/>
                  <a:pt x="20491" y="21195"/>
                </a:cubicBezTo>
                <a:cubicBezTo>
                  <a:pt x="18341" y="21479"/>
                  <a:pt x="16200" y="21238"/>
                  <a:pt x="14050" y="21169"/>
                </a:cubicBezTo>
                <a:cubicBezTo>
                  <a:pt x="10155" y="21040"/>
                  <a:pt x="6268" y="21058"/>
                  <a:pt x="2373" y="21058"/>
                </a:cubicBezTo>
                <a:cubicBezTo>
                  <a:pt x="1324" y="21058"/>
                  <a:pt x="688" y="20559"/>
                  <a:pt x="645" y="19493"/>
                </a:cubicBezTo>
                <a:cubicBezTo>
                  <a:pt x="499" y="16045"/>
                  <a:pt x="361" y="12597"/>
                  <a:pt x="206" y="9148"/>
                </a:cubicBezTo>
                <a:cubicBezTo>
                  <a:pt x="172" y="8314"/>
                  <a:pt x="0" y="7489"/>
                  <a:pt x="0" y="6655"/>
                </a:cubicBezTo>
                <a:cubicBezTo>
                  <a:pt x="0" y="4952"/>
                  <a:pt x="60" y="3250"/>
                  <a:pt x="120" y="1547"/>
                </a:cubicBezTo>
                <a:cubicBezTo>
                  <a:pt x="146" y="876"/>
                  <a:pt x="482" y="618"/>
                  <a:pt x="1298" y="575"/>
                </a:cubicBezTo>
                <a:cubicBezTo>
                  <a:pt x="2502" y="524"/>
                  <a:pt x="3706" y="481"/>
                  <a:pt x="4910" y="455"/>
                </a:cubicBezTo>
                <a:cubicBezTo>
                  <a:pt x="5692" y="438"/>
                  <a:pt x="6466" y="455"/>
                  <a:pt x="7249" y="455"/>
                </a:cubicBezTo>
                <a:cubicBezTo>
                  <a:pt x="7249" y="498"/>
                  <a:pt x="7257" y="533"/>
                  <a:pt x="7257" y="575"/>
                </a:cubicBezTo>
                <a:lnTo>
                  <a:pt x="7257" y="575"/>
                </a:lnTo>
                <a:close/>
                <a:moveTo>
                  <a:pt x="9940" y="2416"/>
                </a:moveTo>
                <a:cubicBezTo>
                  <a:pt x="9940" y="2347"/>
                  <a:pt x="9932" y="2278"/>
                  <a:pt x="9932" y="2209"/>
                </a:cubicBezTo>
                <a:cubicBezTo>
                  <a:pt x="7412" y="2330"/>
                  <a:pt x="4893" y="2450"/>
                  <a:pt x="2373" y="2570"/>
                </a:cubicBezTo>
                <a:cubicBezTo>
                  <a:pt x="2064" y="2588"/>
                  <a:pt x="1797" y="2639"/>
                  <a:pt x="1780" y="3009"/>
                </a:cubicBezTo>
                <a:cubicBezTo>
                  <a:pt x="1711" y="4376"/>
                  <a:pt x="1591" y="5743"/>
                  <a:pt x="1591" y="7119"/>
                </a:cubicBezTo>
                <a:cubicBezTo>
                  <a:pt x="1599" y="9045"/>
                  <a:pt x="1703" y="10971"/>
                  <a:pt x="1754" y="12906"/>
                </a:cubicBezTo>
                <a:cubicBezTo>
                  <a:pt x="1780" y="13740"/>
                  <a:pt x="1754" y="14574"/>
                  <a:pt x="1806" y="15408"/>
                </a:cubicBezTo>
                <a:cubicBezTo>
                  <a:pt x="1883" y="16552"/>
                  <a:pt x="2046" y="17696"/>
                  <a:pt x="2107" y="18839"/>
                </a:cubicBezTo>
                <a:cubicBezTo>
                  <a:pt x="2132" y="19338"/>
                  <a:pt x="2304" y="19536"/>
                  <a:pt x="2803" y="19527"/>
                </a:cubicBezTo>
                <a:cubicBezTo>
                  <a:pt x="3973" y="19510"/>
                  <a:pt x="5142" y="19553"/>
                  <a:pt x="6311" y="19518"/>
                </a:cubicBezTo>
                <a:cubicBezTo>
                  <a:pt x="9295" y="19415"/>
                  <a:pt x="12279" y="19424"/>
                  <a:pt x="15271" y="19630"/>
                </a:cubicBezTo>
                <a:cubicBezTo>
                  <a:pt x="16596" y="19725"/>
                  <a:pt x="17928" y="19579"/>
                  <a:pt x="19261" y="19544"/>
                </a:cubicBezTo>
                <a:cubicBezTo>
                  <a:pt x="19717" y="19536"/>
                  <a:pt x="19872" y="19286"/>
                  <a:pt x="19854" y="18856"/>
                </a:cubicBezTo>
                <a:cubicBezTo>
                  <a:pt x="19829" y="17481"/>
                  <a:pt x="19897" y="16105"/>
                  <a:pt x="19777" y="14738"/>
                </a:cubicBezTo>
                <a:cubicBezTo>
                  <a:pt x="19425" y="10739"/>
                  <a:pt x="19149" y="6749"/>
                  <a:pt x="19253" y="2734"/>
                </a:cubicBezTo>
                <a:cubicBezTo>
                  <a:pt x="19270" y="2003"/>
                  <a:pt x="19244" y="1986"/>
                  <a:pt x="18496" y="2020"/>
                </a:cubicBezTo>
                <a:cubicBezTo>
                  <a:pt x="15641" y="2140"/>
                  <a:pt x="12795" y="2278"/>
                  <a:pt x="9940" y="2416"/>
                </a:cubicBezTo>
                <a:lnTo>
                  <a:pt x="9940" y="241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5" name="Google Shape;1495;p38"/>
          <p:cNvSpPr/>
          <p:nvPr/>
        </p:nvSpPr>
        <p:spPr>
          <a:xfrm>
            <a:off x="4277271" y="4293433"/>
            <a:ext cx="253015" cy="152081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6" name="Google Shape;1496;p38"/>
          <p:cNvSpPr/>
          <p:nvPr/>
        </p:nvSpPr>
        <p:spPr>
          <a:xfrm>
            <a:off x="5245553" y="4202919"/>
            <a:ext cx="52675" cy="55161"/>
          </a:xfrm>
          <a:custGeom>
            <a:rect b="b" l="l" r="r" t="t"/>
            <a:pathLst>
              <a:path extrusionOk="0" h="20855" w="21176">
                <a:moveTo>
                  <a:pt x="10671" y="14785"/>
                </a:moveTo>
                <a:cubicBezTo>
                  <a:pt x="9061" y="16172"/>
                  <a:pt x="7451" y="17611"/>
                  <a:pt x="5768" y="18981"/>
                </a:cubicBezTo>
                <a:cubicBezTo>
                  <a:pt x="4575" y="19958"/>
                  <a:pt x="3435" y="21191"/>
                  <a:pt x="1590" y="20746"/>
                </a:cubicBezTo>
                <a:cubicBezTo>
                  <a:pt x="1011" y="20609"/>
                  <a:pt x="287" y="20249"/>
                  <a:pt x="52" y="19786"/>
                </a:cubicBezTo>
                <a:cubicBezTo>
                  <a:pt x="-129" y="19427"/>
                  <a:pt x="197" y="18639"/>
                  <a:pt x="540" y="18262"/>
                </a:cubicBezTo>
                <a:cubicBezTo>
                  <a:pt x="2639" y="16018"/>
                  <a:pt x="4792" y="13843"/>
                  <a:pt x="6962" y="11667"/>
                </a:cubicBezTo>
                <a:cubicBezTo>
                  <a:pt x="7632" y="10999"/>
                  <a:pt x="7722" y="10434"/>
                  <a:pt x="7089" y="9663"/>
                </a:cubicBezTo>
                <a:cubicBezTo>
                  <a:pt x="5913" y="8190"/>
                  <a:pt x="4810" y="6665"/>
                  <a:pt x="3760" y="5124"/>
                </a:cubicBezTo>
                <a:cubicBezTo>
                  <a:pt x="2946" y="3942"/>
                  <a:pt x="2928" y="2760"/>
                  <a:pt x="3543" y="2263"/>
                </a:cubicBezTo>
                <a:cubicBezTo>
                  <a:pt x="4140" y="1784"/>
                  <a:pt x="5407" y="2023"/>
                  <a:pt x="6492" y="2965"/>
                </a:cubicBezTo>
                <a:cubicBezTo>
                  <a:pt x="7089" y="3479"/>
                  <a:pt x="7596" y="4113"/>
                  <a:pt x="8066" y="4730"/>
                </a:cubicBezTo>
                <a:cubicBezTo>
                  <a:pt x="8735" y="5638"/>
                  <a:pt x="9314" y="6580"/>
                  <a:pt x="10038" y="7659"/>
                </a:cubicBezTo>
                <a:cubicBezTo>
                  <a:pt x="11178" y="6066"/>
                  <a:pt x="12136" y="4541"/>
                  <a:pt x="13312" y="3188"/>
                </a:cubicBezTo>
                <a:cubicBezTo>
                  <a:pt x="14289" y="2075"/>
                  <a:pt x="15447" y="1064"/>
                  <a:pt x="16695" y="225"/>
                </a:cubicBezTo>
                <a:cubicBezTo>
                  <a:pt x="17636" y="-409"/>
                  <a:pt x="19951" y="396"/>
                  <a:pt x="20729" y="1407"/>
                </a:cubicBezTo>
                <a:cubicBezTo>
                  <a:pt x="21471" y="2366"/>
                  <a:pt x="21290" y="3359"/>
                  <a:pt x="20187" y="4576"/>
                </a:cubicBezTo>
                <a:cubicBezTo>
                  <a:pt x="18088" y="6871"/>
                  <a:pt x="16044" y="9183"/>
                  <a:pt x="13927" y="11462"/>
                </a:cubicBezTo>
                <a:cubicBezTo>
                  <a:pt x="13348" y="12078"/>
                  <a:pt x="13312" y="12541"/>
                  <a:pt x="13891" y="13175"/>
                </a:cubicBezTo>
                <a:cubicBezTo>
                  <a:pt x="14995" y="14425"/>
                  <a:pt x="15990" y="15744"/>
                  <a:pt x="17111" y="16977"/>
                </a:cubicBezTo>
                <a:cubicBezTo>
                  <a:pt x="17473" y="17371"/>
                  <a:pt x="18052" y="17577"/>
                  <a:pt x="18486" y="17919"/>
                </a:cubicBezTo>
                <a:cubicBezTo>
                  <a:pt x="18975" y="18279"/>
                  <a:pt x="19535" y="18622"/>
                  <a:pt x="19825" y="19084"/>
                </a:cubicBezTo>
                <a:cubicBezTo>
                  <a:pt x="20042" y="19427"/>
                  <a:pt x="20042" y="20060"/>
                  <a:pt x="19843" y="20403"/>
                </a:cubicBezTo>
                <a:cubicBezTo>
                  <a:pt x="19680" y="20677"/>
                  <a:pt x="18993" y="20934"/>
                  <a:pt x="18667" y="20831"/>
                </a:cubicBezTo>
                <a:cubicBezTo>
                  <a:pt x="17545" y="20454"/>
                  <a:pt x="16333" y="20112"/>
                  <a:pt x="15465" y="19410"/>
                </a:cubicBezTo>
                <a:cubicBezTo>
                  <a:pt x="13783" y="18022"/>
                  <a:pt x="12317" y="16395"/>
                  <a:pt x="10671" y="14785"/>
                </a:cubicBezTo>
                <a:lnTo>
                  <a:pt x="10671" y="147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7" name="Google Shape;1497;p38"/>
          <p:cNvSpPr/>
          <p:nvPr/>
        </p:nvSpPr>
        <p:spPr>
          <a:xfrm>
            <a:off x="5341592" y="4202918"/>
            <a:ext cx="53220" cy="48388"/>
          </a:xfrm>
          <a:custGeom>
            <a:rect b="b" l="l" r="r" t="t"/>
            <a:pathLst>
              <a:path extrusionOk="0" h="21084" w="21098">
                <a:moveTo>
                  <a:pt x="6541" y="12904"/>
                </a:moveTo>
                <a:cubicBezTo>
                  <a:pt x="5201" y="11345"/>
                  <a:pt x="3897" y="9925"/>
                  <a:pt x="2682" y="8386"/>
                </a:cubicBezTo>
                <a:cubicBezTo>
                  <a:pt x="2110" y="7676"/>
                  <a:pt x="1574" y="6848"/>
                  <a:pt x="1235" y="5960"/>
                </a:cubicBezTo>
                <a:cubicBezTo>
                  <a:pt x="770" y="4717"/>
                  <a:pt x="1628" y="3593"/>
                  <a:pt x="2771" y="4027"/>
                </a:cubicBezTo>
                <a:cubicBezTo>
                  <a:pt x="3790" y="4402"/>
                  <a:pt x="4772" y="5092"/>
                  <a:pt x="5558" y="5901"/>
                </a:cubicBezTo>
                <a:cubicBezTo>
                  <a:pt x="6541" y="6907"/>
                  <a:pt x="7309" y="8150"/>
                  <a:pt x="8185" y="9294"/>
                </a:cubicBezTo>
                <a:cubicBezTo>
                  <a:pt x="9167" y="10537"/>
                  <a:pt x="9239" y="10596"/>
                  <a:pt x="10239" y="9452"/>
                </a:cubicBezTo>
                <a:cubicBezTo>
                  <a:pt x="12633" y="6749"/>
                  <a:pt x="14974" y="3968"/>
                  <a:pt x="17368" y="1285"/>
                </a:cubicBezTo>
                <a:cubicBezTo>
                  <a:pt x="17832" y="772"/>
                  <a:pt x="18440" y="259"/>
                  <a:pt x="19065" y="82"/>
                </a:cubicBezTo>
                <a:cubicBezTo>
                  <a:pt x="20494" y="-293"/>
                  <a:pt x="21352" y="654"/>
                  <a:pt x="21030" y="2232"/>
                </a:cubicBezTo>
                <a:cubicBezTo>
                  <a:pt x="20870" y="3021"/>
                  <a:pt x="20512" y="3869"/>
                  <a:pt x="20030" y="4461"/>
                </a:cubicBezTo>
                <a:cubicBezTo>
                  <a:pt x="17725" y="7321"/>
                  <a:pt x="15367" y="10122"/>
                  <a:pt x="13009" y="12923"/>
                </a:cubicBezTo>
                <a:cubicBezTo>
                  <a:pt x="12884" y="13081"/>
                  <a:pt x="12758" y="13219"/>
                  <a:pt x="12526" y="13495"/>
                </a:cubicBezTo>
                <a:cubicBezTo>
                  <a:pt x="13419" y="14146"/>
                  <a:pt x="14259" y="14719"/>
                  <a:pt x="15063" y="15350"/>
                </a:cubicBezTo>
                <a:cubicBezTo>
                  <a:pt x="16653" y="16612"/>
                  <a:pt x="18243" y="17875"/>
                  <a:pt x="19780" y="19216"/>
                </a:cubicBezTo>
                <a:cubicBezTo>
                  <a:pt x="20084" y="19472"/>
                  <a:pt x="20155" y="20045"/>
                  <a:pt x="20334" y="20459"/>
                </a:cubicBezTo>
                <a:cubicBezTo>
                  <a:pt x="19869" y="20498"/>
                  <a:pt x="19333" y="20755"/>
                  <a:pt x="18976" y="20577"/>
                </a:cubicBezTo>
                <a:cubicBezTo>
                  <a:pt x="16350" y="19275"/>
                  <a:pt x="13723" y="17954"/>
                  <a:pt x="11151" y="16514"/>
                </a:cubicBezTo>
                <a:cubicBezTo>
                  <a:pt x="10275" y="16020"/>
                  <a:pt x="9739" y="16020"/>
                  <a:pt x="8935" y="16711"/>
                </a:cubicBezTo>
                <a:cubicBezTo>
                  <a:pt x="7238" y="18151"/>
                  <a:pt x="5416" y="19453"/>
                  <a:pt x="3575" y="20676"/>
                </a:cubicBezTo>
                <a:cubicBezTo>
                  <a:pt x="2628" y="21307"/>
                  <a:pt x="1556" y="21208"/>
                  <a:pt x="663" y="20360"/>
                </a:cubicBezTo>
                <a:cubicBezTo>
                  <a:pt x="-159" y="19591"/>
                  <a:pt x="-248" y="18900"/>
                  <a:pt x="574" y="18131"/>
                </a:cubicBezTo>
                <a:cubicBezTo>
                  <a:pt x="2128" y="16671"/>
                  <a:pt x="3772" y="15330"/>
                  <a:pt x="5362" y="13929"/>
                </a:cubicBezTo>
                <a:cubicBezTo>
                  <a:pt x="5755" y="13614"/>
                  <a:pt x="6094" y="13298"/>
                  <a:pt x="6541" y="12904"/>
                </a:cubicBezTo>
                <a:lnTo>
                  <a:pt x="6541" y="129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8" name="Google Shape;1498;p38"/>
          <p:cNvSpPr/>
          <p:nvPr/>
        </p:nvSpPr>
        <p:spPr>
          <a:xfrm>
            <a:off x="6715312" y="3008801"/>
            <a:ext cx="230595" cy="61326"/>
          </a:xfrm>
          <a:custGeom>
            <a:rect b="b" l="l" r="r" t="t"/>
            <a:pathLst>
              <a:path extrusionOk="0" h="21257" w="21209">
                <a:moveTo>
                  <a:pt x="13917" y="21203"/>
                </a:moveTo>
                <a:cubicBezTo>
                  <a:pt x="15069" y="20335"/>
                  <a:pt x="16186" y="20156"/>
                  <a:pt x="17353" y="20528"/>
                </a:cubicBezTo>
                <a:cubicBezTo>
                  <a:pt x="17709" y="20638"/>
                  <a:pt x="17917" y="19453"/>
                  <a:pt x="17935" y="18226"/>
                </a:cubicBezTo>
                <a:cubicBezTo>
                  <a:pt x="18164" y="17702"/>
                  <a:pt x="18335" y="16737"/>
                  <a:pt x="18222" y="15634"/>
                </a:cubicBezTo>
                <a:cubicBezTo>
                  <a:pt x="18160" y="15028"/>
                  <a:pt x="18084" y="14518"/>
                  <a:pt x="18004" y="14049"/>
                </a:cubicBezTo>
                <a:cubicBezTo>
                  <a:pt x="18524" y="13801"/>
                  <a:pt x="19048" y="13539"/>
                  <a:pt x="19568" y="13250"/>
                </a:cubicBezTo>
                <a:cubicBezTo>
                  <a:pt x="19568" y="13250"/>
                  <a:pt x="19568" y="13250"/>
                  <a:pt x="19571" y="13250"/>
                </a:cubicBezTo>
                <a:cubicBezTo>
                  <a:pt x="19626" y="13222"/>
                  <a:pt x="19677" y="13195"/>
                  <a:pt x="19731" y="13167"/>
                </a:cubicBezTo>
                <a:cubicBezTo>
                  <a:pt x="20462" y="12754"/>
                  <a:pt x="20168" y="8839"/>
                  <a:pt x="19571" y="8522"/>
                </a:cubicBezTo>
                <a:cubicBezTo>
                  <a:pt x="19339" y="8398"/>
                  <a:pt x="19106" y="8301"/>
                  <a:pt x="18869" y="8205"/>
                </a:cubicBezTo>
                <a:cubicBezTo>
                  <a:pt x="19459" y="8039"/>
                  <a:pt x="20044" y="7874"/>
                  <a:pt x="20633" y="7681"/>
                </a:cubicBezTo>
                <a:cubicBezTo>
                  <a:pt x="21335" y="7447"/>
                  <a:pt x="21404" y="3725"/>
                  <a:pt x="20797" y="3063"/>
                </a:cubicBezTo>
                <a:cubicBezTo>
                  <a:pt x="20775" y="1974"/>
                  <a:pt x="20586" y="968"/>
                  <a:pt x="20222" y="1051"/>
                </a:cubicBezTo>
                <a:cubicBezTo>
                  <a:pt x="18535" y="1395"/>
                  <a:pt x="16844" y="1754"/>
                  <a:pt x="15153" y="2029"/>
                </a:cubicBezTo>
                <a:cubicBezTo>
                  <a:pt x="11189" y="1354"/>
                  <a:pt x="7219" y="678"/>
                  <a:pt x="3255" y="3"/>
                </a:cubicBezTo>
                <a:cubicBezTo>
                  <a:pt x="2539" y="-121"/>
                  <a:pt x="2499" y="3739"/>
                  <a:pt x="3095" y="4635"/>
                </a:cubicBezTo>
                <a:cubicBezTo>
                  <a:pt x="3226" y="4828"/>
                  <a:pt x="3357" y="5007"/>
                  <a:pt x="3491" y="5172"/>
                </a:cubicBezTo>
                <a:cubicBezTo>
                  <a:pt x="2520" y="5172"/>
                  <a:pt x="1549" y="5227"/>
                  <a:pt x="579" y="5365"/>
                </a:cubicBezTo>
                <a:cubicBezTo>
                  <a:pt x="-189" y="5475"/>
                  <a:pt x="-196" y="10066"/>
                  <a:pt x="579" y="10079"/>
                </a:cubicBezTo>
                <a:cubicBezTo>
                  <a:pt x="1393" y="10107"/>
                  <a:pt x="2211" y="10107"/>
                  <a:pt x="3029" y="10107"/>
                </a:cubicBezTo>
                <a:cubicBezTo>
                  <a:pt x="2775" y="11416"/>
                  <a:pt x="2884" y="13636"/>
                  <a:pt x="3386" y="13870"/>
                </a:cubicBezTo>
                <a:cubicBezTo>
                  <a:pt x="3302" y="15056"/>
                  <a:pt x="3408" y="16406"/>
                  <a:pt x="3789" y="16668"/>
                </a:cubicBezTo>
                <a:cubicBezTo>
                  <a:pt x="6913" y="18805"/>
                  <a:pt x="10062" y="19797"/>
                  <a:pt x="13215" y="19632"/>
                </a:cubicBezTo>
                <a:cubicBezTo>
                  <a:pt x="13320" y="20666"/>
                  <a:pt x="13571" y="21479"/>
                  <a:pt x="13917" y="21203"/>
                </a:cubicBezTo>
                <a:lnTo>
                  <a:pt x="13917" y="2120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9" name="Google Shape;1499;p38"/>
          <p:cNvSpPr/>
          <p:nvPr/>
        </p:nvSpPr>
        <p:spPr>
          <a:xfrm>
            <a:off x="6063347" y="3010196"/>
            <a:ext cx="226684" cy="47968"/>
          </a:xfrm>
          <a:custGeom>
            <a:rect b="b" l="l" r="r" t="t"/>
            <a:pathLst>
              <a:path extrusionOk="0" h="20676" w="21250">
                <a:moveTo>
                  <a:pt x="11844" y="20248"/>
                </a:moveTo>
                <a:cubicBezTo>
                  <a:pt x="14777" y="20402"/>
                  <a:pt x="17709" y="20539"/>
                  <a:pt x="20642" y="20676"/>
                </a:cubicBezTo>
                <a:cubicBezTo>
                  <a:pt x="21105" y="20693"/>
                  <a:pt x="21402" y="18105"/>
                  <a:pt x="21168" y="16168"/>
                </a:cubicBezTo>
                <a:cubicBezTo>
                  <a:pt x="20953" y="14350"/>
                  <a:pt x="20683" y="12945"/>
                  <a:pt x="20375" y="11830"/>
                </a:cubicBezTo>
                <a:cubicBezTo>
                  <a:pt x="20449" y="11728"/>
                  <a:pt x="20527" y="11625"/>
                  <a:pt x="20601" y="11505"/>
                </a:cubicBezTo>
                <a:cubicBezTo>
                  <a:pt x="21257" y="10493"/>
                  <a:pt x="21135" y="5728"/>
                  <a:pt x="20438" y="5608"/>
                </a:cubicBezTo>
                <a:lnTo>
                  <a:pt x="19352" y="5419"/>
                </a:lnTo>
                <a:cubicBezTo>
                  <a:pt x="19760" y="3893"/>
                  <a:pt x="19645" y="-101"/>
                  <a:pt x="19003" y="2"/>
                </a:cubicBezTo>
                <a:cubicBezTo>
                  <a:pt x="13609" y="876"/>
                  <a:pt x="8214" y="1733"/>
                  <a:pt x="2820" y="2590"/>
                </a:cubicBezTo>
                <a:cubicBezTo>
                  <a:pt x="2038" y="2710"/>
                  <a:pt x="2034" y="8470"/>
                  <a:pt x="2820" y="8590"/>
                </a:cubicBezTo>
                <a:cubicBezTo>
                  <a:pt x="3276" y="8659"/>
                  <a:pt x="3736" y="8745"/>
                  <a:pt x="4192" y="8813"/>
                </a:cubicBezTo>
                <a:cubicBezTo>
                  <a:pt x="4147" y="9208"/>
                  <a:pt x="4121" y="9670"/>
                  <a:pt x="4114" y="10133"/>
                </a:cubicBezTo>
                <a:cubicBezTo>
                  <a:pt x="3836" y="10253"/>
                  <a:pt x="3665" y="11093"/>
                  <a:pt x="3602" y="12122"/>
                </a:cubicBezTo>
                <a:lnTo>
                  <a:pt x="2431" y="12122"/>
                </a:lnTo>
                <a:cubicBezTo>
                  <a:pt x="2431" y="12122"/>
                  <a:pt x="2427" y="12122"/>
                  <a:pt x="2423" y="12122"/>
                </a:cubicBezTo>
                <a:lnTo>
                  <a:pt x="588" y="12122"/>
                </a:lnTo>
                <a:cubicBezTo>
                  <a:pt x="-194" y="12122"/>
                  <a:pt x="-198" y="18122"/>
                  <a:pt x="588" y="18122"/>
                </a:cubicBezTo>
                <a:cubicBezTo>
                  <a:pt x="1748" y="18122"/>
                  <a:pt x="2909" y="18122"/>
                  <a:pt x="4069" y="18122"/>
                </a:cubicBezTo>
                <a:cubicBezTo>
                  <a:pt x="4099" y="18276"/>
                  <a:pt x="4136" y="18430"/>
                  <a:pt x="4173" y="18585"/>
                </a:cubicBezTo>
                <a:cubicBezTo>
                  <a:pt x="4944" y="21499"/>
                  <a:pt x="6401" y="19956"/>
                  <a:pt x="7321" y="20008"/>
                </a:cubicBezTo>
                <a:cubicBezTo>
                  <a:pt x="8830" y="20093"/>
                  <a:pt x="10335" y="20162"/>
                  <a:pt x="11844" y="20248"/>
                </a:cubicBezTo>
                <a:lnTo>
                  <a:pt x="11844" y="20248"/>
                </a:lnTo>
                <a:close/>
                <a:moveTo>
                  <a:pt x="17105" y="14505"/>
                </a:moveTo>
                <a:cubicBezTo>
                  <a:pt x="17264" y="14453"/>
                  <a:pt x="17424" y="14402"/>
                  <a:pt x="17583" y="14333"/>
                </a:cubicBezTo>
                <a:cubicBezTo>
                  <a:pt x="17880" y="14333"/>
                  <a:pt x="18184" y="14385"/>
                  <a:pt x="18477" y="14573"/>
                </a:cubicBezTo>
                <a:cubicBezTo>
                  <a:pt x="18021" y="14539"/>
                  <a:pt x="17565" y="14522"/>
                  <a:pt x="17105" y="1450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0" name="Google Shape;1500;p38"/>
          <p:cNvSpPr/>
          <p:nvPr/>
        </p:nvSpPr>
        <p:spPr>
          <a:xfrm>
            <a:off x="6706112" y="3122180"/>
            <a:ext cx="200094" cy="43940"/>
          </a:xfrm>
          <a:custGeom>
            <a:rect b="b" l="l" r="r" t="t"/>
            <a:pathLst>
              <a:path extrusionOk="0" h="20702" w="21247">
                <a:moveTo>
                  <a:pt x="10309" y="19483"/>
                </a:moveTo>
                <a:cubicBezTo>
                  <a:pt x="11900" y="19633"/>
                  <a:pt x="13491" y="19783"/>
                  <a:pt x="15082" y="19933"/>
                </a:cubicBezTo>
                <a:cubicBezTo>
                  <a:pt x="15192" y="20345"/>
                  <a:pt x="15330" y="20626"/>
                  <a:pt x="15502" y="20626"/>
                </a:cubicBezTo>
                <a:cubicBezTo>
                  <a:pt x="17194" y="20570"/>
                  <a:pt x="18890" y="20513"/>
                  <a:pt x="20582" y="20457"/>
                </a:cubicBezTo>
                <a:cubicBezTo>
                  <a:pt x="21468" y="20439"/>
                  <a:pt x="21468" y="14107"/>
                  <a:pt x="20582" y="14032"/>
                </a:cubicBezTo>
                <a:cubicBezTo>
                  <a:pt x="20158" y="13994"/>
                  <a:pt x="19738" y="13957"/>
                  <a:pt x="19318" y="13919"/>
                </a:cubicBezTo>
                <a:cubicBezTo>
                  <a:pt x="19277" y="12420"/>
                  <a:pt x="19033" y="10978"/>
                  <a:pt x="18651" y="10884"/>
                </a:cubicBezTo>
                <a:cubicBezTo>
                  <a:pt x="18466" y="10828"/>
                  <a:pt x="18282" y="10809"/>
                  <a:pt x="18093" y="10772"/>
                </a:cubicBezTo>
                <a:cubicBezTo>
                  <a:pt x="18886" y="9648"/>
                  <a:pt x="19625" y="8149"/>
                  <a:pt x="20259" y="5995"/>
                </a:cubicBezTo>
                <a:cubicBezTo>
                  <a:pt x="20779" y="4215"/>
                  <a:pt x="20645" y="0"/>
                  <a:pt x="19910" y="0"/>
                </a:cubicBezTo>
                <a:cubicBezTo>
                  <a:pt x="13579" y="75"/>
                  <a:pt x="7249" y="806"/>
                  <a:pt x="922" y="2192"/>
                </a:cubicBezTo>
                <a:cubicBezTo>
                  <a:pt x="23" y="2398"/>
                  <a:pt x="53" y="8224"/>
                  <a:pt x="922" y="8618"/>
                </a:cubicBezTo>
                <a:cubicBezTo>
                  <a:pt x="951" y="8636"/>
                  <a:pt x="981" y="8655"/>
                  <a:pt x="1014" y="8655"/>
                </a:cubicBezTo>
                <a:cubicBezTo>
                  <a:pt x="792" y="8992"/>
                  <a:pt x="573" y="9423"/>
                  <a:pt x="338" y="9948"/>
                </a:cubicBezTo>
                <a:cubicBezTo>
                  <a:pt x="-94" y="10941"/>
                  <a:pt x="-132" y="14556"/>
                  <a:pt x="338" y="15493"/>
                </a:cubicBezTo>
                <a:cubicBezTo>
                  <a:pt x="645" y="16111"/>
                  <a:pt x="955" y="16636"/>
                  <a:pt x="1266" y="17123"/>
                </a:cubicBezTo>
                <a:cubicBezTo>
                  <a:pt x="1375" y="17797"/>
                  <a:pt x="1551" y="18303"/>
                  <a:pt x="1795" y="18397"/>
                </a:cubicBezTo>
                <a:cubicBezTo>
                  <a:pt x="1963" y="18453"/>
                  <a:pt x="2127" y="18490"/>
                  <a:pt x="2295" y="18546"/>
                </a:cubicBezTo>
                <a:cubicBezTo>
                  <a:pt x="4906" y="21600"/>
                  <a:pt x="7605" y="20926"/>
                  <a:pt x="10309" y="1948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1" name="Google Shape;1501;p38"/>
          <p:cNvSpPr/>
          <p:nvPr/>
        </p:nvSpPr>
        <p:spPr>
          <a:xfrm>
            <a:off x="6370857" y="3128808"/>
            <a:ext cx="241123" cy="54621"/>
          </a:xfrm>
          <a:custGeom>
            <a:rect b="b" l="l" r="r" t="t"/>
            <a:pathLst>
              <a:path extrusionOk="0" h="21441" w="21179">
                <a:moveTo>
                  <a:pt x="6248" y="21433"/>
                </a:moveTo>
                <a:cubicBezTo>
                  <a:pt x="10189" y="20169"/>
                  <a:pt x="14130" y="18952"/>
                  <a:pt x="18071" y="17812"/>
                </a:cubicBezTo>
                <a:cubicBezTo>
                  <a:pt x="18797" y="17594"/>
                  <a:pt x="18810" y="12350"/>
                  <a:pt x="18071" y="12381"/>
                </a:cubicBezTo>
                <a:cubicBezTo>
                  <a:pt x="17241" y="12412"/>
                  <a:pt x="16408" y="12459"/>
                  <a:pt x="15578" y="12537"/>
                </a:cubicBezTo>
                <a:cubicBezTo>
                  <a:pt x="15734" y="12459"/>
                  <a:pt x="15890" y="12381"/>
                  <a:pt x="16047" y="12303"/>
                </a:cubicBezTo>
                <a:cubicBezTo>
                  <a:pt x="16276" y="12272"/>
                  <a:pt x="16505" y="12241"/>
                  <a:pt x="16734" y="12209"/>
                </a:cubicBezTo>
                <a:cubicBezTo>
                  <a:pt x="16869" y="12178"/>
                  <a:pt x="16977" y="11991"/>
                  <a:pt x="17064" y="11679"/>
                </a:cubicBezTo>
                <a:cubicBezTo>
                  <a:pt x="18303" y="11023"/>
                  <a:pt x="19543" y="10165"/>
                  <a:pt x="20772" y="9010"/>
                </a:cubicBezTo>
                <a:cubicBezTo>
                  <a:pt x="21411" y="8417"/>
                  <a:pt x="21251" y="3672"/>
                  <a:pt x="20619" y="3672"/>
                </a:cubicBezTo>
                <a:cubicBezTo>
                  <a:pt x="19418" y="3657"/>
                  <a:pt x="18217" y="3657"/>
                  <a:pt x="17012" y="3641"/>
                </a:cubicBezTo>
                <a:cubicBezTo>
                  <a:pt x="17133" y="2018"/>
                  <a:pt x="16967" y="-120"/>
                  <a:pt x="16505" y="5"/>
                </a:cubicBezTo>
                <a:lnTo>
                  <a:pt x="2526" y="3548"/>
                </a:lnTo>
                <a:cubicBezTo>
                  <a:pt x="2103" y="3657"/>
                  <a:pt x="1922" y="5498"/>
                  <a:pt x="1995" y="7012"/>
                </a:cubicBezTo>
                <a:cubicBezTo>
                  <a:pt x="1811" y="7387"/>
                  <a:pt x="1707" y="8183"/>
                  <a:pt x="1686" y="9057"/>
                </a:cubicBezTo>
                <a:cubicBezTo>
                  <a:pt x="1353" y="9338"/>
                  <a:pt x="1196" y="10774"/>
                  <a:pt x="1217" y="12100"/>
                </a:cubicBezTo>
                <a:cubicBezTo>
                  <a:pt x="995" y="12163"/>
                  <a:pt x="773" y="12225"/>
                  <a:pt x="547" y="12288"/>
                </a:cubicBezTo>
                <a:cubicBezTo>
                  <a:pt x="-175" y="12522"/>
                  <a:pt x="-189" y="17859"/>
                  <a:pt x="547" y="17719"/>
                </a:cubicBezTo>
                <a:cubicBezTo>
                  <a:pt x="1287" y="17578"/>
                  <a:pt x="2026" y="17422"/>
                  <a:pt x="2766" y="17251"/>
                </a:cubicBezTo>
                <a:cubicBezTo>
                  <a:pt x="2689" y="18733"/>
                  <a:pt x="2863" y="20497"/>
                  <a:pt x="3297" y="20622"/>
                </a:cubicBezTo>
                <a:cubicBezTo>
                  <a:pt x="4165" y="20871"/>
                  <a:pt x="5033" y="20981"/>
                  <a:pt x="5898" y="20996"/>
                </a:cubicBezTo>
                <a:cubicBezTo>
                  <a:pt x="5984" y="21293"/>
                  <a:pt x="6099" y="21480"/>
                  <a:pt x="6248" y="21433"/>
                </a:cubicBezTo>
                <a:lnTo>
                  <a:pt x="6248" y="2143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2" name="Google Shape;1502;p38"/>
          <p:cNvSpPr/>
          <p:nvPr/>
        </p:nvSpPr>
        <p:spPr>
          <a:xfrm>
            <a:off x="6022274" y="3130193"/>
            <a:ext cx="243885" cy="41318"/>
          </a:xfrm>
          <a:custGeom>
            <a:rect b="b" l="l" r="r" t="t"/>
            <a:pathLst>
              <a:path extrusionOk="0" h="20229" w="21166">
                <a:moveTo>
                  <a:pt x="14452" y="18591"/>
                </a:moveTo>
                <a:cubicBezTo>
                  <a:pt x="15022" y="18824"/>
                  <a:pt x="15588" y="19077"/>
                  <a:pt x="16158" y="19272"/>
                </a:cubicBezTo>
                <a:cubicBezTo>
                  <a:pt x="17685" y="19798"/>
                  <a:pt x="19260" y="21142"/>
                  <a:pt x="20695" y="17305"/>
                </a:cubicBezTo>
                <a:cubicBezTo>
                  <a:pt x="21217" y="15903"/>
                  <a:pt x="20942" y="11072"/>
                  <a:pt x="20410" y="11150"/>
                </a:cubicBezTo>
                <a:cubicBezTo>
                  <a:pt x="20324" y="11170"/>
                  <a:pt x="20239" y="11170"/>
                  <a:pt x="20149" y="11189"/>
                </a:cubicBezTo>
                <a:cubicBezTo>
                  <a:pt x="20239" y="9495"/>
                  <a:pt x="20115" y="7372"/>
                  <a:pt x="19775" y="6865"/>
                </a:cubicBezTo>
                <a:cubicBezTo>
                  <a:pt x="20057" y="6885"/>
                  <a:pt x="20338" y="6904"/>
                  <a:pt x="20619" y="6943"/>
                </a:cubicBezTo>
                <a:cubicBezTo>
                  <a:pt x="21347" y="7021"/>
                  <a:pt x="21347" y="418"/>
                  <a:pt x="20619" y="341"/>
                </a:cubicBezTo>
                <a:cubicBezTo>
                  <a:pt x="13931" y="-458"/>
                  <a:pt x="7239" y="146"/>
                  <a:pt x="557" y="2152"/>
                </a:cubicBezTo>
                <a:cubicBezTo>
                  <a:pt x="-44" y="2327"/>
                  <a:pt x="-253" y="7976"/>
                  <a:pt x="406" y="8638"/>
                </a:cubicBezTo>
                <a:cubicBezTo>
                  <a:pt x="1435" y="9670"/>
                  <a:pt x="2465" y="10644"/>
                  <a:pt x="3498" y="11540"/>
                </a:cubicBezTo>
                <a:cubicBezTo>
                  <a:pt x="3385" y="12046"/>
                  <a:pt x="3313" y="12767"/>
                  <a:pt x="3285" y="13546"/>
                </a:cubicBezTo>
                <a:cubicBezTo>
                  <a:pt x="3220" y="13585"/>
                  <a:pt x="3158" y="13604"/>
                  <a:pt x="3093" y="13624"/>
                </a:cubicBezTo>
                <a:cubicBezTo>
                  <a:pt x="2379" y="13955"/>
                  <a:pt x="2355" y="20343"/>
                  <a:pt x="3093" y="20227"/>
                </a:cubicBezTo>
                <a:cubicBezTo>
                  <a:pt x="6878" y="19662"/>
                  <a:pt x="10664" y="19116"/>
                  <a:pt x="14452" y="18591"/>
                </a:cubicBezTo>
                <a:lnTo>
                  <a:pt x="14452" y="185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3" name="Google Shape;1503;p38"/>
          <p:cNvSpPr/>
          <p:nvPr/>
        </p:nvSpPr>
        <p:spPr>
          <a:xfrm>
            <a:off x="6716681" y="3230115"/>
            <a:ext cx="212083" cy="48000"/>
          </a:xfrm>
          <a:custGeom>
            <a:rect b="b" l="l" r="r" t="t"/>
            <a:pathLst>
              <a:path extrusionOk="0" h="20513" w="21108">
                <a:moveTo>
                  <a:pt x="3072" y="20507"/>
                </a:moveTo>
                <a:cubicBezTo>
                  <a:pt x="4308" y="20149"/>
                  <a:pt x="5543" y="19792"/>
                  <a:pt x="6783" y="19435"/>
                </a:cubicBezTo>
                <a:cubicBezTo>
                  <a:pt x="11199" y="21391"/>
                  <a:pt x="15627" y="19809"/>
                  <a:pt x="20055" y="18040"/>
                </a:cubicBezTo>
                <a:cubicBezTo>
                  <a:pt x="20878" y="17717"/>
                  <a:pt x="20905" y="12207"/>
                  <a:pt x="20055" y="12088"/>
                </a:cubicBezTo>
                <a:cubicBezTo>
                  <a:pt x="19992" y="12088"/>
                  <a:pt x="19921" y="12088"/>
                  <a:pt x="19858" y="12071"/>
                </a:cubicBezTo>
                <a:cubicBezTo>
                  <a:pt x="19846" y="11782"/>
                  <a:pt x="19823" y="11492"/>
                  <a:pt x="19795" y="11237"/>
                </a:cubicBezTo>
                <a:cubicBezTo>
                  <a:pt x="20079" y="10880"/>
                  <a:pt x="20366" y="10506"/>
                  <a:pt x="20649" y="10132"/>
                </a:cubicBezTo>
                <a:cubicBezTo>
                  <a:pt x="21338" y="9196"/>
                  <a:pt x="21228" y="4196"/>
                  <a:pt x="20476" y="4281"/>
                </a:cubicBezTo>
                <a:lnTo>
                  <a:pt x="19594" y="4400"/>
                </a:lnTo>
                <a:cubicBezTo>
                  <a:pt x="19815" y="2563"/>
                  <a:pt x="19642" y="-209"/>
                  <a:pt x="19063" y="12"/>
                </a:cubicBezTo>
                <a:cubicBezTo>
                  <a:pt x="13269" y="2240"/>
                  <a:pt x="7476" y="4451"/>
                  <a:pt x="1686" y="6662"/>
                </a:cubicBezTo>
                <a:cubicBezTo>
                  <a:pt x="1257" y="6815"/>
                  <a:pt x="1049" y="8465"/>
                  <a:pt x="1060" y="9979"/>
                </a:cubicBezTo>
                <a:cubicBezTo>
                  <a:pt x="793" y="10370"/>
                  <a:pt x="647" y="11373"/>
                  <a:pt x="620" y="12462"/>
                </a:cubicBezTo>
                <a:cubicBezTo>
                  <a:pt x="568" y="12496"/>
                  <a:pt x="517" y="12530"/>
                  <a:pt x="466" y="12564"/>
                </a:cubicBezTo>
                <a:cubicBezTo>
                  <a:pt x="-262" y="13074"/>
                  <a:pt x="-85" y="18517"/>
                  <a:pt x="639" y="18415"/>
                </a:cubicBezTo>
                <a:cubicBezTo>
                  <a:pt x="1245" y="18330"/>
                  <a:pt x="1852" y="18262"/>
                  <a:pt x="2458" y="18177"/>
                </a:cubicBezTo>
                <a:cubicBezTo>
                  <a:pt x="2489" y="19469"/>
                  <a:pt x="2690" y="20609"/>
                  <a:pt x="3072" y="20507"/>
                </a:cubicBezTo>
                <a:lnTo>
                  <a:pt x="3072" y="2050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4" name="Google Shape;1504;p38"/>
          <p:cNvSpPr/>
          <p:nvPr/>
        </p:nvSpPr>
        <p:spPr>
          <a:xfrm>
            <a:off x="6402564" y="3236709"/>
            <a:ext cx="205468" cy="50626"/>
          </a:xfrm>
          <a:custGeom>
            <a:rect b="b" l="l" r="r" t="t"/>
            <a:pathLst>
              <a:path extrusionOk="0" h="20706" w="21226">
                <a:moveTo>
                  <a:pt x="19830" y="19045"/>
                </a:moveTo>
                <a:cubicBezTo>
                  <a:pt x="20696" y="18671"/>
                  <a:pt x="20688" y="13807"/>
                  <a:pt x="19830" y="13401"/>
                </a:cubicBezTo>
                <a:cubicBezTo>
                  <a:pt x="19724" y="13352"/>
                  <a:pt x="19613" y="13303"/>
                  <a:pt x="19507" y="13254"/>
                </a:cubicBezTo>
                <a:cubicBezTo>
                  <a:pt x="19593" y="12571"/>
                  <a:pt x="19622" y="11791"/>
                  <a:pt x="19589" y="11075"/>
                </a:cubicBezTo>
                <a:cubicBezTo>
                  <a:pt x="19899" y="10896"/>
                  <a:pt x="20210" y="10717"/>
                  <a:pt x="20524" y="10522"/>
                </a:cubicBezTo>
                <a:cubicBezTo>
                  <a:pt x="21035" y="10197"/>
                  <a:pt x="21104" y="8180"/>
                  <a:pt x="20908" y="6667"/>
                </a:cubicBezTo>
                <a:cubicBezTo>
                  <a:pt x="21423" y="5447"/>
                  <a:pt x="21313" y="1381"/>
                  <a:pt x="20577" y="1381"/>
                </a:cubicBezTo>
                <a:cubicBezTo>
                  <a:pt x="20275" y="1381"/>
                  <a:pt x="19969" y="1381"/>
                  <a:pt x="19662" y="1381"/>
                </a:cubicBezTo>
                <a:cubicBezTo>
                  <a:pt x="14111" y="-424"/>
                  <a:pt x="8548" y="-457"/>
                  <a:pt x="2993" y="1267"/>
                </a:cubicBezTo>
                <a:cubicBezTo>
                  <a:pt x="2143" y="1527"/>
                  <a:pt x="2119" y="6911"/>
                  <a:pt x="2993" y="6911"/>
                </a:cubicBezTo>
                <a:cubicBezTo>
                  <a:pt x="3038" y="6911"/>
                  <a:pt x="3083" y="6911"/>
                  <a:pt x="3128" y="6911"/>
                </a:cubicBezTo>
                <a:cubicBezTo>
                  <a:pt x="3107" y="6927"/>
                  <a:pt x="3087" y="6927"/>
                  <a:pt x="3066" y="6944"/>
                </a:cubicBezTo>
                <a:cubicBezTo>
                  <a:pt x="2821" y="7106"/>
                  <a:pt x="2674" y="7724"/>
                  <a:pt x="2617" y="8489"/>
                </a:cubicBezTo>
                <a:cubicBezTo>
                  <a:pt x="2041" y="8684"/>
                  <a:pt x="1469" y="8895"/>
                  <a:pt x="893" y="9123"/>
                </a:cubicBezTo>
                <a:cubicBezTo>
                  <a:pt x="387" y="9318"/>
                  <a:pt x="174" y="11205"/>
                  <a:pt x="268" y="12750"/>
                </a:cubicBezTo>
                <a:cubicBezTo>
                  <a:pt x="-177" y="14230"/>
                  <a:pt x="-79" y="17613"/>
                  <a:pt x="648" y="17744"/>
                </a:cubicBezTo>
                <a:cubicBezTo>
                  <a:pt x="2866" y="18166"/>
                  <a:pt x="5084" y="18297"/>
                  <a:pt x="7298" y="18150"/>
                </a:cubicBezTo>
                <a:cubicBezTo>
                  <a:pt x="7367" y="19207"/>
                  <a:pt x="7572" y="20118"/>
                  <a:pt x="7919" y="20200"/>
                </a:cubicBezTo>
                <a:cubicBezTo>
                  <a:pt x="11893" y="21143"/>
                  <a:pt x="15864" y="20769"/>
                  <a:pt x="19826" y="19061"/>
                </a:cubicBezTo>
                <a:lnTo>
                  <a:pt x="19830" y="190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5" name="Google Shape;1505;p38"/>
          <p:cNvSpPr/>
          <p:nvPr/>
        </p:nvSpPr>
        <p:spPr>
          <a:xfrm>
            <a:off x="6069985" y="3266092"/>
            <a:ext cx="208107" cy="50670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6" name="Google Shape;1506;p38"/>
          <p:cNvSpPr/>
          <p:nvPr/>
        </p:nvSpPr>
        <p:spPr>
          <a:xfrm>
            <a:off x="6649161" y="3356675"/>
            <a:ext cx="218657" cy="47977"/>
          </a:xfrm>
          <a:custGeom>
            <a:rect b="b" l="l" r="r" t="t"/>
            <a:pathLst>
              <a:path extrusionOk="0" h="21323" w="21198">
                <a:moveTo>
                  <a:pt x="20166" y="17356"/>
                </a:moveTo>
                <a:cubicBezTo>
                  <a:pt x="20760" y="17214"/>
                  <a:pt x="20921" y="13924"/>
                  <a:pt x="20638" y="12226"/>
                </a:cubicBezTo>
                <a:cubicBezTo>
                  <a:pt x="20642" y="12102"/>
                  <a:pt x="20645" y="11960"/>
                  <a:pt x="20645" y="11836"/>
                </a:cubicBezTo>
                <a:cubicBezTo>
                  <a:pt x="21393" y="11341"/>
                  <a:pt x="21389" y="5662"/>
                  <a:pt x="20592" y="5769"/>
                </a:cubicBezTo>
                <a:cubicBezTo>
                  <a:pt x="20507" y="5769"/>
                  <a:pt x="20423" y="5769"/>
                  <a:pt x="20339" y="5786"/>
                </a:cubicBezTo>
                <a:cubicBezTo>
                  <a:pt x="20860" y="4513"/>
                  <a:pt x="20768" y="-87"/>
                  <a:pt x="20063" y="1"/>
                </a:cubicBezTo>
                <a:cubicBezTo>
                  <a:pt x="13863" y="833"/>
                  <a:pt x="7660" y="1647"/>
                  <a:pt x="1461" y="2460"/>
                </a:cubicBezTo>
                <a:cubicBezTo>
                  <a:pt x="694" y="2567"/>
                  <a:pt x="667" y="7414"/>
                  <a:pt x="1304" y="8404"/>
                </a:cubicBezTo>
                <a:cubicBezTo>
                  <a:pt x="1070" y="8404"/>
                  <a:pt x="840" y="8404"/>
                  <a:pt x="610" y="8387"/>
                </a:cubicBezTo>
                <a:cubicBezTo>
                  <a:pt x="-207" y="8369"/>
                  <a:pt x="-199" y="14313"/>
                  <a:pt x="610" y="14508"/>
                </a:cubicBezTo>
                <a:cubicBezTo>
                  <a:pt x="1480" y="14702"/>
                  <a:pt x="2350" y="14897"/>
                  <a:pt x="3220" y="15038"/>
                </a:cubicBezTo>
                <a:cubicBezTo>
                  <a:pt x="2944" y="15091"/>
                  <a:pt x="2668" y="15162"/>
                  <a:pt x="2392" y="15215"/>
                </a:cubicBezTo>
                <a:cubicBezTo>
                  <a:pt x="1583" y="15392"/>
                  <a:pt x="1580" y="21513"/>
                  <a:pt x="2392" y="21318"/>
                </a:cubicBezTo>
                <a:cubicBezTo>
                  <a:pt x="8312" y="20027"/>
                  <a:pt x="14239" y="18683"/>
                  <a:pt x="20166" y="17356"/>
                </a:cubicBezTo>
                <a:lnTo>
                  <a:pt x="20166" y="1735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7" name="Google Shape;1507;p38"/>
          <p:cNvSpPr/>
          <p:nvPr/>
        </p:nvSpPr>
        <p:spPr>
          <a:xfrm>
            <a:off x="6319158" y="3368685"/>
            <a:ext cx="223963" cy="48085"/>
          </a:xfrm>
          <a:custGeom>
            <a:rect b="b" l="l" r="r" t="t"/>
            <a:pathLst>
              <a:path extrusionOk="0" h="20549" w="21064">
                <a:moveTo>
                  <a:pt x="20618" y="14713"/>
                </a:moveTo>
                <a:cubicBezTo>
                  <a:pt x="20079" y="14322"/>
                  <a:pt x="19535" y="13965"/>
                  <a:pt x="18996" y="13642"/>
                </a:cubicBezTo>
                <a:cubicBezTo>
                  <a:pt x="19074" y="12264"/>
                  <a:pt x="18974" y="10648"/>
                  <a:pt x="18687" y="10087"/>
                </a:cubicBezTo>
                <a:cubicBezTo>
                  <a:pt x="18851" y="9968"/>
                  <a:pt x="19011" y="9849"/>
                  <a:pt x="19175" y="9713"/>
                </a:cubicBezTo>
                <a:cubicBezTo>
                  <a:pt x="19840" y="9168"/>
                  <a:pt x="19703" y="4151"/>
                  <a:pt x="19078" y="3862"/>
                </a:cubicBezTo>
                <a:cubicBezTo>
                  <a:pt x="19119" y="2246"/>
                  <a:pt x="18925" y="443"/>
                  <a:pt x="18490" y="409"/>
                </a:cubicBezTo>
                <a:cubicBezTo>
                  <a:pt x="12520" y="-101"/>
                  <a:pt x="6546" y="-543"/>
                  <a:pt x="591" y="1753"/>
                </a:cubicBezTo>
                <a:cubicBezTo>
                  <a:pt x="-194" y="2059"/>
                  <a:pt x="-201" y="7485"/>
                  <a:pt x="591" y="7723"/>
                </a:cubicBezTo>
                <a:cubicBezTo>
                  <a:pt x="3459" y="8607"/>
                  <a:pt x="6331" y="9220"/>
                  <a:pt x="9206" y="9594"/>
                </a:cubicBezTo>
                <a:cubicBezTo>
                  <a:pt x="7145" y="10325"/>
                  <a:pt x="5081" y="10750"/>
                  <a:pt x="3013" y="10886"/>
                </a:cubicBezTo>
                <a:cubicBezTo>
                  <a:pt x="2343" y="10937"/>
                  <a:pt x="2150" y="16108"/>
                  <a:pt x="2849" y="16771"/>
                </a:cubicBezTo>
                <a:cubicBezTo>
                  <a:pt x="3061" y="16958"/>
                  <a:pt x="3277" y="17128"/>
                  <a:pt x="3493" y="17281"/>
                </a:cubicBezTo>
                <a:cubicBezTo>
                  <a:pt x="3556" y="18404"/>
                  <a:pt x="3742" y="19339"/>
                  <a:pt x="4062" y="19373"/>
                </a:cubicBezTo>
                <a:cubicBezTo>
                  <a:pt x="7235" y="19696"/>
                  <a:pt x="10407" y="20037"/>
                  <a:pt x="13580" y="20360"/>
                </a:cubicBezTo>
                <a:cubicBezTo>
                  <a:pt x="13934" y="20394"/>
                  <a:pt x="14123" y="19237"/>
                  <a:pt x="14164" y="17928"/>
                </a:cubicBezTo>
                <a:cubicBezTo>
                  <a:pt x="15793" y="18098"/>
                  <a:pt x="17419" y="18659"/>
                  <a:pt x="19041" y="19662"/>
                </a:cubicBezTo>
                <a:cubicBezTo>
                  <a:pt x="19230" y="20530"/>
                  <a:pt x="19535" y="20683"/>
                  <a:pt x="19766" y="20156"/>
                </a:cubicBezTo>
                <a:cubicBezTo>
                  <a:pt x="19945" y="20275"/>
                  <a:pt x="20123" y="20377"/>
                  <a:pt x="20294" y="20513"/>
                </a:cubicBezTo>
                <a:cubicBezTo>
                  <a:pt x="21068" y="21057"/>
                  <a:pt x="21399" y="15308"/>
                  <a:pt x="20618" y="14713"/>
                </a:cubicBezTo>
                <a:lnTo>
                  <a:pt x="20618" y="1471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8" name="Google Shape;1508;p38"/>
          <p:cNvSpPr/>
          <p:nvPr/>
        </p:nvSpPr>
        <p:spPr>
          <a:xfrm>
            <a:off x="6019640" y="3376666"/>
            <a:ext cx="233187" cy="48014"/>
          </a:xfrm>
          <a:custGeom>
            <a:rect b="b" l="l" r="r" t="t"/>
            <a:pathLst>
              <a:path extrusionOk="0" h="21245" w="21194">
                <a:moveTo>
                  <a:pt x="7875" y="19986"/>
                </a:moveTo>
                <a:cubicBezTo>
                  <a:pt x="10832" y="20303"/>
                  <a:pt x="13793" y="19757"/>
                  <a:pt x="16749" y="18965"/>
                </a:cubicBezTo>
                <a:cubicBezTo>
                  <a:pt x="17155" y="18877"/>
                  <a:pt x="17561" y="18754"/>
                  <a:pt x="17967" y="18648"/>
                </a:cubicBezTo>
                <a:cubicBezTo>
                  <a:pt x="18208" y="18648"/>
                  <a:pt x="18449" y="18631"/>
                  <a:pt x="18690" y="18631"/>
                </a:cubicBezTo>
                <a:cubicBezTo>
                  <a:pt x="18787" y="18631"/>
                  <a:pt x="18869" y="18543"/>
                  <a:pt x="18941" y="18367"/>
                </a:cubicBezTo>
                <a:cubicBezTo>
                  <a:pt x="19099" y="18314"/>
                  <a:pt x="19254" y="18279"/>
                  <a:pt x="19408" y="18226"/>
                </a:cubicBezTo>
                <a:cubicBezTo>
                  <a:pt x="19926" y="18050"/>
                  <a:pt x="20094" y="15163"/>
                  <a:pt x="19900" y="13438"/>
                </a:cubicBezTo>
                <a:cubicBezTo>
                  <a:pt x="20141" y="13350"/>
                  <a:pt x="20382" y="13279"/>
                  <a:pt x="20623" y="13174"/>
                </a:cubicBezTo>
                <a:cubicBezTo>
                  <a:pt x="21373" y="12874"/>
                  <a:pt x="21395" y="7030"/>
                  <a:pt x="20623" y="7100"/>
                </a:cubicBezTo>
                <a:cubicBezTo>
                  <a:pt x="18930" y="7241"/>
                  <a:pt x="17242" y="7276"/>
                  <a:pt x="15549" y="7223"/>
                </a:cubicBezTo>
                <a:cubicBezTo>
                  <a:pt x="16839" y="6836"/>
                  <a:pt x="18133" y="6466"/>
                  <a:pt x="19426" y="6079"/>
                </a:cubicBezTo>
                <a:cubicBezTo>
                  <a:pt x="20184" y="5850"/>
                  <a:pt x="20188" y="-223"/>
                  <a:pt x="19426" y="6"/>
                </a:cubicBezTo>
                <a:cubicBezTo>
                  <a:pt x="13807" y="1661"/>
                  <a:pt x="8188" y="3298"/>
                  <a:pt x="2565" y="4953"/>
                </a:cubicBezTo>
                <a:cubicBezTo>
                  <a:pt x="1872" y="5146"/>
                  <a:pt x="1811" y="9776"/>
                  <a:pt x="2375" y="10815"/>
                </a:cubicBezTo>
                <a:cubicBezTo>
                  <a:pt x="1775" y="10815"/>
                  <a:pt x="1175" y="10832"/>
                  <a:pt x="571" y="10832"/>
                </a:cubicBezTo>
                <a:cubicBezTo>
                  <a:pt x="-205" y="10815"/>
                  <a:pt x="-176" y="16536"/>
                  <a:pt x="571" y="16906"/>
                </a:cubicBezTo>
                <a:cubicBezTo>
                  <a:pt x="1372" y="17293"/>
                  <a:pt x="2177" y="17645"/>
                  <a:pt x="2978" y="17944"/>
                </a:cubicBezTo>
                <a:cubicBezTo>
                  <a:pt x="2939" y="19617"/>
                  <a:pt x="3122" y="21377"/>
                  <a:pt x="3542" y="21236"/>
                </a:cubicBezTo>
                <a:cubicBezTo>
                  <a:pt x="4987" y="20743"/>
                  <a:pt x="6431" y="20321"/>
                  <a:pt x="7875" y="19986"/>
                </a:cubicBezTo>
                <a:lnTo>
                  <a:pt x="7875" y="199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9" name="Google Shape;1509;p38"/>
          <p:cNvSpPr/>
          <p:nvPr/>
        </p:nvSpPr>
        <p:spPr>
          <a:xfrm>
            <a:off x="6728538" y="3466033"/>
            <a:ext cx="196195" cy="51966"/>
          </a:xfrm>
          <a:custGeom>
            <a:rect b="b" l="l" r="r" t="t"/>
            <a:pathLst>
              <a:path extrusionOk="0" h="21146" w="21051">
                <a:moveTo>
                  <a:pt x="16218" y="20273"/>
                </a:moveTo>
                <a:cubicBezTo>
                  <a:pt x="17143" y="20128"/>
                  <a:pt x="18068" y="19966"/>
                  <a:pt x="18993" y="19788"/>
                </a:cubicBezTo>
                <a:cubicBezTo>
                  <a:pt x="19281" y="19723"/>
                  <a:pt x="19480" y="19124"/>
                  <a:pt x="19578" y="18348"/>
                </a:cubicBezTo>
                <a:cubicBezTo>
                  <a:pt x="19994" y="17620"/>
                  <a:pt x="19998" y="15484"/>
                  <a:pt x="19748" y="14109"/>
                </a:cubicBezTo>
                <a:cubicBezTo>
                  <a:pt x="20113" y="13639"/>
                  <a:pt x="20214" y="12119"/>
                  <a:pt x="20117" y="10792"/>
                </a:cubicBezTo>
                <a:cubicBezTo>
                  <a:pt x="20261" y="10711"/>
                  <a:pt x="20405" y="10630"/>
                  <a:pt x="20550" y="10549"/>
                </a:cubicBezTo>
                <a:cubicBezTo>
                  <a:pt x="21377" y="10031"/>
                  <a:pt x="21084" y="5194"/>
                  <a:pt x="20363" y="4919"/>
                </a:cubicBezTo>
                <a:cubicBezTo>
                  <a:pt x="20164" y="4838"/>
                  <a:pt x="19960" y="4773"/>
                  <a:pt x="19761" y="4708"/>
                </a:cubicBezTo>
                <a:cubicBezTo>
                  <a:pt x="20108" y="2977"/>
                  <a:pt x="19956" y="-259"/>
                  <a:pt x="19277" y="16"/>
                </a:cubicBezTo>
                <a:cubicBezTo>
                  <a:pt x="16192" y="1246"/>
                  <a:pt x="13099" y="2055"/>
                  <a:pt x="10006" y="2443"/>
                </a:cubicBezTo>
                <a:cubicBezTo>
                  <a:pt x="7397" y="2200"/>
                  <a:pt x="4783" y="2233"/>
                  <a:pt x="2174" y="2572"/>
                </a:cubicBezTo>
                <a:cubicBezTo>
                  <a:pt x="1279" y="2686"/>
                  <a:pt x="1279" y="8219"/>
                  <a:pt x="2174" y="8300"/>
                </a:cubicBezTo>
                <a:cubicBezTo>
                  <a:pt x="4788" y="8559"/>
                  <a:pt x="7397" y="8510"/>
                  <a:pt x="10006" y="8187"/>
                </a:cubicBezTo>
                <a:cubicBezTo>
                  <a:pt x="10333" y="8219"/>
                  <a:pt x="10660" y="8235"/>
                  <a:pt x="10986" y="8284"/>
                </a:cubicBezTo>
                <a:cubicBezTo>
                  <a:pt x="8330" y="8430"/>
                  <a:pt x="5679" y="8818"/>
                  <a:pt x="3027" y="9417"/>
                </a:cubicBezTo>
                <a:cubicBezTo>
                  <a:pt x="2140" y="9627"/>
                  <a:pt x="2128" y="15079"/>
                  <a:pt x="3027" y="15144"/>
                </a:cubicBezTo>
                <a:cubicBezTo>
                  <a:pt x="3044" y="15144"/>
                  <a:pt x="3065" y="15144"/>
                  <a:pt x="3082" y="15144"/>
                </a:cubicBezTo>
                <a:cubicBezTo>
                  <a:pt x="3082" y="15160"/>
                  <a:pt x="3082" y="15193"/>
                  <a:pt x="3086" y="15209"/>
                </a:cubicBezTo>
                <a:cubicBezTo>
                  <a:pt x="2280" y="15160"/>
                  <a:pt x="1474" y="15112"/>
                  <a:pt x="668" y="15031"/>
                </a:cubicBezTo>
                <a:cubicBezTo>
                  <a:pt x="-223" y="14934"/>
                  <a:pt x="-223" y="20678"/>
                  <a:pt x="668" y="20759"/>
                </a:cubicBezTo>
                <a:cubicBezTo>
                  <a:pt x="3765" y="21066"/>
                  <a:pt x="6867" y="21131"/>
                  <a:pt x="9964" y="20969"/>
                </a:cubicBezTo>
                <a:cubicBezTo>
                  <a:pt x="12047" y="21341"/>
                  <a:pt x="14135" y="21131"/>
                  <a:pt x="16214" y="20289"/>
                </a:cubicBezTo>
                <a:lnTo>
                  <a:pt x="16218" y="2028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0" name="Google Shape;1510;p38"/>
          <p:cNvSpPr/>
          <p:nvPr/>
        </p:nvSpPr>
        <p:spPr>
          <a:xfrm>
            <a:off x="6038160" y="3502021"/>
            <a:ext cx="242466" cy="50612"/>
          </a:xfrm>
          <a:custGeom>
            <a:rect b="b" l="l" r="r" t="t"/>
            <a:pathLst>
              <a:path extrusionOk="0" h="21583" w="21297">
                <a:moveTo>
                  <a:pt x="5409" y="20651"/>
                </a:moveTo>
                <a:cubicBezTo>
                  <a:pt x="5870" y="20515"/>
                  <a:pt x="6332" y="20379"/>
                  <a:pt x="6794" y="20227"/>
                </a:cubicBezTo>
                <a:cubicBezTo>
                  <a:pt x="6933" y="20193"/>
                  <a:pt x="7047" y="19938"/>
                  <a:pt x="7134" y="19565"/>
                </a:cubicBezTo>
                <a:cubicBezTo>
                  <a:pt x="11269" y="21007"/>
                  <a:pt x="15412" y="20922"/>
                  <a:pt x="19547" y="19311"/>
                </a:cubicBezTo>
                <a:cubicBezTo>
                  <a:pt x="19880" y="19176"/>
                  <a:pt x="20061" y="18006"/>
                  <a:pt x="20092" y="16734"/>
                </a:cubicBezTo>
                <a:cubicBezTo>
                  <a:pt x="20446" y="16344"/>
                  <a:pt x="20596" y="14700"/>
                  <a:pt x="20533" y="13258"/>
                </a:cubicBezTo>
                <a:cubicBezTo>
                  <a:pt x="20703" y="12835"/>
                  <a:pt x="20870" y="12326"/>
                  <a:pt x="21030" y="11732"/>
                </a:cubicBezTo>
                <a:cubicBezTo>
                  <a:pt x="21405" y="10308"/>
                  <a:pt x="21408" y="7121"/>
                  <a:pt x="20894" y="6426"/>
                </a:cubicBezTo>
                <a:cubicBezTo>
                  <a:pt x="20627" y="6053"/>
                  <a:pt x="20352" y="5748"/>
                  <a:pt x="20082" y="5476"/>
                </a:cubicBezTo>
                <a:cubicBezTo>
                  <a:pt x="20266" y="3815"/>
                  <a:pt x="20106" y="1051"/>
                  <a:pt x="19606" y="899"/>
                </a:cubicBezTo>
                <a:cubicBezTo>
                  <a:pt x="16988" y="68"/>
                  <a:pt x="14370" y="51"/>
                  <a:pt x="11759" y="797"/>
                </a:cubicBezTo>
                <a:cubicBezTo>
                  <a:pt x="11669" y="322"/>
                  <a:pt x="11540" y="0"/>
                  <a:pt x="11367" y="0"/>
                </a:cubicBezTo>
                <a:cubicBezTo>
                  <a:pt x="7752" y="0"/>
                  <a:pt x="4148" y="899"/>
                  <a:pt x="551" y="2696"/>
                </a:cubicBezTo>
                <a:cubicBezTo>
                  <a:pt x="-175" y="3052"/>
                  <a:pt x="-192" y="8257"/>
                  <a:pt x="551" y="8511"/>
                </a:cubicBezTo>
                <a:cubicBezTo>
                  <a:pt x="1666" y="8867"/>
                  <a:pt x="2780" y="9240"/>
                  <a:pt x="3895" y="9596"/>
                </a:cubicBezTo>
                <a:cubicBezTo>
                  <a:pt x="3086" y="9732"/>
                  <a:pt x="2280" y="9868"/>
                  <a:pt x="1468" y="10003"/>
                </a:cubicBezTo>
                <a:cubicBezTo>
                  <a:pt x="1044" y="10071"/>
                  <a:pt x="867" y="11987"/>
                  <a:pt x="929" y="13597"/>
                </a:cubicBezTo>
                <a:cubicBezTo>
                  <a:pt x="739" y="15310"/>
                  <a:pt x="898" y="18040"/>
                  <a:pt x="1402" y="18057"/>
                </a:cubicBezTo>
                <a:cubicBezTo>
                  <a:pt x="1513" y="18057"/>
                  <a:pt x="1620" y="18057"/>
                  <a:pt x="1732" y="18057"/>
                </a:cubicBezTo>
                <a:cubicBezTo>
                  <a:pt x="1659" y="19701"/>
                  <a:pt x="1829" y="21600"/>
                  <a:pt x="2263" y="21583"/>
                </a:cubicBezTo>
                <a:cubicBezTo>
                  <a:pt x="3315" y="21549"/>
                  <a:pt x="4360" y="21227"/>
                  <a:pt x="5398" y="20651"/>
                </a:cubicBezTo>
                <a:lnTo>
                  <a:pt x="5409" y="20651"/>
                </a:lnTo>
                <a:close/>
                <a:moveTo>
                  <a:pt x="18342" y="10071"/>
                </a:moveTo>
                <a:cubicBezTo>
                  <a:pt x="18172" y="10156"/>
                  <a:pt x="18002" y="10207"/>
                  <a:pt x="17828" y="10257"/>
                </a:cubicBezTo>
                <a:cubicBezTo>
                  <a:pt x="16703" y="9952"/>
                  <a:pt x="15582" y="9783"/>
                  <a:pt x="14460" y="9783"/>
                </a:cubicBezTo>
                <a:cubicBezTo>
                  <a:pt x="15752" y="9596"/>
                  <a:pt x="17061" y="9478"/>
                  <a:pt x="18342" y="100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1" name="Google Shape;1511;p38"/>
          <p:cNvSpPr/>
          <p:nvPr/>
        </p:nvSpPr>
        <p:spPr>
          <a:xfrm>
            <a:off x="6702102" y="3609996"/>
            <a:ext cx="206810" cy="49311"/>
          </a:xfrm>
          <a:custGeom>
            <a:rect b="b" l="l" r="r" t="t"/>
            <a:pathLst>
              <a:path extrusionOk="0" h="21028" w="21044">
                <a:moveTo>
                  <a:pt x="11922" y="18624"/>
                </a:moveTo>
                <a:cubicBezTo>
                  <a:pt x="12058" y="19082"/>
                  <a:pt x="12231" y="19320"/>
                  <a:pt x="12437" y="19201"/>
                </a:cubicBezTo>
                <a:lnTo>
                  <a:pt x="14735" y="17707"/>
                </a:lnTo>
                <a:cubicBezTo>
                  <a:pt x="15387" y="17486"/>
                  <a:pt x="16043" y="17265"/>
                  <a:pt x="16695" y="17062"/>
                </a:cubicBezTo>
                <a:cubicBezTo>
                  <a:pt x="16888" y="16994"/>
                  <a:pt x="17033" y="16637"/>
                  <a:pt x="17141" y="16145"/>
                </a:cubicBezTo>
                <a:cubicBezTo>
                  <a:pt x="17327" y="16026"/>
                  <a:pt x="17508" y="15907"/>
                  <a:pt x="17689" y="15788"/>
                </a:cubicBezTo>
                <a:cubicBezTo>
                  <a:pt x="18011" y="15567"/>
                  <a:pt x="18160" y="14345"/>
                  <a:pt x="18160" y="13054"/>
                </a:cubicBezTo>
                <a:cubicBezTo>
                  <a:pt x="18965" y="12562"/>
                  <a:pt x="19769" y="12018"/>
                  <a:pt x="20570" y="11407"/>
                </a:cubicBezTo>
                <a:cubicBezTo>
                  <a:pt x="21327" y="10830"/>
                  <a:pt x="21110" y="5633"/>
                  <a:pt x="20393" y="5548"/>
                </a:cubicBezTo>
                <a:lnTo>
                  <a:pt x="19918" y="5480"/>
                </a:lnTo>
                <a:cubicBezTo>
                  <a:pt x="20430" y="3952"/>
                  <a:pt x="20337" y="-395"/>
                  <a:pt x="19617" y="30"/>
                </a:cubicBezTo>
                <a:cubicBezTo>
                  <a:pt x="16630" y="1745"/>
                  <a:pt x="13624" y="3426"/>
                  <a:pt x="10614" y="4292"/>
                </a:cubicBezTo>
                <a:cubicBezTo>
                  <a:pt x="7289" y="3867"/>
                  <a:pt x="3969" y="3426"/>
                  <a:pt x="649" y="3001"/>
                </a:cubicBezTo>
                <a:cubicBezTo>
                  <a:pt x="-76" y="2899"/>
                  <a:pt x="-273" y="8384"/>
                  <a:pt x="472" y="8860"/>
                </a:cubicBezTo>
                <a:cubicBezTo>
                  <a:pt x="528" y="8894"/>
                  <a:pt x="588" y="8911"/>
                  <a:pt x="649" y="8962"/>
                </a:cubicBezTo>
                <a:cubicBezTo>
                  <a:pt x="653" y="8962"/>
                  <a:pt x="657" y="8962"/>
                  <a:pt x="665" y="8962"/>
                </a:cubicBezTo>
                <a:cubicBezTo>
                  <a:pt x="1530" y="9488"/>
                  <a:pt x="2391" y="9896"/>
                  <a:pt x="3253" y="10167"/>
                </a:cubicBezTo>
                <a:cubicBezTo>
                  <a:pt x="3208" y="10388"/>
                  <a:pt x="3176" y="10660"/>
                  <a:pt x="3148" y="10931"/>
                </a:cubicBezTo>
                <a:cubicBezTo>
                  <a:pt x="2987" y="10931"/>
                  <a:pt x="2830" y="10931"/>
                  <a:pt x="2669" y="10931"/>
                </a:cubicBezTo>
                <a:cubicBezTo>
                  <a:pt x="1820" y="10914"/>
                  <a:pt x="1824" y="16824"/>
                  <a:pt x="2669" y="16892"/>
                </a:cubicBezTo>
                <a:cubicBezTo>
                  <a:pt x="3160" y="16943"/>
                  <a:pt x="3655" y="16977"/>
                  <a:pt x="4146" y="17011"/>
                </a:cubicBezTo>
                <a:cubicBezTo>
                  <a:pt x="3989" y="18828"/>
                  <a:pt x="4174" y="21205"/>
                  <a:pt x="4722" y="21018"/>
                </a:cubicBezTo>
                <a:cubicBezTo>
                  <a:pt x="7120" y="20220"/>
                  <a:pt x="9519" y="19422"/>
                  <a:pt x="11922" y="18624"/>
                </a:cubicBezTo>
                <a:lnTo>
                  <a:pt x="11922" y="1862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2" name="Google Shape;1512;p38"/>
          <p:cNvSpPr/>
          <p:nvPr/>
        </p:nvSpPr>
        <p:spPr>
          <a:xfrm>
            <a:off x="6378730" y="3608596"/>
            <a:ext cx="219946" cy="58625"/>
          </a:xfrm>
          <a:custGeom>
            <a:rect b="b" l="l" r="r" t="t"/>
            <a:pathLst>
              <a:path extrusionOk="0" h="21107" w="21169">
                <a:moveTo>
                  <a:pt x="10621" y="21098"/>
                </a:moveTo>
                <a:cubicBezTo>
                  <a:pt x="10952" y="21198"/>
                  <a:pt x="11142" y="20439"/>
                  <a:pt x="11203" y="19495"/>
                </a:cubicBezTo>
                <a:cubicBezTo>
                  <a:pt x="13680" y="19008"/>
                  <a:pt x="16153" y="18349"/>
                  <a:pt x="18622" y="17519"/>
                </a:cubicBezTo>
                <a:cubicBezTo>
                  <a:pt x="19414" y="17247"/>
                  <a:pt x="19444" y="12610"/>
                  <a:pt x="18622" y="12624"/>
                </a:cubicBezTo>
                <a:cubicBezTo>
                  <a:pt x="18071" y="12638"/>
                  <a:pt x="17523" y="12652"/>
                  <a:pt x="16971" y="12667"/>
                </a:cubicBezTo>
                <a:cubicBezTo>
                  <a:pt x="18170" y="12166"/>
                  <a:pt x="19368" y="11650"/>
                  <a:pt x="20567" y="11064"/>
                </a:cubicBezTo>
                <a:cubicBezTo>
                  <a:pt x="21343" y="10691"/>
                  <a:pt x="21396" y="6039"/>
                  <a:pt x="20567" y="6182"/>
                </a:cubicBezTo>
                <a:cubicBezTo>
                  <a:pt x="18462" y="6512"/>
                  <a:pt x="16358" y="6655"/>
                  <a:pt x="14254" y="6612"/>
                </a:cubicBezTo>
                <a:cubicBezTo>
                  <a:pt x="15609" y="6068"/>
                  <a:pt x="16967" y="5452"/>
                  <a:pt x="18318" y="4737"/>
                </a:cubicBezTo>
                <a:cubicBezTo>
                  <a:pt x="19113" y="4307"/>
                  <a:pt x="18774" y="-402"/>
                  <a:pt x="17983" y="27"/>
                </a:cubicBezTo>
                <a:cubicBezTo>
                  <a:pt x="12379" y="3005"/>
                  <a:pt x="6732" y="4322"/>
                  <a:pt x="1078" y="4064"/>
                </a:cubicBezTo>
                <a:cubicBezTo>
                  <a:pt x="256" y="4035"/>
                  <a:pt x="287" y="8659"/>
                  <a:pt x="1078" y="8959"/>
                </a:cubicBezTo>
                <a:cubicBezTo>
                  <a:pt x="3300" y="9804"/>
                  <a:pt x="5526" y="10419"/>
                  <a:pt x="7752" y="10835"/>
                </a:cubicBezTo>
                <a:cubicBezTo>
                  <a:pt x="5374" y="11436"/>
                  <a:pt x="2992" y="11880"/>
                  <a:pt x="606" y="12166"/>
                </a:cubicBezTo>
                <a:cubicBezTo>
                  <a:pt x="-200" y="12266"/>
                  <a:pt x="-204" y="16947"/>
                  <a:pt x="606" y="17047"/>
                </a:cubicBezTo>
                <a:cubicBezTo>
                  <a:pt x="1474" y="17147"/>
                  <a:pt x="2341" y="17233"/>
                  <a:pt x="3209" y="17319"/>
                </a:cubicBezTo>
                <a:cubicBezTo>
                  <a:pt x="3106" y="18736"/>
                  <a:pt x="3296" y="20497"/>
                  <a:pt x="3787" y="20454"/>
                </a:cubicBezTo>
                <a:cubicBezTo>
                  <a:pt x="6070" y="20196"/>
                  <a:pt x="8345" y="20411"/>
                  <a:pt x="10621" y="21098"/>
                </a:cubicBezTo>
                <a:lnTo>
                  <a:pt x="10621" y="210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3" name="Google Shape;1513;p38"/>
          <p:cNvSpPr/>
          <p:nvPr/>
        </p:nvSpPr>
        <p:spPr>
          <a:xfrm>
            <a:off x="6024909" y="3623218"/>
            <a:ext cx="246450" cy="49319"/>
          </a:xfrm>
          <a:custGeom>
            <a:rect b="b" l="l" r="r" t="t"/>
            <a:pathLst>
              <a:path extrusionOk="0" h="20528" w="21200">
                <a:moveTo>
                  <a:pt x="19731" y="16009"/>
                </a:moveTo>
                <a:cubicBezTo>
                  <a:pt x="20055" y="15761"/>
                  <a:pt x="20170" y="14254"/>
                  <a:pt x="20123" y="12864"/>
                </a:cubicBezTo>
                <a:cubicBezTo>
                  <a:pt x="20333" y="12252"/>
                  <a:pt x="20395" y="10911"/>
                  <a:pt x="20337" y="9736"/>
                </a:cubicBezTo>
                <a:cubicBezTo>
                  <a:pt x="20490" y="9570"/>
                  <a:pt x="20643" y="9405"/>
                  <a:pt x="20799" y="9223"/>
                </a:cubicBezTo>
                <a:cubicBezTo>
                  <a:pt x="21415" y="8494"/>
                  <a:pt x="21286" y="3529"/>
                  <a:pt x="20650" y="3612"/>
                </a:cubicBezTo>
                <a:cubicBezTo>
                  <a:pt x="20395" y="3645"/>
                  <a:pt x="20136" y="3678"/>
                  <a:pt x="19881" y="3711"/>
                </a:cubicBezTo>
                <a:cubicBezTo>
                  <a:pt x="19983" y="2023"/>
                  <a:pt x="19817" y="-96"/>
                  <a:pt x="19368" y="3"/>
                </a:cubicBezTo>
                <a:cubicBezTo>
                  <a:pt x="13093" y="1476"/>
                  <a:pt x="6818" y="2966"/>
                  <a:pt x="543" y="4439"/>
                </a:cubicBezTo>
                <a:cubicBezTo>
                  <a:pt x="-178" y="4605"/>
                  <a:pt x="-185" y="10100"/>
                  <a:pt x="543" y="10150"/>
                </a:cubicBezTo>
                <a:cubicBezTo>
                  <a:pt x="2998" y="10298"/>
                  <a:pt x="5457" y="10365"/>
                  <a:pt x="7916" y="10332"/>
                </a:cubicBezTo>
                <a:cubicBezTo>
                  <a:pt x="5515" y="10745"/>
                  <a:pt x="3111" y="11126"/>
                  <a:pt x="706" y="11374"/>
                </a:cubicBezTo>
                <a:cubicBezTo>
                  <a:pt x="-18" y="11441"/>
                  <a:pt x="-18" y="17068"/>
                  <a:pt x="706" y="17068"/>
                </a:cubicBezTo>
                <a:cubicBezTo>
                  <a:pt x="886" y="17068"/>
                  <a:pt x="1063" y="17068"/>
                  <a:pt x="1243" y="17068"/>
                </a:cubicBezTo>
                <a:cubicBezTo>
                  <a:pt x="1284" y="18260"/>
                  <a:pt x="1465" y="19336"/>
                  <a:pt x="1777" y="19418"/>
                </a:cubicBezTo>
                <a:cubicBezTo>
                  <a:pt x="2332" y="19584"/>
                  <a:pt x="2886" y="19700"/>
                  <a:pt x="3437" y="19799"/>
                </a:cubicBezTo>
                <a:cubicBezTo>
                  <a:pt x="3447" y="19799"/>
                  <a:pt x="3454" y="19816"/>
                  <a:pt x="3464" y="19816"/>
                </a:cubicBezTo>
                <a:cubicBezTo>
                  <a:pt x="8906" y="21504"/>
                  <a:pt x="14344" y="20180"/>
                  <a:pt x="19731" y="15976"/>
                </a:cubicBezTo>
                <a:lnTo>
                  <a:pt x="19731" y="1600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4" name="Google Shape;1514;p38"/>
          <p:cNvSpPr/>
          <p:nvPr/>
        </p:nvSpPr>
        <p:spPr>
          <a:xfrm>
            <a:off x="6695453" y="3744513"/>
            <a:ext cx="229253" cy="46741"/>
          </a:xfrm>
          <a:custGeom>
            <a:rect b="b" l="l" r="r" t="t"/>
            <a:pathLst>
              <a:path extrusionOk="0" h="18847" w="21183">
                <a:moveTo>
                  <a:pt x="17462" y="16191"/>
                </a:moveTo>
                <a:cubicBezTo>
                  <a:pt x="17583" y="16127"/>
                  <a:pt x="17682" y="15951"/>
                  <a:pt x="17766" y="15694"/>
                </a:cubicBezTo>
                <a:cubicBezTo>
                  <a:pt x="18251" y="15389"/>
                  <a:pt x="18737" y="15052"/>
                  <a:pt x="19223" y="14683"/>
                </a:cubicBezTo>
                <a:cubicBezTo>
                  <a:pt x="19742" y="14298"/>
                  <a:pt x="19793" y="10671"/>
                  <a:pt x="19366" y="9596"/>
                </a:cubicBezTo>
                <a:cubicBezTo>
                  <a:pt x="19333" y="9515"/>
                  <a:pt x="19296" y="9451"/>
                  <a:pt x="19260" y="9355"/>
                </a:cubicBezTo>
                <a:cubicBezTo>
                  <a:pt x="19709" y="9114"/>
                  <a:pt x="20158" y="8858"/>
                  <a:pt x="20608" y="8585"/>
                </a:cubicBezTo>
                <a:cubicBezTo>
                  <a:pt x="21346" y="8135"/>
                  <a:pt x="21404" y="3032"/>
                  <a:pt x="20608" y="3016"/>
                </a:cubicBezTo>
                <a:cubicBezTo>
                  <a:pt x="20531" y="3016"/>
                  <a:pt x="20447" y="3016"/>
                  <a:pt x="20370" y="3016"/>
                </a:cubicBezTo>
                <a:cubicBezTo>
                  <a:pt x="20367" y="2952"/>
                  <a:pt x="20370" y="2872"/>
                  <a:pt x="20363" y="2808"/>
                </a:cubicBezTo>
                <a:cubicBezTo>
                  <a:pt x="20162" y="-2119"/>
                  <a:pt x="18456" y="866"/>
                  <a:pt x="17806" y="1203"/>
                </a:cubicBezTo>
                <a:cubicBezTo>
                  <a:pt x="16169" y="2053"/>
                  <a:pt x="14522" y="2551"/>
                  <a:pt x="12874" y="2856"/>
                </a:cubicBezTo>
                <a:cubicBezTo>
                  <a:pt x="12728" y="2888"/>
                  <a:pt x="12582" y="2904"/>
                  <a:pt x="12436" y="2920"/>
                </a:cubicBezTo>
                <a:cubicBezTo>
                  <a:pt x="9203" y="2888"/>
                  <a:pt x="5967" y="2840"/>
                  <a:pt x="2734" y="2792"/>
                </a:cubicBezTo>
                <a:cubicBezTo>
                  <a:pt x="2131" y="2792"/>
                  <a:pt x="2003" y="6113"/>
                  <a:pt x="2339" y="7622"/>
                </a:cubicBezTo>
                <a:cubicBezTo>
                  <a:pt x="1751" y="7734"/>
                  <a:pt x="1167" y="7863"/>
                  <a:pt x="578" y="7991"/>
                </a:cubicBezTo>
                <a:cubicBezTo>
                  <a:pt x="-189" y="8151"/>
                  <a:pt x="-196" y="13608"/>
                  <a:pt x="578" y="13559"/>
                </a:cubicBezTo>
                <a:cubicBezTo>
                  <a:pt x="973" y="13543"/>
                  <a:pt x="1371" y="13511"/>
                  <a:pt x="1766" y="13495"/>
                </a:cubicBezTo>
                <a:cubicBezTo>
                  <a:pt x="1488" y="15004"/>
                  <a:pt x="1634" y="18117"/>
                  <a:pt x="2204" y="18261"/>
                </a:cubicBezTo>
                <a:cubicBezTo>
                  <a:pt x="7296" y="19481"/>
                  <a:pt x="12388" y="18791"/>
                  <a:pt x="17455" y="16223"/>
                </a:cubicBezTo>
                <a:lnTo>
                  <a:pt x="17455" y="161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5" name="Google Shape;1515;p38"/>
          <p:cNvSpPr/>
          <p:nvPr/>
        </p:nvSpPr>
        <p:spPr>
          <a:xfrm>
            <a:off x="6405252" y="3739201"/>
            <a:ext cx="206769" cy="49407"/>
          </a:xfrm>
          <a:custGeom>
            <a:rect b="b" l="l" r="r" t="t"/>
            <a:pathLst>
              <a:path extrusionOk="0" h="21319" w="21218">
                <a:moveTo>
                  <a:pt x="18222" y="18879"/>
                </a:moveTo>
                <a:cubicBezTo>
                  <a:pt x="18730" y="18793"/>
                  <a:pt x="18928" y="16956"/>
                  <a:pt x="18839" y="15325"/>
                </a:cubicBezTo>
                <a:cubicBezTo>
                  <a:pt x="19241" y="15188"/>
                  <a:pt x="19639" y="15033"/>
                  <a:pt x="20040" y="14879"/>
                </a:cubicBezTo>
                <a:cubicBezTo>
                  <a:pt x="20487" y="14707"/>
                  <a:pt x="20702" y="13041"/>
                  <a:pt x="20677" y="11531"/>
                </a:cubicBezTo>
                <a:cubicBezTo>
                  <a:pt x="21424" y="10912"/>
                  <a:pt x="21404" y="5641"/>
                  <a:pt x="20580" y="5607"/>
                </a:cubicBezTo>
                <a:cubicBezTo>
                  <a:pt x="20442" y="5607"/>
                  <a:pt x="20308" y="5607"/>
                  <a:pt x="20170" y="5590"/>
                </a:cubicBezTo>
                <a:cubicBezTo>
                  <a:pt x="20710" y="4216"/>
                  <a:pt x="20616" y="-231"/>
                  <a:pt x="19878" y="9"/>
                </a:cubicBezTo>
                <a:lnTo>
                  <a:pt x="3192" y="5212"/>
                </a:lnTo>
                <a:cubicBezTo>
                  <a:pt x="2620" y="5384"/>
                  <a:pt x="2429" y="8079"/>
                  <a:pt x="2636" y="9796"/>
                </a:cubicBezTo>
                <a:cubicBezTo>
                  <a:pt x="2044" y="9934"/>
                  <a:pt x="1451" y="10071"/>
                  <a:pt x="863" y="10208"/>
                </a:cubicBezTo>
                <a:cubicBezTo>
                  <a:pt x="502" y="10294"/>
                  <a:pt x="295" y="11428"/>
                  <a:pt x="238" y="12681"/>
                </a:cubicBezTo>
                <a:cubicBezTo>
                  <a:pt x="-176" y="14243"/>
                  <a:pt x="-54" y="17729"/>
                  <a:pt x="640" y="17918"/>
                </a:cubicBezTo>
                <a:cubicBezTo>
                  <a:pt x="1394" y="18124"/>
                  <a:pt x="2149" y="18261"/>
                  <a:pt x="2908" y="18364"/>
                </a:cubicBezTo>
                <a:cubicBezTo>
                  <a:pt x="2904" y="19875"/>
                  <a:pt x="3115" y="21369"/>
                  <a:pt x="3545" y="21317"/>
                </a:cubicBezTo>
                <a:cubicBezTo>
                  <a:pt x="8439" y="20493"/>
                  <a:pt x="13329" y="19686"/>
                  <a:pt x="18222" y="18879"/>
                </a:cubicBezTo>
                <a:lnTo>
                  <a:pt x="18222" y="1887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6" name="Google Shape;1516;p38"/>
          <p:cNvSpPr/>
          <p:nvPr/>
        </p:nvSpPr>
        <p:spPr>
          <a:xfrm>
            <a:off x="6040830" y="3732489"/>
            <a:ext cx="219899" cy="53259"/>
          </a:xfrm>
          <a:custGeom>
            <a:rect b="b" l="l" r="r" t="t"/>
            <a:pathLst>
              <a:path extrusionOk="0" h="20603" w="21236">
                <a:moveTo>
                  <a:pt x="19119" y="15056"/>
                </a:moveTo>
                <a:cubicBezTo>
                  <a:pt x="19509" y="14702"/>
                  <a:pt x="19631" y="13073"/>
                  <a:pt x="19539" y="11720"/>
                </a:cubicBezTo>
                <a:cubicBezTo>
                  <a:pt x="19734" y="11228"/>
                  <a:pt x="19829" y="10382"/>
                  <a:pt x="19833" y="9506"/>
                </a:cubicBezTo>
                <a:cubicBezTo>
                  <a:pt x="20093" y="9352"/>
                  <a:pt x="20352" y="9214"/>
                  <a:pt x="20612" y="9060"/>
                </a:cubicBezTo>
                <a:cubicBezTo>
                  <a:pt x="20616" y="9060"/>
                  <a:pt x="20620" y="9060"/>
                  <a:pt x="20620" y="9060"/>
                </a:cubicBezTo>
                <a:cubicBezTo>
                  <a:pt x="20677" y="9029"/>
                  <a:pt x="20730" y="8999"/>
                  <a:pt x="20788" y="8968"/>
                </a:cubicBezTo>
                <a:cubicBezTo>
                  <a:pt x="21429" y="8583"/>
                  <a:pt x="21345" y="4156"/>
                  <a:pt x="20780" y="3695"/>
                </a:cubicBezTo>
                <a:cubicBezTo>
                  <a:pt x="20929" y="2065"/>
                  <a:pt x="20746" y="-118"/>
                  <a:pt x="20226" y="5"/>
                </a:cubicBezTo>
                <a:cubicBezTo>
                  <a:pt x="13687" y="1665"/>
                  <a:pt x="7147" y="3310"/>
                  <a:pt x="608" y="4971"/>
                </a:cubicBezTo>
                <a:cubicBezTo>
                  <a:pt x="-34" y="5124"/>
                  <a:pt x="-171" y="8430"/>
                  <a:pt x="215" y="9783"/>
                </a:cubicBezTo>
                <a:cubicBezTo>
                  <a:pt x="24" y="11366"/>
                  <a:pt x="325" y="13734"/>
                  <a:pt x="787" y="13795"/>
                </a:cubicBezTo>
                <a:cubicBezTo>
                  <a:pt x="1772" y="13918"/>
                  <a:pt x="2757" y="13980"/>
                  <a:pt x="3738" y="13995"/>
                </a:cubicBezTo>
                <a:cubicBezTo>
                  <a:pt x="3712" y="14133"/>
                  <a:pt x="3685" y="14287"/>
                  <a:pt x="3666" y="14441"/>
                </a:cubicBezTo>
                <a:cubicBezTo>
                  <a:pt x="3517" y="14595"/>
                  <a:pt x="3368" y="14733"/>
                  <a:pt x="3215" y="14887"/>
                </a:cubicBezTo>
                <a:cubicBezTo>
                  <a:pt x="2494" y="15594"/>
                  <a:pt x="2700" y="20022"/>
                  <a:pt x="3383" y="20191"/>
                </a:cubicBezTo>
                <a:cubicBezTo>
                  <a:pt x="8667" y="21482"/>
                  <a:pt x="13943" y="19729"/>
                  <a:pt x="19123" y="15056"/>
                </a:cubicBezTo>
                <a:lnTo>
                  <a:pt x="19119" y="1505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7" name="Google Shape;1517;p38"/>
          <p:cNvSpPr/>
          <p:nvPr/>
        </p:nvSpPr>
        <p:spPr>
          <a:xfrm>
            <a:off x="5582134" y="3779523"/>
            <a:ext cx="246418" cy="86691"/>
          </a:xfrm>
          <a:custGeom>
            <a:rect b="b" l="l" r="r" t="t"/>
            <a:pathLst>
              <a:path extrusionOk="0" h="20902" w="21437">
                <a:moveTo>
                  <a:pt x="1152" y="12546"/>
                </a:moveTo>
                <a:cubicBezTo>
                  <a:pt x="1331" y="10830"/>
                  <a:pt x="1479" y="9075"/>
                  <a:pt x="1699" y="7397"/>
                </a:cubicBezTo>
                <a:cubicBezTo>
                  <a:pt x="1857" y="6189"/>
                  <a:pt x="2067" y="4991"/>
                  <a:pt x="2328" y="3927"/>
                </a:cubicBezTo>
                <a:cubicBezTo>
                  <a:pt x="2693" y="2441"/>
                  <a:pt x="2896" y="2355"/>
                  <a:pt x="3488" y="3131"/>
                </a:cubicBezTo>
                <a:cubicBezTo>
                  <a:pt x="3732" y="3448"/>
                  <a:pt x="3883" y="3467"/>
                  <a:pt x="4059" y="2776"/>
                </a:cubicBezTo>
                <a:cubicBezTo>
                  <a:pt x="4585" y="686"/>
                  <a:pt x="5249" y="763"/>
                  <a:pt x="5769" y="2891"/>
                </a:cubicBezTo>
                <a:cubicBezTo>
                  <a:pt x="5789" y="2968"/>
                  <a:pt x="5813" y="3045"/>
                  <a:pt x="5855" y="3179"/>
                </a:cubicBezTo>
                <a:cubicBezTo>
                  <a:pt x="6477" y="1846"/>
                  <a:pt x="7017" y="2335"/>
                  <a:pt x="7495" y="3802"/>
                </a:cubicBezTo>
                <a:cubicBezTo>
                  <a:pt x="8276" y="1914"/>
                  <a:pt x="8785" y="2182"/>
                  <a:pt x="9308" y="4828"/>
                </a:cubicBezTo>
                <a:cubicBezTo>
                  <a:pt x="9594" y="4205"/>
                  <a:pt x="9766" y="2844"/>
                  <a:pt x="10206" y="3217"/>
                </a:cubicBezTo>
                <a:cubicBezTo>
                  <a:pt x="10543" y="3495"/>
                  <a:pt x="10836" y="4167"/>
                  <a:pt x="11180" y="4713"/>
                </a:cubicBezTo>
                <a:cubicBezTo>
                  <a:pt x="11403" y="4099"/>
                  <a:pt x="11562" y="2690"/>
                  <a:pt x="12105" y="2959"/>
                </a:cubicBezTo>
                <a:cubicBezTo>
                  <a:pt x="12583" y="3189"/>
                  <a:pt x="12845" y="4119"/>
                  <a:pt x="12948" y="5375"/>
                </a:cubicBezTo>
                <a:cubicBezTo>
                  <a:pt x="13247" y="4617"/>
                  <a:pt x="13505" y="3639"/>
                  <a:pt x="13846" y="3179"/>
                </a:cubicBezTo>
                <a:cubicBezTo>
                  <a:pt x="14262" y="2623"/>
                  <a:pt x="14599" y="3639"/>
                  <a:pt x="14912" y="4358"/>
                </a:cubicBezTo>
                <a:cubicBezTo>
                  <a:pt x="15225" y="3639"/>
                  <a:pt x="15363" y="2230"/>
                  <a:pt x="15893" y="2623"/>
                </a:cubicBezTo>
                <a:cubicBezTo>
                  <a:pt x="16491" y="3074"/>
                  <a:pt x="16673" y="4349"/>
                  <a:pt x="16732" y="5940"/>
                </a:cubicBezTo>
                <a:cubicBezTo>
                  <a:pt x="16839" y="5336"/>
                  <a:pt x="16935" y="4703"/>
                  <a:pt x="17052" y="4119"/>
                </a:cubicBezTo>
                <a:cubicBezTo>
                  <a:pt x="17482" y="2000"/>
                  <a:pt x="17860" y="1808"/>
                  <a:pt x="18541" y="3352"/>
                </a:cubicBezTo>
                <a:cubicBezTo>
                  <a:pt x="18586" y="3448"/>
                  <a:pt x="18631" y="3534"/>
                  <a:pt x="18693" y="3658"/>
                </a:cubicBezTo>
                <a:cubicBezTo>
                  <a:pt x="18823" y="2853"/>
                  <a:pt x="18930" y="2077"/>
                  <a:pt x="19075" y="1358"/>
                </a:cubicBezTo>
                <a:cubicBezTo>
                  <a:pt x="19388" y="-205"/>
                  <a:pt x="19656" y="-349"/>
                  <a:pt x="20196" y="571"/>
                </a:cubicBezTo>
                <a:cubicBezTo>
                  <a:pt x="20399" y="917"/>
                  <a:pt x="20629" y="1127"/>
                  <a:pt x="20857" y="1329"/>
                </a:cubicBezTo>
                <a:cubicBezTo>
                  <a:pt x="21197" y="1645"/>
                  <a:pt x="21317" y="2249"/>
                  <a:pt x="21369" y="3246"/>
                </a:cubicBezTo>
                <a:cubicBezTo>
                  <a:pt x="21517" y="5988"/>
                  <a:pt x="21410" y="8625"/>
                  <a:pt x="21163" y="11271"/>
                </a:cubicBezTo>
                <a:cubicBezTo>
                  <a:pt x="21121" y="11721"/>
                  <a:pt x="21187" y="12258"/>
                  <a:pt x="21204" y="12757"/>
                </a:cubicBezTo>
                <a:cubicBezTo>
                  <a:pt x="21242" y="13802"/>
                  <a:pt x="21121" y="14137"/>
                  <a:pt x="20746" y="14118"/>
                </a:cubicBezTo>
                <a:cubicBezTo>
                  <a:pt x="20619" y="14109"/>
                  <a:pt x="20495" y="14272"/>
                  <a:pt x="20368" y="14291"/>
                </a:cubicBezTo>
                <a:cubicBezTo>
                  <a:pt x="20103" y="14329"/>
                  <a:pt x="19825" y="14463"/>
                  <a:pt x="19580" y="14291"/>
                </a:cubicBezTo>
                <a:cubicBezTo>
                  <a:pt x="19364" y="14137"/>
                  <a:pt x="19229" y="14061"/>
                  <a:pt x="19095" y="14626"/>
                </a:cubicBezTo>
                <a:cubicBezTo>
                  <a:pt x="18768" y="15988"/>
                  <a:pt x="18352" y="16687"/>
                  <a:pt x="17747" y="15978"/>
                </a:cubicBezTo>
                <a:cubicBezTo>
                  <a:pt x="17668" y="15882"/>
                  <a:pt x="17520" y="16064"/>
                  <a:pt x="17430" y="16237"/>
                </a:cubicBezTo>
                <a:cubicBezTo>
                  <a:pt x="17324" y="16438"/>
                  <a:pt x="17248" y="16764"/>
                  <a:pt x="17155" y="17023"/>
                </a:cubicBezTo>
                <a:cubicBezTo>
                  <a:pt x="16553" y="18701"/>
                  <a:pt x="16257" y="18845"/>
                  <a:pt x="15500" y="17713"/>
                </a:cubicBezTo>
                <a:cubicBezTo>
                  <a:pt x="15308" y="17426"/>
                  <a:pt x="15177" y="17483"/>
                  <a:pt x="15019" y="17857"/>
                </a:cubicBezTo>
                <a:cubicBezTo>
                  <a:pt x="14644" y="18758"/>
                  <a:pt x="14228" y="18797"/>
                  <a:pt x="13770" y="18394"/>
                </a:cubicBezTo>
                <a:cubicBezTo>
                  <a:pt x="13615" y="18260"/>
                  <a:pt x="13381" y="18308"/>
                  <a:pt x="13254" y="18557"/>
                </a:cubicBezTo>
                <a:cubicBezTo>
                  <a:pt x="12552" y="19890"/>
                  <a:pt x="12119" y="19995"/>
                  <a:pt x="11400" y="18730"/>
                </a:cubicBezTo>
                <a:cubicBezTo>
                  <a:pt x="11156" y="18298"/>
                  <a:pt x="10960" y="18106"/>
                  <a:pt x="10681" y="18547"/>
                </a:cubicBezTo>
                <a:cubicBezTo>
                  <a:pt x="10368" y="19046"/>
                  <a:pt x="10020" y="18988"/>
                  <a:pt x="9670" y="18682"/>
                </a:cubicBezTo>
                <a:cubicBezTo>
                  <a:pt x="9525" y="18557"/>
                  <a:pt x="9298" y="18615"/>
                  <a:pt x="9184" y="18864"/>
                </a:cubicBezTo>
                <a:cubicBezTo>
                  <a:pt x="8758" y="19794"/>
                  <a:pt x="8324" y="20081"/>
                  <a:pt x="7805" y="19554"/>
                </a:cubicBezTo>
                <a:cubicBezTo>
                  <a:pt x="7688" y="19439"/>
                  <a:pt x="7492" y="19583"/>
                  <a:pt x="7385" y="19813"/>
                </a:cubicBezTo>
                <a:cubicBezTo>
                  <a:pt x="6801" y="21078"/>
                  <a:pt x="6199" y="21251"/>
                  <a:pt x="5538" y="20283"/>
                </a:cubicBezTo>
                <a:cubicBezTo>
                  <a:pt x="5397" y="20081"/>
                  <a:pt x="5184" y="20053"/>
                  <a:pt x="5025" y="20158"/>
                </a:cubicBezTo>
                <a:cubicBezTo>
                  <a:pt x="4578" y="20465"/>
                  <a:pt x="4165" y="20292"/>
                  <a:pt x="3780" y="19640"/>
                </a:cubicBezTo>
                <a:cubicBezTo>
                  <a:pt x="3557" y="19257"/>
                  <a:pt x="3357" y="19219"/>
                  <a:pt x="3106" y="19497"/>
                </a:cubicBezTo>
                <a:cubicBezTo>
                  <a:pt x="2893" y="19727"/>
                  <a:pt x="2611" y="19880"/>
                  <a:pt x="2411" y="19669"/>
                </a:cubicBezTo>
                <a:cubicBezTo>
                  <a:pt x="1854" y="19075"/>
                  <a:pt x="1303" y="18384"/>
                  <a:pt x="798" y="17512"/>
                </a:cubicBezTo>
                <a:cubicBezTo>
                  <a:pt x="313" y="16678"/>
                  <a:pt x="113" y="15201"/>
                  <a:pt x="51" y="13658"/>
                </a:cubicBezTo>
                <a:cubicBezTo>
                  <a:pt x="-83" y="10283"/>
                  <a:pt x="51" y="6976"/>
                  <a:pt x="409" y="3745"/>
                </a:cubicBezTo>
                <a:cubicBezTo>
                  <a:pt x="574" y="2249"/>
                  <a:pt x="970" y="1530"/>
                  <a:pt x="1462" y="1722"/>
                </a:cubicBezTo>
                <a:cubicBezTo>
                  <a:pt x="1926" y="1894"/>
                  <a:pt x="2053" y="2719"/>
                  <a:pt x="1799" y="3802"/>
                </a:cubicBezTo>
                <a:cubicBezTo>
                  <a:pt x="1317" y="5864"/>
                  <a:pt x="1238" y="8251"/>
                  <a:pt x="1128" y="10600"/>
                </a:cubicBezTo>
                <a:cubicBezTo>
                  <a:pt x="1097" y="11232"/>
                  <a:pt x="1124" y="11894"/>
                  <a:pt x="1124" y="12546"/>
                </a:cubicBezTo>
                <a:lnTo>
                  <a:pt x="1152" y="12546"/>
                </a:lnTo>
                <a:close/>
                <a:moveTo>
                  <a:pt x="16522" y="9411"/>
                </a:moveTo>
                <a:cubicBezTo>
                  <a:pt x="16419" y="10398"/>
                  <a:pt x="16347" y="11204"/>
                  <a:pt x="16254" y="11980"/>
                </a:cubicBezTo>
                <a:cubicBezTo>
                  <a:pt x="16157" y="12766"/>
                  <a:pt x="16030" y="13524"/>
                  <a:pt x="15937" y="14310"/>
                </a:cubicBezTo>
                <a:cubicBezTo>
                  <a:pt x="15910" y="14550"/>
                  <a:pt x="15944" y="14847"/>
                  <a:pt x="15951" y="15221"/>
                </a:cubicBezTo>
                <a:cubicBezTo>
                  <a:pt x="16756" y="13783"/>
                  <a:pt x="16866" y="12670"/>
                  <a:pt x="16522" y="9411"/>
                </a:cubicBezTo>
                <a:lnTo>
                  <a:pt x="16522" y="9411"/>
                </a:lnTo>
                <a:close/>
                <a:moveTo>
                  <a:pt x="12442" y="13025"/>
                </a:moveTo>
                <a:cubicBezTo>
                  <a:pt x="12229" y="13965"/>
                  <a:pt x="12060" y="14713"/>
                  <a:pt x="11892" y="15460"/>
                </a:cubicBezTo>
                <a:cubicBezTo>
                  <a:pt x="11878" y="15518"/>
                  <a:pt x="11854" y="15566"/>
                  <a:pt x="11854" y="15623"/>
                </a:cubicBezTo>
                <a:cubicBezTo>
                  <a:pt x="11854" y="15892"/>
                  <a:pt x="11826" y="16266"/>
                  <a:pt x="11878" y="16409"/>
                </a:cubicBezTo>
                <a:cubicBezTo>
                  <a:pt x="11926" y="16544"/>
                  <a:pt x="12078" y="16534"/>
                  <a:pt x="12157" y="16438"/>
                </a:cubicBezTo>
                <a:cubicBezTo>
                  <a:pt x="12625" y="15873"/>
                  <a:pt x="12676" y="15537"/>
                  <a:pt x="12549" y="14156"/>
                </a:cubicBezTo>
                <a:cubicBezTo>
                  <a:pt x="12521" y="13859"/>
                  <a:pt x="12494" y="13552"/>
                  <a:pt x="12442" y="13025"/>
                </a:cubicBezTo>
                <a:lnTo>
                  <a:pt x="12442" y="13025"/>
                </a:lnTo>
                <a:close/>
                <a:moveTo>
                  <a:pt x="5751" y="12738"/>
                </a:moveTo>
                <a:cubicBezTo>
                  <a:pt x="6123" y="11376"/>
                  <a:pt x="6491" y="8145"/>
                  <a:pt x="6401" y="7014"/>
                </a:cubicBezTo>
                <a:cubicBezTo>
                  <a:pt x="6006" y="8452"/>
                  <a:pt x="5696" y="11156"/>
                  <a:pt x="5751" y="12738"/>
                </a:cubicBezTo>
                <a:close/>
                <a:moveTo>
                  <a:pt x="4093" y="10858"/>
                </a:moveTo>
                <a:cubicBezTo>
                  <a:pt x="4141" y="10906"/>
                  <a:pt x="4190" y="10945"/>
                  <a:pt x="4241" y="10993"/>
                </a:cubicBezTo>
                <a:cubicBezTo>
                  <a:pt x="4375" y="9785"/>
                  <a:pt x="4509" y="8577"/>
                  <a:pt x="4640" y="7369"/>
                </a:cubicBezTo>
                <a:cubicBezTo>
                  <a:pt x="4592" y="7330"/>
                  <a:pt x="4544" y="7282"/>
                  <a:pt x="4496" y="7244"/>
                </a:cubicBezTo>
                <a:cubicBezTo>
                  <a:pt x="4362" y="8452"/>
                  <a:pt x="4227" y="9660"/>
                  <a:pt x="4093" y="10858"/>
                </a:cubicBezTo>
                <a:lnTo>
                  <a:pt x="4093" y="10858"/>
                </a:lnTo>
                <a:close/>
                <a:moveTo>
                  <a:pt x="6116" y="17876"/>
                </a:moveTo>
                <a:cubicBezTo>
                  <a:pt x="6732" y="17426"/>
                  <a:pt x="6880" y="16812"/>
                  <a:pt x="6635" y="15873"/>
                </a:cubicBezTo>
                <a:cubicBezTo>
                  <a:pt x="6474" y="16486"/>
                  <a:pt x="6315" y="17100"/>
                  <a:pt x="6116" y="178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8" name="Google Shape;1518;p38"/>
          <p:cNvSpPr/>
          <p:nvPr/>
        </p:nvSpPr>
        <p:spPr>
          <a:xfrm>
            <a:off x="5587920" y="3680439"/>
            <a:ext cx="245460" cy="73722"/>
          </a:xfrm>
          <a:custGeom>
            <a:rect b="b" l="l" r="r" t="t"/>
            <a:pathLst>
              <a:path extrusionOk="0" h="20855" w="21541">
                <a:moveTo>
                  <a:pt x="10385" y="5845"/>
                </a:moveTo>
                <a:cubicBezTo>
                  <a:pt x="10531" y="5091"/>
                  <a:pt x="10649" y="4427"/>
                  <a:pt x="10777" y="3785"/>
                </a:cubicBezTo>
                <a:cubicBezTo>
                  <a:pt x="11006" y="2626"/>
                  <a:pt x="11374" y="2288"/>
                  <a:pt x="11787" y="2851"/>
                </a:cubicBezTo>
                <a:cubicBezTo>
                  <a:pt x="12214" y="3425"/>
                  <a:pt x="12314" y="4089"/>
                  <a:pt x="12207" y="5654"/>
                </a:cubicBezTo>
                <a:cubicBezTo>
                  <a:pt x="12186" y="5991"/>
                  <a:pt x="12165" y="6329"/>
                  <a:pt x="12203" y="6734"/>
                </a:cubicBezTo>
                <a:cubicBezTo>
                  <a:pt x="12366" y="5665"/>
                  <a:pt x="12529" y="4596"/>
                  <a:pt x="12692" y="3538"/>
                </a:cubicBezTo>
                <a:cubicBezTo>
                  <a:pt x="12835" y="2637"/>
                  <a:pt x="13154" y="2345"/>
                  <a:pt x="13539" y="2772"/>
                </a:cubicBezTo>
                <a:cubicBezTo>
                  <a:pt x="13837" y="3110"/>
                  <a:pt x="14011" y="3707"/>
                  <a:pt x="13924" y="4832"/>
                </a:cubicBezTo>
                <a:cubicBezTo>
                  <a:pt x="13869" y="5541"/>
                  <a:pt x="13816" y="6262"/>
                  <a:pt x="13827" y="7083"/>
                </a:cubicBezTo>
                <a:cubicBezTo>
                  <a:pt x="13875" y="6791"/>
                  <a:pt x="13938" y="6498"/>
                  <a:pt x="13976" y="6183"/>
                </a:cubicBezTo>
                <a:cubicBezTo>
                  <a:pt x="14132" y="4911"/>
                  <a:pt x="14299" y="3639"/>
                  <a:pt x="14427" y="2333"/>
                </a:cubicBezTo>
                <a:cubicBezTo>
                  <a:pt x="14524" y="1365"/>
                  <a:pt x="14663" y="960"/>
                  <a:pt x="15000" y="1095"/>
                </a:cubicBezTo>
                <a:cubicBezTo>
                  <a:pt x="15513" y="1298"/>
                  <a:pt x="15759" y="2277"/>
                  <a:pt x="15627" y="3864"/>
                </a:cubicBezTo>
                <a:cubicBezTo>
                  <a:pt x="15562" y="4686"/>
                  <a:pt x="15496" y="5519"/>
                  <a:pt x="15503" y="6464"/>
                </a:cubicBezTo>
                <a:cubicBezTo>
                  <a:pt x="15582" y="5991"/>
                  <a:pt x="15669" y="5530"/>
                  <a:pt x="15742" y="5046"/>
                </a:cubicBezTo>
                <a:cubicBezTo>
                  <a:pt x="15853" y="4303"/>
                  <a:pt x="15957" y="3560"/>
                  <a:pt x="16058" y="2795"/>
                </a:cubicBezTo>
                <a:cubicBezTo>
                  <a:pt x="16314" y="825"/>
                  <a:pt x="16394" y="1163"/>
                  <a:pt x="16998" y="1534"/>
                </a:cubicBezTo>
                <a:cubicBezTo>
                  <a:pt x="17379" y="1770"/>
                  <a:pt x="17543" y="2930"/>
                  <a:pt x="17466" y="4314"/>
                </a:cubicBezTo>
                <a:cubicBezTo>
                  <a:pt x="17400" y="5507"/>
                  <a:pt x="17341" y="6689"/>
                  <a:pt x="17279" y="7882"/>
                </a:cubicBezTo>
                <a:lnTo>
                  <a:pt x="17379" y="8006"/>
                </a:lnTo>
                <a:cubicBezTo>
                  <a:pt x="17487" y="7263"/>
                  <a:pt x="17602" y="6520"/>
                  <a:pt x="17699" y="5766"/>
                </a:cubicBezTo>
                <a:cubicBezTo>
                  <a:pt x="17761" y="5260"/>
                  <a:pt x="17792" y="4708"/>
                  <a:pt x="17851" y="4191"/>
                </a:cubicBezTo>
                <a:cubicBezTo>
                  <a:pt x="18111" y="1793"/>
                  <a:pt x="18111" y="1827"/>
                  <a:pt x="18882" y="2266"/>
                </a:cubicBezTo>
                <a:cubicBezTo>
                  <a:pt x="18982" y="2322"/>
                  <a:pt x="19166" y="1928"/>
                  <a:pt x="19215" y="1602"/>
                </a:cubicBezTo>
                <a:cubicBezTo>
                  <a:pt x="19322" y="814"/>
                  <a:pt x="19465" y="656"/>
                  <a:pt x="19700" y="870"/>
                </a:cubicBezTo>
                <a:cubicBezTo>
                  <a:pt x="20162" y="1286"/>
                  <a:pt x="20634" y="1624"/>
                  <a:pt x="21095" y="2063"/>
                </a:cubicBezTo>
                <a:cubicBezTo>
                  <a:pt x="21397" y="2345"/>
                  <a:pt x="21560" y="3099"/>
                  <a:pt x="21539" y="4112"/>
                </a:cubicBezTo>
                <a:cubicBezTo>
                  <a:pt x="21522" y="5046"/>
                  <a:pt x="21435" y="5958"/>
                  <a:pt x="21400" y="6892"/>
                </a:cubicBezTo>
                <a:cubicBezTo>
                  <a:pt x="21321" y="9109"/>
                  <a:pt x="21255" y="11338"/>
                  <a:pt x="21182" y="13567"/>
                </a:cubicBezTo>
                <a:cubicBezTo>
                  <a:pt x="21175" y="13803"/>
                  <a:pt x="21185" y="14051"/>
                  <a:pt x="21171" y="14276"/>
                </a:cubicBezTo>
                <a:cubicBezTo>
                  <a:pt x="21112" y="15131"/>
                  <a:pt x="21126" y="16178"/>
                  <a:pt x="20797" y="16504"/>
                </a:cubicBezTo>
                <a:cubicBezTo>
                  <a:pt x="20547" y="16752"/>
                  <a:pt x="20099" y="15739"/>
                  <a:pt x="19975" y="14760"/>
                </a:cubicBezTo>
                <a:cubicBezTo>
                  <a:pt x="19954" y="14591"/>
                  <a:pt x="19936" y="14411"/>
                  <a:pt x="19877" y="13848"/>
                </a:cubicBezTo>
                <a:cubicBezTo>
                  <a:pt x="19746" y="14985"/>
                  <a:pt x="19655" y="15807"/>
                  <a:pt x="19555" y="16617"/>
                </a:cubicBezTo>
                <a:cubicBezTo>
                  <a:pt x="19329" y="18474"/>
                  <a:pt x="19159" y="18688"/>
                  <a:pt x="18597" y="17900"/>
                </a:cubicBezTo>
                <a:cubicBezTo>
                  <a:pt x="18507" y="17776"/>
                  <a:pt x="18344" y="17630"/>
                  <a:pt x="18299" y="17776"/>
                </a:cubicBezTo>
                <a:cubicBezTo>
                  <a:pt x="17959" y="18846"/>
                  <a:pt x="17657" y="18204"/>
                  <a:pt x="17345" y="17653"/>
                </a:cubicBezTo>
                <a:cubicBezTo>
                  <a:pt x="17303" y="17585"/>
                  <a:pt x="17258" y="17540"/>
                  <a:pt x="17216" y="17495"/>
                </a:cubicBezTo>
                <a:cubicBezTo>
                  <a:pt x="16585" y="20151"/>
                  <a:pt x="15870" y="19093"/>
                  <a:pt x="15593" y="16122"/>
                </a:cubicBezTo>
                <a:cubicBezTo>
                  <a:pt x="15426" y="17180"/>
                  <a:pt x="15284" y="18114"/>
                  <a:pt x="15135" y="19037"/>
                </a:cubicBezTo>
                <a:cubicBezTo>
                  <a:pt x="14774" y="21299"/>
                  <a:pt x="14295" y="21457"/>
                  <a:pt x="13792" y="19476"/>
                </a:cubicBezTo>
                <a:cubicBezTo>
                  <a:pt x="13740" y="19273"/>
                  <a:pt x="13685" y="19071"/>
                  <a:pt x="13629" y="18868"/>
                </a:cubicBezTo>
                <a:cubicBezTo>
                  <a:pt x="13022" y="21198"/>
                  <a:pt x="12245" y="19667"/>
                  <a:pt x="11992" y="16763"/>
                </a:cubicBezTo>
                <a:cubicBezTo>
                  <a:pt x="11856" y="17540"/>
                  <a:pt x="11749" y="18114"/>
                  <a:pt x="11659" y="18711"/>
                </a:cubicBezTo>
                <a:cubicBezTo>
                  <a:pt x="11520" y="19622"/>
                  <a:pt x="11350" y="20320"/>
                  <a:pt x="10989" y="20050"/>
                </a:cubicBezTo>
                <a:cubicBezTo>
                  <a:pt x="10611" y="19769"/>
                  <a:pt x="10285" y="18632"/>
                  <a:pt x="10274" y="17540"/>
                </a:cubicBezTo>
                <a:cubicBezTo>
                  <a:pt x="10267" y="17045"/>
                  <a:pt x="10274" y="16549"/>
                  <a:pt x="10222" y="15998"/>
                </a:cubicBezTo>
                <a:cubicBezTo>
                  <a:pt x="10073" y="17000"/>
                  <a:pt x="9931" y="18013"/>
                  <a:pt x="9771" y="18992"/>
                </a:cubicBezTo>
                <a:cubicBezTo>
                  <a:pt x="9424" y="21142"/>
                  <a:pt x="9119" y="21356"/>
                  <a:pt x="8515" y="20005"/>
                </a:cubicBezTo>
                <a:cubicBezTo>
                  <a:pt x="8411" y="19769"/>
                  <a:pt x="8238" y="19667"/>
                  <a:pt x="8116" y="19757"/>
                </a:cubicBezTo>
                <a:cubicBezTo>
                  <a:pt x="7721" y="20050"/>
                  <a:pt x="7440" y="19544"/>
                  <a:pt x="7187" y="18632"/>
                </a:cubicBezTo>
                <a:cubicBezTo>
                  <a:pt x="7114" y="18362"/>
                  <a:pt x="6961" y="18013"/>
                  <a:pt x="6885" y="18091"/>
                </a:cubicBezTo>
                <a:cubicBezTo>
                  <a:pt x="6427" y="18564"/>
                  <a:pt x="6139" y="17866"/>
                  <a:pt x="5896" y="16763"/>
                </a:cubicBezTo>
                <a:cubicBezTo>
                  <a:pt x="5854" y="16572"/>
                  <a:pt x="5809" y="16392"/>
                  <a:pt x="5729" y="16054"/>
                </a:cubicBezTo>
                <a:cubicBezTo>
                  <a:pt x="5612" y="16820"/>
                  <a:pt x="5514" y="17461"/>
                  <a:pt x="5417" y="18103"/>
                </a:cubicBezTo>
                <a:cubicBezTo>
                  <a:pt x="5161" y="19814"/>
                  <a:pt x="4821" y="20163"/>
                  <a:pt x="4338" y="19082"/>
                </a:cubicBezTo>
                <a:cubicBezTo>
                  <a:pt x="4123" y="18598"/>
                  <a:pt x="3939" y="18350"/>
                  <a:pt x="3651" y="18474"/>
                </a:cubicBezTo>
                <a:cubicBezTo>
                  <a:pt x="3100" y="18722"/>
                  <a:pt x="2732" y="17281"/>
                  <a:pt x="2815" y="15469"/>
                </a:cubicBezTo>
                <a:cubicBezTo>
                  <a:pt x="2840" y="14940"/>
                  <a:pt x="2857" y="14400"/>
                  <a:pt x="2805" y="13769"/>
                </a:cubicBezTo>
                <a:cubicBezTo>
                  <a:pt x="2715" y="14242"/>
                  <a:pt x="2611" y="14703"/>
                  <a:pt x="2531" y="15199"/>
                </a:cubicBezTo>
                <a:cubicBezTo>
                  <a:pt x="2232" y="17022"/>
                  <a:pt x="1958" y="17236"/>
                  <a:pt x="1445" y="15964"/>
                </a:cubicBezTo>
                <a:cubicBezTo>
                  <a:pt x="1341" y="15705"/>
                  <a:pt x="1251" y="15379"/>
                  <a:pt x="1136" y="15041"/>
                </a:cubicBezTo>
                <a:cubicBezTo>
                  <a:pt x="1063" y="15131"/>
                  <a:pt x="963" y="15401"/>
                  <a:pt x="893" y="15334"/>
                </a:cubicBezTo>
                <a:cubicBezTo>
                  <a:pt x="602" y="15064"/>
                  <a:pt x="286" y="14839"/>
                  <a:pt x="50" y="14287"/>
                </a:cubicBezTo>
                <a:cubicBezTo>
                  <a:pt x="-40" y="14073"/>
                  <a:pt x="9" y="13004"/>
                  <a:pt x="61" y="12385"/>
                </a:cubicBezTo>
                <a:cubicBezTo>
                  <a:pt x="276" y="9807"/>
                  <a:pt x="515" y="7263"/>
                  <a:pt x="751" y="4708"/>
                </a:cubicBezTo>
                <a:cubicBezTo>
                  <a:pt x="813" y="4033"/>
                  <a:pt x="876" y="3358"/>
                  <a:pt x="959" y="2705"/>
                </a:cubicBezTo>
                <a:cubicBezTo>
                  <a:pt x="1164" y="1140"/>
                  <a:pt x="1500" y="814"/>
                  <a:pt x="1944" y="1703"/>
                </a:cubicBezTo>
                <a:cubicBezTo>
                  <a:pt x="2069" y="1951"/>
                  <a:pt x="2205" y="2131"/>
                  <a:pt x="2326" y="2367"/>
                </a:cubicBezTo>
                <a:cubicBezTo>
                  <a:pt x="2579" y="2874"/>
                  <a:pt x="2833" y="3403"/>
                  <a:pt x="3127" y="4010"/>
                </a:cubicBezTo>
                <a:cubicBezTo>
                  <a:pt x="3488" y="2345"/>
                  <a:pt x="4030" y="2164"/>
                  <a:pt x="4609" y="3481"/>
                </a:cubicBezTo>
                <a:cubicBezTo>
                  <a:pt x="4890" y="2750"/>
                  <a:pt x="4803" y="994"/>
                  <a:pt x="5334" y="1286"/>
                </a:cubicBezTo>
                <a:cubicBezTo>
                  <a:pt x="5698" y="1489"/>
                  <a:pt x="6031" y="1714"/>
                  <a:pt x="6135" y="2975"/>
                </a:cubicBezTo>
                <a:cubicBezTo>
                  <a:pt x="6382" y="2187"/>
                  <a:pt x="6590" y="994"/>
                  <a:pt x="6874" y="746"/>
                </a:cubicBezTo>
                <a:cubicBezTo>
                  <a:pt x="7155" y="499"/>
                  <a:pt x="7520" y="1185"/>
                  <a:pt x="7908" y="1512"/>
                </a:cubicBezTo>
                <a:cubicBezTo>
                  <a:pt x="7905" y="1534"/>
                  <a:pt x="7978" y="1320"/>
                  <a:pt x="8012" y="1039"/>
                </a:cubicBezTo>
                <a:cubicBezTo>
                  <a:pt x="8127" y="172"/>
                  <a:pt x="8321" y="-143"/>
                  <a:pt x="8595" y="60"/>
                </a:cubicBezTo>
                <a:cubicBezTo>
                  <a:pt x="8894" y="273"/>
                  <a:pt x="9185" y="510"/>
                  <a:pt x="9272" y="1714"/>
                </a:cubicBezTo>
                <a:cubicBezTo>
                  <a:pt x="9296" y="2018"/>
                  <a:pt x="9410" y="2423"/>
                  <a:pt x="9504" y="2491"/>
                </a:cubicBezTo>
                <a:cubicBezTo>
                  <a:pt x="10326" y="3144"/>
                  <a:pt x="10330" y="3132"/>
                  <a:pt x="10385" y="5845"/>
                </a:cubicBezTo>
                <a:lnTo>
                  <a:pt x="10385" y="58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9" name="Google Shape;1519;p38"/>
          <p:cNvSpPr/>
          <p:nvPr/>
        </p:nvSpPr>
        <p:spPr>
          <a:xfrm>
            <a:off x="5572282" y="3894744"/>
            <a:ext cx="253635" cy="73183"/>
          </a:xfrm>
          <a:custGeom>
            <a:rect b="b" l="l" r="r" t="t"/>
            <a:pathLst>
              <a:path extrusionOk="0" h="21556" w="21531">
                <a:moveTo>
                  <a:pt x="14432" y="10795"/>
                </a:moveTo>
                <a:cubicBezTo>
                  <a:pt x="15278" y="11146"/>
                  <a:pt x="16128" y="11474"/>
                  <a:pt x="16974" y="11849"/>
                </a:cubicBezTo>
                <a:cubicBezTo>
                  <a:pt x="17192" y="11942"/>
                  <a:pt x="17410" y="12153"/>
                  <a:pt x="17618" y="12399"/>
                </a:cubicBezTo>
                <a:cubicBezTo>
                  <a:pt x="18062" y="12902"/>
                  <a:pt x="18394" y="15864"/>
                  <a:pt x="17890" y="17070"/>
                </a:cubicBezTo>
                <a:cubicBezTo>
                  <a:pt x="17954" y="17269"/>
                  <a:pt x="18018" y="17468"/>
                  <a:pt x="18095" y="17702"/>
                </a:cubicBezTo>
                <a:cubicBezTo>
                  <a:pt x="17182" y="19142"/>
                  <a:pt x="16235" y="19552"/>
                  <a:pt x="15275" y="19669"/>
                </a:cubicBezTo>
                <a:cubicBezTo>
                  <a:pt x="13227" y="19915"/>
                  <a:pt x="11179" y="20090"/>
                  <a:pt x="9131" y="20430"/>
                </a:cubicBezTo>
                <a:cubicBezTo>
                  <a:pt x="7644" y="20676"/>
                  <a:pt x="6164" y="21168"/>
                  <a:pt x="4677" y="21507"/>
                </a:cubicBezTo>
                <a:cubicBezTo>
                  <a:pt x="4327" y="21589"/>
                  <a:pt x="3975" y="21577"/>
                  <a:pt x="3629" y="21402"/>
                </a:cubicBezTo>
                <a:cubicBezTo>
                  <a:pt x="3461" y="21320"/>
                  <a:pt x="3253" y="20898"/>
                  <a:pt x="3173" y="20418"/>
                </a:cubicBezTo>
                <a:cubicBezTo>
                  <a:pt x="3072" y="19809"/>
                  <a:pt x="3011" y="18885"/>
                  <a:pt x="3072" y="18264"/>
                </a:cubicBezTo>
                <a:cubicBezTo>
                  <a:pt x="3115" y="17808"/>
                  <a:pt x="3374" y="17386"/>
                  <a:pt x="3545" y="17339"/>
                </a:cubicBezTo>
                <a:cubicBezTo>
                  <a:pt x="4233" y="17152"/>
                  <a:pt x="4925" y="17105"/>
                  <a:pt x="5617" y="17011"/>
                </a:cubicBezTo>
                <a:cubicBezTo>
                  <a:pt x="8520" y="16602"/>
                  <a:pt x="11424" y="16204"/>
                  <a:pt x="14328" y="15759"/>
                </a:cubicBezTo>
                <a:cubicBezTo>
                  <a:pt x="14731" y="15700"/>
                  <a:pt x="15131" y="15349"/>
                  <a:pt x="15530" y="15127"/>
                </a:cubicBezTo>
                <a:cubicBezTo>
                  <a:pt x="15530" y="15009"/>
                  <a:pt x="15530" y="14881"/>
                  <a:pt x="15527" y="14764"/>
                </a:cubicBezTo>
                <a:cubicBezTo>
                  <a:pt x="15235" y="14623"/>
                  <a:pt x="14943" y="14389"/>
                  <a:pt x="14647" y="14366"/>
                </a:cubicBezTo>
                <a:cubicBezTo>
                  <a:pt x="12294" y="14096"/>
                  <a:pt x="9937" y="13663"/>
                  <a:pt x="7584" y="13710"/>
                </a:cubicBezTo>
                <a:cubicBezTo>
                  <a:pt x="6362" y="13733"/>
                  <a:pt x="5147" y="14705"/>
                  <a:pt x="3925" y="15138"/>
                </a:cubicBezTo>
                <a:cubicBezTo>
                  <a:pt x="3183" y="15396"/>
                  <a:pt x="2431" y="15653"/>
                  <a:pt x="1689" y="15536"/>
                </a:cubicBezTo>
                <a:cubicBezTo>
                  <a:pt x="930" y="15419"/>
                  <a:pt x="675" y="13054"/>
                  <a:pt x="1115" y="10842"/>
                </a:cubicBezTo>
                <a:cubicBezTo>
                  <a:pt x="1484" y="8980"/>
                  <a:pt x="1930" y="7786"/>
                  <a:pt x="2619" y="7529"/>
                </a:cubicBezTo>
                <a:cubicBezTo>
                  <a:pt x="4388" y="6885"/>
                  <a:pt x="6150" y="5960"/>
                  <a:pt x="7916" y="5257"/>
                </a:cubicBezTo>
                <a:cubicBezTo>
                  <a:pt x="9440" y="4649"/>
                  <a:pt x="10971" y="4204"/>
                  <a:pt x="12495" y="3677"/>
                </a:cubicBezTo>
                <a:cubicBezTo>
                  <a:pt x="12559" y="3653"/>
                  <a:pt x="12620" y="3571"/>
                  <a:pt x="12673" y="3361"/>
                </a:cubicBezTo>
                <a:cubicBezTo>
                  <a:pt x="12133" y="3361"/>
                  <a:pt x="11596" y="3349"/>
                  <a:pt x="11055" y="3372"/>
                </a:cubicBezTo>
                <a:cubicBezTo>
                  <a:pt x="10938" y="3372"/>
                  <a:pt x="10824" y="3501"/>
                  <a:pt x="10706" y="3501"/>
                </a:cubicBezTo>
                <a:cubicBezTo>
                  <a:pt x="8682" y="3630"/>
                  <a:pt x="6657" y="3747"/>
                  <a:pt x="4636" y="3852"/>
                </a:cubicBezTo>
                <a:cubicBezTo>
                  <a:pt x="3488" y="3911"/>
                  <a:pt x="2340" y="3946"/>
                  <a:pt x="1188" y="3958"/>
                </a:cubicBezTo>
                <a:cubicBezTo>
                  <a:pt x="967" y="3958"/>
                  <a:pt x="742" y="3899"/>
                  <a:pt x="524" y="3770"/>
                </a:cubicBezTo>
                <a:cubicBezTo>
                  <a:pt x="195" y="3571"/>
                  <a:pt x="0" y="2658"/>
                  <a:pt x="0" y="1511"/>
                </a:cubicBezTo>
                <a:cubicBezTo>
                  <a:pt x="0" y="668"/>
                  <a:pt x="94" y="211"/>
                  <a:pt x="356" y="223"/>
                </a:cubicBezTo>
                <a:cubicBezTo>
                  <a:pt x="987" y="258"/>
                  <a:pt x="1622" y="305"/>
                  <a:pt x="2253" y="282"/>
                </a:cubicBezTo>
                <a:cubicBezTo>
                  <a:pt x="4421" y="200"/>
                  <a:pt x="6587" y="-11"/>
                  <a:pt x="8755" y="1"/>
                </a:cubicBezTo>
                <a:cubicBezTo>
                  <a:pt x="11814" y="12"/>
                  <a:pt x="14872" y="106"/>
                  <a:pt x="17931" y="293"/>
                </a:cubicBezTo>
                <a:cubicBezTo>
                  <a:pt x="18867" y="352"/>
                  <a:pt x="19797" y="785"/>
                  <a:pt x="20730" y="1078"/>
                </a:cubicBezTo>
                <a:cubicBezTo>
                  <a:pt x="21080" y="1183"/>
                  <a:pt x="21358" y="1710"/>
                  <a:pt x="21486" y="2939"/>
                </a:cubicBezTo>
                <a:cubicBezTo>
                  <a:pt x="21600" y="4040"/>
                  <a:pt x="21499" y="4473"/>
                  <a:pt x="21177" y="4297"/>
                </a:cubicBezTo>
                <a:cubicBezTo>
                  <a:pt x="21096" y="4250"/>
                  <a:pt x="21012" y="4227"/>
                  <a:pt x="20932" y="4227"/>
                </a:cubicBezTo>
                <a:cubicBezTo>
                  <a:pt x="20888" y="4227"/>
                  <a:pt x="20845" y="4274"/>
                  <a:pt x="20764" y="4332"/>
                </a:cubicBezTo>
                <a:cubicBezTo>
                  <a:pt x="20841" y="4649"/>
                  <a:pt x="20905" y="4871"/>
                  <a:pt x="20955" y="5117"/>
                </a:cubicBezTo>
                <a:cubicBezTo>
                  <a:pt x="21271" y="6674"/>
                  <a:pt x="21133" y="7915"/>
                  <a:pt x="20603" y="8161"/>
                </a:cubicBezTo>
                <a:cubicBezTo>
                  <a:pt x="19153" y="8828"/>
                  <a:pt x="17699" y="9495"/>
                  <a:pt x="16249" y="10092"/>
                </a:cubicBezTo>
                <a:cubicBezTo>
                  <a:pt x="15889" y="10245"/>
                  <a:pt x="15520" y="10092"/>
                  <a:pt x="15161" y="10151"/>
                </a:cubicBezTo>
                <a:cubicBezTo>
                  <a:pt x="14913" y="10198"/>
                  <a:pt x="14664" y="10362"/>
                  <a:pt x="14416" y="10467"/>
                </a:cubicBezTo>
                <a:lnTo>
                  <a:pt x="14432" y="10795"/>
                </a:lnTo>
                <a:lnTo>
                  <a:pt x="14432" y="1079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0" name="Google Shape;1520;p38"/>
          <p:cNvSpPr/>
          <p:nvPr/>
        </p:nvSpPr>
        <p:spPr>
          <a:xfrm>
            <a:off x="5570099" y="3439167"/>
            <a:ext cx="267245" cy="36870"/>
          </a:xfrm>
          <a:custGeom>
            <a:rect b="b" l="l" r="r" t="t"/>
            <a:pathLst>
              <a:path extrusionOk="0" h="21374" w="21526">
                <a:moveTo>
                  <a:pt x="727" y="11207"/>
                </a:moveTo>
                <a:cubicBezTo>
                  <a:pt x="666" y="10584"/>
                  <a:pt x="635" y="10191"/>
                  <a:pt x="596" y="9822"/>
                </a:cubicBezTo>
                <a:cubicBezTo>
                  <a:pt x="447" y="8368"/>
                  <a:pt x="300" y="6891"/>
                  <a:pt x="424" y="4976"/>
                </a:cubicBezTo>
                <a:cubicBezTo>
                  <a:pt x="555" y="2968"/>
                  <a:pt x="816" y="2830"/>
                  <a:pt x="1077" y="2784"/>
                </a:cubicBezTo>
                <a:cubicBezTo>
                  <a:pt x="1622" y="2668"/>
                  <a:pt x="2167" y="2714"/>
                  <a:pt x="2711" y="2484"/>
                </a:cubicBezTo>
                <a:cubicBezTo>
                  <a:pt x="4419" y="1791"/>
                  <a:pt x="6126" y="661"/>
                  <a:pt x="7837" y="314"/>
                </a:cubicBezTo>
                <a:cubicBezTo>
                  <a:pt x="9981" y="-101"/>
                  <a:pt x="12127" y="-9"/>
                  <a:pt x="14271" y="61"/>
                </a:cubicBezTo>
                <a:cubicBezTo>
                  <a:pt x="15772" y="107"/>
                  <a:pt x="17272" y="499"/>
                  <a:pt x="18772" y="776"/>
                </a:cubicBezTo>
                <a:cubicBezTo>
                  <a:pt x="19205" y="845"/>
                  <a:pt x="19639" y="1007"/>
                  <a:pt x="20072" y="1237"/>
                </a:cubicBezTo>
                <a:cubicBezTo>
                  <a:pt x="20368" y="1399"/>
                  <a:pt x="20585" y="2484"/>
                  <a:pt x="20741" y="4376"/>
                </a:cubicBezTo>
                <a:cubicBezTo>
                  <a:pt x="20811" y="5230"/>
                  <a:pt x="20929" y="5899"/>
                  <a:pt x="21043" y="6499"/>
                </a:cubicBezTo>
                <a:cubicBezTo>
                  <a:pt x="21343" y="8091"/>
                  <a:pt x="21588" y="9753"/>
                  <a:pt x="21464" y="12868"/>
                </a:cubicBezTo>
                <a:cubicBezTo>
                  <a:pt x="21429" y="13722"/>
                  <a:pt x="21483" y="14761"/>
                  <a:pt x="21508" y="15707"/>
                </a:cubicBezTo>
                <a:cubicBezTo>
                  <a:pt x="21585" y="18661"/>
                  <a:pt x="21413" y="20553"/>
                  <a:pt x="20999" y="20622"/>
                </a:cubicBezTo>
                <a:cubicBezTo>
                  <a:pt x="19900" y="20807"/>
                  <a:pt x="18801" y="20807"/>
                  <a:pt x="17699" y="20922"/>
                </a:cubicBezTo>
                <a:cubicBezTo>
                  <a:pt x="16010" y="21084"/>
                  <a:pt x="14319" y="21499"/>
                  <a:pt x="12631" y="21337"/>
                </a:cubicBezTo>
                <a:cubicBezTo>
                  <a:pt x="11054" y="21199"/>
                  <a:pt x="9477" y="20484"/>
                  <a:pt x="7900" y="19999"/>
                </a:cubicBezTo>
                <a:cubicBezTo>
                  <a:pt x="5766" y="19330"/>
                  <a:pt x="3635" y="18961"/>
                  <a:pt x="1501" y="20207"/>
                </a:cubicBezTo>
                <a:cubicBezTo>
                  <a:pt x="1402" y="20276"/>
                  <a:pt x="1304" y="20461"/>
                  <a:pt x="1205" y="20530"/>
                </a:cubicBezTo>
                <a:cubicBezTo>
                  <a:pt x="1061" y="20622"/>
                  <a:pt x="915" y="20761"/>
                  <a:pt x="775" y="20668"/>
                </a:cubicBezTo>
                <a:cubicBezTo>
                  <a:pt x="364" y="20414"/>
                  <a:pt x="13" y="17784"/>
                  <a:pt x="1" y="14968"/>
                </a:cubicBezTo>
                <a:cubicBezTo>
                  <a:pt x="-12" y="12707"/>
                  <a:pt x="150" y="11807"/>
                  <a:pt x="727" y="11207"/>
                </a:cubicBezTo>
                <a:lnTo>
                  <a:pt x="727" y="1120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1" name="Google Shape;1521;p38"/>
          <p:cNvSpPr/>
          <p:nvPr/>
        </p:nvSpPr>
        <p:spPr>
          <a:xfrm>
            <a:off x="5576290" y="3263198"/>
            <a:ext cx="255380" cy="55040"/>
          </a:xfrm>
          <a:custGeom>
            <a:rect b="b" l="l" r="r" t="t"/>
            <a:pathLst>
              <a:path extrusionOk="0" h="21210" w="21456">
                <a:moveTo>
                  <a:pt x="6602" y="15055"/>
                </a:moveTo>
                <a:cubicBezTo>
                  <a:pt x="6951" y="14427"/>
                  <a:pt x="7306" y="13875"/>
                  <a:pt x="7642" y="13125"/>
                </a:cubicBezTo>
                <a:cubicBezTo>
                  <a:pt x="7711" y="12972"/>
                  <a:pt x="7738" y="12114"/>
                  <a:pt x="7735" y="11593"/>
                </a:cubicBezTo>
                <a:cubicBezTo>
                  <a:pt x="7725" y="8943"/>
                  <a:pt x="7874" y="6522"/>
                  <a:pt x="8190" y="4316"/>
                </a:cubicBezTo>
                <a:cubicBezTo>
                  <a:pt x="8425" y="2662"/>
                  <a:pt x="8724" y="2049"/>
                  <a:pt x="9070" y="2478"/>
                </a:cubicBezTo>
                <a:cubicBezTo>
                  <a:pt x="9415" y="2907"/>
                  <a:pt x="9698" y="4347"/>
                  <a:pt x="9668" y="6170"/>
                </a:cubicBezTo>
                <a:cubicBezTo>
                  <a:pt x="9628" y="8468"/>
                  <a:pt x="9502" y="10750"/>
                  <a:pt x="9415" y="13002"/>
                </a:cubicBezTo>
                <a:cubicBezTo>
                  <a:pt x="9870" y="13140"/>
                  <a:pt x="10256" y="11608"/>
                  <a:pt x="10312" y="9295"/>
                </a:cubicBezTo>
                <a:cubicBezTo>
                  <a:pt x="10382" y="6583"/>
                  <a:pt x="10535" y="4010"/>
                  <a:pt x="11073" y="2386"/>
                </a:cubicBezTo>
                <a:cubicBezTo>
                  <a:pt x="11322" y="1620"/>
                  <a:pt x="11597" y="1160"/>
                  <a:pt x="11890" y="1896"/>
                </a:cubicBezTo>
                <a:cubicBezTo>
                  <a:pt x="12179" y="2631"/>
                  <a:pt x="12295" y="3918"/>
                  <a:pt x="12245" y="5297"/>
                </a:cubicBezTo>
                <a:cubicBezTo>
                  <a:pt x="12179" y="7058"/>
                  <a:pt x="12049" y="8774"/>
                  <a:pt x="11923" y="10474"/>
                </a:cubicBezTo>
                <a:cubicBezTo>
                  <a:pt x="11870" y="11210"/>
                  <a:pt x="11760" y="11853"/>
                  <a:pt x="11611" y="13063"/>
                </a:cubicBezTo>
                <a:cubicBezTo>
                  <a:pt x="12009" y="12604"/>
                  <a:pt x="12315" y="12328"/>
                  <a:pt x="12611" y="11853"/>
                </a:cubicBezTo>
                <a:cubicBezTo>
                  <a:pt x="12680" y="11746"/>
                  <a:pt x="12710" y="11011"/>
                  <a:pt x="12740" y="10536"/>
                </a:cubicBezTo>
                <a:cubicBezTo>
                  <a:pt x="12853" y="8713"/>
                  <a:pt x="12913" y="6783"/>
                  <a:pt x="13079" y="5052"/>
                </a:cubicBezTo>
                <a:cubicBezTo>
                  <a:pt x="13305" y="2662"/>
                  <a:pt x="13690" y="1926"/>
                  <a:pt x="14142" y="2616"/>
                </a:cubicBezTo>
                <a:cubicBezTo>
                  <a:pt x="14653" y="3382"/>
                  <a:pt x="15015" y="5756"/>
                  <a:pt x="14902" y="8039"/>
                </a:cubicBezTo>
                <a:cubicBezTo>
                  <a:pt x="14826" y="9617"/>
                  <a:pt x="14653" y="11103"/>
                  <a:pt x="14527" y="12604"/>
                </a:cubicBezTo>
                <a:cubicBezTo>
                  <a:pt x="14902" y="12558"/>
                  <a:pt x="14969" y="12052"/>
                  <a:pt x="15039" y="10291"/>
                </a:cubicBezTo>
                <a:cubicBezTo>
                  <a:pt x="15115" y="8284"/>
                  <a:pt x="15251" y="6292"/>
                  <a:pt x="15414" y="4393"/>
                </a:cubicBezTo>
                <a:cubicBezTo>
                  <a:pt x="15484" y="3566"/>
                  <a:pt x="15670" y="2876"/>
                  <a:pt x="15829" y="2294"/>
                </a:cubicBezTo>
                <a:cubicBezTo>
                  <a:pt x="16098" y="1329"/>
                  <a:pt x="16560" y="1283"/>
                  <a:pt x="16779" y="2064"/>
                </a:cubicBezTo>
                <a:cubicBezTo>
                  <a:pt x="17081" y="3152"/>
                  <a:pt x="17247" y="5266"/>
                  <a:pt x="17111" y="6783"/>
                </a:cubicBezTo>
                <a:cubicBezTo>
                  <a:pt x="16975" y="8314"/>
                  <a:pt x="16796" y="9754"/>
                  <a:pt x="16636" y="11240"/>
                </a:cubicBezTo>
                <a:cubicBezTo>
                  <a:pt x="16586" y="11700"/>
                  <a:pt x="16533" y="12160"/>
                  <a:pt x="16477" y="12665"/>
                </a:cubicBezTo>
                <a:cubicBezTo>
                  <a:pt x="17055" y="13017"/>
                  <a:pt x="17380" y="11685"/>
                  <a:pt x="17493" y="9372"/>
                </a:cubicBezTo>
                <a:cubicBezTo>
                  <a:pt x="17596" y="7273"/>
                  <a:pt x="17779" y="5220"/>
                  <a:pt x="17995" y="3305"/>
                </a:cubicBezTo>
                <a:cubicBezTo>
                  <a:pt x="18187" y="1589"/>
                  <a:pt x="18656" y="1023"/>
                  <a:pt x="18991" y="1697"/>
                </a:cubicBezTo>
                <a:cubicBezTo>
                  <a:pt x="19290" y="2294"/>
                  <a:pt x="19426" y="3994"/>
                  <a:pt x="19287" y="6017"/>
                </a:cubicBezTo>
                <a:cubicBezTo>
                  <a:pt x="19167" y="7732"/>
                  <a:pt x="18998" y="9372"/>
                  <a:pt x="18845" y="11041"/>
                </a:cubicBezTo>
                <a:cubicBezTo>
                  <a:pt x="18799" y="11562"/>
                  <a:pt x="18742" y="12068"/>
                  <a:pt x="18689" y="12604"/>
                </a:cubicBezTo>
                <a:cubicBezTo>
                  <a:pt x="19320" y="13462"/>
                  <a:pt x="19994" y="10919"/>
                  <a:pt x="20014" y="8100"/>
                </a:cubicBezTo>
                <a:cubicBezTo>
                  <a:pt x="20024" y="6675"/>
                  <a:pt x="20144" y="5205"/>
                  <a:pt x="20267" y="3857"/>
                </a:cubicBezTo>
                <a:cubicBezTo>
                  <a:pt x="20370" y="2754"/>
                  <a:pt x="20589" y="2616"/>
                  <a:pt x="20828" y="3152"/>
                </a:cubicBezTo>
                <a:cubicBezTo>
                  <a:pt x="21250" y="4117"/>
                  <a:pt x="21462" y="6185"/>
                  <a:pt x="21290" y="8253"/>
                </a:cubicBezTo>
                <a:cubicBezTo>
                  <a:pt x="21110" y="10413"/>
                  <a:pt x="21087" y="12328"/>
                  <a:pt x="21423" y="14258"/>
                </a:cubicBezTo>
                <a:cubicBezTo>
                  <a:pt x="21499" y="14687"/>
                  <a:pt x="21429" y="15867"/>
                  <a:pt x="21356" y="16526"/>
                </a:cubicBezTo>
                <a:cubicBezTo>
                  <a:pt x="21330" y="16755"/>
                  <a:pt x="21017" y="16694"/>
                  <a:pt x="20944" y="16326"/>
                </a:cubicBezTo>
                <a:cubicBezTo>
                  <a:pt x="20659" y="14856"/>
                  <a:pt x="20453" y="15285"/>
                  <a:pt x="20137" y="16280"/>
                </a:cubicBezTo>
                <a:cubicBezTo>
                  <a:pt x="19506" y="18257"/>
                  <a:pt x="18825" y="18915"/>
                  <a:pt x="18138" y="16556"/>
                </a:cubicBezTo>
                <a:cubicBezTo>
                  <a:pt x="18051" y="16265"/>
                  <a:pt x="17879" y="16296"/>
                  <a:pt x="17762" y="16464"/>
                </a:cubicBezTo>
                <a:cubicBezTo>
                  <a:pt x="17487" y="16863"/>
                  <a:pt x="17227" y="17491"/>
                  <a:pt x="16955" y="17920"/>
                </a:cubicBezTo>
                <a:cubicBezTo>
                  <a:pt x="16573" y="18532"/>
                  <a:pt x="16211" y="18272"/>
                  <a:pt x="15852" y="17368"/>
                </a:cubicBezTo>
                <a:cubicBezTo>
                  <a:pt x="15723" y="17046"/>
                  <a:pt x="15510" y="16985"/>
                  <a:pt x="15381" y="17246"/>
                </a:cubicBezTo>
                <a:cubicBezTo>
                  <a:pt x="14723" y="18640"/>
                  <a:pt x="14089" y="19222"/>
                  <a:pt x="13438" y="17123"/>
                </a:cubicBezTo>
                <a:cubicBezTo>
                  <a:pt x="13348" y="16832"/>
                  <a:pt x="13165" y="16954"/>
                  <a:pt x="13042" y="17123"/>
                </a:cubicBezTo>
                <a:cubicBezTo>
                  <a:pt x="12351" y="18027"/>
                  <a:pt x="11681" y="18349"/>
                  <a:pt x="11043" y="16296"/>
                </a:cubicBezTo>
                <a:cubicBezTo>
                  <a:pt x="10960" y="16020"/>
                  <a:pt x="10764" y="16311"/>
                  <a:pt x="10638" y="16526"/>
                </a:cubicBezTo>
                <a:cubicBezTo>
                  <a:pt x="10249" y="17184"/>
                  <a:pt x="9880" y="18180"/>
                  <a:pt x="9482" y="18548"/>
                </a:cubicBezTo>
                <a:cubicBezTo>
                  <a:pt x="9223" y="18793"/>
                  <a:pt x="8930" y="18119"/>
                  <a:pt x="8648" y="17996"/>
                </a:cubicBezTo>
                <a:cubicBezTo>
                  <a:pt x="8455" y="17904"/>
                  <a:pt x="8249" y="17920"/>
                  <a:pt x="8060" y="18103"/>
                </a:cubicBezTo>
                <a:cubicBezTo>
                  <a:pt x="7645" y="18532"/>
                  <a:pt x="7246" y="19329"/>
                  <a:pt x="6828" y="19543"/>
                </a:cubicBezTo>
                <a:cubicBezTo>
                  <a:pt x="6572" y="19666"/>
                  <a:pt x="6266" y="19237"/>
                  <a:pt x="6044" y="18609"/>
                </a:cubicBezTo>
                <a:cubicBezTo>
                  <a:pt x="5765" y="17812"/>
                  <a:pt x="5552" y="17935"/>
                  <a:pt x="5270" y="18471"/>
                </a:cubicBezTo>
                <a:cubicBezTo>
                  <a:pt x="4878" y="19222"/>
                  <a:pt x="4463" y="19758"/>
                  <a:pt x="4048" y="20202"/>
                </a:cubicBezTo>
                <a:cubicBezTo>
                  <a:pt x="3407" y="20876"/>
                  <a:pt x="2822" y="20080"/>
                  <a:pt x="2334" y="18119"/>
                </a:cubicBezTo>
                <a:cubicBezTo>
                  <a:pt x="2124" y="17276"/>
                  <a:pt x="1992" y="17414"/>
                  <a:pt x="1809" y="18195"/>
                </a:cubicBezTo>
                <a:cubicBezTo>
                  <a:pt x="1606" y="19069"/>
                  <a:pt x="1384" y="19850"/>
                  <a:pt x="1155" y="20570"/>
                </a:cubicBezTo>
                <a:cubicBezTo>
                  <a:pt x="879" y="21443"/>
                  <a:pt x="587" y="21397"/>
                  <a:pt x="308" y="20585"/>
                </a:cubicBezTo>
                <a:cubicBezTo>
                  <a:pt x="-98" y="19406"/>
                  <a:pt x="-101" y="17629"/>
                  <a:pt x="288" y="16388"/>
                </a:cubicBezTo>
                <a:cubicBezTo>
                  <a:pt x="600" y="15377"/>
                  <a:pt x="902" y="14289"/>
                  <a:pt x="1218" y="13293"/>
                </a:cubicBezTo>
                <a:cubicBezTo>
                  <a:pt x="1430" y="12604"/>
                  <a:pt x="1493" y="11715"/>
                  <a:pt x="1487" y="10536"/>
                </a:cubicBezTo>
                <a:cubicBezTo>
                  <a:pt x="1477" y="8514"/>
                  <a:pt x="1457" y="6461"/>
                  <a:pt x="1530" y="4485"/>
                </a:cubicBezTo>
                <a:cubicBezTo>
                  <a:pt x="1643" y="1497"/>
                  <a:pt x="2098" y="-157"/>
                  <a:pt x="2646" y="12"/>
                </a:cubicBezTo>
                <a:cubicBezTo>
                  <a:pt x="3111" y="149"/>
                  <a:pt x="3579" y="2493"/>
                  <a:pt x="3606" y="5174"/>
                </a:cubicBezTo>
                <a:cubicBezTo>
                  <a:pt x="3619" y="6446"/>
                  <a:pt x="3556" y="7855"/>
                  <a:pt x="3446" y="9034"/>
                </a:cubicBezTo>
                <a:cubicBezTo>
                  <a:pt x="3297" y="10643"/>
                  <a:pt x="3081" y="12129"/>
                  <a:pt x="2878" y="13615"/>
                </a:cubicBezTo>
                <a:cubicBezTo>
                  <a:pt x="2736" y="14657"/>
                  <a:pt x="2746" y="15407"/>
                  <a:pt x="3038" y="15453"/>
                </a:cubicBezTo>
                <a:cubicBezTo>
                  <a:pt x="3357" y="15514"/>
                  <a:pt x="3682" y="15469"/>
                  <a:pt x="3998" y="15223"/>
                </a:cubicBezTo>
                <a:cubicBezTo>
                  <a:pt x="4257" y="15024"/>
                  <a:pt x="4499" y="14442"/>
                  <a:pt x="4752" y="14029"/>
                </a:cubicBezTo>
                <a:cubicBezTo>
                  <a:pt x="5004" y="13615"/>
                  <a:pt x="5094" y="12864"/>
                  <a:pt x="5067" y="11562"/>
                </a:cubicBezTo>
                <a:cubicBezTo>
                  <a:pt x="4974" y="6982"/>
                  <a:pt x="5413" y="3489"/>
                  <a:pt x="6233" y="1972"/>
                </a:cubicBezTo>
                <a:cubicBezTo>
                  <a:pt x="6529" y="1421"/>
                  <a:pt x="6828" y="900"/>
                  <a:pt x="7107" y="2110"/>
                </a:cubicBezTo>
                <a:cubicBezTo>
                  <a:pt x="7392" y="3336"/>
                  <a:pt x="7532" y="4990"/>
                  <a:pt x="7406" y="6614"/>
                </a:cubicBezTo>
                <a:cubicBezTo>
                  <a:pt x="7230" y="8897"/>
                  <a:pt x="6961" y="11041"/>
                  <a:pt x="6725" y="13217"/>
                </a:cubicBezTo>
                <a:cubicBezTo>
                  <a:pt x="6675" y="13661"/>
                  <a:pt x="6599" y="14059"/>
                  <a:pt x="6532" y="14473"/>
                </a:cubicBezTo>
                <a:cubicBezTo>
                  <a:pt x="6552" y="14641"/>
                  <a:pt x="6575" y="14856"/>
                  <a:pt x="6602" y="15055"/>
                </a:cubicBezTo>
                <a:lnTo>
                  <a:pt x="6602" y="15055"/>
                </a:lnTo>
                <a:close/>
                <a:moveTo>
                  <a:pt x="6702" y="3887"/>
                </a:moveTo>
                <a:cubicBezTo>
                  <a:pt x="6642" y="3795"/>
                  <a:pt x="6582" y="3688"/>
                  <a:pt x="6519" y="3596"/>
                </a:cubicBezTo>
                <a:lnTo>
                  <a:pt x="6190" y="7640"/>
                </a:lnTo>
                <a:cubicBezTo>
                  <a:pt x="6237" y="7732"/>
                  <a:pt x="6286" y="7809"/>
                  <a:pt x="6333" y="7901"/>
                </a:cubicBezTo>
                <a:cubicBezTo>
                  <a:pt x="6459" y="6568"/>
                  <a:pt x="6579" y="5235"/>
                  <a:pt x="6702" y="3887"/>
                </a:cubicBezTo>
                <a:lnTo>
                  <a:pt x="6702" y="38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2" name="Google Shape;1522;p38"/>
          <p:cNvSpPr/>
          <p:nvPr/>
        </p:nvSpPr>
        <p:spPr>
          <a:xfrm>
            <a:off x="5562410" y="3996418"/>
            <a:ext cx="284696" cy="31207"/>
          </a:xfrm>
          <a:custGeom>
            <a:rect b="b" l="l" r="r" t="t"/>
            <a:pathLst>
              <a:path extrusionOk="0" h="21050" w="21572">
                <a:moveTo>
                  <a:pt x="21135" y="16467"/>
                </a:moveTo>
                <a:lnTo>
                  <a:pt x="21572" y="16467"/>
                </a:lnTo>
                <a:cubicBezTo>
                  <a:pt x="21548" y="16895"/>
                  <a:pt x="21536" y="17163"/>
                  <a:pt x="21533" y="17163"/>
                </a:cubicBezTo>
                <a:cubicBezTo>
                  <a:pt x="21027" y="16092"/>
                  <a:pt x="20580" y="19465"/>
                  <a:pt x="20080" y="18662"/>
                </a:cubicBezTo>
                <a:cubicBezTo>
                  <a:pt x="19924" y="18421"/>
                  <a:pt x="19771" y="17966"/>
                  <a:pt x="19618" y="17591"/>
                </a:cubicBezTo>
                <a:cubicBezTo>
                  <a:pt x="19472" y="17243"/>
                  <a:pt x="19307" y="16306"/>
                  <a:pt x="19181" y="16601"/>
                </a:cubicBezTo>
                <a:cubicBezTo>
                  <a:pt x="18171" y="18903"/>
                  <a:pt x="17141" y="18019"/>
                  <a:pt x="16122" y="18287"/>
                </a:cubicBezTo>
                <a:cubicBezTo>
                  <a:pt x="12568" y="19277"/>
                  <a:pt x="9015" y="20348"/>
                  <a:pt x="5461" y="20990"/>
                </a:cubicBezTo>
                <a:cubicBezTo>
                  <a:pt x="4011" y="21258"/>
                  <a:pt x="2555" y="20562"/>
                  <a:pt x="1105" y="20134"/>
                </a:cubicBezTo>
                <a:cubicBezTo>
                  <a:pt x="694" y="20000"/>
                  <a:pt x="323" y="18528"/>
                  <a:pt x="89" y="15316"/>
                </a:cubicBezTo>
                <a:cubicBezTo>
                  <a:pt x="11" y="14219"/>
                  <a:pt x="-28" y="12345"/>
                  <a:pt x="23" y="11248"/>
                </a:cubicBezTo>
                <a:cubicBezTo>
                  <a:pt x="56" y="10525"/>
                  <a:pt x="290" y="10230"/>
                  <a:pt x="427" y="10311"/>
                </a:cubicBezTo>
                <a:cubicBezTo>
                  <a:pt x="688" y="10471"/>
                  <a:pt x="949" y="11007"/>
                  <a:pt x="1284" y="11515"/>
                </a:cubicBezTo>
                <a:cubicBezTo>
                  <a:pt x="1182" y="9936"/>
                  <a:pt x="1120" y="9106"/>
                  <a:pt x="1075" y="8196"/>
                </a:cubicBezTo>
                <a:cubicBezTo>
                  <a:pt x="931" y="5225"/>
                  <a:pt x="1078" y="3030"/>
                  <a:pt x="1413" y="2923"/>
                </a:cubicBezTo>
                <a:cubicBezTo>
                  <a:pt x="4026" y="2067"/>
                  <a:pt x="6636" y="1103"/>
                  <a:pt x="9248" y="327"/>
                </a:cubicBezTo>
                <a:cubicBezTo>
                  <a:pt x="11478" y="-342"/>
                  <a:pt x="13701" y="-101"/>
                  <a:pt x="15921" y="2147"/>
                </a:cubicBezTo>
                <a:cubicBezTo>
                  <a:pt x="16397" y="2629"/>
                  <a:pt x="16871" y="2977"/>
                  <a:pt x="17446" y="3486"/>
                </a:cubicBezTo>
                <a:cubicBezTo>
                  <a:pt x="17117" y="5600"/>
                  <a:pt x="16946" y="8036"/>
                  <a:pt x="16559" y="8062"/>
                </a:cubicBezTo>
                <a:cubicBezTo>
                  <a:pt x="14657" y="8170"/>
                  <a:pt x="12754" y="8143"/>
                  <a:pt x="10851" y="8758"/>
                </a:cubicBezTo>
                <a:cubicBezTo>
                  <a:pt x="8499" y="9508"/>
                  <a:pt x="6153" y="10793"/>
                  <a:pt x="3804" y="11863"/>
                </a:cubicBezTo>
                <a:cubicBezTo>
                  <a:pt x="3774" y="11863"/>
                  <a:pt x="3747" y="11997"/>
                  <a:pt x="3717" y="12479"/>
                </a:cubicBezTo>
                <a:cubicBezTo>
                  <a:pt x="3825" y="12479"/>
                  <a:pt x="3933" y="12506"/>
                  <a:pt x="4038" y="12479"/>
                </a:cubicBezTo>
                <a:cubicBezTo>
                  <a:pt x="6360" y="11836"/>
                  <a:pt x="8679" y="11194"/>
                  <a:pt x="10998" y="10498"/>
                </a:cubicBezTo>
                <a:cubicBezTo>
                  <a:pt x="13668" y="9695"/>
                  <a:pt x="16332" y="10016"/>
                  <a:pt x="18992" y="11970"/>
                </a:cubicBezTo>
                <a:cubicBezTo>
                  <a:pt x="19615" y="12425"/>
                  <a:pt x="20236" y="13175"/>
                  <a:pt x="20853" y="13951"/>
                </a:cubicBezTo>
                <a:cubicBezTo>
                  <a:pt x="20937" y="14085"/>
                  <a:pt x="21006" y="15262"/>
                  <a:pt x="21135" y="16467"/>
                </a:cubicBezTo>
                <a:lnTo>
                  <a:pt x="21135" y="1646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3" name="Google Shape;1523;p38"/>
          <p:cNvSpPr/>
          <p:nvPr/>
        </p:nvSpPr>
        <p:spPr>
          <a:xfrm>
            <a:off x="5588709" y="3197420"/>
            <a:ext cx="247132" cy="22561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4" name="Google Shape;1524;p38"/>
          <p:cNvSpPr/>
          <p:nvPr/>
        </p:nvSpPr>
        <p:spPr>
          <a:xfrm>
            <a:off x="5581866" y="2982204"/>
            <a:ext cx="247129" cy="24113"/>
          </a:xfrm>
          <a:custGeom>
            <a:rect b="b" l="l" r="r" t="t"/>
            <a:pathLst>
              <a:path extrusionOk="0" h="20263" w="21588">
                <a:moveTo>
                  <a:pt x="20480" y="15372"/>
                </a:moveTo>
                <a:cubicBezTo>
                  <a:pt x="20048" y="16243"/>
                  <a:pt x="19620" y="17147"/>
                  <a:pt x="19188" y="17984"/>
                </a:cubicBezTo>
                <a:cubicBezTo>
                  <a:pt x="19036" y="18286"/>
                  <a:pt x="18870" y="18855"/>
                  <a:pt x="18725" y="18620"/>
                </a:cubicBezTo>
                <a:cubicBezTo>
                  <a:pt x="18044" y="17448"/>
                  <a:pt x="17367" y="15941"/>
                  <a:pt x="16687" y="14769"/>
                </a:cubicBezTo>
                <a:cubicBezTo>
                  <a:pt x="16473" y="14401"/>
                  <a:pt x="16227" y="14167"/>
                  <a:pt x="16024" y="14736"/>
                </a:cubicBezTo>
                <a:cubicBezTo>
                  <a:pt x="15391" y="16544"/>
                  <a:pt x="14777" y="16846"/>
                  <a:pt x="14148" y="14535"/>
                </a:cubicBezTo>
                <a:cubicBezTo>
                  <a:pt x="13986" y="13932"/>
                  <a:pt x="13764" y="14167"/>
                  <a:pt x="13595" y="14736"/>
                </a:cubicBezTo>
                <a:cubicBezTo>
                  <a:pt x="12998" y="16678"/>
                  <a:pt x="12431" y="17917"/>
                  <a:pt x="11816" y="14836"/>
                </a:cubicBezTo>
                <a:cubicBezTo>
                  <a:pt x="11640" y="13966"/>
                  <a:pt x="11312" y="14803"/>
                  <a:pt x="11105" y="15841"/>
                </a:cubicBezTo>
                <a:cubicBezTo>
                  <a:pt x="10445" y="19190"/>
                  <a:pt x="9809" y="19726"/>
                  <a:pt x="9139" y="16209"/>
                </a:cubicBezTo>
                <a:cubicBezTo>
                  <a:pt x="9032" y="15640"/>
                  <a:pt x="8849" y="15640"/>
                  <a:pt x="8735" y="16109"/>
                </a:cubicBezTo>
                <a:cubicBezTo>
                  <a:pt x="7996" y="19056"/>
                  <a:pt x="7288" y="18620"/>
                  <a:pt x="6573" y="15238"/>
                </a:cubicBezTo>
                <a:cubicBezTo>
                  <a:pt x="6410" y="14468"/>
                  <a:pt x="6137" y="14702"/>
                  <a:pt x="5968" y="15506"/>
                </a:cubicBezTo>
                <a:cubicBezTo>
                  <a:pt x="5156" y="19324"/>
                  <a:pt x="4365" y="20529"/>
                  <a:pt x="3585" y="14937"/>
                </a:cubicBezTo>
                <a:cubicBezTo>
                  <a:pt x="3353" y="13296"/>
                  <a:pt x="3184" y="14602"/>
                  <a:pt x="3001" y="15841"/>
                </a:cubicBezTo>
                <a:cubicBezTo>
                  <a:pt x="2503" y="19257"/>
                  <a:pt x="1968" y="21400"/>
                  <a:pt x="1343" y="19625"/>
                </a:cubicBezTo>
                <a:cubicBezTo>
                  <a:pt x="683" y="17750"/>
                  <a:pt x="54" y="10784"/>
                  <a:pt x="2" y="4522"/>
                </a:cubicBezTo>
                <a:cubicBezTo>
                  <a:pt x="-8" y="3149"/>
                  <a:pt x="20" y="838"/>
                  <a:pt x="103" y="470"/>
                </a:cubicBezTo>
                <a:cubicBezTo>
                  <a:pt x="244" y="-167"/>
                  <a:pt x="489" y="-200"/>
                  <a:pt x="603" y="637"/>
                </a:cubicBezTo>
                <a:cubicBezTo>
                  <a:pt x="814" y="2178"/>
                  <a:pt x="990" y="4388"/>
                  <a:pt x="1135" y="6598"/>
                </a:cubicBezTo>
                <a:cubicBezTo>
                  <a:pt x="1439" y="11220"/>
                  <a:pt x="1584" y="11655"/>
                  <a:pt x="2054" y="8507"/>
                </a:cubicBezTo>
                <a:cubicBezTo>
                  <a:pt x="2224" y="7368"/>
                  <a:pt x="2379" y="6062"/>
                  <a:pt x="2527" y="4723"/>
                </a:cubicBezTo>
                <a:cubicBezTo>
                  <a:pt x="2963" y="939"/>
                  <a:pt x="3298" y="805"/>
                  <a:pt x="3743" y="4321"/>
                </a:cubicBezTo>
                <a:cubicBezTo>
                  <a:pt x="4507" y="10349"/>
                  <a:pt x="4631" y="10550"/>
                  <a:pt x="5467" y="5493"/>
                </a:cubicBezTo>
                <a:cubicBezTo>
                  <a:pt x="5868" y="3082"/>
                  <a:pt x="6244" y="3149"/>
                  <a:pt x="6614" y="5593"/>
                </a:cubicBezTo>
                <a:cubicBezTo>
                  <a:pt x="7153" y="9177"/>
                  <a:pt x="7671" y="9545"/>
                  <a:pt x="8217" y="5761"/>
                </a:cubicBezTo>
                <a:cubicBezTo>
                  <a:pt x="8507" y="3752"/>
                  <a:pt x="8842" y="3752"/>
                  <a:pt x="9129" y="5861"/>
                </a:cubicBezTo>
                <a:cubicBezTo>
                  <a:pt x="9592" y="9277"/>
                  <a:pt x="10041" y="8775"/>
                  <a:pt x="10504" y="5995"/>
                </a:cubicBezTo>
                <a:cubicBezTo>
                  <a:pt x="10593" y="5426"/>
                  <a:pt x="10687" y="4890"/>
                  <a:pt x="10780" y="4321"/>
                </a:cubicBezTo>
                <a:cubicBezTo>
                  <a:pt x="11108" y="2278"/>
                  <a:pt x="11433" y="2111"/>
                  <a:pt x="11754" y="4455"/>
                </a:cubicBezTo>
                <a:cubicBezTo>
                  <a:pt x="12127" y="7167"/>
                  <a:pt x="12524" y="7234"/>
                  <a:pt x="12901" y="4857"/>
                </a:cubicBezTo>
                <a:cubicBezTo>
                  <a:pt x="13343" y="2111"/>
                  <a:pt x="13747" y="1910"/>
                  <a:pt x="14214" y="4589"/>
                </a:cubicBezTo>
                <a:cubicBezTo>
                  <a:pt x="14611" y="6866"/>
                  <a:pt x="15060" y="6330"/>
                  <a:pt x="15464" y="4354"/>
                </a:cubicBezTo>
                <a:cubicBezTo>
                  <a:pt x="15889" y="2312"/>
                  <a:pt x="16293" y="2178"/>
                  <a:pt x="16697" y="4723"/>
                </a:cubicBezTo>
                <a:cubicBezTo>
                  <a:pt x="16735" y="4957"/>
                  <a:pt x="16784" y="5259"/>
                  <a:pt x="16828" y="5292"/>
                </a:cubicBezTo>
                <a:cubicBezTo>
                  <a:pt x="17561" y="5761"/>
                  <a:pt x="18290" y="8273"/>
                  <a:pt x="19032" y="5962"/>
                </a:cubicBezTo>
                <a:cubicBezTo>
                  <a:pt x="19236" y="5326"/>
                  <a:pt x="19454" y="5058"/>
                  <a:pt x="19668" y="4957"/>
                </a:cubicBezTo>
                <a:cubicBezTo>
                  <a:pt x="20027" y="4790"/>
                  <a:pt x="20386" y="4656"/>
                  <a:pt x="20742" y="4957"/>
                </a:cubicBezTo>
                <a:cubicBezTo>
                  <a:pt x="20956" y="5158"/>
                  <a:pt x="21212" y="5761"/>
                  <a:pt x="21361" y="7100"/>
                </a:cubicBezTo>
                <a:cubicBezTo>
                  <a:pt x="21502" y="8373"/>
                  <a:pt x="21589" y="10818"/>
                  <a:pt x="21589" y="12760"/>
                </a:cubicBezTo>
                <a:cubicBezTo>
                  <a:pt x="21592" y="15406"/>
                  <a:pt x="21326" y="15774"/>
                  <a:pt x="21105" y="15941"/>
                </a:cubicBezTo>
                <a:cubicBezTo>
                  <a:pt x="20901" y="16075"/>
                  <a:pt x="20694" y="15975"/>
                  <a:pt x="20490" y="15975"/>
                </a:cubicBezTo>
                <a:cubicBezTo>
                  <a:pt x="20483" y="15774"/>
                  <a:pt x="20480" y="15573"/>
                  <a:pt x="20473" y="15406"/>
                </a:cubicBezTo>
                <a:lnTo>
                  <a:pt x="20480" y="1537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5" name="Google Shape;1525;p38"/>
          <p:cNvSpPr/>
          <p:nvPr/>
        </p:nvSpPr>
        <p:spPr>
          <a:xfrm>
            <a:off x="5582715" y="3051459"/>
            <a:ext cx="247582" cy="14011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6" name="Google Shape;1526;p38"/>
          <p:cNvSpPr/>
          <p:nvPr/>
        </p:nvSpPr>
        <p:spPr>
          <a:xfrm>
            <a:off x="5586048" y="3119173"/>
            <a:ext cx="39018" cy="15440"/>
          </a:xfrm>
          <a:custGeom>
            <a:rect b="b" l="l" r="r" t="t"/>
            <a:pathLst>
              <a:path extrusionOk="0" h="19987" w="21148">
                <a:moveTo>
                  <a:pt x="6220" y="19987"/>
                </a:moveTo>
                <a:cubicBezTo>
                  <a:pt x="3633" y="18701"/>
                  <a:pt x="1644" y="16336"/>
                  <a:pt x="446" y="10987"/>
                </a:cubicBezTo>
                <a:cubicBezTo>
                  <a:pt x="-452" y="7078"/>
                  <a:pt x="18" y="3118"/>
                  <a:pt x="1751" y="2501"/>
                </a:cubicBezTo>
                <a:cubicBezTo>
                  <a:pt x="7397" y="496"/>
                  <a:pt x="13085" y="-1613"/>
                  <a:pt x="18774" y="1833"/>
                </a:cubicBezTo>
                <a:cubicBezTo>
                  <a:pt x="19651" y="2347"/>
                  <a:pt x="20357" y="4507"/>
                  <a:pt x="21148" y="5896"/>
                </a:cubicBezTo>
                <a:cubicBezTo>
                  <a:pt x="20528" y="7696"/>
                  <a:pt x="20015" y="10524"/>
                  <a:pt x="19223" y="11141"/>
                </a:cubicBezTo>
                <a:cubicBezTo>
                  <a:pt x="14903" y="14330"/>
                  <a:pt x="10540" y="17056"/>
                  <a:pt x="6220" y="1998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7" name="Google Shape;1527;p38"/>
          <p:cNvSpPr/>
          <p:nvPr/>
        </p:nvSpPr>
        <p:spPr>
          <a:xfrm>
            <a:off x="5787840" y="3116812"/>
            <a:ext cx="22944" cy="15251"/>
          </a:xfrm>
          <a:custGeom>
            <a:rect b="b" l="l" r="r" t="t"/>
            <a:pathLst>
              <a:path extrusionOk="0" h="20749" w="20486">
                <a:moveTo>
                  <a:pt x="7178" y="1411"/>
                </a:moveTo>
                <a:cubicBezTo>
                  <a:pt x="10108" y="1954"/>
                  <a:pt x="13037" y="2334"/>
                  <a:pt x="15967" y="3039"/>
                </a:cubicBezTo>
                <a:cubicBezTo>
                  <a:pt x="18472" y="3690"/>
                  <a:pt x="20237" y="5698"/>
                  <a:pt x="20449" y="10040"/>
                </a:cubicBezTo>
                <a:cubicBezTo>
                  <a:pt x="20696" y="14545"/>
                  <a:pt x="19708" y="17855"/>
                  <a:pt x="16778" y="19266"/>
                </a:cubicBezTo>
                <a:cubicBezTo>
                  <a:pt x="12402" y="21383"/>
                  <a:pt x="8025" y="21600"/>
                  <a:pt x="4037" y="17475"/>
                </a:cubicBezTo>
                <a:cubicBezTo>
                  <a:pt x="1320" y="14708"/>
                  <a:pt x="-904" y="10312"/>
                  <a:pt x="367" y="5644"/>
                </a:cubicBezTo>
                <a:cubicBezTo>
                  <a:pt x="1143" y="2876"/>
                  <a:pt x="4496" y="1845"/>
                  <a:pt x="6684" y="0"/>
                </a:cubicBezTo>
                <a:cubicBezTo>
                  <a:pt x="6825" y="543"/>
                  <a:pt x="7002" y="977"/>
                  <a:pt x="7178" y="14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8" name="Google Shape;1528;p38"/>
          <p:cNvSpPr/>
          <p:nvPr/>
        </p:nvSpPr>
        <p:spPr>
          <a:xfrm>
            <a:off x="5752566" y="3118880"/>
            <a:ext cx="21088" cy="15325"/>
          </a:xfrm>
          <a:custGeom>
            <a:rect b="b" l="l" r="r" t="t"/>
            <a:pathLst>
              <a:path extrusionOk="0" h="20298" w="20277">
                <a:moveTo>
                  <a:pt x="7586" y="1001"/>
                </a:moveTo>
                <a:cubicBezTo>
                  <a:pt x="10210" y="1528"/>
                  <a:pt x="12834" y="1897"/>
                  <a:pt x="15420" y="2634"/>
                </a:cubicBezTo>
                <a:cubicBezTo>
                  <a:pt x="18158" y="3372"/>
                  <a:pt x="19869" y="5584"/>
                  <a:pt x="20212" y="9641"/>
                </a:cubicBezTo>
                <a:cubicBezTo>
                  <a:pt x="20592" y="13961"/>
                  <a:pt x="19299" y="16648"/>
                  <a:pt x="16447" y="18228"/>
                </a:cubicBezTo>
                <a:cubicBezTo>
                  <a:pt x="12188" y="20599"/>
                  <a:pt x="8005" y="21600"/>
                  <a:pt x="3974" y="17543"/>
                </a:cubicBezTo>
                <a:cubicBezTo>
                  <a:pt x="931" y="14488"/>
                  <a:pt x="-1008" y="9904"/>
                  <a:pt x="551" y="5216"/>
                </a:cubicBezTo>
                <a:cubicBezTo>
                  <a:pt x="1388" y="2634"/>
                  <a:pt x="4810" y="1686"/>
                  <a:pt x="7054" y="0"/>
                </a:cubicBezTo>
                <a:lnTo>
                  <a:pt x="7586" y="100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9" name="Google Shape;1529;p38"/>
          <p:cNvSpPr/>
          <p:nvPr/>
        </p:nvSpPr>
        <p:spPr>
          <a:xfrm>
            <a:off x="5676443" y="3121421"/>
            <a:ext cx="20928" cy="13299"/>
          </a:xfrm>
          <a:custGeom>
            <a:rect b="b" l="l" r="r" t="t"/>
            <a:pathLst>
              <a:path extrusionOk="0" h="18998" w="20928">
                <a:moveTo>
                  <a:pt x="9562" y="177"/>
                </a:moveTo>
                <a:cubicBezTo>
                  <a:pt x="11619" y="460"/>
                  <a:pt x="14309" y="290"/>
                  <a:pt x="16762" y="1311"/>
                </a:cubicBezTo>
                <a:cubicBezTo>
                  <a:pt x="18384" y="1991"/>
                  <a:pt x="20520" y="4089"/>
                  <a:pt x="20797" y="6073"/>
                </a:cubicBezTo>
                <a:cubicBezTo>
                  <a:pt x="21193" y="8737"/>
                  <a:pt x="20679" y="12649"/>
                  <a:pt x="19452" y="14577"/>
                </a:cubicBezTo>
                <a:cubicBezTo>
                  <a:pt x="15101" y="21380"/>
                  <a:pt x="4973" y="20076"/>
                  <a:pt x="1452" y="12423"/>
                </a:cubicBezTo>
                <a:cubicBezTo>
                  <a:pt x="384" y="10041"/>
                  <a:pt x="-407" y="6243"/>
                  <a:pt x="226" y="3862"/>
                </a:cubicBezTo>
                <a:cubicBezTo>
                  <a:pt x="701" y="1991"/>
                  <a:pt x="3430" y="1027"/>
                  <a:pt x="5290" y="177"/>
                </a:cubicBezTo>
                <a:cubicBezTo>
                  <a:pt x="6397" y="-220"/>
                  <a:pt x="7742" y="177"/>
                  <a:pt x="9562" y="17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0" name="Google Shape;1530;p38"/>
          <p:cNvSpPr/>
          <p:nvPr/>
        </p:nvSpPr>
        <p:spPr>
          <a:xfrm>
            <a:off x="5640479" y="3120988"/>
            <a:ext cx="21061" cy="12950"/>
          </a:xfrm>
          <a:custGeom>
            <a:rect b="b" l="l" r="r" t="t"/>
            <a:pathLst>
              <a:path extrusionOk="0" h="19621" w="21008">
                <a:moveTo>
                  <a:pt x="9886" y="240"/>
                </a:moveTo>
                <a:cubicBezTo>
                  <a:pt x="11538" y="542"/>
                  <a:pt x="13977" y="904"/>
                  <a:pt x="16417" y="1386"/>
                </a:cubicBezTo>
                <a:cubicBezTo>
                  <a:pt x="19525" y="2050"/>
                  <a:pt x="20705" y="5308"/>
                  <a:pt x="20981" y="9713"/>
                </a:cubicBezTo>
                <a:cubicBezTo>
                  <a:pt x="21256" y="14298"/>
                  <a:pt x="19446" y="16591"/>
                  <a:pt x="16928" y="17979"/>
                </a:cubicBezTo>
                <a:cubicBezTo>
                  <a:pt x="10987" y="21297"/>
                  <a:pt x="5282" y="19608"/>
                  <a:pt x="1663" y="12729"/>
                </a:cubicBezTo>
                <a:cubicBezTo>
                  <a:pt x="561" y="10618"/>
                  <a:pt x="-344" y="6817"/>
                  <a:pt x="128" y="4463"/>
                </a:cubicBezTo>
                <a:cubicBezTo>
                  <a:pt x="522" y="2533"/>
                  <a:pt x="2961" y="1145"/>
                  <a:pt x="4653" y="300"/>
                </a:cubicBezTo>
                <a:cubicBezTo>
                  <a:pt x="5951" y="-303"/>
                  <a:pt x="7564" y="180"/>
                  <a:pt x="9886" y="240"/>
                </a:cubicBezTo>
                <a:lnTo>
                  <a:pt x="9886" y="24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1" name="Google Shape;1531;p38"/>
          <p:cNvSpPr/>
          <p:nvPr/>
        </p:nvSpPr>
        <p:spPr>
          <a:xfrm>
            <a:off x="5709529" y="3120789"/>
            <a:ext cx="18324" cy="13447"/>
          </a:xfrm>
          <a:custGeom>
            <a:rect b="b" l="l" r="r" t="t"/>
            <a:pathLst>
              <a:path extrusionOk="0" h="20375" w="20248">
                <a:moveTo>
                  <a:pt x="6993" y="0"/>
                </a:moveTo>
                <a:cubicBezTo>
                  <a:pt x="11016" y="1086"/>
                  <a:pt x="14033" y="965"/>
                  <a:pt x="16263" y="2775"/>
                </a:cubicBezTo>
                <a:cubicBezTo>
                  <a:pt x="18143" y="4284"/>
                  <a:pt x="20067" y="7844"/>
                  <a:pt x="20242" y="10679"/>
                </a:cubicBezTo>
                <a:cubicBezTo>
                  <a:pt x="20373" y="13153"/>
                  <a:pt x="18580" y="17015"/>
                  <a:pt x="16831" y="18342"/>
                </a:cubicBezTo>
                <a:cubicBezTo>
                  <a:pt x="12677" y="21600"/>
                  <a:pt x="8218" y="20816"/>
                  <a:pt x="4370" y="16894"/>
                </a:cubicBezTo>
                <a:cubicBezTo>
                  <a:pt x="1571" y="14058"/>
                  <a:pt x="-1227" y="9955"/>
                  <a:pt x="566" y="5309"/>
                </a:cubicBezTo>
                <a:cubicBezTo>
                  <a:pt x="1659" y="2413"/>
                  <a:pt x="5288" y="1327"/>
                  <a:pt x="699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2" name="Google Shape;1532;p38"/>
          <p:cNvSpPr/>
          <p:nvPr/>
        </p:nvSpPr>
        <p:spPr>
          <a:xfrm>
            <a:off x="5817108" y="3115479"/>
            <a:ext cx="17263" cy="15179"/>
          </a:xfrm>
          <a:custGeom>
            <a:rect b="b" l="l" r="r" t="t"/>
            <a:pathLst>
              <a:path extrusionOk="0" h="20652" w="21052">
                <a:moveTo>
                  <a:pt x="14569" y="20652"/>
                </a:moveTo>
                <a:cubicBezTo>
                  <a:pt x="6807" y="19567"/>
                  <a:pt x="250" y="13542"/>
                  <a:pt x="9" y="6867"/>
                </a:cubicBezTo>
                <a:cubicBezTo>
                  <a:pt x="-136" y="2363"/>
                  <a:pt x="1552" y="-948"/>
                  <a:pt x="5891" y="246"/>
                </a:cubicBezTo>
                <a:cubicBezTo>
                  <a:pt x="10182" y="1386"/>
                  <a:pt x="14666" y="3014"/>
                  <a:pt x="18137" y="5890"/>
                </a:cubicBezTo>
                <a:cubicBezTo>
                  <a:pt x="20162" y="7518"/>
                  <a:pt x="21464" y="12294"/>
                  <a:pt x="20934" y="15171"/>
                </a:cubicBezTo>
                <a:cubicBezTo>
                  <a:pt x="20548" y="17396"/>
                  <a:pt x="16835" y="18861"/>
                  <a:pt x="14569" y="20652"/>
                </a:cubicBezTo>
                <a:lnTo>
                  <a:pt x="14569" y="206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3" name="Google Shape;1533;p38"/>
          <p:cNvSpPr/>
          <p:nvPr/>
        </p:nvSpPr>
        <p:spPr>
          <a:xfrm>
            <a:off x="5793474" y="3514987"/>
            <a:ext cx="23498" cy="15864"/>
          </a:xfrm>
          <a:custGeom>
            <a:rect b="b" l="l" r="r" t="t"/>
            <a:pathLst>
              <a:path extrusionOk="0" h="21082" w="20980">
                <a:moveTo>
                  <a:pt x="1373" y="20908"/>
                </a:moveTo>
                <a:cubicBezTo>
                  <a:pt x="914" y="17785"/>
                  <a:pt x="349" y="15508"/>
                  <a:pt x="243" y="13232"/>
                </a:cubicBezTo>
                <a:cubicBezTo>
                  <a:pt x="102" y="9738"/>
                  <a:pt x="-392" y="5608"/>
                  <a:pt x="632" y="2961"/>
                </a:cubicBezTo>
                <a:cubicBezTo>
                  <a:pt x="1408" y="950"/>
                  <a:pt x="4443" y="-268"/>
                  <a:pt x="6349" y="50"/>
                </a:cubicBezTo>
                <a:cubicBezTo>
                  <a:pt x="9984" y="685"/>
                  <a:pt x="13690" y="2008"/>
                  <a:pt x="16973" y="4232"/>
                </a:cubicBezTo>
                <a:cubicBezTo>
                  <a:pt x="18773" y="5503"/>
                  <a:pt x="20290" y="9050"/>
                  <a:pt x="20961" y="12067"/>
                </a:cubicBezTo>
                <a:cubicBezTo>
                  <a:pt x="21208" y="13179"/>
                  <a:pt x="18914" y="16514"/>
                  <a:pt x="17396" y="17414"/>
                </a:cubicBezTo>
                <a:cubicBezTo>
                  <a:pt x="14502" y="19161"/>
                  <a:pt x="11361" y="20167"/>
                  <a:pt x="8290" y="20856"/>
                </a:cubicBezTo>
                <a:cubicBezTo>
                  <a:pt x="5784" y="21332"/>
                  <a:pt x="3173" y="20908"/>
                  <a:pt x="1373" y="20908"/>
                </a:cubicBezTo>
                <a:lnTo>
                  <a:pt x="1373" y="2090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4" name="Google Shape;1534;p38"/>
          <p:cNvSpPr/>
          <p:nvPr/>
        </p:nvSpPr>
        <p:spPr>
          <a:xfrm>
            <a:off x="5582324" y="3518653"/>
            <a:ext cx="28805" cy="12647"/>
          </a:xfrm>
          <a:custGeom>
            <a:rect b="b" l="l" r="r" t="t"/>
            <a:pathLst>
              <a:path extrusionOk="0" h="20398" w="21337">
                <a:moveTo>
                  <a:pt x="7298" y="432"/>
                </a:moveTo>
                <a:cubicBezTo>
                  <a:pt x="10669" y="945"/>
                  <a:pt x="14069" y="881"/>
                  <a:pt x="17380" y="2163"/>
                </a:cubicBezTo>
                <a:cubicBezTo>
                  <a:pt x="18817" y="2740"/>
                  <a:pt x="20018" y="6009"/>
                  <a:pt x="21337" y="8124"/>
                </a:cubicBezTo>
                <a:cubicBezTo>
                  <a:pt x="20370" y="10367"/>
                  <a:pt x="19608" y="13764"/>
                  <a:pt x="18436" y="14726"/>
                </a:cubicBezTo>
                <a:cubicBezTo>
                  <a:pt x="15270" y="17161"/>
                  <a:pt x="11988" y="18892"/>
                  <a:pt x="8705" y="20109"/>
                </a:cubicBezTo>
                <a:cubicBezTo>
                  <a:pt x="5862" y="21135"/>
                  <a:pt x="3049" y="19469"/>
                  <a:pt x="1202" y="14469"/>
                </a:cubicBezTo>
                <a:cubicBezTo>
                  <a:pt x="323" y="12034"/>
                  <a:pt x="-263" y="7675"/>
                  <a:pt x="118" y="4983"/>
                </a:cubicBezTo>
                <a:cubicBezTo>
                  <a:pt x="440" y="2804"/>
                  <a:pt x="2316" y="1201"/>
                  <a:pt x="3664" y="368"/>
                </a:cubicBezTo>
                <a:cubicBezTo>
                  <a:pt x="4749" y="-465"/>
                  <a:pt x="6068" y="368"/>
                  <a:pt x="7298" y="432"/>
                </a:cubicBezTo>
                <a:lnTo>
                  <a:pt x="7298" y="43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5" name="Google Shape;1535;p38"/>
          <p:cNvSpPr/>
          <p:nvPr/>
        </p:nvSpPr>
        <p:spPr>
          <a:xfrm>
            <a:off x="5761083" y="3514822"/>
            <a:ext cx="20284" cy="15815"/>
          </a:xfrm>
          <a:custGeom>
            <a:rect b="b" l="l" r="r" t="t"/>
            <a:pathLst>
              <a:path extrusionOk="0" h="20673" w="20804">
                <a:moveTo>
                  <a:pt x="12428" y="20673"/>
                </a:moveTo>
                <a:cubicBezTo>
                  <a:pt x="7272" y="20207"/>
                  <a:pt x="2603" y="18238"/>
                  <a:pt x="491" y="12022"/>
                </a:cubicBezTo>
                <a:cubicBezTo>
                  <a:pt x="-402" y="9433"/>
                  <a:pt x="4" y="5289"/>
                  <a:pt x="1060" y="2595"/>
                </a:cubicBezTo>
                <a:cubicBezTo>
                  <a:pt x="2359" y="-720"/>
                  <a:pt x="5282" y="-409"/>
                  <a:pt x="7840" y="1041"/>
                </a:cubicBezTo>
                <a:cubicBezTo>
                  <a:pt x="10885" y="2854"/>
                  <a:pt x="14174" y="4356"/>
                  <a:pt x="16894" y="6843"/>
                </a:cubicBezTo>
                <a:cubicBezTo>
                  <a:pt x="18721" y="8500"/>
                  <a:pt x="21198" y="12126"/>
                  <a:pt x="20751" y="13887"/>
                </a:cubicBezTo>
                <a:cubicBezTo>
                  <a:pt x="20142" y="16477"/>
                  <a:pt x="17300" y="18342"/>
                  <a:pt x="15270" y="20258"/>
                </a:cubicBezTo>
                <a:cubicBezTo>
                  <a:pt x="14539" y="20880"/>
                  <a:pt x="13321" y="20569"/>
                  <a:pt x="12428" y="2067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6" name="Google Shape;1536;p38"/>
          <p:cNvSpPr/>
          <p:nvPr/>
        </p:nvSpPr>
        <p:spPr>
          <a:xfrm>
            <a:off x="5658236" y="3520898"/>
            <a:ext cx="21733" cy="13972"/>
          </a:xfrm>
          <a:custGeom>
            <a:rect b="b" l="l" r="r" t="t"/>
            <a:pathLst>
              <a:path extrusionOk="0" h="21496" w="19984">
                <a:moveTo>
                  <a:pt x="8479" y="21496"/>
                </a:moveTo>
                <a:cubicBezTo>
                  <a:pt x="5533" y="18192"/>
                  <a:pt x="2733" y="16050"/>
                  <a:pt x="769" y="12562"/>
                </a:cubicBezTo>
                <a:cubicBezTo>
                  <a:pt x="-176" y="10910"/>
                  <a:pt x="-176" y="6443"/>
                  <a:pt x="369" y="3873"/>
                </a:cubicBezTo>
                <a:cubicBezTo>
                  <a:pt x="806" y="1976"/>
                  <a:pt x="2842" y="18"/>
                  <a:pt x="4188" y="18"/>
                </a:cubicBezTo>
                <a:cubicBezTo>
                  <a:pt x="8079" y="-104"/>
                  <a:pt x="12006" y="386"/>
                  <a:pt x="15860" y="1303"/>
                </a:cubicBezTo>
                <a:cubicBezTo>
                  <a:pt x="20006" y="2282"/>
                  <a:pt x="21424" y="8769"/>
                  <a:pt x="18260" y="13174"/>
                </a:cubicBezTo>
                <a:cubicBezTo>
                  <a:pt x="15642" y="16846"/>
                  <a:pt x="12042" y="18559"/>
                  <a:pt x="8479" y="2149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7" name="Google Shape;1537;p38"/>
          <p:cNvSpPr/>
          <p:nvPr/>
        </p:nvSpPr>
        <p:spPr>
          <a:xfrm>
            <a:off x="5693654" y="3520192"/>
            <a:ext cx="19492" cy="13732"/>
          </a:xfrm>
          <a:custGeom>
            <a:rect b="b" l="l" r="r" t="t"/>
            <a:pathLst>
              <a:path extrusionOk="0" h="21541" w="21187">
                <a:moveTo>
                  <a:pt x="10840" y="21541"/>
                </a:moveTo>
                <a:cubicBezTo>
                  <a:pt x="7649" y="18669"/>
                  <a:pt x="4157" y="16297"/>
                  <a:pt x="1355" y="12739"/>
                </a:cubicBezTo>
                <a:cubicBezTo>
                  <a:pt x="191" y="11240"/>
                  <a:pt x="-413" y="6621"/>
                  <a:pt x="320" y="4686"/>
                </a:cubicBezTo>
                <a:cubicBezTo>
                  <a:pt x="1182" y="2313"/>
                  <a:pt x="3726" y="66"/>
                  <a:pt x="5580" y="3"/>
                </a:cubicBezTo>
                <a:cubicBezTo>
                  <a:pt x="9417" y="-59"/>
                  <a:pt x="13470" y="753"/>
                  <a:pt x="17091" y="2563"/>
                </a:cubicBezTo>
                <a:cubicBezTo>
                  <a:pt x="18902" y="3437"/>
                  <a:pt x="21144" y="7307"/>
                  <a:pt x="21187" y="9805"/>
                </a:cubicBezTo>
                <a:cubicBezTo>
                  <a:pt x="21187" y="12739"/>
                  <a:pt x="19376" y="16422"/>
                  <a:pt x="17609" y="18357"/>
                </a:cubicBezTo>
                <a:cubicBezTo>
                  <a:pt x="16143" y="19980"/>
                  <a:pt x="13599" y="19668"/>
                  <a:pt x="11530" y="20230"/>
                </a:cubicBezTo>
                <a:cubicBezTo>
                  <a:pt x="11314" y="20667"/>
                  <a:pt x="11098" y="21104"/>
                  <a:pt x="10840" y="21541"/>
                </a:cubicBezTo>
                <a:lnTo>
                  <a:pt x="10840" y="2154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8" name="Google Shape;1538;p38"/>
          <p:cNvSpPr/>
          <p:nvPr/>
        </p:nvSpPr>
        <p:spPr>
          <a:xfrm>
            <a:off x="5624603" y="3520033"/>
            <a:ext cx="19027" cy="12166"/>
          </a:xfrm>
          <a:custGeom>
            <a:rect b="b" l="l" r="r" t="t"/>
            <a:pathLst>
              <a:path extrusionOk="0" h="21533" w="21082">
                <a:moveTo>
                  <a:pt x="9912" y="21533"/>
                </a:moveTo>
                <a:cubicBezTo>
                  <a:pt x="7234" y="19070"/>
                  <a:pt x="3678" y="16889"/>
                  <a:pt x="1044" y="13090"/>
                </a:cubicBezTo>
                <a:cubicBezTo>
                  <a:pt x="-141" y="11401"/>
                  <a:pt x="-317" y="5843"/>
                  <a:pt x="517" y="3169"/>
                </a:cubicBezTo>
                <a:cubicBezTo>
                  <a:pt x="1132" y="1129"/>
                  <a:pt x="4073" y="-67"/>
                  <a:pt x="5917" y="3"/>
                </a:cubicBezTo>
                <a:cubicBezTo>
                  <a:pt x="9385" y="214"/>
                  <a:pt x="12942" y="1129"/>
                  <a:pt x="16278" y="2818"/>
                </a:cubicBezTo>
                <a:cubicBezTo>
                  <a:pt x="18166" y="3732"/>
                  <a:pt x="20888" y="6476"/>
                  <a:pt x="21063" y="8869"/>
                </a:cubicBezTo>
                <a:cubicBezTo>
                  <a:pt x="21283" y="11612"/>
                  <a:pt x="19571" y="15764"/>
                  <a:pt x="17946" y="17663"/>
                </a:cubicBezTo>
                <a:cubicBezTo>
                  <a:pt x="16146" y="19633"/>
                  <a:pt x="13468" y="19915"/>
                  <a:pt x="9912" y="21533"/>
                </a:cubicBezTo>
                <a:lnTo>
                  <a:pt x="9912" y="2153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9" name="Google Shape;1539;p38"/>
          <p:cNvSpPr/>
          <p:nvPr/>
        </p:nvSpPr>
        <p:spPr>
          <a:xfrm>
            <a:off x="5727044" y="3516920"/>
            <a:ext cx="18016" cy="13124"/>
          </a:xfrm>
          <a:custGeom>
            <a:rect b="b" l="l" r="r" t="t"/>
            <a:pathLst>
              <a:path extrusionOk="0" h="21427" w="20473">
                <a:moveTo>
                  <a:pt x="11788" y="21427"/>
                </a:moveTo>
                <a:cubicBezTo>
                  <a:pt x="8278" y="18564"/>
                  <a:pt x="4363" y="16352"/>
                  <a:pt x="1348" y="12579"/>
                </a:cubicBezTo>
                <a:cubicBezTo>
                  <a:pt x="-2" y="10887"/>
                  <a:pt x="-407" y="5422"/>
                  <a:pt x="448" y="2950"/>
                </a:cubicBezTo>
                <a:cubicBezTo>
                  <a:pt x="1123" y="933"/>
                  <a:pt x="4408" y="-173"/>
                  <a:pt x="6478" y="22"/>
                </a:cubicBezTo>
                <a:cubicBezTo>
                  <a:pt x="9178" y="282"/>
                  <a:pt x="11878" y="2039"/>
                  <a:pt x="14488" y="3470"/>
                </a:cubicBezTo>
                <a:cubicBezTo>
                  <a:pt x="17818" y="5292"/>
                  <a:pt x="21193" y="7764"/>
                  <a:pt x="20338" y="14010"/>
                </a:cubicBezTo>
                <a:cubicBezTo>
                  <a:pt x="19483" y="20126"/>
                  <a:pt x="15658" y="19670"/>
                  <a:pt x="12373" y="19800"/>
                </a:cubicBezTo>
                <a:cubicBezTo>
                  <a:pt x="12193" y="20321"/>
                  <a:pt x="11968" y="20841"/>
                  <a:pt x="11788" y="21427"/>
                </a:cubicBezTo>
                <a:lnTo>
                  <a:pt x="11788" y="2142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0" name="Google Shape;1540;p38"/>
          <p:cNvSpPr/>
          <p:nvPr/>
        </p:nvSpPr>
        <p:spPr>
          <a:xfrm>
            <a:off x="5580424" y="3374184"/>
            <a:ext cx="22923" cy="13142"/>
          </a:xfrm>
          <a:custGeom>
            <a:rect b="b" l="l" r="r" t="t"/>
            <a:pathLst>
              <a:path extrusionOk="0" h="20297" w="20421">
                <a:moveTo>
                  <a:pt x="9586" y="20297"/>
                </a:moveTo>
                <a:cubicBezTo>
                  <a:pt x="5499" y="19806"/>
                  <a:pt x="2293" y="18763"/>
                  <a:pt x="636" y="12565"/>
                </a:cubicBezTo>
                <a:cubicBezTo>
                  <a:pt x="-914" y="6674"/>
                  <a:pt x="425" y="1765"/>
                  <a:pt x="4019" y="538"/>
                </a:cubicBezTo>
                <a:cubicBezTo>
                  <a:pt x="9481" y="-1303"/>
                  <a:pt x="14449" y="1827"/>
                  <a:pt x="19136" y="6183"/>
                </a:cubicBezTo>
                <a:cubicBezTo>
                  <a:pt x="19911" y="6920"/>
                  <a:pt x="20686" y="10233"/>
                  <a:pt x="20334" y="11461"/>
                </a:cubicBezTo>
                <a:cubicBezTo>
                  <a:pt x="19699" y="13915"/>
                  <a:pt x="18501" y="16861"/>
                  <a:pt x="17198" y="17720"/>
                </a:cubicBezTo>
                <a:cubicBezTo>
                  <a:pt x="14590" y="19377"/>
                  <a:pt x="11701" y="19683"/>
                  <a:pt x="9586" y="20297"/>
                </a:cubicBezTo>
                <a:lnTo>
                  <a:pt x="9586" y="2029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1" name="Google Shape;1541;p38"/>
          <p:cNvSpPr/>
          <p:nvPr/>
        </p:nvSpPr>
        <p:spPr>
          <a:xfrm>
            <a:off x="5615460" y="3373232"/>
            <a:ext cx="18370" cy="13602"/>
          </a:xfrm>
          <a:custGeom>
            <a:rect b="b" l="l" r="r" t="t"/>
            <a:pathLst>
              <a:path extrusionOk="0" h="21088" w="20242">
                <a:moveTo>
                  <a:pt x="9561" y="21088"/>
                </a:moveTo>
                <a:cubicBezTo>
                  <a:pt x="7736" y="19730"/>
                  <a:pt x="4824" y="18311"/>
                  <a:pt x="2607" y="15781"/>
                </a:cubicBezTo>
                <a:cubicBezTo>
                  <a:pt x="174" y="12942"/>
                  <a:pt x="-826" y="8683"/>
                  <a:pt x="782" y="4178"/>
                </a:cubicBezTo>
                <a:cubicBezTo>
                  <a:pt x="2390" y="-265"/>
                  <a:pt x="5215" y="-512"/>
                  <a:pt x="8214" y="475"/>
                </a:cubicBezTo>
                <a:cubicBezTo>
                  <a:pt x="10561" y="1278"/>
                  <a:pt x="13255" y="1339"/>
                  <a:pt x="15124" y="3191"/>
                </a:cubicBezTo>
                <a:cubicBezTo>
                  <a:pt x="17254" y="5227"/>
                  <a:pt x="19731" y="8498"/>
                  <a:pt x="20166" y="11769"/>
                </a:cubicBezTo>
                <a:cubicBezTo>
                  <a:pt x="20774" y="16398"/>
                  <a:pt x="17645" y="18496"/>
                  <a:pt x="14689" y="19607"/>
                </a:cubicBezTo>
                <a:cubicBezTo>
                  <a:pt x="13386" y="20039"/>
                  <a:pt x="12082" y="20347"/>
                  <a:pt x="9561" y="2108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2" name="Google Shape;1542;p38"/>
          <p:cNvSpPr/>
          <p:nvPr/>
        </p:nvSpPr>
        <p:spPr>
          <a:xfrm>
            <a:off x="5672470" y="3374135"/>
            <a:ext cx="18103" cy="13405"/>
          </a:xfrm>
          <a:custGeom>
            <a:rect b="b" l="l" r="r" t="t"/>
            <a:pathLst>
              <a:path extrusionOk="0" h="19786" w="20003">
                <a:moveTo>
                  <a:pt x="5605" y="0"/>
                </a:moveTo>
                <a:cubicBezTo>
                  <a:pt x="9759" y="1526"/>
                  <a:pt x="13213" y="2465"/>
                  <a:pt x="16405" y="4167"/>
                </a:cubicBezTo>
                <a:cubicBezTo>
                  <a:pt x="20646" y="6457"/>
                  <a:pt x="21171" y="12385"/>
                  <a:pt x="17804" y="16376"/>
                </a:cubicBezTo>
                <a:cubicBezTo>
                  <a:pt x="13432" y="21600"/>
                  <a:pt x="4687" y="20778"/>
                  <a:pt x="1451" y="14204"/>
                </a:cubicBezTo>
                <a:cubicBezTo>
                  <a:pt x="227" y="11680"/>
                  <a:pt x="-429" y="7396"/>
                  <a:pt x="314" y="4637"/>
                </a:cubicBezTo>
                <a:cubicBezTo>
                  <a:pt x="883" y="2465"/>
                  <a:pt x="3856" y="1409"/>
                  <a:pt x="5605" y="0"/>
                </a:cubicBezTo>
                <a:lnTo>
                  <a:pt x="560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3" name="Google Shape;1543;p38"/>
          <p:cNvSpPr/>
          <p:nvPr/>
        </p:nvSpPr>
        <p:spPr>
          <a:xfrm>
            <a:off x="5764045" y="3373906"/>
            <a:ext cx="18762" cy="12847"/>
          </a:xfrm>
          <a:custGeom>
            <a:rect b="b" l="l" r="r" t="t"/>
            <a:pathLst>
              <a:path extrusionOk="0" h="21061" w="19698">
                <a:moveTo>
                  <a:pt x="10704" y="21061"/>
                </a:moveTo>
                <a:cubicBezTo>
                  <a:pt x="7595" y="17788"/>
                  <a:pt x="4029" y="15170"/>
                  <a:pt x="1500" y="11046"/>
                </a:cubicBezTo>
                <a:cubicBezTo>
                  <a:pt x="-1236" y="6596"/>
                  <a:pt x="-75" y="1097"/>
                  <a:pt x="3739" y="377"/>
                </a:cubicBezTo>
                <a:cubicBezTo>
                  <a:pt x="8382" y="-539"/>
                  <a:pt x="13150" y="443"/>
                  <a:pt x="17876" y="901"/>
                </a:cubicBezTo>
                <a:cubicBezTo>
                  <a:pt x="18498" y="966"/>
                  <a:pt x="19493" y="2865"/>
                  <a:pt x="19618" y="4174"/>
                </a:cubicBezTo>
                <a:cubicBezTo>
                  <a:pt x="20364" y="11374"/>
                  <a:pt x="15845" y="19556"/>
                  <a:pt x="10704" y="21061"/>
                </a:cubicBezTo>
                <a:lnTo>
                  <a:pt x="10704" y="210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4" name="Google Shape;1544;p38"/>
          <p:cNvSpPr/>
          <p:nvPr/>
        </p:nvSpPr>
        <p:spPr>
          <a:xfrm>
            <a:off x="5695991" y="3374192"/>
            <a:ext cx="17214" cy="13161"/>
          </a:xfrm>
          <a:custGeom>
            <a:rect b="b" l="l" r="r" t="t"/>
            <a:pathLst>
              <a:path extrusionOk="0" h="20405" w="20133">
                <a:moveTo>
                  <a:pt x="11692" y="20404"/>
                </a:moveTo>
                <a:cubicBezTo>
                  <a:pt x="5554" y="20281"/>
                  <a:pt x="1077" y="16035"/>
                  <a:pt x="154" y="9451"/>
                </a:cubicBezTo>
                <a:cubicBezTo>
                  <a:pt x="-723" y="2928"/>
                  <a:pt x="2231" y="-1134"/>
                  <a:pt x="7077" y="281"/>
                </a:cubicBezTo>
                <a:cubicBezTo>
                  <a:pt x="9569" y="1020"/>
                  <a:pt x="11969" y="2374"/>
                  <a:pt x="14415" y="3420"/>
                </a:cubicBezTo>
                <a:cubicBezTo>
                  <a:pt x="18108" y="4958"/>
                  <a:pt x="20877" y="7481"/>
                  <a:pt x="19954" y="13574"/>
                </a:cubicBezTo>
                <a:cubicBezTo>
                  <a:pt x="19215" y="17943"/>
                  <a:pt x="16077" y="20466"/>
                  <a:pt x="11692" y="20404"/>
                </a:cubicBezTo>
                <a:lnTo>
                  <a:pt x="11692" y="2040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5" name="Google Shape;1545;p38"/>
          <p:cNvSpPr/>
          <p:nvPr/>
        </p:nvSpPr>
        <p:spPr>
          <a:xfrm>
            <a:off x="5646657" y="3374606"/>
            <a:ext cx="16348" cy="12426"/>
          </a:xfrm>
          <a:custGeom>
            <a:rect b="b" l="l" r="r" t="t"/>
            <a:pathLst>
              <a:path extrusionOk="0" h="21150" w="21300">
                <a:moveTo>
                  <a:pt x="7355" y="12"/>
                </a:moveTo>
                <a:cubicBezTo>
                  <a:pt x="15635" y="351"/>
                  <a:pt x="21549" y="5294"/>
                  <a:pt x="21292" y="11726"/>
                </a:cubicBezTo>
                <a:cubicBezTo>
                  <a:pt x="21086" y="17279"/>
                  <a:pt x="17126" y="21409"/>
                  <a:pt x="12138" y="21138"/>
                </a:cubicBezTo>
                <a:cubicBezTo>
                  <a:pt x="5400" y="20800"/>
                  <a:pt x="-51" y="15044"/>
                  <a:pt x="0" y="8205"/>
                </a:cubicBezTo>
                <a:cubicBezTo>
                  <a:pt x="52" y="2247"/>
                  <a:pt x="2263" y="-191"/>
                  <a:pt x="7355" y="12"/>
                </a:cubicBezTo>
                <a:lnTo>
                  <a:pt x="7355" y="1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6" name="Google Shape;1546;p38"/>
          <p:cNvSpPr/>
          <p:nvPr/>
        </p:nvSpPr>
        <p:spPr>
          <a:xfrm>
            <a:off x="5804968" y="3369892"/>
            <a:ext cx="14913" cy="13745"/>
          </a:xfrm>
          <a:custGeom>
            <a:rect b="b" l="l" r="r" t="t"/>
            <a:pathLst>
              <a:path extrusionOk="0" h="20288" w="20221">
                <a:moveTo>
                  <a:pt x="12940" y="20288"/>
                </a:moveTo>
                <a:cubicBezTo>
                  <a:pt x="8038" y="20288"/>
                  <a:pt x="-850" y="11283"/>
                  <a:pt x="66" y="6163"/>
                </a:cubicBezTo>
                <a:cubicBezTo>
                  <a:pt x="550" y="3691"/>
                  <a:pt x="4052" y="983"/>
                  <a:pt x="6637" y="218"/>
                </a:cubicBezTo>
                <a:cubicBezTo>
                  <a:pt x="11754" y="-1312"/>
                  <a:pt x="19403" y="5515"/>
                  <a:pt x="20157" y="11342"/>
                </a:cubicBezTo>
                <a:cubicBezTo>
                  <a:pt x="20750" y="15815"/>
                  <a:pt x="17141" y="20288"/>
                  <a:pt x="12940" y="2028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7" name="Google Shape;1547;p38"/>
          <p:cNvSpPr/>
          <p:nvPr/>
        </p:nvSpPr>
        <p:spPr>
          <a:xfrm>
            <a:off x="5717190" y="3374568"/>
            <a:ext cx="15409" cy="12622"/>
          </a:xfrm>
          <a:custGeom>
            <a:rect b="b" l="l" r="r" t="t"/>
            <a:pathLst>
              <a:path extrusionOk="0" h="21214" w="20894">
                <a:moveTo>
                  <a:pt x="7692" y="8"/>
                </a:moveTo>
                <a:cubicBezTo>
                  <a:pt x="9036" y="409"/>
                  <a:pt x="11668" y="810"/>
                  <a:pt x="14086" y="1813"/>
                </a:cubicBezTo>
                <a:cubicBezTo>
                  <a:pt x="17041" y="3084"/>
                  <a:pt x="21340" y="2950"/>
                  <a:pt x="20856" y="9102"/>
                </a:cubicBezTo>
                <a:cubicBezTo>
                  <a:pt x="20373" y="15188"/>
                  <a:pt x="14946" y="21474"/>
                  <a:pt x="10701" y="21207"/>
                </a:cubicBezTo>
                <a:cubicBezTo>
                  <a:pt x="5436" y="20872"/>
                  <a:pt x="-260" y="12914"/>
                  <a:pt x="9" y="6361"/>
                </a:cubicBezTo>
                <a:cubicBezTo>
                  <a:pt x="170" y="1546"/>
                  <a:pt x="1943" y="-126"/>
                  <a:pt x="7692" y="8"/>
                </a:cubicBezTo>
                <a:lnTo>
                  <a:pt x="7692" y="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8" name="Google Shape;1548;p38"/>
          <p:cNvSpPr/>
          <p:nvPr/>
        </p:nvSpPr>
        <p:spPr>
          <a:xfrm>
            <a:off x="5787143" y="3372066"/>
            <a:ext cx="14517" cy="12612"/>
          </a:xfrm>
          <a:custGeom>
            <a:rect b="b" l="l" r="r" t="t"/>
            <a:pathLst>
              <a:path extrusionOk="0" h="21468" w="21428">
                <a:moveTo>
                  <a:pt x="21427" y="11582"/>
                </a:moveTo>
                <a:cubicBezTo>
                  <a:pt x="21485" y="17134"/>
                  <a:pt x="20204" y="21468"/>
                  <a:pt x="14498" y="21468"/>
                </a:cubicBezTo>
                <a:cubicBezTo>
                  <a:pt x="8735" y="21468"/>
                  <a:pt x="-115" y="12733"/>
                  <a:pt x="1" y="6707"/>
                </a:cubicBezTo>
                <a:cubicBezTo>
                  <a:pt x="118" y="1290"/>
                  <a:pt x="3844" y="71"/>
                  <a:pt x="7687" y="3"/>
                </a:cubicBezTo>
                <a:cubicBezTo>
                  <a:pt x="16478" y="-132"/>
                  <a:pt x="21427" y="4134"/>
                  <a:pt x="21427" y="115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9" name="Google Shape;1549;p38"/>
          <p:cNvSpPr/>
          <p:nvPr/>
        </p:nvSpPr>
        <p:spPr>
          <a:xfrm>
            <a:off x="5742898" y="3374652"/>
            <a:ext cx="13800" cy="11856"/>
          </a:xfrm>
          <a:custGeom>
            <a:rect b="b" l="l" r="r" t="t"/>
            <a:pathLst>
              <a:path extrusionOk="0" h="21458" w="21478">
                <a:moveTo>
                  <a:pt x="21477" y="10765"/>
                </a:moveTo>
                <a:cubicBezTo>
                  <a:pt x="21477" y="16865"/>
                  <a:pt x="17662" y="21529"/>
                  <a:pt x="12801" y="21457"/>
                </a:cubicBezTo>
                <a:cubicBezTo>
                  <a:pt x="6154" y="21385"/>
                  <a:pt x="-61" y="14568"/>
                  <a:pt x="1" y="7464"/>
                </a:cubicBezTo>
                <a:cubicBezTo>
                  <a:pt x="1" y="718"/>
                  <a:pt x="4001" y="1"/>
                  <a:pt x="8370" y="1"/>
                </a:cubicBezTo>
                <a:cubicBezTo>
                  <a:pt x="16493" y="-71"/>
                  <a:pt x="21539" y="4091"/>
                  <a:pt x="21477" y="10765"/>
                </a:cubicBezTo>
                <a:lnTo>
                  <a:pt x="21477" y="107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0" name="Google Shape;1550;p38"/>
          <p:cNvSpPr/>
          <p:nvPr/>
        </p:nvSpPr>
        <p:spPr>
          <a:xfrm>
            <a:off x="5718338" y="3833547"/>
            <a:ext cx="8815" cy="14496"/>
          </a:xfrm>
          <a:custGeom>
            <a:rect b="b" l="l" r="r" t="t"/>
            <a:pathLst>
              <a:path extrusionOk="0" h="21396" w="19373">
                <a:moveTo>
                  <a:pt x="15140" y="0"/>
                </a:moveTo>
                <a:cubicBezTo>
                  <a:pt x="16365" y="3220"/>
                  <a:pt x="17064" y="5093"/>
                  <a:pt x="17851" y="7024"/>
                </a:cubicBezTo>
                <a:cubicBezTo>
                  <a:pt x="21087" y="15395"/>
                  <a:pt x="19775" y="17444"/>
                  <a:pt x="7882" y="20956"/>
                </a:cubicBezTo>
                <a:cubicBezTo>
                  <a:pt x="5871" y="21541"/>
                  <a:pt x="2023" y="21600"/>
                  <a:pt x="799" y="20780"/>
                </a:cubicBezTo>
                <a:cubicBezTo>
                  <a:pt x="-513" y="19902"/>
                  <a:pt x="187" y="17620"/>
                  <a:pt x="187" y="15980"/>
                </a:cubicBezTo>
                <a:cubicBezTo>
                  <a:pt x="187" y="15629"/>
                  <a:pt x="799" y="15337"/>
                  <a:pt x="1149" y="14985"/>
                </a:cubicBezTo>
                <a:cubicBezTo>
                  <a:pt x="5434" y="10302"/>
                  <a:pt x="9719" y="5737"/>
                  <a:pt x="15140" y="0"/>
                </a:cubicBezTo>
                <a:lnTo>
                  <a:pt x="1514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1" name="Google Shape;1551;p38"/>
          <p:cNvSpPr/>
          <p:nvPr/>
        </p:nvSpPr>
        <p:spPr>
          <a:xfrm>
            <a:off x="5648173" y="3808614"/>
            <a:ext cx="7698" cy="23760"/>
          </a:xfrm>
          <a:custGeom>
            <a:rect b="b" l="l" r="r" t="t"/>
            <a:pathLst>
              <a:path extrusionOk="0" h="21600" w="18329">
                <a:moveTo>
                  <a:pt x="156" y="21600"/>
                </a:moveTo>
                <a:cubicBezTo>
                  <a:pt x="-1259" y="15594"/>
                  <a:pt x="7136" y="5391"/>
                  <a:pt x="17983" y="0"/>
                </a:cubicBezTo>
                <a:cubicBezTo>
                  <a:pt x="20341" y="4269"/>
                  <a:pt x="10248" y="16462"/>
                  <a:pt x="156" y="21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2" name="Google Shape;1552;p38"/>
          <p:cNvSpPr/>
          <p:nvPr/>
        </p:nvSpPr>
        <p:spPr>
          <a:xfrm>
            <a:off x="5652470" y="3845357"/>
            <a:ext cx="7187" cy="8316"/>
          </a:xfrm>
          <a:custGeom>
            <a:rect b="b" l="l" r="r" t="t"/>
            <a:pathLst>
              <a:path extrusionOk="0" h="21600" w="17857">
                <a:moveTo>
                  <a:pt x="0" y="21600"/>
                </a:moveTo>
                <a:cubicBezTo>
                  <a:pt x="5643" y="13332"/>
                  <a:pt x="10119" y="6718"/>
                  <a:pt x="14692" y="0"/>
                </a:cubicBezTo>
                <a:cubicBezTo>
                  <a:pt x="21600" y="10128"/>
                  <a:pt x="17416" y="16743"/>
                  <a:pt x="0" y="21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3" name="Google Shape;1553;p38"/>
          <p:cNvSpPr/>
          <p:nvPr/>
        </p:nvSpPr>
        <p:spPr>
          <a:xfrm>
            <a:off x="5650018" y="3272534"/>
            <a:ext cx="6102" cy="11178"/>
          </a:xfrm>
          <a:custGeom>
            <a:rect b="b" l="l" r="r" t="t"/>
            <a:pathLst>
              <a:path extrusionOk="0" h="21600" w="21600">
                <a:moveTo>
                  <a:pt x="21600" y="1460"/>
                </a:moveTo>
                <a:cubicBezTo>
                  <a:pt x="16376" y="8148"/>
                  <a:pt x="11294" y="14912"/>
                  <a:pt x="6071" y="21600"/>
                </a:cubicBezTo>
                <a:cubicBezTo>
                  <a:pt x="4094" y="21139"/>
                  <a:pt x="1976" y="20754"/>
                  <a:pt x="0" y="20293"/>
                </a:cubicBezTo>
                <a:lnTo>
                  <a:pt x="13976" y="0"/>
                </a:lnTo>
                <a:cubicBezTo>
                  <a:pt x="16518" y="538"/>
                  <a:pt x="19059" y="999"/>
                  <a:pt x="21600" y="1460"/>
                </a:cubicBezTo>
                <a:lnTo>
                  <a:pt x="21600" y="146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4" name="Google Shape;1554;p38"/>
          <p:cNvSpPr/>
          <p:nvPr/>
        </p:nvSpPr>
        <p:spPr>
          <a:xfrm>
            <a:off x="5635467" y="3599324"/>
            <a:ext cx="35640" cy="14120"/>
          </a:xfrm>
          <a:custGeom>
            <a:rect b="b" l="l" r="r" t="t"/>
            <a:pathLst>
              <a:path extrusionOk="0" h="20842" w="21600">
                <a:moveTo>
                  <a:pt x="10513" y="20842"/>
                </a:moveTo>
                <a:cubicBezTo>
                  <a:pt x="8310" y="20608"/>
                  <a:pt x="6059" y="21195"/>
                  <a:pt x="3999" y="19727"/>
                </a:cubicBezTo>
                <a:cubicBezTo>
                  <a:pt x="2538" y="18729"/>
                  <a:pt x="1341" y="15032"/>
                  <a:pt x="0" y="12566"/>
                </a:cubicBezTo>
                <a:cubicBezTo>
                  <a:pt x="1197" y="9162"/>
                  <a:pt x="2203" y="3703"/>
                  <a:pt x="3616" y="2999"/>
                </a:cubicBezTo>
                <a:cubicBezTo>
                  <a:pt x="8070" y="827"/>
                  <a:pt x="12644" y="-288"/>
                  <a:pt x="17194" y="64"/>
                </a:cubicBezTo>
                <a:cubicBezTo>
                  <a:pt x="18702" y="182"/>
                  <a:pt x="20139" y="5934"/>
                  <a:pt x="21600" y="9045"/>
                </a:cubicBezTo>
                <a:cubicBezTo>
                  <a:pt x="20259" y="12566"/>
                  <a:pt x="19157" y="17732"/>
                  <a:pt x="17529" y="19316"/>
                </a:cubicBezTo>
                <a:cubicBezTo>
                  <a:pt x="15422" y="21312"/>
                  <a:pt x="12859" y="20373"/>
                  <a:pt x="10513" y="2084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5" name="Google Shape;1555;p38"/>
          <p:cNvSpPr/>
          <p:nvPr/>
        </p:nvSpPr>
        <p:spPr>
          <a:xfrm>
            <a:off x="5581532" y="3600739"/>
            <a:ext cx="32509" cy="14108"/>
          </a:xfrm>
          <a:custGeom>
            <a:rect b="b" l="l" r="r" t="t"/>
            <a:pathLst>
              <a:path extrusionOk="0" h="20824" w="21248">
                <a:moveTo>
                  <a:pt x="11499" y="323"/>
                </a:moveTo>
                <a:cubicBezTo>
                  <a:pt x="12791" y="675"/>
                  <a:pt x="15556" y="88"/>
                  <a:pt x="17778" y="2377"/>
                </a:cubicBezTo>
                <a:cubicBezTo>
                  <a:pt x="19354" y="3962"/>
                  <a:pt x="21395" y="9362"/>
                  <a:pt x="21240" y="12473"/>
                </a:cubicBezTo>
                <a:cubicBezTo>
                  <a:pt x="21085" y="15760"/>
                  <a:pt x="18372" y="21160"/>
                  <a:pt x="16977" y="20808"/>
                </a:cubicBezTo>
                <a:cubicBezTo>
                  <a:pt x="11939" y="19693"/>
                  <a:pt x="6978" y="16758"/>
                  <a:pt x="2017" y="13823"/>
                </a:cubicBezTo>
                <a:cubicBezTo>
                  <a:pt x="1087" y="13236"/>
                  <a:pt x="-205" y="8658"/>
                  <a:pt x="28" y="6956"/>
                </a:cubicBezTo>
                <a:cubicBezTo>
                  <a:pt x="467" y="4256"/>
                  <a:pt x="1914" y="1086"/>
                  <a:pt x="3154" y="558"/>
                </a:cubicBezTo>
                <a:cubicBezTo>
                  <a:pt x="5428" y="-440"/>
                  <a:pt x="7856" y="206"/>
                  <a:pt x="11473" y="206"/>
                </a:cubicBezTo>
                <a:lnTo>
                  <a:pt x="11473" y="32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6" name="Google Shape;1556;p38"/>
          <p:cNvSpPr/>
          <p:nvPr/>
        </p:nvSpPr>
        <p:spPr>
          <a:xfrm>
            <a:off x="5697190" y="3599263"/>
            <a:ext cx="31914" cy="14184"/>
          </a:xfrm>
          <a:custGeom>
            <a:rect b="b" l="l" r="r" t="t"/>
            <a:pathLst>
              <a:path extrusionOk="0" h="20936" w="21600">
                <a:moveTo>
                  <a:pt x="9942" y="212"/>
                </a:moveTo>
                <a:cubicBezTo>
                  <a:pt x="12676" y="856"/>
                  <a:pt x="15329" y="212"/>
                  <a:pt x="17393" y="2436"/>
                </a:cubicBezTo>
                <a:cubicBezTo>
                  <a:pt x="19188" y="4368"/>
                  <a:pt x="20206" y="9402"/>
                  <a:pt x="21600" y="13090"/>
                </a:cubicBezTo>
                <a:cubicBezTo>
                  <a:pt x="19804" y="15900"/>
                  <a:pt x="18009" y="21051"/>
                  <a:pt x="16267" y="20934"/>
                </a:cubicBezTo>
                <a:cubicBezTo>
                  <a:pt x="12060" y="20700"/>
                  <a:pt x="7799" y="18592"/>
                  <a:pt x="3752" y="15900"/>
                </a:cubicBezTo>
                <a:cubicBezTo>
                  <a:pt x="2224" y="14905"/>
                  <a:pt x="1233" y="10163"/>
                  <a:pt x="0" y="7178"/>
                </a:cubicBezTo>
                <a:cubicBezTo>
                  <a:pt x="1581" y="4953"/>
                  <a:pt x="3028" y="1792"/>
                  <a:pt x="4770" y="563"/>
                </a:cubicBezTo>
                <a:cubicBezTo>
                  <a:pt x="6405" y="-549"/>
                  <a:pt x="8361" y="329"/>
                  <a:pt x="9942" y="329"/>
                </a:cubicBezTo>
                <a:lnTo>
                  <a:pt x="9942" y="21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7" name="Google Shape;1557;p38"/>
          <p:cNvSpPr/>
          <p:nvPr/>
        </p:nvSpPr>
        <p:spPr>
          <a:xfrm>
            <a:off x="5756698" y="3601208"/>
            <a:ext cx="31050" cy="14578"/>
          </a:xfrm>
          <a:custGeom>
            <a:rect b="b" l="l" r="r" t="t"/>
            <a:pathLst>
              <a:path extrusionOk="0" h="20900" w="21600">
                <a:moveTo>
                  <a:pt x="10332" y="20900"/>
                </a:moveTo>
                <a:cubicBezTo>
                  <a:pt x="6888" y="17537"/>
                  <a:pt x="3416" y="14232"/>
                  <a:pt x="0" y="10869"/>
                </a:cubicBezTo>
                <a:cubicBezTo>
                  <a:pt x="3444" y="7906"/>
                  <a:pt x="6750" y="4657"/>
                  <a:pt x="10249" y="2036"/>
                </a:cubicBezTo>
                <a:cubicBezTo>
                  <a:pt x="11985" y="725"/>
                  <a:pt x="14216" y="-700"/>
                  <a:pt x="15787" y="383"/>
                </a:cubicBezTo>
                <a:cubicBezTo>
                  <a:pt x="17963" y="2036"/>
                  <a:pt x="19699" y="5968"/>
                  <a:pt x="21600" y="8875"/>
                </a:cubicBezTo>
                <a:cubicBezTo>
                  <a:pt x="19974" y="11952"/>
                  <a:pt x="18487" y="15999"/>
                  <a:pt x="16586" y="17822"/>
                </a:cubicBezTo>
                <a:cubicBezTo>
                  <a:pt x="15015" y="19361"/>
                  <a:pt x="12894" y="18164"/>
                  <a:pt x="10993" y="18164"/>
                </a:cubicBezTo>
                <a:cubicBezTo>
                  <a:pt x="10772" y="19019"/>
                  <a:pt x="10635" y="19931"/>
                  <a:pt x="10414" y="20900"/>
                </a:cubicBezTo>
                <a:lnTo>
                  <a:pt x="10332" y="209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8" name="Google Shape;1558;p38"/>
          <p:cNvSpPr/>
          <p:nvPr/>
        </p:nvSpPr>
        <p:spPr>
          <a:xfrm>
            <a:off x="5799045" y="3600855"/>
            <a:ext cx="24732" cy="13184"/>
          </a:xfrm>
          <a:custGeom>
            <a:rect b="b" l="l" r="r" t="t"/>
            <a:pathLst>
              <a:path extrusionOk="0" h="20440" w="21600">
                <a:moveTo>
                  <a:pt x="10575" y="20093"/>
                </a:moveTo>
                <a:cubicBezTo>
                  <a:pt x="8986" y="20093"/>
                  <a:pt x="7119" y="21019"/>
                  <a:pt x="5875" y="19846"/>
                </a:cubicBezTo>
                <a:cubicBezTo>
                  <a:pt x="3767" y="17933"/>
                  <a:pt x="1970" y="14786"/>
                  <a:pt x="0" y="12132"/>
                </a:cubicBezTo>
                <a:cubicBezTo>
                  <a:pt x="1659" y="9046"/>
                  <a:pt x="3041" y="4788"/>
                  <a:pt x="5115" y="3060"/>
                </a:cubicBezTo>
                <a:cubicBezTo>
                  <a:pt x="7638" y="900"/>
                  <a:pt x="10886" y="-581"/>
                  <a:pt x="13513" y="221"/>
                </a:cubicBezTo>
                <a:cubicBezTo>
                  <a:pt x="16347" y="1147"/>
                  <a:pt x="18939" y="5282"/>
                  <a:pt x="21600" y="7997"/>
                </a:cubicBezTo>
                <a:cubicBezTo>
                  <a:pt x="19215" y="12009"/>
                  <a:pt x="17038" y="16267"/>
                  <a:pt x="14446" y="19846"/>
                </a:cubicBezTo>
                <a:cubicBezTo>
                  <a:pt x="13582" y="21019"/>
                  <a:pt x="11854" y="20093"/>
                  <a:pt x="10541" y="20093"/>
                </a:cubicBezTo>
                <a:lnTo>
                  <a:pt x="10575" y="2009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9" name="Google Shape;1559;p38"/>
          <p:cNvSpPr/>
          <p:nvPr/>
        </p:nvSpPr>
        <p:spPr>
          <a:xfrm>
            <a:off x="6654380" y="1215669"/>
            <a:ext cx="75346" cy="37281"/>
          </a:xfrm>
          <a:custGeom>
            <a:rect b="b" l="l" r="r" t="t"/>
            <a:pathLst>
              <a:path extrusionOk="0" h="20683" w="21512">
                <a:moveTo>
                  <a:pt x="17253" y="12173"/>
                </a:moveTo>
                <a:cubicBezTo>
                  <a:pt x="13538" y="12549"/>
                  <a:pt x="10207" y="12879"/>
                  <a:pt x="6865" y="13166"/>
                </a:cubicBezTo>
                <a:cubicBezTo>
                  <a:pt x="5047" y="13321"/>
                  <a:pt x="3241" y="13475"/>
                  <a:pt x="1423" y="13475"/>
                </a:cubicBezTo>
                <a:cubicBezTo>
                  <a:pt x="937" y="13475"/>
                  <a:pt x="463" y="12902"/>
                  <a:pt x="0" y="11975"/>
                </a:cubicBezTo>
                <a:cubicBezTo>
                  <a:pt x="5454" y="9327"/>
                  <a:pt x="11043" y="9482"/>
                  <a:pt x="16756" y="8003"/>
                </a:cubicBezTo>
                <a:cubicBezTo>
                  <a:pt x="16101" y="6327"/>
                  <a:pt x="15469" y="5157"/>
                  <a:pt x="15130" y="3701"/>
                </a:cubicBezTo>
                <a:cubicBezTo>
                  <a:pt x="14916" y="2797"/>
                  <a:pt x="14893" y="1031"/>
                  <a:pt x="15187" y="480"/>
                </a:cubicBezTo>
                <a:cubicBezTo>
                  <a:pt x="15491" y="-94"/>
                  <a:pt x="16474" y="-182"/>
                  <a:pt x="16835" y="370"/>
                </a:cubicBezTo>
                <a:cubicBezTo>
                  <a:pt x="18393" y="2686"/>
                  <a:pt x="19906" y="5224"/>
                  <a:pt x="21306" y="7959"/>
                </a:cubicBezTo>
                <a:cubicBezTo>
                  <a:pt x="21600" y="8555"/>
                  <a:pt x="21577" y="10695"/>
                  <a:pt x="21250" y="11401"/>
                </a:cubicBezTo>
                <a:cubicBezTo>
                  <a:pt x="19997" y="14225"/>
                  <a:pt x="18585" y="16807"/>
                  <a:pt x="17208" y="19432"/>
                </a:cubicBezTo>
                <a:cubicBezTo>
                  <a:pt x="16598" y="20580"/>
                  <a:pt x="15717" y="21418"/>
                  <a:pt x="15164" y="19719"/>
                </a:cubicBezTo>
                <a:cubicBezTo>
                  <a:pt x="14893" y="18903"/>
                  <a:pt x="15119" y="17049"/>
                  <a:pt x="15424" y="16012"/>
                </a:cubicBezTo>
                <a:cubicBezTo>
                  <a:pt x="15762" y="14777"/>
                  <a:pt x="16429" y="13894"/>
                  <a:pt x="17287" y="12196"/>
                </a:cubicBezTo>
                <a:lnTo>
                  <a:pt x="17253" y="121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0" name="Google Shape;1560;p38"/>
          <p:cNvSpPr/>
          <p:nvPr/>
        </p:nvSpPr>
        <p:spPr>
          <a:xfrm>
            <a:off x="6762562" y="1209043"/>
            <a:ext cx="60486" cy="29299"/>
          </a:xfrm>
          <a:custGeom>
            <a:rect b="b" l="l" r="r" t="t"/>
            <a:pathLst>
              <a:path extrusionOk="0" h="19025" w="21449">
                <a:moveTo>
                  <a:pt x="0" y="17321"/>
                </a:moveTo>
                <a:cubicBezTo>
                  <a:pt x="5733" y="16675"/>
                  <a:pt x="11143" y="14815"/>
                  <a:pt x="15951" y="7348"/>
                </a:cubicBezTo>
                <a:cubicBezTo>
                  <a:pt x="15222" y="7167"/>
                  <a:pt x="14704" y="7322"/>
                  <a:pt x="14437" y="6909"/>
                </a:cubicBezTo>
                <a:cubicBezTo>
                  <a:pt x="13919" y="6133"/>
                  <a:pt x="13204" y="5048"/>
                  <a:pt x="13232" y="4118"/>
                </a:cubicBezTo>
                <a:cubicBezTo>
                  <a:pt x="13246" y="3162"/>
                  <a:pt x="13975" y="1741"/>
                  <a:pt x="14507" y="1483"/>
                </a:cubicBezTo>
                <a:cubicBezTo>
                  <a:pt x="16232" y="708"/>
                  <a:pt x="18012" y="268"/>
                  <a:pt x="19764" y="10"/>
                </a:cubicBezTo>
                <a:cubicBezTo>
                  <a:pt x="20969" y="-145"/>
                  <a:pt x="21600" y="1431"/>
                  <a:pt x="21418" y="3601"/>
                </a:cubicBezTo>
                <a:cubicBezTo>
                  <a:pt x="21067" y="7580"/>
                  <a:pt x="20661" y="11533"/>
                  <a:pt x="20156" y="15461"/>
                </a:cubicBezTo>
                <a:cubicBezTo>
                  <a:pt x="19904" y="17424"/>
                  <a:pt x="19231" y="18871"/>
                  <a:pt x="17998" y="18122"/>
                </a:cubicBezTo>
                <a:cubicBezTo>
                  <a:pt x="16750" y="17399"/>
                  <a:pt x="16750" y="15590"/>
                  <a:pt x="17115" y="13626"/>
                </a:cubicBezTo>
                <a:cubicBezTo>
                  <a:pt x="17199" y="13161"/>
                  <a:pt x="17269" y="12670"/>
                  <a:pt x="17409" y="11663"/>
                </a:cubicBezTo>
                <a:cubicBezTo>
                  <a:pt x="11844" y="17476"/>
                  <a:pt x="6252" y="21455"/>
                  <a:pt x="0" y="1732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1" name="Google Shape;1561;p38"/>
          <p:cNvSpPr/>
          <p:nvPr/>
        </p:nvSpPr>
        <p:spPr>
          <a:xfrm>
            <a:off x="6556914" y="1215700"/>
            <a:ext cx="77960" cy="23160"/>
          </a:xfrm>
          <a:custGeom>
            <a:rect b="b" l="l" r="r" t="t"/>
            <a:pathLst>
              <a:path extrusionOk="0" h="21494" w="21257">
                <a:moveTo>
                  <a:pt x="15492" y="12790"/>
                </a:moveTo>
                <a:cubicBezTo>
                  <a:pt x="14738" y="19831"/>
                  <a:pt x="15061" y="21600"/>
                  <a:pt x="17000" y="21489"/>
                </a:cubicBezTo>
                <a:cubicBezTo>
                  <a:pt x="18056" y="21416"/>
                  <a:pt x="19133" y="20789"/>
                  <a:pt x="20156" y="19831"/>
                </a:cubicBezTo>
                <a:cubicBezTo>
                  <a:pt x="21385" y="18651"/>
                  <a:pt x="21600" y="16108"/>
                  <a:pt x="20727" y="12901"/>
                </a:cubicBezTo>
                <a:cubicBezTo>
                  <a:pt x="19672" y="8920"/>
                  <a:pt x="18519" y="5124"/>
                  <a:pt x="17280" y="1806"/>
                </a:cubicBezTo>
                <a:cubicBezTo>
                  <a:pt x="16784" y="442"/>
                  <a:pt x="15966" y="590"/>
                  <a:pt x="15287" y="0"/>
                </a:cubicBezTo>
                <a:cubicBezTo>
                  <a:pt x="15244" y="2285"/>
                  <a:pt x="15222" y="4497"/>
                  <a:pt x="15179" y="6635"/>
                </a:cubicBezTo>
                <a:cubicBezTo>
                  <a:pt x="12949" y="5418"/>
                  <a:pt x="10396" y="3317"/>
                  <a:pt x="7821" y="2765"/>
                </a:cubicBezTo>
                <a:cubicBezTo>
                  <a:pt x="5225" y="2212"/>
                  <a:pt x="2618" y="3096"/>
                  <a:pt x="0" y="3428"/>
                </a:cubicBezTo>
                <a:cubicBezTo>
                  <a:pt x="0" y="4128"/>
                  <a:pt x="0" y="4829"/>
                  <a:pt x="0" y="5492"/>
                </a:cubicBezTo>
                <a:cubicBezTo>
                  <a:pt x="2575" y="6008"/>
                  <a:pt x="5171" y="6008"/>
                  <a:pt x="7714" y="7225"/>
                </a:cubicBezTo>
                <a:cubicBezTo>
                  <a:pt x="10321" y="8404"/>
                  <a:pt x="12874" y="10837"/>
                  <a:pt x="15492" y="127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2" name="Google Shape;1562;p38"/>
          <p:cNvSpPr/>
          <p:nvPr/>
        </p:nvSpPr>
        <p:spPr>
          <a:xfrm>
            <a:off x="6868445" y="1213871"/>
            <a:ext cx="46794" cy="24386"/>
          </a:xfrm>
          <a:custGeom>
            <a:rect b="b" l="l" r="r" t="t"/>
            <a:pathLst>
              <a:path extrusionOk="0" h="21205" w="21031">
                <a:moveTo>
                  <a:pt x="11007" y="6463"/>
                </a:moveTo>
                <a:cubicBezTo>
                  <a:pt x="11078" y="4251"/>
                  <a:pt x="11113" y="2108"/>
                  <a:pt x="11167" y="0"/>
                </a:cubicBezTo>
                <a:cubicBezTo>
                  <a:pt x="12304" y="380"/>
                  <a:pt x="13584" y="207"/>
                  <a:pt x="14527" y="1244"/>
                </a:cubicBezTo>
                <a:cubicBezTo>
                  <a:pt x="16411" y="3318"/>
                  <a:pt x="18207" y="5875"/>
                  <a:pt x="19895" y="8536"/>
                </a:cubicBezTo>
                <a:cubicBezTo>
                  <a:pt x="21531" y="11163"/>
                  <a:pt x="21389" y="13340"/>
                  <a:pt x="19540" y="15345"/>
                </a:cubicBezTo>
                <a:cubicBezTo>
                  <a:pt x="17709" y="17349"/>
                  <a:pt x="15878" y="19423"/>
                  <a:pt x="13922" y="20874"/>
                </a:cubicBezTo>
                <a:cubicBezTo>
                  <a:pt x="12927" y="21600"/>
                  <a:pt x="11664" y="20909"/>
                  <a:pt x="10527" y="20874"/>
                </a:cubicBezTo>
                <a:cubicBezTo>
                  <a:pt x="10633" y="18662"/>
                  <a:pt x="10758" y="16416"/>
                  <a:pt x="10864" y="14273"/>
                </a:cubicBezTo>
                <a:cubicBezTo>
                  <a:pt x="8607" y="14273"/>
                  <a:pt x="5780" y="14204"/>
                  <a:pt x="2989" y="14273"/>
                </a:cubicBezTo>
                <a:cubicBezTo>
                  <a:pt x="1495" y="14342"/>
                  <a:pt x="55" y="13997"/>
                  <a:pt x="2" y="10644"/>
                </a:cubicBezTo>
                <a:cubicBezTo>
                  <a:pt x="-69" y="6947"/>
                  <a:pt x="1389" y="6394"/>
                  <a:pt x="2989" y="6428"/>
                </a:cubicBezTo>
                <a:cubicBezTo>
                  <a:pt x="5762" y="6497"/>
                  <a:pt x="8553" y="6428"/>
                  <a:pt x="10989" y="6428"/>
                </a:cubicBezTo>
                <a:lnTo>
                  <a:pt x="11007" y="646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3" name="Google Shape;1563;p38"/>
          <p:cNvSpPr/>
          <p:nvPr/>
        </p:nvSpPr>
        <p:spPr>
          <a:xfrm>
            <a:off x="6001463" y="1607908"/>
            <a:ext cx="227032" cy="172148"/>
          </a:xfrm>
          <a:custGeom>
            <a:rect b="b" l="l" r="r" t="t"/>
            <a:pathLst>
              <a:path extrusionOk="0" h="20722" w="21080">
                <a:moveTo>
                  <a:pt x="1060" y="18341"/>
                </a:moveTo>
                <a:cubicBezTo>
                  <a:pt x="1266" y="18824"/>
                  <a:pt x="1505" y="19298"/>
                  <a:pt x="1659" y="19810"/>
                </a:cubicBezTo>
                <a:cubicBezTo>
                  <a:pt x="1729" y="20040"/>
                  <a:pt x="1721" y="20494"/>
                  <a:pt x="1604" y="20609"/>
                </a:cubicBezTo>
                <a:cubicBezTo>
                  <a:pt x="1343" y="20877"/>
                  <a:pt x="1115" y="20628"/>
                  <a:pt x="1009" y="20265"/>
                </a:cubicBezTo>
                <a:cubicBezTo>
                  <a:pt x="770" y="19465"/>
                  <a:pt x="543" y="18661"/>
                  <a:pt x="315" y="17857"/>
                </a:cubicBezTo>
                <a:cubicBezTo>
                  <a:pt x="267" y="17690"/>
                  <a:pt x="245" y="17498"/>
                  <a:pt x="179" y="17345"/>
                </a:cubicBezTo>
                <a:cubicBezTo>
                  <a:pt x="-144" y="16627"/>
                  <a:pt x="-41" y="16316"/>
                  <a:pt x="583" y="16230"/>
                </a:cubicBezTo>
                <a:cubicBezTo>
                  <a:pt x="1394" y="16115"/>
                  <a:pt x="2209" y="16005"/>
                  <a:pt x="3021" y="15971"/>
                </a:cubicBezTo>
                <a:cubicBezTo>
                  <a:pt x="3212" y="15967"/>
                  <a:pt x="3531" y="16225"/>
                  <a:pt x="3583" y="16441"/>
                </a:cubicBezTo>
                <a:cubicBezTo>
                  <a:pt x="3693" y="16895"/>
                  <a:pt x="3377" y="17053"/>
                  <a:pt x="3083" y="17096"/>
                </a:cubicBezTo>
                <a:cubicBezTo>
                  <a:pt x="2668" y="17158"/>
                  <a:pt x="2257" y="17197"/>
                  <a:pt x="1717" y="17259"/>
                </a:cubicBezTo>
                <a:cubicBezTo>
                  <a:pt x="2764" y="18130"/>
                  <a:pt x="3788" y="18671"/>
                  <a:pt x="4864" y="19006"/>
                </a:cubicBezTo>
                <a:cubicBezTo>
                  <a:pt x="9233" y="20365"/>
                  <a:pt x="13235" y="19068"/>
                  <a:pt x="16947" y="15995"/>
                </a:cubicBezTo>
                <a:cubicBezTo>
                  <a:pt x="18023" y="15105"/>
                  <a:pt x="18783" y="13837"/>
                  <a:pt x="18875" y="12076"/>
                </a:cubicBezTo>
                <a:cubicBezTo>
                  <a:pt x="18897" y="11664"/>
                  <a:pt x="18827" y="11243"/>
                  <a:pt x="18790" y="10692"/>
                </a:cubicBezTo>
                <a:cubicBezTo>
                  <a:pt x="17803" y="11788"/>
                  <a:pt x="16815" y="12588"/>
                  <a:pt x="15670" y="12951"/>
                </a:cubicBezTo>
                <a:cubicBezTo>
                  <a:pt x="15064" y="13143"/>
                  <a:pt x="14440" y="13277"/>
                  <a:pt x="13823" y="13291"/>
                </a:cubicBezTo>
                <a:cubicBezTo>
                  <a:pt x="13092" y="13310"/>
                  <a:pt x="12446" y="12966"/>
                  <a:pt x="12134" y="12004"/>
                </a:cubicBezTo>
                <a:cubicBezTo>
                  <a:pt x="11818" y="11023"/>
                  <a:pt x="11998" y="10113"/>
                  <a:pt x="12516" y="9352"/>
                </a:cubicBezTo>
                <a:cubicBezTo>
                  <a:pt x="13301" y="8194"/>
                  <a:pt x="14340" y="7634"/>
                  <a:pt x="15493" y="7471"/>
                </a:cubicBezTo>
                <a:cubicBezTo>
                  <a:pt x="16896" y="7265"/>
                  <a:pt x="18093" y="7849"/>
                  <a:pt x="19062" y="9314"/>
                </a:cubicBezTo>
                <a:cubicBezTo>
                  <a:pt x="20788" y="6485"/>
                  <a:pt x="21089" y="3398"/>
                  <a:pt x="20318" y="53"/>
                </a:cubicBezTo>
                <a:cubicBezTo>
                  <a:pt x="20362" y="34"/>
                  <a:pt x="20410" y="19"/>
                  <a:pt x="20454" y="0"/>
                </a:cubicBezTo>
                <a:cubicBezTo>
                  <a:pt x="20523" y="196"/>
                  <a:pt x="20608" y="388"/>
                  <a:pt x="20659" y="593"/>
                </a:cubicBezTo>
                <a:cubicBezTo>
                  <a:pt x="21456" y="3762"/>
                  <a:pt x="21126" y="6720"/>
                  <a:pt x="19628" y="9429"/>
                </a:cubicBezTo>
                <a:cubicBezTo>
                  <a:pt x="19437" y="9773"/>
                  <a:pt x="19389" y="10032"/>
                  <a:pt x="19503" y="10453"/>
                </a:cubicBezTo>
                <a:cubicBezTo>
                  <a:pt x="19921" y="12023"/>
                  <a:pt x="19690" y="13531"/>
                  <a:pt x="18970" y="14847"/>
                </a:cubicBezTo>
                <a:cubicBezTo>
                  <a:pt x="18544" y="15627"/>
                  <a:pt x="18023" y="16402"/>
                  <a:pt x="17410" y="16910"/>
                </a:cubicBezTo>
                <a:cubicBezTo>
                  <a:pt x="13470" y="20188"/>
                  <a:pt x="9219" y="21600"/>
                  <a:pt x="4589" y="20092"/>
                </a:cubicBezTo>
                <a:cubicBezTo>
                  <a:pt x="3392" y="19700"/>
                  <a:pt x="2261" y="18958"/>
                  <a:pt x="1049" y="18350"/>
                </a:cubicBezTo>
                <a:lnTo>
                  <a:pt x="1060" y="18341"/>
                </a:lnTo>
                <a:close/>
                <a:moveTo>
                  <a:pt x="18482" y="10094"/>
                </a:moveTo>
                <a:cubicBezTo>
                  <a:pt x="16955" y="7313"/>
                  <a:pt x="13863" y="8491"/>
                  <a:pt x="12956" y="10190"/>
                </a:cubicBezTo>
                <a:cubicBezTo>
                  <a:pt x="12358" y="11315"/>
                  <a:pt x="12795" y="12425"/>
                  <a:pt x="13893" y="12458"/>
                </a:cubicBezTo>
                <a:cubicBezTo>
                  <a:pt x="15655" y="12511"/>
                  <a:pt x="17153" y="11611"/>
                  <a:pt x="18489" y="10094"/>
                </a:cubicBezTo>
                <a:lnTo>
                  <a:pt x="18482" y="1009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4" name="Google Shape;1564;p38"/>
          <p:cNvSpPr/>
          <p:nvPr/>
        </p:nvSpPr>
        <p:spPr>
          <a:xfrm>
            <a:off x="5970335" y="1434039"/>
            <a:ext cx="238010" cy="110560"/>
          </a:xfrm>
          <a:custGeom>
            <a:rect b="b" l="l" r="r" t="t"/>
            <a:pathLst>
              <a:path extrusionOk="0" h="20598" w="21515">
                <a:moveTo>
                  <a:pt x="20463" y="3234"/>
                </a:moveTo>
                <a:cubicBezTo>
                  <a:pt x="20098" y="5391"/>
                  <a:pt x="19802" y="7474"/>
                  <a:pt x="19398" y="9461"/>
                </a:cubicBezTo>
                <a:cubicBezTo>
                  <a:pt x="18740" y="12648"/>
                  <a:pt x="17743" y="15317"/>
                  <a:pt x="16360" y="17333"/>
                </a:cubicBezTo>
                <a:cubicBezTo>
                  <a:pt x="14470" y="20083"/>
                  <a:pt x="11646" y="21047"/>
                  <a:pt x="9270" y="17266"/>
                </a:cubicBezTo>
                <a:cubicBezTo>
                  <a:pt x="8691" y="18037"/>
                  <a:pt x="8158" y="18934"/>
                  <a:pt x="7551" y="19520"/>
                </a:cubicBezTo>
                <a:cubicBezTo>
                  <a:pt x="5664" y="21358"/>
                  <a:pt x="3891" y="20839"/>
                  <a:pt x="2312" y="18015"/>
                </a:cubicBezTo>
                <a:cubicBezTo>
                  <a:pt x="861" y="15421"/>
                  <a:pt x="200" y="11966"/>
                  <a:pt x="35" y="8112"/>
                </a:cubicBezTo>
                <a:cubicBezTo>
                  <a:pt x="-47" y="6199"/>
                  <a:pt x="35" y="4257"/>
                  <a:pt x="60" y="2330"/>
                </a:cubicBezTo>
                <a:cubicBezTo>
                  <a:pt x="64" y="1960"/>
                  <a:pt x="153" y="1589"/>
                  <a:pt x="200" y="1233"/>
                </a:cubicBezTo>
                <a:cubicBezTo>
                  <a:pt x="253" y="1248"/>
                  <a:pt x="310" y="1270"/>
                  <a:pt x="364" y="1278"/>
                </a:cubicBezTo>
                <a:cubicBezTo>
                  <a:pt x="378" y="1700"/>
                  <a:pt x="403" y="2115"/>
                  <a:pt x="403" y="2530"/>
                </a:cubicBezTo>
                <a:cubicBezTo>
                  <a:pt x="375" y="5851"/>
                  <a:pt x="432" y="9150"/>
                  <a:pt x="1061" y="12263"/>
                </a:cubicBezTo>
                <a:cubicBezTo>
                  <a:pt x="1776" y="15813"/>
                  <a:pt x="2926" y="18504"/>
                  <a:pt x="4860" y="19105"/>
                </a:cubicBezTo>
                <a:cubicBezTo>
                  <a:pt x="6375" y="19572"/>
                  <a:pt x="7619" y="18260"/>
                  <a:pt x="8723" y="16073"/>
                </a:cubicBezTo>
                <a:cubicBezTo>
                  <a:pt x="7776" y="13523"/>
                  <a:pt x="7483" y="10662"/>
                  <a:pt x="7644" y="7600"/>
                </a:cubicBezTo>
                <a:cubicBezTo>
                  <a:pt x="7687" y="6741"/>
                  <a:pt x="7787" y="5858"/>
                  <a:pt x="7948" y="5065"/>
                </a:cubicBezTo>
                <a:cubicBezTo>
                  <a:pt x="8405" y="2834"/>
                  <a:pt x="9588" y="2360"/>
                  <a:pt x="10446" y="4028"/>
                </a:cubicBezTo>
                <a:cubicBezTo>
                  <a:pt x="11085" y="5265"/>
                  <a:pt x="11203" y="6881"/>
                  <a:pt x="11143" y="8579"/>
                </a:cubicBezTo>
                <a:cubicBezTo>
                  <a:pt x="11046" y="11277"/>
                  <a:pt x="10549" y="13664"/>
                  <a:pt x="9749" y="15910"/>
                </a:cubicBezTo>
                <a:cubicBezTo>
                  <a:pt x="10789" y="17718"/>
                  <a:pt x="11979" y="18363"/>
                  <a:pt x="13287" y="18089"/>
                </a:cubicBezTo>
                <a:cubicBezTo>
                  <a:pt x="14616" y="17815"/>
                  <a:pt x="15728" y="16510"/>
                  <a:pt x="16689" y="14650"/>
                </a:cubicBezTo>
                <a:cubicBezTo>
                  <a:pt x="18186" y="11744"/>
                  <a:pt x="18966" y="8030"/>
                  <a:pt x="19466" y="3687"/>
                </a:cubicBezTo>
                <a:cubicBezTo>
                  <a:pt x="19191" y="4146"/>
                  <a:pt x="19033" y="4532"/>
                  <a:pt x="18833" y="4687"/>
                </a:cubicBezTo>
                <a:cubicBezTo>
                  <a:pt x="18665" y="4821"/>
                  <a:pt x="18444" y="4687"/>
                  <a:pt x="18251" y="4658"/>
                </a:cubicBezTo>
                <a:cubicBezTo>
                  <a:pt x="18272" y="4272"/>
                  <a:pt x="18222" y="3739"/>
                  <a:pt x="18322" y="3531"/>
                </a:cubicBezTo>
                <a:cubicBezTo>
                  <a:pt x="18901" y="2404"/>
                  <a:pt x="19509" y="1344"/>
                  <a:pt x="20120" y="292"/>
                </a:cubicBezTo>
                <a:cubicBezTo>
                  <a:pt x="20434" y="-242"/>
                  <a:pt x="20688" y="-12"/>
                  <a:pt x="20835" y="729"/>
                </a:cubicBezTo>
                <a:cubicBezTo>
                  <a:pt x="21067" y="1930"/>
                  <a:pt x="21317" y="3123"/>
                  <a:pt x="21507" y="4361"/>
                </a:cubicBezTo>
                <a:cubicBezTo>
                  <a:pt x="21553" y="4665"/>
                  <a:pt x="21389" y="5117"/>
                  <a:pt x="21321" y="5495"/>
                </a:cubicBezTo>
                <a:cubicBezTo>
                  <a:pt x="21142" y="5310"/>
                  <a:pt x="20906" y="5221"/>
                  <a:pt x="20810" y="4932"/>
                </a:cubicBezTo>
                <a:cubicBezTo>
                  <a:pt x="20652" y="4465"/>
                  <a:pt x="20585" y="3857"/>
                  <a:pt x="20470" y="3249"/>
                </a:cubicBezTo>
                <a:lnTo>
                  <a:pt x="20463" y="3234"/>
                </a:lnTo>
                <a:close/>
                <a:moveTo>
                  <a:pt x="9231" y="14813"/>
                </a:moveTo>
                <a:cubicBezTo>
                  <a:pt x="10010" y="12426"/>
                  <a:pt x="10453" y="10017"/>
                  <a:pt x="10360" y="7289"/>
                </a:cubicBezTo>
                <a:cubicBezTo>
                  <a:pt x="10338" y="6718"/>
                  <a:pt x="10253" y="6044"/>
                  <a:pt x="10078" y="5658"/>
                </a:cubicBezTo>
                <a:cubicBezTo>
                  <a:pt x="9867" y="5199"/>
                  <a:pt x="9509" y="4724"/>
                  <a:pt x="9234" y="4769"/>
                </a:cubicBezTo>
                <a:cubicBezTo>
                  <a:pt x="9002" y="4806"/>
                  <a:pt x="8680" y="5495"/>
                  <a:pt x="8598" y="6022"/>
                </a:cubicBezTo>
                <a:cubicBezTo>
                  <a:pt x="8144" y="9061"/>
                  <a:pt x="8309" y="11959"/>
                  <a:pt x="9223" y="14813"/>
                </a:cubicBezTo>
                <a:lnTo>
                  <a:pt x="9231" y="1481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5" name="Google Shape;1565;p38"/>
          <p:cNvSpPr/>
          <p:nvPr/>
        </p:nvSpPr>
        <p:spPr>
          <a:xfrm>
            <a:off x="6559365" y="1949920"/>
            <a:ext cx="321882" cy="56370"/>
          </a:xfrm>
          <a:custGeom>
            <a:rect b="b" l="l" r="r" t="t"/>
            <a:pathLst>
              <a:path extrusionOk="0" h="19573" w="21509">
                <a:moveTo>
                  <a:pt x="20189" y="7738"/>
                </a:moveTo>
                <a:cubicBezTo>
                  <a:pt x="20018" y="6398"/>
                  <a:pt x="19848" y="5404"/>
                  <a:pt x="19751" y="4216"/>
                </a:cubicBezTo>
                <a:cubicBezTo>
                  <a:pt x="19700" y="3608"/>
                  <a:pt x="19769" y="2711"/>
                  <a:pt x="19785" y="1965"/>
                </a:cubicBezTo>
                <a:cubicBezTo>
                  <a:pt x="19938" y="2131"/>
                  <a:pt x="20163" y="1993"/>
                  <a:pt x="20232" y="2490"/>
                </a:cubicBezTo>
                <a:cubicBezTo>
                  <a:pt x="20657" y="5487"/>
                  <a:pt x="21058" y="8553"/>
                  <a:pt x="21444" y="11702"/>
                </a:cubicBezTo>
                <a:cubicBezTo>
                  <a:pt x="21600" y="12958"/>
                  <a:pt x="21460" y="14008"/>
                  <a:pt x="21204" y="14063"/>
                </a:cubicBezTo>
                <a:cubicBezTo>
                  <a:pt x="20276" y="14270"/>
                  <a:pt x="19352" y="14353"/>
                  <a:pt x="18427" y="14339"/>
                </a:cubicBezTo>
                <a:cubicBezTo>
                  <a:pt x="18324" y="14339"/>
                  <a:pt x="18221" y="13345"/>
                  <a:pt x="18118" y="12806"/>
                </a:cubicBezTo>
                <a:cubicBezTo>
                  <a:pt x="18224" y="12282"/>
                  <a:pt x="18319" y="11398"/>
                  <a:pt x="18438" y="11287"/>
                </a:cubicBezTo>
                <a:cubicBezTo>
                  <a:pt x="18826" y="10914"/>
                  <a:pt x="19228" y="10831"/>
                  <a:pt x="19650" y="10624"/>
                </a:cubicBezTo>
                <a:cubicBezTo>
                  <a:pt x="18535" y="5998"/>
                  <a:pt x="16565" y="6453"/>
                  <a:pt x="15590" y="11453"/>
                </a:cubicBezTo>
                <a:cubicBezTo>
                  <a:pt x="15402" y="12420"/>
                  <a:pt x="15220" y="13414"/>
                  <a:pt x="15048" y="14450"/>
                </a:cubicBezTo>
                <a:cubicBezTo>
                  <a:pt x="14208" y="19436"/>
                  <a:pt x="13164" y="20499"/>
                  <a:pt x="11978" y="18856"/>
                </a:cubicBezTo>
                <a:cubicBezTo>
                  <a:pt x="11188" y="17737"/>
                  <a:pt x="10525" y="15417"/>
                  <a:pt x="9883" y="12875"/>
                </a:cubicBezTo>
                <a:cubicBezTo>
                  <a:pt x="9376" y="10859"/>
                  <a:pt x="8885" y="8705"/>
                  <a:pt x="8348" y="6895"/>
                </a:cubicBezTo>
                <a:cubicBezTo>
                  <a:pt x="7955" y="5556"/>
                  <a:pt x="7519" y="4423"/>
                  <a:pt x="7075" y="3650"/>
                </a:cubicBezTo>
                <a:cubicBezTo>
                  <a:pt x="6164" y="2075"/>
                  <a:pt x="5326" y="2904"/>
                  <a:pt x="4607" y="6467"/>
                </a:cubicBezTo>
                <a:cubicBezTo>
                  <a:pt x="4317" y="7904"/>
                  <a:pt x="4024" y="9326"/>
                  <a:pt x="3696" y="10555"/>
                </a:cubicBezTo>
                <a:cubicBezTo>
                  <a:pt x="2750" y="14118"/>
                  <a:pt x="1464" y="14105"/>
                  <a:pt x="539" y="10500"/>
                </a:cubicBezTo>
                <a:cubicBezTo>
                  <a:pt x="338" y="9713"/>
                  <a:pt x="180" y="8636"/>
                  <a:pt x="0" y="7710"/>
                </a:cubicBezTo>
                <a:cubicBezTo>
                  <a:pt x="26" y="7531"/>
                  <a:pt x="53" y="7365"/>
                  <a:pt x="79" y="7185"/>
                </a:cubicBezTo>
                <a:cubicBezTo>
                  <a:pt x="185" y="7531"/>
                  <a:pt x="293" y="7876"/>
                  <a:pt x="396" y="8235"/>
                </a:cubicBezTo>
                <a:cubicBezTo>
                  <a:pt x="1530" y="12337"/>
                  <a:pt x="2782" y="11881"/>
                  <a:pt x="3786" y="6992"/>
                </a:cubicBezTo>
                <a:cubicBezTo>
                  <a:pt x="3952" y="6191"/>
                  <a:pt x="4113" y="5376"/>
                  <a:pt x="4275" y="4561"/>
                </a:cubicBezTo>
                <a:cubicBezTo>
                  <a:pt x="5146" y="59"/>
                  <a:pt x="6195" y="-1101"/>
                  <a:pt x="7321" y="1040"/>
                </a:cubicBezTo>
                <a:cubicBezTo>
                  <a:pt x="7989" y="2310"/>
                  <a:pt x="8613" y="4409"/>
                  <a:pt x="9218" y="6440"/>
                </a:cubicBezTo>
                <a:cubicBezTo>
                  <a:pt x="9815" y="8456"/>
                  <a:pt x="10354" y="10956"/>
                  <a:pt x="10943" y="13041"/>
                </a:cubicBezTo>
                <a:cubicBezTo>
                  <a:pt x="11505" y="15058"/>
                  <a:pt x="12132" y="16370"/>
                  <a:pt x="12829" y="16522"/>
                </a:cubicBezTo>
                <a:cubicBezTo>
                  <a:pt x="13452" y="16673"/>
                  <a:pt x="13986" y="15665"/>
                  <a:pt x="14427" y="13359"/>
                </a:cubicBezTo>
                <a:cubicBezTo>
                  <a:pt x="14559" y="12668"/>
                  <a:pt x="14697" y="11978"/>
                  <a:pt x="14816" y="11218"/>
                </a:cubicBezTo>
                <a:cubicBezTo>
                  <a:pt x="15886" y="4409"/>
                  <a:pt x="17257" y="3056"/>
                  <a:pt x="18813" y="5266"/>
                </a:cubicBezTo>
                <a:cubicBezTo>
                  <a:pt x="19257" y="5887"/>
                  <a:pt x="19682" y="6840"/>
                  <a:pt x="20200" y="7779"/>
                </a:cubicBezTo>
                <a:lnTo>
                  <a:pt x="20189" y="773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6" name="Google Shape;1566;p38"/>
          <p:cNvSpPr/>
          <p:nvPr/>
        </p:nvSpPr>
        <p:spPr>
          <a:xfrm>
            <a:off x="5484515" y="1410964"/>
            <a:ext cx="147117" cy="146393"/>
          </a:xfrm>
          <a:custGeom>
            <a:rect b="b" l="l" r="r" t="t"/>
            <a:pathLst>
              <a:path extrusionOk="0" h="19999" w="19734">
                <a:moveTo>
                  <a:pt x="12591" y="617"/>
                </a:moveTo>
                <a:cubicBezTo>
                  <a:pt x="11456" y="579"/>
                  <a:pt x="10305" y="421"/>
                  <a:pt x="9175" y="508"/>
                </a:cubicBezTo>
                <a:cubicBezTo>
                  <a:pt x="4231" y="889"/>
                  <a:pt x="593" y="5024"/>
                  <a:pt x="736" y="10007"/>
                </a:cubicBezTo>
                <a:cubicBezTo>
                  <a:pt x="884" y="15039"/>
                  <a:pt x="4666" y="18848"/>
                  <a:pt x="9674" y="19006"/>
                </a:cubicBezTo>
                <a:cubicBezTo>
                  <a:pt x="14867" y="19174"/>
                  <a:pt x="19471" y="13843"/>
                  <a:pt x="18474" y="8822"/>
                </a:cubicBezTo>
                <a:cubicBezTo>
                  <a:pt x="17928" y="6084"/>
                  <a:pt x="15122" y="4225"/>
                  <a:pt x="12400" y="4888"/>
                </a:cubicBezTo>
                <a:cubicBezTo>
                  <a:pt x="12438" y="5421"/>
                  <a:pt x="12522" y="5975"/>
                  <a:pt x="12506" y="6529"/>
                </a:cubicBezTo>
                <a:cubicBezTo>
                  <a:pt x="12506" y="6774"/>
                  <a:pt x="12379" y="7094"/>
                  <a:pt x="12204" y="7225"/>
                </a:cubicBezTo>
                <a:cubicBezTo>
                  <a:pt x="12066" y="7328"/>
                  <a:pt x="11721" y="7246"/>
                  <a:pt x="11530" y="7132"/>
                </a:cubicBezTo>
                <a:cubicBezTo>
                  <a:pt x="11117" y="6893"/>
                  <a:pt x="10756" y="6562"/>
                  <a:pt x="10342" y="6317"/>
                </a:cubicBezTo>
                <a:cubicBezTo>
                  <a:pt x="10082" y="6171"/>
                  <a:pt x="9775" y="6084"/>
                  <a:pt x="9483" y="6029"/>
                </a:cubicBezTo>
                <a:cubicBezTo>
                  <a:pt x="8984" y="5921"/>
                  <a:pt x="8687" y="5589"/>
                  <a:pt x="8995" y="5165"/>
                </a:cubicBezTo>
                <a:cubicBezTo>
                  <a:pt x="9706" y="4182"/>
                  <a:pt x="10485" y="3225"/>
                  <a:pt x="11318" y="2345"/>
                </a:cubicBezTo>
                <a:cubicBezTo>
                  <a:pt x="11626" y="2019"/>
                  <a:pt x="12034" y="2242"/>
                  <a:pt x="12156" y="2725"/>
                </a:cubicBezTo>
                <a:cubicBezTo>
                  <a:pt x="12225" y="2997"/>
                  <a:pt x="12247" y="3280"/>
                  <a:pt x="12289" y="3557"/>
                </a:cubicBezTo>
                <a:cubicBezTo>
                  <a:pt x="13106" y="3606"/>
                  <a:pt x="13923" y="3562"/>
                  <a:pt x="14697" y="3720"/>
                </a:cubicBezTo>
                <a:cubicBezTo>
                  <a:pt x="18177" y="4415"/>
                  <a:pt x="20145" y="7437"/>
                  <a:pt x="19662" y="11257"/>
                </a:cubicBezTo>
                <a:cubicBezTo>
                  <a:pt x="19079" y="15810"/>
                  <a:pt x="15037" y="19690"/>
                  <a:pt x="10592" y="19978"/>
                </a:cubicBezTo>
                <a:cubicBezTo>
                  <a:pt x="5817" y="20288"/>
                  <a:pt x="1431" y="17077"/>
                  <a:pt x="306" y="12447"/>
                </a:cubicBezTo>
                <a:cubicBezTo>
                  <a:pt x="-1455" y="5236"/>
                  <a:pt x="4656" y="-1312"/>
                  <a:pt x="11711" y="226"/>
                </a:cubicBezTo>
                <a:cubicBezTo>
                  <a:pt x="12029" y="296"/>
                  <a:pt x="12347" y="421"/>
                  <a:pt x="12660" y="525"/>
                </a:cubicBezTo>
                <a:lnTo>
                  <a:pt x="12597" y="633"/>
                </a:lnTo>
                <a:lnTo>
                  <a:pt x="12597" y="61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7" name="Google Shape;1567;p38"/>
          <p:cNvSpPr/>
          <p:nvPr/>
        </p:nvSpPr>
        <p:spPr>
          <a:xfrm>
            <a:off x="5481260" y="1650688"/>
            <a:ext cx="182498" cy="122804"/>
          </a:xfrm>
          <a:custGeom>
            <a:rect b="b" l="l" r="r" t="t"/>
            <a:pathLst>
              <a:path extrusionOk="0" h="21573" w="21483">
                <a:moveTo>
                  <a:pt x="17448" y="2403"/>
                </a:moveTo>
                <a:cubicBezTo>
                  <a:pt x="17248" y="2389"/>
                  <a:pt x="17025" y="2452"/>
                  <a:pt x="16862" y="2326"/>
                </a:cubicBezTo>
                <a:cubicBezTo>
                  <a:pt x="16625" y="2138"/>
                  <a:pt x="16439" y="1817"/>
                  <a:pt x="16234" y="1537"/>
                </a:cubicBezTo>
                <a:cubicBezTo>
                  <a:pt x="16425" y="1279"/>
                  <a:pt x="16611" y="860"/>
                  <a:pt x="16825" y="811"/>
                </a:cubicBezTo>
                <a:cubicBezTo>
                  <a:pt x="17867" y="546"/>
                  <a:pt x="18919" y="371"/>
                  <a:pt x="19966" y="176"/>
                </a:cubicBezTo>
                <a:cubicBezTo>
                  <a:pt x="20269" y="120"/>
                  <a:pt x="20576" y="15"/>
                  <a:pt x="20883" y="1"/>
                </a:cubicBezTo>
                <a:cubicBezTo>
                  <a:pt x="21372" y="-27"/>
                  <a:pt x="21600" y="364"/>
                  <a:pt x="21423" y="1062"/>
                </a:cubicBezTo>
                <a:cubicBezTo>
                  <a:pt x="21046" y="2543"/>
                  <a:pt x="20655" y="4016"/>
                  <a:pt x="20208" y="5455"/>
                </a:cubicBezTo>
                <a:cubicBezTo>
                  <a:pt x="20125" y="5720"/>
                  <a:pt x="19766" y="5783"/>
                  <a:pt x="19543" y="5951"/>
                </a:cubicBezTo>
                <a:cubicBezTo>
                  <a:pt x="19464" y="5588"/>
                  <a:pt x="19292" y="5190"/>
                  <a:pt x="19338" y="4868"/>
                </a:cubicBezTo>
                <a:cubicBezTo>
                  <a:pt x="19427" y="4247"/>
                  <a:pt x="19641" y="3667"/>
                  <a:pt x="19855" y="2871"/>
                </a:cubicBezTo>
                <a:cubicBezTo>
                  <a:pt x="17914" y="3905"/>
                  <a:pt x="16145" y="4966"/>
                  <a:pt x="14675" y="6859"/>
                </a:cubicBezTo>
                <a:cubicBezTo>
                  <a:pt x="15284" y="7445"/>
                  <a:pt x="15913" y="7892"/>
                  <a:pt x="16401" y="8556"/>
                </a:cubicBezTo>
                <a:cubicBezTo>
                  <a:pt x="17351" y="9841"/>
                  <a:pt x="17774" y="11461"/>
                  <a:pt x="17383" y="13388"/>
                </a:cubicBezTo>
                <a:cubicBezTo>
                  <a:pt x="16988" y="15351"/>
                  <a:pt x="15768" y="16503"/>
                  <a:pt x="14367" y="16293"/>
                </a:cubicBezTo>
                <a:cubicBezTo>
                  <a:pt x="13060" y="16105"/>
                  <a:pt x="12008" y="14534"/>
                  <a:pt x="11859" y="12543"/>
                </a:cubicBezTo>
                <a:cubicBezTo>
                  <a:pt x="11733" y="10888"/>
                  <a:pt x="12129" y="9436"/>
                  <a:pt x="12743" y="7843"/>
                </a:cubicBezTo>
                <a:cubicBezTo>
                  <a:pt x="9881" y="8353"/>
                  <a:pt x="7451" y="9980"/>
                  <a:pt x="5217" y="12334"/>
                </a:cubicBezTo>
                <a:cubicBezTo>
                  <a:pt x="2993" y="14680"/>
                  <a:pt x="1354" y="17795"/>
                  <a:pt x="247" y="21573"/>
                </a:cubicBezTo>
                <a:cubicBezTo>
                  <a:pt x="163" y="21510"/>
                  <a:pt x="79" y="21433"/>
                  <a:pt x="0" y="21363"/>
                </a:cubicBezTo>
                <a:cubicBezTo>
                  <a:pt x="65" y="21028"/>
                  <a:pt x="116" y="20672"/>
                  <a:pt x="209" y="20337"/>
                </a:cubicBezTo>
                <a:cubicBezTo>
                  <a:pt x="1508" y="15700"/>
                  <a:pt x="3765" y="12348"/>
                  <a:pt x="6632" y="9897"/>
                </a:cubicBezTo>
                <a:cubicBezTo>
                  <a:pt x="8638" y="8186"/>
                  <a:pt x="10756" y="6915"/>
                  <a:pt x="13101" y="6733"/>
                </a:cubicBezTo>
                <a:cubicBezTo>
                  <a:pt x="13241" y="6726"/>
                  <a:pt x="13409" y="6628"/>
                  <a:pt x="13502" y="6482"/>
                </a:cubicBezTo>
                <a:cubicBezTo>
                  <a:pt x="14600" y="4792"/>
                  <a:pt x="15922" y="3632"/>
                  <a:pt x="17351" y="2711"/>
                </a:cubicBezTo>
                <a:cubicBezTo>
                  <a:pt x="17411" y="2669"/>
                  <a:pt x="17467" y="2627"/>
                  <a:pt x="17523" y="2585"/>
                </a:cubicBezTo>
                <a:cubicBezTo>
                  <a:pt x="17500" y="2522"/>
                  <a:pt x="17472" y="2452"/>
                  <a:pt x="17453" y="2396"/>
                </a:cubicBezTo>
                <a:lnTo>
                  <a:pt x="17453" y="2403"/>
                </a:lnTo>
                <a:close/>
                <a:moveTo>
                  <a:pt x="12804" y="11524"/>
                </a:moveTo>
                <a:cubicBezTo>
                  <a:pt x="12780" y="13200"/>
                  <a:pt x="13222" y="14282"/>
                  <a:pt x="14004" y="14778"/>
                </a:cubicBezTo>
                <a:cubicBezTo>
                  <a:pt x="14754" y="15260"/>
                  <a:pt x="15540" y="15015"/>
                  <a:pt x="16127" y="14143"/>
                </a:cubicBezTo>
                <a:cubicBezTo>
                  <a:pt x="16699" y="13284"/>
                  <a:pt x="16862" y="12041"/>
                  <a:pt x="16518" y="10839"/>
                </a:cubicBezTo>
                <a:cubicBezTo>
                  <a:pt x="16089" y="9324"/>
                  <a:pt x="15303" y="8437"/>
                  <a:pt x="14251" y="8095"/>
                </a:cubicBezTo>
                <a:cubicBezTo>
                  <a:pt x="14111" y="8053"/>
                  <a:pt x="13888" y="8130"/>
                  <a:pt x="13804" y="8276"/>
                </a:cubicBezTo>
                <a:cubicBezTo>
                  <a:pt x="13241" y="9310"/>
                  <a:pt x="12832" y="10462"/>
                  <a:pt x="12804" y="115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8" name="Google Shape;1568;p38"/>
          <p:cNvSpPr/>
          <p:nvPr/>
        </p:nvSpPr>
        <p:spPr>
          <a:xfrm>
            <a:off x="6123574" y="1903684"/>
            <a:ext cx="100204" cy="126741"/>
          </a:xfrm>
          <a:custGeom>
            <a:rect b="b" l="l" r="r" t="t"/>
            <a:pathLst>
              <a:path extrusionOk="0" h="21518" w="21354">
                <a:moveTo>
                  <a:pt x="15925" y="14053"/>
                </a:moveTo>
                <a:cubicBezTo>
                  <a:pt x="16456" y="13736"/>
                  <a:pt x="16911" y="13250"/>
                  <a:pt x="17315" y="13284"/>
                </a:cubicBezTo>
                <a:cubicBezTo>
                  <a:pt x="17753" y="13318"/>
                  <a:pt x="18343" y="13750"/>
                  <a:pt x="18520" y="14114"/>
                </a:cubicBezTo>
                <a:cubicBezTo>
                  <a:pt x="19480" y="16045"/>
                  <a:pt x="20314" y="18009"/>
                  <a:pt x="21224" y="19953"/>
                </a:cubicBezTo>
                <a:cubicBezTo>
                  <a:pt x="21536" y="20608"/>
                  <a:pt x="21266" y="21168"/>
                  <a:pt x="20609" y="21431"/>
                </a:cubicBezTo>
                <a:cubicBezTo>
                  <a:pt x="20213" y="21600"/>
                  <a:pt x="19455" y="21505"/>
                  <a:pt x="19042" y="21296"/>
                </a:cubicBezTo>
                <a:cubicBezTo>
                  <a:pt x="16945" y="20196"/>
                  <a:pt x="14914" y="19008"/>
                  <a:pt x="12859" y="17847"/>
                </a:cubicBezTo>
                <a:cubicBezTo>
                  <a:pt x="12227" y="17496"/>
                  <a:pt x="11494" y="17145"/>
                  <a:pt x="11983" y="16402"/>
                </a:cubicBezTo>
                <a:cubicBezTo>
                  <a:pt x="12421" y="15741"/>
                  <a:pt x="13171" y="15910"/>
                  <a:pt x="13878" y="16092"/>
                </a:cubicBezTo>
                <a:cubicBezTo>
                  <a:pt x="14215" y="16180"/>
                  <a:pt x="14561" y="16247"/>
                  <a:pt x="15117" y="16375"/>
                </a:cubicBezTo>
                <a:cubicBezTo>
                  <a:pt x="13255" y="13999"/>
                  <a:pt x="11494" y="11765"/>
                  <a:pt x="9649" y="9416"/>
                </a:cubicBezTo>
                <a:cubicBezTo>
                  <a:pt x="9329" y="10368"/>
                  <a:pt x="9144" y="11266"/>
                  <a:pt x="8723" y="12089"/>
                </a:cubicBezTo>
                <a:cubicBezTo>
                  <a:pt x="8504" y="12521"/>
                  <a:pt x="7905" y="12832"/>
                  <a:pt x="7476" y="13203"/>
                </a:cubicBezTo>
                <a:cubicBezTo>
                  <a:pt x="7097" y="12845"/>
                  <a:pt x="6600" y="12535"/>
                  <a:pt x="6355" y="12123"/>
                </a:cubicBezTo>
                <a:cubicBezTo>
                  <a:pt x="4746" y="9342"/>
                  <a:pt x="3205" y="6541"/>
                  <a:pt x="1638" y="3753"/>
                </a:cubicBezTo>
                <a:cubicBezTo>
                  <a:pt x="1099" y="2795"/>
                  <a:pt x="543" y="1836"/>
                  <a:pt x="54" y="857"/>
                </a:cubicBezTo>
                <a:cubicBezTo>
                  <a:pt x="-64" y="608"/>
                  <a:pt x="46" y="290"/>
                  <a:pt x="54" y="0"/>
                </a:cubicBezTo>
                <a:cubicBezTo>
                  <a:pt x="374" y="169"/>
                  <a:pt x="821" y="270"/>
                  <a:pt x="981" y="506"/>
                </a:cubicBezTo>
                <a:cubicBezTo>
                  <a:pt x="2901" y="3449"/>
                  <a:pt x="4772" y="6406"/>
                  <a:pt x="6659" y="9369"/>
                </a:cubicBezTo>
                <a:cubicBezTo>
                  <a:pt x="6768" y="9538"/>
                  <a:pt x="6886" y="9693"/>
                  <a:pt x="6996" y="9862"/>
                </a:cubicBezTo>
                <a:cubicBezTo>
                  <a:pt x="7105" y="9862"/>
                  <a:pt x="7223" y="9862"/>
                  <a:pt x="7333" y="9862"/>
                </a:cubicBezTo>
                <a:cubicBezTo>
                  <a:pt x="7383" y="8728"/>
                  <a:pt x="7400" y="7594"/>
                  <a:pt x="7493" y="6453"/>
                </a:cubicBezTo>
                <a:cubicBezTo>
                  <a:pt x="7526" y="6095"/>
                  <a:pt x="7560" y="5656"/>
                  <a:pt x="7821" y="5400"/>
                </a:cubicBezTo>
                <a:cubicBezTo>
                  <a:pt x="8335" y="4887"/>
                  <a:pt x="9127" y="5130"/>
                  <a:pt x="9700" y="5879"/>
                </a:cubicBezTo>
                <a:cubicBezTo>
                  <a:pt x="11654" y="8471"/>
                  <a:pt x="13617" y="11063"/>
                  <a:pt x="15597" y="13655"/>
                </a:cubicBezTo>
                <a:cubicBezTo>
                  <a:pt x="15740" y="13837"/>
                  <a:pt x="15909" y="14013"/>
                  <a:pt x="15959" y="14060"/>
                </a:cubicBezTo>
                <a:lnTo>
                  <a:pt x="15925" y="1406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9" name="Google Shape;1569;p38"/>
          <p:cNvSpPr/>
          <p:nvPr/>
        </p:nvSpPr>
        <p:spPr>
          <a:xfrm>
            <a:off x="6361940" y="1908615"/>
            <a:ext cx="59309" cy="117733"/>
          </a:xfrm>
          <a:custGeom>
            <a:rect b="b" l="l" r="r" t="t"/>
            <a:pathLst>
              <a:path extrusionOk="0" h="21445" w="21013">
                <a:moveTo>
                  <a:pt x="17118" y="232"/>
                </a:moveTo>
                <a:cubicBezTo>
                  <a:pt x="14666" y="3326"/>
                  <a:pt x="11304" y="6195"/>
                  <a:pt x="8377" y="9492"/>
                </a:cubicBezTo>
                <a:cubicBezTo>
                  <a:pt x="11865" y="8528"/>
                  <a:pt x="14890" y="7666"/>
                  <a:pt x="18000" y="6876"/>
                </a:cubicBezTo>
                <a:cubicBezTo>
                  <a:pt x="18700" y="6695"/>
                  <a:pt x="19961" y="6630"/>
                  <a:pt x="20465" y="6826"/>
                </a:cubicBezTo>
                <a:cubicBezTo>
                  <a:pt x="21572" y="7260"/>
                  <a:pt x="20760" y="7797"/>
                  <a:pt x="20129" y="8253"/>
                </a:cubicBezTo>
                <a:cubicBezTo>
                  <a:pt x="15549" y="11615"/>
                  <a:pt x="10996" y="14985"/>
                  <a:pt x="6416" y="18347"/>
                </a:cubicBezTo>
                <a:cubicBezTo>
                  <a:pt x="6037" y="18622"/>
                  <a:pt x="5687" y="18905"/>
                  <a:pt x="4959" y="19470"/>
                </a:cubicBezTo>
                <a:cubicBezTo>
                  <a:pt x="6556" y="19136"/>
                  <a:pt x="7648" y="18926"/>
                  <a:pt x="8671" y="18680"/>
                </a:cubicBezTo>
                <a:cubicBezTo>
                  <a:pt x="9777" y="18412"/>
                  <a:pt x="10940" y="18209"/>
                  <a:pt x="11570" y="18912"/>
                </a:cubicBezTo>
                <a:cubicBezTo>
                  <a:pt x="12201" y="19622"/>
                  <a:pt x="11136" y="20020"/>
                  <a:pt x="10016" y="20209"/>
                </a:cubicBezTo>
                <a:cubicBezTo>
                  <a:pt x="7438" y="20651"/>
                  <a:pt x="4861" y="21042"/>
                  <a:pt x="2241" y="21390"/>
                </a:cubicBezTo>
                <a:cubicBezTo>
                  <a:pt x="728" y="21600"/>
                  <a:pt x="-14" y="21201"/>
                  <a:pt x="0" y="20404"/>
                </a:cubicBezTo>
                <a:cubicBezTo>
                  <a:pt x="28" y="18962"/>
                  <a:pt x="-28" y="17521"/>
                  <a:pt x="182" y="16086"/>
                </a:cubicBezTo>
                <a:cubicBezTo>
                  <a:pt x="252" y="15716"/>
                  <a:pt x="1205" y="15383"/>
                  <a:pt x="1779" y="15028"/>
                </a:cubicBezTo>
                <a:cubicBezTo>
                  <a:pt x="2311" y="15398"/>
                  <a:pt x="2984" y="15738"/>
                  <a:pt x="3306" y="16151"/>
                </a:cubicBezTo>
                <a:cubicBezTo>
                  <a:pt x="3558" y="16477"/>
                  <a:pt x="3362" y="16890"/>
                  <a:pt x="3740" y="17390"/>
                </a:cubicBezTo>
                <a:cubicBezTo>
                  <a:pt x="7172" y="14890"/>
                  <a:pt x="10590" y="12390"/>
                  <a:pt x="14022" y="9898"/>
                </a:cubicBezTo>
                <a:cubicBezTo>
                  <a:pt x="13938" y="9847"/>
                  <a:pt x="13868" y="9804"/>
                  <a:pt x="13784" y="9753"/>
                </a:cubicBezTo>
                <a:cubicBezTo>
                  <a:pt x="11444" y="10369"/>
                  <a:pt x="9161" y="11014"/>
                  <a:pt x="6766" y="11572"/>
                </a:cubicBezTo>
                <a:cubicBezTo>
                  <a:pt x="6037" y="11746"/>
                  <a:pt x="5071" y="11659"/>
                  <a:pt x="4230" y="11695"/>
                </a:cubicBezTo>
                <a:cubicBezTo>
                  <a:pt x="4342" y="11231"/>
                  <a:pt x="4216" y="10702"/>
                  <a:pt x="4609" y="10318"/>
                </a:cubicBezTo>
                <a:cubicBezTo>
                  <a:pt x="8040" y="7152"/>
                  <a:pt x="11556" y="4007"/>
                  <a:pt x="15072" y="870"/>
                </a:cubicBezTo>
                <a:cubicBezTo>
                  <a:pt x="15409" y="565"/>
                  <a:pt x="15857" y="290"/>
                  <a:pt x="16235" y="0"/>
                </a:cubicBezTo>
                <a:cubicBezTo>
                  <a:pt x="16515" y="80"/>
                  <a:pt x="16795" y="145"/>
                  <a:pt x="17076" y="225"/>
                </a:cubicBezTo>
                <a:lnTo>
                  <a:pt x="17118" y="23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0" name="Google Shape;1570;p38"/>
          <p:cNvSpPr/>
          <p:nvPr/>
        </p:nvSpPr>
        <p:spPr>
          <a:xfrm>
            <a:off x="6310341" y="1658971"/>
            <a:ext cx="116063" cy="121383"/>
          </a:xfrm>
          <a:custGeom>
            <a:rect b="b" l="l" r="r" t="t"/>
            <a:pathLst>
              <a:path extrusionOk="0" h="20478" w="21404">
                <a:moveTo>
                  <a:pt x="17538" y="17775"/>
                </a:moveTo>
                <a:cubicBezTo>
                  <a:pt x="18442" y="17097"/>
                  <a:pt x="19142" y="16587"/>
                  <a:pt x="19835" y="16070"/>
                </a:cubicBezTo>
                <a:cubicBezTo>
                  <a:pt x="20273" y="15742"/>
                  <a:pt x="20769" y="15540"/>
                  <a:pt x="21192" y="16030"/>
                </a:cubicBezTo>
                <a:cubicBezTo>
                  <a:pt x="21600" y="16500"/>
                  <a:pt x="21374" y="16902"/>
                  <a:pt x="20907" y="17258"/>
                </a:cubicBezTo>
                <a:cubicBezTo>
                  <a:pt x="19580" y="18218"/>
                  <a:pt x="18275" y="19211"/>
                  <a:pt x="16933" y="20157"/>
                </a:cubicBezTo>
                <a:cubicBezTo>
                  <a:pt x="16189" y="20687"/>
                  <a:pt x="15752" y="20553"/>
                  <a:pt x="15431" y="19815"/>
                </a:cubicBezTo>
                <a:cubicBezTo>
                  <a:pt x="14855" y="18486"/>
                  <a:pt x="14264" y="17178"/>
                  <a:pt x="13666" y="15856"/>
                </a:cubicBezTo>
                <a:cubicBezTo>
                  <a:pt x="13433" y="15339"/>
                  <a:pt x="13148" y="14775"/>
                  <a:pt x="13899" y="14467"/>
                </a:cubicBezTo>
                <a:cubicBezTo>
                  <a:pt x="14614" y="14165"/>
                  <a:pt x="14957" y="14695"/>
                  <a:pt x="15241" y="15191"/>
                </a:cubicBezTo>
                <a:cubicBezTo>
                  <a:pt x="15518" y="15661"/>
                  <a:pt x="15781" y="16138"/>
                  <a:pt x="16153" y="16809"/>
                </a:cubicBezTo>
                <a:cubicBezTo>
                  <a:pt x="16999" y="14279"/>
                  <a:pt x="17553" y="11897"/>
                  <a:pt x="17232" y="9421"/>
                </a:cubicBezTo>
                <a:cubicBezTo>
                  <a:pt x="17093" y="8354"/>
                  <a:pt x="16853" y="7273"/>
                  <a:pt x="16422" y="6287"/>
                </a:cubicBezTo>
                <a:cubicBezTo>
                  <a:pt x="13790" y="275"/>
                  <a:pt x="5520" y="-779"/>
                  <a:pt x="1072" y="4294"/>
                </a:cubicBezTo>
                <a:cubicBezTo>
                  <a:pt x="824" y="4569"/>
                  <a:pt x="576" y="4858"/>
                  <a:pt x="335" y="5140"/>
                </a:cubicBezTo>
                <a:lnTo>
                  <a:pt x="0" y="4965"/>
                </a:lnTo>
                <a:cubicBezTo>
                  <a:pt x="146" y="4636"/>
                  <a:pt x="255" y="4281"/>
                  <a:pt x="459" y="3979"/>
                </a:cubicBezTo>
                <a:cubicBezTo>
                  <a:pt x="2800" y="543"/>
                  <a:pt x="7664" y="-913"/>
                  <a:pt x="11945" y="590"/>
                </a:cubicBezTo>
                <a:cubicBezTo>
                  <a:pt x="15927" y="1992"/>
                  <a:pt x="17888" y="4858"/>
                  <a:pt x="18588" y="8582"/>
                </a:cubicBezTo>
                <a:cubicBezTo>
                  <a:pt x="19099" y="11306"/>
                  <a:pt x="18617" y="13963"/>
                  <a:pt x="17881" y="16594"/>
                </a:cubicBezTo>
                <a:cubicBezTo>
                  <a:pt x="17793" y="16896"/>
                  <a:pt x="17706" y="17198"/>
                  <a:pt x="17538" y="17788"/>
                </a:cubicBezTo>
                <a:lnTo>
                  <a:pt x="17538" y="1777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1" name="Google Shape;1571;p38"/>
          <p:cNvSpPr/>
          <p:nvPr/>
        </p:nvSpPr>
        <p:spPr>
          <a:xfrm>
            <a:off x="6536770" y="1682489"/>
            <a:ext cx="189209" cy="91704"/>
          </a:xfrm>
          <a:custGeom>
            <a:rect b="b" l="l" r="r" t="t"/>
            <a:pathLst>
              <a:path extrusionOk="0" h="21130" w="21593">
                <a:moveTo>
                  <a:pt x="21584" y="1158"/>
                </a:moveTo>
                <a:cubicBezTo>
                  <a:pt x="14057" y="242"/>
                  <a:pt x="7669" y="5024"/>
                  <a:pt x="2553" y="16282"/>
                </a:cubicBezTo>
                <a:cubicBezTo>
                  <a:pt x="2612" y="16502"/>
                  <a:pt x="2625" y="16584"/>
                  <a:pt x="2652" y="16630"/>
                </a:cubicBezTo>
                <a:cubicBezTo>
                  <a:pt x="2905" y="17097"/>
                  <a:pt x="3154" y="17574"/>
                  <a:pt x="3402" y="18032"/>
                </a:cubicBezTo>
                <a:cubicBezTo>
                  <a:pt x="3135" y="18471"/>
                  <a:pt x="2901" y="18993"/>
                  <a:pt x="2607" y="19314"/>
                </a:cubicBezTo>
                <a:cubicBezTo>
                  <a:pt x="2079" y="19891"/>
                  <a:pt x="1519" y="20340"/>
                  <a:pt x="977" y="20844"/>
                </a:cubicBezTo>
                <a:cubicBezTo>
                  <a:pt x="359" y="21430"/>
                  <a:pt x="83" y="21128"/>
                  <a:pt x="47" y="19809"/>
                </a:cubicBezTo>
                <a:cubicBezTo>
                  <a:pt x="16" y="18554"/>
                  <a:pt x="-7" y="17308"/>
                  <a:pt x="2" y="16044"/>
                </a:cubicBezTo>
                <a:cubicBezTo>
                  <a:pt x="7" y="14844"/>
                  <a:pt x="318" y="14358"/>
                  <a:pt x="824" y="14972"/>
                </a:cubicBezTo>
                <a:cubicBezTo>
                  <a:pt x="1487" y="15787"/>
                  <a:pt x="1826" y="15274"/>
                  <a:pt x="2305" y="14294"/>
                </a:cubicBezTo>
                <a:cubicBezTo>
                  <a:pt x="6883" y="4832"/>
                  <a:pt x="12409" y="-170"/>
                  <a:pt x="18992" y="4"/>
                </a:cubicBezTo>
                <a:cubicBezTo>
                  <a:pt x="19850" y="22"/>
                  <a:pt x="20708" y="343"/>
                  <a:pt x="21566" y="508"/>
                </a:cubicBezTo>
                <a:cubicBezTo>
                  <a:pt x="21575" y="719"/>
                  <a:pt x="21584" y="938"/>
                  <a:pt x="21593" y="1149"/>
                </a:cubicBezTo>
                <a:lnTo>
                  <a:pt x="21584" y="115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2" name="Google Shape;1572;p38"/>
          <p:cNvSpPr/>
          <p:nvPr/>
        </p:nvSpPr>
        <p:spPr>
          <a:xfrm>
            <a:off x="5732743" y="1706719"/>
            <a:ext cx="146876" cy="53377"/>
          </a:xfrm>
          <a:custGeom>
            <a:rect b="b" l="l" r="r" t="t"/>
            <a:pathLst>
              <a:path extrusionOk="0" h="19287" w="21356">
                <a:moveTo>
                  <a:pt x="19005" y="8883"/>
                </a:moveTo>
                <a:cubicBezTo>
                  <a:pt x="18534" y="9128"/>
                  <a:pt x="18218" y="9501"/>
                  <a:pt x="17913" y="9401"/>
                </a:cubicBezTo>
                <a:cubicBezTo>
                  <a:pt x="17631" y="9314"/>
                  <a:pt x="17240" y="8855"/>
                  <a:pt x="17165" y="8323"/>
                </a:cubicBezTo>
                <a:cubicBezTo>
                  <a:pt x="17090" y="7791"/>
                  <a:pt x="17286" y="6598"/>
                  <a:pt x="17493" y="6354"/>
                </a:cubicBezTo>
                <a:cubicBezTo>
                  <a:pt x="18367" y="5262"/>
                  <a:pt x="19270" y="4313"/>
                  <a:pt x="20196" y="3523"/>
                </a:cubicBezTo>
                <a:cubicBezTo>
                  <a:pt x="20754" y="3049"/>
                  <a:pt x="20966" y="4184"/>
                  <a:pt x="21018" y="5362"/>
                </a:cubicBezTo>
                <a:cubicBezTo>
                  <a:pt x="21139" y="8064"/>
                  <a:pt x="21231" y="10780"/>
                  <a:pt x="21346" y="13482"/>
                </a:cubicBezTo>
                <a:cubicBezTo>
                  <a:pt x="21392" y="14661"/>
                  <a:pt x="21283" y="15580"/>
                  <a:pt x="20765" y="15724"/>
                </a:cubicBezTo>
                <a:cubicBezTo>
                  <a:pt x="20253" y="15868"/>
                  <a:pt x="20035" y="15063"/>
                  <a:pt x="20000" y="13870"/>
                </a:cubicBezTo>
                <a:cubicBezTo>
                  <a:pt x="19989" y="13410"/>
                  <a:pt x="19960" y="12950"/>
                  <a:pt x="19920" y="12131"/>
                </a:cubicBezTo>
                <a:cubicBezTo>
                  <a:pt x="19724" y="12692"/>
                  <a:pt x="19609" y="12979"/>
                  <a:pt x="19506" y="13324"/>
                </a:cubicBezTo>
                <a:cubicBezTo>
                  <a:pt x="17608" y="19403"/>
                  <a:pt x="14319" y="21142"/>
                  <a:pt x="11685" y="17104"/>
                </a:cubicBezTo>
                <a:cubicBezTo>
                  <a:pt x="10701" y="15609"/>
                  <a:pt x="9862" y="13482"/>
                  <a:pt x="8999" y="11499"/>
                </a:cubicBezTo>
                <a:cubicBezTo>
                  <a:pt x="8062" y="9343"/>
                  <a:pt x="7216" y="6900"/>
                  <a:pt x="6256" y="4802"/>
                </a:cubicBezTo>
                <a:cubicBezTo>
                  <a:pt x="5215" y="2531"/>
                  <a:pt x="3979" y="1396"/>
                  <a:pt x="2552" y="2043"/>
                </a:cubicBezTo>
                <a:cubicBezTo>
                  <a:pt x="1454" y="2531"/>
                  <a:pt x="712" y="4198"/>
                  <a:pt x="137" y="6843"/>
                </a:cubicBezTo>
                <a:cubicBezTo>
                  <a:pt x="-208" y="4917"/>
                  <a:pt x="166" y="3839"/>
                  <a:pt x="517" y="2962"/>
                </a:cubicBezTo>
                <a:cubicBezTo>
                  <a:pt x="1609" y="217"/>
                  <a:pt x="2961" y="-458"/>
                  <a:pt x="4433" y="275"/>
                </a:cubicBezTo>
                <a:cubicBezTo>
                  <a:pt x="6049" y="1080"/>
                  <a:pt x="7257" y="3623"/>
                  <a:pt x="8418" y="6354"/>
                </a:cubicBezTo>
                <a:cubicBezTo>
                  <a:pt x="9350" y="8553"/>
                  <a:pt x="10235" y="10852"/>
                  <a:pt x="11219" y="12907"/>
                </a:cubicBezTo>
                <a:cubicBezTo>
                  <a:pt x="12392" y="15379"/>
                  <a:pt x="13761" y="16572"/>
                  <a:pt x="15313" y="15983"/>
                </a:cubicBezTo>
                <a:cubicBezTo>
                  <a:pt x="17004" y="15350"/>
                  <a:pt x="18166" y="12979"/>
                  <a:pt x="19005" y="8855"/>
                </a:cubicBezTo>
                <a:lnTo>
                  <a:pt x="19005" y="888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3" name="Google Shape;1573;p38"/>
          <p:cNvSpPr/>
          <p:nvPr/>
        </p:nvSpPr>
        <p:spPr>
          <a:xfrm>
            <a:off x="5765792" y="1404329"/>
            <a:ext cx="90003" cy="117386"/>
          </a:xfrm>
          <a:custGeom>
            <a:rect b="b" l="l" r="r" t="t"/>
            <a:pathLst>
              <a:path extrusionOk="0" h="21343" w="21519">
                <a:moveTo>
                  <a:pt x="15614" y="17388"/>
                </a:moveTo>
                <a:cubicBezTo>
                  <a:pt x="17193" y="12160"/>
                  <a:pt x="17855" y="6953"/>
                  <a:pt x="17855" y="1587"/>
                </a:cubicBezTo>
                <a:cubicBezTo>
                  <a:pt x="11840" y="1255"/>
                  <a:pt x="5920" y="929"/>
                  <a:pt x="0" y="597"/>
                </a:cubicBezTo>
                <a:cubicBezTo>
                  <a:pt x="0" y="430"/>
                  <a:pt x="0" y="271"/>
                  <a:pt x="0" y="105"/>
                </a:cubicBezTo>
                <a:cubicBezTo>
                  <a:pt x="435" y="69"/>
                  <a:pt x="861" y="-18"/>
                  <a:pt x="1296" y="4"/>
                </a:cubicBezTo>
                <a:cubicBezTo>
                  <a:pt x="6355" y="105"/>
                  <a:pt x="11405" y="228"/>
                  <a:pt x="16474" y="329"/>
                </a:cubicBezTo>
                <a:cubicBezTo>
                  <a:pt x="17061" y="336"/>
                  <a:pt x="17637" y="358"/>
                  <a:pt x="18214" y="315"/>
                </a:cubicBezTo>
                <a:cubicBezTo>
                  <a:pt x="19557" y="221"/>
                  <a:pt x="19898" y="380"/>
                  <a:pt x="19813" y="1515"/>
                </a:cubicBezTo>
                <a:cubicBezTo>
                  <a:pt x="19510" y="5579"/>
                  <a:pt x="19160" y="9643"/>
                  <a:pt x="18763" y="13700"/>
                </a:cubicBezTo>
                <a:cubicBezTo>
                  <a:pt x="18649" y="14864"/>
                  <a:pt x="18318" y="16021"/>
                  <a:pt x="18318" y="17258"/>
                </a:cubicBezTo>
                <a:cubicBezTo>
                  <a:pt x="18782" y="16802"/>
                  <a:pt x="19236" y="16361"/>
                  <a:pt x="19680" y="15905"/>
                </a:cubicBezTo>
                <a:cubicBezTo>
                  <a:pt x="20125" y="15450"/>
                  <a:pt x="20749" y="15103"/>
                  <a:pt x="21335" y="15580"/>
                </a:cubicBezTo>
                <a:cubicBezTo>
                  <a:pt x="21600" y="15804"/>
                  <a:pt x="21572" y="16506"/>
                  <a:pt x="21297" y="16795"/>
                </a:cubicBezTo>
                <a:cubicBezTo>
                  <a:pt x="20040" y="18169"/>
                  <a:pt x="18678" y="19485"/>
                  <a:pt x="17306" y="20794"/>
                </a:cubicBezTo>
                <a:cubicBezTo>
                  <a:pt x="16493" y="21582"/>
                  <a:pt x="15737" y="21524"/>
                  <a:pt x="15179" y="20606"/>
                </a:cubicBezTo>
                <a:cubicBezTo>
                  <a:pt x="14365" y="19268"/>
                  <a:pt x="13561" y="17930"/>
                  <a:pt x="12909" y="16556"/>
                </a:cubicBezTo>
                <a:cubicBezTo>
                  <a:pt x="12748" y="16231"/>
                  <a:pt x="13164" y="15754"/>
                  <a:pt x="13316" y="15349"/>
                </a:cubicBezTo>
                <a:cubicBezTo>
                  <a:pt x="13798" y="15551"/>
                  <a:pt x="14403" y="15681"/>
                  <a:pt x="14715" y="15985"/>
                </a:cubicBezTo>
                <a:cubicBezTo>
                  <a:pt x="15131" y="16390"/>
                  <a:pt x="15311" y="16918"/>
                  <a:pt x="15604" y="17395"/>
                </a:cubicBezTo>
                <a:lnTo>
                  <a:pt x="15614" y="1739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4" name="Google Shape;1574;p38"/>
          <p:cNvSpPr/>
          <p:nvPr/>
        </p:nvSpPr>
        <p:spPr>
          <a:xfrm>
            <a:off x="5746655" y="1448838"/>
            <a:ext cx="91585" cy="95430"/>
          </a:xfrm>
          <a:custGeom>
            <a:rect b="b" l="l" r="r" t="t"/>
            <a:pathLst>
              <a:path extrusionOk="0" h="21361" w="21461">
                <a:moveTo>
                  <a:pt x="21461" y="20791"/>
                </a:moveTo>
                <a:cubicBezTo>
                  <a:pt x="20961" y="20907"/>
                  <a:pt x="20442" y="21112"/>
                  <a:pt x="19932" y="21121"/>
                </a:cubicBezTo>
                <a:cubicBezTo>
                  <a:pt x="15364" y="21227"/>
                  <a:pt x="10814" y="21290"/>
                  <a:pt x="6246" y="21361"/>
                </a:cubicBezTo>
                <a:cubicBezTo>
                  <a:pt x="5764" y="21361"/>
                  <a:pt x="5282" y="21299"/>
                  <a:pt x="4809" y="21227"/>
                </a:cubicBezTo>
                <a:cubicBezTo>
                  <a:pt x="2622" y="20925"/>
                  <a:pt x="1538" y="19847"/>
                  <a:pt x="1677" y="17737"/>
                </a:cubicBezTo>
                <a:cubicBezTo>
                  <a:pt x="1890" y="14710"/>
                  <a:pt x="2280" y="11692"/>
                  <a:pt x="2613" y="8673"/>
                </a:cubicBezTo>
                <a:cubicBezTo>
                  <a:pt x="2780" y="7178"/>
                  <a:pt x="2947" y="5682"/>
                  <a:pt x="3151" y="3839"/>
                </a:cubicBezTo>
                <a:cubicBezTo>
                  <a:pt x="2483" y="4409"/>
                  <a:pt x="2122" y="4863"/>
                  <a:pt x="1649" y="5085"/>
                </a:cubicBezTo>
                <a:cubicBezTo>
                  <a:pt x="1214" y="5290"/>
                  <a:pt x="649" y="5237"/>
                  <a:pt x="139" y="5290"/>
                </a:cubicBezTo>
                <a:cubicBezTo>
                  <a:pt x="120" y="4792"/>
                  <a:pt x="-139" y="4133"/>
                  <a:pt x="102" y="3848"/>
                </a:cubicBezTo>
                <a:cubicBezTo>
                  <a:pt x="1158" y="2610"/>
                  <a:pt x="2326" y="1462"/>
                  <a:pt x="3512" y="331"/>
                </a:cubicBezTo>
                <a:cubicBezTo>
                  <a:pt x="4114" y="-239"/>
                  <a:pt x="4744" y="-25"/>
                  <a:pt x="5171" y="607"/>
                </a:cubicBezTo>
                <a:cubicBezTo>
                  <a:pt x="6060" y="1916"/>
                  <a:pt x="6978" y="3198"/>
                  <a:pt x="7737" y="4569"/>
                </a:cubicBezTo>
                <a:cubicBezTo>
                  <a:pt x="7951" y="4952"/>
                  <a:pt x="7636" y="5584"/>
                  <a:pt x="7571" y="6100"/>
                </a:cubicBezTo>
                <a:cubicBezTo>
                  <a:pt x="7070" y="5922"/>
                  <a:pt x="6514" y="5780"/>
                  <a:pt x="6060" y="5530"/>
                </a:cubicBezTo>
                <a:cubicBezTo>
                  <a:pt x="5801" y="5379"/>
                  <a:pt x="5653" y="5032"/>
                  <a:pt x="5273" y="4542"/>
                </a:cubicBezTo>
                <a:cubicBezTo>
                  <a:pt x="5078" y="6252"/>
                  <a:pt x="4920" y="7694"/>
                  <a:pt x="4744" y="9145"/>
                </a:cubicBezTo>
                <a:cubicBezTo>
                  <a:pt x="4448" y="11656"/>
                  <a:pt x="4114" y="14167"/>
                  <a:pt x="3836" y="16687"/>
                </a:cubicBezTo>
                <a:cubicBezTo>
                  <a:pt x="3577" y="18984"/>
                  <a:pt x="4114" y="19580"/>
                  <a:pt x="6514" y="19643"/>
                </a:cubicBezTo>
                <a:cubicBezTo>
                  <a:pt x="10814" y="19758"/>
                  <a:pt x="15104" y="19847"/>
                  <a:pt x="19413" y="19972"/>
                </a:cubicBezTo>
                <a:cubicBezTo>
                  <a:pt x="20090" y="19990"/>
                  <a:pt x="20775" y="20177"/>
                  <a:pt x="21442" y="20275"/>
                </a:cubicBezTo>
                <a:cubicBezTo>
                  <a:pt x="21442" y="20444"/>
                  <a:pt x="21442" y="20613"/>
                  <a:pt x="21442" y="20782"/>
                </a:cubicBezTo>
                <a:lnTo>
                  <a:pt x="21461" y="207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5" name="Google Shape;1575;p38"/>
          <p:cNvSpPr/>
          <p:nvPr/>
        </p:nvSpPr>
        <p:spPr>
          <a:xfrm>
            <a:off x="5708142" y="1150583"/>
            <a:ext cx="130063" cy="111259"/>
          </a:xfrm>
          <a:custGeom>
            <a:rect b="b" l="l" r="r" t="t"/>
            <a:pathLst>
              <a:path extrusionOk="0" h="21489" w="21498">
                <a:moveTo>
                  <a:pt x="16247" y="2770"/>
                </a:moveTo>
                <a:cubicBezTo>
                  <a:pt x="15960" y="2378"/>
                  <a:pt x="15705" y="2032"/>
                  <a:pt x="15457" y="1694"/>
                </a:cubicBezTo>
                <a:cubicBezTo>
                  <a:pt x="15764" y="1402"/>
                  <a:pt x="16038" y="941"/>
                  <a:pt x="16385" y="857"/>
                </a:cubicBezTo>
                <a:cubicBezTo>
                  <a:pt x="17744" y="511"/>
                  <a:pt x="19123" y="273"/>
                  <a:pt x="20495" y="27"/>
                </a:cubicBezTo>
                <a:cubicBezTo>
                  <a:pt x="21286" y="-111"/>
                  <a:pt x="21600" y="281"/>
                  <a:pt x="21469" y="1210"/>
                </a:cubicBezTo>
                <a:cubicBezTo>
                  <a:pt x="21306" y="2355"/>
                  <a:pt x="21175" y="3522"/>
                  <a:pt x="20914" y="4628"/>
                </a:cubicBezTo>
                <a:cubicBezTo>
                  <a:pt x="20829" y="4982"/>
                  <a:pt x="20365" y="5212"/>
                  <a:pt x="20071" y="5504"/>
                </a:cubicBezTo>
                <a:cubicBezTo>
                  <a:pt x="19901" y="5105"/>
                  <a:pt x="19613" y="4713"/>
                  <a:pt x="19594" y="4290"/>
                </a:cubicBezTo>
                <a:cubicBezTo>
                  <a:pt x="19561" y="3768"/>
                  <a:pt x="19744" y="3238"/>
                  <a:pt x="19862" y="2470"/>
                </a:cubicBezTo>
                <a:cubicBezTo>
                  <a:pt x="11476" y="6326"/>
                  <a:pt x="5163" y="12817"/>
                  <a:pt x="346" y="21489"/>
                </a:cubicBezTo>
                <a:cubicBezTo>
                  <a:pt x="229" y="21420"/>
                  <a:pt x="111" y="21343"/>
                  <a:pt x="0" y="21259"/>
                </a:cubicBezTo>
                <a:cubicBezTo>
                  <a:pt x="111" y="20851"/>
                  <a:pt x="163" y="20406"/>
                  <a:pt x="340" y="20045"/>
                </a:cubicBezTo>
                <a:cubicBezTo>
                  <a:pt x="2327" y="16104"/>
                  <a:pt x="4823" y="12648"/>
                  <a:pt x="7725" y="9598"/>
                </a:cubicBezTo>
                <a:cubicBezTo>
                  <a:pt x="10339" y="6848"/>
                  <a:pt x="13221" y="4544"/>
                  <a:pt x="16247" y="2746"/>
                </a:cubicBezTo>
                <a:lnTo>
                  <a:pt x="16247" y="27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6" name="Google Shape;1576;p38"/>
          <p:cNvSpPr/>
          <p:nvPr/>
        </p:nvSpPr>
        <p:spPr>
          <a:xfrm>
            <a:off x="5611519" y="1143168"/>
            <a:ext cx="41284" cy="127025"/>
          </a:xfrm>
          <a:custGeom>
            <a:rect b="b" l="l" r="r" t="t"/>
            <a:pathLst>
              <a:path extrusionOk="0" h="21466" w="19589">
                <a:moveTo>
                  <a:pt x="8806" y="7"/>
                </a:moveTo>
                <a:cubicBezTo>
                  <a:pt x="3537" y="3790"/>
                  <a:pt x="1062" y="7668"/>
                  <a:pt x="3893" y="11828"/>
                </a:cubicBezTo>
                <a:cubicBezTo>
                  <a:pt x="5318" y="13891"/>
                  <a:pt x="7775" y="15767"/>
                  <a:pt x="11675" y="17507"/>
                </a:cubicBezTo>
                <a:cubicBezTo>
                  <a:pt x="13100" y="17205"/>
                  <a:pt x="14412" y="16889"/>
                  <a:pt x="15781" y="16633"/>
                </a:cubicBezTo>
                <a:cubicBezTo>
                  <a:pt x="17712" y="16277"/>
                  <a:pt x="19081" y="16553"/>
                  <a:pt x="19231" y="17339"/>
                </a:cubicBezTo>
                <a:cubicBezTo>
                  <a:pt x="19400" y="18414"/>
                  <a:pt x="19606" y="19496"/>
                  <a:pt x="19587" y="20578"/>
                </a:cubicBezTo>
                <a:cubicBezTo>
                  <a:pt x="19587" y="21197"/>
                  <a:pt x="18594" y="21600"/>
                  <a:pt x="16606" y="21425"/>
                </a:cubicBezTo>
                <a:cubicBezTo>
                  <a:pt x="13344" y="21150"/>
                  <a:pt x="10025" y="20901"/>
                  <a:pt x="6837" y="20558"/>
                </a:cubicBezTo>
                <a:cubicBezTo>
                  <a:pt x="5731" y="20437"/>
                  <a:pt x="4812" y="20068"/>
                  <a:pt x="3818" y="19812"/>
                </a:cubicBezTo>
                <a:cubicBezTo>
                  <a:pt x="4568" y="19456"/>
                  <a:pt x="5225" y="19073"/>
                  <a:pt x="6087" y="18750"/>
                </a:cubicBezTo>
                <a:cubicBezTo>
                  <a:pt x="6687" y="18529"/>
                  <a:pt x="7531" y="18401"/>
                  <a:pt x="8393" y="18193"/>
                </a:cubicBezTo>
                <a:cubicBezTo>
                  <a:pt x="537" y="14053"/>
                  <a:pt x="-1994" y="9577"/>
                  <a:pt x="1606" y="4738"/>
                </a:cubicBezTo>
                <a:cubicBezTo>
                  <a:pt x="2918" y="2964"/>
                  <a:pt x="4962" y="1304"/>
                  <a:pt x="8825" y="0"/>
                </a:cubicBezTo>
                <a:lnTo>
                  <a:pt x="8825" y="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7" name="Google Shape;1577;p38"/>
          <p:cNvSpPr/>
          <p:nvPr/>
        </p:nvSpPr>
        <p:spPr>
          <a:xfrm>
            <a:off x="5489406" y="1139025"/>
            <a:ext cx="85569" cy="127341"/>
          </a:xfrm>
          <a:custGeom>
            <a:rect b="b" l="l" r="r" t="t"/>
            <a:pathLst>
              <a:path extrusionOk="0" h="21574" w="21581">
                <a:moveTo>
                  <a:pt x="19128" y="2136"/>
                </a:moveTo>
                <a:cubicBezTo>
                  <a:pt x="8712" y="6871"/>
                  <a:pt x="2990" y="13465"/>
                  <a:pt x="638" y="21574"/>
                </a:cubicBezTo>
                <a:cubicBezTo>
                  <a:pt x="429" y="21534"/>
                  <a:pt x="209" y="21493"/>
                  <a:pt x="0" y="21453"/>
                </a:cubicBezTo>
                <a:cubicBezTo>
                  <a:pt x="130" y="20550"/>
                  <a:pt x="130" y="19621"/>
                  <a:pt x="429" y="18738"/>
                </a:cubicBezTo>
                <a:cubicBezTo>
                  <a:pt x="2592" y="12259"/>
                  <a:pt x="7516" y="6911"/>
                  <a:pt x="15031" y="2661"/>
                </a:cubicBezTo>
                <a:cubicBezTo>
                  <a:pt x="15350" y="2480"/>
                  <a:pt x="15679" y="2304"/>
                  <a:pt x="16247" y="1988"/>
                </a:cubicBezTo>
                <a:cubicBezTo>
                  <a:pt x="15540" y="1988"/>
                  <a:pt x="15031" y="2062"/>
                  <a:pt x="14603" y="1974"/>
                </a:cubicBezTo>
                <a:cubicBezTo>
                  <a:pt x="14134" y="1873"/>
                  <a:pt x="13576" y="1671"/>
                  <a:pt x="13377" y="1402"/>
                </a:cubicBezTo>
                <a:cubicBezTo>
                  <a:pt x="13267" y="1247"/>
                  <a:pt x="13755" y="695"/>
                  <a:pt x="14084" y="641"/>
                </a:cubicBezTo>
                <a:cubicBezTo>
                  <a:pt x="15958" y="365"/>
                  <a:pt x="17862" y="136"/>
                  <a:pt x="19766" y="1"/>
                </a:cubicBezTo>
                <a:cubicBezTo>
                  <a:pt x="20125" y="-26"/>
                  <a:pt x="20803" y="378"/>
                  <a:pt x="20892" y="654"/>
                </a:cubicBezTo>
                <a:cubicBezTo>
                  <a:pt x="21231" y="1705"/>
                  <a:pt x="21490" y="2796"/>
                  <a:pt x="21580" y="3867"/>
                </a:cubicBezTo>
                <a:cubicBezTo>
                  <a:pt x="21600" y="4177"/>
                  <a:pt x="20962" y="4514"/>
                  <a:pt x="20623" y="4830"/>
                </a:cubicBezTo>
                <a:cubicBezTo>
                  <a:pt x="20224" y="4574"/>
                  <a:pt x="19616" y="4359"/>
                  <a:pt x="19477" y="4049"/>
                </a:cubicBezTo>
                <a:cubicBezTo>
                  <a:pt x="19228" y="3517"/>
                  <a:pt x="19248" y="2917"/>
                  <a:pt x="19138" y="2136"/>
                </a:cubicBezTo>
                <a:lnTo>
                  <a:pt x="19138" y="213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8" name="Google Shape;1578;p38"/>
          <p:cNvSpPr/>
          <p:nvPr/>
        </p:nvSpPr>
        <p:spPr>
          <a:xfrm>
            <a:off x="6211978" y="1150543"/>
            <a:ext cx="27376" cy="121856"/>
          </a:xfrm>
          <a:custGeom>
            <a:rect b="b" l="l" r="r" t="t"/>
            <a:pathLst>
              <a:path extrusionOk="0" h="21220" w="20354">
                <a:moveTo>
                  <a:pt x="13703" y="3583"/>
                </a:moveTo>
                <a:cubicBezTo>
                  <a:pt x="7641" y="7148"/>
                  <a:pt x="5140" y="10845"/>
                  <a:pt x="6582" y="14639"/>
                </a:cubicBezTo>
                <a:cubicBezTo>
                  <a:pt x="7259" y="16383"/>
                  <a:pt x="8995" y="18114"/>
                  <a:pt x="10496" y="19845"/>
                </a:cubicBezTo>
                <a:cubicBezTo>
                  <a:pt x="11025" y="20433"/>
                  <a:pt x="11702" y="21008"/>
                  <a:pt x="8495" y="21188"/>
                </a:cubicBezTo>
                <a:cubicBezTo>
                  <a:pt x="5258" y="21368"/>
                  <a:pt x="4581" y="20752"/>
                  <a:pt x="3992" y="20198"/>
                </a:cubicBezTo>
                <a:cubicBezTo>
                  <a:pt x="-1246" y="15283"/>
                  <a:pt x="-746" y="10402"/>
                  <a:pt x="5640" y="5563"/>
                </a:cubicBezTo>
                <a:cubicBezTo>
                  <a:pt x="6052" y="5258"/>
                  <a:pt x="6464" y="4953"/>
                  <a:pt x="7200" y="4441"/>
                </a:cubicBezTo>
                <a:cubicBezTo>
                  <a:pt x="5787" y="4718"/>
                  <a:pt x="5081" y="4967"/>
                  <a:pt x="4286" y="4981"/>
                </a:cubicBezTo>
                <a:cubicBezTo>
                  <a:pt x="3080" y="5016"/>
                  <a:pt x="1461" y="4981"/>
                  <a:pt x="579" y="4815"/>
                </a:cubicBezTo>
                <a:cubicBezTo>
                  <a:pt x="-39" y="4690"/>
                  <a:pt x="-216" y="4199"/>
                  <a:pt x="314" y="4046"/>
                </a:cubicBezTo>
                <a:cubicBezTo>
                  <a:pt x="4904" y="2731"/>
                  <a:pt x="9613" y="1436"/>
                  <a:pt x="14557" y="197"/>
                </a:cubicBezTo>
                <a:cubicBezTo>
                  <a:pt x="16264" y="-232"/>
                  <a:pt x="19089" y="80"/>
                  <a:pt x="19353" y="737"/>
                </a:cubicBezTo>
                <a:cubicBezTo>
                  <a:pt x="19942" y="2170"/>
                  <a:pt x="20295" y="3610"/>
                  <a:pt x="20354" y="5050"/>
                </a:cubicBezTo>
                <a:cubicBezTo>
                  <a:pt x="20354" y="5300"/>
                  <a:pt x="18529" y="5777"/>
                  <a:pt x="17823" y="5756"/>
                </a:cubicBezTo>
                <a:cubicBezTo>
                  <a:pt x="16558" y="5708"/>
                  <a:pt x="14910" y="5403"/>
                  <a:pt x="14468" y="5120"/>
                </a:cubicBezTo>
                <a:cubicBezTo>
                  <a:pt x="13762" y="4642"/>
                  <a:pt x="13939" y="4095"/>
                  <a:pt x="13733" y="3569"/>
                </a:cubicBezTo>
                <a:lnTo>
                  <a:pt x="13703" y="358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9" name="Google Shape;1579;p38"/>
          <p:cNvSpPr/>
          <p:nvPr/>
        </p:nvSpPr>
        <p:spPr>
          <a:xfrm>
            <a:off x="6316873" y="1146468"/>
            <a:ext cx="27765" cy="102223"/>
          </a:xfrm>
          <a:custGeom>
            <a:rect b="b" l="l" r="r" t="t"/>
            <a:pathLst>
              <a:path extrusionOk="0" h="21341" w="21074">
                <a:moveTo>
                  <a:pt x="5063" y="0"/>
                </a:moveTo>
                <a:cubicBezTo>
                  <a:pt x="11483" y="1353"/>
                  <a:pt x="14213" y="7347"/>
                  <a:pt x="14003" y="16785"/>
                </a:cubicBezTo>
                <a:cubicBezTo>
                  <a:pt x="14783" y="16619"/>
                  <a:pt x="15383" y="16378"/>
                  <a:pt x="16043" y="16362"/>
                </a:cubicBezTo>
                <a:cubicBezTo>
                  <a:pt x="17453" y="16320"/>
                  <a:pt x="19373" y="16246"/>
                  <a:pt x="20213" y="16461"/>
                </a:cubicBezTo>
                <a:cubicBezTo>
                  <a:pt x="21023" y="16677"/>
                  <a:pt x="21383" y="17350"/>
                  <a:pt x="20753" y="17582"/>
                </a:cubicBezTo>
                <a:cubicBezTo>
                  <a:pt x="17633" y="18794"/>
                  <a:pt x="14393" y="19981"/>
                  <a:pt x="10703" y="21052"/>
                </a:cubicBezTo>
                <a:cubicBezTo>
                  <a:pt x="8783" y="21600"/>
                  <a:pt x="6113" y="21326"/>
                  <a:pt x="5333" y="20587"/>
                </a:cubicBezTo>
                <a:cubicBezTo>
                  <a:pt x="3293" y="18670"/>
                  <a:pt x="1553" y="16719"/>
                  <a:pt x="23" y="14768"/>
                </a:cubicBezTo>
                <a:cubicBezTo>
                  <a:pt x="-217" y="14444"/>
                  <a:pt x="1463" y="13656"/>
                  <a:pt x="1913" y="13689"/>
                </a:cubicBezTo>
                <a:cubicBezTo>
                  <a:pt x="3803" y="13788"/>
                  <a:pt x="5573" y="14096"/>
                  <a:pt x="7823" y="14378"/>
                </a:cubicBezTo>
                <a:cubicBezTo>
                  <a:pt x="7823" y="12112"/>
                  <a:pt x="8183" y="9679"/>
                  <a:pt x="7703" y="7255"/>
                </a:cubicBezTo>
                <a:cubicBezTo>
                  <a:pt x="7223" y="4831"/>
                  <a:pt x="5963" y="2416"/>
                  <a:pt x="506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0" name="Google Shape;1580;p38"/>
          <p:cNvSpPr/>
          <p:nvPr/>
        </p:nvSpPr>
        <p:spPr>
          <a:xfrm>
            <a:off x="5886715" y="1197531"/>
            <a:ext cx="76639" cy="54856"/>
          </a:xfrm>
          <a:custGeom>
            <a:rect b="b" l="l" r="r" t="t"/>
            <a:pathLst>
              <a:path extrusionOk="0" h="21428" w="21215">
                <a:moveTo>
                  <a:pt x="4703" y="7168"/>
                </a:moveTo>
                <a:cubicBezTo>
                  <a:pt x="5196" y="8269"/>
                  <a:pt x="5830" y="9294"/>
                  <a:pt x="6115" y="10519"/>
                </a:cubicBezTo>
                <a:cubicBezTo>
                  <a:pt x="6301" y="11280"/>
                  <a:pt x="5962" y="12288"/>
                  <a:pt x="5863" y="13188"/>
                </a:cubicBezTo>
                <a:cubicBezTo>
                  <a:pt x="5294" y="12956"/>
                  <a:pt x="4441" y="12956"/>
                  <a:pt x="4178" y="12397"/>
                </a:cubicBezTo>
                <a:cubicBezTo>
                  <a:pt x="2755" y="9340"/>
                  <a:pt x="1431" y="6190"/>
                  <a:pt x="184" y="2978"/>
                </a:cubicBezTo>
                <a:cubicBezTo>
                  <a:pt x="-385" y="1519"/>
                  <a:pt x="447" y="-172"/>
                  <a:pt x="1606" y="14"/>
                </a:cubicBezTo>
                <a:cubicBezTo>
                  <a:pt x="4331" y="449"/>
                  <a:pt x="7034" y="976"/>
                  <a:pt x="9748" y="1612"/>
                </a:cubicBezTo>
                <a:cubicBezTo>
                  <a:pt x="10163" y="1706"/>
                  <a:pt x="10492" y="2606"/>
                  <a:pt x="10853" y="3133"/>
                </a:cubicBezTo>
                <a:cubicBezTo>
                  <a:pt x="10448" y="3692"/>
                  <a:pt x="10087" y="4607"/>
                  <a:pt x="9638" y="4700"/>
                </a:cubicBezTo>
                <a:cubicBezTo>
                  <a:pt x="8675" y="4887"/>
                  <a:pt x="7679" y="4638"/>
                  <a:pt x="6290" y="4576"/>
                </a:cubicBezTo>
                <a:cubicBezTo>
                  <a:pt x="9102" y="7400"/>
                  <a:pt x="11684" y="9852"/>
                  <a:pt x="14135" y="12521"/>
                </a:cubicBezTo>
                <a:cubicBezTo>
                  <a:pt x="16554" y="15175"/>
                  <a:pt x="18862" y="18030"/>
                  <a:pt x="21215" y="20807"/>
                </a:cubicBezTo>
                <a:cubicBezTo>
                  <a:pt x="21095" y="21009"/>
                  <a:pt x="20985" y="21226"/>
                  <a:pt x="20876" y="21428"/>
                </a:cubicBezTo>
                <a:cubicBezTo>
                  <a:pt x="15602" y="16525"/>
                  <a:pt x="10327" y="11590"/>
                  <a:pt x="5042" y="6687"/>
                </a:cubicBezTo>
                <a:cubicBezTo>
                  <a:pt x="4944" y="6857"/>
                  <a:pt x="4834" y="6997"/>
                  <a:pt x="4736" y="7168"/>
                </a:cubicBezTo>
                <a:lnTo>
                  <a:pt x="4703" y="716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1" name="Google Shape;1581;p38"/>
          <p:cNvSpPr/>
          <p:nvPr/>
        </p:nvSpPr>
        <p:spPr>
          <a:xfrm>
            <a:off x="6397962" y="1187714"/>
            <a:ext cx="77976" cy="67646"/>
          </a:xfrm>
          <a:custGeom>
            <a:rect b="b" l="l" r="r" t="t"/>
            <a:pathLst>
              <a:path extrusionOk="0" h="21090" w="21600">
                <a:moveTo>
                  <a:pt x="16745" y="6309"/>
                </a:moveTo>
                <a:cubicBezTo>
                  <a:pt x="16427" y="6458"/>
                  <a:pt x="16088" y="6718"/>
                  <a:pt x="15759" y="6693"/>
                </a:cubicBezTo>
                <a:cubicBezTo>
                  <a:pt x="15342" y="6668"/>
                  <a:pt x="14707" y="6507"/>
                  <a:pt x="14597" y="6185"/>
                </a:cubicBezTo>
                <a:cubicBezTo>
                  <a:pt x="14444" y="5763"/>
                  <a:pt x="14488" y="4895"/>
                  <a:pt x="14762" y="4647"/>
                </a:cubicBezTo>
                <a:cubicBezTo>
                  <a:pt x="16449" y="3110"/>
                  <a:pt x="18192" y="1609"/>
                  <a:pt x="20000" y="258"/>
                </a:cubicBezTo>
                <a:cubicBezTo>
                  <a:pt x="20855" y="-387"/>
                  <a:pt x="21600" y="258"/>
                  <a:pt x="21600" y="1312"/>
                </a:cubicBezTo>
                <a:cubicBezTo>
                  <a:pt x="21600" y="3358"/>
                  <a:pt x="21512" y="5428"/>
                  <a:pt x="21271" y="7450"/>
                </a:cubicBezTo>
                <a:cubicBezTo>
                  <a:pt x="21107" y="8950"/>
                  <a:pt x="20153" y="9099"/>
                  <a:pt x="18652" y="7921"/>
                </a:cubicBezTo>
                <a:cubicBezTo>
                  <a:pt x="15638" y="12471"/>
                  <a:pt x="12088" y="16414"/>
                  <a:pt x="7616" y="19068"/>
                </a:cubicBezTo>
                <a:cubicBezTo>
                  <a:pt x="5874" y="20097"/>
                  <a:pt x="3858" y="20531"/>
                  <a:pt x="1918" y="21064"/>
                </a:cubicBezTo>
                <a:cubicBezTo>
                  <a:pt x="1392" y="21213"/>
                  <a:pt x="712" y="20680"/>
                  <a:pt x="0" y="20419"/>
                </a:cubicBezTo>
                <a:cubicBezTo>
                  <a:pt x="296" y="19961"/>
                  <a:pt x="351" y="19799"/>
                  <a:pt x="405" y="19799"/>
                </a:cubicBezTo>
                <a:cubicBezTo>
                  <a:pt x="4395" y="19899"/>
                  <a:pt x="7386" y="17419"/>
                  <a:pt x="10170" y="14703"/>
                </a:cubicBezTo>
                <a:cubicBezTo>
                  <a:pt x="12647" y="12285"/>
                  <a:pt x="14827" y="9446"/>
                  <a:pt x="17140" y="6780"/>
                </a:cubicBezTo>
                <a:cubicBezTo>
                  <a:pt x="16997" y="6619"/>
                  <a:pt x="16866" y="6458"/>
                  <a:pt x="16723" y="6296"/>
                </a:cubicBezTo>
                <a:lnTo>
                  <a:pt x="16745" y="630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2" name="Google Shape;1582;p38"/>
          <p:cNvSpPr/>
          <p:nvPr/>
        </p:nvSpPr>
        <p:spPr>
          <a:xfrm>
            <a:off x="6089903" y="1189238"/>
            <a:ext cx="65502" cy="84790"/>
          </a:xfrm>
          <a:custGeom>
            <a:rect b="b" l="l" r="r" t="t"/>
            <a:pathLst>
              <a:path extrusionOk="0" h="21534" w="21600">
                <a:moveTo>
                  <a:pt x="26" y="21150"/>
                </a:moveTo>
                <a:cubicBezTo>
                  <a:pt x="222" y="20504"/>
                  <a:pt x="352" y="19838"/>
                  <a:pt x="652" y="19222"/>
                </a:cubicBezTo>
                <a:cubicBezTo>
                  <a:pt x="2933" y="14576"/>
                  <a:pt x="6779" y="10739"/>
                  <a:pt x="11041" y="7124"/>
                </a:cubicBezTo>
                <a:cubicBezTo>
                  <a:pt x="12527" y="5872"/>
                  <a:pt x="14052" y="4650"/>
                  <a:pt x="15943" y="3105"/>
                </a:cubicBezTo>
                <a:cubicBezTo>
                  <a:pt x="14861" y="3418"/>
                  <a:pt x="14313" y="3691"/>
                  <a:pt x="13740" y="3711"/>
                </a:cubicBezTo>
                <a:cubicBezTo>
                  <a:pt x="13283" y="3721"/>
                  <a:pt x="12488" y="3509"/>
                  <a:pt x="12397" y="3266"/>
                </a:cubicBezTo>
                <a:cubicBezTo>
                  <a:pt x="12253" y="2903"/>
                  <a:pt x="12449" y="2156"/>
                  <a:pt x="12749" y="2055"/>
                </a:cubicBezTo>
                <a:cubicBezTo>
                  <a:pt x="15186" y="1287"/>
                  <a:pt x="17676" y="580"/>
                  <a:pt x="20192" y="5"/>
                </a:cubicBezTo>
                <a:cubicBezTo>
                  <a:pt x="20518" y="-66"/>
                  <a:pt x="21600" y="691"/>
                  <a:pt x="21600" y="1045"/>
                </a:cubicBezTo>
                <a:cubicBezTo>
                  <a:pt x="21600" y="2711"/>
                  <a:pt x="21404" y="4387"/>
                  <a:pt x="21092" y="6043"/>
                </a:cubicBezTo>
                <a:cubicBezTo>
                  <a:pt x="21026" y="6407"/>
                  <a:pt x="20205" y="6680"/>
                  <a:pt x="19749" y="6993"/>
                </a:cubicBezTo>
                <a:cubicBezTo>
                  <a:pt x="19332" y="6599"/>
                  <a:pt x="18732" y="6255"/>
                  <a:pt x="18563" y="5811"/>
                </a:cubicBezTo>
                <a:cubicBezTo>
                  <a:pt x="18380" y="5286"/>
                  <a:pt x="18589" y="4690"/>
                  <a:pt x="18654" y="3741"/>
                </a:cubicBezTo>
                <a:cubicBezTo>
                  <a:pt x="11211" y="8982"/>
                  <a:pt x="4654" y="14354"/>
                  <a:pt x="978" y="21534"/>
                </a:cubicBezTo>
                <a:cubicBezTo>
                  <a:pt x="652" y="21413"/>
                  <a:pt x="326" y="21282"/>
                  <a:pt x="0" y="21160"/>
                </a:cubicBezTo>
                <a:lnTo>
                  <a:pt x="26" y="211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3" name="Google Shape;1583;p38"/>
          <p:cNvSpPr/>
          <p:nvPr/>
        </p:nvSpPr>
        <p:spPr>
          <a:xfrm>
            <a:off x="6323384" y="1502012"/>
            <a:ext cx="58252" cy="36391"/>
          </a:xfrm>
          <a:custGeom>
            <a:rect b="b" l="l" r="r" t="t"/>
            <a:pathLst>
              <a:path extrusionOk="0" h="21533" w="21436">
                <a:moveTo>
                  <a:pt x="3376" y="15671"/>
                </a:moveTo>
                <a:lnTo>
                  <a:pt x="18053" y="15671"/>
                </a:lnTo>
                <a:cubicBezTo>
                  <a:pt x="18053" y="12753"/>
                  <a:pt x="18053" y="9671"/>
                  <a:pt x="18053" y="6588"/>
                </a:cubicBezTo>
                <a:cubicBezTo>
                  <a:pt x="18053" y="5365"/>
                  <a:pt x="17893" y="4000"/>
                  <a:pt x="18198" y="2965"/>
                </a:cubicBezTo>
                <a:cubicBezTo>
                  <a:pt x="18503" y="1812"/>
                  <a:pt x="19231" y="988"/>
                  <a:pt x="19783" y="0"/>
                </a:cubicBezTo>
                <a:cubicBezTo>
                  <a:pt x="20322" y="1012"/>
                  <a:pt x="21194" y="1906"/>
                  <a:pt x="21311" y="3012"/>
                </a:cubicBezTo>
                <a:cubicBezTo>
                  <a:pt x="21558" y="5153"/>
                  <a:pt x="21369" y="7435"/>
                  <a:pt x="21340" y="9671"/>
                </a:cubicBezTo>
                <a:cubicBezTo>
                  <a:pt x="21311" y="12565"/>
                  <a:pt x="21267" y="15459"/>
                  <a:pt x="21180" y="18376"/>
                </a:cubicBezTo>
                <a:cubicBezTo>
                  <a:pt x="21122" y="20494"/>
                  <a:pt x="20438" y="21600"/>
                  <a:pt x="19056" y="21529"/>
                </a:cubicBezTo>
                <a:cubicBezTo>
                  <a:pt x="13413" y="21200"/>
                  <a:pt x="7769" y="20918"/>
                  <a:pt x="2125" y="20612"/>
                </a:cubicBezTo>
                <a:cubicBezTo>
                  <a:pt x="860" y="20518"/>
                  <a:pt x="-42" y="19694"/>
                  <a:pt x="2" y="17412"/>
                </a:cubicBezTo>
                <a:cubicBezTo>
                  <a:pt x="103" y="13176"/>
                  <a:pt x="176" y="8941"/>
                  <a:pt x="496" y="4753"/>
                </a:cubicBezTo>
                <a:cubicBezTo>
                  <a:pt x="583" y="3553"/>
                  <a:pt x="1514" y="2541"/>
                  <a:pt x="2053" y="1459"/>
                </a:cubicBezTo>
                <a:cubicBezTo>
                  <a:pt x="2489" y="2541"/>
                  <a:pt x="3245" y="3600"/>
                  <a:pt x="3289" y="4776"/>
                </a:cubicBezTo>
                <a:cubicBezTo>
                  <a:pt x="3463" y="8188"/>
                  <a:pt x="3347" y="11624"/>
                  <a:pt x="3347" y="15694"/>
                </a:cubicBezTo>
                <a:lnTo>
                  <a:pt x="3376" y="156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4" name="Google Shape;1584;p38"/>
          <p:cNvSpPr/>
          <p:nvPr/>
        </p:nvSpPr>
        <p:spPr>
          <a:xfrm>
            <a:off x="6335106" y="1434093"/>
            <a:ext cx="38144" cy="62491"/>
          </a:xfrm>
          <a:custGeom>
            <a:rect b="b" l="l" r="r" t="t"/>
            <a:pathLst>
              <a:path extrusionOk="0" h="21094" w="21045">
                <a:moveTo>
                  <a:pt x="10782" y="16032"/>
                </a:moveTo>
                <a:cubicBezTo>
                  <a:pt x="12791" y="14932"/>
                  <a:pt x="14801" y="13872"/>
                  <a:pt x="16788" y="12812"/>
                </a:cubicBezTo>
                <a:cubicBezTo>
                  <a:pt x="18011" y="12155"/>
                  <a:pt x="19496" y="11377"/>
                  <a:pt x="20697" y="12437"/>
                </a:cubicBezTo>
                <a:cubicBezTo>
                  <a:pt x="21309" y="12960"/>
                  <a:pt x="21069" y="14328"/>
                  <a:pt x="20326" y="14879"/>
                </a:cubicBezTo>
                <a:cubicBezTo>
                  <a:pt x="17815" y="16797"/>
                  <a:pt x="14997" y="18595"/>
                  <a:pt x="12158" y="20325"/>
                </a:cubicBezTo>
                <a:cubicBezTo>
                  <a:pt x="10083" y="21600"/>
                  <a:pt x="7091" y="21238"/>
                  <a:pt x="5802" y="19614"/>
                </a:cubicBezTo>
                <a:cubicBezTo>
                  <a:pt x="3815" y="17106"/>
                  <a:pt x="1828" y="14597"/>
                  <a:pt x="124" y="12021"/>
                </a:cubicBezTo>
                <a:cubicBezTo>
                  <a:pt x="-291" y="11404"/>
                  <a:pt x="452" y="10478"/>
                  <a:pt x="670" y="9700"/>
                </a:cubicBezTo>
                <a:cubicBezTo>
                  <a:pt x="1893" y="10008"/>
                  <a:pt x="3291" y="10156"/>
                  <a:pt x="4230" y="10639"/>
                </a:cubicBezTo>
                <a:cubicBezTo>
                  <a:pt x="5213" y="11135"/>
                  <a:pt x="5781" y="11927"/>
                  <a:pt x="7047" y="13040"/>
                </a:cubicBezTo>
                <a:cubicBezTo>
                  <a:pt x="7484" y="10639"/>
                  <a:pt x="7855" y="8680"/>
                  <a:pt x="8205" y="6735"/>
                </a:cubicBezTo>
                <a:cubicBezTo>
                  <a:pt x="8489" y="5165"/>
                  <a:pt x="8663" y="3569"/>
                  <a:pt x="9166" y="2012"/>
                </a:cubicBezTo>
                <a:cubicBezTo>
                  <a:pt x="9406" y="1301"/>
                  <a:pt x="10280" y="657"/>
                  <a:pt x="10848" y="0"/>
                </a:cubicBezTo>
                <a:cubicBezTo>
                  <a:pt x="11262" y="684"/>
                  <a:pt x="12027" y="1368"/>
                  <a:pt x="11983" y="2053"/>
                </a:cubicBezTo>
                <a:cubicBezTo>
                  <a:pt x="11787" y="5782"/>
                  <a:pt x="11372" y="9525"/>
                  <a:pt x="11022" y="13255"/>
                </a:cubicBezTo>
                <a:cubicBezTo>
                  <a:pt x="10913" y="14235"/>
                  <a:pt x="10848" y="15214"/>
                  <a:pt x="10760" y="16059"/>
                </a:cubicBezTo>
                <a:lnTo>
                  <a:pt x="10782" y="1605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5" name="Google Shape;1585;p38"/>
          <p:cNvSpPr/>
          <p:nvPr/>
        </p:nvSpPr>
        <p:spPr>
          <a:xfrm>
            <a:off x="6020309" y="1171117"/>
            <a:ext cx="26175" cy="101094"/>
          </a:xfrm>
          <a:custGeom>
            <a:rect b="b" l="l" r="r" t="t"/>
            <a:pathLst>
              <a:path extrusionOk="0" h="21475" w="20096">
                <a:moveTo>
                  <a:pt x="19691" y="21475"/>
                </a:moveTo>
                <a:cubicBezTo>
                  <a:pt x="16324" y="15942"/>
                  <a:pt x="13472" y="10392"/>
                  <a:pt x="6859" y="5349"/>
                </a:cubicBezTo>
                <a:cubicBezTo>
                  <a:pt x="4948" y="5636"/>
                  <a:pt x="3218" y="5898"/>
                  <a:pt x="1550" y="6160"/>
                </a:cubicBezTo>
                <a:cubicBezTo>
                  <a:pt x="1004" y="5636"/>
                  <a:pt x="-58" y="5112"/>
                  <a:pt x="3" y="4597"/>
                </a:cubicBezTo>
                <a:cubicBezTo>
                  <a:pt x="185" y="3567"/>
                  <a:pt x="670" y="2519"/>
                  <a:pt x="1641" y="1522"/>
                </a:cubicBezTo>
                <a:cubicBezTo>
                  <a:pt x="2187" y="948"/>
                  <a:pt x="3552" y="272"/>
                  <a:pt x="5281" y="27"/>
                </a:cubicBezTo>
                <a:cubicBezTo>
                  <a:pt x="6282" y="-125"/>
                  <a:pt x="8922" y="407"/>
                  <a:pt x="10408" y="770"/>
                </a:cubicBezTo>
                <a:cubicBezTo>
                  <a:pt x="12714" y="1311"/>
                  <a:pt x="14655" y="1962"/>
                  <a:pt x="16809" y="2553"/>
                </a:cubicBezTo>
                <a:cubicBezTo>
                  <a:pt x="18387" y="2984"/>
                  <a:pt x="19479" y="3457"/>
                  <a:pt x="17598" y="3997"/>
                </a:cubicBezTo>
                <a:cubicBezTo>
                  <a:pt x="15778" y="4530"/>
                  <a:pt x="14049" y="4335"/>
                  <a:pt x="12471" y="3845"/>
                </a:cubicBezTo>
                <a:cubicBezTo>
                  <a:pt x="12138" y="3735"/>
                  <a:pt x="11652" y="3668"/>
                  <a:pt x="10499" y="3414"/>
                </a:cubicBezTo>
                <a:cubicBezTo>
                  <a:pt x="17113" y="9437"/>
                  <a:pt x="21542" y="15334"/>
                  <a:pt x="19661" y="21467"/>
                </a:cubicBezTo>
                <a:lnTo>
                  <a:pt x="19691" y="2146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6" name="Google Shape;1586;p38"/>
          <p:cNvSpPr/>
          <p:nvPr/>
        </p:nvSpPr>
        <p:spPr>
          <a:xfrm>
            <a:off x="5793378" y="1898618"/>
            <a:ext cx="168734" cy="102827"/>
          </a:xfrm>
          <a:custGeom>
            <a:rect b="b" l="l" r="r" t="t"/>
            <a:pathLst>
              <a:path extrusionOk="0" h="21512" w="21352">
                <a:moveTo>
                  <a:pt x="20022" y="5193"/>
                </a:moveTo>
                <a:cubicBezTo>
                  <a:pt x="15866" y="4353"/>
                  <a:pt x="12095" y="5401"/>
                  <a:pt x="8524" y="8329"/>
                </a:cubicBezTo>
                <a:cubicBezTo>
                  <a:pt x="4963" y="11248"/>
                  <a:pt x="2218" y="15698"/>
                  <a:pt x="2" y="21512"/>
                </a:cubicBezTo>
                <a:cubicBezTo>
                  <a:pt x="-93" y="18559"/>
                  <a:pt x="4088" y="11215"/>
                  <a:pt x="7449" y="7988"/>
                </a:cubicBezTo>
                <a:cubicBezTo>
                  <a:pt x="10720" y="4844"/>
                  <a:pt x="14260" y="3439"/>
                  <a:pt x="18226" y="3389"/>
                </a:cubicBezTo>
                <a:cubicBezTo>
                  <a:pt x="17606" y="2648"/>
                  <a:pt x="17126" y="2166"/>
                  <a:pt x="16721" y="1551"/>
                </a:cubicBezTo>
                <a:cubicBezTo>
                  <a:pt x="16536" y="1276"/>
                  <a:pt x="16506" y="710"/>
                  <a:pt x="16411" y="278"/>
                </a:cubicBezTo>
                <a:cubicBezTo>
                  <a:pt x="16676" y="186"/>
                  <a:pt x="16981" y="-88"/>
                  <a:pt x="17216" y="28"/>
                </a:cubicBezTo>
                <a:cubicBezTo>
                  <a:pt x="18596" y="710"/>
                  <a:pt x="19812" y="1925"/>
                  <a:pt x="20887" y="3505"/>
                </a:cubicBezTo>
                <a:cubicBezTo>
                  <a:pt x="21462" y="4353"/>
                  <a:pt x="21507" y="4936"/>
                  <a:pt x="21007" y="5917"/>
                </a:cubicBezTo>
                <a:cubicBezTo>
                  <a:pt x="20377" y="7148"/>
                  <a:pt x="19732" y="8362"/>
                  <a:pt x="19046" y="9494"/>
                </a:cubicBezTo>
                <a:cubicBezTo>
                  <a:pt x="18876" y="9768"/>
                  <a:pt x="18491" y="9693"/>
                  <a:pt x="18206" y="9768"/>
                </a:cubicBezTo>
                <a:cubicBezTo>
                  <a:pt x="18236" y="9319"/>
                  <a:pt x="18166" y="8720"/>
                  <a:pt x="18311" y="8421"/>
                </a:cubicBezTo>
                <a:cubicBezTo>
                  <a:pt x="18801" y="7373"/>
                  <a:pt x="19367" y="6416"/>
                  <a:pt x="20037" y="5193"/>
                </a:cubicBezTo>
                <a:lnTo>
                  <a:pt x="20022" y="519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7" name="Google Shape;1587;p38"/>
          <p:cNvSpPr/>
          <p:nvPr/>
        </p:nvSpPr>
        <p:spPr>
          <a:xfrm>
            <a:off x="5986466" y="1883085"/>
            <a:ext cx="10206" cy="31428"/>
          </a:xfrm>
          <a:custGeom>
            <a:rect b="b" l="l" r="r" t="t"/>
            <a:pathLst>
              <a:path extrusionOk="0" h="21600" w="21600">
                <a:moveTo>
                  <a:pt x="21600" y="18979"/>
                </a:moveTo>
                <a:cubicBezTo>
                  <a:pt x="19247" y="19770"/>
                  <a:pt x="15885" y="21600"/>
                  <a:pt x="12775" y="21600"/>
                </a:cubicBezTo>
                <a:cubicBezTo>
                  <a:pt x="9161" y="21600"/>
                  <a:pt x="3026" y="19962"/>
                  <a:pt x="2605" y="18869"/>
                </a:cubicBezTo>
                <a:cubicBezTo>
                  <a:pt x="840" y="13381"/>
                  <a:pt x="336" y="7837"/>
                  <a:pt x="0" y="2348"/>
                </a:cubicBezTo>
                <a:cubicBezTo>
                  <a:pt x="0" y="1584"/>
                  <a:pt x="3110" y="792"/>
                  <a:pt x="4791" y="0"/>
                </a:cubicBezTo>
                <a:cubicBezTo>
                  <a:pt x="6892" y="655"/>
                  <a:pt x="10338" y="1174"/>
                  <a:pt x="10842" y="1912"/>
                </a:cubicBezTo>
                <a:cubicBezTo>
                  <a:pt x="14624" y="7264"/>
                  <a:pt x="17650" y="12698"/>
                  <a:pt x="21600" y="1897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8" name="Google Shape;1588;p38"/>
          <p:cNvSpPr/>
          <p:nvPr/>
        </p:nvSpPr>
        <p:spPr>
          <a:xfrm>
            <a:off x="6010032" y="1903363"/>
            <a:ext cx="26352" cy="15134"/>
          </a:xfrm>
          <a:custGeom>
            <a:rect b="b" l="l" r="r" t="t"/>
            <a:pathLst>
              <a:path extrusionOk="0" h="20383" w="21600">
                <a:moveTo>
                  <a:pt x="21535" y="2516"/>
                </a:moveTo>
                <a:cubicBezTo>
                  <a:pt x="19622" y="6152"/>
                  <a:pt x="19038" y="8023"/>
                  <a:pt x="18130" y="8772"/>
                </a:cubicBezTo>
                <a:cubicBezTo>
                  <a:pt x="13362" y="12782"/>
                  <a:pt x="8530" y="16685"/>
                  <a:pt x="3665" y="20160"/>
                </a:cubicBezTo>
                <a:cubicBezTo>
                  <a:pt x="2692" y="20855"/>
                  <a:pt x="1232" y="19732"/>
                  <a:pt x="0" y="19411"/>
                </a:cubicBezTo>
                <a:cubicBezTo>
                  <a:pt x="551" y="17594"/>
                  <a:pt x="746" y="14920"/>
                  <a:pt x="1622" y="13958"/>
                </a:cubicBezTo>
                <a:cubicBezTo>
                  <a:pt x="6065" y="9093"/>
                  <a:pt x="10605" y="4281"/>
                  <a:pt x="15373" y="271"/>
                </a:cubicBezTo>
                <a:cubicBezTo>
                  <a:pt x="16541" y="-745"/>
                  <a:pt x="18681" y="1340"/>
                  <a:pt x="21600" y="2463"/>
                </a:cubicBezTo>
                <a:lnTo>
                  <a:pt x="21535" y="246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9" name="Google Shape;1589;p38"/>
          <p:cNvSpPr/>
          <p:nvPr/>
        </p:nvSpPr>
        <p:spPr>
          <a:xfrm>
            <a:off x="6001835" y="1928628"/>
            <a:ext cx="20433" cy="17117"/>
          </a:xfrm>
          <a:custGeom>
            <a:rect b="b" l="l" r="r" t="t"/>
            <a:pathLst>
              <a:path extrusionOk="0" h="20623" w="21284">
                <a:moveTo>
                  <a:pt x="21284" y="18481"/>
                </a:moveTo>
                <a:cubicBezTo>
                  <a:pt x="18733" y="19293"/>
                  <a:pt x="15771" y="21300"/>
                  <a:pt x="14701" y="20392"/>
                </a:cubicBezTo>
                <a:cubicBezTo>
                  <a:pt x="9641" y="15996"/>
                  <a:pt x="4991" y="10882"/>
                  <a:pt x="425" y="5673"/>
                </a:cubicBezTo>
                <a:cubicBezTo>
                  <a:pt x="-316" y="4861"/>
                  <a:pt x="54" y="2376"/>
                  <a:pt x="466" y="847"/>
                </a:cubicBezTo>
                <a:cubicBezTo>
                  <a:pt x="630" y="273"/>
                  <a:pt x="2811" y="-300"/>
                  <a:pt x="3387" y="178"/>
                </a:cubicBezTo>
                <a:cubicBezTo>
                  <a:pt x="8735" y="4527"/>
                  <a:pt x="14002" y="9066"/>
                  <a:pt x="19227" y="13654"/>
                </a:cubicBezTo>
                <a:cubicBezTo>
                  <a:pt x="19926" y="14227"/>
                  <a:pt x="20050" y="15565"/>
                  <a:pt x="21243" y="18385"/>
                </a:cubicBezTo>
                <a:lnTo>
                  <a:pt x="21284" y="1848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0" name="Google Shape;1590;p38"/>
          <p:cNvSpPr/>
          <p:nvPr/>
        </p:nvSpPr>
        <p:spPr>
          <a:xfrm>
            <a:off x="5973019" y="1931759"/>
            <a:ext cx="13710" cy="23866"/>
          </a:xfrm>
          <a:custGeom>
            <a:rect b="b" l="l" r="r" t="t"/>
            <a:pathLst>
              <a:path extrusionOk="0" h="21501" w="20695">
                <a:moveTo>
                  <a:pt x="20474" y="72"/>
                </a:moveTo>
                <a:cubicBezTo>
                  <a:pt x="20474" y="1650"/>
                  <a:pt x="21010" y="2906"/>
                  <a:pt x="20415" y="3983"/>
                </a:cubicBezTo>
                <a:cubicBezTo>
                  <a:pt x="17321" y="9257"/>
                  <a:pt x="14286" y="14532"/>
                  <a:pt x="10418" y="19591"/>
                </a:cubicBezTo>
                <a:cubicBezTo>
                  <a:pt x="9585" y="20739"/>
                  <a:pt x="5598" y="21600"/>
                  <a:pt x="3159" y="21492"/>
                </a:cubicBezTo>
                <a:cubicBezTo>
                  <a:pt x="1969" y="21492"/>
                  <a:pt x="-590" y="18478"/>
                  <a:pt x="124" y="17653"/>
                </a:cubicBezTo>
                <a:cubicBezTo>
                  <a:pt x="5360" y="11876"/>
                  <a:pt x="11192" y="6315"/>
                  <a:pt x="16904" y="682"/>
                </a:cubicBezTo>
                <a:cubicBezTo>
                  <a:pt x="17202" y="395"/>
                  <a:pt x="18392" y="395"/>
                  <a:pt x="20415" y="0"/>
                </a:cubicBezTo>
                <a:lnTo>
                  <a:pt x="20474" y="7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1" name="Google Shape;1591;p38"/>
          <p:cNvSpPr/>
          <p:nvPr/>
        </p:nvSpPr>
        <p:spPr>
          <a:xfrm>
            <a:off x="6504984" y="1514260"/>
            <a:ext cx="23905" cy="37236"/>
          </a:xfrm>
          <a:custGeom>
            <a:rect b="b" l="l" r="r" t="t"/>
            <a:pathLst>
              <a:path extrusionOk="0" h="20890" w="20608">
                <a:moveTo>
                  <a:pt x="12350" y="10845"/>
                </a:moveTo>
                <a:cubicBezTo>
                  <a:pt x="13033" y="10889"/>
                  <a:pt x="13238" y="10956"/>
                  <a:pt x="13375" y="10889"/>
                </a:cubicBezTo>
                <a:cubicBezTo>
                  <a:pt x="15631" y="10043"/>
                  <a:pt x="17750" y="7415"/>
                  <a:pt x="20381" y="9709"/>
                </a:cubicBezTo>
                <a:cubicBezTo>
                  <a:pt x="21270" y="10511"/>
                  <a:pt x="19356" y="13027"/>
                  <a:pt x="17989" y="14452"/>
                </a:cubicBezTo>
                <a:cubicBezTo>
                  <a:pt x="16212" y="16300"/>
                  <a:pt x="13819" y="17926"/>
                  <a:pt x="11495" y="19507"/>
                </a:cubicBezTo>
                <a:cubicBezTo>
                  <a:pt x="8419" y="21600"/>
                  <a:pt x="5856" y="21311"/>
                  <a:pt x="4147" y="18683"/>
                </a:cubicBezTo>
                <a:cubicBezTo>
                  <a:pt x="2643" y="16456"/>
                  <a:pt x="1105" y="14252"/>
                  <a:pt x="183" y="11936"/>
                </a:cubicBezTo>
                <a:cubicBezTo>
                  <a:pt x="-330" y="10644"/>
                  <a:pt x="388" y="9130"/>
                  <a:pt x="524" y="7749"/>
                </a:cubicBezTo>
                <a:cubicBezTo>
                  <a:pt x="2541" y="8016"/>
                  <a:pt x="4557" y="8284"/>
                  <a:pt x="6745" y="8573"/>
                </a:cubicBezTo>
                <a:cubicBezTo>
                  <a:pt x="7770" y="6124"/>
                  <a:pt x="9069" y="3051"/>
                  <a:pt x="10333" y="0"/>
                </a:cubicBezTo>
                <a:cubicBezTo>
                  <a:pt x="10983" y="89"/>
                  <a:pt x="11666" y="156"/>
                  <a:pt x="12316" y="245"/>
                </a:cubicBezTo>
                <a:lnTo>
                  <a:pt x="12316" y="10822"/>
                </a:lnTo>
                <a:lnTo>
                  <a:pt x="12350" y="108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2" name="Google Shape;1592;p38"/>
          <p:cNvSpPr/>
          <p:nvPr/>
        </p:nvSpPr>
        <p:spPr>
          <a:xfrm>
            <a:off x="6496259" y="1406813"/>
            <a:ext cx="17816" cy="32886"/>
          </a:xfrm>
          <a:custGeom>
            <a:rect b="b" l="l" r="r" t="t"/>
            <a:pathLst>
              <a:path extrusionOk="0" h="21600" w="21022">
                <a:moveTo>
                  <a:pt x="1629" y="0"/>
                </a:moveTo>
                <a:cubicBezTo>
                  <a:pt x="3538" y="811"/>
                  <a:pt x="6238" y="1360"/>
                  <a:pt x="7309" y="2458"/>
                </a:cubicBezTo>
                <a:cubicBezTo>
                  <a:pt x="12150" y="7374"/>
                  <a:pt x="16852" y="12369"/>
                  <a:pt x="20902" y="17521"/>
                </a:cubicBezTo>
                <a:cubicBezTo>
                  <a:pt x="21600" y="18488"/>
                  <a:pt x="19086" y="20240"/>
                  <a:pt x="18016" y="21600"/>
                </a:cubicBezTo>
                <a:cubicBezTo>
                  <a:pt x="16153" y="20659"/>
                  <a:pt x="13407" y="19953"/>
                  <a:pt x="12429" y="18776"/>
                </a:cubicBezTo>
                <a:cubicBezTo>
                  <a:pt x="8612" y="13964"/>
                  <a:pt x="5353" y="9048"/>
                  <a:pt x="2002" y="4158"/>
                </a:cubicBezTo>
                <a:cubicBezTo>
                  <a:pt x="1210" y="3007"/>
                  <a:pt x="698" y="1831"/>
                  <a:pt x="0" y="654"/>
                </a:cubicBezTo>
                <a:cubicBezTo>
                  <a:pt x="605" y="445"/>
                  <a:pt x="1117" y="235"/>
                  <a:pt x="162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3" name="Google Shape;1593;p38"/>
          <p:cNvSpPr/>
          <p:nvPr/>
        </p:nvSpPr>
        <p:spPr>
          <a:xfrm>
            <a:off x="6510668" y="1446340"/>
            <a:ext cx="8065" cy="21708"/>
          </a:xfrm>
          <a:custGeom>
            <a:rect b="b" l="l" r="r" t="t"/>
            <a:pathLst>
              <a:path extrusionOk="0" h="21600" w="20680">
                <a:moveTo>
                  <a:pt x="263" y="7714"/>
                </a:moveTo>
                <a:cubicBezTo>
                  <a:pt x="263" y="5380"/>
                  <a:pt x="-447" y="3956"/>
                  <a:pt x="466" y="2809"/>
                </a:cubicBezTo>
                <a:cubicBezTo>
                  <a:pt x="1277" y="1780"/>
                  <a:pt x="3812" y="949"/>
                  <a:pt x="5638" y="0"/>
                </a:cubicBezTo>
                <a:cubicBezTo>
                  <a:pt x="7666" y="593"/>
                  <a:pt x="11012" y="1108"/>
                  <a:pt x="11621" y="1938"/>
                </a:cubicBezTo>
                <a:cubicBezTo>
                  <a:pt x="15068" y="7160"/>
                  <a:pt x="18618" y="12343"/>
                  <a:pt x="20646" y="17604"/>
                </a:cubicBezTo>
                <a:cubicBezTo>
                  <a:pt x="21153" y="18791"/>
                  <a:pt x="15880" y="20215"/>
                  <a:pt x="13142" y="21600"/>
                </a:cubicBezTo>
                <a:cubicBezTo>
                  <a:pt x="9795" y="20532"/>
                  <a:pt x="4421" y="19622"/>
                  <a:pt x="3508" y="18316"/>
                </a:cubicBezTo>
                <a:cubicBezTo>
                  <a:pt x="1378" y="14558"/>
                  <a:pt x="973" y="10642"/>
                  <a:pt x="263" y="7754"/>
                </a:cubicBezTo>
                <a:lnTo>
                  <a:pt x="263" y="77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4" name="Google Shape;1594;p38"/>
          <p:cNvSpPr/>
          <p:nvPr/>
        </p:nvSpPr>
        <p:spPr>
          <a:xfrm>
            <a:off x="6514648" y="1479863"/>
            <a:ext cx="6481" cy="22302"/>
          </a:xfrm>
          <a:custGeom>
            <a:rect b="b" l="l" r="r" t="t"/>
            <a:pathLst>
              <a:path extrusionOk="0" h="21600" w="21078">
                <a:moveTo>
                  <a:pt x="7961" y="0"/>
                </a:moveTo>
                <a:cubicBezTo>
                  <a:pt x="10404" y="693"/>
                  <a:pt x="14647" y="1309"/>
                  <a:pt x="15161" y="2156"/>
                </a:cubicBezTo>
                <a:cubicBezTo>
                  <a:pt x="17733" y="7354"/>
                  <a:pt x="20304" y="12590"/>
                  <a:pt x="21075" y="17904"/>
                </a:cubicBezTo>
                <a:cubicBezTo>
                  <a:pt x="21204" y="19097"/>
                  <a:pt x="14390" y="20368"/>
                  <a:pt x="10918" y="21600"/>
                </a:cubicBezTo>
                <a:cubicBezTo>
                  <a:pt x="7190" y="20599"/>
                  <a:pt x="118" y="19598"/>
                  <a:pt x="118" y="18597"/>
                </a:cubicBezTo>
                <a:cubicBezTo>
                  <a:pt x="-396" y="12590"/>
                  <a:pt x="890" y="6507"/>
                  <a:pt x="1533" y="501"/>
                </a:cubicBezTo>
                <a:cubicBezTo>
                  <a:pt x="3847" y="347"/>
                  <a:pt x="6033" y="270"/>
                  <a:pt x="8218" y="154"/>
                </a:cubicBezTo>
                <a:lnTo>
                  <a:pt x="796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5" name="Google Shape;1595;p38"/>
          <p:cNvSpPr/>
          <p:nvPr/>
        </p:nvSpPr>
        <p:spPr>
          <a:xfrm>
            <a:off x="6847040" y="1444137"/>
            <a:ext cx="23474" cy="28292"/>
          </a:xfrm>
          <a:custGeom>
            <a:rect b="b" l="l" r="r" t="t"/>
            <a:pathLst>
              <a:path extrusionOk="0" h="20765" w="20959">
                <a:moveTo>
                  <a:pt x="8346" y="11541"/>
                </a:moveTo>
                <a:cubicBezTo>
                  <a:pt x="6264" y="12592"/>
                  <a:pt x="5311" y="13409"/>
                  <a:pt x="4252" y="13468"/>
                </a:cubicBezTo>
                <a:cubicBezTo>
                  <a:pt x="2946" y="13526"/>
                  <a:pt x="1041" y="13351"/>
                  <a:pt x="405" y="12650"/>
                </a:cubicBezTo>
                <a:cubicBezTo>
                  <a:pt x="-230" y="11950"/>
                  <a:pt x="-89" y="9907"/>
                  <a:pt x="617" y="9440"/>
                </a:cubicBezTo>
                <a:cubicBezTo>
                  <a:pt x="5205" y="6287"/>
                  <a:pt x="9935" y="3193"/>
                  <a:pt x="14982" y="508"/>
                </a:cubicBezTo>
                <a:cubicBezTo>
                  <a:pt x="17488" y="-835"/>
                  <a:pt x="19499" y="654"/>
                  <a:pt x="19817" y="2989"/>
                </a:cubicBezTo>
                <a:cubicBezTo>
                  <a:pt x="20311" y="6550"/>
                  <a:pt x="20629" y="10111"/>
                  <a:pt x="20876" y="13701"/>
                </a:cubicBezTo>
                <a:cubicBezTo>
                  <a:pt x="21017" y="15744"/>
                  <a:pt x="21370" y="18430"/>
                  <a:pt x="17876" y="18430"/>
                </a:cubicBezTo>
                <a:cubicBezTo>
                  <a:pt x="16111" y="18430"/>
                  <a:pt x="14346" y="16591"/>
                  <a:pt x="12229" y="15365"/>
                </a:cubicBezTo>
                <a:cubicBezTo>
                  <a:pt x="11699" y="16182"/>
                  <a:pt x="10888" y="17817"/>
                  <a:pt x="9688" y="19218"/>
                </a:cubicBezTo>
                <a:cubicBezTo>
                  <a:pt x="9052" y="19948"/>
                  <a:pt x="7711" y="20298"/>
                  <a:pt x="6723" y="20765"/>
                </a:cubicBezTo>
                <a:cubicBezTo>
                  <a:pt x="6476" y="19802"/>
                  <a:pt x="5805" y="18751"/>
                  <a:pt x="6017" y="17846"/>
                </a:cubicBezTo>
                <a:cubicBezTo>
                  <a:pt x="6441" y="16007"/>
                  <a:pt x="7358" y="14227"/>
                  <a:pt x="8417" y="11512"/>
                </a:cubicBezTo>
                <a:lnTo>
                  <a:pt x="8346" y="1151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6" name="Google Shape;1596;p38"/>
          <p:cNvSpPr/>
          <p:nvPr/>
        </p:nvSpPr>
        <p:spPr>
          <a:xfrm>
            <a:off x="6680046" y="1496127"/>
            <a:ext cx="22244" cy="20219"/>
          </a:xfrm>
          <a:custGeom>
            <a:rect b="b" l="l" r="r" t="t"/>
            <a:pathLst>
              <a:path extrusionOk="0" h="21227" w="21185">
                <a:moveTo>
                  <a:pt x="1275" y="0"/>
                </a:moveTo>
                <a:cubicBezTo>
                  <a:pt x="5414" y="3169"/>
                  <a:pt x="9554" y="6338"/>
                  <a:pt x="13693" y="9549"/>
                </a:cubicBezTo>
                <a:cubicBezTo>
                  <a:pt x="16026" y="11384"/>
                  <a:pt x="18472" y="13052"/>
                  <a:pt x="20429" y="15345"/>
                </a:cubicBezTo>
                <a:cubicBezTo>
                  <a:pt x="21219" y="16221"/>
                  <a:pt x="21445" y="18890"/>
                  <a:pt x="20843" y="19890"/>
                </a:cubicBezTo>
                <a:cubicBezTo>
                  <a:pt x="20166" y="20891"/>
                  <a:pt x="17494" y="21600"/>
                  <a:pt x="16892" y="21016"/>
                </a:cubicBezTo>
                <a:cubicBezTo>
                  <a:pt x="11172" y="15429"/>
                  <a:pt x="5715" y="9507"/>
                  <a:pt x="221" y="3628"/>
                </a:cubicBezTo>
                <a:cubicBezTo>
                  <a:pt x="-155" y="3294"/>
                  <a:pt x="71" y="2252"/>
                  <a:pt x="33" y="1501"/>
                </a:cubicBezTo>
                <a:cubicBezTo>
                  <a:pt x="409" y="959"/>
                  <a:pt x="861" y="459"/>
                  <a:pt x="127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7" name="Google Shape;1597;p38"/>
          <p:cNvSpPr/>
          <p:nvPr/>
        </p:nvSpPr>
        <p:spPr>
          <a:xfrm>
            <a:off x="6830137" y="1485598"/>
            <a:ext cx="19948" cy="21582"/>
          </a:xfrm>
          <a:custGeom>
            <a:rect b="b" l="l" r="r" t="t"/>
            <a:pathLst>
              <a:path extrusionOk="0" h="21211" w="21221">
                <a:moveTo>
                  <a:pt x="0" y="20261"/>
                </a:moveTo>
                <a:cubicBezTo>
                  <a:pt x="2732" y="16543"/>
                  <a:pt x="5169" y="13139"/>
                  <a:pt x="7774" y="9813"/>
                </a:cubicBezTo>
                <a:cubicBezTo>
                  <a:pt x="10128" y="6839"/>
                  <a:pt x="12397" y="3826"/>
                  <a:pt x="15128" y="1126"/>
                </a:cubicBezTo>
                <a:cubicBezTo>
                  <a:pt x="16095" y="187"/>
                  <a:pt x="18616" y="-322"/>
                  <a:pt x="19667" y="226"/>
                </a:cubicBezTo>
                <a:cubicBezTo>
                  <a:pt x="20718" y="774"/>
                  <a:pt x="21600" y="3708"/>
                  <a:pt x="21054" y="4217"/>
                </a:cubicBezTo>
                <a:cubicBezTo>
                  <a:pt x="15128" y="10008"/>
                  <a:pt x="8909" y="15565"/>
                  <a:pt x="2689" y="21200"/>
                </a:cubicBezTo>
                <a:cubicBezTo>
                  <a:pt x="2605" y="21278"/>
                  <a:pt x="1975" y="20965"/>
                  <a:pt x="0" y="20182"/>
                </a:cubicBezTo>
                <a:lnTo>
                  <a:pt x="0" y="202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8" name="Google Shape;1598;p38"/>
          <p:cNvSpPr/>
          <p:nvPr/>
        </p:nvSpPr>
        <p:spPr>
          <a:xfrm>
            <a:off x="6793087" y="1515994"/>
            <a:ext cx="24786" cy="12387"/>
          </a:xfrm>
          <a:custGeom>
            <a:rect b="b" l="l" r="r" t="t"/>
            <a:pathLst>
              <a:path extrusionOk="0" h="21085" w="21600">
                <a:moveTo>
                  <a:pt x="2346" y="21085"/>
                </a:moveTo>
                <a:cubicBezTo>
                  <a:pt x="1484" y="20205"/>
                  <a:pt x="0" y="19392"/>
                  <a:pt x="0" y="18580"/>
                </a:cubicBezTo>
                <a:cubicBezTo>
                  <a:pt x="0" y="16751"/>
                  <a:pt x="518" y="13908"/>
                  <a:pt x="1242" y="13298"/>
                </a:cubicBezTo>
                <a:cubicBezTo>
                  <a:pt x="6763" y="8558"/>
                  <a:pt x="12318" y="4022"/>
                  <a:pt x="17977" y="94"/>
                </a:cubicBezTo>
                <a:cubicBezTo>
                  <a:pt x="18874" y="-515"/>
                  <a:pt x="20392" y="1990"/>
                  <a:pt x="21600" y="3074"/>
                </a:cubicBezTo>
                <a:cubicBezTo>
                  <a:pt x="20979" y="5647"/>
                  <a:pt x="20668" y="9913"/>
                  <a:pt x="19737" y="10522"/>
                </a:cubicBezTo>
                <a:cubicBezTo>
                  <a:pt x="14043" y="14449"/>
                  <a:pt x="8247" y="17564"/>
                  <a:pt x="2312" y="21017"/>
                </a:cubicBezTo>
                <a:lnTo>
                  <a:pt x="2312" y="2108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9" name="Google Shape;1599;p38"/>
          <p:cNvSpPr/>
          <p:nvPr/>
        </p:nvSpPr>
        <p:spPr>
          <a:xfrm>
            <a:off x="6643762" y="1437313"/>
            <a:ext cx="11985" cy="23013"/>
          </a:xfrm>
          <a:custGeom>
            <a:rect b="b" l="l" r="r" t="t"/>
            <a:pathLst>
              <a:path extrusionOk="0" h="21457" w="19253">
                <a:moveTo>
                  <a:pt x="415" y="0"/>
                </a:moveTo>
                <a:cubicBezTo>
                  <a:pt x="9372" y="5409"/>
                  <a:pt x="14709" y="11634"/>
                  <a:pt x="19156" y="18154"/>
                </a:cubicBezTo>
                <a:cubicBezTo>
                  <a:pt x="19664" y="18895"/>
                  <a:pt x="18076" y="20600"/>
                  <a:pt x="16678" y="21081"/>
                </a:cubicBezTo>
                <a:cubicBezTo>
                  <a:pt x="15217" y="21600"/>
                  <a:pt x="12485" y="21563"/>
                  <a:pt x="10897" y="21081"/>
                </a:cubicBezTo>
                <a:cubicBezTo>
                  <a:pt x="6259" y="19748"/>
                  <a:pt x="-1936" y="3853"/>
                  <a:pt x="41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0" name="Google Shape;1600;p38"/>
          <p:cNvSpPr/>
          <p:nvPr/>
        </p:nvSpPr>
        <p:spPr>
          <a:xfrm>
            <a:off x="6658147" y="1468976"/>
            <a:ext cx="15898" cy="19459"/>
          </a:xfrm>
          <a:custGeom>
            <a:rect b="b" l="l" r="r" t="t"/>
            <a:pathLst>
              <a:path extrusionOk="0" h="21502" w="21268">
                <a:moveTo>
                  <a:pt x="21268" y="20050"/>
                </a:moveTo>
                <a:cubicBezTo>
                  <a:pt x="18886" y="20622"/>
                  <a:pt x="16927" y="21502"/>
                  <a:pt x="14968" y="21502"/>
                </a:cubicBezTo>
                <a:cubicBezTo>
                  <a:pt x="13221" y="21502"/>
                  <a:pt x="10574" y="21018"/>
                  <a:pt x="9886" y="20050"/>
                </a:cubicBezTo>
                <a:cubicBezTo>
                  <a:pt x="6339" y="14859"/>
                  <a:pt x="3109" y="9448"/>
                  <a:pt x="144" y="4037"/>
                </a:cubicBezTo>
                <a:cubicBezTo>
                  <a:pt x="-332" y="3025"/>
                  <a:pt x="462" y="1398"/>
                  <a:pt x="1203" y="254"/>
                </a:cubicBezTo>
                <a:cubicBezTo>
                  <a:pt x="1468" y="-98"/>
                  <a:pt x="4009" y="-98"/>
                  <a:pt x="4380" y="342"/>
                </a:cubicBezTo>
                <a:cubicBezTo>
                  <a:pt x="9356" y="5929"/>
                  <a:pt x="14121" y="11648"/>
                  <a:pt x="21109" y="20050"/>
                </a:cubicBezTo>
                <a:lnTo>
                  <a:pt x="21268" y="200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1" name="Google Shape;1601;p38"/>
          <p:cNvSpPr/>
          <p:nvPr/>
        </p:nvSpPr>
        <p:spPr>
          <a:xfrm>
            <a:off x="6751451" y="1524957"/>
            <a:ext cx="24030" cy="5791"/>
          </a:xfrm>
          <a:custGeom>
            <a:rect b="b" l="l" r="r" t="t"/>
            <a:pathLst>
              <a:path extrusionOk="0" h="18531" w="21600">
                <a:moveTo>
                  <a:pt x="0" y="3537"/>
                </a:moveTo>
                <a:cubicBezTo>
                  <a:pt x="6643" y="2147"/>
                  <a:pt x="13251" y="505"/>
                  <a:pt x="19895" y="0"/>
                </a:cubicBezTo>
                <a:cubicBezTo>
                  <a:pt x="20499" y="0"/>
                  <a:pt x="21600" y="5937"/>
                  <a:pt x="21600" y="9095"/>
                </a:cubicBezTo>
                <a:cubicBezTo>
                  <a:pt x="21600" y="12379"/>
                  <a:pt x="20463" y="18568"/>
                  <a:pt x="19895" y="18316"/>
                </a:cubicBezTo>
                <a:cubicBezTo>
                  <a:pt x="13287" y="17305"/>
                  <a:pt x="6466" y="21600"/>
                  <a:pt x="71" y="13137"/>
                </a:cubicBezTo>
                <a:cubicBezTo>
                  <a:pt x="71" y="9979"/>
                  <a:pt x="36" y="6821"/>
                  <a:pt x="0" y="353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2" name="Google Shape;1602;p38"/>
          <p:cNvSpPr/>
          <p:nvPr/>
        </p:nvSpPr>
        <p:spPr>
          <a:xfrm>
            <a:off x="6717091" y="1518449"/>
            <a:ext cx="21870" cy="8752"/>
          </a:xfrm>
          <a:custGeom>
            <a:rect b="b" l="l" r="r" t="t"/>
            <a:pathLst>
              <a:path extrusionOk="0" h="19891" w="21389">
                <a:moveTo>
                  <a:pt x="696" y="333"/>
                </a:moveTo>
                <a:cubicBezTo>
                  <a:pt x="7458" y="-1301"/>
                  <a:pt x="13911" y="3328"/>
                  <a:pt x="20248" y="8682"/>
                </a:cubicBezTo>
                <a:cubicBezTo>
                  <a:pt x="20904" y="9227"/>
                  <a:pt x="21600" y="13492"/>
                  <a:pt x="21330" y="15035"/>
                </a:cubicBezTo>
                <a:cubicBezTo>
                  <a:pt x="20904" y="17213"/>
                  <a:pt x="19397" y="20299"/>
                  <a:pt x="18702" y="19845"/>
                </a:cubicBezTo>
                <a:cubicBezTo>
                  <a:pt x="12442" y="15852"/>
                  <a:pt x="6221" y="11223"/>
                  <a:pt x="0" y="6686"/>
                </a:cubicBezTo>
                <a:cubicBezTo>
                  <a:pt x="232" y="4598"/>
                  <a:pt x="464" y="2420"/>
                  <a:pt x="696" y="33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3" name="Google Shape;1603;p38"/>
          <p:cNvSpPr/>
          <p:nvPr/>
        </p:nvSpPr>
        <p:spPr>
          <a:xfrm>
            <a:off x="5517771" y="1870679"/>
            <a:ext cx="224699" cy="139965"/>
          </a:xfrm>
          <a:custGeom>
            <a:rect b="b" l="l" r="r" t="t"/>
            <a:pathLst>
              <a:path extrusionOk="0" h="21385" w="21451">
                <a:moveTo>
                  <a:pt x="2237" y="18472"/>
                </a:moveTo>
                <a:cubicBezTo>
                  <a:pt x="6344" y="17524"/>
                  <a:pt x="10432" y="16473"/>
                  <a:pt x="13607" y="11590"/>
                </a:cubicBezTo>
                <a:cubicBezTo>
                  <a:pt x="13584" y="11499"/>
                  <a:pt x="13565" y="11395"/>
                  <a:pt x="13543" y="11304"/>
                </a:cubicBezTo>
                <a:cubicBezTo>
                  <a:pt x="12988" y="11565"/>
                  <a:pt x="12444" y="11887"/>
                  <a:pt x="11878" y="12051"/>
                </a:cubicBezTo>
                <a:cubicBezTo>
                  <a:pt x="11395" y="12191"/>
                  <a:pt x="10881" y="12270"/>
                  <a:pt x="10402" y="12142"/>
                </a:cubicBezTo>
                <a:cubicBezTo>
                  <a:pt x="9813" y="11991"/>
                  <a:pt x="9368" y="11365"/>
                  <a:pt x="9209" y="10375"/>
                </a:cubicBezTo>
                <a:cubicBezTo>
                  <a:pt x="9058" y="9433"/>
                  <a:pt x="9300" y="8662"/>
                  <a:pt x="9719" y="8054"/>
                </a:cubicBezTo>
                <a:cubicBezTo>
                  <a:pt x="10621" y="6761"/>
                  <a:pt x="11693" y="6184"/>
                  <a:pt x="12890" y="6506"/>
                </a:cubicBezTo>
                <a:cubicBezTo>
                  <a:pt x="13833" y="6755"/>
                  <a:pt x="14464" y="7684"/>
                  <a:pt x="14667" y="9373"/>
                </a:cubicBezTo>
                <a:cubicBezTo>
                  <a:pt x="17453" y="7247"/>
                  <a:pt x="19609" y="4064"/>
                  <a:pt x="21300" y="0"/>
                </a:cubicBezTo>
                <a:cubicBezTo>
                  <a:pt x="21349" y="61"/>
                  <a:pt x="21402" y="109"/>
                  <a:pt x="21451" y="164"/>
                </a:cubicBezTo>
                <a:cubicBezTo>
                  <a:pt x="21383" y="413"/>
                  <a:pt x="21330" y="674"/>
                  <a:pt x="21247" y="911"/>
                </a:cubicBezTo>
                <a:cubicBezTo>
                  <a:pt x="19767" y="4932"/>
                  <a:pt x="17703" y="7951"/>
                  <a:pt x="15136" y="10089"/>
                </a:cubicBezTo>
                <a:cubicBezTo>
                  <a:pt x="14818" y="10357"/>
                  <a:pt x="14656" y="10715"/>
                  <a:pt x="14479" y="11213"/>
                </a:cubicBezTo>
                <a:cubicBezTo>
                  <a:pt x="14135" y="12161"/>
                  <a:pt x="13731" y="13139"/>
                  <a:pt x="13214" y="13819"/>
                </a:cubicBezTo>
                <a:cubicBezTo>
                  <a:pt x="11304" y="16315"/>
                  <a:pt x="9050" y="17688"/>
                  <a:pt x="6672" y="18545"/>
                </a:cubicBezTo>
                <a:cubicBezTo>
                  <a:pt x="5264" y="19055"/>
                  <a:pt x="3834" y="19413"/>
                  <a:pt x="2403" y="19845"/>
                </a:cubicBezTo>
                <a:cubicBezTo>
                  <a:pt x="2403" y="19838"/>
                  <a:pt x="2395" y="19911"/>
                  <a:pt x="2407" y="19924"/>
                </a:cubicBezTo>
                <a:cubicBezTo>
                  <a:pt x="2671" y="20154"/>
                  <a:pt x="3022" y="20343"/>
                  <a:pt x="2837" y="20987"/>
                </a:cubicBezTo>
                <a:cubicBezTo>
                  <a:pt x="2660" y="21600"/>
                  <a:pt x="2342" y="21369"/>
                  <a:pt x="2052" y="21187"/>
                </a:cubicBezTo>
                <a:cubicBezTo>
                  <a:pt x="1520" y="20859"/>
                  <a:pt x="980" y="20555"/>
                  <a:pt x="447" y="20209"/>
                </a:cubicBezTo>
                <a:cubicBezTo>
                  <a:pt x="-92" y="19863"/>
                  <a:pt x="-149" y="19346"/>
                  <a:pt x="304" y="18782"/>
                </a:cubicBezTo>
                <a:cubicBezTo>
                  <a:pt x="953" y="17968"/>
                  <a:pt x="1610" y="17172"/>
                  <a:pt x="2259" y="16358"/>
                </a:cubicBezTo>
                <a:cubicBezTo>
                  <a:pt x="2501" y="16054"/>
                  <a:pt x="2784" y="15902"/>
                  <a:pt x="2939" y="16388"/>
                </a:cubicBezTo>
                <a:cubicBezTo>
                  <a:pt x="3014" y="16625"/>
                  <a:pt x="2905" y="17123"/>
                  <a:pt x="2784" y="17397"/>
                </a:cubicBezTo>
                <a:cubicBezTo>
                  <a:pt x="2633" y="17737"/>
                  <a:pt x="2388" y="17955"/>
                  <a:pt x="2180" y="18229"/>
                </a:cubicBezTo>
                <a:cubicBezTo>
                  <a:pt x="2199" y="18302"/>
                  <a:pt x="2214" y="18381"/>
                  <a:pt x="2233" y="18454"/>
                </a:cubicBezTo>
                <a:lnTo>
                  <a:pt x="2237" y="18472"/>
                </a:lnTo>
                <a:close/>
                <a:moveTo>
                  <a:pt x="11051" y="11310"/>
                </a:moveTo>
                <a:cubicBezTo>
                  <a:pt x="11806" y="10970"/>
                  <a:pt x="12580" y="10648"/>
                  <a:pt x="13339" y="10265"/>
                </a:cubicBezTo>
                <a:cubicBezTo>
                  <a:pt x="13965" y="9950"/>
                  <a:pt x="14067" y="9397"/>
                  <a:pt x="13648" y="8589"/>
                </a:cubicBezTo>
                <a:cubicBezTo>
                  <a:pt x="13475" y="8249"/>
                  <a:pt x="13218" y="7969"/>
                  <a:pt x="12965" y="7805"/>
                </a:cubicBezTo>
                <a:cubicBezTo>
                  <a:pt x="12157" y="7295"/>
                  <a:pt x="10606" y="8054"/>
                  <a:pt x="10077" y="9160"/>
                </a:cubicBezTo>
                <a:cubicBezTo>
                  <a:pt x="9790" y="9767"/>
                  <a:pt x="9817" y="10375"/>
                  <a:pt x="10213" y="10794"/>
                </a:cubicBezTo>
                <a:cubicBezTo>
                  <a:pt x="10436" y="11031"/>
                  <a:pt x="10723" y="11116"/>
                  <a:pt x="11051" y="1131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4" name="Google Shape;1604;p38"/>
          <p:cNvSpPr/>
          <p:nvPr/>
        </p:nvSpPr>
        <p:spPr>
          <a:xfrm>
            <a:off x="5561844" y="2222356"/>
            <a:ext cx="34351" cy="76261"/>
          </a:xfrm>
          <a:custGeom>
            <a:rect b="b" l="l" r="r" t="t"/>
            <a:pathLst>
              <a:path extrusionOk="0" h="21558" w="20059">
                <a:moveTo>
                  <a:pt x="19569" y="21558"/>
                </a:moveTo>
                <a:cubicBezTo>
                  <a:pt x="17815" y="20501"/>
                  <a:pt x="16846" y="20074"/>
                  <a:pt x="16315" y="19534"/>
                </a:cubicBezTo>
                <a:cubicBezTo>
                  <a:pt x="11123" y="14553"/>
                  <a:pt x="5930" y="9572"/>
                  <a:pt x="877" y="4546"/>
                </a:cubicBezTo>
                <a:cubicBezTo>
                  <a:pt x="-1385" y="2297"/>
                  <a:pt x="877" y="250"/>
                  <a:pt x="5977" y="3"/>
                </a:cubicBezTo>
                <a:cubicBezTo>
                  <a:pt x="6853" y="-42"/>
                  <a:pt x="8492" y="498"/>
                  <a:pt x="8769" y="914"/>
                </a:cubicBezTo>
                <a:cubicBezTo>
                  <a:pt x="12623" y="7132"/>
                  <a:pt x="16338" y="13384"/>
                  <a:pt x="19984" y="19646"/>
                </a:cubicBezTo>
                <a:cubicBezTo>
                  <a:pt x="20215" y="19973"/>
                  <a:pt x="19869" y="20377"/>
                  <a:pt x="19569" y="215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5" name="Google Shape;1605;p38"/>
          <p:cNvSpPr/>
          <p:nvPr/>
        </p:nvSpPr>
        <p:spPr>
          <a:xfrm>
            <a:off x="5508258" y="2283384"/>
            <a:ext cx="60598" cy="35470"/>
          </a:xfrm>
          <a:custGeom>
            <a:rect b="b" l="l" r="r" t="t"/>
            <a:pathLst>
              <a:path extrusionOk="0" h="19899" w="21041">
                <a:moveTo>
                  <a:pt x="20684" y="19855"/>
                </a:moveTo>
                <a:cubicBezTo>
                  <a:pt x="19724" y="19699"/>
                  <a:pt x="18737" y="19766"/>
                  <a:pt x="17859" y="19298"/>
                </a:cubicBezTo>
                <a:cubicBezTo>
                  <a:pt x="12620" y="16540"/>
                  <a:pt x="7382" y="13782"/>
                  <a:pt x="2211" y="10690"/>
                </a:cubicBezTo>
                <a:cubicBezTo>
                  <a:pt x="-381" y="9155"/>
                  <a:pt x="-559" y="6797"/>
                  <a:pt x="977" y="2125"/>
                </a:cubicBezTo>
                <a:cubicBezTo>
                  <a:pt x="2239" y="-1701"/>
                  <a:pt x="3542" y="546"/>
                  <a:pt x="4886" y="1880"/>
                </a:cubicBezTo>
                <a:cubicBezTo>
                  <a:pt x="9343" y="6263"/>
                  <a:pt x="13814" y="10601"/>
                  <a:pt x="18216" y="15072"/>
                </a:cubicBezTo>
                <a:cubicBezTo>
                  <a:pt x="19231" y="16095"/>
                  <a:pt x="20108" y="17497"/>
                  <a:pt x="21041" y="18764"/>
                </a:cubicBezTo>
                <a:lnTo>
                  <a:pt x="20684" y="19899"/>
                </a:lnTo>
                <a:lnTo>
                  <a:pt x="20684" y="198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6" name="Google Shape;1606;p38"/>
          <p:cNvSpPr/>
          <p:nvPr/>
        </p:nvSpPr>
        <p:spPr>
          <a:xfrm>
            <a:off x="5661920" y="2282356"/>
            <a:ext cx="62630" cy="34615"/>
          </a:xfrm>
          <a:custGeom>
            <a:rect b="b" l="l" r="r" t="t"/>
            <a:pathLst>
              <a:path extrusionOk="0" h="21171" w="20842">
                <a:moveTo>
                  <a:pt x="26" y="19515"/>
                </a:moveTo>
                <a:cubicBezTo>
                  <a:pt x="697" y="18395"/>
                  <a:pt x="1315" y="17056"/>
                  <a:pt x="2064" y="16179"/>
                </a:cubicBezTo>
                <a:cubicBezTo>
                  <a:pt x="6665" y="10822"/>
                  <a:pt x="11267" y="5391"/>
                  <a:pt x="15986" y="448"/>
                </a:cubicBezTo>
                <a:cubicBezTo>
                  <a:pt x="16828" y="-429"/>
                  <a:pt x="18629" y="58"/>
                  <a:pt x="19444" y="1251"/>
                </a:cubicBezTo>
                <a:cubicBezTo>
                  <a:pt x="21600" y="4368"/>
                  <a:pt x="21219" y="6463"/>
                  <a:pt x="18603" y="8386"/>
                </a:cubicBezTo>
                <a:cubicBezTo>
                  <a:pt x="13370" y="12210"/>
                  <a:pt x="8177" y="16276"/>
                  <a:pt x="2945" y="20148"/>
                </a:cubicBezTo>
                <a:cubicBezTo>
                  <a:pt x="2130" y="20733"/>
                  <a:pt x="1223" y="20854"/>
                  <a:pt x="355" y="21171"/>
                </a:cubicBezTo>
                <a:cubicBezTo>
                  <a:pt x="237" y="20635"/>
                  <a:pt x="118" y="20051"/>
                  <a:pt x="0" y="19515"/>
                </a:cubicBezTo>
                <a:lnTo>
                  <a:pt x="26" y="1951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7" name="Google Shape;1607;p38"/>
          <p:cNvSpPr/>
          <p:nvPr/>
        </p:nvSpPr>
        <p:spPr>
          <a:xfrm>
            <a:off x="5636649" y="2224365"/>
            <a:ext cx="20218" cy="71125"/>
          </a:xfrm>
          <a:custGeom>
            <a:rect b="b" l="l" r="r" t="t"/>
            <a:pathLst>
              <a:path extrusionOk="0" h="21311" w="20218">
                <a:moveTo>
                  <a:pt x="1508" y="21311"/>
                </a:moveTo>
                <a:cubicBezTo>
                  <a:pt x="796" y="20847"/>
                  <a:pt x="-74" y="20537"/>
                  <a:pt x="5" y="20251"/>
                </a:cubicBezTo>
                <a:cubicBezTo>
                  <a:pt x="1311" y="14298"/>
                  <a:pt x="2616" y="8344"/>
                  <a:pt x="4238" y="2414"/>
                </a:cubicBezTo>
                <a:cubicBezTo>
                  <a:pt x="4515" y="1342"/>
                  <a:pt x="3882" y="-289"/>
                  <a:pt x="10568" y="44"/>
                </a:cubicBezTo>
                <a:cubicBezTo>
                  <a:pt x="17926" y="414"/>
                  <a:pt x="21526" y="1688"/>
                  <a:pt x="19785" y="3605"/>
                </a:cubicBezTo>
                <a:cubicBezTo>
                  <a:pt x="16264" y="7498"/>
                  <a:pt x="12150" y="11321"/>
                  <a:pt x="8550" y="15203"/>
                </a:cubicBezTo>
                <a:cubicBezTo>
                  <a:pt x="6889" y="16977"/>
                  <a:pt x="5821" y="18787"/>
                  <a:pt x="4317" y="20561"/>
                </a:cubicBezTo>
                <a:cubicBezTo>
                  <a:pt x="4119" y="20811"/>
                  <a:pt x="2814" y="20990"/>
                  <a:pt x="1508" y="213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8" name="Google Shape;1608;p38"/>
          <p:cNvSpPr/>
          <p:nvPr/>
        </p:nvSpPr>
        <p:spPr>
          <a:xfrm>
            <a:off x="5982393" y="2216758"/>
            <a:ext cx="44494" cy="73242"/>
          </a:xfrm>
          <a:custGeom>
            <a:rect b="b" l="l" r="r" t="t"/>
            <a:pathLst>
              <a:path extrusionOk="0" h="21510" w="21443">
                <a:moveTo>
                  <a:pt x="2383" y="0"/>
                </a:moveTo>
                <a:cubicBezTo>
                  <a:pt x="2936" y="678"/>
                  <a:pt x="3432" y="1390"/>
                  <a:pt x="4061" y="2044"/>
                </a:cubicBezTo>
                <a:cubicBezTo>
                  <a:pt x="9437" y="7558"/>
                  <a:pt x="14871" y="13037"/>
                  <a:pt x="20247" y="18551"/>
                </a:cubicBezTo>
                <a:cubicBezTo>
                  <a:pt x="20800" y="19123"/>
                  <a:pt x="21219" y="19778"/>
                  <a:pt x="21429" y="20432"/>
                </a:cubicBezTo>
                <a:cubicBezTo>
                  <a:pt x="21524" y="20747"/>
                  <a:pt x="21143" y="21320"/>
                  <a:pt x="20685" y="21448"/>
                </a:cubicBezTo>
                <a:cubicBezTo>
                  <a:pt x="20228" y="21600"/>
                  <a:pt x="19351" y="21448"/>
                  <a:pt x="18836" y="21261"/>
                </a:cubicBezTo>
                <a:cubicBezTo>
                  <a:pt x="18283" y="21051"/>
                  <a:pt x="17864" y="20665"/>
                  <a:pt x="17501" y="20315"/>
                </a:cubicBezTo>
                <a:cubicBezTo>
                  <a:pt x="11801" y="14614"/>
                  <a:pt x="6101" y="8937"/>
                  <a:pt x="553" y="3224"/>
                </a:cubicBezTo>
                <a:cubicBezTo>
                  <a:pt x="-76" y="2570"/>
                  <a:pt x="172" y="1577"/>
                  <a:pt x="0" y="748"/>
                </a:cubicBezTo>
                <a:lnTo>
                  <a:pt x="2383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9" name="Google Shape;1609;p38"/>
          <p:cNvSpPr/>
          <p:nvPr/>
        </p:nvSpPr>
        <p:spPr>
          <a:xfrm>
            <a:off x="5929805" y="2294013"/>
            <a:ext cx="75870" cy="25367"/>
          </a:xfrm>
          <a:custGeom>
            <a:rect b="b" l="l" r="r" t="t"/>
            <a:pathLst>
              <a:path extrusionOk="0" h="21008" w="21600">
                <a:moveTo>
                  <a:pt x="383" y="600"/>
                </a:moveTo>
                <a:cubicBezTo>
                  <a:pt x="833" y="403"/>
                  <a:pt x="1340" y="-255"/>
                  <a:pt x="1746" y="107"/>
                </a:cubicBezTo>
                <a:cubicBezTo>
                  <a:pt x="7467" y="4841"/>
                  <a:pt x="13210" y="9509"/>
                  <a:pt x="18886" y="14737"/>
                </a:cubicBezTo>
                <a:cubicBezTo>
                  <a:pt x="19922" y="15657"/>
                  <a:pt x="20710" y="18879"/>
                  <a:pt x="21600" y="20983"/>
                </a:cubicBezTo>
                <a:cubicBezTo>
                  <a:pt x="20418" y="20852"/>
                  <a:pt x="19179" y="21345"/>
                  <a:pt x="18053" y="20490"/>
                </a:cubicBezTo>
                <a:cubicBezTo>
                  <a:pt x="13323" y="16907"/>
                  <a:pt x="8626" y="13224"/>
                  <a:pt x="3942" y="9082"/>
                </a:cubicBezTo>
                <a:cubicBezTo>
                  <a:pt x="2556" y="7866"/>
                  <a:pt x="1306" y="5334"/>
                  <a:pt x="0" y="3394"/>
                </a:cubicBezTo>
                <a:cubicBezTo>
                  <a:pt x="124" y="2474"/>
                  <a:pt x="225" y="1553"/>
                  <a:pt x="349" y="666"/>
                </a:cubicBezTo>
                <a:lnTo>
                  <a:pt x="383" y="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0" name="Google Shape;1610;p38"/>
          <p:cNvSpPr/>
          <p:nvPr/>
        </p:nvSpPr>
        <p:spPr>
          <a:xfrm>
            <a:off x="6085554" y="2310244"/>
            <a:ext cx="67716" cy="14204"/>
          </a:xfrm>
          <a:custGeom>
            <a:rect b="b" l="l" r="r" t="t"/>
            <a:pathLst>
              <a:path extrusionOk="0" h="20888" w="21600">
                <a:moveTo>
                  <a:pt x="21600" y="6659"/>
                </a:moveTo>
                <a:cubicBezTo>
                  <a:pt x="20818" y="7827"/>
                  <a:pt x="20087" y="9637"/>
                  <a:pt x="19292" y="10104"/>
                </a:cubicBezTo>
                <a:cubicBezTo>
                  <a:pt x="13706" y="13898"/>
                  <a:pt x="8120" y="17693"/>
                  <a:pt x="2522" y="20845"/>
                </a:cubicBezTo>
                <a:cubicBezTo>
                  <a:pt x="1727" y="21254"/>
                  <a:pt x="857" y="18627"/>
                  <a:pt x="0" y="17343"/>
                </a:cubicBezTo>
                <a:cubicBezTo>
                  <a:pt x="643" y="14949"/>
                  <a:pt x="1236" y="10804"/>
                  <a:pt x="1942" y="10396"/>
                </a:cubicBezTo>
                <a:cubicBezTo>
                  <a:pt x="7704" y="6484"/>
                  <a:pt x="13480" y="3215"/>
                  <a:pt x="19242" y="63"/>
                </a:cubicBezTo>
                <a:cubicBezTo>
                  <a:pt x="19973" y="-346"/>
                  <a:pt x="20730" y="1347"/>
                  <a:pt x="21487" y="1989"/>
                </a:cubicBezTo>
                <a:cubicBezTo>
                  <a:pt x="21512" y="3565"/>
                  <a:pt x="21550" y="5025"/>
                  <a:pt x="21575" y="6659"/>
                </a:cubicBezTo>
                <a:lnTo>
                  <a:pt x="21600" y="665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1" name="Google Shape;1611;p38"/>
          <p:cNvSpPr/>
          <p:nvPr/>
        </p:nvSpPr>
        <p:spPr>
          <a:xfrm>
            <a:off x="6064314" y="2231989"/>
            <a:ext cx="36377" cy="61992"/>
          </a:xfrm>
          <a:custGeom>
            <a:rect b="b" l="l" r="r" t="t"/>
            <a:pathLst>
              <a:path extrusionOk="0" h="21600" w="19797">
                <a:moveTo>
                  <a:pt x="19797" y="0"/>
                </a:moveTo>
                <a:cubicBezTo>
                  <a:pt x="12590" y="7228"/>
                  <a:pt x="7943" y="14663"/>
                  <a:pt x="176" y="21600"/>
                </a:cubicBezTo>
                <a:cubicBezTo>
                  <a:pt x="-1803" y="17377"/>
                  <a:pt x="13429" y="305"/>
                  <a:pt x="1979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2" name="Google Shape;1612;p38"/>
          <p:cNvSpPr/>
          <p:nvPr/>
        </p:nvSpPr>
        <p:spPr>
          <a:xfrm>
            <a:off x="6402005" y="2226437"/>
            <a:ext cx="38537" cy="76279"/>
          </a:xfrm>
          <a:custGeom>
            <a:rect b="b" l="l" r="r" t="t"/>
            <a:pathLst>
              <a:path extrusionOk="0" h="21057" w="21262">
                <a:moveTo>
                  <a:pt x="21136" y="21057"/>
                </a:moveTo>
                <a:cubicBezTo>
                  <a:pt x="19804" y="20552"/>
                  <a:pt x="18887" y="20365"/>
                  <a:pt x="18450" y="20024"/>
                </a:cubicBezTo>
                <a:cubicBezTo>
                  <a:pt x="12640" y="15344"/>
                  <a:pt x="6722" y="10696"/>
                  <a:pt x="1283" y="5895"/>
                </a:cubicBezTo>
                <a:cubicBezTo>
                  <a:pt x="-27" y="4764"/>
                  <a:pt x="-180" y="3094"/>
                  <a:pt x="148" y="1742"/>
                </a:cubicBezTo>
                <a:cubicBezTo>
                  <a:pt x="628" y="-82"/>
                  <a:pt x="3620" y="-543"/>
                  <a:pt x="6394" y="688"/>
                </a:cubicBezTo>
                <a:cubicBezTo>
                  <a:pt x="7901" y="1358"/>
                  <a:pt x="9277" y="2248"/>
                  <a:pt x="9954" y="3182"/>
                </a:cubicBezTo>
                <a:cubicBezTo>
                  <a:pt x="13820" y="8554"/>
                  <a:pt x="17445" y="13971"/>
                  <a:pt x="21136" y="19365"/>
                </a:cubicBezTo>
                <a:cubicBezTo>
                  <a:pt x="21420" y="19750"/>
                  <a:pt x="21136" y="20222"/>
                  <a:pt x="21136" y="21046"/>
                </a:cubicBezTo>
                <a:lnTo>
                  <a:pt x="21136" y="2105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3" name="Google Shape;1613;p38"/>
          <p:cNvSpPr/>
          <p:nvPr/>
        </p:nvSpPr>
        <p:spPr>
          <a:xfrm>
            <a:off x="6484871" y="2277252"/>
            <a:ext cx="55566" cy="36596"/>
          </a:xfrm>
          <a:custGeom>
            <a:rect b="b" l="l" r="r" t="t"/>
            <a:pathLst>
              <a:path extrusionOk="0" h="20912" w="21600">
                <a:moveTo>
                  <a:pt x="31" y="19912"/>
                </a:moveTo>
                <a:cubicBezTo>
                  <a:pt x="307" y="19116"/>
                  <a:pt x="415" y="17979"/>
                  <a:pt x="860" y="17524"/>
                </a:cubicBezTo>
                <a:cubicBezTo>
                  <a:pt x="6068" y="11681"/>
                  <a:pt x="11230" y="5701"/>
                  <a:pt x="16638" y="358"/>
                </a:cubicBezTo>
                <a:cubicBezTo>
                  <a:pt x="17713" y="-688"/>
                  <a:pt x="19941" y="858"/>
                  <a:pt x="21600" y="1199"/>
                </a:cubicBezTo>
                <a:cubicBezTo>
                  <a:pt x="20801" y="3859"/>
                  <a:pt x="20432" y="7770"/>
                  <a:pt x="19050" y="8930"/>
                </a:cubicBezTo>
                <a:cubicBezTo>
                  <a:pt x="15639" y="11863"/>
                  <a:pt x="11752" y="13591"/>
                  <a:pt x="8096" y="15864"/>
                </a:cubicBezTo>
                <a:cubicBezTo>
                  <a:pt x="5515" y="17456"/>
                  <a:pt x="2965" y="19229"/>
                  <a:pt x="415" y="20912"/>
                </a:cubicBezTo>
                <a:lnTo>
                  <a:pt x="0" y="19912"/>
                </a:lnTo>
                <a:lnTo>
                  <a:pt x="31" y="1991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4" name="Google Shape;1614;p38"/>
          <p:cNvSpPr/>
          <p:nvPr/>
        </p:nvSpPr>
        <p:spPr>
          <a:xfrm>
            <a:off x="6458596" y="2243759"/>
            <a:ext cx="30391" cy="55879"/>
          </a:xfrm>
          <a:custGeom>
            <a:rect b="b" l="l" r="r" t="t"/>
            <a:pathLst>
              <a:path extrusionOk="0" h="21554" w="20780">
                <a:moveTo>
                  <a:pt x="691" y="21508"/>
                </a:moveTo>
                <a:cubicBezTo>
                  <a:pt x="447" y="21263"/>
                  <a:pt x="-94" y="20910"/>
                  <a:pt x="14" y="20726"/>
                </a:cubicBezTo>
                <a:cubicBezTo>
                  <a:pt x="3479" y="14334"/>
                  <a:pt x="6754" y="7895"/>
                  <a:pt x="10787" y="1656"/>
                </a:cubicBezTo>
                <a:cubicBezTo>
                  <a:pt x="11383" y="721"/>
                  <a:pt x="15470" y="537"/>
                  <a:pt x="17933" y="0"/>
                </a:cubicBezTo>
                <a:cubicBezTo>
                  <a:pt x="18908" y="1548"/>
                  <a:pt x="21506" y="3633"/>
                  <a:pt x="20586" y="4522"/>
                </a:cubicBezTo>
                <a:cubicBezTo>
                  <a:pt x="14820" y="10317"/>
                  <a:pt x="8243" y="15867"/>
                  <a:pt x="1936" y="21493"/>
                </a:cubicBezTo>
                <a:cubicBezTo>
                  <a:pt x="1828" y="21600"/>
                  <a:pt x="1205" y="21523"/>
                  <a:pt x="718" y="21554"/>
                </a:cubicBezTo>
                <a:lnTo>
                  <a:pt x="718" y="2150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5" name="Google Shape;1615;p38"/>
          <p:cNvSpPr/>
          <p:nvPr/>
        </p:nvSpPr>
        <p:spPr>
          <a:xfrm>
            <a:off x="6358481" y="2273180"/>
            <a:ext cx="47566" cy="41668"/>
          </a:xfrm>
          <a:custGeom>
            <a:rect b="b" l="l" r="r" t="t"/>
            <a:pathLst>
              <a:path extrusionOk="0" h="21341" w="21378">
                <a:moveTo>
                  <a:pt x="21378" y="20056"/>
                </a:moveTo>
                <a:cubicBezTo>
                  <a:pt x="20080" y="21033"/>
                  <a:pt x="19814" y="21379"/>
                  <a:pt x="19654" y="21338"/>
                </a:cubicBezTo>
                <a:cubicBezTo>
                  <a:pt x="11689" y="18427"/>
                  <a:pt x="4880" y="13541"/>
                  <a:pt x="347" y="4991"/>
                </a:cubicBezTo>
                <a:cubicBezTo>
                  <a:pt x="-222" y="3891"/>
                  <a:pt x="-44" y="1693"/>
                  <a:pt x="542" y="532"/>
                </a:cubicBezTo>
                <a:cubicBezTo>
                  <a:pt x="862" y="-99"/>
                  <a:pt x="3209" y="-221"/>
                  <a:pt x="3849" y="451"/>
                </a:cubicBezTo>
                <a:cubicBezTo>
                  <a:pt x="9698" y="6741"/>
                  <a:pt x="15369" y="13276"/>
                  <a:pt x="21378" y="200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6" name="Google Shape;1616;p38"/>
          <p:cNvSpPr/>
          <p:nvPr/>
        </p:nvSpPr>
        <p:spPr>
          <a:xfrm>
            <a:off x="6898383" y="2303157"/>
            <a:ext cx="33372" cy="11246"/>
          </a:xfrm>
          <a:custGeom>
            <a:rect b="b" l="l" r="r" t="t"/>
            <a:pathLst>
              <a:path extrusionOk="0" h="21319" w="21600">
                <a:moveTo>
                  <a:pt x="4402" y="21319"/>
                </a:moveTo>
                <a:cubicBezTo>
                  <a:pt x="3250" y="19197"/>
                  <a:pt x="1638" y="16090"/>
                  <a:pt x="0" y="13134"/>
                </a:cubicBezTo>
                <a:cubicBezTo>
                  <a:pt x="1612" y="10557"/>
                  <a:pt x="3148" y="6995"/>
                  <a:pt x="4863" y="5934"/>
                </a:cubicBezTo>
                <a:cubicBezTo>
                  <a:pt x="9316" y="3281"/>
                  <a:pt x="13845" y="1538"/>
                  <a:pt x="18401" y="22"/>
                </a:cubicBezTo>
                <a:cubicBezTo>
                  <a:pt x="19399" y="-281"/>
                  <a:pt x="20500" y="2599"/>
                  <a:pt x="21600" y="4039"/>
                </a:cubicBezTo>
                <a:cubicBezTo>
                  <a:pt x="20858" y="7146"/>
                  <a:pt x="20269" y="12376"/>
                  <a:pt x="19297" y="13058"/>
                </a:cubicBezTo>
                <a:cubicBezTo>
                  <a:pt x="14716" y="16241"/>
                  <a:pt x="10058" y="18439"/>
                  <a:pt x="4402" y="2131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7" name="Google Shape;1617;p38"/>
          <p:cNvSpPr/>
          <p:nvPr/>
        </p:nvSpPr>
        <p:spPr>
          <a:xfrm>
            <a:off x="6833680" y="2226938"/>
            <a:ext cx="8101" cy="34506"/>
          </a:xfrm>
          <a:custGeom>
            <a:rect b="b" l="l" r="r" t="t"/>
            <a:pathLst>
              <a:path extrusionOk="0" h="21600" w="20772">
                <a:moveTo>
                  <a:pt x="20421" y="11409"/>
                </a:moveTo>
                <a:cubicBezTo>
                  <a:pt x="20015" y="13373"/>
                  <a:pt x="20218" y="16206"/>
                  <a:pt x="18494" y="19040"/>
                </a:cubicBezTo>
                <a:cubicBezTo>
                  <a:pt x="17886" y="19984"/>
                  <a:pt x="12612" y="20755"/>
                  <a:pt x="9469" y="21600"/>
                </a:cubicBezTo>
                <a:cubicBezTo>
                  <a:pt x="6122" y="20780"/>
                  <a:pt x="38" y="19935"/>
                  <a:pt x="38" y="19139"/>
                </a:cubicBezTo>
                <a:cubicBezTo>
                  <a:pt x="-165" y="13621"/>
                  <a:pt x="443" y="8128"/>
                  <a:pt x="1762" y="2610"/>
                </a:cubicBezTo>
                <a:cubicBezTo>
                  <a:pt x="1965" y="1715"/>
                  <a:pt x="7846" y="870"/>
                  <a:pt x="11193" y="0"/>
                </a:cubicBezTo>
                <a:cubicBezTo>
                  <a:pt x="14336" y="994"/>
                  <a:pt x="19407" y="1988"/>
                  <a:pt x="20015" y="3057"/>
                </a:cubicBezTo>
                <a:cubicBezTo>
                  <a:pt x="21435" y="5518"/>
                  <a:pt x="20421" y="8029"/>
                  <a:pt x="20421" y="1140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8" name="Google Shape;1618;p38"/>
          <p:cNvSpPr/>
          <p:nvPr/>
        </p:nvSpPr>
        <p:spPr>
          <a:xfrm>
            <a:off x="6782159" y="2251303"/>
            <a:ext cx="20238" cy="23372"/>
          </a:xfrm>
          <a:custGeom>
            <a:rect b="b" l="l" r="r" t="t"/>
            <a:pathLst>
              <a:path extrusionOk="0" h="21393" w="21081">
                <a:moveTo>
                  <a:pt x="18489" y="21393"/>
                </a:moveTo>
                <a:cubicBezTo>
                  <a:pt x="12976" y="20520"/>
                  <a:pt x="-519" y="7320"/>
                  <a:pt x="16" y="3029"/>
                </a:cubicBezTo>
                <a:cubicBezTo>
                  <a:pt x="180" y="2011"/>
                  <a:pt x="1127" y="557"/>
                  <a:pt x="2196" y="157"/>
                </a:cubicBezTo>
                <a:cubicBezTo>
                  <a:pt x="3307" y="-207"/>
                  <a:pt x="5611" y="84"/>
                  <a:pt x="6228" y="811"/>
                </a:cubicBezTo>
                <a:cubicBezTo>
                  <a:pt x="11289" y="7066"/>
                  <a:pt x="16144" y="13502"/>
                  <a:pt x="21081" y="19866"/>
                </a:cubicBezTo>
                <a:cubicBezTo>
                  <a:pt x="20258" y="20375"/>
                  <a:pt x="19435" y="20884"/>
                  <a:pt x="18612" y="21393"/>
                </a:cubicBezTo>
                <a:lnTo>
                  <a:pt x="18489" y="2139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9" name="Google Shape;1619;p38"/>
          <p:cNvSpPr/>
          <p:nvPr/>
        </p:nvSpPr>
        <p:spPr>
          <a:xfrm>
            <a:off x="6879182" y="2249312"/>
            <a:ext cx="24185" cy="20377"/>
          </a:xfrm>
          <a:custGeom>
            <a:rect b="b" l="l" r="r" t="t"/>
            <a:pathLst>
              <a:path extrusionOk="0" h="20846" w="21308">
                <a:moveTo>
                  <a:pt x="21273" y="1849"/>
                </a:moveTo>
                <a:cubicBezTo>
                  <a:pt x="20125" y="4254"/>
                  <a:pt x="19812" y="5802"/>
                  <a:pt x="18908" y="6740"/>
                </a:cubicBezTo>
                <a:cubicBezTo>
                  <a:pt x="14247" y="11386"/>
                  <a:pt x="9586" y="15869"/>
                  <a:pt x="4751" y="20148"/>
                </a:cubicBezTo>
                <a:cubicBezTo>
                  <a:pt x="3847" y="20963"/>
                  <a:pt x="1482" y="21126"/>
                  <a:pt x="786" y="20311"/>
                </a:cubicBezTo>
                <a:cubicBezTo>
                  <a:pt x="21" y="19414"/>
                  <a:pt x="-292" y="16276"/>
                  <a:pt x="334" y="15665"/>
                </a:cubicBezTo>
                <a:cubicBezTo>
                  <a:pt x="5621" y="10285"/>
                  <a:pt x="11186" y="5109"/>
                  <a:pt x="16856" y="137"/>
                </a:cubicBezTo>
                <a:cubicBezTo>
                  <a:pt x="17482" y="-474"/>
                  <a:pt x="19534" y="1115"/>
                  <a:pt x="21308" y="1849"/>
                </a:cubicBezTo>
                <a:lnTo>
                  <a:pt x="21273" y="18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0" name="Google Shape;1620;p38"/>
          <p:cNvSpPr/>
          <p:nvPr/>
        </p:nvSpPr>
        <p:spPr>
          <a:xfrm>
            <a:off x="6745735" y="2301142"/>
            <a:ext cx="28350" cy="12157"/>
          </a:xfrm>
          <a:custGeom>
            <a:rect b="b" l="l" r="r" t="t"/>
            <a:pathLst>
              <a:path extrusionOk="0" h="19768" w="21437">
                <a:moveTo>
                  <a:pt x="20420" y="19213"/>
                </a:moveTo>
                <a:cubicBezTo>
                  <a:pt x="13509" y="21212"/>
                  <a:pt x="6987" y="17730"/>
                  <a:pt x="944" y="10057"/>
                </a:cubicBezTo>
                <a:cubicBezTo>
                  <a:pt x="166" y="9090"/>
                  <a:pt x="-163" y="5157"/>
                  <a:pt x="76" y="2965"/>
                </a:cubicBezTo>
                <a:cubicBezTo>
                  <a:pt x="196" y="1675"/>
                  <a:pt x="1961" y="-388"/>
                  <a:pt x="2679" y="63"/>
                </a:cubicBezTo>
                <a:cubicBezTo>
                  <a:pt x="8992" y="4125"/>
                  <a:pt x="15184" y="8510"/>
                  <a:pt x="21437" y="12959"/>
                </a:cubicBezTo>
                <a:cubicBezTo>
                  <a:pt x="21108" y="15087"/>
                  <a:pt x="20779" y="17150"/>
                  <a:pt x="20510" y="19213"/>
                </a:cubicBezTo>
                <a:lnTo>
                  <a:pt x="20420" y="1921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1" name="Google Shape;1621;p38"/>
          <p:cNvSpPr/>
          <p:nvPr/>
        </p:nvSpPr>
        <p:spPr>
          <a:xfrm>
            <a:off x="5561560" y="2446603"/>
            <a:ext cx="197389" cy="98064"/>
          </a:xfrm>
          <a:custGeom>
            <a:rect b="b" l="l" r="r" t="t"/>
            <a:pathLst>
              <a:path extrusionOk="0" h="21600" w="21549">
                <a:moveTo>
                  <a:pt x="13151" y="3479"/>
                </a:moveTo>
                <a:cubicBezTo>
                  <a:pt x="11752" y="6160"/>
                  <a:pt x="10393" y="8780"/>
                  <a:pt x="9025" y="11400"/>
                </a:cubicBezTo>
                <a:cubicBezTo>
                  <a:pt x="8796" y="11830"/>
                  <a:pt x="8602" y="12399"/>
                  <a:pt x="8334" y="12653"/>
                </a:cubicBezTo>
                <a:cubicBezTo>
                  <a:pt x="7829" y="13144"/>
                  <a:pt x="7359" y="13179"/>
                  <a:pt x="7251" y="11672"/>
                </a:cubicBezTo>
                <a:cubicBezTo>
                  <a:pt x="7061" y="9096"/>
                  <a:pt x="6850" y="6546"/>
                  <a:pt x="6440" y="3891"/>
                </a:cubicBezTo>
                <a:cubicBezTo>
                  <a:pt x="6125" y="6887"/>
                  <a:pt x="5810" y="9911"/>
                  <a:pt x="5426" y="13573"/>
                </a:cubicBezTo>
                <a:cubicBezTo>
                  <a:pt x="4537" y="11418"/>
                  <a:pt x="3820" y="9700"/>
                  <a:pt x="3117" y="7983"/>
                </a:cubicBezTo>
                <a:cubicBezTo>
                  <a:pt x="2418" y="6283"/>
                  <a:pt x="1731" y="4557"/>
                  <a:pt x="829" y="3014"/>
                </a:cubicBezTo>
                <a:cubicBezTo>
                  <a:pt x="1507" y="7396"/>
                  <a:pt x="2180" y="11777"/>
                  <a:pt x="2858" y="16158"/>
                </a:cubicBezTo>
                <a:cubicBezTo>
                  <a:pt x="2828" y="16290"/>
                  <a:pt x="2793" y="16412"/>
                  <a:pt x="2763" y="16526"/>
                </a:cubicBezTo>
                <a:cubicBezTo>
                  <a:pt x="2534" y="16132"/>
                  <a:pt x="2180" y="15825"/>
                  <a:pt x="2103" y="15352"/>
                </a:cubicBezTo>
                <a:cubicBezTo>
                  <a:pt x="1373" y="10761"/>
                  <a:pt x="678" y="6143"/>
                  <a:pt x="14" y="1525"/>
                </a:cubicBezTo>
                <a:cubicBezTo>
                  <a:pt x="-51" y="1095"/>
                  <a:pt x="130" y="508"/>
                  <a:pt x="204" y="0"/>
                </a:cubicBezTo>
                <a:cubicBezTo>
                  <a:pt x="445" y="219"/>
                  <a:pt x="760" y="315"/>
                  <a:pt x="920" y="683"/>
                </a:cubicBezTo>
                <a:cubicBezTo>
                  <a:pt x="1999" y="3172"/>
                  <a:pt x="3043" y="5713"/>
                  <a:pt x="4088" y="8237"/>
                </a:cubicBezTo>
                <a:cubicBezTo>
                  <a:pt x="4386" y="8947"/>
                  <a:pt x="4662" y="9700"/>
                  <a:pt x="5007" y="10568"/>
                </a:cubicBezTo>
                <a:cubicBezTo>
                  <a:pt x="5559" y="7107"/>
                  <a:pt x="6069" y="3882"/>
                  <a:pt x="6578" y="648"/>
                </a:cubicBezTo>
                <a:cubicBezTo>
                  <a:pt x="6733" y="683"/>
                  <a:pt x="6884" y="701"/>
                  <a:pt x="7040" y="727"/>
                </a:cubicBezTo>
                <a:cubicBezTo>
                  <a:pt x="7337" y="4329"/>
                  <a:pt x="7635" y="7939"/>
                  <a:pt x="7989" y="12092"/>
                </a:cubicBezTo>
                <a:cubicBezTo>
                  <a:pt x="9970" y="8123"/>
                  <a:pt x="11778" y="4486"/>
                  <a:pt x="13751" y="517"/>
                </a:cubicBezTo>
                <a:cubicBezTo>
                  <a:pt x="13923" y="4294"/>
                  <a:pt x="13138" y="7361"/>
                  <a:pt x="12628" y="10945"/>
                </a:cubicBezTo>
                <a:cubicBezTo>
                  <a:pt x="13751" y="9674"/>
                  <a:pt x="14687" y="8535"/>
                  <a:pt x="15654" y="7562"/>
                </a:cubicBezTo>
                <a:cubicBezTo>
                  <a:pt x="16077" y="7150"/>
                  <a:pt x="16582" y="7071"/>
                  <a:pt x="17043" y="6835"/>
                </a:cubicBezTo>
                <a:cubicBezTo>
                  <a:pt x="16979" y="7851"/>
                  <a:pt x="17013" y="8947"/>
                  <a:pt x="16841" y="9867"/>
                </a:cubicBezTo>
                <a:cubicBezTo>
                  <a:pt x="16556" y="11391"/>
                  <a:pt x="16141" y="12820"/>
                  <a:pt x="15740" y="14450"/>
                </a:cubicBezTo>
                <a:cubicBezTo>
                  <a:pt x="17691" y="13819"/>
                  <a:pt x="19547" y="12899"/>
                  <a:pt x="21437" y="13565"/>
                </a:cubicBezTo>
                <a:cubicBezTo>
                  <a:pt x="21476" y="13740"/>
                  <a:pt x="21506" y="13915"/>
                  <a:pt x="21549" y="14090"/>
                </a:cubicBezTo>
                <a:cubicBezTo>
                  <a:pt x="19827" y="16597"/>
                  <a:pt x="18105" y="19094"/>
                  <a:pt x="16383" y="21600"/>
                </a:cubicBezTo>
                <a:cubicBezTo>
                  <a:pt x="16318" y="21469"/>
                  <a:pt x="16258" y="21346"/>
                  <a:pt x="16202" y="21206"/>
                </a:cubicBezTo>
                <a:cubicBezTo>
                  <a:pt x="17013" y="18253"/>
                  <a:pt x="18653" y="17017"/>
                  <a:pt x="19905" y="14730"/>
                </a:cubicBezTo>
                <a:cubicBezTo>
                  <a:pt x="18256" y="14187"/>
                  <a:pt x="16728" y="16202"/>
                  <a:pt x="15015" y="14949"/>
                </a:cubicBezTo>
                <a:cubicBezTo>
                  <a:pt x="15563" y="12618"/>
                  <a:pt x="16059" y="10489"/>
                  <a:pt x="16595" y="8202"/>
                </a:cubicBezTo>
                <a:cubicBezTo>
                  <a:pt x="14890" y="8710"/>
                  <a:pt x="13906" y="12443"/>
                  <a:pt x="11916" y="11444"/>
                </a:cubicBezTo>
                <a:cubicBezTo>
                  <a:pt x="12348" y="8684"/>
                  <a:pt x="12758" y="6081"/>
                  <a:pt x="13168" y="3479"/>
                </a:cubicBezTo>
                <a:lnTo>
                  <a:pt x="13151" y="347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2" name="Google Shape;1622;p38"/>
          <p:cNvSpPr/>
          <p:nvPr/>
        </p:nvSpPr>
        <p:spPr>
          <a:xfrm>
            <a:off x="5523766" y="2509234"/>
            <a:ext cx="62208" cy="44522"/>
          </a:xfrm>
          <a:custGeom>
            <a:rect b="b" l="l" r="r" t="t"/>
            <a:pathLst>
              <a:path extrusionOk="0" h="21379" w="21600">
                <a:moveTo>
                  <a:pt x="5829" y="6188"/>
                </a:moveTo>
                <a:cubicBezTo>
                  <a:pt x="9573" y="10351"/>
                  <a:pt x="13317" y="14476"/>
                  <a:pt x="17019" y="18716"/>
                </a:cubicBezTo>
                <a:cubicBezTo>
                  <a:pt x="17513" y="19289"/>
                  <a:pt x="17774" y="20244"/>
                  <a:pt x="18144" y="21008"/>
                </a:cubicBezTo>
                <a:cubicBezTo>
                  <a:pt x="17527" y="21123"/>
                  <a:pt x="16745" y="21600"/>
                  <a:pt x="16293" y="21256"/>
                </a:cubicBezTo>
                <a:cubicBezTo>
                  <a:pt x="14551" y="19958"/>
                  <a:pt x="12727" y="18640"/>
                  <a:pt x="11232" y="16845"/>
                </a:cubicBezTo>
                <a:cubicBezTo>
                  <a:pt x="7817" y="12758"/>
                  <a:pt x="4553" y="8365"/>
                  <a:pt x="1303" y="3992"/>
                </a:cubicBezTo>
                <a:cubicBezTo>
                  <a:pt x="686" y="3151"/>
                  <a:pt x="425" y="1700"/>
                  <a:pt x="0" y="535"/>
                </a:cubicBezTo>
                <a:cubicBezTo>
                  <a:pt x="1001" y="325"/>
                  <a:pt x="2016" y="38"/>
                  <a:pt x="3017" y="0"/>
                </a:cubicBezTo>
                <a:cubicBezTo>
                  <a:pt x="3497" y="0"/>
                  <a:pt x="3963" y="344"/>
                  <a:pt x="4443" y="630"/>
                </a:cubicBezTo>
                <a:cubicBezTo>
                  <a:pt x="10011" y="3801"/>
                  <a:pt x="15141" y="8804"/>
                  <a:pt x="21600" y="8002"/>
                </a:cubicBezTo>
                <a:cubicBezTo>
                  <a:pt x="16046" y="11669"/>
                  <a:pt x="11232" y="7506"/>
                  <a:pt x="6267" y="5004"/>
                </a:cubicBezTo>
                <a:cubicBezTo>
                  <a:pt x="6117" y="5386"/>
                  <a:pt x="5966" y="5787"/>
                  <a:pt x="5842" y="6169"/>
                </a:cubicBezTo>
                <a:lnTo>
                  <a:pt x="5829" y="61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3" name="Google Shape;1623;p38"/>
          <p:cNvSpPr/>
          <p:nvPr/>
        </p:nvSpPr>
        <p:spPr>
          <a:xfrm>
            <a:off x="5951524" y="2456465"/>
            <a:ext cx="91705" cy="97316"/>
          </a:xfrm>
          <a:custGeom>
            <a:rect b="b" l="l" r="r" t="t"/>
            <a:pathLst>
              <a:path extrusionOk="0" h="21447" w="21389">
                <a:moveTo>
                  <a:pt x="7533" y="5621"/>
                </a:moveTo>
                <a:cubicBezTo>
                  <a:pt x="8999" y="9656"/>
                  <a:pt x="10465" y="13698"/>
                  <a:pt x="12126" y="18267"/>
                </a:cubicBezTo>
                <a:cubicBezTo>
                  <a:pt x="8851" y="17443"/>
                  <a:pt x="6038" y="16733"/>
                  <a:pt x="3225" y="16040"/>
                </a:cubicBezTo>
                <a:cubicBezTo>
                  <a:pt x="3106" y="16268"/>
                  <a:pt x="3004" y="16487"/>
                  <a:pt x="2884" y="16733"/>
                </a:cubicBezTo>
                <a:cubicBezTo>
                  <a:pt x="5476" y="18101"/>
                  <a:pt x="8086" y="19486"/>
                  <a:pt x="11157" y="21118"/>
                </a:cubicBezTo>
                <a:cubicBezTo>
                  <a:pt x="10253" y="21249"/>
                  <a:pt x="9488" y="21600"/>
                  <a:pt x="9073" y="21372"/>
                </a:cubicBezTo>
                <a:cubicBezTo>
                  <a:pt x="6186" y="19855"/>
                  <a:pt x="3345" y="18224"/>
                  <a:pt x="542" y="16566"/>
                </a:cubicBezTo>
                <a:cubicBezTo>
                  <a:pt x="200" y="16356"/>
                  <a:pt x="-104" y="15601"/>
                  <a:pt x="34" y="15259"/>
                </a:cubicBezTo>
                <a:cubicBezTo>
                  <a:pt x="173" y="14935"/>
                  <a:pt x="920" y="14610"/>
                  <a:pt x="1344" y="14663"/>
                </a:cubicBezTo>
                <a:cubicBezTo>
                  <a:pt x="3355" y="14874"/>
                  <a:pt x="5365" y="15181"/>
                  <a:pt x="7367" y="15514"/>
                </a:cubicBezTo>
                <a:cubicBezTo>
                  <a:pt x="8067" y="15628"/>
                  <a:pt x="8750" y="15935"/>
                  <a:pt x="9755" y="16242"/>
                </a:cubicBezTo>
                <a:cubicBezTo>
                  <a:pt x="8473" y="12629"/>
                  <a:pt x="7302" y="9305"/>
                  <a:pt x="6140" y="5972"/>
                </a:cubicBezTo>
                <a:cubicBezTo>
                  <a:pt x="5762" y="4876"/>
                  <a:pt x="5439" y="3745"/>
                  <a:pt x="5218" y="2622"/>
                </a:cubicBezTo>
                <a:cubicBezTo>
                  <a:pt x="5153" y="2271"/>
                  <a:pt x="5393" y="1640"/>
                  <a:pt x="5679" y="1508"/>
                </a:cubicBezTo>
                <a:cubicBezTo>
                  <a:pt x="6002" y="1368"/>
                  <a:pt x="6684" y="1508"/>
                  <a:pt x="6942" y="1763"/>
                </a:cubicBezTo>
                <a:cubicBezTo>
                  <a:pt x="7846" y="2719"/>
                  <a:pt x="8630" y="3780"/>
                  <a:pt x="9469" y="4780"/>
                </a:cubicBezTo>
                <a:cubicBezTo>
                  <a:pt x="11120" y="6779"/>
                  <a:pt x="12780" y="8761"/>
                  <a:pt x="14431" y="10761"/>
                </a:cubicBezTo>
                <a:lnTo>
                  <a:pt x="15114" y="10550"/>
                </a:lnTo>
                <a:cubicBezTo>
                  <a:pt x="15114" y="8840"/>
                  <a:pt x="15095" y="7130"/>
                  <a:pt x="15114" y="5420"/>
                </a:cubicBezTo>
                <a:cubicBezTo>
                  <a:pt x="15114" y="4262"/>
                  <a:pt x="15114" y="3096"/>
                  <a:pt x="15280" y="1956"/>
                </a:cubicBezTo>
                <a:cubicBezTo>
                  <a:pt x="15381" y="1280"/>
                  <a:pt x="15824" y="649"/>
                  <a:pt x="16128" y="0"/>
                </a:cubicBezTo>
                <a:cubicBezTo>
                  <a:pt x="16626" y="552"/>
                  <a:pt x="17235" y="1052"/>
                  <a:pt x="17576" y="1675"/>
                </a:cubicBezTo>
                <a:cubicBezTo>
                  <a:pt x="18074" y="2578"/>
                  <a:pt x="18397" y="3578"/>
                  <a:pt x="18784" y="4543"/>
                </a:cubicBezTo>
                <a:cubicBezTo>
                  <a:pt x="19651" y="6700"/>
                  <a:pt x="20537" y="8866"/>
                  <a:pt x="21339" y="11059"/>
                </a:cubicBezTo>
                <a:cubicBezTo>
                  <a:pt x="21496" y="11497"/>
                  <a:pt x="21238" y="12041"/>
                  <a:pt x="21182" y="12541"/>
                </a:cubicBezTo>
                <a:cubicBezTo>
                  <a:pt x="20703" y="12286"/>
                  <a:pt x="20002" y="12137"/>
                  <a:pt x="19799" y="11752"/>
                </a:cubicBezTo>
                <a:cubicBezTo>
                  <a:pt x="19218" y="10673"/>
                  <a:pt x="18840" y="9480"/>
                  <a:pt x="18397" y="8331"/>
                </a:cubicBezTo>
                <a:cubicBezTo>
                  <a:pt x="17991" y="7253"/>
                  <a:pt x="17595" y="6174"/>
                  <a:pt x="16866" y="5104"/>
                </a:cubicBezTo>
                <a:cubicBezTo>
                  <a:pt x="16589" y="7945"/>
                  <a:pt x="16340" y="10796"/>
                  <a:pt x="16064" y="13637"/>
                </a:cubicBezTo>
                <a:cubicBezTo>
                  <a:pt x="15824" y="13698"/>
                  <a:pt x="15584" y="13769"/>
                  <a:pt x="15326" y="13848"/>
                </a:cubicBezTo>
                <a:cubicBezTo>
                  <a:pt x="12799" y="11076"/>
                  <a:pt x="10263" y="8296"/>
                  <a:pt x="7735" y="5525"/>
                </a:cubicBezTo>
                <a:lnTo>
                  <a:pt x="7477" y="5604"/>
                </a:lnTo>
                <a:lnTo>
                  <a:pt x="7533" y="560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4" name="Google Shape;1624;p38"/>
          <p:cNvSpPr/>
          <p:nvPr/>
        </p:nvSpPr>
        <p:spPr>
          <a:xfrm>
            <a:off x="6059623" y="2440837"/>
            <a:ext cx="50062" cy="82404"/>
          </a:xfrm>
          <a:custGeom>
            <a:rect b="b" l="l" r="r" t="t"/>
            <a:pathLst>
              <a:path extrusionOk="0" h="21600" w="21394">
                <a:moveTo>
                  <a:pt x="10027" y="17209"/>
                </a:moveTo>
                <a:lnTo>
                  <a:pt x="10027" y="5340"/>
                </a:lnTo>
                <a:lnTo>
                  <a:pt x="9182" y="5111"/>
                </a:lnTo>
                <a:cubicBezTo>
                  <a:pt x="6509" y="8605"/>
                  <a:pt x="3870" y="12088"/>
                  <a:pt x="1181" y="15582"/>
                </a:cubicBezTo>
                <a:cubicBezTo>
                  <a:pt x="843" y="15519"/>
                  <a:pt x="471" y="15446"/>
                  <a:pt x="132" y="15384"/>
                </a:cubicBezTo>
                <a:cubicBezTo>
                  <a:pt x="132" y="14706"/>
                  <a:pt x="-206" y="13913"/>
                  <a:pt x="200" y="13350"/>
                </a:cubicBezTo>
                <a:cubicBezTo>
                  <a:pt x="3126" y="9262"/>
                  <a:pt x="6137" y="5184"/>
                  <a:pt x="9283" y="1147"/>
                </a:cubicBezTo>
                <a:cubicBezTo>
                  <a:pt x="9723" y="605"/>
                  <a:pt x="11110" y="375"/>
                  <a:pt x="12074" y="0"/>
                </a:cubicBezTo>
                <a:cubicBezTo>
                  <a:pt x="12446" y="605"/>
                  <a:pt x="13106" y="1220"/>
                  <a:pt x="13106" y="1825"/>
                </a:cubicBezTo>
                <a:cubicBezTo>
                  <a:pt x="13207" y="5361"/>
                  <a:pt x="13173" y="8886"/>
                  <a:pt x="13173" y="12839"/>
                </a:cubicBezTo>
                <a:cubicBezTo>
                  <a:pt x="15880" y="11421"/>
                  <a:pt x="18113" y="10242"/>
                  <a:pt x="20362" y="9074"/>
                </a:cubicBezTo>
                <a:lnTo>
                  <a:pt x="21394" y="9501"/>
                </a:lnTo>
                <a:cubicBezTo>
                  <a:pt x="21276" y="10294"/>
                  <a:pt x="21242" y="11076"/>
                  <a:pt x="21056" y="11869"/>
                </a:cubicBezTo>
                <a:cubicBezTo>
                  <a:pt x="20379" y="14696"/>
                  <a:pt x="19787" y="17553"/>
                  <a:pt x="18874" y="20380"/>
                </a:cubicBezTo>
                <a:cubicBezTo>
                  <a:pt x="18721" y="20870"/>
                  <a:pt x="17385" y="21193"/>
                  <a:pt x="16573" y="21600"/>
                </a:cubicBezTo>
                <a:cubicBezTo>
                  <a:pt x="15981" y="21120"/>
                  <a:pt x="14865" y="20609"/>
                  <a:pt x="14933" y="20161"/>
                </a:cubicBezTo>
                <a:cubicBezTo>
                  <a:pt x="15119" y="18857"/>
                  <a:pt x="15778" y="17585"/>
                  <a:pt x="16235" y="16302"/>
                </a:cubicBezTo>
                <a:cubicBezTo>
                  <a:pt x="16523" y="15509"/>
                  <a:pt x="16793" y="14716"/>
                  <a:pt x="16421" y="13757"/>
                </a:cubicBezTo>
                <a:cubicBezTo>
                  <a:pt x="14713" y="14998"/>
                  <a:pt x="12971" y="16218"/>
                  <a:pt x="11262" y="17459"/>
                </a:cubicBezTo>
                <a:cubicBezTo>
                  <a:pt x="10856" y="17386"/>
                  <a:pt x="10484" y="17303"/>
                  <a:pt x="10078" y="17230"/>
                </a:cubicBezTo>
                <a:lnTo>
                  <a:pt x="10027" y="1720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5" name="Google Shape;1625;p38"/>
          <p:cNvSpPr/>
          <p:nvPr/>
        </p:nvSpPr>
        <p:spPr>
          <a:xfrm>
            <a:off x="6106313" y="2501850"/>
            <a:ext cx="36936" cy="34617"/>
          </a:xfrm>
          <a:custGeom>
            <a:rect b="b" l="l" r="r" t="t"/>
            <a:pathLst>
              <a:path extrusionOk="0" h="21108" w="21600">
                <a:moveTo>
                  <a:pt x="3662" y="6781"/>
                </a:moveTo>
                <a:cubicBezTo>
                  <a:pt x="8668" y="2587"/>
                  <a:pt x="14184" y="-492"/>
                  <a:pt x="21600" y="66"/>
                </a:cubicBezTo>
                <a:cubicBezTo>
                  <a:pt x="19584" y="2781"/>
                  <a:pt x="17730" y="5763"/>
                  <a:pt x="15458" y="8187"/>
                </a:cubicBezTo>
                <a:cubicBezTo>
                  <a:pt x="11750" y="12235"/>
                  <a:pt x="7833" y="16017"/>
                  <a:pt x="3824" y="19750"/>
                </a:cubicBezTo>
                <a:cubicBezTo>
                  <a:pt x="2851" y="20623"/>
                  <a:pt x="1298" y="20672"/>
                  <a:pt x="0" y="21108"/>
                </a:cubicBezTo>
                <a:cubicBezTo>
                  <a:pt x="464" y="19532"/>
                  <a:pt x="510" y="17520"/>
                  <a:pt x="1437" y="16502"/>
                </a:cubicBezTo>
                <a:cubicBezTo>
                  <a:pt x="4380" y="13326"/>
                  <a:pt x="7718" y="10490"/>
                  <a:pt x="10545" y="6853"/>
                </a:cubicBezTo>
                <a:lnTo>
                  <a:pt x="4403" y="8914"/>
                </a:lnTo>
                <a:lnTo>
                  <a:pt x="3639" y="6805"/>
                </a:lnTo>
                <a:lnTo>
                  <a:pt x="3662" y="680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6" name="Google Shape;1626;p38"/>
          <p:cNvSpPr/>
          <p:nvPr/>
        </p:nvSpPr>
        <p:spPr>
          <a:xfrm>
            <a:off x="6459367" y="2464786"/>
            <a:ext cx="34474" cy="69154"/>
          </a:xfrm>
          <a:custGeom>
            <a:rect b="b" l="l" r="r" t="t"/>
            <a:pathLst>
              <a:path extrusionOk="0" h="21560" w="21379">
                <a:moveTo>
                  <a:pt x="21379" y="815"/>
                </a:moveTo>
                <a:cubicBezTo>
                  <a:pt x="20961" y="1360"/>
                  <a:pt x="20691" y="1794"/>
                  <a:pt x="20298" y="2178"/>
                </a:cubicBezTo>
                <a:cubicBezTo>
                  <a:pt x="14867" y="8114"/>
                  <a:pt x="9485" y="14075"/>
                  <a:pt x="3907" y="19986"/>
                </a:cubicBezTo>
                <a:cubicBezTo>
                  <a:pt x="3268" y="20668"/>
                  <a:pt x="1352" y="21027"/>
                  <a:pt x="0" y="21560"/>
                </a:cubicBezTo>
                <a:cubicBezTo>
                  <a:pt x="98" y="20742"/>
                  <a:pt x="-221" y="19813"/>
                  <a:pt x="393" y="19131"/>
                </a:cubicBezTo>
                <a:cubicBezTo>
                  <a:pt x="5136" y="13629"/>
                  <a:pt x="10051" y="8139"/>
                  <a:pt x="15014" y="2686"/>
                </a:cubicBezTo>
                <a:cubicBezTo>
                  <a:pt x="15825" y="1806"/>
                  <a:pt x="16907" y="976"/>
                  <a:pt x="18086" y="208"/>
                </a:cubicBezTo>
                <a:cubicBezTo>
                  <a:pt x="18479" y="-15"/>
                  <a:pt x="19634" y="-40"/>
                  <a:pt x="20347" y="47"/>
                </a:cubicBezTo>
                <a:cubicBezTo>
                  <a:pt x="20814" y="121"/>
                  <a:pt x="21035" y="567"/>
                  <a:pt x="21379" y="827"/>
                </a:cubicBezTo>
                <a:lnTo>
                  <a:pt x="21379" y="82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7" name="Google Shape;1627;p38"/>
          <p:cNvSpPr/>
          <p:nvPr/>
        </p:nvSpPr>
        <p:spPr>
          <a:xfrm>
            <a:off x="6398796" y="2468037"/>
            <a:ext cx="25373" cy="69984"/>
          </a:xfrm>
          <a:custGeom>
            <a:rect b="b" l="l" r="r" t="t"/>
            <a:pathLst>
              <a:path extrusionOk="0" h="21600" w="20883">
                <a:moveTo>
                  <a:pt x="18311" y="21600"/>
                </a:moveTo>
                <a:cubicBezTo>
                  <a:pt x="17237" y="20888"/>
                  <a:pt x="15806" y="20213"/>
                  <a:pt x="15123" y="19452"/>
                </a:cubicBezTo>
                <a:cubicBezTo>
                  <a:pt x="10048" y="13709"/>
                  <a:pt x="4941" y="7940"/>
                  <a:pt x="159" y="2148"/>
                </a:cubicBezTo>
                <a:cubicBezTo>
                  <a:pt x="-394" y="1522"/>
                  <a:pt x="647" y="712"/>
                  <a:pt x="940" y="0"/>
                </a:cubicBezTo>
                <a:cubicBezTo>
                  <a:pt x="2566" y="491"/>
                  <a:pt x="5136" y="871"/>
                  <a:pt x="5657" y="1497"/>
                </a:cubicBezTo>
                <a:cubicBezTo>
                  <a:pt x="10861" y="7241"/>
                  <a:pt x="15773" y="13034"/>
                  <a:pt x="20555" y="18814"/>
                </a:cubicBezTo>
                <a:cubicBezTo>
                  <a:pt x="21206" y="19600"/>
                  <a:pt x="20686" y="20532"/>
                  <a:pt x="20686" y="21404"/>
                </a:cubicBezTo>
                <a:cubicBezTo>
                  <a:pt x="19905" y="21465"/>
                  <a:pt x="19124" y="21539"/>
                  <a:pt x="18343" y="21600"/>
                </a:cubicBezTo>
                <a:lnTo>
                  <a:pt x="18311" y="21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8" name="Google Shape;1628;p38"/>
          <p:cNvSpPr/>
          <p:nvPr/>
        </p:nvSpPr>
        <p:spPr>
          <a:xfrm>
            <a:off x="6502032" y="2517465"/>
            <a:ext cx="47520" cy="23908"/>
          </a:xfrm>
          <a:custGeom>
            <a:rect b="b" l="l" r="r" t="t"/>
            <a:pathLst>
              <a:path extrusionOk="0" h="19242" w="21600">
                <a:moveTo>
                  <a:pt x="0" y="18880"/>
                </a:moveTo>
                <a:cubicBezTo>
                  <a:pt x="6739" y="11488"/>
                  <a:pt x="13513" y="4384"/>
                  <a:pt x="21600" y="0"/>
                </a:cubicBezTo>
                <a:cubicBezTo>
                  <a:pt x="19857" y="8352"/>
                  <a:pt x="4582" y="21600"/>
                  <a:pt x="0" y="1888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9" name="Google Shape;1629;p38"/>
          <p:cNvSpPr/>
          <p:nvPr/>
        </p:nvSpPr>
        <p:spPr>
          <a:xfrm>
            <a:off x="6335686" y="2531477"/>
            <a:ext cx="51624" cy="22212"/>
          </a:xfrm>
          <a:custGeom>
            <a:rect b="b" l="l" r="r" t="t"/>
            <a:pathLst>
              <a:path extrusionOk="0" h="18626" w="21600">
                <a:moveTo>
                  <a:pt x="21186" y="18626"/>
                </a:moveTo>
                <a:cubicBezTo>
                  <a:pt x="14433" y="12902"/>
                  <a:pt x="7663" y="7177"/>
                  <a:pt x="0" y="687"/>
                </a:cubicBezTo>
                <a:cubicBezTo>
                  <a:pt x="4552" y="-2974"/>
                  <a:pt x="19068" y="8841"/>
                  <a:pt x="21600" y="16263"/>
                </a:cubicBezTo>
                <a:cubicBezTo>
                  <a:pt x="21451" y="16995"/>
                  <a:pt x="21319" y="17827"/>
                  <a:pt x="21170" y="18559"/>
                </a:cubicBezTo>
                <a:lnTo>
                  <a:pt x="21170" y="186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0" name="Google Shape;1630;p38"/>
          <p:cNvSpPr/>
          <p:nvPr/>
        </p:nvSpPr>
        <p:spPr>
          <a:xfrm>
            <a:off x="6432407" y="2479587"/>
            <a:ext cx="15568" cy="31298"/>
          </a:xfrm>
          <a:custGeom>
            <a:rect b="b" l="l" r="r" t="t"/>
            <a:pathLst>
              <a:path extrusionOk="0" h="20796" w="19959">
                <a:moveTo>
                  <a:pt x="5824" y="20796"/>
                </a:moveTo>
                <a:cubicBezTo>
                  <a:pt x="3847" y="15092"/>
                  <a:pt x="957" y="9415"/>
                  <a:pt x="44" y="3711"/>
                </a:cubicBezTo>
                <a:cubicBezTo>
                  <a:pt x="-666" y="-804"/>
                  <a:pt x="7396" y="67"/>
                  <a:pt x="13075" y="67"/>
                </a:cubicBezTo>
                <a:cubicBezTo>
                  <a:pt x="19869" y="67"/>
                  <a:pt x="20934" y="2048"/>
                  <a:pt x="19261" y="4794"/>
                </a:cubicBezTo>
                <a:cubicBezTo>
                  <a:pt x="15965" y="10102"/>
                  <a:pt x="12771" y="15462"/>
                  <a:pt x="9627" y="20796"/>
                </a:cubicBezTo>
                <a:cubicBezTo>
                  <a:pt x="8410" y="20796"/>
                  <a:pt x="7142" y="20796"/>
                  <a:pt x="5926" y="20796"/>
                </a:cubicBezTo>
                <a:lnTo>
                  <a:pt x="5824" y="2079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1" name="Google Shape;1631;p38"/>
          <p:cNvSpPr/>
          <p:nvPr/>
        </p:nvSpPr>
        <p:spPr>
          <a:xfrm>
            <a:off x="6370125" y="2504260"/>
            <a:ext cx="25434" cy="23120"/>
          </a:xfrm>
          <a:custGeom>
            <a:rect b="b" l="l" r="r" t="t"/>
            <a:pathLst>
              <a:path extrusionOk="0" h="21309" w="21600">
                <a:moveTo>
                  <a:pt x="0" y="6677"/>
                </a:moveTo>
                <a:cubicBezTo>
                  <a:pt x="3701" y="3670"/>
                  <a:pt x="5652" y="1469"/>
                  <a:pt x="8007" y="369"/>
                </a:cubicBezTo>
                <a:cubicBezTo>
                  <a:pt x="9387" y="-291"/>
                  <a:pt x="12718" y="-34"/>
                  <a:pt x="13155" y="883"/>
                </a:cubicBezTo>
                <a:cubicBezTo>
                  <a:pt x="16284" y="6970"/>
                  <a:pt x="18841" y="13388"/>
                  <a:pt x="21600" y="19695"/>
                </a:cubicBezTo>
                <a:cubicBezTo>
                  <a:pt x="20893" y="20209"/>
                  <a:pt x="20221" y="20796"/>
                  <a:pt x="19581" y="21309"/>
                </a:cubicBezTo>
                <a:cubicBezTo>
                  <a:pt x="13458" y="16688"/>
                  <a:pt x="7301" y="12068"/>
                  <a:pt x="34" y="6603"/>
                </a:cubicBezTo>
                <a:lnTo>
                  <a:pt x="0" y="667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2" name="Google Shape;1632;p38"/>
          <p:cNvSpPr/>
          <p:nvPr/>
        </p:nvSpPr>
        <p:spPr>
          <a:xfrm>
            <a:off x="6487283" y="2496072"/>
            <a:ext cx="17981" cy="25596"/>
          </a:xfrm>
          <a:custGeom>
            <a:rect b="b" l="l" r="r" t="t"/>
            <a:pathLst>
              <a:path extrusionOk="0" h="21600" w="21030">
                <a:moveTo>
                  <a:pt x="0" y="20557"/>
                </a:moveTo>
                <a:cubicBezTo>
                  <a:pt x="3185" y="14164"/>
                  <a:pt x="6462" y="7671"/>
                  <a:pt x="10338" y="0"/>
                </a:cubicBezTo>
                <a:cubicBezTo>
                  <a:pt x="14954" y="2994"/>
                  <a:pt x="18646" y="4508"/>
                  <a:pt x="20446" y="6830"/>
                </a:cubicBezTo>
                <a:cubicBezTo>
                  <a:pt x="21600" y="8411"/>
                  <a:pt x="20954" y="11944"/>
                  <a:pt x="19292" y="13121"/>
                </a:cubicBezTo>
                <a:cubicBezTo>
                  <a:pt x="14492" y="16351"/>
                  <a:pt x="8769" y="18875"/>
                  <a:pt x="3369" y="21600"/>
                </a:cubicBezTo>
                <a:cubicBezTo>
                  <a:pt x="2262" y="21230"/>
                  <a:pt x="1200" y="20927"/>
                  <a:pt x="92" y="20557"/>
                </a:cubicBezTo>
                <a:lnTo>
                  <a:pt x="0" y="2055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3" name="Google Shape;1633;p38"/>
          <p:cNvSpPr/>
          <p:nvPr/>
        </p:nvSpPr>
        <p:spPr>
          <a:xfrm>
            <a:off x="6742099" y="2467204"/>
            <a:ext cx="173618" cy="86513"/>
          </a:xfrm>
          <a:custGeom>
            <a:rect b="b" l="l" r="r" t="t"/>
            <a:pathLst>
              <a:path extrusionOk="0" h="20834" w="21051">
                <a:moveTo>
                  <a:pt x="4048" y="10920"/>
                </a:moveTo>
                <a:cubicBezTo>
                  <a:pt x="4432" y="8496"/>
                  <a:pt x="4676" y="6102"/>
                  <a:pt x="5185" y="3966"/>
                </a:cubicBezTo>
                <a:cubicBezTo>
                  <a:pt x="5736" y="1638"/>
                  <a:pt x="6599" y="-297"/>
                  <a:pt x="8099" y="38"/>
                </a:cubicBezTo>
                <a:cubicBezTo>
                  <a:pt x="9652" y="374"/>
                  <a:pt x="10597" y="2289"/>
                  <a:pt x="11172" y="5067"/>
                </a:cubicBezTo>
                <a:cubicBezTo>
                  <a:pt x="11344" y="5900"/>
                  <a:pt x="11445" y="6791"/>
                  <a:pt x="11642" y="8056"/>
                </a:cubicBezTo>
                <a:cubicBezTo>
                  <a:pt x="12691" y="4789"/>
                  <a:pt x="14000" y="2902"/>
                  <a:pt x="15893" y="4004"/>
                </a:cubicBezTo>
                <a:cubicBezTo>
                  <a:pt x="16756" y="4492"/>
                  <a:pt x="16967" y="5594"/>
                  <a:pt x="17332" y="10259"/>
                </a:cubicBezTo>
                <a:cubicBezTo>
                  <a:pt x="18309" y="10642"/>
                  <a:pt x="19374" y="10537"/>
                  <a:pt x="20064" y="11514"/>
                </a:cubicBezTo>
                <a:cubicBezTo>
                  <a:pt x="20630" y="12318"/>
                  <a:pt x="20927" y="14339"/>
                  <a:pt x="21032" y="15920"/>
                </a:cubicBezTo>
                <a:cubicBezTo>
                  <a:pt x="21200" y="18343"/>
                  <a:pt x="20246" y="20498"/>
                  <a:pt x="19076" y="20508"/>
                </a:cubicBezTo>
                <a:cubicBezTo>
                  <a:pt x="19321" y="19742"/>
                  <a:pt x="19556" y="19177"/>
                  <a:pt x="19680" y="18535"/>
                </a:cubicBezTo>
                <a:cubicBezTo>
                  <a:pt x="19872" y="17596"/>
                  <a:pt x="20169" y="16504"/>
                  <a:pt x="20074" y="15632"/>
                </a:cubicBezTo>
                <a:cubicBezTo>
                  <a:pt x="19944" y="14445"/>
                  <a:pt x="19585" y="12768"/>
                  <a:pt x="19139" y="12491"/>
                </a:cubicBezTo>
                <a:cubicBezTo>
                  <a:pt x="18607" y="12155"/>
                  <a:pt x="17864" y="13017"/>
                  <a:pt x="17236" y="13448"/>
                </a:cubicBezTo>
                <a:cubicBezTo>
                  <a:pt x="16977" y="13621"/>
                  <a:pt x="16747" y="14061"/>
                  <a:pt x="16502" y="14378"/>
                </a:cubicBezTo>
                <a:cubicBezTo>
                  <a:pt x="16430" y="13765"/>
                  <a:pt x="16311" y="13142"/>
                  <a:pt x="16301" y="12529"/>
                </a:cubicBezTo>
                <a:cubicBezTo>
                  <a:pt x="16282" y="11274"/>
                  <a:pt x="16421" y="9981"/>
                  <a:pt x="16320" y="8774"/>
                </a:cubicBezTo>
                <a:cubicBezTo>
                  <a:pt x="16224" y="7711"/>
                  <a:pt x="15956" y="6054"/>
                  <a:pt x="15606" y="5853"/>
                </a:cubicBezTo>
                <a:cubicBezTo>
                  <a:pt x="14978" y="5517"/>
                  <a:pt x="14067" y="5661"/>
                  <a:pt x="13573" y="6408"/>
                </a:cubicBezTo>
                <a:cubicBezTo>
                  <a:pt x="12917" y="7385"/>
                  <a:pt x="12562" y="9148"/>
                  <a:pt x="12054" y="10546"/>
                </a:cubicBezTo>
                <a:cubicBezTo>
                  <a:pt x="11886" y="11015"/>
                  <a:pt x="11680" y="11456"/>
                  <a:pt x="11498" y="11906"/>
                </a:cubicBezTo>
                <a:cubicBezTo>
                  <a:pt x="11316" y="11379"/>
                  <a:pt x="11052" y="10910"/>
                  <a:pt x="10956" y="10316"/>
                </a:cubicBezTo>
                <a:cubicBezTo>
                  <a:pt x="10745" y="8985"/>
                  <a:pt x="10712" y="7519"/>
                  <a:pt x="10434" y="6284"/>
                </a:cubicBezTo>
                <a:cubicBezTo>
                  <a:pt x="10146" y="4990"/>
                  <a:pt x="9762" y="3649"/>
                  <a:pt x="9240" y="2720"/>
                </a:cubicBezTo>
                <a:cubicBezTo>
                  <a:pt x="8296" y="1044"/>
                  <a:pt x="7198" y="1379"/>
                  <a:pt x="6402" y="3314"/>
                </a:cubicBezTo>
                <a:cubicBezTo>
                  <a:pt x="5295" y="6025"/>
                  <a:pt x="4911" y="9081"/>
                  <a:pt x="5357" y="12538"/>
                </a:cubicBezTo>
                <a:cubicBezTo>
                  <a:pt x="5434" y="13171"/>
                  <a:pt x="5285" y="13918"/>
                  <a:pt x="5242" y="14598"/>
                </a:cubicBezTo>
                <a:cubicBezTo>
                  <a:pt x="4935" y="14358"/>
                  <a:pt x="4624" y="14157"/>
                  <a:pt x="4341" y="13841"/>
                </a:cubicBezTo>
                <a:cubicBezTo>
                  <a:pt x="3775" y="13199"/>
                  <a:pt x="3258" y="12309"/>
                  <a:pt x="2658" y="11820"/>
                </a:cubicBezTo>
                <a:cubicBezTo>
                  <a:pt x="1628" y="10996"/>
                  <a:pt x="861" y="12165"/>
                  <a:pt x="885" y="14406"/>
                </a:cubicBezTo>
                <a:cubicBezTo>
                  <a:pt x="913" y="16868"/>
                  <a:pt x="1446" y="18803"/>
                  <a:pt x="2620" y="20048"/>
                </a:cubicBezTo>
                <a:cubicBezTo>
                  <a:pt x="2121" y="21303"/>
                  <a:pt x="1671" y="20834"/>
                  <a:pt x="1259" y="20173"/>
                </a:cubicBezTo>
                <a:cubicBezTo>
                  <a:pt x="123" y="18324"/>
                  <a:pt x="-400" y="13918"/>
                  <a:pt x="353" y="11772"/>
                </a:cubicBezTo>
                <a:cubicBezTo>
                  <a:pt x="1024" y="9866"/>
                  <a:pt x="1417" y="8669"/>
                  <a:pt x="4063" y="10939"/>
                </a:cubicBezTo>
                <a:lnTo>
                  <a:pt x="4048" y="1092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4" name="Google Shape;1634;p38"/>
          <p:cNvSpPr/>
          <p:nvPr/>
        </p:nvSpPr>
        <p:spPr>
          <a:xfrm>
            <a:off x="5620324" y="2682288"/>
            <a:ext cx="26268" cy="105692"/>
          </a:xfrm>
          <a:custGeom>
            <a:rect b="b" l="l" r="r" t="t"/>
            <a:pathLst>
              <a:path extrusionOk="0" h="21234" w="20482">
                <a:moveTo>
                  <a:pt x="9244" y="10382"/>
                </a:moveTo>
                <a:cubicBezTo>
                  <a:pt x="21446" y="11268"/>
                  <a:pt x="21446" y="11436"/>
                  <a:pt x="10815" y="14614"/>
                </a:cubicBezTo>
                <a:cubicBezTo>
                  <a:pt x="17194" y="17561"/>
                  <a:pt x="16177" y="19318"/>
                  <a:pt x="5392" y="21234"/>
                </a:cubicBezTo>
                <a:cubicBezTo>
                  <a:pt x="6286" y="20372"/>
                  <a:pt x="6748" y="19453"/>
                  <a:pt x="8166" y="18663"/>
                </a:cubicBezTo>
                <a:cubicBezTo>
                  <a:pt x="10076" y="17569"/>
                  <a:pt x="10538" y="16722"/>
                  <a:pt x="6009" y="15972"/>
                </a:cubicBezTo>
                <a:cubicBezTo>
                  <a:pt x="2280" y="15357"/>
                  <a:pt x="2619" y="14574"/>
                  <a:pt x="5546" y="13784"/>
                </a:cubicBezTo>
                <a:cubicBezTo>
                  <a:pt x="7241" y="13345"/>
                  <a:pt x="8751" y="12865"/>
                  <a:pt x="10507" y="12338"/>
                </a:cubicBezTo>
                <a:cubicBezTo>
                  <a:pt x="277" y="11420"/>
                  <a:pt x="-154" y="10853"/>
                  <a:pt x="6902" y="8865"/>
                </a:cubicBezTo>
                <a:cubicBezTo>
                  <a:pt x="8720" y="8354"/>
                  <a:pt x="10507" y="7859"/>
                  <a:pt x="12202" y="7372"/>
                </a:cubicBezTo>
                <a:cubicBezTo>
                  <a:pt x="11586" y="7212"/>
                  <a:pt x="11370" y="7092"/>
                  <a:pt x="11031" y="7068"/>
                </a:cubicBezTo>
                <a:cubicBezTo>
                  <a:pt x="7765" y="6805"/>
                  <a:pt x="4499" y="6573"/>
                  <a:pt x="1140" y="6326"/>
                </a:cubicBezTo>
                <a:cubicBezTo>
                  <a:pt x="2896" y="5495"/>
                  <a:pt x="4406" y="4617"/>
                  <a:pt x="6563" y="3858"/>
                </a:cubicBezTo>
                <a:cubicBezTo>
                  <a:pt x="8751" y="3100"/>
                  <a:pt x="11647" y="2461"/>
                  <a:pt x="14790" y="1622"/>
                </a:cubicBezTo>
                <a:cubicBezTo>
                  <a:pt x="9213" y="1447"/>
                  <a:pt x="4899" y="1311"/>
                  <a:pt x="555" y="1151"/>
                </a:cubicBezTo>
                <a:cubicBezTo>
                  <a:pt x="339" y="1151"/>
                  <a:pt x="216" y="960"/>
                  <a:pt x="0" y="864"/>
                </a:cubicBezTo>
                <a:cubicBezTo>
                  <a:pt x="3667" y="-15"/>
                  <a:pt x="17040" y="-366"/>
                  <a:pt x="19690" y="496"/>
                </a:cubicBezTo>
                <a:cubicBezTo>
                  <a:pt x="20830" y="864"/>
                  <a:pt x="20706" y="1894"/>
                  <a:pt x="19536" y="2245"/>
                </a:cubicBezTo>
                <a:cubicBezTo>
                  <a:pt x="15992" y="3267"/>
                  <a:pt x="11586" y="4114"/>
                  <a:pt x="7518" y="5016"/>
                </a:cubicBezTo>
                <a:cubicBezTo>
                  <a:pt x="7919" y="5176"/>
                  <a:pt x="8320" y="5335"/>
                  <a:pt x="8689" y="5495"/>
                </a:cubicBezTo>
                <a:cubicBezTo>
                  <a:pt x="9860" y="5551"/>
                  <a:pt x="11124" y="5551"/>
                  <a:pt x="12202" y="5655"/>
                </a:cubicBezTo>
                <a:cubicBezTo>
                  <a:pt x="14729" y="5902"/>
                  <a:pt x="17225" y="6198"/>
                  <a:pt x="19720" y="6453"/>
                </a:cubicBezTo>
                <a:cubicBezTo>
                  <a:pt x="18704" y="7068"/>
                  <a:pt x="17964" y="7723"/>
                  <a:pt x="16516" y="8250"/>
                </a:cubicBezTo>
                <a:cubicBezTo>
                  <a:pt x="14544" y="8953"/>
                  <a:pt x="11986" y="9536"/>
                  <a:pt x="9059" y="10350"/>
                </a:cubicBezTo>
                <a:lnTo>
                  <a:pt x="9244" y="1038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5" name="Google Shape;1635;p38"/>
          <p:cNvSpPr/>
          <p:nvPr/>
        </p:nvSpPr>
        <p:spPr>
          <a:xfrm>
            <a:off x="5517281" y="2719883"/>
            <a:ext cx="55620" cy="70195"/>
          </a:xfrm>
          <a:custGeom>
            <a:rect b="b" l="l" r="r" t="t"/>
            <a:pathLst>
              <a:path extrusionOk="0" h="21143" w="21600">
                <a:moveTo>
                  <a:pt x="7906" y="3459"/>
                </a:moveTo>
                <a:cubicBezTo>
                  <a:pt x="5204" y="4945"/>
                  <a:pt x="2978" y="6167"/>
                  <a:pt x="783" y="7401"/>
                </a:cubicBezTo>
                <a:cubicBezTo>
                  <a:pt x="537" y="7185"/>
                  <a:pt x="261" y="6981"/>
                  <a:pt x="0" y="6766"/>
                </a:cubicBezTo>
                <a:cubicBezTo>
                  <a:pt x="246" y="6286"/>
                  <a:pt x="368" y="5639"/>
                  <a:pt x="814" y="5328"/>
                </a:cubicBezTo>
                <a:cubicBezTo>
                  <a:pt x="3316" y="3603"/>
                  <a:pt x="5849" y="1902"/>
                  <a:pt x="8520" y="332"/>
                </a:cubicBezTo>
                <a:cubicBezTo>
                  <a:pt x="9165" y="-39"/>
                  <a:pt x="10470" y="-99"/>
                  <a:pt x="11191" y="153"/>
                </a:cubicBezTo>
                <a:cubicBezTo>
                  <a:pt x="11667" y="332"/>
                  <a:pt x="11882" y="1375"/>
                  <a:pt x="11775" y="1986"/>
                </a:cubicBezTo>
                <a:cubicBezTo>
                  <a:pt x="11560" y="3184"/>
                  <a:pt x="11023" y="4346"/>
                  <a:pt x="10608" y="5520"/>
                </a:cubicBezTo>
                <a:cubicBezTo>
                  <a:pt x="13632" y="5615"/>
                  <a:pt x="14784" y="7484"/>
                  <a:pt x="14062" y="11126"/>
                </a:cubicBezTo>
                <a:cubicBezTo>
                  <a:pt x="14231" y="11234"/>
                  <a:pt x="14431" y="11426"/>
                  <a:pt x="14569" y="11414"/>
                </a:cubicBezTo>
                <a:cubicBezTo>
                  <a:pt x="19881" y="10875"/>
                  <a:pt x="20218" y="11174"/>
                  <a:pt x="20433" y="15607"/>
                </a:cubicBezTo>
                <a:cubicBezTo>
                  <a:pt x="20510" y="17380"/>
                  <a:pt x="21186" y="19141"/>
                  <a:pt x="21600" y="20974"/>
                </a:cubicBezTo>
                <a:cubicBezTo>
                  <a:pt x="19620" y="21501"/>
                  <a:pt x="18146" y="20818"/>
                  <a:pt x="17839" y="18602"/>
                </a:cubicBezTo>
                <a:cubicBezTo>
                  <a:pt x="17609" y="16901"/>
                  <a:pt x="17777" y="15176"/>
                  <a:pt x="17777" y="13414"/>
                </a:cubicBezTo>
                <a:cubicBezTo>
                  <a:pt x="13080" y="13810"/>
                  <a:pt x="10884" y="12372"/>
                  <a:pt x="11191" y="9114"/>
                </a:cubicBezTo>
                <a:cubicBezTo>
                  <a:pt x="9656" y="8694"/>
                  <a:pt x="6970" y="11641"/>
                  <a:pt x="6571" y="8323"/>
                </a:cubicBezTo>
                <a:cubicBezTo>
                  <a:pt x="6402" y="6885"/>
                  <a:pt x="7354" y="5352"/>
                  <a:pt x="7906" y="3483"/>
                </a:cubicBezTo>
                <a:lnTo>
                  <a:pt x="7906" y="345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6" name="Google Shape;1636;p38"/>
          <p:cNvSpPr/>
          <p:nvPr/>
        </p:nvSpPr>
        <p:spPr>
          <a:xfrm>
            <a:off x="5663857" y="2722938"/>
            <a:ext cx="73919" cy="65085"/>
          </a:xfrm>
          <a:custGeom>
            <a:rect b="b" l="l" r="r" t="t"/>
            <a:pathLst>
              <a:path extrusionOk="0" h="21029" w="21457">
                <a:moveTo>
                  <a:pt x="18475" y="3183"/>
                </a:moveTo>
                <a:cubicBezTo>
                  <a:pt x="16889" y="2028"/>
                  <a:pt x="15729" y="1206"/>
                  <a:pt x="14247" y="101"/>
                </a:cubicBezTo>
                <a:cubicBezTo>
                  <a:pt x="16051" y="-438"/>
                  <a:pt x="21071" y="1296"/>
                  <a:pt x="21428" y="2477"/>
                </a:cubicBezTo>
                <a:cubicBezTo>
                  <a:pt x="21600" y="3042"/>
                  <a:pt x="20968" y="4378"/>
                  <a:pt x="20440" y="4622"/>
                </a:cubicBezTo>
                <a:cubicBezTo>
                  <a:pt x="18532" y="5469"/>
                  <a:pt x="16499" y="5983"/>
                  <a:pt x="14488" y="6638"/>
                </a:cubicBezTo>
                <a:cubicBezTo>
                  <a:pt x="16246" y="9900"/>
                  <a:pt x="16097" y="10401"/>
                  <a:pt x="12960" y="11698"/>
                </a:cubicBezTo>
                <a:cubicBezTo>
                  <a:pt x="11478" y="12314"/>
                  <a:pt x="9984" y="12879"/>
                  <a:pt x="8939" y="13303"/>
                </a:cubicBezTo>
                <a:cubicBezTo>
                  <a:pt x="8376" y="14638"/>
                  <a:pt x="8180" y="15871"/>
                  <a:pt x="7560" y="16385"/>
                </a:cubicBezTo>
                <a:cubicBezTo>
                  <a:pt x="5549" y="18080"/>
                  <a:pt x="3378" y="19557"/>
                  <a:pt x="1218" y="20995"/>
                </a:cubicBezTo>
                <a:cubicBezTo>
                  <a:pt x="965" y="21162"/>
                  <a:pt x="0" y="20661"/>
                  <a:pt x="0" y="20494"/>
                </a:cubicBezTo>
                <a:cubicBezTo>
                  <a:pt x="23" y="19839"/>
                  <a:pt x="126" y="18876"/>
                  <a:pt x="506" y="18594"/>
                </a:cubicBezTo>
                <a:cubicBezTo>
                  <a:pt x="2183" y="17399"/>
                  <a:pt x="3975" y="16411"/>
                  <a:pt x="5951" y="15229"/>
                </a:cubicBezTo>
                <a:cubicBezTo>
                  <a:pt x="4446" y="12802"/>
                  <a:pt x="6250" y="12237"/>
                  <a:pt x="7836" y="11608"/>
                </a:cubicBezTo>
                <a:cubicBezTo>
                  <a:pt x="9697" y="10850"/>
                  <a:pt x="11581" y="10144"/>
                  <a:pt x="13822" y="8693"/>
                </a:cubicBezTo>
                <a:cubicBezTo>
                  <a:pt x="13385" y="8461"/>
                  <a:pt x="12926" y="8294"/>
                  <a:pt x="12546" y="7961"/>
                </a:cubicBezTo>
                <a:cubicBezTo>
                  <a:pt x="11018" y="6638"/>
                  <a:pt x="11397" y="5662"/>
                  <a:pt x="13075" y="5045"/>
                </a:cubicBezTo>
                <a:cubicBezTo>
                  <a:pt x="14729" y="4429"/>
                  <a:pt x="16407" y="3915"/>
                  <a:pt x="18521" y="3209"/>
                </a:cubicBezTo>
                <a:lnTo>
                  <a:pt x="18475" y="318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7" name="Google Shape;1637;p38"/>
          <p:cNvSpPr/>
          <p:nvPr/>
        </p:nvSpPr>
        <p:spPr>
          <a:xfrm>
            <a:off x="5970268" y="2675256"/>
            <a:ext cx="40431" cy="96679"/>
          </a:xfrm>
          <a:custGeom>
            <a:rect b="b" l="l" r="r" t="t"/>
            <a:pathLst>
              <a:path extrusionOk="0" h="21190" w="20266">
                <a:moveTo>
                  <a:pt x="10496" y="15967"/>
                </a:moveTo>
                <a:cubicBezTo>
                  <a:pt x="12359" y="15313"/>
                  <a:pt x="13786" y="14571"/>
                  <a:pt x="15589" y="14301"/>
                </a:cubicBezTo>
                <a:cubicBezTo>
                  <a:pt x="16917" y="14092"/>
                  <a:pt x="18700" y="14510"/>
                  <a:pt x="20266" y="14650"/>
                </a:cubicBezTo>
                <a:cubicBezTo>
                  <a:pt x="19909" y="15330"/>
                  <a:pt x="19612" y="16019"/>
                  <a:pt x="19176" y="16699"/>
                </a:cubicBezTo>
                <a:cubicBezTo>
                  <a:pt x="19057" y="16839"/>
                  <a:pt x="18562" y="16987"/>
                  <a:pt x="18146" y="17048"/>
                </a:cubicBezTo>
                <a:cubicBezTo>
                  <a:pt x="13489" y="17650"/>
                  <a:pt x="10596" y="18591"/>
                  <a:pt x="15688" y="21190"/>
                </a:cubicBezTo>
                <a:cubicBezTo>
                  <a:pt x="15074" y="21129"/>
                  <a:pt x="14440" y="21050"/>
                  <a:pt x="13786" y="20981"/>
                </a:cubicBezTo>
                <a:cubicBezTo>
                  <a:pt x="12974" y="20771"/>
                  <a:pt x="11804" y="20649"/>
                  <a:pt x="11487" y="20362"/>
                </a:cubicBezTo>
                <a:cubicBezTo>
                  <a:pt x="9367" y="18356"/>
                  <a:pt x="7425" y="16333"/>
                  <a:pt x="5404" y="14292"/>
                </a:cubicBezTo>
                <a:cubicBezTo>
                  <a:pt x="4789" y="13638"/>
                  <a:pt x="4452" y="12880"/>
                  <a:pt x="3462" y="12356"/>
                </a:cubicBezTo>
                <a:cubicBezTo>
                  <a:pt x="271" y="10673"/>
                  <a:pt x="-1334" y="3845"/>
                  <a:pt x="1381" y="2049"/>
                </a:cubicBezTo>
                <a:cubicBezTo>
                  <a:pt x="3541" y="636"/>
                  <a:pt x="6216" y="-410"/>
                  <a:pt x="10972" y="157"/>
                </a:cubicBezTo>
                <a:cubicBezTo>
                  <a:pt x="5919" y="1474"/>
                  <a:pt x="1678" y="2956"/>
                  <a:pt x="2629" y="5633"/>
                </a:cubicBezTo>
                <a:cubicBezTo>
                  <a:pt x="5404" y="4979"/>
                  <a:pt x="7980" y="4238"/>
                  <a:pt x="10794" y="3819"/>
                </a:cubicBezTo>
                <a:cubicBezTo>
                  <a:pt x="11824" y="3662"/>
                  <a:pt x="14202" y="4186"/>
                  <a:pt x="14638" y="4648"/>
                </a:cubicBezTo>
                <a:cubicBezTo>
                  <a:pt x="15034" y="5058"/>
                  <a:pt x="13984" y="5903"/>
                  <a:pt x="13092" y="6374"/>
                </a:cubicBezTo>
                <a:cubicBezTo>
                  <a:pt x="12220" y="6837"/>
                  <a:pt x="10814" y="7168"/>
                  <a:pt x="9506" y="7421"/>
                </a:cubicBezTo>
                <a:cubicBezTo>
                  <a:pt x="4314" y="8363"/>
                  <a:pt x="4096" y="8546"/>
                  <a:pt x="7088" y="11545"/>
                </a:cubicBezTo>
                <a:cubicBezTo>
                  <a:pt x="7484" y="11075"/>
                  <a:pt x="7603" y="10447"/>
                  <a:pt x="8416" y="10168"/>
                </a:cubicBezTo>
                <a:cubicBezTo>
                  <a:pt x="10021" y="9575"/>
                  <a:pt x="11923" y="8929"/>
                  <a:pt x="13865" y="8772"/>
                </a:cubicBezTo>
                <a:cubicBezTo>
                  <a:pt x="15550" y="8642"/>
                  <a:pt x="17531" y="9156"/>
                  <a:pt x="19354" y="9374"/>
                </a:cubicBezTo>
                <a:cubicBezTo>
                  <a:pt x="18364" y="10072"/>
                  <a:pt x="17551" y="10839"/>
                  <a:pt x="16283" y="11423"/>
                </a:cubicBezTo>
                <a:cubicBezTo>
                  <a:pt x="15332" y="11851"/>
                  <a:pt x="13826" y="12086"/>
                  <a:pt x="12478" y="12348"/>
                </a:cubicBezTo>
                <a:cubicBezTo>
                  <a:pt x="7980" y="13202"/>
                  <a:pt x="7465" y="14013"/>
                  <a:pt x="10397" y="15984"/>
                </a:cubicBezTo>
                <a:lnTo>
                  <a:pt x="10496" y="1596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8" name="Google Shape;1638;p38"/>
          <p:cNvSpPr/>
          <p:nvPr/>
        </p:nvSpPr>
        <p:spPr>
          <a:xfrm>
            <a:off x="5899509" y="2711919"/>
            <a:ext cx="66824" cy="78274"/>
          </a:xfrm>
          <a:custGeom>
            <a:rect b="b" l="l" r="r" t="t"/>
            <a:pathLst>
              <a:path extrusionOk="0" h="20887" w="20981">
                <a:moveTo>
                  <a:pt x="15351" y="17346"/>
                </a:moveTo>
                <a:cubicBezTo>
                  <a:pt x="17116" y="18354"/>
                  <a:pt x="18893" y="19351"/>
                  <a:pt x="20981" y="20528"/>
                </a:cubicBezTo>
                <a:cubicBezTo>
                  <a:pt x="17936" y="21600"/>
                  <a:pt x="16283" y="20040"/>
                  <a:pt x="14518" y="18873"/>
                </a:cubicBezTo>
                <a:cubicBezTo>
                  <a:pt x="13139" y="17940"/>
                  <a:pt x="11797" y="16974"/>
                  <a:pt x="10454" y="15998"/>
                </a:cubicBezTo>
                <a:cubicBezTo>
                  <a:pt x="10181" y="15807"/>
                  <a:pt x="9771" y="15648"/>
                  <a:pt x="9634" y="15394"/>
                </a:cubicBezTo>
                <a:cubicBezTo>
                  <a:pt x="8590" y="13272"/>
                  <a:pt x="6577" y="12635"/>
                  <a:pt x="4240" y="11723"/>
                </a:cubicBezTo>
                <a:cubicBezTo>
                  <a:pt x="2339" y="10980"/>
                  <a:pt x="972" y="8498"/>
                  <a:pt x="201" y="6546"/>
                </a:cubicBezTo>
                <a:cubicBezTo>
                  <a:pt x="-619" y="4509"/>
                  <a:pt x="1171" y="1644"/>
                  <a:pt x="3669" y="0"/>
                </a:cubicBezTo>
                <a:cubicBezTo>
                  <a:pt x="3085" y="1549"/>
                  <a:pt x="2563" y="2663"/>
                  <a:pt x="2215" y="3830"/>
                </a:cubicBezTo>
                <a:cubicBezTo>
                  <a:pt x="1966" y="4647"/>
                  <a:pt x="1780" y="5506"/>
                  <a:pt x="1829" y="6334"/>
                </a:cubicBezTo>
                <a:cubicBezTo>
                  <a:pt x="1829" y="6779"/>
                  <a:pt x="2401" y="7204"/>
                  <a:pt x="2687" y="7660"/>
                </a:cubicBezTo>
                <a:cubicBezTo>
                  <a:pt x="3184" y="7394"/>
                  <a:pt x="3781" y="7214"/>
                  <a:pt x="4141" y="6843"/>
                </a:cubicBezTo>
                <a:cubicBezTo>
                  <a:pt x="4961" y="6026"/>
                  <a:pt x="5483" y="4912"/>
                  <a:pt x="6453" y="4297"/>
                </a:cubicBezTo>
                <a:cubicBezTo>
                  <a:pt x="7223" y="3809"/>
                  <a:pt x="8466" y="3851"/>
                  <a:pt x="9510" y="3671"/>
                </a:cubicBezTo>
                <a:cubicBezTo>
                  <a:pt x="9622" y="4604"/>
                  <a:pt x="10193" y="5814"/>
                  <a:pt x="9709" y="6408"/>
                </a:cubicBezTo>
                <a:cubicBezTo>
                  <a:pt x="8851" y="7501"/>
                  <a:pt x="7372" y="8222"/>
                  <a:pt x="6129" y="9092"/>
                </a:cubicBezTo>
                <a:cubicBezTo>
                  <a:pt x="5744" y="9368"/>
                  <a:pt x="5309" y="9580"/>
                  <a:pt x="4613" y="9983"/>
                </a:cubicBezTo>
                <a:cubicBezTo>
                  <a:pt x="6838" y="10991"/>
                  <a:pt x="8354" y="11150"/>
                  <a:pt x="9982" y="9442"/>
                </a:cubicBezTo>
                <a:cubicBezTo>
                  <a:pt x="10827" y="8551"/>
                  <a:pt x="12430" y="8137"/>
                  <a:pt x="13748" y="7670"/>
                </a:cubicBezTo>
                <a:cubicBezTo>
                  <a:pt x="13885" y="7617"/>
                  <a:pt x="14978" y="8795"/>
                  <a:pt x="14842" y="8996"/>
                </a:cubicBezTo>
                <a:cubicBezTo>
                  <a:pt x="14071" y="10047"/>
                  <a:pt x="13114" y="11002"/>
                  <a:pt x="12095" y="11893"/>
                </a:cubicBezTo>
                <a:cubicBezTo>
                  <a:pt x="11685" y="12243"/>
                  <a:pt x="10989" y="12338"/>
                  <a:pt x="9808" y="12763"/>
                </a:cubicBezTo>
                <a:cubicBezTo>
                  <a:pt x="10852" y="13749"/>
                  <a:pt x="11685" y="14577"/>
                  <a:pt x="12580" y="15404"/>
                </a:cubicBezTo>
                <a:cubicBezTo>
                  <a:pt x="14481" y="14216"/>
                  <a:pt x="15637" y="11203"/>
                  <a:pt x="17949" y="13367"/>
                </a:cubicBezTo>
                <a:cubicBezTo>
                  <a:pt x="20198" y="15447"/>
                  <a:pt x="16494" y="15861"/>
                  <a:pt x="15301" y="17335"/>
                </a:cubicBezTo>
                <a:lnTo>
                  <a:pt x="15351" y="1733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9" name="Google Shape;1639;p38"/>
          <p:cNvSpPr/>
          <p:nvPr/>
        </p:nvSpPr>
        <p:spPr>
          <a:xfrm>
            <a:off x="6070366" y="2716953"/>
            <a:ext cx="72758" cy="66065"/>
          </a:xfrm>
          <a:custGeom>
            <a:rect b="b" l="l" r="r" t="t"/>
            <a:pathLst>
              <a:path extrusionOk="0" h="20613" w="21120">
                <a:moveTo>
                  <a:pt x="21097" y="2723"/>
                </a:moveTo>
                <a:cubicBezTo>
                  <a:pt x="18115" y="1904"/>
                  <a:pt x="15419" y="725"/>
                  <a:pt x="13503" y="2524"/>
                </a:cubicBezTo>
                <a:cubicBezTo>
                  <a:pt x="14742" y="3641"/>
                  <a:pt x="16107" y="4745"/>
                  <a:pt x="17266" y="6035"/>
                </a:cubicBezTo>
                <a:cubicBezTo>
                  <a:pt x="17495" y="6283"/>
                  <a:pt x="16933" y="7871"/>
                  <a:pt x="16841" y="7871"/>
                </a:cubicBezTo>
                <a:cubicBezTo>
                  <a:pt x="15029" y="7623"/>
                  <a:pt x="13228" y="7239"/>
                  <a:pt x="11438" y="6866"/>
                </a:cubicBezTo>
                <a:cubicBezTo>
                  <a:pt x="11289" y="6457"/>
                  <a:pt x="11163" y="6048"/>
                  <a:pt x="11014" y="5638"/>
                </a:cubicBezTo>
                <a:cubicBezTo>
                  <a:pt x="10509" y="6271"/>
                  <a:pt x="10027" y="6928"/>
                  <a:pt x="9225" y="7971"/>
                </a:cubicBezTo>
                <a:cubicBezTo>
                  <a:pt x="10693" y="8442"/>
                  <a:pt x="11679" y="8603"/>
                  <a:pt x="12528" y="9062"/>
                </a:cubicBezTo>
                <a:cubicBezTo>
                  <a:pt x="13939" y="9807"/>
                  <a:pt x="14972" y="11196"/>
                  <a:pt x="13893" y="12710"/>
                </a:cubicBezTo>
                <a:cubicBezTo>
                  <a:pt x="13469" y="13293"/>
                  <a:pt x="11748" y="12871"/>
                  <a:pt x="10635" y="12772"/>
                </a:cubicBezTo>
                <a:cubicBezTo>
                  <a:pt x="10303" y="12747"/>
                  <a:pt x="9982" y="12251"/>
                  <a:pt x="9672" y="11953"/>
                </a:cubicBezTo>
                <a:cubicBezTo>
                  <a:pt x="7928" y="10253"/>
                  <a:pt x="7504" y="10365"/>
                  <a:pt x="6517" y="12698"/>
                </a:cubicBezTo>
                <a:cubicBezTo>
                  <a:pt x="7676" y="13740"/>
                  <a:pt x="8915" y="14608"/>
                  <a:pt x="9821" y="15787"/>
                </a:cubicBezTo>
                <a:cubicBezTo>
                  <a:pt x="10177" y="16258"/>
                  <a:pt x="10027" y="17685"/>
                  <a:pt x="9615" y="18194"/>
                </a:cubicBezTo>
                <a:cubicBezTo>
                  <a:pt x="9293" y="18578"/>
                  <a:pt x="7997" y="18467"/>
                  <a:pt x="7424" y="18082"/>
                </a:cubicBezTo>
                <a:cubicBezTo>
                  <a:pt x="3317" y="15291"/>
                  <a:pt x="3363" y="15253"/>
                  <a:pt x="1114" y="20166"/>
                </a:cubicBezTo>
                <a:cubicBezTo>
                  <a:pt x="1034" y="20365"/>
                  <a:pt x="736" y="20464"/>
                  <a:pt x="529" y="20613"/>
                </a:cubicBezTo>
                <a:cubicBezTo>
                  <a:pt x="-480" y="18008"/>
                  <a:pt x="-79" y="16196"/>
                  <a:pt x="2021" y="14856"/>
                </a:cubicBezTo>
                <a:cubicBezTo>
                  <a:pt x="3466" y="13926"/>
                  <a:pt x="4475" y="12933"/>
                  <a:pt x="5301" y="11159"/>
                </a:cubicBezTo>
                <a:cubicBezTo>
                  <a:pt x="6357" y="8864"/>
                  <a:pt x="8272" y="7028"/>
                  <a:pt x="9787" y="4968"/>
                </a:cubicBezTo>
                <a:cubicBezTo>
                  <a:pt x="10291" y="4286"/>
                  <a:pt x="10773" y="3591"/>
                  <a:pt x="11175" y="2822"/>
                </a:cubicBezTo>
                <a:cubicBezTo>
                  <a:pt x="12540" y="167"/>
                  <a:pt x="18298" y="-987"/>
                  <a:pt x="20443" y="1010"/>
                </a:cubicBezTo>
                <a:cubicBezTo>
                  <a:pt x="20696" y="1259"/>
                  <a:pt x="20741" y="1755"/>
                  <a:pt x="21120" y="2735"/>
                </a:cubicBezTo>
                <a:lnTo>
                  <a:pt x="21097" y="272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0" name="Google Shape;1640;p38"/>
          <p:cNvSpPr/>
          <p:nvPr/>
        </p:nvSpPr>
        <p:spPr>
          <a:xfrm>
            <a:off x="6026864" y="2675297"/>
            <a:ext cx="59562" cy="86488"/>
          </a:xfrm>
          <a:custGeom>
            <a:rect b="b" l="l" r="r" t="t"/>
            <a:pathLst>
              <a:path extrusionOk="0" h="21501" w="20844">
                <a:moveTo>
                  <a:pt x="11316" y="4569"/>
                </a:moveTo>
                <a:cubicBezTo>
                  <a:pt x="12810" y="4569"/>
                  <a:pt x="14372" y="4322"/>
                  <a:pt x="15686" y="4638"/>
                </a:cubicBezTo>
                <a:cubicBezTo>
                  <a:pt x="16792" y="4915"/>
                  <a:pt x="17608" y="5845"/>
                  <a:pt x="18562" y="6478"/>
                </a:cubicBezTo>
                <a:cubicBezTo>
                  <a:pt x="17470" y="6963"/>
                  <a:pt x="16460" y="7546"/>
                  <a:pt x="15299" y="7872"/>
                </a:cubicBezTo>
                <a:cubicBezTo>
                  <a:pt x="14746" y="8031"/>
                  <a:pt x="13888" y="7803"/>
                  <a:pt x="13252" y="7615"/>
                </a:cubicBezTo>
                <a:cubicBezTo>
                  <a:pt x="10238" y="6765"/>
                  <a:pt x="9339" y="8031"/>
                  <a:pt x="8647" y="9949"/>
                </a:cubicBezTo>
                <a:cubicBezTo>
                  <a:pt x="10085" y="10038"/>
                  <a:pt x="11510" y="9880"/>
                  <a:pt x="12547" y="10236"/>
                </a:cubicBezTo>
                <a:cubicBezTo>
                  <a:pt x="13556" y="10592"/>
                  <a:pt x="14165" y="11502"/>
                  <a:pt x="14981" y="12165"/>
                </a:cubicBezTo>
                <a:cubicBezTo>
                  <a:pt x="14013" y="12550"/>
                  <a:pt x="13100" y="13035"/>
                  <a:pt x="12063" y="13253"/>
                </a:cubicBezTo>
                <a:cubicBezTo>
                  <a:pt x="11358" y="13401"/>
                  <a:pt x="10417" y="13213"/>
                  <a:pt x="9712" y="12996"/>
                </a:cubicBezTo>
                <a:cubicBezTo>
                  <a:pt x="7264" y="12204"/>
                  <a:pt x="6421" y="13124"/>
                  <a:pt x="5937" y="14805"/>
                </a:cubicBezTo>
                <a:cubicBezTo>
                  <a:pt x="7002" y="15053"/>
                  <a:pt x="8108" y="15181"/>
                  <a:pt x="8965" y="15587"/>
                </a:cubicBezTo>
                <a:cubicBezTo>
                  <a:pt x="9519" y="15844"/>
                  <a:pt x="9698" y="16506"/>
                  <a:pt x="10030" y="16981"/>
                </a:cubicBezTo>
                <a:cubicBezTo>
                  <a:pt x="9449" y="17179"/>
                  <a:pt x="8841" y="17545"/>
                  <a:pt x="8260" y="17525"/>
                </a:cubicBezTo>
                <a:cubicBezTo>
                  <a:pt x="3434" y="17436"/>
                  <a:pt x="2715" y="17881"/>
                  <a:pt x="2272" y="21501"/>
                </a:cubicBezTo>
                <a:cubicBezTo>
                  <a:pt x="171" y="21016"/>
                  <a:pt x="-756" y="19582"/>
                  <a:pt x="724" y="18316"/>
                </a:cubicBezTo>
                <a:cubicBezTo>
                  <a:pt x="4112" y="15458"/>
                  <a:pt x="5356" y="12006"/>
                  <a:pt x="6767" y="8555"/>
                </a:cubicBezTo>
                <a:cubicBezTo>
                  <a:pt x="7043" y="7882"/>
                  <a:pt x="7804" y="7348"/>
                  <a:pt x="8329" y="6715"/>
                </a:cubicBezTo>
                <a:cubicBezTo>
                  <a:pt x="8689" y="6300"/>
                  <a:pt x="9366" y="5796"/>
                  <a:pt x="9242" y="5449"/>
                </a:cubicBezTo>
                <a:cubicBezTo>
                  <a:pt x="8716" y="3986"/>
                  <a:pt x="9173" y="2720"/>
                  <a:pt x="10984" y="2087"/>
                </a:cubicBezTo>
                <a:cubicBezTo>
                  <a:pt x="13460" y="1216"/>
                  <a:pt x="16115" y="554"/>
                  <a:pt x="18797" y="10"/>
                </a:cubicBezTo>
                <a:cubicBezTo>
                  <a:pt x="19281" y="-99"/>
                  <a:pt x="20166" y="771"/>
                  <a:pt x="20844" y="1187"/>
                </a:cubicBezTo>
                <a:cubicBezTo>
                  <a:pt x="20083" y="1256"/>
                  <a:pt x="19281" y="1434"/>
                  <a:pt x="18548" y="1365"/>
                </a:cubicBezTo>
                <a:cubicBezTo>
                  <a:pt x="16419" y="1147"/>
                  <a:pt x="12353" y="2868"/>
                  <a:pt x="11316" y="4530"/>
                </a:cubicBezTo>
                <a:lnTo>
                  <a:pt x="11316" y="45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1" name="Google Shape;1641;p38"/>
          <p:cNvSpPr/>
          <p:nvPr/>
        </p:nvSpPr>
        <p:spPr>
          <a:xfrm>
            <a:off x="6357512" y="2670245"/>
            <a:ext cx="23312" cy="46764"/>
          </a:xfrm>
          <a:custGeom>
            <a:rect b="b" l="l" r="r" t="t"/>
            <a:pathLst>
              <a:path extrusionOk="0" h="21600" w="21436">
                <a:moveTo>
                  <a:pt x="16646" y="21600"/>
                </a:moveTo>
                <a:cubicBezTo>
                  <a:pt x="11292" y="19671"/>
                  <a:pt x="6119" y="17835"/>
                  <a:pt x="0" y="15612"/>
                </a:cubicBezTo>
                <a:cubicBezTo>
                  <a:pt x="619" y="11388"/>
                  <a:pt x="1348" y="6227"/>
                  <a:pt x="2222" y="0"/>
                </a:cubicBezTo>
                <a:cubicBezTo>
                  <a:pt x="5099" y="1837"/>
                  <a:pt x="6848" y="2994"/>
                  <a:pt x="8742" y="4096"/>
                </a:cubicBezTo>
                <a:cubicBezTo>
                  <a:pt x="12312" y="6135"/>
                  <a:pt x="15991" y="8100"/>
                  <a:pt x="19597" y="10084"/>
                </a:cubicBezTo>
                <a:cubicBezTo>
                  <a:pt x="20398" y="10543"/>
                  <a:pt x="21600" y="11222"/>
                  <a:pt x="21418" y="11645"/>
                </a:cubicBezTo>
                <a:cubicBezTo>
                  <a:pt x="19997" y="15006"/>
                  <a:pt x="18249" y="18331"/>
                  <a:pt x="16646" y="21600"/>
                </a:cubicBezTo>
                <a:close/>
                <a:moveTo>
                  <a:pt x="11947" y="15539"/>
                </a:moveTo>
                <a:cubicBezTo>
                  <a:pt x="16792" y="12104"/>
                  <a:pt x="10199" y="10855"/>
                  <a:pt x="6775" y="7990"/>
                </a:cubicBezTo>
                <a:cubicBezTo>
                  <a:pt x="5974" y="10616"/>
                  <a:pt x="5427" y="12343"/>
                  <a:pt x="4845" y="14253"/>
                </a:cubicBezTo>
                <a:cubicBezTo>
                  <a:pt x="7358" y="14712"/>
                  <a:pt x="9580" y="15098"/>
                  <a:pt x="11947" y="1553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2" name="Google Shape;1642;p38"/>
          <p:cNvSpPr/>
          <p:nvPr/>
        </p:nvSpPr>
        <p:spPr>
          <a:xfrm>
            <a:off x="6484871" y="2731230"/>
            <a:ext cx="31320" cy="19344"/>
          </a:xfrm>
          <a:custGeom>
            <a:rect b="b" l="l" r="r" t="t"/>
            <a:pathLst>
              <a:path extrusionOk="0" h="20046" w="21600">
                <a:moveTo>
                  <a:pt x="21600" y="428"/>
                </a:moveTo>
                <a:cubicBezTo>
                  <a:pt x="18740" y="6913"/>
                  <a:pt x="15934" y="13149"/>
                  <a:pt x="12829" y="20046"/>
                </a:cubicBezTo>
                <a:lnTo>
                  <a:pt x="0" y="20046"/>
                </a:lnTo>
                <a:cubicBezTo>
                  <a:pt x="1907" y="3072"/>
                  <a:pt x="6946" y="-1554"/>
                  <a:pt x="21600" y="4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3" name="Google Shape;1643;p38"/>
          <p:cNvSpPr/>
          <p:nvPr/>
        </p:nvSpPr>
        <p:spPr>
          <a:xfrm>
            <a:off x="6437383" y="2698677"/>
            <a:ext cx="21168" cy="3661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0" y="8490"/>
                </a:lnTo>
                <a:cubicBezTo>
                  <a:pt x="7361" y="5605"/>
                  <a:pt x="13958" y="3025"/>
                  <a:pt x="21600" y="0"/>
                </a:cubicBezTo>
                <a:cubicBezTo>
                  <a:pt x="20434" y="4573"/>
                  <a:pt x="21158" y="9522"/>
                  <a:pt x="17698" y="13087"/>
                </a:cubicBezTo>
                <a:cubicBezTo>
                  <a:pt x="14320" y="16558"/>
                  <a:pt x="6597" y="18575"/>
                  <a:pt x="0" y="21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4" name="Google Shape;1644;p38"/>
          <p:cNvSpPr/>
          <p:nvPr/>
        </p:nvSpPr>
        <p:spPr>
          <a:xfrm>
            <a:off x="6304923" y="2736335"/>
            <a:ext cx="29268" cy="2435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cubicBezTo>
                  <a:pt x="4926" y="1829"/>
                  <a:pt x="10465" y="2216"/>
                  <a:pt x="13904" y="5558"/>
                </a:cubicBezTo>
                <a:cubicBezTo>
                  <a:pt x="17402" y="9041"/>
                  <a:pt x="18802" y="15408"/>
                  <a:pt x="21600" y="21600"/>
                </a:cubicBezTo>
                <a:cubicBezTo>
                  <a:pt x="16032" y="20896"/>
                  <a:pt x="11252" y="20404"/>
                  <a:pt x="6471" y="19700"/>
                </a:cubicBezTo>
                <a:cubicBezTo>
                  <a:pt x="6005" y="19630"/>
                  <a:pt x="5422" y="18750"/>
                  <a:pt x="5247" y="18117"/>
                </a:cubicBezTo>
                <a:cubicBezTo>
                  <a:pt x="3556" y="12383"/>
                  <a:pt x="1895" y="6614"/>
                  <a:pt x="29" y="7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5" name="Google Shape;1645;p38"/>
          <p:cNvSpPr/>
          <p:nvPr/>
        </p:nvSpPr>
        <p:spPr>
          <a:xfrm>
            <a:off x="6377717" y="2729217"/>
            <a:ext cx="17226" cy="45792"/>
          </a:xfrm>
          <a:custGeom>
            <a:rect b="b" l="l" r="r" t="t"/>
            <a:pathLst>
              <a:path extrusionOk="0" h="21600" w="21600">
                <a:moveTo>
                  <a:pt x="15194" y="21581"/>
                </a:moveTo>
                <a:cubicBezTo>
                  <a:pt x="10130" y="14563"/>
                  <a:pt x="5015" y="7563"/>
                  <a:pt x="0" y="544"/>
                </a:cubicBezTo>
                <a:cubicBezTo>
                  <a:pt x="1639" y="375"/>
                  <a:pt x="3128" y="169"/>
                  <a:pt x="4767" y="0"/>
                </a:cubicBezTo>
                <a:cubicBezTo>
                  <a:pt x="10328" y="6962"/>
                  <a:pt x="15939" y="13906"/>
                  <a:pt x="21600" y="20906"/>
                </a:cubicBezTo>
                <a:cubicBezTo>
                  <a:pt x="19514" y="21150"/>
                  <a:pt x="17379" y="21356"/>
                  <a:pt x="15294" y="21600"/>
                </a:cubicBezTo>
                <a:lnTo>
                  <a:pt x="15194" y="21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6" name="Google Shape;1646;p38"/>
          <p:cNvSpPr/>
          <p:nvPr/>
        </p:nvSpPr>
        <p:spPr>
          <a:xfrm>
            <a:off x="6435367" y="2755622"/>
            <a:ext cx="42498" cy="31482"/>
          </a:xfrm>
          <a:custGeom>
            <a:rect b="b" l="l" r="r" t="t"/>
            <a:pathLst>
              <a:path extrusionOk="0" h="21600" w="21600">
                <a:moveTo>
                  <a:pt x="0" y="19064"/>
                </a:moveTo>
                <a:lnTo>
                  <a:pt x="20454" y="0"/>
                </a:lnTo>
                <a:cubicBezTo>
                  <a:pt x="20816" y="764"/>
                  <a:pt x="21238" y="1527"/>
                  <a:pt x="21600" y="2345"/>
                </a:cubicBezTo>
                <a:cubicBezTo>
                  <a:pt x="14883" y="8755"/>
                  <a:pt x="8125" y="15218"/>
                  <a:pt x="1408" y="21600"/>
                </a:cubicBezTo>
                <a:cubicBezTo>
                  <a:pt x="925" y="20755"/>
                  <a:pt x="483" y="19936"/>
                  <a:pt x="0" y="190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7" name="Google Shape;1647;p38"/>
          <p:cNvSpPr/>
          <p:nvPr/>
        </p:nvSpPr>
        <p:spPr>
          <a:xfrm>
            <a:off x="6339323" y="2764807"/>
            <a:ext cx="28296" cy="25488"/>
          </a:xfrm>
          <a:custGeom>
            <a:rect b="b" l="l" r="r" t="t"/>
            <a:pathLst>
              <a:path extrusionOk="0" h="21600" w="21600">
                <a:moveTo>
                  <a:pt x="1659" y="0"/>
                </a:moveTo>
                <a:cubicBezTo>
                  <a:pt x="8296" y="6355"/>
                  <a:pt x="14963" y="12642"/>
                  <a:pt x="21600" y="18997"/>
                </a:cubicBezTo>
                <a:cubicBezTo>
                  <a:pt x="20876" y="19842"/>
                  <a:pt x="20212" y="20755"/>
                  <a:pt x="19488" y="21600"/>
                </a:cubicBezTo>
                <a:cubicBezTo>
                  <a:pt x="11283" y="17239"/>
                  <a:pt x="5641" y="9600"/>
                  <a:pt x="0" y="2062"/>
                </a:cubicBezTo>
                <a:cubicBezTo>
                  <a:pt x="543" y="1386"/>
                  <a:pt x="1086" y="642"/>
                  <a:pt x="165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8" name="Google Shape;1648;p38"/>
          <p:cNvSpPr/>
          <p:nvPr/>
        </p:nvSpPr>
        <p:spPr>
          <a:xfrm>
            <a:off x="6418175" y="2744448"/>
            <a:ext cx="14133" cy="28458"/>
          </a:xfrm>
          <a:custGeom>
            <a:rect b="b" l="l" r="r" t="t"/>
            <a:pathLst>
              <a:path extrusionOk="0" h="21600" w="19035">
                <a:moveTo>
                  <a:pt x="680" y="21600"/>
                </a:moveTo>
                <a:cubicBezTo>
                  <a:pt x="-2565" y="15295"/>
                  <a:pt x="6160" y="4465"/>
                  <a:pt x="19035" y="0"/>
                </a:cubicBezTo>
                <a:cubicBezTo>
                  <a:pt x="12864" y="7210"/>
                  <a:pt x="6745" y="14390"/>
                  <a:pt x="680" y="21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9" name="Google Shape;1649;p38"/>
          <p:cNvSpPr/>
          <p:nvPr/>
        </p:nvSpPr>
        <p:spPr>
          <a:xfrm>
            <a:off x="6706836" y="2723133"/>
            <a:ext cx="29286" cy="33534"/>
          </a:xfrm>
          <a:custGeom>
            <a:rect b="b" l="l" r="r" t="t"/>
            <a:pathLst>
              <a:path extrusionOk="0" h="21600" w="21494">
                <a:moveTo>
                  <a:pt x="20100" y="21600"/>
                </a:moveTo>
                <a:cubicBezTo>
                  <a:pt x="14062" y="19473"/>
                  <a:pt x="7936" y="17552"/>
                  <a:pt x="2042" y="15041"/>
                </a:cubicBezTo>
                <a:cubicBezTo>
                  <a:pt x="765" y="14502"/>
                  <a:pt x="-106" y="11915"/>
                  <a:pt x="10" y="10377"/>
                </a:cubicBezTo>
                <a:cubicBezTo>
                  <a:pt x="10" y="9711"/>
                  <a:pt x="2884" y="8840"/>
                  <a:pt x="4539" y="8609"/>
                </a:cubicBezTo>
                <a:cubicBezTo>
                  <a:pt x="5875" y="8456"/>
                  <a:pt x="7355" y="9147"/>
                  <a:pt x="8807" y="9480"/>
                </a:cubicBezTo>
                <a:cubicBezTo>
                  <a:pt x="9620" y="6303"/>
                  <a:pt x="10346" y="3126"/>
                  <a:pt x="11159" y="0"/>
                </a:cubicBezTo>
                <a:cubicBezTo>
                  <a:pt x="12000" y="0"/>
                  <a:pt x="12871" y="0"/>
                  <a:pt x="13655" y="0"/>
                </a:cubicBezTo>
                <a:cubicBezTo>
                  <a:pt x="16268" y="6841"/>
                  <a:pt x="18881" y="13631"/>
                  <a:pt x="21494" y="20473"/>
                </a:cubicBezTo>
                <a:lnTo>
                  <a:pt x="20100" y="21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0" name="Google Shape;1650;p38"/>
          <p:cNvSpPr/>
          <p:nvPr/>
        </p:nvSpPr>
        <p:spPr>
          <a:xfrm>
            <a:off x="6875693" y="2691559"/>
            <a:ext cx="23286" cy="32562"/>
          </a:xfrm>
          <a:custGeom>
            <a:rect b="b" l="l" r="r" t="t"/>
            <a:pathLst>
              <a:path extrusionOk="0" h="21600" w="21412">
                <a:moveTo>
                  <a:pt x="9865" y="8070"/>
                </a:moveTo>
                <a:cubicBezTo>
                  <a:pt x="14127" y="7279"/>
                  <a:pt x="17624" y="6593"/>
                  <a:pt x="21084" y="5908"/>
                </a:cubicBezTo>
                <a:cubicBezTo>
                  <a:pt x="21230" y="6303"/>
                  <a:pt x="21339" y="6699"/>
                  <a:pt x="21412" y="7042"/>
                </a:cubicBezTo>
                <a:cubicBezTo>
                  <a:pt x="15548" y="11895"/>
                  <a:pt x="9683" y="16747"/>
                  <a:pt x="3782" y="21600"/>
                </a:cubicBezTo>
                <a:cubicBezTo>
                  <a:pt x="2653" y="21310"/>
                  <a:pt x="1488" y="21020"/>
                  <a:pt x="358" y="20703"/>
                </a:cubicBezTo>
                <a:cubicBezTo>
                  <a:pt x="213" y="14875"/>
                  <a:pt x="-188" y="9020"/>
                  <a:pt x="103" y="3244"/>
                </a:cubicBezTo>
                <a:cubicBezTo>
                  <a:pt x="103" y="2110"/>
                  <a:pt x="2580" y="1081"/>
                  <a:pt x="3928" y="0"/>
                </a:cubicBezTo>
                <a:cubicBezTo>
                  <a:pt x="5494" y="1134"/>
                  <a:pt x="7498" y="2057"/>
                  <a:pt x="8518" y="3376"/>
                </a:cubicBezTo>
                <a:cubicBezTo>
                  <a:pt x="9465" y="4668"/>
                  <a:pt x="9392" y="6382"/>
                  <a:pt x="9865" y="807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1" name="Google Shape;1651;p38"/>
          <p:cNvSpPr/>
          <p:nvPr/>
        </p:nvSpPr>
        <p:spPr>
          <a:xfrm>
            <a:off x="6789727" y="2718003"/>
            <a:ext cx="34346" cy="64044"/>
          </a:xfrm>
          <a:custGeom>
            <a:rect b="b" l="l" r="r" t="t"/>
            <a:pathLst>
              <a:path extrusionOk="0" h="21600" w="20753">
                <a:moveTo>
                  <a:pt x="20717" y="21600"/>
                </a:moveTo>
                <a:cubicBezTo>
                  <a:pt x="13342" y="13917"/>
                  <a:pt x="6683" y="6945"/>
                  <a:pt x="0" y="0"/>
                </a:cubicBezTo>
                <a:cubicBezTo>
                  <a:pt x="5871" y="831"/>
                  <a:pt x="21600" y="17444"/>
                  <a:pt x="20717" y="21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2" name="Google Shape;1652;p38"/>
          <p:cNvSpPr/>
          <p:nvPr/>
        </p:nvSpPr>
        <p:spPr>
          <a:xfrm>
            <a:off x="6853427" y="2728183"/>
            <a:ext cx="20238" cy="51840"/>
          </a:xfrm>
          <a:custGeom>
            <a:rect b="b" l="l" r="r" t="t"/>
            <a:pathLst>
              <a:path extrusionOk="0" h="21600" w="18398">
                <a:moveTo>
                  <a:pt x="287" y="21600"/>
                </a:moveTo>
                <a:cubicBezTo>
                  <a:pt x="-2089" y="17360"/>
                  <a:pt x="10871" y="2319"/>
                  <a:pt x="18323" y="0"/>
                </a:cubicBezTo>
                <a:cubicBezTo>
                  <a:pt x="19511" y="2402"/>
                  <a:pt x="6371" y="18436"/>
                  <a:pt x="287" y="21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3" name="Google Shape;1653;p38"/>
          <p:cNvSpPr/>
          <p:nvPr/>
        </p:nvSpPr>
        <p:spPr>
          <a:xfrm>
            <a:off x="6743227" y="2760711"/>
            <a:ext cx="52596" cy="29538"/>
          </a:xfrm>
          <a:custGeom>
            <a:rect b="b" l="l" r="r" t="t"/>
            <a:pathLst>
              <a:path extrusionOk="0" h="21600" w="21600">
                <a:moveTo>
                  <a:pt x="21064" y="21600"/>
                </a:moveTo>
                <a:cubicBezTo>
                  <a:pt x="15347" y="21076"/>
                  <a:pt x="747" y="6725"/>
                  <a:pt x="0" y="0"/>
                </a:cubicBezTo>
                <a:cubicBezTo>
                  <a:pt x="7406" y="6783"/>
                  <a:pt x="14519" y="13216"/>
                  <a:pt x="21600" y="19737"/>
                </a:cubicBezTo>
                <a:cubicBezTo>
                  <a:pt x="21421" y="20377"/>
                  <a:pt x="21243" y="21018"/>
                  <a:pt x="21064" y="21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4" name="Google Shape;1654;p38"/>
          <p:cNvSpPr/>
          <p:nvPr/>
        </p:nvSpPr>
        <p:spPr>
          <a:xfrm>
            <a:off x="6879720" y="2763773"/>
            <a:ext cx="49518" cy="25344"/>
          </a:xfrm>
          <a:custGeom>
            <a:rect b="b" l="l" r="r" t="t"/>
            <a:pathLst>
              <a:path extrusionOk="0" h="20114" w="21600">
                <a:moveTo>
                  <a:pt x="0" y="19994"/>
                </a:moveTo>
                <a:cubicBezTo>
                  <a:pt x="7102" y="13413"/>
                  <a:pt x="14187" y="6864"/>
                  <a:pt x="21600" y="0"/>
                </a:cubicBezTo>
                <a:cubicBezTo>
                  <a:pt x="21169" y="6707"/>
                  <a:pt x="5740" y="21600"/>
                  <a:pt x="0" y="199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5" name="Google Shape;1655;p38"/>
          <p:cNvSpPr/>
          <p:nvPr/>
        </p:nvSpPr>
        <p:spPr>
          <a:xfrm>
            <a:off x="6940413" y="2752566"/>
            <a:ext cx="11155" cy="10142"/>
          </a:xfrm>
          <a:custGeom>
            <a:rect b="b" l="l" r="r" t="t"/>
            <a:pathLst>
              <a:path extrusionOk="0" h="20283" w="21451">
                <a:moveTo>
                  <a:pt x="21223" y="15969"/>
                </a:moveTo>
                <a:cubicBezTo>
                  <a:pt x="16812" y="17631"/>
                  <a:pt x="11944" y="20954"/>
                  <a:pt x="7913" y="20163"/>
                </a:cubicBezTo>
                <a:cubicBezTo>
                  <a:pt x="4719" y="19609"/>
                  <a:pt x="-149" y="13833"/>
                  <a:pt x="3" y="10510"/>
                </a:cubicBezTo>
                <a:cubicBezTo>
                  <a:pt x="3" y="6870"/>
                  <a:pt x="4338" y="1886"/>
                  <a:pt x="7837" y="66"/>
                </a:cubicBezTo>
                <a:cubicBezTo>
                  <a:pt x="9434" y="-646"/>
                  <a:pt x="13617" y="4576"/>
                  <a:pt x="16583" y="7187"/>
                </a:cubicBezTo>
                <a:cubicBezTo>
                  <a:pt x="18181" y="10035"/>
                  <a:pt x="19778" y="13042"/>
                  <a:pt x="21451" y="15890"/>
                </a:cubicBezTo>
                <a:lnTo>
                  <a:pt x="21223" y="1589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6" name="Google Shape;1656;p38"/>
          <p:cNvSpPr/>
          <p:nvPr/>
        </p:nvSpPr>
        <p:spPr>
          <a:xfrm>
            <a:off x="5705382" y="4184101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63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7" name="Google Shape;1657;p38"/>
          <p:cNvSpPr/>
          <p:nvPr/>
        </p:nvSpPr>
        <p:spPr>
          <a:xfrm>
            <a:off x="5875262" y="4157862"/>
            <a:ext cx="86006" cy="85248"/>
          </a:xfrm>
          <a:custGeom>
            <a:rect b="b" l="l" r="r" t="t"/>
            <a:pathLst>
              <a:path extrusionOk="0" h="21312" w="21569">
                <a:moveTo>
                  <a:pt x="12368" y="8070"/>
                </a:moveTo>
                <a:lnTo>
                  <a:pt x="2851" y="8070"/>
                </a:lnTo>
                <a:cubicBezTo>
                  <a:pt x="2806" y="8512"/>
                  <a:pt x="2761" y="8796"/>
                  <a:pt x="2761" y="9079"/>
                </a:cubicBezTo>
                <a:cubicBezTo>
                  <a:pt x="2761" y="12694"/>
                  <a:pt x="2761" y="16309"/>
                  <a:pt x="2761" y="20038"/>
                </a:cubicBezTo>
                <a:lnTo>
                  <a:pt x="14934" y="20038"/>
                </a:lnTo>
                <a:cubicBezTo>
                  <a:pt x="14934" y="17567"/>
                  <a:pt x="14934" y="15221"/>
                  <a:pt x="14934" y="12853"/>
                </a:cubicBezTo>
                <a:cubicBezTo>
                  <a:pt x="14934" y="11810"/>
                  <a:pt x="15285" y="11028"/>
                  <a:pt x="16460" y="11278"/>
                </a:cubicBezTo>
                <a:cubicBezTo>
                  <a:pt x="16901" y="11380"/>
                  <a:pt x="17568" y="12026"/>
                  <a:pt x="17568" y="12411"/>
                </a:cubicBezTo>
                <a:cubicBezTo>
                  <a:pt x="17579" y="14972"/>
                  <a:pt x="17511" y="17522"/>
                  <a:pt x="17296" y="20072"/>
                </a:cubicBezTo>
                <a:cubicBezTo>
                  <a:pt x="17274" y="20514"/>
                  <a:pt x="16449" y="21250"/>
                  <a:pt x="15997" y="21262"/>
                </a:cubicBezTo>
                <a:cubicBezTo>
                  <a:pt x="11069" y="21341"/>
                  <a:pt x="6163" y="21307"/>
                  <a:pt x="1246" y="21296"/>
                </a:cubicBezTo>
                <a:cubicBezTo>
                  <a:pt x="252" y="21296"/>
                  <a:pt x="-31" y="20786"/>
                  <a:pt x="3" y="19811"/>
                </a:cubicBezTo>
                <a:cubicBezTo>
                  <a:pt x="82" y="16003"/>
                  <a:pt x="127" y="12218"/>
                  <a:pt x="59" y="8410"/>
                </a:cubicBezTo>
                <a:cubicBezTo>
                  <a:pt x="48" y="7277"/>
                  <a:pt x="432" y="6926"/>
                  <a:pt x="1472" y="6926"/>
                </a:cubicBezTo>
                <a:cubicBezTo>
                  <a:pt x="4976" y="6881"/>
                  <a:pt x="8458" y="6767"/>
                  <a:pt x="11950" y="6790"/>
                </a:cubicBezTo>
                <a:cubicBezTo>
                  <a:pt x="13058" y="6790"/>
                  <a:pt x="13804" y="6495"/>
                  <a:pt x="14505" y="5600"/>
                </a:cubicBezTo>
                <a:cubicBezTo>
                  <a:pt x="15725" y="3991"/>
                  <a:pt x="17070" y="2483"/>
                  <a:pt x="18393" y="965"/>
                </a:cubicBezTo>
                <a:cubicBezTo>
                  <a:pt x="19399" y="-191"/>
                  <a:pt x="19953" y="-259"/>
                  <a:pt x="21569" y="500"/>
                </a:cubicBezTo>
                <a:cubicBezTo>
                  <a:pt x="19896" y="2359"/>
                  <a:pt x="18133" y="4127"/>
                  <a:pt x="16618" y="6076"/>
                </a:cubicBezTo>
                <a:cubicBezTo>
                  <a:pt x="13951" y="9476"/>
                  <a:pt x="11475" y="13034"/>
                  <a:pt x="8831" y="16468"/>
                </a:cubicBezTo>
                <a:cubicBezTo>
                  <a:pt x="8390" y="17046"/>
                  <a:pt x="7576" y="17658"/>
                  <a:pt x="6920" y="17669"/>
                </a:cubicBezTo>
                <a:cubicBezTo>
                  <a:pt x="6434" y="17669"/>
                  <a:pt x="5790" y="16819"/>
                  <a:pt x="5474" y="16230"/>
                </a:cubicBezTo>
                <a:cubicBezTo>
                  <a:pt x="5010" y="15380"/>
                  <a:pt x="4773" y="14417"/>
                  <a:pt x="4445" y="13510"/>
                </a:cubicBezTo>
                <a:cubicBezTo>
                  <a:pt x="4626" y="13329"/>
                  <a:pt x="4795" y="13159"/>
                  <a:pt x="4976" y="12978"/>
                </a:cubicBezTo>
                <a:cubicBezTo>
                  <a:pt x="5801" y="13499"/>
                  <a:pt x="6626" y="14031"/>
                  <a:pt x="7553" y="14632"/>
                </a:cubicBezTo>
                <a:cubicBezTo>
                  <a:pt x="9057" y="12592"/>
                  <a:pt x="10696" y="10394"/>
                  <a:pt x="12391" y="8093"/>
                </a:cubicBezTo>
                <a:lnTo>
                  <a:pt x="12368" y="809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8" name="Google Shape;1658;p38"/>
          <p:cNvSpPr/>
          <p:nvPr/>
        </p:nvSpPr>
        <p:spPr>
          <a:xfrm>
            <a:off x="6652682" y="4188812"/>
            <a:ext cx="98937" cy="70516"/>
          </a:xfrm>
          <a:custGeom>
            <a:rect b="b" l="l" r="r" t="t"/>
            <a:pathLst>
              <a:path extrusionOk="0" h="21548" w="21508">
                <a:moveTo>
                  <a:pt x="14695" y="1261"/>
                </a:moveTo>
                <a:lnTo>
                  <a:pt x="2509" y="1261"/>
                </a:lnTo>
                <a:lnTo>
                  <a:pt x="2509" y="19619"/>
                </a:lnTo>
                <a:lnTo>
                  <a:pt x="18908" y="19619"/>
                </a:lnTo>
                <a:cubicBezTo>
                  <a:pt x="19054" y="15005"/>
                  <a:pt x="19152" y="10738"/>
                  <a:pt x="19358" y="6484"/>
                </a:cubicBezTo>
                <a:cubicBezTo>
                  <a:pt x="19378" y="5805"/>
                  <a:pt x="19770" y="4808"/>
                  <a:pt x="20171" y="4600"/>
                </a:cubicBezTo>
                <a:cubicBezTo>
                  <a:pt x="20906" y="4212"/>
                  <a:pt x="21572" y="4503"/>
                  <a:pt x="21503" y="6069"/>
                </a:cubicBezTo>
                <a:cubicBezTo>
                  <a:pt x="21327" y="10419"/>
                  <a:pt x="21180" y="14769"/>
                  <a:pt x="21063" y="19120"/>
                </a:cubicBezTo>
                <a:cubicBezTo>
                  <a:pt x="21023" y="20353"/>
                  <a:pt x="20622" y="20713"/>
                  <a:pt x="19819" y="20741"/>
                </a:cubicBezTo>
                <a:cubicBezTo>
                  <a:pt x="13716" y="20977"/>
                  <a:pt x="7613" y="21226"/>
                  <a:pt x="1490" y="21545"/>
                </a:cubicBezTo>
                <a:cubicBezTo>
                  <a:pt x="413" y="21600"/>
                  <a:pt x="50" y="21018"/>
                  <a:pt x="50" y="19522"/>
                </a:cubicBezTo>
                <a:cubicBezTo>
                  <a:pt x="50" y="13633"/>
                  <a:pt x="-28" y="7759"/>
                  <a:pt x="11" y="1870"/>
                </a:cubicBezTo>
                <a:cubicBezTo>
                  <a:pt x="11" y="1302"/>
                  <a:pt x="658" y="291"/>
                  <a:pt x="1010" y="277"/>
                </a:cubicBezTo>
                <a:cubicBezTo>
                  <a:pt x="5311" y="97"/>
                  <a:pt x="9631" y="55"/>
                  <a:pt x="13951" y="0"/>
                </a:cubicBezTo>
                <a:cubicBezTo>
                  <a:pt x="14205" y="0"/>
                  <a:pt x="14460" y="277"/>
                  <a:pt x="14734" y="416"/>
                </a:cubicBezTo>
                <a:lnTo>
                  <a:pt x="14695" y="12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9" name="Google Shape;1659;p38"/>
          <p:cNvSpPr/>
          <p:nvPr/>
        </p:nvSpPr>
        <p:spPr>
          <a:xfrm>
            <a:off x="6672555" y="4166804"/>
            <a:ext cx="78948" cy="77696"/>
          </a:xfrm>
          <a:custGeom>
            <a:rect b="b" l="l" r="r" t="t"/>
            <a:pathLst>
              <a:path extrusionOk="0" h="20705" w="21600">
                <a:moveTo>
                  <a:pt x="9741" y="15584"/>
                </a:moveTo>
                <a:cubicBezTo>
                  <a:pt x="11871" y="17045"/>
                  <a:pt x="13842" y="18385"/>
                  <a:pt x="16255" y="20039"/>
                </a:cubicBezTo>
                <a:cubicBezTo>
                  <a:pt x="12352" y="21307"/>
                  <a:pt x="10541" y="18301"/>
                  <a:pt x="7918" y="17190"/>
                </a:cubicBezTo>
                <a:cubicBezTo>
                  <a:pt x="5369" y="18301"/>
                  <a:pt x="3497" y="21162"/>
                  <a:pt x="0" y="20643"/>
                </a:cubicBezTo>
                <a:cubicBezTo>
                  <a:pt x="2180" y="19122"/>
                  <a:pt x="4359" y="17600"/>
                  <a:pt x="6428" y="16164"/>
                </a:cubicBezTo>
                <a:cubicBezTo>
                  <a:pt x="4827" y="13845"/>
                  <a:pt x="3350" y="11708"/>
                  <a:pt x="1860" y="9559"/>
                </a:cubicBezTo>
                <a:cubicBezTo>
                  <a:pt x="2069" y="9390"/>
                  <a:pt x="2278" y="9209"/>
                  <a:pt x="2475" y="9016"/>
                </a:cubicBezTo>
                <a:cubicBezTo>
                  <a:pt x="5726" y="9076"/>
                  <a:pt x="6083" y="12783"/>
                  <a:pt x="8940" y="14159"/>
                </a:cubicBezTo>
                <a:cubicBezTo>
                  <a:pt x="11083" y="11515"/>
                  <a:pt x="13411" y="8774"/>
                  <a:pt x="15603" y="5925"/>
                </a:cubicBezTo>
                <a:cubicBezTo>
                  <a:pt x="16723" y="4464"/>
                  <a:pt x="17561" y="2810"/>
                  <a:pt x="18509" y="1240"/>
                </a:cubicBezTo>
                <a:cubicBezTo>
                  <a:pt x="19383" y="-196"/>
                  <a:pt x="19704" y="-293"/>
                  <a:pt x="21600" y="480"/>
                </a:cubicBezTo>
                <a:cubicBezTo>
                  <a:pt x="18743" y="6215"/>
                  <a:pt x="14802" y="11129"/>
                  <a:pt x="9778" y="15572"/>
                </a:cubicBezTo>
                <a:lnTo>
                  <a:pt x="9741" y="1558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0" name="Google Shape;1660;p38"/>
          <p:cNvSpPr/>
          <p:nvPr/>
        </p:nvSpPr>
        <p:spPr>
          <a:xfrm>
            <a:off x="6195384" y="4170056"/>
            <a:ext cx="100720" cy="92696"/>
          </a:xfrm>
          <a:custGeom>
            <a:rect b="b" l="l" r="r" t="t"/>
            <a:pathLst>
              <a:path extrusionOk="0" h="19352" w="20853">
                <a:moveTo>
                  <a:pt x="18509" y="7083"/>
                </a:moveTo>
                <a:cubicBezTo>
                  <a:pt x="20356" y="6601"/>
                  <a:pt x="20757" y="6724"/>
                  <a:pt x="20831" y="8312"/>
                </a:cubicBezTo>
                <a:cubicBezTo>
                  <a:pt x="20906" y="9750"/>
                  <a:pt x="20803" y="11339"/>
                  <a:pt x="20281" y="12644"/>
                </a:cubicBezTo>
                <a:cubicBezTo>
                  <a:pt x="17651" y="19141"/>
                  <a:pt x="9369" y="21401"/>
                  <a:pt x="3773" y="17268"/>
                </a:cubicBezTo>
                <a:cubicBezTo>
                  <a:pt x="714" y="15008"/>
                  <a:pt x="-694" y="10904"/>
                  <a:pt x="332" y="7234"/>
                </a:cubicBezTo>
                <a:cubicBezTo>
                  <a:pt x="1414" y="3376"/>
                  <a:pt x="5116" y="359"/>
                  <a:pt x="9164" y="37"/>
                </a:cubicBezTo>
                <a:cubicBezTo>
                  <a:pt x="12139" y="-199"/>
                  <a:pt x="14723" y="671"/>
                  <a:pt x="16840" y="2780"/>
                </a:cubicBezTo>
                <a:cubicBezTo>
                  <a:pt x="16774" y="2941"/>
                  <a:pt x="16718" y="3111"/>
                  <a:pt x="16653" y="3272"/>
                </a:cubicBezTo>
                <a:cubicBezTo>
                  <a:pt x="16010" y="3026"/>
                  <a:pt x="15282" y="2884"/>
                  <a:pt x="14723" y="2515"/>
                </a:cubicBezTo>
                <a:cubicBezTo>
                  <a:pt x="11430" y="397"/>
                  <a:pt x="7961" y="472"/>
                  <a:pt x="5191" y="2799"/>
                </a:cubicBezTo>
                <a:cubicBezTo>
                  <a:pt x="2207" y="5314"/>
                  <a:pt x="1218" y="9485"/>
                  <a:pt x="2710" y="13183"/>
                </a:cubicBezTo>
                <a:cubicBezTo>
                  <a:pt x="4053" y="16531"/>
                  <a:pt x="7420" y="18526"/>
                  <a:pt x="11076" y="18167"/>
                </a:cubicBezTo>
                <a:cubicBezTo>
                  <a:pt x="15832" y="17694"/>
                  <a:pt x="19507" y="12795"/>
                  <a:pt x="18686" y="8010"/>
                </a:cubicBezTo>
                <a:cubicBezTo>
                  <a:pt x="18640" y="7726"/>
                  <a:pt x="18584" y="7442"/>
                  <a:pt x="18518" y="7064"/>
                </a:cubicBezTo>
                <a:lnTo>
                  <a:pt x="18509" y="708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1" name="Google Shape;1661;p38"/>
          <p:cNvSpPr/>
          <p:nvPr/>
        </p:nvSpPr>
        <p:spPr>
          <a:xfrm>
            <a:off x="6222307" y="4172457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51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2" name="Google Shape;1662;p38"/>
          <p:cNvSpPr/>
          <p:nvPr/>
        </p:nvSpPr>
        <p:spPr>
          <a:xfrm>
            <a:off x="5578425" y="4180332"/>
            <a:ext cx="61992" cy="65475"/>
          </a:xfrm>
          <a:custGeom>
            <a:rect b="b" l="l" r="r" t="t"/>
            <a:pathLst>
              <a:path extrusionOk="0" h="21397" w="21600">
                <a:moveTo>
                  <a:pt x="0" y="8774"/>
                </a:moveTo>
                <a:cubicBezTo>
                  <a:pt x="2635" y="8196"/>
                  <a:pt x="4502" y="8863"/>
                  <a:pt x="5584" y="10744"/>
                </a:cubicBezTo>
                <a:cubicBezTo>
                  <a:pt x="6604" y="12492"/>
                  <a:pt x="7561" y="14285"/>
                  <a:pt x="8675" y="15959"/>
                </a:cubicBezTo>
                <a:cubicBezTo>
                  <a:pt x="9035" y="16492"/>
                  <a:pt x="9788" y="17114"/>
                  <a:pt x="10353" y="17100"/>
                </a:cubicBezTo>
                <a:cubicBezTo>
                  <a:pt x="10839" y="17100"/>
                  <a:pt x="11498" y="16314"/>
                  <a:pt x="11780" y="15737"/>
                </a:cubicBezTo>
                <a:cubicBezTo>
                  <a:pt x="13898" y="11322"/>
                  <a:pt x="16047" y="6907"/>
                  <a:pt x="17945" y="2418"/>
                </a:cubicBezTo>
                <a:cubicBezTo>
                  <a:pt x="18651" y="788"/>
                  <a:pt x="19561" y="-56"/>
                  <a:pt x="21600" y="3"/>
                </a:cubicBezTo>
                <a:cubicBezTo>
                  <a:pt x="21427" y="537"/>
                  <a:pt x="21333" y="1055"/>
                  <a:pt x="21129" y="1544"/>
                </a:cubicBezTo>
                <a:cubicBezTo>
                  <a:pt x="18494" y="7529"/>
                  <a:pt x="15749" y="13485"/>
                  <a:pt x="13255" y="19529"/>
                </a:cubicBezTo>
                <a:cubicBezTo>
                  <a:pt x="12549" y="21248"/>
                  <a:pt x="11341" y="21144"/>
                  <a:pt x="9929" y="21351"/>
                </a:cubicBezTo>
                <a:cubicBezTo>
                  <a:pt x="8533" y="21544"/>
                  <a:pt x="7749" y="21144"/>
                  <a:pt x="7059" y="19974"/>
                </a:cubicBezTo>
                <a:cubicBezTo>
                  <a:pt x="4784" y="16225"/>
                  <a:pt x="2384" y="12551"/>
                  <a:pt x="0" y="87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3" name="Google Shape;1663;p38"/>
          <p:cNvSpPr/>
          <p:nvPr/>
        </p:nvSpPr>
        <p:spPr>
          <a:xfrm>
            <a:off x="6015270" y="4186916"/>
            <a:ext cx="72324" cy="60298"/>
          </a:xfrm>
          <a:custGeom>
            <a:rect b="b" l="l" r="r" t="t"/>
            <a:pathLst>
              <a:path extrusionOk="0" h="21535" w="21541">
                <a:moveTo>
                  <a:pt x="3428" y="19947"/>
                </a:moveTo>
                <a:lnTo>
                  <a:pt x="18508" y="19947"/>
                </a:lnTo>
                <a:cubicBezTo>
                  <a:pt x="18508" y="15948"/>
                  <a:pt x="18562" y="11997"/>
                  <a:pt x="18481" y="8078"/>
                </a:cubicBezTo>
                <a:cubicBezTo>
                  <a:pt x="18441" y="6734"/>
                  <a:pt x="18387" y="5698"/>
                  <a:pt x="19836" y="5650"/>
                </a:cubicBezTo>
                <a:cubicBezTo>
                  <a:pt x="21138" y="5601"/>
                  <a:pt x="21567" y="6443"/>
                  <a:pt x="21540" y="7852"/>
                </a:cubicBezTo>
                <a:cubicBezTo>
                  <a:pt x="21487" y="11851"/>
                  <a:pt x="21540" y="15818"/>
                  <a:pt x="21366" y="19817"/>
                </a:cubicBezTo>
                <a:cubicBezTo>
                  <a:pt x="21326" y="20449"/>
                  <a:pt x="20360" y="21534"/>
                  <a:pt x="19836" y="21534"/>
                </a:cubicBezTo>
                <a:cubicBezTo>
                  <a:pt x="13665" y="21550"/>
                  <a:pt x="7480" y="21453"/>
                  <a:pt x="1309" y="21242"/>
                </a:cubicBezTo>
                <a:cubicBezTo>
                  <a:pt x="852" y="21242"/>
                  <a:pt x="47" y="19996"/>
                  <a:pt x="21" y="19316"/>
                </a:cubicBezTo>
                <a:cubicBezTo>
                  <a:pt x="-33" y="13535"/>
                  <a:pt x="21" y="7787"/>
                  <a:pt x="168" y="2006"/>
                </a:cubicBezTo>
                <a:cubicBezTo>
                  <a:pt x="168" y="1326"/>
                  <a:pt x="893" y="112"/>
                  <a:pt x="1309" y="96"/>
                </a:cubicBezTo>
                <a:cubicBezTo>
                  <a:pt x="5065" y="-50"/>
                  <a:pt x="8822" y="15"/>
                  <a:pt x="12592" y="15"/>
                </a:cubicBezTo>
                <a:cubicBezTo>
                  <a:pt x="12605" y="436"/>
                  <a:pt x="12645" y="889"/>
                  <a:pt x="12659" y="1310"/>
                </a:cubicBezTo>
                <a:cubicBezTo>
                  <a:pt x="11183" y="1440"/>
                  <a:pt x="9707" y="1602"/>
                  <a:pt x="8205" y="1666"/>
                </a:cubicBezTo>
                <a:cubicBezTo>
                  <a:pt x="6675" y="1731"/>
                  <a:pt x="5119" y="1666"/>
                  <a:pt x="3428" y="1666"/>
                </a:cubicBezTo>
                <a:lnTo>
                  <a:pt x="3428" y="19963"/>
                </a:lnTo>
                <a:lnTo>
                  <a:pt x="3428" y="1994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4" name="Google Shape;1664;p38"/>
          <p:cNvSpPr/>
          <p:nvPr/>
        </p:nvSpPr>
        <p:spPr>
          <a:xfrm>
            <a:off x="6029935" y="4167207"/>
            <a:ext cx="66582" cy="67050"/>
          </a:xfrm>
          <a:custGeom>
            <a:rect b="b" l="l" r="r" t="t"/>
            <a:pathLst>
              <a:path extrusionOk="0" h="20599" w="21600">
                <a:moveTo>
                  <a:pt x="0" y="14965"/>
                </a:moveTo>
                <a:cubicBezTo>
                  <a:pt x="3142" y="13892"/>
                  <a:pt x="3814" y="16721"/>
                  <a:pt x="5743" y="17543"/>
                </a:cubicBezTo>
                <a:cubicBezTo>
                  <a:pt x="9587" y="12219"/>
                  <a:pt x="13474" y="6910"/>
                  <a:pt x="17289" y="1531"/>
                </a:cubicBezTo>
                <a:cubicBezTo>
                  <a:pt x="18385" y="-2"/>
                  <a:pt x="19612" y="-448"/>
                  <a:pt x="21600" y="486"/>
                </a:cubicBezTo>
                <a:cubicBezTo>
                  <a:pt x="21249" y="1057"/>
                  <a:pt x="20986" y="1601"/>
                  <a:pt x="20621" y="2088"/>
                </a:cubicBezTo>
                <a:cubicBezTo>
                  <a:pt x="16485" y="7704"/>
                  <a:pt x="12320" y="13306"/>
                  <a:pt x="8155" y="18908"/>
                </a:cubicBezTo>
                <a:cubicBezTo>
                  <a:pt x="6547" y="21082"/>
                  <a:pt x="5217" y="21152"/>
                  <a:pt x="3434" y="19159"/>
                </a:cubicBezTo>
                <a:cubicBezTo>
                  <a:pt x="2280" y="17877"/>
                  <a:pt x="1228" y="16470"/>
                  <a:pt x="0" y="149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5" name="Google Shape;1665;p38"/>
          <p:cNvSpPr/>
          <p:nvPr/>
        </p:nvSpPr>
        <p:spPr>
          <a:xfrm>
            <a:off x="6476638" y="4161611"/>
            <a:ext cx="111695" cy="102838"/>
          </a:xfrm>
          <a:custGeom>
            <a:rect b="b" l="l" r="r" t="t"/>
            <a:pathLst>
              <a:path extrusionOk="0" h="19551" w="20608">
                <a:moveTo>
                  <a:pt x="19567" y="5160"/>
                </a:moveTo>
                <a:cubicBezTo>
                  <a:pt x="18918" y="5229"/>
                  <a:pt x="18519" y="5263"/>
                  <a:pt x="18403" y="5272"/>
                </a:cubicBezTo>
                <a:cubicBezTo>
                  <a:pt x="19076" y="6951"/>
                  <a:pt x="19966" y="8647"/>
                  <a:pt x="20432" y="10463"/>
                </a:cubicBezTo>
                <a:cubicBezTo>
                  <a:pt x="20972" y="12598"/>
                  <a:pt x="20224" y="14552"/>
                  <a:pt x="18835" y="16214"/>
                </a:cubicBezTo>
                <a:cubicBezTo>
                  <a:pt x="15485" y="20234"/>
                  <a:pt x="5973" y="21319"/>
                  <a:pt x="1966" y="15525"/>
                </a:cubicBezTo>
                <a:cubicBezTo>
                  <a:pt x="-146" y="12460"/>
                  <a:pt x="-628" y="9137"/>
                  <a:pt x="869" y="5676"/>
                </a:cubicBezTo>
                <a:cubicBezTo>
                  <a:pt x="2398" y="2138"/>
                  <a:pt x="5275" y="391"/>
                  <a:pt x="8892" y="55"/>
                </a:cubicBezTo>
                <a:cubicBezTo>
                  <a:pt x="12641" y="-281"/>
                  <a:pt x="15934" y="924"/>
                  <a:pt x="18553" y="3825"/>
                </a:cubicBezTo>
                <a:cubicBezTo>
                  <a:pt x="18869" y="4178"/>
                  <a:pt x="19118" y="4574"/>
                  <a:pt x="19559" y="5160"/>
                </a:cubicBezTo>
                <a:lnTo>
                  <a:pt x="19567" y="5160"/>
                </a:lnTo>
                <a:close/>
                <a:moveTo>
                  <a:pt x="10978" y="2655"/>
                </a:moveTo>
                <a:cubicBezTo>
                  <a:pt x="11020" y="2517"/>
                  <a:pt x="11070" y="2396"/>
                  <a:pt x="11103" y="2259"/>
                </a:cubicBezTo>
                <a:cubicBezTo>
                  <a:pt x="13647" y="1449"/>
                  <a:pt x="15443" y="3275"/>
                  <a:pt x="17547" y="4695"/>
                </a:cubicBezTo>
                <a:cubicBezTo>
                  <a:pt x="14878" y="1096"/>
                  <a:pt x="9291" y="-57"/>
                  <a:pt x="5924" y="2233"/>
                </a:cubicBezTo>
                <a:cubicBezTo>
                  <a:pt x="3147" y="4127"/>
                  <a:pt x="1825" y="6933"/>
                  <a:pt x="2182" y="10343"/>
                </a:cubicBezTo>
                <a:cubicBezTo>
                  <a:pt x="2565" y="13958"/>
                  <a:pt x="4294" y="16799"/>
                  <a:pt x="7778" y="17953"/>
                </a:cubicBezTo>
                <a:cubicBezTo>
                  <a:pt x="11128" y="19063"/>
                  <a:pt x="14321" y="18435"/>
                  <a:pt x="16807" y="15775"/>
                </a:cubicBezTo>
                <a:cubicBezTo>
                  <a:pt x="17613" y="14914"/>
                  <a:pt x="18129" y="13502"/>
                  <a:pt x="18270" y="12297"/>
                </a:cubicBezTo>
                <a:cubicBezTo>
                  <a:pt x="18669" y="8647"/>
                  <a:pt x="15460" y="3447"/>
                  <a:pt x="11627" y="2965"/>
                </a:cubicBezTo>
                <a:cubicBezTo>
                  <a:pt x="11402" y="2930"/>
                  <a:pt x="11195" y="2758"/>
                  <a:pt x="10962" y="2663"/>
                </a:cubicBezTo>
                <a:lnTo>
                  <a:pt x="10978" y="2655"/>
                </a:lnTo>
                <a:close/>
                <a:moveTo>
                  <a:pt x="10097" y="10248"/>
                </a:moveTo>
                <a:cubicBezTo>
                  <a:pt x="10970" y="9189"/>
                  <a:pt x="11868" y="8078"/>
                  <a:pt x="12758" y="6985"/>
                </a:cubicBezTo>
                <a:cubicBezTo>
                  <a:pt x="13498" y="6081"/>
                  <a:pt x="13589" y="6055"/>
                  <a:pt x="15202" y="6477"/>
                </a:cubicBezTo>
                <a:cubicBezTo>
                  <a:pt x="13880" y="8173"/>
                  <a:pt x="12650" y="9766"/>
                  <a:pt x="11203" y="11625"/>
                </a:cubicBezTo>
                <a:cubicBezTo>
                  <a:pt x="13032" y="12503"/>
                  <a:pt x="14878" y="13390"/>
                  <a:pt x="16724" y="14268"/>
                </a:cubicBezTo>
                <a:cubicBezTo>
                  <a:pt x="14146" y="15215"/>
                  <a:pt x="12176" y="13605"/>
                  <a:pt x="10089" y="12633"/>
                </a:cubicBezTo>
                <a:cubicBezTo>
                  <a:pt x="8717" y="13364"/>
                  <a:pt x="7337" y="14105"/>
                  <a:pt x="5957" y="14836"/>
                </a:cubicBezTo>
                <a:cubicBezTo>
                  <a:pt x="5840" y="14647"/>
                  <a:pt x="5707" y="14449"/>
                  <a:pt x="5583" y="14260"/>
                </a:cubicBezTo>
                <a:cubicBezTo>
                  <a:pt x="6564" y="13364"/>
                  <a:pt x="7536" y="12478"/>
                  <a:pt x="8509" y="11591"/>
                </a:cubicBezTo>
                <a:cubicBezTo>
                  <a:pt x="7561" y="10239"/>
                  <a:pt x="6589" y="8862"/>
                  <a:pt x="5633" y="7484"/>
                </a:cubicBezTo>
                <a:cubicBezTo>
                  <a:pt x="5766" y="7347"/>
                  <a:pt x="5907" y="7217"/>
                  <a:pt x="6040" y="7080"/>
                </a:cubicBezTo>
                <a:cubicBezTo>
                  <a:pt x="8069" y="7011"/>
                  <a:pt x="8376" y="9482"/>
                  <a:pt x="10114" y="10239"/>
                </a:cubicBezTo>
                <a:lnTo>
                  <a:pt x="10097" y="1024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6" name="Google Shape;1666;p38"/>
          <p:cNvSpPr/>
          <p:nvPr/>
        </p:nvSpPr>
        <p:spPr>
          <a:xfrm>
            <a:off x="6339595" y="4157661"/>
            <a:ext cx="93561" cy="85498"/>
          </a:xfrm>
          <a:custGeom>
            <a:rect b="b" l="l" r="r" t="t"/>
            <a:pathLst>
              <a:path extrusionOk="0" h="21308" w="20688">
                <a:moveTo>
                  <a:pt x="9038" y="21308"/>
                </a:moveTo>
                <a:cubicBezTo>
                  <a:pt x="8729" y="21274"/>
                  <a:pt x="7993" y="21274"/>
                  <a:pt x="7276" y="21150"/>
                </a:cubicBezTo>
                <a:cubicBezTo>
                  <a:pt x="2954" y="20337"/>
                  <a:pt x="563" y="17966"/>
                  <a:pt x="115" y="14025"/>
                </a:cubicBezTo>
                <a:cubicBezTo>
                  <a:pt x="-522" y="8515"/>
                  <a:pt x="1510" y="3366"/>
                  <a:pt x="5383" y="1684"/>
                </a:cubicBezTo>
                <a:cubicBezTo>
                  <a:pt x="7574" y="736"/>
                  <a:pt x="9994" y="115"/>
                  <a:pt x="12344" y="13"/>
                </a:cubicBezTo>
                <a:cubicBezTo>
                  <a:pt x="17841" y="-258"/>
                  <a:pt x="21078" y="3875"/>
                  <a:pt x="20650" y="10141"/>
                </a:cubicBezTo>
                <a:cubicBezTo>
                  <a:pt x="20142" y="17424"/>
                  <a:pt x="16238" y="21342"/>
                  <a:pt x="9048" y="21308"/>
                </a:cubicBezTo>
                <a:lnTo>
                  <a:pt x="9038" y="21308"/>
                </a:lnTo>
                <a:close/>
                <a:moveTo>
                  <a:pt x="18539" y="9373"/>
                </a:moveTo>
                <a:cubicBezTo>
                  <a:pt x="18509" y="5128"/>
                  <a:pt x="16816" y="2102"/>
                  <a:pt x="14027" y="1379"/>
                </a:cubicBezTo>
                <a:cubicBezTo>
                  <a:pt x="9417" y="182"/>
                  <a:pt x="3581" y="4191"/>
                  <a:pt x="2396" y="9373"/>
                </a:cubicBezTo>
                <a:cubicBezTo>
                  <a:pt x="852" y="16114"/>
                  <a:pt x="4816" y="21094"/>
                  <a:pt x="10890" y="20066"/>
                </a:cubicBezTo>
                <a:cubicBezTo>
                  <a:pt x="15810" y="19242"/>
                  <a:pt x="18578" y="15369"/>
                  <a:pt x="18539" y="937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7" name="Google Shape;1667;p38"/>
          <p:cNvSpPr/>
          <p:nvPr/>
        </p:nvSpPr>
        <p:spPr>
          <a:xfrm>
            <a:off x="6361022" y="4178066"/>
            <a:ext cx="51246" cy="45696"/>
          </a:xfrm>
          <a:custGeom>
            <a:rect b="b" l="l" r="r" t="t"/>
            <a:pathLst>
              <a:path extrusionOk="0" h="20400" w="21600">
                <a:moveTo>
                  <a:pt x="8105" y="15129"/>
                </a:moveTo>
                <a:cubicBezTo>
                  <a:pt x="10933" y="10704"/>
                  <a:pt x="13799" y="6279"/>
                  <a:pt x="16627" y="1813"/>
                </a:cubicBezTo>
                <a:cubicBezTo>
                  <a:pt x="17804" y="-45"/>
                  <a:pt x="19246" y="-591"/>
                  <a:pt x="21600" y="722"/>
                </a:cubicBezTo>
                <a:cubicBezTo>
                  <a:pt x="19170" y="4723"/>
                  <a:pt x="16855" y="8603"/>
                  <a:pt x="14463" y="12442"/>
                </a:cubicBezTo>
                <a:cubicBezTo>
                  <a:pt x="13154" y="14563"/>
                  <a:pt x="11806" y="16665"/>
                  <a:pt x="10401" y="18726"/>
                </a:cubicBezTo>
                <a:cubicBezTo>
                  <a:pt x="9111" y="20686"/>
                  <a:pt x="7061" y="21009"/>
                  <a:pt x="5903" y="19251"/>
                </a:cubicBezTo>
                <a:cubicBezTo>
                  <a:pt x="3511" y="15735"/>
                  <a:pt x="1651" y="11795"/>
                  <a:pt x="0" y="7673"/>
                </a:cubicBezTo>
                <a:cubicBezTo>
                  <a:pt x="5447" y="7027"/>
                  <a:pt x="4973" y="12927"/>
                  <a:pt x="8105" y="1512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8" name="Google Shape;1668;p38"/>
          <p:cNvSpPr/>
          <p:nvPr/>
        </p:nvSpPr>
        <p:spPr>
          <a:xfrm>
            <a:off x="6303361" y="3937846"/>
            <a:ext cx="232622" cy="82485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9" name="Google Shape;1669;p38"/>
          <p:cNvSpPr/>
          <p:nvPr/>
        </p:nvSpPr>
        <p:spPr>
          <a:xfrm>
            <a:off x="6560953" y="3937870"/>
            <a:ext cx="236900" cy="82080"/>
          </a:xfrm>
          <a:custGeom>
            <a:rect b="b" l="l" r="r" t="t"/>
            <a:pathLst>
              <a:path extrusionOk="0" h="21389" w="21556">
                <a:moveTo>
                  <a:pt x="20781" y="17091"/>
                </a:moveTo>
                <a:cubicBezTo>
                  <a:pt x="20711" y="11809"/>
                  <a:pt x="20641" y="6693"/>
                  <a:pt x="20563" y="1139"/>
                </a:cubicBezTo>
                <a:cubicBezTo>
                  <a:pt x="14369" y="1742"/>
                  <a:pt x="8236" y="2333"/>
                  <a:pt x="1952" y="2947"/>
                </a:cubicBezTo>
                <a:cubicBezTo>
                  <a:pt x="1952" y="6421"/>
                  <a:pt x="1968" y="9446"/>
                  <a:pt x="1935" y="12448"/>
                </a:cubicBezTo>
                <a:cubicBezTo>
                  <a:pt x="1931" y="13003"/>
                  <a:pt x="1730" y="13558"/>
                  <a:pt x="1624" y="14125"/>
                </a:cubicBezTo>
                <a:cubicBezTo>
                  <a:pt x="1521" y="13582"/>
                  <a:pt x="1337" y="13027"/>
                  <a:pt x="1333" y="12483"/>
                </a:cubicBezTo>
                <a:cubicBezTo>
                  <a:pt x="1304" y="9151"/>
                  <a:pt x="1316" y="5819"/>
                  <a:pt x="1316" y="2203"/>
                </a:cubicBezTo>
                <a:cubicBezTo>
                  <a:pt x="2554" y="1943"/>
                  <a:pt x="3698" y="1588"/>
                  <a:pt x="4842" y="1458"/>
                </a:cubicBezTo>
                <a:cubicBezTo>
                  <a:pt x="10044" y="950"/>
                  <a:pt x="15238" y="525"/>
                  <a:pt x="20436" y="5"/>
                </a:cubicBezTo>
                <a:cubicBezTo>
                  <a:pt x="21063" y="-54"/>
                  <a:pt x="21289" y="419"/>
                  <a:pt x="21305" y="2345"/>
                </a:cubicBezTo>
                <a:cubicBezTo>
                  <a:pt x="21338" y="7118"/>
                  <a:pt x="21445" y="11880"/>
                  <a:pt x="21551" y="16630"/>
                </a:cubicBezTo>
                <a:cubicBezTo>
                  <a:pt x="21584" y="18013"/>
                  <a:pt x="21428" y="18474"/>
                  <a:pt x="20953" y="18557"/>
                </a:cubicBezTo>
                <a:cubicBezTo>
                  <a:pt x="15525" y="19466"/>
                  <a:pt x="10101" y="20530"/>
                  <a:pt x="4674" y="21345"/>
                </a:cubicBezTo>
                <a:cubicBezTo>
                  <a:pt x="3309" y="21546"/>
                  <a:pt x="1931" y="21002"/>
                  <a:pt x="554" y="20849"/>
                </a:cubicBezTo>
                <a:cubicBezTo>
                  <a:pt x="156" y="20802"/>
                  <a:pt x="-12" y="20412"/>
                  <a:pt x="0" y="19195"/>
                </a:cubicBezTo>
                <a:cubicBezTo>
                  <a:pt x="37" y="15224"/>
                  <a:pt x="33" y="11254"/>
                  <a:pt x="54" y="7307"/>
                </a:cubicBezTo>
                <a:cubicBezTo>
                  <a:pt x="54" y="6421"/>
                  <a:pt x="-16" y="5275"/>
                  <a:pt x="480" y="5251"/>
                </a:cubicBezTo>
                <a:cubicBezTo>
                  <a:pt x="997" y="5216"/>
                  <a:pt x="894" y="6362"/>
                  <a:pt x="890" y="7248"/>
                </a:cubicBezTo>
                <a:cubicBezTo>
                  <a:pt x="886" y="10592"/>
                  <a:pt x="894" y="13948"/>
                  <a:pt x="841" y="17280"/>
                </a:cubicBezTo>
                <a:cubicBezTo>
                  <a:pt x="808" y="19029"/>
                  <a:pt x="984" y="19714"/>
                  <a:pt x="1616" y="19667"/>
                </a:cubicBezTo>
                <a:cubicBezTo>
                  <a:pt x="5096" y="19431"/>
                  <a:pt x="8572" y="19455"/>
                  <a:pt x="12053" y="19053"/>
                </a:cubicBezTo>
                <a:cubicBezTo>
                  <a:pt x="14672" y="18757"/>
                  <a:pt x="17284" y="17978"/>
                  <a:pt x="19899" y="17410"/>
                </a:cubicBezTo>
                <a:cubicBezTo>
                  <a:pt x="20174" y="17351"/>
                  <a:pt x="20440" y="17221"/>
                  <a:pt x="20764" y="17103"/>
                </a:cubicBezTo>
                <a:lnTo>
                  <a:pt x="20781" y="1710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0" name="Google Shape;1670;p38"/>
          <p:cNvSpPr/>
          <p:nvPr/>
        </p:nvSpPr>
        <p:spPr>
          <a:xfrm>
            <a:off x="5550803" y="4293406"/>
            <a:ext cx="234809" cy="152965"/>
          </a:xfrm>
          <a:custGeom>
            <a:rect b="b" l="l" r="r" t="t"/>
            <a:pathLst>
              <a:path extrusionOk="0" h="20734" w="20638">
                <a:moveTo>
                  <a:pt x="8118" y="20734"/>
                </a:moveTo>
                <a:cubicBezTo>
                  <a:pt x="6590" y="20734"/>
                  <a:pt x="5085" y="20482"/>
                  <a:pt x="3644" y="19640"/>
                </a:cubicBezTo>
                <a:cubicBezTo>
                  <a:pt x="3105" y="19327"/>
                  <a:pt x="2571" y="18928"/>
                  <a:pt x="2096" y="18430"/>
                </a:cubicBezTo>
                <a:cubicBezTo>
                  <a:pt x="-276" y="15954"/>
                  <a:pt x="-696" y="11808"/>
                  <a:pt x="1153" y="8429"/>
                </a:cubicBezTo>
                <a:cubicBezTo>
                  <a:pt x="2408" y="6137"/>
                  <a:pt x="3921" y="4233"/>
                  <a:pt x="5628" y="2795"/>
                </a:cubicBezTo>
                <a:cubicBezTo>
                  <a:pt x="9136" y="-166"/>
                  <a:pt x="12818" y="-866"/>
                  <a:pt x="16639" y="1137"/>
                </a:cubicBezTo>
                <a:cubicBezTo>
                  <a:pt x="18006" y="1849"/>
                  <a:pt x="19162" y="3060"/>
                  <a:pt x="19930" y="5007"/>
                </a:cubicBezTo>
                <a:cubicBezTo>
                  <a:pt x="20845" y="7329"/>
                  <a:pt x="20904" y="9756"/>
                  <a:pt x="19930" y="11998"/>
                </a:cubicBezTo>
                <a:cubicBezTo>
                  <a:pt x="19328" y="13368"/>
                  <a:pt x="18564" y="14640"/>
                  <a:pt x="17724" y="15666"/>
                </a:cubicBezTo>
                <a:cubicBezTo>
                  <a:pt x="14921" y="19094"/>
                  <a:pt x="11682" y="20666"/>
                  <a:pt x="8122" y="20728"/>
                </a:cubicBezTo>
                <a:lnTo>
                  <a:pt x="8118" y="20728"/>
                </a:lnTo>
                <a:close/>
                <a:moveTo>
                  <a:pt x="8479" y="19751"/>
                </a:moveTo>
                <a:cubicBezTo>
                  <a:pt x="8934" y="19683"/>
                  <a:pt x="9686" y="19640"/>
                  <a:pt x="10423" y="19462"/>
                </a:cubicBezTo>
                <a:cubicBezTo>
                  <a:pt x="13555" y="18682"/>
                  <a:pt x="16366" y="16808"/>
                  <a:pt x="18596" y="13227"/>
                </a:cubicBezTo>
                <a:cubicBezTo>
                  <a:pt x="19150" y="12342"/>
                  <a:pt x="19641" y="11175"/>
                  <a:pt x="19863" y="10002"/>
                </a:cubicBezTo>
                <a:cubicBezTo>
                  <a:pt x="20124" y="8613"/>
                  <a:pt x="20461" y="6911"/>
                  <a:pt x="19221" y="5972"/>
                </a:cubicBezTo>
                <a:cubicBezTo>
                  <a:pt x="19174" y="5935"/>
                  <a:pt x="19146" y="5843"/>
                  <a:pt x="19114" y="5775"/>
                </a:cubicBezTo>
                <a:cubicBezTo>
                  <a:pt x="18002" y="3649"/>
                  <a:pt x="16525" y="2488"/>
                  <a:pt x="14810" y="2206"/>
                </a:cubicBezTo>
                <a:cubicBezTo>
                  <a:pt x="10716" y="1542"/>
                  <a:pt x="6903" y="2949"/>
                  <a:pt x="3493" y="6567"/>
                </a:cubicBezTo>
                <a:cubicBezTo>
                  <a:pt x="2650" y="7471"/>
                  <a:pt x="1894" y="8699"/>
                  <a:pt x="1288" y="9995"/>
                </a:cubicBezTo>
                <a:cubicBezTo>
                  <a:pt x="286" y="12152"/>
                  <a:pt x="460" y="14615"/>
                  <a:pt x="1672" y="16507"/>
                </a:cubicBezTo>
                <a:cubicBezTo>
                  <a:pt x="2175" y="17294"/>
                  <a:pt x="2808" y="17957"/>
                  <a:pt x="3454" y="18424"/>
                </a:cubicBezTo>
                <a:cubicBezTo>
                  <a:pt x="4939" y="19493"/>
                  <a:pt x="6554" y="19714"/>
                  <a:pt x="8467" y="19763"/>
                </a:cubicBezTo>
                <a:lnTo>
                  <a:pt x="8479" y="19751"/>
                </a:lnTo>
                <a:close/>
                <a:moveTo>
                  <a:pt x="13456" y="830"/>
                </a:moveTo>
                <a:cubicBezTo>
                  <a:pt x="10894" y="393"/>
                  <a:pt x="8475" y="1149"/>
                  <a:pt x="6186" y="2955"/>
                </a:cubicBezTo>
                <a:cubicBezTo>
                  <a:pt x="8542" y="1683"/>
                  <a:pt x="10953" y="860"/>
                  <a:pt x="13456" y="8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1" name="Google Shape;1671;p38"/>
          <p:cNvSpPr/>
          <p:nvPr/>
        </p:nvSpPr>
        <p:spPr>
          <a:xfrm>
            <a:off x="6011232" y="3937843"/>
            <a:ext cx="210371" cy="90287"/>
          </a:xfrm>
          <a:custGeom>
            <a:rect b="b" l="l" r="r" t="t"/>
            <a:pathLst>
              <a:path extrusionOk="0" h="21574" w="21571">
                <a:moveTo>
                  <a:pt x="10623" y="20745"/>
                </a:moveTo>
                <a:cubicBezTo>
                  <a:pt x="7387" y="20463"/>
                  <a:pt x="4151" y="20203"/>
                  <a:pt x="916" y="19911"/>
                </a:cubicBezTo>
                <a:cubicBezTo>
                  <a:pt x="5" y="19824"/>
                  <a:pt x="-4" y="19727"/>
                  <a:pt x="1" y="17681"/>
                </a:cubicBezTo>
                <a:cubicBezTo>
                  <a:pt x="19" y="13729"/>
                  <a:pt x="79" y="9777"/>
                  <a:pt x="19" y="5836"/>
                </a:cubicBezTo>
                <a:cubicBezTo>
                  <a:pt x="-4" y="4407"/>
                  <a:pt x="79" y="3032"/>
                  <a:pt x="79" y="1613"/>
                </a:cubicBezTo>
                <a:cubicBezTo>
                  <a:pt x="79" y="563"/>
                  <a:pt x="259" y="0"/>
                  <a:pt x="740" y="0"/>
                </a:cubicBezTo>
                <a:cubicBezTo>
                  <a:pt x="4849" y="76"/>
                  <a:pt x="8963" y="76"/>
                  <a:pt x="13072" y="227"/>
                </a:cubicBezTo>
                <a:cubicBezTo>
                  <a:pt x="14995" y="303"/>
                  <a:pt x="16914" y="671"/>
                  <a:pt x="18836" y="931"/>
                </a:cubicBezTo>
                <a:cubicBezTo>
                  <a:pt x="19571" y="1029"/>
                  <a:pt x="20297" y="1191"/>
                  <a:pt x="21027" y="1321"/>
                </a:cubicBezTo>
                <a:cubicBezTo>
                  <a:pt x="21402" y="1386"/>
                  <a:pt x="21596" y="1786"/>
                  <a:pt x="21568" y="2685"/>
                </a:cubicBezTo>
                <a:cubicBezTo>
                  <a:pt x="21397" y="8564"/>
                  <a:pt x="21231" y="14443"/>
                  <a:pt x="21055" y="20322"/>
                </a:cubicBezTo>
                <a:cubicBezTo>
                  <a:pt x="21023" y="21546"/>
                  <a:pt x="20662" y="21600"/>
                  <a:pt x="20256" y="21568"/>
                </a:cubicBezTo>
                <a:cubicBezTo>
                  <a:pt x="17963" y="21362"/>
                  <a:pt x="15661" y="21145"/>
                  <a:pt x="13368" y="20983"/>
                </a:cubicBezTo>
                <a:cubicBezTo>
                  <a:pt x="12448" y="20918"/>
                  <a:pt x="11533" y="20983"/>
                  <a:pt x="10613" y="20983"/>
                </a:cubicBezTo>
                <a:cubicBezTo>
                  <a:pt x="10613" y="20907"/>
                  <a:pt x="10613" y="20820"/>
                  <a:pt x="10613" y="20734"/>
                </a:cubicBezTo>
                <a:lnTo>
                  <a:pt x="10623" y="20745"/>
                </a:lnTo>
                <a:close/>
                <a:moveTo>
                  <a:pt x="1004" y="17746"/>
                </a:moveTo>
                <a:cubicBezTo>
                  <a:pt x="7373" y="18254"/>
                  <a:pt x="13724" y="18763"/>
                  <a:pt x="20140" y="19272"/>
                </a:cubicBezTo>
                <a:cubicBezTo>
                  <a:pt x="20316" y="13880"/>
                  <a:pt x="20491" y="8651"/>
                  <a:pt x="20667" y="3237"/>
                </a:cubicBezTo>
                <a:cubicBezTo>
                  <a:pt x="14071" y="2837"/>
                  <a:pt x="7572" y="3313"/>
                  <a:pt x="1004" y="4320"/>
                </a:cubicBezTo>
                <a:lnTo>
                  <a:pt x="1004" y="17746"/>
                </a:lnTo>
                <a:close/>
                <a:moveTo>
                  <a:pt x="994" y="3097"/>
                </a:moveTo>
                <a:cubicBezTo>
                  <a:pt x="1041" y="3216"/>
                  <a:pt x="1082" y="3324"/>
                  <a:pt x="1124" y="3443"/>
                </a:cubicBezTo>
                <a:cubicBezTo>
                  <a:pt x="3199" y="3075"/>
                  <a:pt x="5279" y="2696"/>
                  <a:pt x="7355" y="2328"/>
                </a:cubicBezTo>
                <a:cubicBezTo>
                  <a:pt x="5358" y="2209"/>
                  <a:pt x="3356" y="2198"/>
                  <a:pt x="1360" y="2252"/>
                </a:cubicBezTo>
                <a:cubicBezTo>
                  <a:pt x="1235" y="2252"/>
                  <a:pt x="1115" y="2804"/>
                  <a:pt x="994" y="309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2" name="Google Shape;1672;p38"/>
          <p:cNvSpPr/>
          <p:nvPr/>
        </p:nvSpPr>
        <p:spPr>
          <a:xfrm>
            <a:off x="6868169" y="3915330"/>
            <a:ext cx="113142" cy="112409"/>
          </a:xfrm>
          <a:custGeom>
            <a:rect b="b" l="l" r="r" t="t"/>
            <a:pathLst>
              <a:path extrusionOk="0" h="21330" w="21592">
                <a:moveTo>
                  <a:pt x="7257" y="575"/>
                </a:moveTo>
                <a:cubicBezTo>
                  <a:pt x="10946" y="421"/>
                  <a:pt x="14626" y="266"/>
                  <a:pt x="18315" y="111"/>
                </a:cubicBezTo>
                <a:cubicBezTo>
                  <a:pt x="18479" y="103"/>
                  <a:pt x="18651" y="77"/>
                  <a:pt x="18814" y="42"/>
                </a:cubicBezTo>
                <a:cubicBezTo>
                  <a:pt x="19691" y="-121"/>
                  <a:pt x="20319" y="189"/>
                  <a:pt x="20620" y="1048"/>
                </a:cubicBezTo>
                <a:cubicBezTo>
                  <a:pt x="20809" y="1582"/>
                  <a:pt x="20912" y="2166"/>
                  <a:pt x="20929" y="2725"/>
                </a:cubicBezTo>
                <a:cubicBezTo>
                  <a:pt x="20972" y="4316"/>
                  <a:pt x="20895" y="5924"/>
                  <a:pt x="20972" y="7515"/>
                </a:cubicBezTo>
                <a:cubicBezTo>
                  <a:pt x="21075" y="9682"/>
                  <a:pt x="21308" y="11840"/>
                  <a:pt x="21419" y="13998"/>
                </a:cubicBezTo>
                <a:cubicBezTo>
                  <a:pt x="21523" y="16019"/>
                  <a:pt x="21574" y="18040"/>
                  <a:pt x="21591" y="20052"/>
                </a:cubicBezTo>
                <a:cubicBezTo>
                  <a:pt x="21600" y="20911"/>
                  <a:pt x="21351" y="21083"/>
                  <a:pt x="20491" y="21195"/>
                </a:cubicBezTo>
                <a:cubicBezTo>
                  <a:pt x="18341" y="21479"/>
                  <a:pt x="16200" y="21238"/>
                  <a:pt x="14050" y="21169"/>
                </a:cubicBezTo>
                <a:cubicBezTo>
                  <a:pt x="10155" y="21040"/>
                  <a:pt x="6268" y="21058"/>
                  <a:pt x="2373" y="21058"/>
                </a:cubicBezTo>
                <a:cubicBezTo>
                  <a:pt x="1324" y="21058"/>
                  <a:pt x="688" y="20559"/>
                  <a:pt x="645" y="19493"/>
                </a:cubicBezTo>
                <a:cubicBezTo>
                  <a:pt x="499" y="16045"/>
                  <a:pt x="361" y="12597"/>
                  <a:pt x="206" y="9148"/>
                </a:cubicBezTo>
                <a:cubicBezTo>
                  <a:pt x="172" y="8314"/>
                  <a:pt x="0" y="7489"/>
                  <a:pt x="0" y="6655"/>
                </a:cubicBezTo>
                <a:cubicBezTo>
                  <a:pt x="0" y="4952"/>
                  <a:pt x="60" y="3250"/>
                  <a:pt x="120" y="1547"/>
                </a:cubicBezTo>
                <a:cubicBezTo>
                  <a:pt x="146" y="876"/>
                  <a:pt x="482" y="618"/>
                  <a:pt x="1298" y="575"/>
                </a:cubicBezTo>
                <a:cubicBezTo>
                  <a:pt x="2502" y="524"/>
                  <a:pt x="3706" y="481"/>
                  <a:pt x="4910" y="455"/>
                </a:cubicBezTo>
                <a:cubicBezTo>
                  <a:pt x="5692" y="438"/>
                  <a:pt x="6466" y="455"/>
                  <a:pt x="7249" y="455"/>
                </a:cubicBezTo>
                <a:cubicBezTo>
                  <a:pt x="7249" y="498"/>
                  <a:pt x="7257" y="533"/>
                  <a:pt x="7257" y="575"/>
                </a:cubicBezTo>
                <a:lnTo>
                  <a:pt x="7257" y="575"/>
                </a:lnTo>
                <a:close/>
                <a:moveTo>
                  <a:pt x="9940" y="2416"/>
                </a:moveTo>
                <a:cubicBezTo>
                  <a:pt x="9940" y="2347"/>
                  <a:pt x="9932" y="2278"/>
                  <a:pt x="9932" y="2209"/>
                </a:cubicBezTo>
                <a:cubicBezTo>
                  <a:pt x="7412" y="2330"/>
                  <a:pt x="4893" y="2450"/>
                  <a:pt x="2373" y="2570"/>
                </a:cubicBezTo>
                <a:cubicBezTo>
                  <a:pt x="2064" y="2588"/>
                  <a:pt x="1797" y="2639"/>
                  <a:pt x="1780" y="3009"/>
                </a:cubicBezTo>
                <a:cubicBezTo>
                  <a:pt x="1711" y="4376"/>
                  <a:pt x="1591" y="5743"/>
                  <a:pt x="1591" y="7119"/>
                </a:cubicBezTo>
                <a:cubicBezTo>
                  <a:pt x="1599" y="9045"/>
                  <a:pt x="1703" y="10971"/>
                  <a:pt x="1754" y="12906"/>
                </a:cubicBezTo>
                <a:cubicBezTo>
                  <a:pt x="1780" y="13740"/>
                  <a:pt x="1754" y="14574"/>
                  <a:pt x="1806" y="15408"/>
                </a:cubicBezTo>
                <a:cubicBezTo>
                  <a:pt x="1883" y="16552"/>
                  <a:pt x="2046" y="17696"/>
                  <a:pt x="2107" y="18839"/>
                </a:cubicBezTo>
                <a:cubicBezTo>
                  <a:pt x="2132" y="19338"/>
                  <a:pt x="2304" y="19536"/>
                  <a:pt x="2803" y="19527"/>
                </a:cubicBezTo>
                <a:cubicBezTo>
                  <a:pt x="3973" y="19510"/>
                  <a:pt x="5142" y="19553"/>
                  <a:pt x="6311" y="19518"/>
                </a:cubicBezTo>
                <a:cubicBezTo>
                  <a:pt x="9295" y="19415"/>
                  <a:pt x="12279" y="19424"/>
                  <a:pt x="15271" y="19630"/>
                </a:cubicBezTo>
                <a:cubicBezTo>
                  <a:pt x="16596" y="19725"/>
                  <a:pt x="17928" y="19579"/>
                  <a:pt x="19261" y="19544"/>
                </a:cubicBezTo>
                <a:cubicBezTo>
                  <a:pt x="19717" y="19536"/>
                  <a:pt x="19872" y="19286"/>
                  <a:pt x="19854" y="18856"/>
                </a:cubicBezTo>
                <a:cubicBezTo>
                  <a:pt x="19829" y="17481"/>
                  <a:pt x="19897" y="16105"/>
                  <a:pt x="19777" y="14738"/>
                </a:cubicBezTo>
                <a:cubicBezTo>
                  <a:pt x="19425" y="10739"/>
                  <a:pt x="19149" y="6749"/>
                  <a:pt x="19253" y="2734"/>
                </a:cubicBezTo>
                <a:cubicBezTo>
                  <a:pt x="19270" y="2003"/>
                  <a:pt x="19244" y="1986"/>
                  <a:pt x="18496" y="2020"/>
                </a:cubicBezTo>
                <a:cubicBezTo>
                  <a:pt x="15641" y="2140"/>
                  <a:pt x="12795" y="2278"/>
                  <a:pt x="9940" y="2416"/>
                </a:cubicBezTo>
                <a:lnTo>
                  <a:pt x="9940" y="241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3" name="Google Shape;1673;p38"/>
          <p:cNvSpPr/>
          <p:nvPr/>
        </p:nvSpPr>
        <p:spPr>
          <a:xfrm>
            <a:off x="5847685" y="4293433"/>
            <a:ext cx="253015" cy="152081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4" name="Google Shape;1674;p38"/>
          <p:cNvSpPr/>
          <p:nvPr/>
        </p:nvSpPr>
        <p:spPr>
          <a:xfrm>
            <a:off x="6815967" y="4202919"/>
            <a:ext cx="52675" cy="55161"/>
          </a:xfrm>
          <a:custGeom>
            <a:rect b="b" l="l" r="r" t="t"/>
            <a:pathLst>
              <a:path extrusionOk="0" h="20855" w="21176">
                <a:moveTo>
                  <a:pt x="10671" y="14785"/>
                </a:moveTo>
                <a:cubicBezTo>
                  <a:pt x="9061" y="16172"/>
                  <a:pt x="7451" y="17611"/>
                  <a:pt x="5768" y="18981"/>
                </a:cubicBezTo>
                <a:cubicBezTo>
                  <a:pt x="4575" y="19958"/>
                  <a:pt x="3435" y="21191"/>
                  <a:pt x="1590" y="20746"/>
                </a:cubicBezTo>
                <a:cubicBezTo>
                  <a:pt x="1011" y="20609"/>
                  <a:pt x="287" y="20249"/>
                  <a:pt x="52" y="19786"/>
                </a:cubicBezTo>
                <a:cubicBezTo>
                  <a:pt x="-129" y="19427"/>
                  <a:pt x="197" y="18639"/>
                  <a:pt x="540" y="18262"/>
                </a:cubicBezTo>
                <a:cubicBezTo>
                  <a:pt x="2639" y="16018"/>
                  <a:pt x="4792" y="13843"/>
                  <a:pt x="6962" y="11667"/>
                </a:cubicBezTo>
                <a:cubicBezTo>
                  <a:pt x="7632" y="10999"/>
                  <a:pt x="7722" y="10434"/>
                  <a:pt x="7089" y="9663"/>
                </a:cubicBezTo>
                <a:cubicBezTo>
                  <a:pt x="5913" y="8190"/>
                  <a:pt x="4810" y="6665"/>
                  <a:pt x="3760" y="5124"/>
                </a:cubicBezTo>
                <a:cubicBezTo>
                  <a:pt x="2946" y="3942"/>
                  <a:pt x="2928" y="2760"/>
                  <a:pt x="3543" y="2263"/>
                </a:cubicBezTo>
                <a:cubicBezTo>
                  <a:pt x="4140" y="1784"/>
                  <a:pt x="5407" y="2023"/>
                  <a:pt x="6492" y="2965"/>
                </a:cubicBezTo>
                <a:cubicBezTo>
                  <a:pt x="7089" y="3479"/>
                  <a:pt x="7596" y="4113"/>
                  <a:pt x="8066" y="4730"/>
                </a:cubicBezTo>
                <a:cubicBezTo>
                  <a:pt x="8735" y="5638"/>
                  <a:pt x="9314" y="6580"/>
                  <a:pt x="10038" y="7659"/>
                </a:cubicBezTo>
                <a:cubicBezTo>
                  <a:pt x="11178" y="6066"/>
                  <a:pt x="12136" y="4541"/>
                  <a:pt x="13312" y="3188"/>
                </a:cubicBezTo>
                <a:cubicBezTo>
                  <a:pt x="14289" y="2075"/>
                  <a:pt x="15447" y="1064"/>
                  <a:pt x="16695" y="225"/>
                </a:cubicBezTo>
                <a:cubicBezTo>
                  <a:pt x="17636" y="-409"/>
                  <a:pt x="19951" y="396"/>
                  <a:pt x="20729" y="1407"/>
                </a:cubicBezTo>
                <a:cubicBezTo>
                  <a:pt x="21471" y="2366"/>
                  <a:pt x="21290" y="3359"/>
                  <a:pt x="20187" y="4576"/>
                </a:cubicBezTo>
                <a:cubicBezTo>
                  <a:pt x="18088" y="6871"/>
                  <a:pt x="16044" y="9183"/>
                  <a:pt x="13927" y="11462"/>
                </a:cubicBezTo>
                <a:cubicBezTo>
                  <a:pt x="13348" y="12078"/>
                  <a:pt x="13312" y="12541"/>
                  <a:pt x="13891" y="13175"/>
                </a:cubicBezTo>
                <a:cubicBezTo>
                  <a:pt x="14995" y="14425"/>
                  <a:pt x="15990" y="15744"/>
                  <a:pt x="17111" y="16977"/>
                </a:cubicBezTo>
                <a:cubicBezTo>
                  <a:pt x="17473" y="17371"/>
                  <a:pt x="18052" y="17577"/>
                  <a:pt x="18486" y="17919"/>
                </a:cubicBezTo>
                <a:cubicBezTo>
                  <a:pt x="18975" y="18279"/>
                  <a:pt x="19535" y="18622"/>
                  <a:pt x="19825" y="19084"/>
                </a:cubicBezTo>
                <a:cubicBezTo>
                  <a:pt x="20042" y="19427"/>
                  <a:pt x="20042" y="20060"/>
                  <a:pt x="19843" y="20403"/>
                </a:cubicBezTo>
                <a:cubicBezTo>
                  <a:pt x="19680" y="20677"/>
                  <a:pt x="18993" y="20934"/>
                  <a:pt x="18667" y="20831"/>
                </a:cubicBezTo>
                <a:cubicBezTo>
                  <a:pt x="17545" y="20454"/>
                  <a:pt x="16333" y="20112"/>
                  <a:pt x="15465" y="19410"/>
                </a:cubicBezTo>
                <a:cubicBezTo>
                  <a:pt x="13783" y="18022"/>
                  <a:pt x="12317" y="16395"/>
                  <a:pt x="10671" y="14785"/>
                </a:cubicBezTo>
                <a:lnTo>
                  <a:pt x="10671" y="1478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5" name="Google Shape;1675;p38"/>
          <p:cNvSpPr/>
          <p:nvPr/>
        </p:nvSpPr>
        <p:spPr>
          <a:xfrm>
            <a:off x="6912006" y="4202918"/>
            <a:ext cx="53220" cy="48388"/>
          </a:xfrm>
          <a:custGeom>
            <a:rect b="b" l="l" r="r" t="t"/>
            <a:pathLst>
              <a:path extrusionOk="0" h="21084" w="21098">
                <a:moveTo>
                  <a:pt x="6541" y="12904"/>
                </a:moveTo>
                <a:cubicBezTo>
                  <a:pt x="5201" y="11345"/>
                  <a:pt x="3897" y="9925"/>
                  <a:pt x="2682" y="8386"/>
                </a:cubicBezTo>
                <a:cubicBezTo>
                  <a:pt x="2110" y="7676"/>
                  <a:pt x="1574" y="6848"/>
                  <a:pt x="1235" y="5960"/>
                </a:cubicBezTo>
                <a:cubicBezTo>
                  <a:pt x="770" y="4717"/>
                  <a:pt x="1628" y="3593"/>
                  <a:pt x="2771" y="4027"/>
                </a:cubicBezTo>
                <a:cubicBezTo>
                  <a:pt x="3790" y="4402"/>
                  <a:pt x="4772" y="5092"/>
                  <a:pt x="5558" y="5901"/>
                </a:cubicBezTo>
                <a:cubicBezTo>
                  <a:pt x="6541" y="6907"/>
                  <a:pt x="7309" y="8150"/>
                  <a:pt x="8185" y="9294"/>
                </a:cubicBezTo>
                <a:cubicBezTo>
                  <a:pt x="9167" y="10537"/>
                  <a:pt x="9239" y="10596"/>
                  <a:pt x="10239" y="9452"/>
                </a:cubicBezTo>
                <a:cubicBezTo>
                  <a:pt x="12633" y="6749"/>
                  <a:pt x="14974" y="3968"/>
                  <a:pt x="17368" y="1285"/>
                </a:cubicBezTo>
                <a:cubicBezTo>
                  <a:pt x="17832" y="772"/>
                  <a:pt x="18440" y="259"/>
                  <a:pt x="19065" y="82"/>
                </a:cubicBezTo>
                <a:cubicBezTo>
                  <a:pt x="20494" y="-293"/>
                  <a:pt x="21352" y="654"/>
                  <a:pt x="21030" y="2232"/>
                </a:cubicBezTo>
                <a:cubicBezTo>
                  <a:pt x="20870" y="3021"/>
                  <a:pt x="20512" y="3869"/>
                  <a:pt x="20030" y="4461"/>
                </a:cubicBezTo>
                <a:cubicBezTo>
                  <a:pt x="17725" y="7321"/>
                  <a:pt x="15367" y="10122"/>
                  <a:pt x="13009" y="12923"/>
                </a:cubicBezTo>
                <a:cubicBezTo>
                  <a:pt x="12884" y="13081"/>
                  <a:pt x="12758" y="13219"/>
                  <a:pt x="12526" y="13495"/>
                </a:cubicBezTo>
                <a:cubicBezTo>
                  <a:pt x="13419" y="14146"/>
                  <a:pt x="14259" y="14719"/>
                  <a:pt x="15063" y="15350"/>
                </a:cubicBezTo>
                <a:cubicBezTo>
                  <a:pt x="16653" y="16612"/>
                  <a:pt x="18243" y="17875"/>
                  <a:pt x="19780" y="19216"/>
                </a:cubicBezTo>
                <a:cubicBezTo>
                  <a:pt x="20084" y="19472"/>
                  <a:pt x="20155" y="20045"/>
                  <a:pt x="20334" y="20459"/>
                </a:cubicBezTo>
                <a:cubicBezTo>
                  <a:pt x="19869" y="20498"/>
                  <a:pt x="19333" y="20755"/>
                  <a:pt x="18976" y="20577"/>
                </a:cubicBezTo>
                <a:cubicBezTo>
                  <a:pt x="16350" y="19275"/>
                  <a:pt x="13723" y="17954"/>
                  <a:pt x="11151" y="16514"/>
                </a:cubicBezTo>
                <a:cubicBezTo>
                  <a:pt x="10275" y="16020"/>
                  <a:pt x="9739" y="16020"/>
                  <a:pt x="8935" y="16711"/>
                </a:cubicBezTo>
                <a:cubicBezTo>
                  <a:pt x="7238" y="18151"/>
                  <a:pt x="5416" y="19453"/>
                  <a:pt x="3575" y="20676"/>
                </a:cubicBezTo>
                <a:cubicBezTo>
                  <a:pt x="2628" y="21307"/>
                  <a:pt x="1556" y="21208"/>
                  <a:pt x="663" y="20360"/>
                </a:cubicBezTo>
                <a:cubicBezTo>
                  <a:pt x="-159" y="19591"/>
                  <a:pt x="-248" y="18900"/>
                  <a:pt x="574" y="18131"/>
                </a:cubicBezTo>
                <a:cubicBezTo>
                  <a:pt x="2128" y="16671"/>
                  <a:pt x="3772" y="15330"/>
                  <a:pt x="5362" y="13929"/>
                </a:cubicBezTo>
                <a:cubicBezTo>
                  <a:pt x="5755" y="13614"/>
                  <a:pt x="6094" y="13298"/>
                  <a:pt x="6541" y="12904"/>
                </a:cubicBezTo>
                <a:lnTo>
                  <a:pt x="6541" y="1290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6" name="Google Shape;1676;p38"/>
          <p:cNvSpPr/>
          <p:nvPr/>
        </p:nvSpPr>
        <p:spPr>
          <a:xfrm>
            <a:off x="8335314" y="3008812"/>
            <a:ext cx="230595" cy="61326"/>
          </a:xfrm>
          <a:custGeom>
            <a:rect b="b" l="l" r="r" t="t"/>
            <a:pathLst>
              <a:path extrusionOk="0" h="21257" w="21209">
                <a:moveTo>
                  <a:pt x="13917" y="21203"/>
                </a:moveTo>
                <a:cubicBezTo>
                  <a:pt x="15069" y="20335"/>
                  <a:pt x="16186" y="20156"/>
                  <a:pt x="17353" y="20528"/>
                </a:cubicBezTo>
                <a:cubicBezTo>
                  <a:pt x="17709" y="20638"/>
                  <a:pt x="17917" y="19453"/>
                  <a:pt x="17935" y="18226"/>
                </a:cubicBezTo>
                <a:cubicBezTo>
                  <a:pt x="18164" y="17702"/>
                  <a:pt x="18335" y="16737"/>
                  <a:pt x="18222" y="15634"/>
                </a:cubicBezTo>
                <a:cubicBezTo>
                  <a:pt x="18160" y="15028"/>
                  <a:pt x="18084" y="14518"/>
                  <a:pt x="18004" y="14049"/>
                </a:cubicBezTo>
                <a:cubicBezTo>
                  <a:pt x="18524" y="13801"/>
                  <a:pt x="19048" y="13539"/>
                  <a:pt x="19568" y="13250"/>
                </a:cubicBezTo>
                <a:cubicBezTo>
                  <a:pt x="19568" y="13250"/>
                  <a:pt x="19568" y="13250"/>
                  <a:pt x="19571" y="13250"/>
                </a:cubicBezTo>
                <a:cubicBezTo>
                  <a:pt x="19626" y="13222"/>
                  <a:pt x="19677" y="13195"/>
                  <a:pt x="19731" y="13167"/>
                </a:cubicBezTo>
                <a:cubicBezTo>
                  <a:pt x="20462" y="12754"/>
                  <a:pt x="20168" y="8839"/>
                  <a:pt x="19571" y="8522"/>
                </a:cubicBezTo>
                <a:cubicBezTo>
                  <a:pt x="19339" y="8398"/>
                  <a:pt x="19106" y="8301"/>
                  <a:pt x="18869" y="8205"/>
                </a:cubicBezTo>
                <a:cubicBezTo>
                  <a:pt x="19459" y="8039"/>
                  <a:pt x="20044" y="7874"/>
                  <a:pt x="20633" y="7681"/>
                </a:cubicBezTo>
                <a:cubicBezTo>
                  <a:pt x="21335" y="7447"/>
                  <a:pt x="21404" y="3725"/>
                  <a:pt x="20797" y="3063"/>
                </a:cubicBezTo>
                <a:cubicBezTo>
                  <a:pt x="20775" y="1974"/>
                  <a:pt x="20586" y="968"/>
                  <a:pt x="20222" y="1051"/>
                </a:cubicBezTo>
                <a:cubicBezTo>
                  <a:pt x="18535" y="1395"/>
                  <a:pt x="16844" y="1754"/>
                  <a:pt x="15153" y="2029"/>
                </a:cubicBezTo>
                <a:cubicBezTo>
                  <a:pt x="11189" y="1354"/>
                  <a:pt x="7219" y="678"/>
                  <a:pt x="3255" y="3"/>
                </a:cubicBezTo>
                <a:cubicBezTo>
                  <a:pt x="2539" y="-121"/>
                  <a:pt x="2499" y="3739"/>
                  <a:pt x="3095" y="4635"/>
                </a:cubicBezTo>
                <a:cubicBezTo>
                  <a:pt x="3226" y="4828"/>
                  <a:pt x="3357" y="5007"/>
                  <a:pt x="3491" y="5172"/>
                </a:cubicBezTo>
                <a:cubicBezTo>
                  <a:pt x="2520" y="5172"/>
                  <a:pt x="1549" y="5227"/>
                  <a:pt x="579" y="5365"/>
                </a:cubicBezTo>
                <a:cubicBezTo>
                  <a:pt x="-189" y="5475"/>
                  <a:pt x="-196" y="10066"/>
                  <a:pt x="579" y="10079"/>
                </a:cubicBezTo>
                <a:cubicBezTo>
                  <a:pt x="1393" y="10107"/>
                  <a:pt x="2211" y="10107"/>
                  <a:pt x="3029" y="10107"/>
                </a:cubicBezTo>
                <a:cubicBezTo>
                  <a:pt x="2775" y="11416"/>
                  <a:pt x="2884" y="13636"/>
                  <a:pt x="3386" y="13870"/>
                </a:cubicBezTo>
                <a:cubicBezTo>
                  <a:pt x="3302" y="15056"/>
                  <a:pt x="3408" y="16406"/>
                  <a:pt x="3789" y="16668"/>
                </a:cubicBezTo>
                <a:cubicBezTo>
                  <a:pt x="6913" y="18805"/>
                  <a:pt x="10062" y="19797"/>
                  <a:pt x="13215" y="19632"/>
                </a:cubicBezTo>
                <a:cubicBezTo>
                  <a:pt x="13320" y="20666"/>
                  <a:pt x="13571" y="21479"/>
                  <a:pt x="13917" y="21203"/>
                </a:cubicBezTo>
                <a:lnTo>
                  <a:pt x="13917" y="2120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7" name="Google Shape;1677;p38"/>
          <p:cNvSpPr/>
          <p:nvPr/>
        </p:nvSpPr>
        <p:spPr>
          <a:xfrm>
            <a:off x="7683349" y="3010208"/>
            <a:ext cx="226684" cy="47968"/>
          </a:xfrm>
          <a:custGeom>
            <a:rect b="b" l="l" r="r" t="t"/>
            <a:pathLst>
              <a:path extrusionOk="0" h="20676" w="21250">
                <a:moveTo>
                  <a:pt x="11844" y="20248"/>
                </a:moveTo>
                <a:cubicBezTo>
                  <a:pt x="14777" y="20402"/>
                  <a:pt x="17709" y="20539"/>
                  <a:pt x="20642" y="20676"/>
                </a:cubicBezTo>
                <a:cubicBezTo>
                  <a:pt x="21105" y="20693"/>
                  <a:pt x="21402" y="18105"/>
                  <a:pt x="21168" y="16168"/>
                </a:cubicBezTo>
                <a:cubicBezTo>
                  <a:pt x="20953" y="14350"/>
                  <a:pt x="20683" y="12945"/>
                  <a:pt x="20375" y="11830"/>
                </a:cubicBezTo>
                <a:cubicBezTo>
                  <a:pt x="20449" y="11728"/>
                  <a:pt x="20527" y="11625"/>
                  <a:pt x="20601" y="11505"/>
                </a:cubicBezTo>
                <a:cubicBezTo>
                  <a:pt x="21257" y="10493"/>
                  <a:pt x="21135" y="5728"/>
                  <a:pt x="20438" y="5608"/>
                </a:cubicBezTo>
                <a:lnTo>
                  <a:pt x="19352" y="5419"/>
                </a:lnTo>
                <a:cubicBezTo>
                  <a:pt x="19760" y="3893"/>
                  <a:pt x="19645" y="-101"/>
                  <a:pt x="19003" y="2"/>
                </a:cubicBezTo>
                <a:cubicBezTo>
                  <a:pt x="13609" y="876"/>
                  <a:pt x="8214" y="1733"/>
                  <a:pt x="2820" y="2590"/>
                </a:cubicBezTo>
                <a:cubicBezTo>
                  <a:pt x="2038" y="2710"/>
                  <a:pt x="2034" y="8470"/>
                  <a:pt x="2820" y="8590"/>
                </a:cubicBezTo>
                <a:cubicBezTo>
                  <a:pt x="3276" y="8659"/>
                  <a:pt x="3736" y="8745"/>
                  <a:pt x="4192" y="8813"/>
                </a:cubicBezTo>
                <a:cubicBezTo>
                  <a:pt x="4147" y="9208"/>
                  <a:pt x="4121" y="9670"/>
                  <a:pt x="4114" y="10133"/>
                </a:cubicBezTo>
                <a:cubicBezTo>
                  <a:pt x="3836" y="10253"/>
                  <a:pt x="3665" y="11093"/>
                  <a:pt x="3602" y="12122"/>
                </a:cubicBezTo>
                <a:lnTo>
                  <a:pt x="2431" y="12122"/>
                </a:lnTo>
                <a:cubicBezTo>
                  <a:pt x="2431" y="12122"/>
                  <a:pt x="2427" y="12122"/>
                  <a:pt x="2423" y="12122"/>
                </a:cubicBezTo>
                <a:lnTo>
                  <a:pt x="588" y="12122"/>
                </a:lnTo>
                <a:cubicBezTo>
                  <a:pt x="-194" y="12122"/>
                  <a:pt x="-198" y="18122"/>
                  <a:pt x="588" y="18122"/>
                </a:cubicBezTo>
                <a:cubicBezTo>
                  <a:pt x="1748" y="18122"/>
                  <a:pt x="2909" y="18122"/>
                  <a:pt x="4069" y="18122"/>
                </a:cubicBezTo>
                <a:cubicBezTo>
                  <a:pt x="4099" y="18276"/>
                  <a:pt x="4136" y="18430"/>
                  <a:pt x="4173" y="18585"/>
                </a:cubicBezTo>
                <a:cubicBezTo>
                  <a:pt x="4944" y="21499"/>
                  <a:pt x="6401" y="19956"/>
                  <a:pt x="7321" y="20008"/>
                </a:cubicBezTo>
                <a:cubicBezTo>
                  <a:pt x="8830" y="20093"/>
                  <a:pt x="10335" y="20162"/>
                  <a:pt x="11844" y="20248"/>
                </a:cubicBezTo>
                <a:lnTo>
                  <a:pt x="11844" y="20248"/>
                </a:lnTo>
                <a:close/>
                <a:moveTo>
                  <a:pt x="17105" y="14505"/>
                </a:moveTo>
                <a:cubicBezTo>
                  <a:pt x="17264" y="14453"/>
                  <a:pt x="17424" y="14402"/>
                  <a:pt x="17583" y="14333"/>
                </a:cubicBezTo>
                <a:cubicBezTo>
                  <a:pt x="17880" y="14333"/>
                  <a:pt x="18184" y="14385"/>
                  <a:pt x="18477" y="14573"/>
                </a:cubicBezTo>
                <a:cubicBezTo>
                  <a:pt x="18021" y="14539"/>
                  <a:pt x="17565" y="14522"/>
                  <a:pt x="17105" y="1450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8" name="Google Shape;1678;p38"/>
          <p:cNvSpPr/>
          <p:nvPr/>
        </p:nvSpPr>
        <p:spPr>
          <a:xfrm>
            <a:off x="8326114" y="3122192"/>
            <a:ext cx="200094" cy="43940"/>
          </a:xfrm>
          <a:custGeom>
            <a:rect b="b" l="l" r="r" t="t"/>
            <a:pathLst>
              <a:path extrusionOk="0" h="20702" w="21247">
                <a:moveTo>
                  <a:pt x="10309" y="19483"/>
                </a:moveTo>
                <a:cubicBezTo>
                  <a:pt x="11900" y="19633"/>
                  <a:pt x="13491" y="19783"/>
                  <a:pt x="15082" y="19933"/>
                </a:cubicBezTo>
                <a:cubicBezTo>
                  <a:pt x="15192" y="20345"/>
                  <a:pt x="15330" y="20626"/>
                  <a:pt x="15502" y="20626"/>
                </a:cubicBezTo>
                <a:cubicBezTo>
                  <a:pt x="17194" y="20570"/>
                  <a:pt x="18890" y="20513"/>
                  <a:pt x="20582" y="20457"/>
                </a:cubicBezTo>
                <a:cubicBezTo>
                  <a:pt x="21468" y="20439"/>
                  <a:pt x="21468" y="14107"/>
                  <a:pt x="20582" y="14032"/>
                </a:cubicBezTo>
                <a:cubicBezTo>
                  <a:pt x="20158" y="13994"/>
                  <a:pt x="19738" y="13957"/>
                  <a:pt x="19318" y="13919"/>
                </a:cubicBezTo>
                <a:cubicBezTo>
                  <a:pt x="19277" y="12420"/>
                  <a:pt x="19033" y="10978"/>
                  <a:pt x="18651" y="10884"/>
                </a:cubicBezTo>
                <a:cubicBezTo>
                  <a:pt x="18466" y="10828"/>
                  <a:pt x="18282" y="10809"/>
                  <a:pt x="18093" y="10772"/>
                </a:cubicBezTo>
                <a:cubicBezTo>
                  <a:pt x="18886" y="9648"/>
                  <a:pt x="19625" y="8149"/>
                  <a:pt x="20259" y="5995"/>
                </a:cubicBezTo>
                <a:cubicBezTo>
                  <a:pt x="20779" y="4215"/>
                  <a:pt x="20645" y="0"/>
                  <a:pt x="19910" y="0"/>
                </a:cubicBezTo>
                <a:cubicBezTo>
                  <a:pt x="13579" y="75"/>
                  <a:pt x="7249" y="806"/>
                  <a:pt x="922" y="2192"/>
                </a:cubicBezTo>
                <a:cubicBezTo>
                  <a:pt x="23" y="2398"/>
                  <a:pt x="53" y="8224"/>
                  <a:pt x="922" y="8618"/>
                </a:cubicBezTo>
                <a:cubicBezTo>
                  <a:pt x="951" y="8636"/>
                  <a:pt x="981" y="8655"/>
                  <a:pt x="1014" y="8655"/>
                </a:cubicBezTo>
                <a:cubicBezTo>
                  <a:pt x="792" y="8992"/>
                  <a:pt x="573" y="9423"/>
                  <a:pt x="338" y="9948"/>
                </a:cubicBezTo>
                <a:cubicBezTo>
                  <a:pt x="-94" y="10941"/>
                  <a:pt x="-132" y="14556"/>
                  <a:pt x="338" y="15493"/>
                </a:cubicBezTo>
                <a:cubicBezTo>
                  <a:pt x="645" y="16111"/>
                  <a:pt x="955" y="16636"/>
                  <a:pt x="1266" y="17123"/>
                </a:cubicBezTo>
                <a:cubicBezTo>
                  <a:pt x="1375" y="17797"/>
                  <a:pt x="1551" y="18303"/>
                  <a:pt x="1795" y="18397"/>
                </a:cubicBezTo>
                <a:cubicBezTo>
                  <a:pt x="1963" y="18453"/>
                  <a:pt x="2127" y="18490"/>
                  <a:pt x="2295" y="18546"/>
                </a:cubicBezTo>
                <a:cubicBezTo>
                  <a:pt x="4906" y="21600"/>
                  <a:pt x="7605" y="20926"/>
                  <a:pt x="10309" y="1948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9" name="Google Shape;1679;p38"/>
          <p:cNvSpPr/>
          <p:nvPr/>
        </p:nvSpPr>
        <p:spPr>
          <a:xfrm>
            <a:off x="7990859" y="3128820"/>
            <a:ext cx="241123" cy="54621"/>
          </a:xfrm>
          <a:custGeom>
            <a:rect b="b" l="l" r="r" t="t"/>
            <a:pathLst>
              <a:path extrusionOk="0" h="21441" w="21179">
                <a:moveTo>
                  <a:pt x="6248" y="21433"/>
                </a:moveTo>
                <a:cubicBezTo>
                  <a:pt x="10189" y="20169"/>
                  <a:pt x="14130" y="18952"/>
                  <a:pt x="18071" y="17812"/>
                </a:cubicBezTo>
                <a:cubicBezTo>
                  <a:pt x="18797" y="17594"/>
                  <a:pt x="18810" y="12350"/>
                  <a:pt x="18071" y="12381"/>
                </a:cubicBezTo>
                <a:cubicBezTo>
                  <a:pt x="17241" y="12412"/>
                  <a:pt x="16408" y="12459"/>
                  <a:pt x="15578" y="12537"/>
                </a:cubicBezTo>
                <a:cubicBezTo>
                  <a:pt x="15734" y="12459"/>
                  <a:pt x="15890" y="12381"/>
                  <a:pt x="16047" y="12303"/>
                </a:cubicBezTo>
                <a:cubicBezTo>
                  <a:pt x="16276" y="12272"/>
                  <a:pt x="16505" y="12241"/>
                  <a:pt x="16734" y="12209"/>
                </a:cubicBezTo>
                <a:cubicBezTo>
                  <a:pt x="16869" y="12178"/>
                  <a:pt x="16977" y="11991"/>
                  <a:pt x="17064" y="11679"/>
                </a:cubicBezTo>
                <a:cubicBezTo>
                  <a:pt x="18303" y="11023"/>
                  <a:pt x="19543" y="10165"/>
                  <a:pt x="20772" y="9010"/>
                </a:cubicBezTo>
                <a:cubicBezTo>
                  <a:pt x="21411" y="8417"/>
                  <a:pt x="21251" y="3672"/>
                  <a:pt x="20619" y="3672"/>
                </a:cubicBezTo>
                <a:cubicBezTo>
                  <a:pt x="19418" y="3657"/>
                  <a:pt x="18217" y="3657"/>
                  <a:pt x="17012" y="3641"/>
                </a:cubicBezTo>
                <a:cubicBezTo>
                  <a:pt x="17133" y="2018"/>
                  <a:pt x="16967" y="-120"/>
                  <a:pt x="16505" y="5"/>
                </a:cubicBezTo>
                <a:lnTo>
                  <a:pt x="2526" y="3548"/>
                </a:lnTo>
                <a:cubicBezTo>
                  <a:pt x="2103" y="3657"/>
                  <a:pt x="1922" y="5498"/>
                  <a:pt x="1995" y="7012"/>
                </a:cubicBezTo>
                <a:cubicBezTo>
                  <a:pt x="1811" y="7387"/>
                  <a:pt x="1707" y="8183"/>
                  <a:pt x="1686" y="9057"/>
                </a:cubicBezTo>
                <a:cubicBezTo>
                  <a:pt x="1353" y="9338"/>
                  <a:pt x="1196" y="10774"/>
                  <a:pt x="1217" y="12100"/>
                </a:cubicBezTo>
                <a:cubicBezTo>
                  <a:pt x="995" y="12163"/>
                  <a:pt x="773" y="12225"/>
                  <a:pt x="547" y="12288"/>
                </a:cubicBezTo>
                <a:cubicBezTo>
                  <a:pt x="-175" y="12522"/>
                  <a:pt x="-189" y="17859"/>
                  <a:pt x="547" y="17719"/>
                </a:cubicBezTo>
                <a:cubicBezTo>
                  <a:pt x="1287" y="17578"/>
                  <a:pt x="2026" y="17422"/>
                  <a:pt x="2766" y="17251"/>
                </a:cubicBezTo>
                <a:cubicBezTo>
                  <a:pt x="2689" y="18733"/>
                  <a:pt x="2863" y="20497"/>
                  <a:pt x="3297" y="20622"/>
                </a:cubicBezTo>
                <a:cubicBezTo>
                  <a:pt x="4165" y="20871"/>
                  <a:pt x="5033" y="20981"/>
                  <a:pt x="5898" y="20996"/>
                </a:cubicBezTo>
                <a:cubicBezTo>
                  <a:pt x="5984" y="21293"/>
                  <a:pt x="6099" y="21480"/>
                  <a:pt x="6248" y="21433"/>
                </a:cubicBezTo>
                <a:lnTo>
                  <a:pt x="6248" y="2143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0" name="Google Shape;1680;p38"/>
          <p:cNvSpPr/>
          <p:nvPr/>
        </p:nvSpPr>
        <p:spPr>
          <a:xfrm>
            <a:off x="7642276" y="3130205"/>
            <a:ext cx="243885" cy="41318"/>
          </a:xfrm>
          <a:custGeom>
            <a:rect b="b" l="l" r="r" t="t"/>
            <a:pathLst>
              <a:path extrusionOk="0" h="20229" w="21166">
                <a:moveTo>
                  <a:pt x="14452" y="18591"/>
                </a:moveTo>
                <a:cubicBezTo>
                  <a:pt x="15022" y="18824"/>
                  <a:pt x="15588" y="19077"/>
                  <a:pt x="16158" y="19272"/>
                </a:cubicBezTo>
                <a:cubicBezTo>
                  <a:pt x="17685" y="19798"/>
                  <a:pt x="19260" y="21142"/>
                  <a:pt x="20695" y="17305"/>
                </a:cubicBezTo>
                <a:cubicBezTo>
                  <a:pt x="21217" y="15903"/>
                  <a:pt x="20942" y="11072"/>
                  <a:pt x="20410" y="11150"/>
                </a:cubicBezTo>
                <a:cubicBezTo>
                  <a:pt x="20324" y="11170"/>
                  <a:pt x="20239" y="11170"/>
                  <a:pt x="20149" y="11189"/>
                </a:cubicBezTo>
                <a:cubicBezTo>
                  <a:pt x="20239" y="9495"/>
                  <a:pt x="20115" y="7372"/>
                  <a:pt x="19775" y="6865"/>
                </a:cubicBezTo>
                <a:cubicBezTo>
                  <a:pt x="20057" y="6885"/>
                  <a:pt x="20338" y="6904"/>
                  <a:pt x="20619" y="6943"/>
                </a:cubicBezTo>
                <a:cubicBezTo>
                  <a:pt x="21347" y="7021"/>
                  <a:pt x="21347" y="418"/>
                  <a:pt x="20619" y="341"/>
                </a:cubicBezTo>
                <a:cubicBezTo>
                  <a:pt x="13931" y="-458"/>
                  <a:pt x="7239" y="146"/>
                  <a:pt x="557" y="2152"/>
                </a:cubicBezTo>
                <a:cubicBezTo>
                  <a:pt x="-44" y="2327"/>
                  <a:pt x="-253" y="7976"/>
                  <a:pt x="406" y="8638"/>
                </a:cubicBezTo>
                <a:cubicBezTo>
                  <a:pt x="1435" y="9670"/>
                  <a:pt x="2465" y="10644"/>
                  <a:pt x="3498" y="11540"/>
                </a:cubicBezTo>
                <a:cubicBezTo>
                  <a:pt x="3385" y="12046"/>
                  <a:pt x="3313" y="12767"/>
                  <a:pt x="3285" y="13546"/>
                </a:cubicBezTo>
                <a:cubicBezTo>
                  <a:pt x="3220" y="13585"/>
                  <a:pt x="3158" y="13604"/>
                  <a:pt x="3093" y="13624"/>
                </a:cubicBezTo>
                <a:cubicBezTo>
                  <a:pt x="2379" y="13955"/>
                  <a:pt x="2355" y="20343"/>
                  <a:pt x="3093" y="20227"/>
                </a:cubicBezTo>
                <a:cubicBezTo>
                  <a:pt x="6878" y="19662"/>
                  <a:pt x="10664" y="19116"/>
                  <a:pt x="14452" y="18591"/>
                </a:cubicBezTo>
                <a:lnTo>
                  <a:pt x="14452" y="1859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1" name="Google Shape;1681;p38"/>
          <p:cNvSpPr/>
          <p:nvPr/>
        </p:nvSpPr>
        <p:spPr>
          <a:xfrm>
            <a:off x="8336683" y="3230127"/>
            <a:ext cx="212083" cy="48000"/>
          </a:xfrm>
          <a:custGeom>
            <a:rect b="b" l="l" r="r" t="t"/>
            <a:pathLst>
              <a:path extrusionOk="0" h="20513" w="21108">
                <a:moveTo>
                  <a:pt x="3072" y="20507"/>
                </a:moveTo>
                <a:cubicBezTo>
                  <a:pt x="4308" y="20149"/>
                  <a:pt x="5543" y="19792"/>
                  <a:pt x="6783" y="19435"/>
                </a:cubicBezTo>
                <a:cubicBezTo>
                  <a:pt x="11199" y="21391"/>
                  <a:pt x="15627" y="19809"/>
                  <a:pt x="20055" y="18040"/>
                </a:cubicBezTo>
                <a:cubicBezTo>
                  <a:pt x="20878" y="17717"/>
                  <a:pt x="20905" y="12207"/>
                  <a:pt x="20055" y="12088"/>
                </a:cubicBezTo>
                <a:cubicBezTo>
                  <a:pt x="19992" y="12088"/>
                  <a:pt x="19921" y="12088"/>
                  <a:pt x="19858" y="12071"/>
                </a:cubicBezTo>
                <a:cubicBezTo>
                  <a:pt x="19846" y="11782"/>
                  <a:pt x="19823" y="11492"/>
                  <a:pt x="19795" y="11237"/>
                </a:cubicBezTo>
                <a:cubicBezTo>
                  <a:pt x="20079" y="10880"/>
                  <a:pt x="20366" y="10506"/>
                  <a:pt x="20649" y="10132"/>
                </a:cubicBezTo>
                <a:cubicBezTo>
                  <a:pt x="21338" y="9196"/>
                  <a:pt x="21228" y="4196"/>
                  <a:pt x="20476" y="4281"/>
                </a:cubicBezTo>
                <a:lnTo>
                  <a:pt x="19594" y="4400"/>
                </a:lnTo>
                <a:cubicBezTo>
                  <a:pt x="19815" y="2563"/>
                  <a:pt x="19642" y="-209"/>
                  <a:pt x="19063" y="12"/>
                </a:cubicBezTo>
                <a:cubicBezTo>
                  <a:pt x="13269" y="2240"/>
                  <a:pt x="7476" y="4451"/>
                  <a:pt x="1686" y="6662"/>
                </a:cubicBezTo>
                <a:cubicBezTo>
                  <a:pt x="1257" y="6815"/>
                  <a:pt x="1049" y="8465"/>
                  <a:pt x="1060" y="9979"/>
                </a:cubicBezTo>
                <a:cubicBezTo>
                  <a:pt x="793" y="10370"/>
                  <a:pt x="647" y="11373"/>
                  <a:pt x="620" y="12462"/>
                </a:cubicBezTo>
                <a:cubicBezTo>
                  <a:pt x="568" y="12496"/>
                  <a:pt x="517" y="12530"/>
                  <a:pt x="466" y="12564"/>
                </a:cubicBezTo>
                <a:cubicBezTo>
                  <a:pt x="-262" y="13074"/>
                  <a:pt x="-85" y="18517"/>
                  <a:pt x="639" y="18415"/>
                </a:cubicBezTo>
                <a:cubicBezTo>
                  <a:pt x="1245" y="18330"/>
                  <a:pt x="1852" y="18262"/>
                  <a:pt x="2458" y="18177"/>
                </a:cubicBezTo>
                <a:cubicBezTo>
                  <a:pt x="2489" y="19469"/>
                  <a:pt x="2690" y="20609"/>
                  <a:pt x="3072" y="20507"/>
                </a:cubicBezTo>
                <a:lnTo>
                  <a:pt x="3072" y="2050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2" name="Google Shape;1682;p38"/>
          <p:cNvSpPr/>
          <p:nvPr/>
        </p:nvSpPr>
        <p:spPr>
          <a:xfrm>
            <a:off x="8022566" y="3236721"/>
            <a:ext cx="205468" cy="50626"/>
          </a:xfrm>
          <a:custGeom>
            <a:rect b="b" l="l" r="r" t="t"/>
            <a:pathLst>
              <a:path extrusionOk="0" h="20706" w="21226">
                <a:moveTo>
                  <a:pt x="19830" y="19045"/>
                </a:moveTo>
                <a:cubicBezTo>
                  <a:pt x="20696" y="18671"/>
                  <a:pt x="20688" y="13807"/>
                  <a:pt x="19830" y="13401"/>
                </a:cubicBezTo>
                <a:cubicBezTo>
                  <a:pt x="19724" y="13352"/>
                  <a:pt x="19613" y="13303"/>
                  <a:pt x="19507" y="13254"/>
                </a:cubicBezTo>
                <a:cubicBezTo>
                  <a:pt x="19593" y="12571"/>
                  <a:pt x="19622" y="11791"/>
                  <a:pt x="19589" y="11075"/>
                </a:cubicBezTo>
                <a:cubicBezTo>
                  <a:pt x="19899" y="10896"/>
                  <a:pt x="20210" y="10717"/>
                  <a:pt x="20524" y="10522"/>
                </a:cubicBezTo>
                <a:cubicBezTo>
                  <a:pt x="21035" y="10197"/>
                  <a:pt x="21104" y="8180"/>
                  <a:pt x="20908" y="6667"/>
                </a:cubicBezTo>
                <a:cubicBezTo>
                  <a:pt x="21423" y="5447"/>
                  <a:pt x="21313" y="1381"/>
                  <a:pt x="20577" y="1381"/>
                </a:cubicBezTo>
                <a:cubicBezTo>
                  <a:pt x="20275" y="1381"/>
                  <a:pt x="19969" y="1381"/>
                  <a:pt x="19662" y="1381"/>
                </a:cubicBezTo>
                <a:cubicBezTo>
                  <a:pt x="14111" y="-424"/>
                  <a:pt x="8548" y="-457"/>
                  <a:pt x="2993" y="1267"/>
                </a:cubicBezTo>
                <a:cubicBezTo>
                  <a:pt x="2143" y="1527"/>
                  <a:pt x="2119" y="6911"/>
                  <a:pt x="2993" y="6911"/>
                </a:cubicBezTo>
                <a:cubicBezTo>
                  <a:pt x="3038" y="6911"/>
                  <a:pt x="3083" y="6911"/>
                  <a:pt x="3128" y="6911"/>
                </a:cubicBezTo>
                <a:cubicBezTo>
                  <a:pt x="3107" y="6927"/>
                  <a:pt x="3087" y="6927"/>
                  <a:pt x="3066" y="6944"/>
                </a:cubicBezTo>
                <a:cubicBezTo>
                  <a:pt x="2821" y="7106"/>
                  <a:pt x="2674" y="7724"/>
                  <a:pt x="2617" y="8489"/>
                </a:cubicBezTo>
                <a:cubicBezTo>
                  <a:pt x="2041" y="8684"/>
                  <a:pt x="1469" y="8895"/>
                  <a:pt x="893" y="9123"/>
                </a:cubicBezTo>
                <a:cubicBezTo>
                  <a:pt x="387" y="9318"/>
                  <a:pt x="174" y="11205"/>
                  <a:pt x="268" y="12750"/>
                </a:cubicBezTo>
                <a:cubicBezTo>
                  <a:pt x="-177" y="14230"/>
                  <a:pt x="-79" y="17613"/>
                  <a:pt x="648" y="17744"/>
                </a:cubicBezTo>
                <a:cubicBezTo>
                  <a:pt x="2866" y="18166"/>
                  <a:pt x="5084" y="18297"/>
                  <a:pt x="7298" y="18150"/>
                </a:cubicBezTo>
                <a:cubicBezTo>
                  <a:pt x="7367" y="19207"/>
                  <a:pt x="7572" y="20118"/>
                  <a:pt x="7919" y="20200"/>
                </a:cubicBezTo>
                <a:cubicBezTo>
                  <a:pt x="11893" y="21143"/>
                  <a:pt x="15864" y="20769"/>
                  <a:pt x="19826" y="19061"/>
                </a:cubicBezTo>
                <a:lnTo>
                  <a:pt x="19830" y="1904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3" name="Google Shape;1683;p38"/>
          <p:cNvSpPr/>
          <p:nvPr/>
        </p:nvSpPr>
        <p:spPr>
          <a:xfrm>
            <a:off x="7689987" y="3266103"/>
            <a:ext cx="208107" cy="50670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4" name="Google Shape;1684;p38"/>
          <p:cNvSpPr/>
          <p:nvPr/>
        </p:nvSpPr>
        <p:spPr>
          <a:xfrm>
            <a:off x="8269163" y="3356687"/>
            <a:ext cx="218657" cy="47977"/>
          </a:xfrm>
          <a:custGeom>
            <a:rect b="b" l="l" r="r" t="t"/>
            <a:pathLst>
              <a:path extrusionOk="0" h="21323" w="21198">
                <a:moveTo>
                  <a:pt x="20166" y="17356"/>
                </a:moveTo>
                <a:cubicBezTo>
                  <a:pt x="20760" y="17214"/>
                  <a:pt x="20921" y="13924"/>
                  <a:pt x="20638" y="12226"/>
                </a:cubicBezTo>
                <a:cubicBezTo>
                  <a:pt x="20642" y="12102"/>
                  <a:pt x="20645" y="11960"/>
                  <a:pt x="20645" y="11836"/>
                </a:cubicBezTo>
                <a:cubicBezTo>
                  <a:pt x="21393" y="11341"/>
                  <a:pt x="21389" y="5662"/>
                  <a:pt x="20592" y="5769"/>
                </a:cubicBezTo>
                <a:cubicBezTo>
                  <a:pt x="20507" y="5769"/>
                  <a:pt x="20423" y="5769"/>
                  <a:pt x="20339" y="5786"/>
                </a:cubicBezTo>
                <a:cubicBezTo>
                  <a:pt x="20860" y="4513"/>
                  <a:pt x="20768" y="-87"/>
                  <a:pt x="20063" y="1"/>
                </a:cubicBezTo>
                <a:cubicBezTo>
                  <a:pt x="13863" y="833"/>
                  <a:pt x="7660" y="1647"/>
                  <a:pt x="1461" y="2460"/>
                </a:cubicBezTo>
                <a:cubicBezTo>
                  <a:pt x="694" y="2567"/>
                  <a:pt x="667" y="7414"/>
                  <a:pt x="1304" y="8404"/>
                </a:cubicBezTo>
                <a:cubicBezTo>
                  <a:pt x="1070" y="8404"/>
                  <a:pt x="840" y="8404"/>
                  <a:pt x="610" y="8387"/>
                </a:cubicBezTo>
                <a:cubicBezTo>
                  <a:pt x="-207" y="8369"/>
                  <a:pt x="-199" y="14313"/>
                  <a:pt x="610" y="14508"/>
                </a:cubicBezTo>
                <a:cubicBezTo>
                  <a:pt x="1480" y="14702"/>
                  <a:pt x="2350" y="14897"/>
                  <a:pt x="3220" y="15038"/>
                </a:cubicBezTo>
                <a:cubicBezTo>
                  <a:pt x="2944" y="15091"/>
                  <a:pt x="2668" y="15162"/>
                  <a:pt x="2392" y="15215"/>
                </a:cubicBezTo>
                <a:cubicBezTo>
                  <a:pt x="1583" y="15392"/>
                  <a:pt x="1580" y="21513"/>
                  <a:pt x="2392" y="21318"/>
                </a:cubicBezTo>
                <a:cubicBezTo>
                  <a:pt x="8312" y="20027"/>
                  <a:pt x="14239" y="18683"/>
                  <a:pt x="20166" y="17356"/>
                </a:cubicBezTo>
                <a:lnTo>
                  <a:pt x="20166" y="173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5" name="Google Shape;1685;p38"/>
          <p:cNvSpPr/>
          <p:nvPr/>
        </p:nvSpPr>
        <p:spPr>
          <a:xfrm>
            <a:off x="7939160" y="3368697"/>
            <a:ext cx="223963" cy="48085"/>
          </a:xfrm>
          <a:custGeom>
            <a:rect b="b" l="l" r="r" t="t"/>
            <a:pathLst>
              <a:path extrusionOk="0" h="20549" w="21064">
                <a:moveTo>
                  <a:pt x="20618" y="14713"/>
                </a:moveTo>
                <a:cubicBezTo>
                  <a:pt x="20079" y="14322"/>
                  <a:pt x="19535" y="13965"/>
                  <a:pt x="18996" y="13642"/>
                </a:cubicBezTo>
                <a:cubicBezTo>
                  <a:pt x="19074" y="12264"/>
                  <a:pt x="18974" y="10648"/>
                  <a:pt x="18687" y="10087"/>
                </a:cubicBezTo>
                <a:cubicBezTo>
                  <a:pt x="18851" y="9968"/>
                  <a:pt x="19011" y="9849"/>
                  <a:pt x="19175" y="9713"/>
                </a:cubicBezTo>
                <a:cubicBezTo>
                  <a:pt x="19840" y="9168"/>
                  <a:pt x="19703" y="4151"/>
                  <a:pt x="19078" y="3862"/>
                </a:cubicBezTo>
                <a:cubicBezTo>
                  <a:pt x="19119" y="2246"/>
                  <a:pt x="18925" y="443"/>
                  <a:pt x="18490" y="409"/>
                </a:cubicBezTo>
                <a:cubicBezTo>
                  <a:pt x="12520" y="-101"/>
                  <a:pt x="6546" y="-543"/>
                  <a:pt x="591" y="1753"/>
                </a:cubicBezTo>
                <a:cubicBezTo>
                  <a:pt x="-194" y="2059"/>
                  <a:pt x="-201" y="7485"/>
                  <a:pt x="591" y="7723"/>
                </a:cubicBezTo>
                <a:cubicBezTo>
                  <a:pt x="3459" y="8607"/>
                  <a:pt x="6331" y="9220"/>
                  <a:pt x="9206" y="9594"/>
                </a:cubicBezTo>
                <a:cubicBezTo>
                  <a:pt x="7145" y="10325"/>
                  <a:pt x="5081" y="10750"/>
                  <a:pt x="3013" y="10886"/>
                </a:cubicBezTo>
                <a:cubicBezTo>
                  <a:pt x="2343" y="10937"/>
                  <a:pt x="2150" y="16108"/>
                  <a:pt x="2849" y="16771"/>
                </a:cubicBezTo>
                <a:cubicBezTo>
                  <a:pt x="3061" y="16958"/>
                  <a:pt x="3277" y="17128"/>
                  <a:pt x="3493" y="17281"/>
                </a:cubicBezTo>
                <a:cubicBezTo>
                  <a:pt x="3556" y="18404"/>
                  <a:pt x="3742" y="19339"/>
                  <a:pt x="4062" y="19373"/>
                </a:cubicBezTo>
                <a:cubicBezTo>
                  <a:pt x="7235" y="19696"/>
                  <a:pt x="10407" y="20037"/>
                  <a:pt x="13580" y="20360"/>
                </a:cubicBezTo>
                <a:cubicBezTo>
                  <a:pt x="13934" y="20394"/>
                  <a:pt x="14123" y="19237"/>
                  <a:pt x="14164" y="17928"/>
                </a:cubicBezTo>
                <a:cubicBezTo>
                  <a:pt x="15793" y="18098"/>
                  <a:pt x="17419" y="18659"/>
                  <a:pt x="19041" y="19662"/>
                </a:cubicBezTo>
                <a:cubicBezTo>
                  <a:pt x="19230" y="20530"/>
                  <a:pt x="19535" y="20683"/>
                  <a:pt x="19766" y="20156"/>
                </a:cubicBezTo>
                <a:cubicBezTo>
                  <a:pt x="19945" y="20275"/>
                  <a:pt x="20123" y="20377"/>
                  <a:pt x="20294" y="20513"/>
                </a:cubicBezTo>
                <a:cubicBezTo>
                  <a:pt x="21068" y="21057"/>
                  <a:pt x="21399" y="15308"/>
                  <a:pt x="20618" y="14713"/>
                </a:cubicBezTo>
                <a:lnTo>
                  <a:pt x="20618" y="147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6" name="Google Shape;1686;p38"/>
          <p:cNvSpPr/>
          <p:nvPr/>
        </p:nvSpPr>
        <p:spPr>
          <a:xfrm>
            <a:off x="7639642" y="3376678"/>
            <a:ext cx="233187" cy="48014"/>
          </a:xfrm>
          <a:custGeom>
            <a:rect b="b" l="l" r="r" t="t"/>
            <a:pathLst>
              <a:path extrusionOk="0" h="21245" w="21194">
                <a:moveTo>
                  <a:pt x="7875" y="19986"/>
                </a:moveTo>
                <a:cubicBezTo>
                  <a:pt x="10832" y="20303"/>
                  <a:pt x="13793" y="19757"/>
                  <a:pt x="16749" y="18965"/>
                </a:cubicBezTo>
                <a:cubicBezTo>
                  <a:pt x="17155" y="18877"/>
                  <a:pt x="17561" y="18754"/>
                  <a:pt x="17967" y="18648"/>
                </a:cubicBezTo>
                <a:cubicBezTo>
                  <a:pt x="18208" y="18648"/>
                  <a:pt x="18449" y="18631"/>
                  <a:pt x="18690" y="18631"/>
                </a:cubicBezTo>
                <a:cubicBezTo>
                  <a:pt x="18787" y="18631"/>
                  <a:pt x="18869" y="18543"/>
                  <a:pt x="18941" y="18367"/>
                </a:cubicBezTo>
                <a:cubicBezTo>
                  <a:pt x="19099" y="18314"/>
                  <a:pt x="19254" y="18279"/>
                  <a:pt x="19408" y="18226"/>
                </a:cubicBezTo>
                <a:cubicBezTo>
                  <a:pt x="19926" y="18050"/>
                  <a:pt x="20094" y="15163"/>
                  <a:pt x="19900" y="13438"/>
                </a:cubicBezTo>
                <a:cubicBezTo>
                  <a:pt x="20141" y="13350"/>
                  <a:pt x="20382" y="13279"/>
                  <a:pt x="20623" y="13174"/>
                </a:cubicBezTo>
                <a:cubicBezTo>
                  <a:pt x="21373" y="12874"/>
                  <a:pt x="21395" y="7030"/>
                  <a:pt x="20623" y="7100"/>
                </a:cubicBezTo>
                <a:cubicBezTo>
                  <a:pt x="18930" y="7241"/>
                  <a:pt x="17242" y="7276"/>
                  <a:pt x="15549" y="7223"/>
                </a:cubicBezTo>
                <a:cubicBezTo>
                  <a:pt x="16839" y="6836"/>
                  <a:pt x="18133" y="6466"/>
                  <a:pt x="19426" y="6079"/>
                </a:cubicBezTo>
                <a:cubicBezTo>
                  <a:pt x="20184" y="5850"/>
                  <a:pt x="20188" y="-223"/>
                  <a:pt x="19426" y="6"/>
                </a:cubicBezTo>
                <a:cubicBezTo>
                  <a:pt x="13807" y="1661"/>
                  <a:pt x="8188" y="3298"/>
                  <a:pt x="2565" y="4953"/>
                </a:cubicBezTo>
                <a:cubicBezTo>
                  <a:pt x="1872" y="5146"/>
                  <a:pt x="1811" y="9776"/>
                  <a:pt x="2375" y="10815"/>
                </a:cubicBezTo>
                <a:cubicBezTo>
                  <a:pt x="1775" y="10815"/>
                  <a:pt x="1175" y="10832"/>
                  <a:pt x="571" y="10832"/>
                </a:cubicBezTo>
                <a:cubicBezTo>
                  <a:pt x="-205" y="10815"/>
                  <a:pt x="-176" y="16536"/>
                  <a:pt x="571" y="16906"/>
                </a:cubicBezTo>
                <a:cubicBezTo>
                  <a:pt x="1372" y="17293"/>
                  <a:pt x="2177" y="17645"/>
                  <a:pt x="2978" y="17944"/>
                </a:cubicBezTo>
                <a:cubicBezTo>
                  <a:pt x="2939" y="19617"/>
                  <a:pt x="3122" y="21377"/>
                  <a:pt x="3542" y="21236"/>
                </a:cubicBezTo>
                <a:cubicBezTo>
                  <a:pt x="4987" y="20743"/>
                  <a:pt x="6431" y="20321"/>
                  <a:pt x="7875" y="19986"/>
                </a:cubicBezTo>
                <a:lnTo>
                  <a:pt x="7875" y="199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7" name="Google Shape;1687;p38"/>
          <p:cNvSpPr/>
          <p:nvPr/>
        </p:nvSpPr>
        <p:spPr>
          <a:xfrm>
            <a:off x="8348540" y="3466045"/>
            <a:ext cx="196195" cy="51966"/>
          </a:xfrm>
          <a:custGeom>
            <a:rect b="b" l="l" r="r" t="t"/>
            <a:pathLst>
              <a:path extrusionOk="0" h="21146" w="21051">
                <a:moveTo>
                  <a:pt x="16218" y="20273"/>
                </a:moveTo>
                <a:cubicBezTo>
                  <a:pt x="17143" y="20128"/>
                  <a:pt x="18068" y="19966"/>
                  <a:pt x="18993" y="19788"/>
                </a:cubicBezTo>
                <a:cubicBezTo>
                  <a:pt x="19281" y="19723"/>
                  <a:pt x="19480" y="19124"/>
                  <a:pt x="19578" y="18348"/>
                </a:cubicBezTo>
                <a:cubicBezTo>
                  <a:pt x="19994" y="17620"/>
                  <a:pt x="19998" y="15484"/>
                  <a:pt x="19748" y="14109"/>
                </a:cubicBezTo>
                <a:cubicBezTo>
                  <a:pt x="20113" y="13639"/>
                  <a:pt x="20214" y="12119"/>
                  <a:pt x="20117" y="10792"/>
                </a:cubicBezTo>
                <a:cubicBezTo>
                  <a:pt x="20261" y="10711"/>
                  <a:pt x="20405" y="10630"/>
                  <a:pt x="20550" y="10549"/>
                </a:cubicBezTo>
                <a:cubicBezTo>
                  <a:pt x="21377" y="10031"/>
                  <a:pt x="21084" y="5194"/>
                  <a:pt x="20363" y="4919"/>
                </a:cubicBezTo>
                <a:cubicBezTo>
                  <a:pt x="20164" y="4838"/>
                  <a:pt x="19960" y="4773"/>
                  <a:pt x="19761" y="4708"/>
                </a:cubicBezTo>
                <a:cubicBezTo>
                  <a:pt x="20108" y="2977"/>
                  <a:pt x="19956" y="-259"/>
                  <a:pt x="19277" y="16"/>
                </a:cubicBezTo>
                <a:cubicBezTo>
                  <a:pt x="16192" y="1246"/>
                  <a:pt x="13099" y="2055"/>
                  <a:pt x="10006" y="2443"/>
                </a:cubicBezTo>
                <a:cubicBezTo>
                  <a:pt x="7397" y="2200"/>
                  <a:pt x="4783" y="2233"/>
                  <a:pt x="2174" y="2572"/>
                </a:cubicBezTo>
                <a:cubicBezTo>
                  <a:pt x="1279" y="2686"/>
                  <a:pt x="1279" y="8219"/>
                  <a:pt x="2174" y="8300"/>
                </a:cubicBezTo>
                <a:cubicBezTo>
                  <a:pt x="4788" y="8559"/>
                  <a:pt x="7397" y="8510"/>
                  <a:pt x="10006" y="8187"/>
                </a:cubicBezTo>
                <a:cubicBezTo>
                  <a:pt x="10333" y="8219"/>
                  <a:pt x="10660" y="8235"/>
                  <a:pt x="10986" y="8284"/>
                </a:cubicBezTo>
                <a:cubicBezTo>
                  <a:pt x="8330" y="8430"/>
                  <a:pt x="5679" y="8818"/>
                  <a:pt x="3027" y="9417"/>
                </a:cubicBezTo>
                <a:cubicBezTo>
                  <a:pt x="2140" y="9627"/>
                  <a:pt x="2128" y="15079"/>
                  <a:pt x="3027" y="15144"/>
                </a:cubicBezTo>
                <a:cubicBezTo>
                  <a:pt x="3044" y="15144"/>
                  <a:pt x="3065" y="15144"/>
                  <a:pt x="3082" y="15144"/>
                </a:cubicBezTo>
                <a:cubicBezTo>
                  <a:pt x="3082" y="15160"/>
                  <a:pt x="3082" y="15193"/>
                  <a:pt x="3086" y="15209"/>
                </a:cubicBezTo>
                <a:cubicBezTo>
                  <a:pt x="2280" y="15160"/>
                  <a:pt x="1474" y="15112"/>
                  <a:pt x="668" y="15031"/>
                </a:cubicBezTo>
                <a:cubicBezTo>
                  <a:pt x="-223" y="14934"/>
                  <a:pt x="-223" y="20678"/>
                  <a:pt x="668" y="20759"/>
                </a:cubicBezTo>
                <a:cubicBezTo>
                  <a:pt x="3765" y="21066"/>
                  <a:pt x="6867" y="21131"/>
                  <a:pt x="9964" y="20969"/>
                </a:cubicBezTo>
                <a:cubicBezTo>
                  <a:pt x="12047" y="21341"/>
                  <a:pt x="14135" y="21131"/>
                  <a:pt x="16214" y="20289"/>
                </a:cubicBezTo>
                <a:lnTo>
                  <a:pt x="16218" y="2028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8" name="Google Shape;1688;p38"/>
          <p:cNvSpPr/>
          <p:nvPr/>
        </p:nvSpPr>
        <p:spPr>
          <a:xfrm>
            <a:off x="7658162" y="3502033"/>
            <a:ext cx="242466" cy="50612"/>
          </a:xfrm>
          <a:custGeom>
            <a:rect b="b" l="l" r="r" t="t"/>
            <a:pathLst>
              <a:path extrusionOk="0" h="21583" w="21297">
                <a:moveTo>
                  <a:pt x="5409" y="20651"/>
                </a:moveTo>
                <a:cubicBezTo>
                  <a:pt x="5870" y="20515"/>
                  <a:pt x="6332" y="20379"/>
                  <a:pt x="6794" y="20227"/>
                </a:cubicBezTo>
                <a:cubicBezTo>
                  <a:pt x="6933" y="20193"/>
                  <a:pt x="7047" y="19938"/>
                  <a:pt x="7134" y="19565"/>
                </a:cubicBezTo>
                <a:cubicBezTo>
                  <a:pt x="11269" y="21007"/>
                  <a:pt x="15412" y="20922"/>
                  <a:pt x="19547" y="19311"/>
                </a:cubicBezTo>
                <a:cubicBezTo>
                  <a:pt x="19880" y="19176"/>
                  <a:pt x="20061" y="18006"/>
                  <a:pt x="20092" y="16734"/>
                </a:cubicBezTo>
                <a:cubicBezTo>
                  <a:pt x="20446" y="16344"/>
                  <a:pt x="20596" y="14700"/>
                  <a:pt x="20533" y="13258"/>
                </a:cubicBezTo>
                <a:cubicBezTo>
                  <a:pt x="20703" y="12835"/>
                  <a:pt x="20870" y="12326"/>
                  <a:pt x="21030" y="11732"/>
                </a:cubicBezTo>
                <a:cubicBezTo>
                  <a:pt x="21405" y="10308"/>
                  <a:pt x="21408" y="7121"/>
                  <a:pt x="20894" y="6426"/>
                </a:cubicBezTo>
                <a:cubicBezTo>
                  <a:pt x="20627" y="6053"/>
                  <a:pt x="20352" y="5748"/>
                  <a:pt x="20082" y="5476"/>
                </a:cubicBezTo>
                <a:cubicBezTo>
                  <a:pt x="20266" y="3815"/>
                  <a:pt x="20106" y="1051"/>
                  <a:pt x="19606" y="899"/>
                </a:cubicBezTo>
                <a:cubicBezTo>
                  <a:pt x="16988" y="68"/>
                  <a:pt x="14370" y="51"/>
                  <a:pt x="11759" y="797"/>
                </a:cubicBezTo>
                <a:cubicBezTo>
                  <a:pt x="11669" y="322"/>
                  <a:pt x="11540" y="0"/>
                  <a:pt x="11367" y="0"/>
                </a:cubicBezTo>
                <a:cubicBezTo>
                  <a:pt x="7752" y="0"/>
                  <a:pt x="4148" y="899"/>
                  <a:pt x="551" y="2696"/>
                </a:cubicBezTo>
                <a:cubicBezTo>
                  <a:pt x="-175" y="3052"/>
                  <a:pt x="-192" y="8257"/>
                  <a:pt x="551" y="8511"/>
                </a:cubicBezTo>
                <a:cubicBezTo>
                  <a:pt x="1666" y="8867"/>
                  <a:pt x="2780" y="9240"/>
                  <a:pt x="3895" y="9596"/>
                </a:cubicBezTo>
                <a:cubicBezTo>
                  <a:pt x="3086" y="9732"/>
                  <a:pt x="2280" y="9868"/>
                  <a:pt x="1468" y="10003"/>
                </a:cubicBezTo>
                <a:cubicBezTo>
                  <a:pt x="1044" y="10071"/>
                  <a:pt x="867" y="11987"/>
                  <a:pt x="929" y="13597"/>
                </a:cubicBezTo>
                <a:cubicBezTo>
                  <a:pt x="739" y="15310"/>
                  <a:pt x="898" y="18040"/>
                  <a:pt x="1402" y="18057"/>
                </a:cubicBezTo>
                <a:cubicBezTo>
                  <a:pt x="1513" y="18057"/>
                  <a:pt x="1620" y="18057"/>
                  <a:pt x="1732" y="18057"/>
                </a:cubicBezTo>
                <a:cubicBezTo>
                  <a:pt x="1659" y="19701"/>
                  <a:pt x="1829" y="21600"/>
                  <a:pt x="2263" y="21583"/>
                </a:cubicBezTo>
                <a:cubicBezTo>
                  <a:pt x="3315" y="21549"/>
                  <a:pt x="4360" y="21227"/>
                  <a:pt x="5398" y="20651"/>
                </a:cubicBezTo>
                <a:lnTo>
                  <a:pt x="5409" y="20651"/>
                </a:lnTo>
                <a:close/>
                <a:moveTo>
                  <a:pt x="18342" y="10071"/>
                </a:moveTo>
                <a:cubicBezTo>
                  <a:pt x="18172" y="10156"/>
                  <a:pt x="18002" y="10207"/>
                  <a:pt x="17828" y="10257"/>
                </a:cubicBezTo>
                <a:cubicBezTo>
                  <a:pt x="16703" y="9952"/>
                  <a:pt x="15582" y="9783"/>
                  <a:pt x="14460" y="9783"/>
                </a:cubicBezTo>
                <a:cubicBezTo>
                  <a:pt x="15752" y="9596"/>
                  <a:pt x="17061" y="9478"/>
                  <a:pt x="18342" y="1007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9" name="Google Shape;1689;p38"/>
          <p:cNvSpPr/>
          <p:nvPr/>
        </p:nvSpPr>
        <p:spPr>
          <a:xfrm>
            <a:off x="8322104" y="3610008"/>
            <a:ext cx="206810" cy="49311"/>
          </a:xfrm>
          <a:custGeom>
            <a:rect b="b" l="l" r="r" t="t"/>
            <a:pathLst>
              <a:path extrusionOk="0" h="21028" w="21044">
                <a:moveTo>
                  <a:pt x="11922" y="18624"/>
                </a:moveTo>
                <a:cubicBezTo>
                  <a:pt x="12058" y="19082"/>
                  <a:pt x="12231" y="19320"/>
                  <a:pt x="12437" y="19201"/>
                </a:cubicBezTo>
                <a:lnTo>
                  <a:pt x="14735" y="17707"/>
                </a:lnTo>
                <a:cubicBezTo>
                  <a:pt x="15387" y="17486"/>
                  <a:pt x="16043" y="17265"/>
                  <a:pt x="16695" y="17062"/>
                </a:cubicBezTo>
                <a:cubicBezTo>
                  <a:pt x="16888" y="16994"/>
                  <a:pt x="17033" y="16637"/>
                  <a:pt x="17141" y="16145"/>
                </a:cubicBezTo>
                <a:cubicBezTo>
                  <a:pt x="17327" y="16026"/>
                  <a:pt x="17508" y="15907"/>
                  <a:pt x="17689" y="15788"/>
                </a:cubicBezTo>
                <a:cubicBezTo>
                  <a:pt x="18011" y="15567"/>
                  <a:pt x="18160" y="14345"/>
                  <a:pt x="18160" y="13054"/>
                </a:cubicBezTo>
                <a:cubicBezTo>
                  <a:pt x="18965" y="12562"/>
                  <a:pt x="19769" y="12018"/>
                  <a:pt x="20570" y="11407"/>
                </a:cubicBezTo>
                <a:cubicBezTo>
                  <a:pt x="21327" y="10830"/>
                  <a:pt x="21110" y="5633"/>
                  <a:pt x="20393" y="5548"/>
                </a:cubicBezTo>
                <a:lnTo>
                  <a:pt x="19918" y="5480"/>
                </a:lnTo>
                <a:cubicBezTo>
                  <a:pt x="20430" y="3952"/>
                  <a:pt x="20337" y="-395"/>
                  <a:pt x="19617" y="30"/>
                </a:cubicBezTo>
                <a:cubicBezTo>
                  <a:pt x="16630" y="1745"/>
                  <a:pt x="13624" y="3426"/>
                  <a:pt x="10614" y="4292"/>
                </a:cubicBezTo>
                <a:cubicBezTo>
                  <a:pt x="7289" y="3867"/>
                  <a:pt x="3969" y="3426"/>
                  <a:pt x="649" y="3001"/>
                </a:cubicBezTo>
                <a:cubicBezTo>
                  <a:pt x="-76" y="2899"/>
                  <a:pt x="-273" y="8384"/>
                  <a:pt x="472" y="8860"/>
                </a:cubicBezTo>
                <a:cubicBezTo>
                  <a:pt x="528" y="8894"/>
                  <a:pt x="588" y="8911"/>
                  <a:pt x="649" y="8962"/>
                </a:cubicBezTo>
                <a:cubicBezTo>
                  <a:pt x="653" y="8962"/>
                  <a:pt x="657" y="8962"/>
                  <a:pt x="665" y="8962"/>
                </a:cubicBezTo>
                <a:cubicBezTo>
                  <a:pt x="1530" y="9488"/>
                  <a:pt x="2391" y="9896"/>
                  <a:pt x="3253" y="10167"/>
                </a:cubicBezTo>
                <a:cubicBezTo>
                  <a:pt x="3208" y="10388"/>
                  <a:pt x="3176" y="10660"/>
                  <a:pt x="3148" y="10931"/>
                </a:cubicBezTo>
                <a:cubicBezTo>
                  <a:pt x="2987" y="10931"/>
                  <a:pt x="2830" y="10931"/>
                  <a:pt x="2669" y="10931"/>
                </a:cubicBezTo>
                <a:cubicBezTo>
                  <a:pt x="1820" y="10914"/>
                  <a:pt x="1824" y="16824"/>
                  <a:pt x="2669" y="16892"/>
                </a:cubicBezTo>
                <a:cubicBezTo>
                  <a:pt x="3160" y="16943"/>
                  <a:pt x="3655" y="16977"/>
                  <a:pt x="4146" y="17011"/>
                </a:cubicBezTo>
                <a:cubicBezTo>
                  <a:pt x="3989" y="18828"/>
                  <a:pt x="4174" y="21205"/>
                  <a:pt x="4722" y="21018"/>
                </a:cubicBezTo>
                <a:cubicBezTo>
                  <a:pt x="7120" y="20220"/>
                  <a:pt x="9519" y="19422"/>
                  <a:pt x="11922" y="18624"/>
                </a:cubicBezTo>
                <a:lnTo>
                  <a:pt x="11922" y="1862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0" name="Google Shape;1690;p38"/>
          <p:cNvSpPr/>
          <p:nvPr/>
        </p:nvSpPr>
        <p:spPr>
          <a:xfrm>
            <a:off x="7998732" y="3608608"/>
            <a:ext cx="219946" cy="58625"/>
          </a:xfrm>
          <a:custGeom>
            <a:rect b="b" l="l" r="r" t="t"/>
            <a:pathLst>
              <a:path extrusionOk="0" h="21107" w="21169">
                <a:moveTo>
                  <a:pt x="10621" y="21098"/>
                </a:moveTo>
                <a:cubicBezTo>
                  <a:pt x="10952" y="21198"/>
                  <a:pt x="11142" y="20439"/>
                  <a:pt x="11203" y="19495"/>
                </a:cubicBezTo>
                <a:cubicBezTo>
                  <a:pt x="13680" y="19008"/>
                  <a:pt x="16153" y="18349"/>
                  <a:pt x="18622" y="17519"/>
                </a:cubicBezTo>
                <a:cubicBezTo>
                  <a:pt x="19414" y="17247"/>
                  <a:pt x="19444" y="12610"/>
                  <a:pt x="18622" y="12624"/>
                </a:cubicBezTo>
                <a:cubicBezTo>
                  <a:pt x="18071" y="12638"/>
                  <a:pt x="17523" y="12652"/>
                  <a:pt x="16971" y="12667"/>
                </a:cubicBezTo>
                <a:cubicBezTo>
                  <a:pt x="18170" y="12166"/>
                  <a:pt x="19368" y="11650"/>
                  <a:pt x="20567" y="11064"/>
                </a:cubicBezTo>
                <a:cubicBezTo>
                  <a:pt x="21343" y="10691"/>
                  <a:pt x="21396" y="6039"/>
                  <a:pt x="20567" y="6182"/>
                </a:cubicBezTo>
                <a:cubicBezTo>
                  <a:pt x="18462" y="6512"/>
                  <a:pt x="16358" y="6655"/>
                  <a:pt x="14254" y="6612"/>
                </a:cubicBezTo>
                <a:cubicBezTo>
                  <a:pt x="15609" y="6068"/>
                  <a:pt x="16967" y="5452"/>
                  <a:pt x="18318" y="4737"/>
                </a:cubicBezTo>
                <a:cubicBezTo>
                  <a:pt x="19113" y="4307"/>
                  <a:pt x="18774" y="-402"/>
                  <a:pt x="17983" y="27"/>
                </a:cubicBezTo>
                <a:cubicBezTo>
                  <a:pt x="12379" y="3005"/>
                  <a:pt x="6732" y="4322"/>
                  <a:pt x="1078" y="4064"/>
                </a:cubicBezTo>
                <a:cubicBezTo>
                  <a:pt x="256" y="4035"/>
                  <a:pt x="287" y="8659"/>
                  <a:pt x="1078" y="8959"/>
                </a:cubicBezTo>
                <a:cubicBezTo>
                  <a:pt x="3300" y="9804"/>
                  <a:pt x="5526" y="10419"/>
                  <a:pt x="7752" y="10835"/>
                </a:cubicBezTo>
                <a:cubicBezTo>
                  <a:pt x="5374" y="11436"/>
                  <a:pt x="2992" y="11880"/>
                  <a:pt x="606" y="12166"/>
                </a:cubicBezTo>
                <a:cubicBezTo>
                  <a:pt x="-200" y="12266"/>
                  <a:pt x="-204" y="16947"/>
                  <a:pt x="606" y="17047"/>
                </a:cubicBezTo>
                <a:cubicBezTo>
                  <a:pt x="1474" y="17147"/>
                  <a:pt x="2341" y="17233"/>
                  <a:pt x="3209" y="17319"/>
                </a:cubicBezTo>
                <a:cubicBezTo>
                  <a:pt x="3106" y="18736"/>
                  <a:pt x="3296" y="20497"/>
                  <a:pt x="3787" y="20454"/>
                </a:cubicBezTo>
                <a:cubicBezTo>
                  <a:pt x="6070" y="20196"/>
                  <a:pt x="8345" y="20411"/>
                  <a:pt x="10621" y="21098"/>
                </a:cubicBezTo>
                <a:lnTo>
                  <a:pt x="10621" y="2109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1" name="Google Shape;1691;p38"/>
          <p:cNvSpPr/>
          <p:nvPr/>
        </p:nvSpPr>
        <p:spPr>
          <a:xfrm>
            <a:off x="7644911" y="3623230"/>
            <a:ext cx="246450" cy="49319"/>
          </a:xfrm>
          <a:custGeom>
            <a:rect b="b" l="l" r="r" t="t"/>
            <a:pathLst>
              <a:path extrusionOk="0" h="20528" w="21200">
                <a:moveTo>
                  <a:pt x="19731" y="16009"/>
                </a:moveTo>
                <a:cubicBezTo>
                  <a:pt x="20055" y="15761"/>
                  <a:pt x="20170" y="14254"/>
                  <a:pt x="20123" y="12864"/>
                </a:cubicBezTo>
                <a:cubicBezTo>
                  <a:pt x="20333" y="12252"/>
                  <a:pt x="20395" y="10911"/>
                  <a:pt x="20337" y="9736"/>
                </a:cubicBezTo>
                <a:cubicBezTo>
                  <a:pt x="20490" y="9570"/>
                  <a:pt x="20643" y="9405"/>
                  <a:pt x="20799" y="9223"/>
                </a:cubicBezTo>
                <a:cubicBezTo>
                  <a:pt x="21415" y="8494"/>
                  <a:pt x="21286" y="3529"/>
                  <a:pt x="20650" y="3612"/>
                </a:cubicBezTo>
                <a:cubicBezTo>
                  <a:pt x="20395" y="3645"/>
                  <a:pt x="20136" y="3678"/>
                  <a:pt x="19881" y="3711"/>
                </a:cubicBezTo>
                <a:cubicBezTo>
                  <a:pt x="19983" y="2023"/>
                  <a:pt x="19817" y="-96"/>
                  <a:pt x="19368" y="3"/>
                </a:cubicBezTo>
                <a:cubicBezTo>
                  <a:pt x="13093" y="1476"/>
                  <a:pt x="6818" y="2966"/>
                  <a:pt x="543" y="4439"/>
                </a:cubicBezTo>
                <a:cubicBezTo>
                  <a:pt x="-178" y="4605"/>
                  <a:pt x="-185" y="10100"/>
                  <a:pt x="543" y="10150"/>
                </a:cubicBezTo>
                <a:cubicBezTo>
                  <a:pt x="2998" y="10298"/>
                  <a:pt x="5457" y="10365"/>
                  <a:pt x="7916" y="10332"/>
                </a:cubicBezTo>
                <a:cubicBezTo>
                  <a:pt x="5515" y="10745"/>
                  <a:pt x="3111" y="11126"/>
                  <a:pt x="706" y="11374"/>
                </a:cubicBezTo>
                <a:cubicBezTo>
                  <a:pt x="-18" y="11441"/>
                  <a:pt x="-18" y="17068"/>
                  <a:pt x="706" y="17068"/>
                </a:cubicBezTo>
                <a:cubicBezTo>
                  <a:pt x="886" y="17068"/>
                  <a:pt x="1063" y="17068"/>
                  <a:pt x="1243" y="17068"/>
                </a:cubicBezTo>
                <a:cubicBezTo>
                  <a:pt x="1284" y="18260"/>
                  <a:pt x="1465" y="19336"/>
                  <a:pt x="1777" y="19418"/>
                </a:cubicBezTo>
                <a:cubicBezTo>
                  <a:pt x="2332" y="19584"/>
                  <a:pt x="2886" y="19700"/>
                  <a:pt x="3437" y="19799"/>
                </a:cubicBezTo>
                <a:cubicBezTo>
                  <a:pt x="3447" y="19799"/>
                  <a:pt x="3454" y="19816"/>
                  <a:pt x="3464" y="19816"/>
                </a:cubicBezTo>
                <a:cubicBezTo>
                  <a:pt x="8906" y="21504"/>
                  <a:pt x="14344" y="20180"/>
                  <a:pt x="19731" y="15976"/>
                </a:cubicBezTo>
                <a:lnTo>
                  <a:pt x="19731" y="1600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2" name="Google Shape;1692;p38"/>
          <p:cNvSpPr/>
          <p:nvPr/>
        </p:nvSpPr>
        <p:spPr>
          <a:xfrm>
            <a:off x="8315455" y="3744525"/>
            <a:ext cx="229253" cy="46741"/>
          </a:xfrm>
          <a:custGeom>
            <a:rect b="b" l="l" r="r" t="t"/>
            <a:pathLst>
              <a:path extrusionOk="0" h="18847" w="21183">
                <a:moveTo>
                  <a:pt x="17462" y="16191"/>
                </a:moveTo>
                <a:cubicBezTo>
                  <a:pt x="17583" y="16127"/>
                  <a:pt x="17682" y="15951"/>
                  <a:pt x="17766" y="15694"/>
                </a:cubicBezTo>
                <a:cubicBezTo>
                  <a:pt x="18251" y="15389"/>
                  <a:pt x="18737" y="15052"/>
                  <a:pt x="19223" y="14683"/>
                </a:cubicBezTo>
                <a:cubicBezTo>
                  <a:pt x="19742" y="14298"/>
                  <a:pt x="19793" y="10671"/>
                  <a:pt x="19366" y="9596"/>
                </a:cubicBezTo>
                <a:cubicBezTo>
                  <a:pt x="19333" y="9515"/>
                  <a:pt x="19296" y="9451"/>
                  <a:pt x="19260" y="9355"/>
                </a:cubicBezTo>
                <a:cubicBezTo>
                  <a:pt x="19709" y="9114"/>
                  <a:pt x="20158" y="8858"/>
                  <a:pt x="20608" y="8585"/>
                </a:cubicBezTo>
                <a:cubicBezTo>
                  <a:pt x="21346" y="8135"/>
                  <a:pt x="21404" y="3032"/>
                  <a:pt x="20608" y="3016"/>
                </a:cubicBezTo>
                <a:cubicBezTo>
                  <a:pt x="20531" y="3016"/>
                  <a:pt x="20447" y="3016"/>
                  <a:pt x="20370" y="3016"/>
                </a:cubicBezTo>
                <a:cubicBezTo>
                  <a:pt x="20367" y="2952"/>
                  <a:pt x="20370" y="2872"/>
                  <a:pt x="20363" y="2808"/>
                </a:cubicBezTo>
                <a:cubicBezTo>
                  <a:pt x="20162" y="-2119"/>
                  <a:pt x="18456" y="866"/>
                  <a:pt x="17806" y="1203"/>
                </a:cubicBezTo>
                <a:cubicBezTo>
                  <a:pt x="16169" y="2053"/>
                  <a:pt x="14522" y="2551"/>
                  <a:pt x="12874" y="2856"/>
                </a:cubicBezTo>
                <a:cubicBezTo>
                  <a:pt x="12728" y="2888"/>
                  <a:pt x="12582" y="2904"/>
                  <a:pt x="12436" y="2920"/>
                </a:cubicBezTo>
                <a:cubicBezTo>
                  <a:pt x="9203" y="2888"/>
                  <a:pt x="5967" y="2840"/>
                  <a:pt x="2734" y="2792"/>
                </a:cubicBezTo>
                <a:cubicBezTo>
                  <a:pt x="2131" y="2792"/>
                  <a:pt x="2003" y="6113"/>
                  <a:pt x="2339" y="7622"/>
                </a:cubicBezTo>
                <a:cubicBezTo>
                  <a:pt x="1751" y="7734"/>
                  <a:pt x="1167" y="7863"/>
                  <a:pt x="578" y="7991"/>
                </a:cubicBezTo>
                <a:cubicBezTo>
                  <a:pt x="-189" y="8151"/>
                  <a:pt x="-196" y="13608"/>
                  <a:pt x="578" y="13559"/>
                </a:cubicBezTo>
                <a:cubicBezTo>
                  <a:pt x="973" y="13543"/>
                  <a:pt x="1371" y="13511"/>
                  <a:pt x="1766" y="13495"/>
                </a:cubicBezTo>
                <a:cubicBezTo>
                  <a:pt x="1488" y="15004"/>
                  <a:pt x="1634" y="18117"/>
                  <a:pt x="2204" y="18261"/>
                </a:cubicBezTo>
                <a:cubicBezTo>
                  <a:pt x="7296" y="19481"/>
                  <a:pt x="12388" y="18791"/>
                  <a:pt x="17455" y="16223"/>
                </a:cubicBezTo>
                <a:lnTo>
                  <a:pt x="17455" y="1619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3" name="Google Shape;1693;p38"/>
          <p:cNvSpPr/>
          <p:nvPr/>
        </p:nvSpPr>
        <p:spPr>
          <a:xfrm>
            <a:off x="8025255" y="3739213"/>
            <a:ext cx="206769" cy="49407"/>
          </a:xfrm>
          <a:custGeom>
            <a:rect b="b" l="l" r="r" t="t"/>
            <a:pathLst>
              <a:path extrusionOk="0" h="21319" w="21218">
                <a:moveTo>
                  <a:pt x="18222" y="18879"/>
                </a:moveTo>
                <a:cubicBezTo>
                  <a:pt x="18730" y="18793"/>
                  <a:pt x="18928" y="16956"/>
                  <a:pt x="18839" y="15325"/>
                </a:cubicBezTo>
                <a:cubicBezTo>
                  <a:pt x="19241" y="15188"/>
                  <a:pt x="19639" y="15033"/>
                  <a:pt x="20040" y="14879"/>
                </a:cubicBezTo>
                <a:cubicBezTo>
                  <a:pt x="20487" y="14707"/>
                  <a:pt x="20702" y="13041"/>
                  <a:pt x="20677" y="11531"/>
                </a:cubicBezTo>
                <a:cubicBezTo>
                  <a:pt x="21424" y="10912"/>
                  <a:pt x="21404" y="5641"/>
                  <a:pt x="20580" y="5607"/>
                </a:cubicBezTo>
                <a:cubicBezTo>
                  <a:pt x="20442" y="5607"/>
                  <a:pt x="20308" y="5607"/>
                  <a:pt x="20170" y="5590"/>
                </a:cubicBezTo>
                <a:cubicBezTo>
                  <a:pt x="20710" y="4216"/>
                  <a:pt x="20616" y="-231"/>
                  <a:pt x="19878" y="9"/>
                </a:cubicBezTo>
                <a:lnTo>
                  <a:pt x="3192" y="5212"/>
                </a:lnTo>
                <a:cubicBezTo>
                  <a:pt x="2620" y="5384"/>
                  <a:pt x="2429" y="8079"/>
                  <a:pt x="2636" y="9796"/>
                </a:cubicBezTo>
                <a:cubicBezTo>
                  <a:pt x="2044" y="9934"/>
                  <a:pt x="1451" y="10071"/>
                  <a:pt x="863" y="10208"/>
                </a:cubicBezTo>
                <a:cubicBezTo>
                  <a:pt x="502" y="10294"/>
                  <a:pt x="295" y="11428"/>
                  <a:pt x="238" y="12681"/>
                </a:cubicBezTo>
                <a:cubicBezTo>
                  <a:pt x="-176" y="14243"/>
                  <a:pt x="-54" y="17729"/>
                  <a:pt x="640" y="17918"/>
                </a:cubicBezTo>
                <a:cubicBezTo>
                  <a:pt x="1394" y="18124"/>
                  <a:pt x="2149" y="18261"/>
                  <a:pt x="2908" y="18364"/>
                </a:cubicBezTo>
                <a:cubicBezTo>
                  <a:pt x="2904" y="19875"/>
                  <a:pt x="3115" y="21369"/>
                  <a:pt x="3545" y="21317"/>
                </a:cubicBezTo>
                <a:cubicBezTo>
                  <a:pt x="8439" y="20493"/>
                  <a:pt x="13329" y="19686"/>
                  <a:pt x="18222" y="18879"/>
                </a:cubicBezTo>
                <a:lnTo>
                  <a:pt x="18222" y="1887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4" name="Google Shape;1694;p38"/>
          <p:cNvSpPr/>
          <p:nvPr/>
        </p:nvSpPr>
        <p:spPr>
          <a:xfrm>
            <a:off x="7660832" y="3732501"/>
            <a:ext cx="219899" cy="53259"/>
          </a:xfrm>
          <a:custGeom>
            <a:rect b="b" l="l" r="r" t="t"/>
            <a:pathLst>
              <a:path extrusionOk="0" h="20603" w="21236">
                <a:moveTo>
                  <a:pt x="19119" y="15056"/>
                </a:moveTo>
                <a:cubicBezTo>
                  <a:pt x="19509" y="14702"/>
                  <a:pt x="19631" y="13073"/>
                  <a:pt x="19539" y="11720"/>
                </a:cubicBezTo>
                <a:cubicBezTo>
                  <a:pt x="19734" y="11228"/>
                  <a:pt x="19829" y="10382"/>
                  <a:pt x="19833" y="9506"/>
                </a:cubicBezTo>
                <a:cubicBezTo>
                  <a:pt x="20093" y="9352"/>
                  <a:pt x="20352" y="9214"/>
                  <a:pt x="20612" y="9060"/>
                </a:cubicBezTo>
                <a:cubicBezTo>
                  <a:pt x="20616" y="9060"/>
                  <a:pt x="20620" y="9060"/>
                  <a:pt x="20620" y="9060"/>
                </a:cubicBezTo>
                <a:cubicBezTo>
                  <a:pt x="20677" y="9029"/>
                  <a:pt x="20730" y="8999"/>
                  <a:pt x="20788" y="8968"/>
                </a:cubicBezTo>
                <a:cubicBezTo>
                  <a:pt x="21429" y="8583"/>
                  <a:pt x="21345" y="4156"/>
                  <a:pt x="20780" y="3695"/>
                </a:cubicBezTo>
                <a:cubicBezTo>
                  <a:pt x="20929" y="2065"/>
                  <a:pt x="20746" y="-118"/>
                  <a:pt x="20226" y="5"/>
                </a:cubicBezTo>
                <a:cubicBezTo>
                  <a:pt x="13687" y="1665"/>
                  <a:pt x="7147" y="3310"/>
                  <a:pt x="608" y="4971"/>
                </a:cubicBezTo>
                <a:cubicBezTo>
                  <a:pt x="-34" y="5124"/>
                  <a:pt x="-171" y="8430"/>
                  <a:pt x="215" y="9783"/>
                </a:cubicBezTo>
                <a:cubicBezTo>
                  <a:pt x="24" y="11366"/>
                  <a:pt x="325" y="13734"/>
                  <a:pt x="787" y="13795"/>
                </a:cubicBezTo>
                <a:cubicBezTo>
                  <a:pt x="1772" y="13918"/>
                  <a:pt x="2757" y="13980"/>
                  <a:pt x="3738" y="13995"/>
                </a:cubicBezTo>
                <a:cubicBezTo>
                  <a:pt x="3712" y="14133"/>
                  <a:pt x="3685" y="14287"/>
                  <a:pt x="3666" y="14441"/>
                </a:cubicBezTo>
                <a:cubicBezTo>
                  <a:pt x="3517" y="14595"/>
                  <a:pt x="3368" y="14733"/>
                  <a:pt x="3215" y="14887"/>
                </a:cubicBezTo>
                <a:cubicBezTo>
                  <a:pt x="2494" y="15594"/>
                  <a:pt x="2700" y="20022"/>
                  <a:pt x="3383" y="20191"/>
                </a:cubicBezTo>
                <a:cubicBezTo>
                  <a:pt x="8667" y="21482"/>
                  <a:pt x="13943" y="19729"/>
                  <a:pt x="19123" y="15056"/>
                </a:cubicBezTo>
                <a:lnTo>
                  <a:pt x="19119" y="150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5" name="Google Shape;1695;p38"/>
          <p:cNvSpPr/>
          <p:nvPr/>
        </p:nvSpPr>
        <p:spPr>
          <a:xfrm>
            <a:off x="7202136" y="3779535"/>
            <a:ext cx="246418" cy="86691"/>
          </a:xfrm>
          <a:custGeom>
            <a:rect b="b" l="l" r="r" t="t"/>
            <a:pathLst>
              <a:path extrusionOk="0" h="20902" w="21437">
                <a:moveTo>
                  <a:pt x="1152" y="12546"/>
                </a:moveTo>
                <a:cubicBezTo>
                  <a:pt x="1331" y="10830"/>
                  <a:pt x="1479" y="9075"/>
                  <a:pt x="1699" y="7397"/>
                </a:cubicBezTo>
                <a:cubicBezTo>
                  <a:pt x="1857" y="6189"/>
                  <a:pt x="2067" y="4991"/>
                  <a:pt x="2328" y="3927"/>
                </a:cubicBezTo>
                <a:cubicBezTo>
                  <a:pt x="2693" y="2441"/>
                  <a:pt x="2896" y="2355"/>
                  <a:pt x="3488" y="3131"/>
                </a:cubicBezTo>
                <a:cubicBezTo>
                  <a:pt x="3732" y="3448"/>
                  <a:pt x="3883" y="3467"/>
                  <a:pt x="4059" y="2776"/>
                </a:cubicBezTo>
                <a:cubicBezTo>
                  <a:pt x="4585" y="686"/>
                  <a:pt x="5249" y="763"/>
                  <a:pt x="5769" y="2891"/>
                </a:cubicBezTo>
                <a:cubicBezTo>
                  <a:pt x="5789" y="2968"/>
                  <a:pt x="5813" y="3045"/>
                  <a:pt x="5855" y="3179"/>
                </a:cubicBezTo>
                <a:cubicBezTo>
                  <a:pt x="6477" y="1846"/>
                  <a:pt x="7017" y="2335"/>
                  <a:pt x="7495" y="3802"/>
                </a:cubicBezTo>
                <a:cubicBezTo>
                  <a:pt x="8276" y="1914"/>
                  <a:pt x="8785" y="2182"/>
                  <a:pt x="9308" y="4828"/>
                </a:cubicBezTo>
                <a:cubicBezTo>
                  <a:pt x="9594" y="4205"/>
                  <a:pt x="9766" y="2844"/>
                  <a:pt x="10206" y="3217"/>
                </a:cubicBezTo>
                <a:cubicBezTo>
                  <a:pt x="10543" y="3495"/>
                  <a:pt x="10836" y="4167"/>
                  <a:pt x="11180" y="4713"/>
                </a:cubicBezTo>
                <a:cubicBezTo>
                  <a:pt x="11403" y="4099"/>
                  <a:pt x="11562" y="2690"/>
                  <a:pt x="12105" y="2959"/>
                </a:cubicBezTo>
                <a:cubicBezTo>
                  <a:pt x="12583" y="3189"/>
                  <a:pt x="12845" y="4119"/>
                  <a:pt x="12948" y="5375"/>
                </a:cubicBezTo>
                <a:cubicBezTo>
                  <a:pt x="13247" y="4617"/>
                  <a:pt x="13505" y="3639"/>
                  <a:pt x="13846" y="3179"/>
                </a:cubicBezTo>
                <a:cubicBezTo>
                  <a:pt x="14262" y="2623"/>
                  <a:pt x="14599" y="3639"/>
                  <a:pt x="14912" y="4358"/>
                </a:cubicBezTo>
                <a:cubicBezTo>
                  <a:pt x="15225" y="3639"/>
                  <a:pt x="15363" y="2230"/>
                  <a:pt x="15893" y="2623"/>
                </a:cubicBezTo>
                <a:cubicBezTo>
                  <a:pt x="16491" y="3074"/>
                  <a:pt x="16673" y="4349"/>
                  <a:pt x="16732" y="5940"/>
                </a:cubicBezTo>
                <a:cubicBezTo>
                  <a:pt x="16839" y="5336"/>
                  <a:pt x="16935" y="4703"/>
                  <a:pt x="17052" y="4119"/>
                </a:cubicBezTo>
                <a:cubicBezTo>
                  <a:pt x="17482" y="2000"/>
                  <a:pt x="17860" y="1808"/>
                  <a:pt x="18541" y="3352"/>
                </a:cubicBezTo>
                <a:cubicBezTo>
                  <a:pt x="18586" y="3448"/>
                  <a:pt x="18631" y="3534"/>
                  <a:pt x="18693" y="3658"/>
                </a:cubicBezTo>
                <a:cubicBezTo>
                  <a:pt x="18823" y="2853"/>
                  <a:pt x="18930" y="2077"/>
                  <a:pt x="19075" y="1358"/>
                </a:cubicBezTo>
                <a:cubicBezTo>
                  <a:pt x="19388" y="-205"/>
                  <a:pt x="19656" y="-349"/>
                  <a:pt x="20196" y="571"/>
                </a:cubicBezTo>
                <a:cubicBezTo>
                  <a:pt x="20399" y="917"/>
                  <a:pt x="20629" y="1127"/>
                  <a:pt x="20857" y="1329"/>
                </a:cubicBezTo>
                <a:cubicBezTo>
                  <a:pt x="21197" y="1645"/>
                  <a:pt x="21317" y="2249"/>
                  <a:pt x="21369" y="3246"/>
                </a:cubicBezTo>
                <a:cubicBezTo>
                  <a:pt x="21517" y="5988"/>
                  <a:pt x="21410" y="8625"/>
                  <a:pt x="21163" y="11271"/>
                </a:cubicBezTo>
                <a:cubicBezTo>
                  <a:pt x="21121" y="11721"/>
                  <a:pt x="21187" y="12258"/>
                  <a:pt x="21204" y="12757"/>
                </a:cubicBezTo>
                <a:cubicBezTo>
                  <a:pt x="21242" y="13802"/>
                  <a:pt x="21121" y="14137"/>
                  <a:pt x="20746" y="14118"/>
                </a:cubicBezTo>
                <a:cubicBezTo>
                  <a:pt x="20619" y="14109"/>
                  <a:pt x="20495" y="14272"/>
                  <a:pt x="20368" y="14291"/>
                </a:cubicBezTo>
                <a:cubicBezTo>
                  <a:pt x="20103" y="14329"/>
                  <a:pt x="19825" y="14463"/>
                  <a:pt x="19580" y="14291"/>
                </a:cubicBezTo>
                <a:cubicBezTo>
                  <a:pt x="19364" y="14137"/>
                  <a:pt x="19229" y="14061"/>
                  <a:pt x="19095" y="14626"/>
                </a:cubicBezTo>
                <a:cubicBezTo>
                  <a:pt x="18768" y="15988"/>
                  <a:pt x="18352" y="16687"/>
                  <a:pt x="17747" y="15978"/>
                </a:cubicBezTo>
                <a:cubicBezTo>
                  <a:pt x="17668" y="15882"/>
                  <a:pt x="17520" y="16064"/>
                  <a:pt x="17430" y="16237"/>
                </a:cubicBezTo>
                <a:cubicBezTo>
                  <a:pt x="17324" y="16438"/>
                  <a:pt x="17248" y="16764"/>
                  <a:pt x="17155" y="17023"/>
                </a:cubicBezTo>
                <a:cubicBezTo>
                  <a:pt x="16553" y="18701"/>
                  <a:pt x="16257" y="18845"/>
                  <a:pt x="15500" y="17713"/>
                </a:cubicBezTo>
                <a:cubicBezTo>
                  <a:pt x="15308" y="17426"/>
                  <a:pt x="15177" y="17483"/>
                  <a:pt x="15019" y="17857"/>
                </a:cubicBezTo>
                <a:cubicBezTo>
                  <a:pt x="14644" y="18758"/>
                  <a:pt x="14228" y="18797"/>
                  <a:pt x="13770" y="18394"/>
                </a:cubicBezTo>
                <a:cubicBezTo>
                  <a:pt x="13615" y="18260"/>
                  <a:pt x="13381" y="18308"/>
                  <a:pt x="13254" y="18557"/>
                </a:cubicBezTo>
                <a:cubicBezTo>
                  <a:pt x="12552" y="19890"/>
                  <a:pt x="12119" y="19995"/>
                  <a:pt x="11400" y="18730"/>
                </a:cubicBezTo>
                <a:cubicBezTo>
                  <a:pt x="11156" y="18298"/>
                  <a:pt x="10960" y="18106"/>
                  <a:pt x="10681" y="18547"/>
                </a:cubicBezTo>
                <a:cubicBezTo>
                  <a:pt x="10368" y="19046"/>
                  <a:pt x="10020" y="18988"/>
                  <a:pt x="9670" y="18682"/>
                </a:cubicBezTo>
                <a:cubicBezTo>
                  <a:pt x="9525" y="18557"/>
                  <a:pt x="9298" y="18615"/>
                  <a:pt x="9184" y="18864"/>
                </a:cubicBezTo>
                <a:cubicBezTo>
                  <a:pt x="8758" y="19794"/>
                  <a:pt x="8324" y="20081"/>
                  <a:pt x="7805" y="19554"/>
                </a:cubicBezTo>
                <a:cubicBezTo>
                  <a:pt x="7688" y="19439"/>
                  <a:pt x="7492" y="19583"/>
                  <a:pt x="7385" y="19813"/>
                </a:cubicBezTo>
                <a:cubicBezTo>
                  <a:pt x="6801" y="21078"/>
                  <a:pt x="6199" y="21251"/>
                  <a:pt x="5538" y="20283"/>
                </a:cubicBezTo>
                <a:cubicBezTo>
                  <a:pt x="5397" y="20081"/>
                  <a:pt x="5184" y="20053"/>
                  <a:pt x="5025" y="20158"/>
                </a:cubicBezTo>
                <a:cubicBezTo>
                  <a:pt x="4578" y="20465"/>
                  <a:pt x="4165" y="20292"/>
                  <a:pt x="3780" y="19640"/>
                </a:cubicBezTo>
                <a:cubicBezTo>
                  <a:pt x="3557" y="19257"/>
                  <a:pt x="3357" y="19219"/>
                  <a:pt x="3106" y="19497"/>
                </a:cubicBezTo>
                <a:cubicBezTo>
                  <a:pt x="2893" y="19727"/>
                  <a:pt x="2611" y="19880"/>
                  <a:pt x="2411" y="19669"/>
                </a:cubicBezTo>
                <a:cubicBezTo>
                  <a:pt x="1854" y="19075"/>
                  <a:pt x="1303" y="18384"/>
                  <a:pt x="798" y="17512"/>
                </a:cubicBezTo>
                <a:cubicBezTo>
                  <a:pt x="313" y="16678"/>
                  <a:pt x="113" y="15201"/>
                  <a:pt x="51" y="13658"/>
                </a:cubicBezTo>
                <a:cubicBezTo>
                  <a:pt x="-83" y="10283"/>
                  <a:pt x="51" y="6976"/>
                  <a:pt x="409" y="3745"/>
                </a:cubicBezTo>
                <a:cubicBezTo>
                  <a:pt x="574" y="2249"/>
                  <a:pt x="970" y="1530"/>
                  <a:pt x="1462" y="1722"/>
                </a:cubicBezTo>
                <a:cubicBezTo>
                  <a:pt x="1926" y="1894"/>
                  <a:pt x="2053" y="2719"/>
                  <a:pt x="1799" y="3802"/>
                </a:cubicBezTo>
                <a:cubicBezTo>
                  <a:pt x="1317" y="5864"/>
                  <a:pt x="1238" y="8251"/>
                  <a:pt x="1128" y="10600"/>
                </a:cubicBezTo>
                <a:cubicBezTo>
                  <a:pt x="1097" y="11232"/>
                  <a:pt x="1124" y="11894"/>
                  <a:pt x="1124" y="12546"/>
                </a:cubicBezTo>
                <a:lnTo>
                  <a:pt x="1152" y="12546"/>
                </a:lnTo>
                <a:close/>
                <a:moveTo>
                  <a:pt x="16522" y="9411"/>
                </a:moveTo>
                <a:cubicBezTo>
                  <a:pt x="16419" y="10398"/>
                  <a:pt x="16347" y="11204"/>
                  <a:pt x="16254" y="11980"/>
                </a:cubicBezTo>
                <a:cubicBezTo>
                  <a:pt x="16157" y="12766"/>
                  <a:pt x="16030" y="13524"/>
                  <a:pt x="15937" y="14310"/>
                </a:cubicBezTo>
                <a:cubicBezTo>
                  <a:pt x="15910" y="14550"/>
                  <a:pt x="15944" y="14847"/>
                  <a:pt x="15951" y="15221"/>
                </a:cubicBezTo>
                <a:cubicBezTo>
                  <a:pt x="16756" y="13783"/>
                  <a:pt x="16866" y="12670"/>
                  <a:pt x="16522" y="9411"/>
                </a:cubicBezTo>
                <a:lnTo>
                  <a:pt x="16522" y="9411"/>
                </a:lnTo>
                <a:close/>
                <a:moveTo>
                  <a:pt x="12442" y="13025"/>
                </a:moveTo>
                <a:cubicBezTo>
                  <a:pt x="12229" y="13965"/>
                  <a:pt x="12060" y="14713"/>
                  <a:pt x="11892" y="15460"/>
                </a:cubicBezTo>
                <a:cubicBezTo>
                  <a:pt x="11878" y="15518"/>
                  <a:pt x="11854" y="15566"/>
                  <a:pt x="11854" y="15623"/>
                </a:cubicBezTo>
                <a:cubicBezTo>
                  <a:pt x="11854" y="15892"/>
                  <a:pt x="11826" y="16266"/>
                  <a:pt x="11878" y="16409"/>
                </a:cubicBezTo>
                <a:cubicBezTo>
                  <a:pt x="11926" y="16544"/>
                  <a:pt x="12078" y="16534"/>
                  <a:pt x="12157" y="16438"/>
                </a:cubicBezTo>
                <a:cubicBezTo>
                  <a:pt x="12625" y="15873"/>
                  <a:pt x="12676" y="15537"/>
                  <a:pt x="12549" y="14156"/>
                </a:cubicBezTo>
                <a:cubicBezTo>
                  <a:pt x="12521" y="13859"/>
                  <a:pt x="12494" y="13552"/>
                  <a:pt x="12442" y="13025"/>
                </a:cubicBezTo>
                <a:lnTo>
                  <a:pt x="12442" y="13025"/>
                </a:lnTo>
                <a:close/>
                <a:moveTo>
                  <a:pt x="5751" y="12738"/>
                </a:moveTo>
                <a:cubicBezTo>
                  <a:pt x="6123" y="11376"/>
                  <a:pt x="6491" y="8145"/>
                  <a:pt x="6401" y="7014"/>
                </a:cubicBezTo>
                <a:cubicBezTo>
                  <a:pt x="6006" y="8452"/>
                  <a:pt x="5696" y="11156"/>
                  <a:pt x="5751" y="12738"/>
                </a:cubicBezTo>
                <a:close/>
                <a:moveTo>
                  <a:pt x="4093" y="10858"/>
                </a:moveTo>
                <a:cubicBezTo>
                  <a:pt x="4141" y="10906"/>
                  <a:pt x="4190" y="10945"/>
                  <a:pt x="4241" y="10993"/>
                </a:cubicBezTo>
                <a:cubicBezTo>
                  <a:pt x="4375" y="9785"/>
                  <a:pt x="4509" y="8577"/>
                  <a:pt x="4640" y="7369"/>
                </a:cubicBezTo>
                <a:cubicBezTo>
                  <a:pt x="4592" y="7330"/>
                  <a:pt x="4544" y="7282"/>
                  <a:pt x="4496" y="7244"/>
                </a:cubicBezTo>
                <a:cubicBezTo>
                  <a:pt x="4362" y="8452"/>
                  <a:pt x="4227" y="9660"/>
                  <a:pt x="4093" y="10858"/>
                </a:cubicBezTo>
                <a:lnTo>
                  <a:pt x="4093" y="10858"/>
                </a:lnTo>
                <a:close/>
                <a:moveTo>
                  <a:pt x="6116" y="17876"/>
                </a:moveTo>
                <a:cubicBezTo>
                  <a:pt x="6732" y="17426"/>
                  <a:pt x="6880" y="16812"/>
                  <a:pt x="6635" y="15873"/>
                </a:cubicBezTo>
                <a:cubicBezTo>
                  <a:pt x="6474" y="16486"/>
                  <a:pt x="6315" y="17100"/>
                  <a:pt x="6116" y="1787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6" name="Google Shape;1696;p38"/>
          <p:cNvSpPr/>
          <p:nvPr/>
        </p:nvSpPr>
        <p:spPr>
          <a:xfrm>
            <a:off x="7207922" y="3680451"/>
            <a:ext cx="245460" cy="73722"/>
          </a:xfrm>
          <a:custGeom>
            <a:rect b="b" l="l" r="r" t="t"/>
            <a:pathLst>
              <a:path extrusionOk="0" h="20855" w="21541">
                <a:moveTo>
                  <a:pt x="10385" y="5845"/>
                </a:moveTo>
                <a:cubicBezTo>
                  <a:pt x="10531" y="5091"/>
                  <a:pt x="10649" y="4427"/>
                  <a:pt x="10777" y="3785"/>
                </a:cubicBezTo>
                <a:cubicBezTo>
                  <a:pt x="11006" y="2626"/>
                  <a:pt x="11374" y="2288"/>
                  <a:pt x="11787" y="2851"/>
                </a:cubicBezTo>
                <a:cubicBezTo>
                  <a:pt x="12214" y="3425"/>
                  <a:pt x="12314" y="4089"/>
                  <a:pt x="12207" y="5654"/>
                </a:cubicBezTo>
                <a:cubicBezTo>
                  <a:pt x="12186" y="5991"/>
                  <a:pt x="12165" y="6329"/>
                  <a:pt x="12203" y="6734"/>
                </a:cubicBezTo>
                <a:cubicBezTo>
                  <a:pt x="12366" y="5665"/>
                  <a:pt x="12529" y="4596"/>
                  <a:pt x="12692" y="3538"/>
                </a:cubicBezTo>
                <a:cubicBezTo>
                  <a:pt x="12835" y="2637"/>
                  <a:pt x="13154" y="2345"/>
                  <a:pt x="13539" y="2772"/>
                </a:cubicBezTo>
                <a:cubicBezTo>
                  <a:pt x="13837" y="3110"/>
                  <a:pt x="14011" y="3707"/>
                  <a:pt x="13924" y="4832"/>
                </a:cubicBezTo>
                <a:cubicBezTo>
                  <a:pt x="13869" y="5541"/>
                  <a:pt x="13816" y="6262"/>
                  <a:pt x="13827" y="7083"/>
                </a:cubicBezTo>
                <a:cubicBezTo>
                  <a:pt x="13875" y="6791"/>
                  <a:pt x="13938" y="6498"/>
                  <a:pt x="13976" y="6183"/>
                </a:cubicBezTo>
                <a:cubicBezTo>
                  <a:pt x="14132" y="4911"/>
                  <a:pt x="14299" y="3639"/>
                  <a:pt x="14427" y="2333"/>
                </a:cubicBezTo>
                <a:cubicBezTo>
                  <a:pt x="14524" y="1365"/>
                  <a:pt x="14663" y="960"/>
                  <a:pt x="15000" y="1095"/>
                </a:cubicBezTo>
                <a:cubicBezTo>
                  <a:pt x="15513" y="1298"/>
                  <a:pt x="15759" y="2277"/>
                  <a:pt x="15627" y="3864"/>
                </a:cubicBezTo>
                <a:cubicBezTo>
                  <a:pt x="15562" y="4686"/>
                  <a:pt x="15496" y="5519"/>
                  <a:pt x="15503" y="6464"/>
                </a:cubicBezTo>
                <a:cubicBezTo>
                  <a:pt x="15582" y="5991"/>
                  <a:pt x="15669" y="5530"/>
                  <a:pt x="15742" y="5046"/>
                </a:cubicBezTo>
                <a:cubicBezTo>
                  <a:pt x="15853" y="4303"/>
                  <a:pt x="15957" y="3560"/>
                  <a:pt x="16058" y="2795"/>
                </a:cubicBezTo>
                <a:cubicBezTo>
                  <a:pt x="16314" y="825"/>
                  <a:pt x="16394" y="1163"/>
                  <a:pt x="16998" y="1534"/>
                </a:cubicBezTo>
                <a:cubicBezTo>
                  <a:pt x="17379" y="1770"/>
                  <a:pt x="17543" y="2930"/>
                  <a:pt x="17466" y="4314"/>
                </a:cubicBezTo>
                <a:cubicBezTo>
                  <a:pt x="17400" y="5507"/>
                  <a:pt x="17341" y="6689"/>
                  <a:pt x="17279" y="7882"/>
                </a:cubicBezTo>
                <a:lnTo>
                  <a:pt x="17379" y="8006"/>
                </a:lnTo>
                <a:cubicBezTo>
                  <a:pt x="17487" y="7263"/>
                  <a:pt x="17602" y="6520"/>
                  <a:pt x="17699" y="5766"/>
                </a:cubicBezTo>
                <a:cubicBezTo>
                  <a:pt x="17761" y="5260"/>
                  <a:pt x="17792" y="4708"/>
                  <a:pt x="17851" y="4191"/>
                </a:cubicBezTo>
                <a:cubicBezTo>
                  <a:pt x="18111" y="1793"/>
                  <a:pt x="18111" y="1827"/>
                  <a:pt x="18882" y="2266"/>
                </a:cubicBezTo>
                <a:cubicBezTo>
                  <a:pt x="18982" y="2322"/>
                  <a:pt x="19166" y="1928"/>
                  <a:pt x="19215" y="1602"/>
                </a:cubicBezTo>
                <a:cubicBezTo>
                  <a:pt x="19322" y="814"/>
                  <a:pt x="19465" y="656"/>
                  <a:pt x="19700" y="870"/>
                </a:cubicBezTo>
                <a:cubicBezTo>
                  <a:pt x="20162" y="1286"/>
                  <a:pt x="20634" y="1624"/>
                  <a:pt x="21095" y="2063"/>
                </a:cubicBezTo>
                <a:cubicBezTo>
                  <a:pt x="21397" y="2345"/>
                  <a:pt x="21560" y="3099"/>
                  <a:pt x="21539" y="4112"/>
                </a:cubicBezTo>
                <a:cubicBezTo>
                  <a:pt x="21522" y="5046"/>
                  <a:pt x="21435" y="5958"/>
                  <a:pt x="21400" y="6892"/>
                </a:cubicBezTo>
                <a:cubicBezTo>
                  <a:pt x="21321" y="9109"/>
                  <a:pt x="21255" y="11338"/>
                  <a:pt x="21182" y="13567"/>
                </a:cubicBezTo>
                <a:cubicBezTo>
                  <a:pt x="21175" y="13803"/>
                  <a:pt x="21185" y="14051"/>
                  <a:pt x="21171" y="14276"/>
                </a:cubicBezTo>
                <a:cubicBezTo>
                  <a:pt x="21112" y="15131"/>
                  <a:pt x="21126" y="16178"/>
                  <a:pt x="20797" y="16504"/>
                </a:cubicBezTo>
                <a:cubicBezTo>
                  <a:pt x="20547" y="16752"/>
                  <a:pt x="20099" y="15739"/>
                  <a:pt x="19975" y="14760"/>
                </a:cubicBezTo>
                <a:cubicBezTo>
                  <a:pt x="19954" y="14591"/>
                  <a:pt x="19936" y="14411"/>
                  <a:pt x="19877" y="13848"/>
                </a:cubicBezTo>
                <a:cubicBezTo>
                  <a:pt x="19746" y="14985"/>
                  <a:pt x="19655" y="15807"/>
                  <a:pt x="19555" y="16617"/>
                </a:cubicBezTo>
                <a:cubicBezTo>
                  <a:pt x="19329" y="18474"/>
                  <a:pt x="19159" y="18688"/>
                  <a:pt x="18597" y="17900"/>
                </a:cubicBezTo>
                <a:cubicBezTo>
                  <a:pt x="18507" y="17776"/>
                  <a:pt x="18344" y="17630"/>
                  <a:pt x="18299" y="17776"/>
                </a:cubicBezTo>
                <a:cubicBezTo>
                  <a:pt x="17959" y="18846"/>
                  <a:pt x="17657" y="18204"/>
                  <a:pt x="17345" y="17653"/>
                </a:cubicBezTo>
                <a:cubicBezTo>
                  <a:pt x="17303" y="17585"/>
                  <a:pt x="17258" y="17540"/>
                  <a:pt x="17216" y="17495"/>
                </a:cubicBezTo>
                <a:cubicBezTo>
                  <a:pt x="16585" y="20151"/>
                  <a:pt x="15870" y="19093"/>
                  <a:pt x="15593" y="16122"/>
                </a:cubicBezTo>
                <a:cubicBezTo>
                  <a:pt x="15426" y="17180"/>
                  <a:pt x="15284" y="18114"/>
                  <a:pt x="15135" y="19037"/>
                </a:cubicBezTo>
                <a:cubicBezTo>
                  <a:pt x="14774" y="21299"/>
                  <a:pt x="14295" y="21457"/>
                  <a:pt x="13792" y="19476"/>
                </a:cubicBezTo>
                <a:cubicBezTo>
                  <a:pt x="13740" y="19273"/>
                  <a:pt x="13685" y="19071"/>
                  <a:pt x="13629" y="18868"/>
                </a:cubicBezTo>
                <a:cubicBezTo>
                  <a:pt x="13022" y="21198"/>
                  <a:pt x="12245" y="19667"/>
                  <a:pt x="11992" y="16763"/>
                </a:cubicBezTo>
                <a:cubicBezTo>
                  <a:pt x="11856" y="17540"/>
                  <a:pt x="11749" y="18114"/>
                  <a:pt x="11659" y="18711"/>
                </a:cubicBezTo>
                <a:cubicBezTo>
                  <a:pt x="11520" y="19622"/>
                  <a:pt x="11350" y="20320"/>
                  <a:pt x="10989" y="20050"/>
                </a:cubicBezTo>
                <a:cubicBezTo>
                  <a:pt x="10611" y="19769"/>
                  <a:pt x="10285" y="18632"/>
                  <a:pt x="10274" y="17540"/>
                </a:cubicBezTo>
                <a:cubicBezTo>
                  <a:pt x="10267" y="17045"/>
                  <a:pt x="10274" y="16549"/>
                  <a:pt x="10222" y="15998"/>
                </a:cubicBezTo>
                <a:cubicBezTo>
                  <a:pt x="10073" y="17000"/>
                  <a:pt x="9931" y="18013"/>
                  <a:pt x="9771" y="18992"/>
                </a:cubicBezTo>
                <a:cubicBezTo>
                  <a:pt x="9424" y="21142"/>
                  <a:pt x="9119" y="21356"/>
                  <a:pt x="8515" y="20005"/>
                </a:cubicBezTo>
                <a:cubicBezTo>
                  <a:pt x="8411" y="19769"/>
                  <a:pt x="8238" y="19667"/>
                  <a:pt x="8116" y="19757"/>
                </a:cubicBezTo>
                <a:cubicBezTo>
                  <a:pt x="7721" y="20050"/>
                  <a:pt x="7440" y="19544"/>
                  <a:pt x="7187" y="18632"/>
                </a:cubicBezTo>
                <a:cubicBezTo>
                  <a:pt x="7114" y="18362"/>
                  <a:pt x="6961" y="18013"/>
                  <a:pt x="6885" y="18091"/>
                </a:cubicBezTo>
                <a:cubicBezTo>
                  <a:pt x="6427" y="18564"/>
                  <a:pt x="6139" y="17866"/>
                  <a:pt x="5896" y="16763"/>
                </a:cubicBezTo>
                <a:cubicBezTo>
                  <a:pt x="5854" y="16572"/>
                  <a:pt x="5809" y="16392"/>
                  <a:pt x="5729" y="16054"/>
                </a:cubicBezTo>
                <a:cubicBezTo>
                  <a:pt x="5612" y="16820"/>
                  <a:pt x="5514" y="17461"/>
                  <a:pt x="5417" y="18103"/>
                </a:cubicBezTo>
                <a:cubicBezTo>
                  <a:pt x="5161" y="19814"/>
                  <a:pt x="4821" y="20163"/>
                  <a:pt x="4338" y="19082"/>
                </a:cubicBezTo>
                <a:cubicBezTo>
                  <a:pt x="4123" y="18598"/>
                  <a:pt x="3939" y="18350"/>
                  <a:pt x="3651" y="18474"/>
                </a:cubicBezTo>
                <a:cubicBezTo>
                  <a:pt x="3100" y="18722"/>
                  <a:pt x="2732" y="17281"/>
                  <a:pt x="2815" y="15469"/>
                </a:cubicBezTo>
                <a:cubicBezTo>
                  <a:pt x="2840" y="14940"/>
                  <a:pt x="2857" y="14400"/>
                  <a:pt x="2805" y="13769"/>
                </a:cubicBezTo>
                <a:cubicBezTo>
                  <a:pt x="2715" y="14242"/>
                  <a:pt x="2611" y="14703"/>
                  <a:pt x="2531" y="15199"/>
                </a:cubicBezTo>
                <a:cubicBezTo>
                  <a:pt x="2232" y="17022"/>
                  <a:pt x="1958" y="17236"/>
                  <a:pt x="1445" y="15964"/>
                </a:cubicBezTo>
                <a:cubicBezTo>
                  <a:pt x="1341" y="15705"/>
                  <a:pt x="1251" y="15379"/>
                  <a:pt x="1136" y="15041"/>
                </a:cubicBezTo>
                <a:cubicBezTo>
                  <a:pt x="1063" y="15131"/>
                  <a:pt x="963" y="15401"/>
                  <a:pt x="893" y="15334"/>
                </a:cubicBezTo>
                <a:cubicBezTo>
                  <a:pt x="602" y="15064"/>
                  <a:pt x="286" y="14839"/>
                  <a:pt x="50" y="14287"/>
                </a:cubicBezTo>
                <a:cubicBezTo>
                  <a:pt x="-40" y="14073"/>
                  <a:pt x="9" y="13004"/>
                  <a:pt x="61" y="12385"/>
                </a:cubicBezTo>
                <a:cubicBezTo>
                  <a:pt x="276" y="9807"/>
                  <a:pt x="515" y="7263"/>
                  <a:pt x="751" y="4708"/>
                </a:cubicBezTo>
                <a:cubicBezTo>
                  <a:pt x="813" y="4033"/>
                  <a:pt x="876" y="3358"/>
                  <a:pt x="959" y="2705"/>
                </a:cubicBezTo>
                <a:cubicBezTo>
                  <a:pt x="1164" y="1140"/>
                  <a:pt x="1500" y="814"/>
                  <a:pt x="1944" y="1703"/>
                </a:cubicBezTo>
                <a:cubicBezTo>
                  <a:pt x="2069" y="1951"/>
                  <a:pt x="2205" y="2131"/>
                  <a:pt x="2326" y="2367"/>
                </a:cubicBezTo>
                <a:cubicBezTo>
                  <a:pt x="2579" y="2874"/>
                  <a:pt x="2833" y="3403"/>
                  <a:pt x="3127" y="4010"/>
                </a:cubicBezTo>
                <a:cubicBezTo>
                  <a:pt x="3488" y="2345"/>
                  <a:pt x="4030" y="2164"/>
                  <a:pt x="4609" y="3481"/>
                </a:cubicBezTo>
                <a:cubicBezTo>
                  <a:pt x="4890" y="2750"/>
                  <a:pt x="4803" y="994"/>
                  <a:pt x="5334" y="1286"/>
                </a:cubicBezTo>
                <a:cubicBezTo>
                  <a:pt x="5698" y="1489"/>
                  <a:pt x="6031" y="1714"/>
                  <a:pt x="6135" y="2975"/>
                </a:cubicBezTo>
                <a:cubicBezTo>
                  <a:pt x="6382" y="2187"/>
                  <a:pt x="6590" y="994"/>
                  <a:pt x="6874" y="746"/>
                </a:cubicBezTo>
                <a:cubicBezTo>
                  <a:pt x="7155" y="499"/>
                  <a:pt x="7520" y="1185"/>
                  <a:pt x="7908" y="1512"/>
                </a:cubicBezTo>
                <a:cubicBezTo>
                  <a:pt x="7905" y="1534"/>
                  <a:pt x="7978" y="1320"/>
                  <a:pt x="8012" y="1039"/>
                </a:cubicBezTo>
                <a:cubicBezTo>
                  <a:pt x="8127" y="172"/>
                  <a:pt x="8321" y="-143"/>
                  <a:pt x="8595" y="60"/>
                </a:cubicBezTo>
                <a:cubicBezTo>
                  <a:pt x="8894" y="273"/>
                  <a:pt x="9185" y="510"/>
                  <a:pt x="9272" y="1714"/>
                </a:cubicBezTo>
                <a:cubicBezTo>
                  <a:pt x="9296" y="2018"/>
                  <a:pt x="9410" y="2423"/>
                  <a:pt x="9504" y="2491"/>
                </a:cubicBezTo>
                <a:cubicBezTo>
                  <a:pt x="10326" y="3144"/>
                  <a:pt x="10330" y="3132"/>
                  <a:pt x="10385" y="5845"/>
                </a:cubicBezTo>
                <a:lnTo>
                  <a:pt x="10385" y="584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7" name="Google Shape;1697;p38"/>
          <p:cNvSpPr/>
          <p:nvPr/>
        </p:nvSpPr>
        <p:spPr>
          <a:xfrm>
            <a:off x="7192284" y="3894756"/>
            <a:ext cx="253635" cy="73183"/>
          </a:xfrm>
          <a:custGeom>
            <a:rect b="b" l="l" r="r" t="t"/>
            <a:pathLst>
              <a:path extrusionOk="0" h="21556" w="21531">
                <a:moveTo>
                  <a:pt x="14432" y="10795"/>
                </a:moveTo>
                <a:cubicBezTo>
                  <a:pt x="15278" y="11146"/>
                  <a:pt x="16128" y="11474"/>
                  <a:pt x="16974" y="11849"/>
                </a:cubicBezTo>
                <a:cubicBezTo>
                  <a:pt x="17192" y="11942"/>
                  <a:pt x="17410" y="12153"/>
                  <a:pt x="17618" y="12399"/>
                </a:cubicBezTo>
                <a:cubicBezTo>
                  <a:pt x="18062" y="12902"/>
                  <a:pt x="18394" y="15864"/>
                  <a:pt x="17890" y="17070"/>
                </a:cubicBezTo>
                <a:cubicBezTo>
                  <a:pt x="17954" y="17269"/>
                  <a:pt x="18018" y="17468"/>
                  <a:pt x="18095" y="17702"/>
                </a:cubicBezTo>
                <a:cubicBezTo>
                  <a:pt x="17182" y="19142"/>
                  <a:pt x="16235" y="19552"/>
                  <a:pt x="15275" y="19669"/>
                </a:cubicBezTo>
                <a:cubicBezTo>
                  <a:pt x="13227" y="19915"/>
                  <a:pt x="11179" y="20090"/>
                  <a:pt x="9131" y="20430"/>
                </a:cubicBezTo>
                <a:cubicBezTo>
                  <a:pt x="7644" y="20676"/>
                  <a:pt x="6164" y="21168"/>
                  <a:pt x="4677" y="21507"/>
                </a:cubicBezTo>
                <a:cubicBezTo>
                  <a:pt x="4327" y="21589"/>
                  <a:pt x="3975" y="21577"/>
                  <a:pt x="3629" y="21402"/>
                </a:cubicBezTo>
                <a:cubicBezTo>
                  <a:pt x="3461" y="21320"/>
                  <a:pt x="3253" y="20898"/>
                  <a:pt x="3173" y="20418"/>
                </a:cubicBezTo>
                <a:cubicBezTo>
                  <a:pt x="3072" y="19809"/>
                  <a:pt x="3011" y="18885"/>
                  <a:pt x="3072" y="18264"/>
                </a:cubicBezTo>
                <a:cubicBezTo>
                  <a:pt x="3115" y="17808"/>
                  <a:pt x="3374" y="17386"/>
                  <a:pt x="3545" y="17339"/>
                </a:cubicBezTo>
                <a:cubicBezTo>
                  <a:pt x="4233" y="17152"/>
                  <a:pt x="4925" y="17105"/>
                  <a:pt x="5617" y="17011"/>
                </a:cubicBezTo>
                <a:cubicBezTo>
                  <a:pt x="8520" y="16602"/>
                  <a:pt x="11424" y="16204"/>
                  <a:pt x="14328" y="15759"/>
                </a:cubicBezTo>
                <a:cubicBezTo>
                  <a:pt x="14731" y="15700"/>
                  <a:pt x="15131" y="15349"/>
                  <a:pt x="15530" y="15127"/>
                </a:cubicBezTo>
                <a:cubicBezTo>
                  <a:pt x="15530" y="15009"/>
                  <a:pt x="15530" y="14881"/>
                  <a:pt x="15527" y="14764"/>
                </a:cubicBezTo>
                <a:cubicBezTo>
                  <a:pt x="15235" y="14623"/>
                  <a:pt x="14943" y="14389"/>
                  <a:pt x="14647" y="14366"/>
                </a:cubicBezTo>
                <a:cubicBezTo>
                  <a:pt x="12294" y="14096"/>
                  <a:pt x="9937" y="13663"/>
                  <a:pt x="7584" y="13710"/>
                </a:cubicBezTo>
                <a:cubicBezTo>
                  <a:pt x="6362" y="13733"/>
                  <a:pt x="5147" y="14705"/>
                  <a:pt x="3925" y="15138"/>
                </a:cubicBezTo>
                <a:cubicBezTo>
                  <a:pt x="3183" y="15396"/>
                  <a:pt x="2431" y="15653"/>
                  <a:pt x="1689" y="15536"/>
                </a:cubicBezTo>
                <a:cubicBezTo>
                  <a:pt x="930" y="15419"/>
                  <a:pt x="675" y="13054"/>
                  <a:pt x="1115" y="10842"/>
                </a:cubicBezTo>
                <a:cubicBezTo>
                  <a:pt x="1484" y="8980"/>
                  <a:pt x="1930" y="7786"/>
                  <a:pt x="2619" y="7529"/>
                </a:cubicBezTo>
                <a:cubicBezTo>
                  <a:pt x="4388" y="6885"/>
                  <a:pt x="6150" y="5960"/>
                  <a:pt x="7916" y="5257"/>
                </a:cubicBezTo>
                <a:cubicBezTo>
                  <a:pt x="9440" y="4649"/>
                  <a:pt x="10971" y="4204"/>
                  <a:pt x="12495" y="3677"/>
                </a:cubicBezTo>
                <a:cubicBezTo>
                  <a:pt x="12559" y="3653"/>
                  <a:pt x="12620" y="3571"/>
                  <a:pt x="12673" y="3361"/>
                </a:cubicBezTo>
                <a:cubicBezTo>
                  <a:pt x="12133" y="3361"/>
                  <a:pt x="11596" y="3349"/>
                  <a:pt x="11055" y="3372"/>
                </a:cubicBezTo>
                <a:cubicBezTo>
                  <a:pt x="10938" y="3372"/>
                  <a:pt x="10824" y="3501"/>
                  <a:pt x="10706" y="3501"/>
                </a:cubicBezTo>
                <a:cubicBezTo>
                  <a:pt x="8682" y="3630"/>
                  <a:pt x="6657" y="3747"/>
                  <a:pt x="4636" y="3852"/>
                </a:cubicBezTo>
                <a:cubicBezTo>
                  <a:pt x="3488" y="3911"/>
                  <a:pt x="2340" y="3946"/>
                  <a:pt x="1188" y="3958"/>
                </a:cubicBezTo>
                <a:cubicBezTo>
                  <a:pt x="967" y="3958"/>
                  <a:pt x="742" y="3899"/>
                  <a:pt x="524" y="3770"/>
                </a:cubicBezTo>
                <a:cubicBezTo>
                  <a:pt x="195" y="3571"/>
                  <a:pt x="0" y="2658"/>
                  <a:pt x="0" y="1511"/>
                </a:cubicBezTo>
                <a:cubicBezTo>
                  <a:pt x="0" y="668"/>
                  <a:pt x="94" y="211"/>
                  <a:pt x="356" y="223"/>
                </a:cubicBezTo>
                <a:cubicBezTo>
                  <a:pt x="987" y="258"/>
                  <a:pt x="1622" y="305"/>
                  <a:pt x="2253" y="282"/>
                </a:cubicBezTo>
                <a:cubicBezTo>
                  <a:pt x="4421" y="200"/>
                  <a:pt x="6587" y="-11"/>
                  <a:pt x="8755" y="1"/>
                </a:cubicBezTo>
                <a:cubicBezTo>
                  <a:pt x="11814" y="12"/>
                  <a:pt x="14872" y="106"/>
                  <a:pt x="17931" y="293"/>
                </a:cubicBezTo>
                <a:cubicBezTo>
                  <a:pt x="18867" y="352"/>
                  <a:pt x="19797" y="785"/>
                  <a:pt x="20730" y="1078"/>
                </a:cubicBezTo>
                <a:cubicBezTo>
                  <a:pt x="21080" y="1183"/>
                  <a:pt x="21358" y="1710"/>
                  <a:pt x="21486" y="2939"/>
                </a:cubicBezTo>
                <a:cubicBezTo>
                  <a:pt x="21600" y="4040"/>
                  <a:pt x="21499" y="4473"/>
                  <a:pt x="21177" y="4297"/>
                </a:cubicBezTo>
                <a:cubicBezTo>
                  <a:pt x="21096" y="4250"/>
                  <a:pt x="21012" y="4227"/>
                  <a:pt x="20932" y="4227"/>
                </a:cubicBezTo>
                <a:cubicBezTo>
                  <a:pt x="20888" y="4227"/>
                  <a:pt x="20845" y="4274"/>
                  <a:pt x="20764" y="4332"/>
                </a:cubicBezTo>
                <a:cubicBezTo>
                  <a:pt x="20841" y="4649"/>
                  <a:pt x="20905" y="4871"/>
                  <a:pt x="20955" y="5117"/>
                </a:cubicBezTo>
                <a:cubicBezTo>
                  <a:pt x="21271" y="6674"/>
                  <a:pt x="21133" y="7915"/>
                  <a:pt x="20603" y="8161"/>
                </a:cubicBezTo>
                <a:cubicBezTo>
                  <a:pt x="19153" y="8828"/>
                  <a:pt x="17699" y="9495"/>
                  <a:pt x="16249" y="10092"/>
                </a:cubicBezTo>
                <a:cubicBezTo>
                  <a:pt x="15889" y="10245"/>
                  <a:pt x="15520" y="10092"/>
                  <a:pt x="15161" y="10151"/>
                </a:cubicBezTo>
                <a:cubicBezTo>
                  <a:pt x="14913" y="10198"/>
                  <a:pt x="14664" y="10362"/>
                  <a:pt x="14416" y="10467"/>
                </a:cubicBezTo>
                <a:lnTo>
                  <a:pt x="14432" y="10795"/>
                </a:lnTo>
                <a:lnTo>
                  <a:pt x="14432" y="1079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8" name="Google Shape;1698;p38"/>
          <p:cNvSpPr/>
          <p:nvPr/>
        </p:nvSpPr>
        <p:spPr>
          <a:xfrm>
            <a:off x="7190101" y="3439179"/>
            <a:ext cx="267245" cy="36870"/>
          </a:xfrm>
          <a:custGeom>
            <a:rect b="b" l="l" r="r" t="t"/>
            <a:pathLst>
              <a:path extrusionOk="0" h="21374" w="21526">
                <a:moveTo>
                  <a:pt x="727" y="11207"/>
                </a:moveTo>
                <a:cubicBezTo>
                  <a:pt x="666" y="10584"/>
                  <a:pt x="635" y="10191"/>
                  <a:pt x="596" y="9822"/>
                </a:cubicBezTo>
                <a:cubicBezTo>
                  <a:pt x="447" y="8368"/>
                  <a:pt x="300" y="6891"/>
                  <a:pt x="424" y="4976"/>
                </a:cubicBezTo>
                <a:cubicBezTo>
                  <a:pt x="555" y="2968"/>
                  <a:pt x="816" y="2830"/>
                  <a:pt x="1077" y="2784"/>
                </a:cubicBezTo>
                <a:cubicBezTo>
                  <a:pt x="1622" y="2668"/>
                  <a:pt x="2167" y="2714"/>
                  <a:pt x="2711" y="2484"/>
                </a:cubicBezTo>
                <a:cubicBezTo>
                  <a:pt x="4419" y="1791"/>
                  <a:pt x="6126" y="661"/>
                  <a:pt x="7837" y="314"/>
                </a:cubicBezTo>
                <a:cubicBezTo>
                  <a:pt x="9981" y="-101"/>
                  <a:pt x="12127" y="-9"/>
                  <a:pt x="14271" y="61"/>
                </a:cubicBezTo>
                <a:cubicBezTo>
                  <a:pt x="15772" y="107"/>
                  <a:pt x="17272" y="499"/>
                  <a:pt x="18772" y="776"/>
                </a:cubicBezTo>
                <a:cubicBezTo>
                  <a:pt x="19205" y="845"/>
                  <a:pt x="19639" y="1007"/>
                  <a:pt x="20072" y="1237"/>
                </a:cubicBezTo>
                <a:cubicBezTo>
                  <a:pt x="20368" y="1399"/>
                  <a:pt x="20585" y="2484"/>
                  <a:pt x="20741" y="4376"/>
                </a:cubicBezTo>
                <a:cubicBezTo>
                  <a:pt x="20811" y="5230"/>
                  <a:pt x="20929" y="5899"/>
                  <a:pt x="21043" y="6499"/>
                </a:cubicBezTo>
                <a:cubicBezTo>
                  <a:pt x="21343" y="8091"/>
                  <a:pt x="21588" y="9753"/>
                  <a:pt x="21464" y="12868"/>
                </a:cubicBezTo>
                <a:cubicBezTo>
                  <a:pt x="21429" y="13722"/>
                  <a:pt x="21483" y="14761"/>
                  <a:pt x="21508" y="15707"/>
                </a:cubicBezTo>
                <a:cubicBezTo>
                  <a:pt x="21585" y="18661"/>
                  <a:pt x="21413" y="20553"/>
                  <a:pt x="20999" y="20622"/>
                </a:cubicBezTo>
                <a:cubicBezTo>
                  <a:pt x="19900" y="20807"/>
                  <a:pt x="18801" y="20807"/>
                  <a:pt x="17699" y="20922"/>
                </a:cubicBezTo>
                <a:cubicBezTo>
                  <a:pt x="16010" y="21084"/>
                  <a:pt x="14319" y="21499"/>
                  <a:pt x="12631" y="21337"/>
                </a:cubicBezTo>
                <a:cubicBezTo>
                  <a:pt x="11054" y="21199"/>
                  <a:pt x="9477" y="20484"/>
                  <a:pt x="7900" y="19999"/>
                </a:cubicBezTo>
                <a:cubicBezTo>
                  <a:pt x="5766" y="19330"/>
                  <a:pt x="3635" y="18961"/>
                  <a:pt x="1501" y="20207"/>
                </a:cubicBezTo>
                <a:cubicBezTo>
                  <a:pt x="1402" y="20276"/>
                  <a:pt x="1304" y="20461"/>
                  <a:pt x="1205" y="20530"/>
                </a:cubicBezTo>
                <a:cubicBezTo>
                  <a:pt x="1061" y="20622"/>
                  <a:pt x="915" y="20761"/>
                  <a:pt x="775" y="20668"/>
                </a:cubicBezTo>
                <a:cubicBezTo>
                  <a:pt x="364" y="20414"/>
                  <a:pt x="13" y="17784"/>
                  <a:pt x="1" y="14968"/>
                </a:cubicBezTo>
                <a:cubicBezTo>
                  <a:pt x="-12" y="12707"/>
                  <a:pt x="150" y="11807"/>
                  <a:pt x="727" y="11207"/>
                </a:cubicBezTo>
                <a:lnTo>
                  <a:pt x="727" y="1120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9" name="Google Shape;1699;p38"/>
          <p:cNvSpPr/>
          <p:nvPr/>
        </p:nvSpPr>
        <p:spPr>
          <a:xfrm>
            <a:off x="7196292" y="3263210"/>
            <a:ext cx="255380" cy="55040"/>
          </a:xfrm>
          <a:custGeom>
            <a:rect b="b" l="l" r="r" t="t"/>
            <a:pathLst>
              <a:path extrusionOk="0" h="21210" w="21456">
                <a:moveTo>
                  <a:pt x="6602" y="15055"/>
                </a:moveTo>
                <a:cubicBezTo>
                  <a:pt x="6951" y="14427"/>
                  <a:pt x="7306" y="13875"/>
                  <a:pt x="7642" y="13125"/>
                </a:cubicBezTo>
                <a:cubicBezTo>
                  <a:pt x="7711" y="12972"/>
                  <a:pt x="7738" y="12114"/>
                  <a:pt x="7735" y="11593"/>
                </a:cubicBezTo>
                <a:cubicBezTo>
                  <a:pt x="7725" y="8943"/>
                  <a:pt x="7874" y="6522"/>
                  <a:pt x="8190" y="4316"/>
                </a:cubicBezTo>
                <a:cubicBezTo>
                  <a:pt x="8425" y="2662"/>
                  <a:pt x="8724" y="2049"/>
                  <a:pt x="9070" y="2478"/>
                </a:cubicBezTo>
                <a:cubicBezTo>
                  <a:pt x="9415" y="2907"/>
                  <a:pt x="9698" y="4347"/>
                  <a:pt x="9668" y="6170"/>
                </a:cubicBezTo>
                <a:cubicBezTo>
                  <a:pt x="9628" y="8468"/>
                  <a:pt x="9502" y="10750"/>
                  <a:pt x="9415" y="13002"/>
                </a:cubicBezTo>
                <a:cubicBezTo>
                  <a:pt x="9870" y="13140"/>
                  <a:pt x="10256" y="11608"/>
                  <a:pt x="10312" y="9295"/>
                </a:cubicBezTo>
                <a:cubicBezTo>
                  <a:pt x="10382" y="6583"/>
                  <a:pt x="10535" y="4010"/>
                  <a:pt x="11073" y="2386"/>
                </a:cubicBezTo>
                <a:cubicBezTo>
                  <a:pt x="11322" y="1620"/>
                  <a:pt x="11597" y="1160"/>
                  <a:pt x="11890" y="1896"/>
                </a:cubicBezTo>
                <a:cubicBezTo>
                  <a:pt x="12179" y="2631"/>
                  <a:pt x="12295" y="3918"/>
                  <a:pt x="12245" y="5297"/>
                </a:cubicBezTo>
                <a:cubicBezTo>
                  <a:pt x="12179" y="7058"/>
                  <a:pt x="12049" y="8774"/>
                  <a:pt x="11923" y="10474"/>
                </a:cubicBezTo>
                <a:cubicBezTo>
                  <a:pt x="11870" y="11210"/>
                  <a:pt x="11760" y="11853"/>
                  <a:pt x="11611" y="13063"/>
                </a:cubicBezTo>
                <a:cubicBezTo>
                  <a:pt x="12009" y="12604"/>
                  <a:pt x="12315" y="12328"/>
                  <a:pt x="12611" y="11853"/>
                </a:cubicBezTo>
                <a:cubicBezTo>
                  <a:pt x="12680" y="11746"/>
                  <a:pt x="12710" y="11011"/>
                  <a:pt x="12740" y="10536"/>
                </a:cubicBezTo>
                <a:cubicBezTo>
                  <a:pt x="12853" y="8713"/>
                  <a:pt x="12913" y="6783"/>
                  <a:pt x="13079" y="5052"/>
                </a:cubicBezTo>
                <a:cubicBezTo>
                  <a:pt x="13305" y="2662"/>
                  <a:pt x="13690" y="1926"/>
                  <a:pt x="14142" y="2616"/>
                </a:cubicBezTo>
                <a:cubicBezTo>
                  <a:pt x="14653" y="3382"/>
                  <a:pt x="15015" y="5756"/>
                  <a:pt x="14902" y="8039"/>
                </a:cubicBezTo>
                <a:cubicBezTo>
                  <a:pt x="14826" y="9617"/>
                  <a:pt x="14653" y="11103"/>
                  <a:pt x="14527" y="12604"/>
                </a:cubicBezTo>
                <a:cubicBezTo>
                  <a:pt x="14902" y="12558"/>
                  <a:pt x="14969" y="12052"/>
                  <a:pt x="15039" y="10291"/>
                </a:cubicBezTo>
                <a:cubicBezTo>
                  <a:pt x="15115" y="8284"/>
                  <a:pt x="15251" y="6292"/>
                  <a:pt x="15414" y="4393"/>
                </a:cubicBezTo>
                <a:cubicBezTo>
                  <a:pt x="15484" y="3566"/>
                  <a:pt x="15670" y="2876"/>
                  <a:pt x="15829" y="2294"/>
                </a:cubicBezTo>
                <a:cubicBezTo>
                  <a:pt x="16098" y="1329"/>
                  <a:pt x="16560" y="1283"/>
                  <a:pt x="16779" y="2064"/>
                </a:cubicBezTo>
                <a:cubicBezTo>
                  <a:pt x="17081" y="3152"/>
                  <a:pt x="17247" y="5266"/>
                  <a:pt x="17111" y="6783"/>
                </a:cubicBezTo>
                <a:cubicBezTo>
                  <a:pt x="16975" y="8314"/>
                  <a:pt x="16796" y="9754"/>
                  <a:pt x="16636" y="11240"/>
                </a:cubicBezTo>
                <a:cubicBezTo>
                  <a:pt x="16586" y="11700"/>
                  <a:pt x="16533" y="12160"/>
                  <a:pt x="16477" y="12665"/>
                </a:cubicBezTo>
                <a:cubicBezTo>
                  <a:pt x="17055" y="13017"/>
                  <a:pt x="17380" y="11685"/>
                  <a:pt x="17493" y="9372"/>
                </a:cubicBezTo>
                <a:cubicBezTo>
                  <a:pt x="17596" y="7273"/>
                  <a:pt x="17779" y="5220"/>
                  <a:pt x="17995" y="3305"/>
                </a:cubicBezTo>
                <a:cubicBezTo>
                  <a:pt x="18187" y="1589"/>
                  <a:pt x="18656" y="1023"/>
                  <a:pt x="18991" y="1697"/>
                </a:cubicBezTo>
                <a:cubicBezTo>
                  <a:pt x="19290" y="2294"/>
                  <a:pt x="19426" y="3994"/>
                  <a:pt x="19287" y="6017"/>
                </a:cubicBezTo>
                <a:cubicBezTo>
                  <a:pt x="19167" y="7732"/>
                  <a:pt x="18998" y="9372"/>
                  <a:pt x="18845" y="11041"/>
                </a:cubicBezTo>
                <a:cubicBezTo>
                  <a:pt x="18799" y="11562"/>
                  <a:pt x="18742" y="12068"/>
                  <a:pt x="18689" y="12604"/>
                </a:cubicBezTo>
                <a:cubicBezTo>
                  <a:pt x="19320" y="13462"/>
                  <a:pt x="19994" y="10919"/>
                  <a:pt x="20014" y="8100"/>
                </a:cubicBezTo>
                <a:cubicBezTo>
                  <a:pt x="20024" y="6675"/>
                  <a:pt x="20144" y="5205"/>
                  <a:pt x="20267" y="3857"/>
                </a:cubicBezTo>
                <a:cubicBezTo>
                  <a:pt x="20370" y="2754"/>
                  <a:pt x="20589" y="2616"/>
                  <a:pt x="20828" y="3152"/>
                </a:cubicBezTo>
                <a:cubicBezTo>
                  <a:pt x="21250" y="4117"/>
                  <a:pt x="21462" y="6185"/>
                  <a:pt x="21290" y="8253"/>
                </a:cubicBezTo>
                <a:cubicBezTo>
                  <a:pt x="21110" y="10413"/>
                  <a:pt x="21087" y="12328"/>
                  <a:pt x="21423" y="14258"/>
                </a:cubicBezTo>
                <a:cubicBezTo>
                  <a:pt x="21499" y="14687"/>
                  <a:pt x="21429" y="15867"/>
                  <a:pt x="21356" y="16526"/>
                </a:cubicBezTo>
                <a:cubicBezTo>
                  <a:pt x="21330" y="16755"/>
                  <a:pt x="21017" y="16694"/>
                  <a:pt x="20944" y="16326"/>
                </a:cubicBezTo>
                <a:cubicBezTo>
                  <a:pt x="20659" y="14856"/>
                  <a:pt x="20453" y="15285"/>
                  <a:pt x="20137" y="16280"/>
                </a:cubicBezTo>
                <a:cubicBezTo>
                  <a:pt x="19506" y="18257"/>
                  <a:pt x="18825" y="18915"/>
                  <a:pt x="18138" y="16556"/>
                </a:cubicBezTo>
                <a:cubicBezTo>
                  <a:pt x="18051" y="16265"/>
                  <a:pt x="17879" y="16296"/>
                  <a:pt x="17762" y="16464"/>
                </a:cubicBezTo>
                <a:cubicBezTo>
                  <a:pt x="17487" y="16863"/>
                  <a:pt x="17227" y="17491"/>
                  <a:pt x="16955" y="17920"/>
                </a:cubicBezTo>
                <a:cubicBezTo>
                  <a:pt x="16573" y="18532"/>
                  <a:pt x="16211" y="18272"/>
                  <a:pt x="15852" y="17368"/>
                </a:cubicBezTo>
                <a:cubicBezTo>
                  <a:pt x="15723" y="17046"/>
                  <a:pt x="15510" y="16985"/>
                  <a:pt x="15381" y="17246"/>
                </a:cubicBezTo>
                <a:cubicBezTo>
                  <a:pt x="14723" y="18640"/>
                  <a:pt x="14089" y="19222"/>
                  <a:pt x="13438" y="17123"/>
                </a:cubicBezTo>
                <a:cubicBezTo>
                  <a:pt x="13348" y="16832"/>
                  <a:pt x="13165" y="16954"/>
                  <a:pt x="13042" y="17123"/>
                </a:cubicBezTo>
                <a:cubicBezTo>
                  <a:pt x="12351" y="18027"/>
                  <a:pt x="11681" y="18349"/>
                  <a:pt x="11043" y="16296"/>
                </a:cubicBezTo>
                <a:cubicBezTo>
                  <a:pt x="10960" y="16020"/>
                  <a:pt x="10764" y="16311"/>
                  <a:pt x="10638" y="16526"/>
                </a:cubicBezTo>
                <a:cubicBezTo>
                  <a:pt x="10249" y="17184"/>
                  <a:pt x="9880" y="18180"/>
                  <a:pt x="9482" y="18548"/>
                </a:cubicBezTo>
                <a:cubicBezTo>
                  <a:pt x="9223" y="18793"/>
                  <a:pt x="8930" y="18119"/>
                  <a:pt x="8648" y="17996"/>
                </a:cubicBezTo>
                <a:cubicBezTo>
                  <a:pt x="8455" y="17904"/>
                  <a:pt x="8249" y="17920"/>
                  <a:pt x="8060" y="18103"/>
                </a:cubicBezTo>
                <a:cubicBezTo>
                  <a:pt x="7645" y="18532"/>
                  <a:pt x="7246" y="19329"/>
                  <a:pt x="6828" y="19543"/>
                </a:cubicBezTo>
                <a:cubicBezTo>
                  <a:pt x="6572" y="19666"/>
                  <a:pt x="6266" y="19237"/>
                  <a:pt x="6044" y="18609"/>
                </a:cubicBezTo>
                <a:cubicBezTo>
                  <a:pt x="5765" y="17812"/>
                  <a:pt x="5552" y="17935"/>
                  <a:pt x="5270" y="18471"/>
                </a:cubicBezTo>
                <a:cubicBezTo>
                  <a:pt x="4878" y="19222"/>
                  <a:pt x="4463" y="19758"/>
                  <a:pt x="4048" y="20202"/>
                </a:cubicBezTo>
                <a:cubicBezTo>
                  <a:pt x="3407" y="20876"/>
                  <a:pt x="2822" y="20080"/>
                  <a:pt x="2334" y="18119"/>
                </a:cubicBezTo>
                <a:cubicBezTo>
                  <a:pt x="2124" y="17276"/>
                  <a:pt x="1992" y="17414"/>
                  <a:pt x="1809" y="18195"/>
                </a:cubicBezTo>
                <a:cubicBezTo>
                  <a:pt x="1606" y="19069"/>
                  <a:pt x="1384" y="19850"/>
                  <a:pt x="1155" y="20570"/>
                </a:cubicBezTo>
                <a:cubicBezTo>
                  <a:pt x="879" y="21443"/>
                  <a:pt x="587" y="21397"/>
                  <a:pt x="308" y="20585"/>
                </a:cubicBezTo>
                <a:cubicBezTo>
                  <a:pt x="-98" y="19406"/>
                  <a:pt x="-101" y="17629"/>
                  <a:pt x="288" y="16388"/>
                </a:cubicBezTo>
                <a:cubicBezTo>
                  <a:pt x="600" y="15377"/>
                  <a:pt x="902" y="14289"/>
                  <a:pt x="1218" y="13293"/>
                </a:cubicBezTo>
                <a:cubicBezTo>
                  <a:pt x="1430" y="12604"/>
                  <a:pt x="1493" y="11715"/>
                  <a:pt x="1487" y="10536"/>
                </a:cubicBezTo>
                <a:cubicBezTo>
                  <a:pt x="1477" y="8514"/>
                  <a:pt x="1457" y="6461"/>
                  <a:pt x="1530" y="4485"/>
                </a:cubicBezTo>
                <a:cubicBezTo>
                  <a:pt x="1643" y="1497"/>
                  <a:pt x="2098" y="-157"/>
                  <a:pt x="2646" y="12"/>
                </a:cubicBezTo>
                <a:cubicBezTo>
                  <a:pt x="3111" y="149"/>
                  <a:pt x="3579" y="2493"/>
                  <a:pt x="3606" y="5174"/>
                </a:cubicBezTo>
                <a:cubicBezTo>
                  <a:pt x="3619" y="6446"/>
                  <a:pt x="3556" y="7855"/>
                  <a:pt x="3446" y="9034"/>
                </a:cubicBezTo>
                <a:cubicBezTo>
                  <a:pt x="3297" y="10643"/>
                  <a:pt x="3081" y="12129"/>
                  <a:pt x="2878" y="13615"/>
                </a:cubicBezTo>
                <a:cubicBezTo>
                  <a:pt x="2736" y="14657"/>
                  <a:pt x="2746" y="15407"/>
                  <a:pt x="3038" y="15453"/>
                </a:cubicBezTo>
                <a:cubicBezTo>
                  <a:pt x="3357" y="15514"/>
                  <a:pt x="3682" y="15469"/>
                  <a:pt x="3998" y="15223"/>
                </a:cubicBezTo>
                <a:cubicBezTo>
                  <a:pt x="4257" y="15024"/>
                  <a:pt x="4499" y="14442"/>
                  <a:pt x="4752" y="14029"/>
                </a:cubicBezTo>
                <a:cubicBezTo>
                  <a:pt x="5004" y="13615"/>
                  <a:pt x="5094" y="12864"/>
                  <a:pt x="5067" y="11562"/>
                </a:cubicBezTo>
                <a:cubicBezTo>
                  <a:pt x="4974" y="6982"/>
                  <a:pt x="5413" y="3489"/>
                  <a:pt x="6233" y="1972"/>
                </a:cubicBezTo>
                <a:cubicBezTo>
                  <a:pt x="6529" y="1421"/>
                  <a:pt x="6828" y="900"/>
                  <a:pt x="7107" y="2110"/>
                </a:cubicBezTo>
                <a:cubicBezTo>
                  <a:pt x="7392" y="3336"/>
                  <a:pt x="7532" y="4990"/>
                  <a:pt x="7406" y="6614"/>
                </a:cubicBezTo>
                <a:cubicBezTo>
                  <a:pt x="7230" y="8897"/>
                  <a:pt x="6961" y="11041"/>
                  <a:pt x="6725" y="13217"/>
                </a:cubicBezTo>
                <a:cubicBezTo>
                  <a:pt x="6675" y="13661"/>
                  <a:pt x="6599" y="14059"/>
                  <a:pt x="6532" y="14473"/>
                </a:cubicBezTo>
                <a:cubicBezTo>
                  <a:pt x="6552" y="14641"/>
                  <a:pt x="6575" y="14856"/>
                  <a:pt x="6602" y="15055"/>
                </a:cubicBezTo>
                <a:lnTo>
                  <a:pt x="6602" y="15055"/>
                </a:lnTo>
                <a:close/>
                <a:moveTo>
                  <a:pt x="6702" y="3887"/>
                </a:moveTo>
                <a:cubicBezTo>
                  <a:pt x="6642" y="3795"/>
                  <a:pt x="6582" y="3688"/>
                  <a:pt x="6519" y="3596"/>
                </a:cubicBezTo>
                <a:lnTo>
                  <a:pt x="6190" y="7640"/>
                </a:lnTo>
                <a:cubicBezTo>
                  <a:pt x="6237" y="7732"/>
                  <a:pt x="6286" y="7809"/>
                  <a:pt x="6333" y="7901"/>
                </a:cubicBezTo>
                <a:cubicBezTo>
                  <a:pt x="6459" y="6568"/>
                  <a:pt x="6579" y="5235"/>
                  <a:pt x="6702" y="3887"/>
                </a:cubicBezTo>
                <a:lnTo>
                  <a:pt x="6702" y="388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0" name="Google Shape;1700;p38"/>
          <p:cNvSpPr/>
          <p:nvPr/>
        </p:nvSpPr>
        <p:spPr>
          <a:xfrm>
            <a:off x="7182412" y="3996430"/>
            <a:ext cx="284696" cy="31207"/>
          </a:xfrm>
          <a:custGeom>
            <a:rect b="b" l="l" r="r" t="t"/>
            <a:pathLst>
              <a:path extrusionOk="0" h="21050" w="21572">
                <a:moveTo>
                  <a:pt x="21135" y="16467"/>
                </a:moveTo>
                <a:lnTo>
                  <a:pt x="21572" y="16467"/>
                </a:lnTo>
                <a:cubicBezTo>
                  <a:pt x="21548" y="16895"/>
                  <a:pt x="21536" y="17163"/>
                  <a:pt x="21533" y="17163"/>
                </a:cubicBezTo>
                <a:cubicBezTo>
                  <a:pt x="21027" y="16092"/>
                  <a:pt x="20580" y="19465"/>
                  <a:pt x="20080" y="18662"/>
                </a:cubicBezTo>
                <a:cubicBezTo>
                  <a:pt x="19924" y="18421"/>
                  <a:pt x="19771" y="17966"/>
                  <a:pt x="19618" y="17591"/>
                </a:cubicBezTo>
                <a:cubicBezTo>
                  <a:pt x="19472" y="17243"/>
                  <a:pt x="19307" y="16306"/>
                  <a:pt x="19181" y="16601"/>
                </a:cubicBezTo>
                <a:cubicBezTo>
                  <a:pt x="18171" y="18903"/>
                  <a:pt x="17141" y="18019"/>
                  <a:pt x="16122" y="18287"/>
                </a:cubicBezTo>
                <a:cubicBezTo>
                  <a:pt x="12568" y="19277"/>
                  <a:pt x="9015" y="20348"/>
                  <a:pt x="5461" y="20990"/>
                </a:cubicBezTo>
                <a:cubicBezTo>
                  <a:pt x="4011" y="21258"/>
                  <a:pt x="2555" y="20562"/>
                  <a:pt x="1105" y="20134"/>
                </a:cubicBezTo>
                <a:cubicBezTo>
                  <a:pt x="694" y="20000"/>
                  <a:pt x="323" y="18528"/>
                  <a:pt x="89" y="15316"/>
                </a:cubicBezTo>
                <a:cubicBezTo>
                  <a:pt x="11" y="14219"/>
                  <a:pt x="-28" y="12345"/>
                  <a:pt x="23" y="11248"/>
                </a:cubicBezTo>
                <a:cubicBezTo>
                  <a:pt x="56" y="10525"/>
                  <a:pt x="290" y="10230"/>
                  <a:pt x="427" y="10311"/>
                </a:cubicBezTo>
                <a:cubicBezTo>
                  <a:pt x="688" y="10471"/>
                  <a:pt x="949" y="11007"/>
                  <a:pt x="1284" y="11515"/>
                </a:cubicBezTo>
                <a:cubicBezTo>
                  <a:pt x="1182" y="9936"/>
                  <a:pt x="1120" y="9106"/>
                  <a:pt x="1075" y="8196"/>
                </a:cubicBezTo>
                <a:cubicBezTo>
                  <a:pt x="931" y="5225"/>
                  <a:pt x="1078" y="3030"/>
                  <a:pt x="1413" y="2923"/>
                </a:cubicBezTo>
                <a:cubicBezTo>
                  <a:pt x="4026" y="2067"/>
                  <a:pt x="6636" y="1103"/>
                  <a:pt x="9248" y="327"/>
                </a:cubicBezTo>
                <a:cubicBezTo>
                  <a:pt x="11478" y="-342"/>
                  <a:pt x="13701" y="-101"/>
                  <a:pt x="15921" y="2147"/>
                </a:cubicBezTo>
                <a:cubicBezTo>
                  <a:pt x="16397" y="2629"/>
                  <a:pt x="16871" y="2977"/>
                  <a:pt x="17446" y="3486"/>
                </a:cubicBezTo>
                <a:cubicBezTo>
                  <a:pt x="17117" y="5600"/>
                  <a:pt x="16946" y="8036"/>
                  <a:pt x="16559" y="8062"/>
                </a:cubicBezTo>
                <a:cubicBezTo>
                  <a:pt x="14657" y="8170"/>
                  <a:pt x="12754" y="8143"/>
                  <a:pt x="10851" y="8758"/>
                </a:cubicBezTo>
                <a:cubicBezTo>
                  <a:pt x="8499" y="9508"/>
                  <a:pt x="6153" y="10793"/>
                  <a:pt x="3804" y="11863"/>
                </a:cubicBezTo>
                <a:cubicBezTo>
                  <a:pt x="3774" y="11863"/>
                  <a:pt x="3747" y="11997"/>
                  <a:pt x="3717" y="12479"/>
                </a:cubicBezTo>
                <a:cubicBezTo>
                  <a:pt x="3825" y="12479"/>
                  <a:pt x="3933" y="12506"/>
                  <a:pt x="4038" y="12479"/>
                </a:cubicBezTo>
                <a:cubicBezTo>
                  <a:pt x="6360" y="11836"/>
                  <a:pt x="8679" y="11194"/>
                  <a:pt x="10998" y="10498"/>
                </a:cubicBezTo>
                <a:cubicBezTo>
                  <a:pt x="13668" y="9695"/>
                  <a:pt x="16332" y="10016"/>
                  <a:pt x="18992" y="11970"/>
                </a:cubicBezTo>
                <a:cubicBezTo>
                  <a:pt x="19615" y="12425"/>
                  <a:pt x="20236" y="13175"/>
                  <a:pt x="20853" y="13951"/>
                </a:cubicBezTo>
                <a:cubicBezTo>
                  <a:pt x="20937" y="14085"/>
                  <a:pt x="21006" y="15262"/>
                  <a:pt x="21135" y="16467"/>
                </a:cubicBezTo>
                <a:lnTo>
                  <a:pt x="21135" y="1646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1" name="Google Shape;1701;p38"/>
          <p:cNvSpPr/>
          <p:nvPr/>
        </p:nvSpPr>
        <p:spPr>
          <a:xfrm>
            <a:off x="7208711" y="3197432"/>
            <a:ext cx="247132" cy="22561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2" name="Google Shape;1702;p38"/>
          <p:cNvSpPr/>
          <p:nvPr/>
        </p:nvSpPr>
        <p:spPr>
          <a:xfrm>
            <a:off x="7201868" y="2982216"/>
            <a:ext cx="247129" cy="24113"/>
          </a:xfrm>
          <a:custGeom>
            <a:rect b="b" l="l" r="r" t="t"/>
            <a:pathLst>
              <a:path extrusionOk="0" h="20263" w="21588">
                <a:moveTo>
                  <a:pt x="20480" y="15372"/>
                </a:moveTo>
                <a:cubicBezTo>
                  <a:pt x="20048" y="16243"/>
                  <a:pt x="19620" y="17147"/>
                  <a:pt x="19188" y="17984"/>
                </a:cubicBezTo>
                <a:cubicBezTo>
                  <a:pt x="19036" y="18286"/>
                  <a:pt x="18870" y="18855"/>
                  <a:pt x="18725" y="18620"/>
                </a:cubicBezTo>
                <a:cubicBezTo>
                  <a:pt x="18044" y="17448"/>
                  <a:pt x="17367" y="15941"/>
                  <a:pt x="16687" y="14769"/>
                </a:cubicBezTo>
                <a:cubicBezTo>
                  <a:pt x="16473" y="14401"/>
                  <a:pt x="16227" y="14167"/>
                  <a:pt x="16024" y="14736"/>
                </a:cubicBezTo>
                <a:cubicBezTo>
                  <a:pt x="15391" y="16544"/>
                  <a:pt x="14777" y="16846"/>
                  <a:pt x="14148" y="14535"/>
                </a:cubicBezTo>
                <a:cubicBezTo>
                  <a:pt x="13986" y="13932"/>
                  <a:pt x="13764" y="14167"/>
                  <a:pt x="13595" y="14736"/>
                </a:cubicBezTo>
                <a:cubicBezTo>
                  <a:pt x="12998" y="16678"/>
                  <a:pt x="12431" y="17917"/>
                  <a:pt x="11816" y="14836"/>
                </a:cubicBezTo>
                <a:cubicBezTo>
                  <a:pt x="11640" y="13966"/>
                  <a:pt x="11312" y="14803"/>
                  <a:pt x="11105" y="15841"/>
                </a:cubicBezTo>
                <a:cubicBezTo>
                  <a:pt x="10445" y="19190"/>
                  <a:pt x="9809" y="19726"/>
                  <a:pt x="9139" y="16209"/>
                </a:cubicBezTo>
                <a:cubicBezTo>
                  <a:pt x="9032" y="15640"/>
                  <a:pt x="8849" y="15640"/>
                  <a:pt x="8735" y="16109"/>
                </a:cubicBezTo>
                <a:cubicBezTo>
                  <a:pt x="7996" y="19056"/>
                  <a:pt x="7288" y="18620"/>
                  <a:pt x="6573" y="15238"/>
                </a:cubicBezTo>
                <a:cubicBezTo>
                  <a:pt x="6410" y="14468"/>
                  <a:pt x="6137" y="14702"/>
                  <a:pt x="5968" y="15506"/>
                </a:cubicBezTo>
                <a:cubicBezTo>
                  <a:pt x="5156" y="19324"/>
                  <a:pt x="4365" y="20529"/>
                  <a:pt x="3585" y="14937"/>
                </a:cubicBezTo>
                <a:cubicBezTo>
                  <a:pt x="3353" y="13296"/>
                  <a:pt x="3184" y="14602"/>
                  <a:pt x="3001" y="15841"/>
                </a:cubicBezTo>
                <a:cubicBezTo>
                  <a:pt x="2503" y="19257"/>
                  <a:pt x="1968" y="21400"/>
                  <a:pt x="1343" y="19625"/>
                </a:cubicBezTo>
                <a:cubicBezTo>
                  <a:pt x="683" y="17750"/>
                  <a:pt x="54" y="10784"/>
                  <a:pt x="2" y="4522"/>
                </a:cubicBezTo>
                <a:cubicBezTo>
                  <a:pt x="-8" y="3149"/>
                  <a:pt x="20" y="838"/>
                  <a:pt x="103" y="470"/>
                </a:cubicBezTo>
                <a:cubicBezTo>
                  <a:pt x="244" y="-167"/>
                  <a:pt x="489" y="-200"/>
                  <a:pt x="603" y="637"/>
                </a:cubicBezTo>
                <a:cubicBezTo>
                  <a:pt x="814" y="2178"/>
                  <a:pt x="990" y="4388"/>
                  <a:pt x="1135" y="6598"/>
                </a:cubicBezTo>
                <a:cubicBezTo>
                  <a:pt x="1439" y="11220"/>
                  <a:pt x="1584" y="11655"/>
                  <a:pt x="2054" y="8507"/>
                </a:cubicBezTo>
                <a:cubicBezTo>
                  <a:pt x="2224" y="7368"/>
                  <a:pt x="2379" y="6062"/>
                  <a:pt x="2527" y="4723"/>
                </a:cubicBezTo>
                <a:cubicBezTo>
                  <a:pt x="2963" y="939"/>
                  <a:pt x="3298" y="805"/>
                  <a:pt x="3743" y="4321"/>
                </a:cubicBezTo>
                <a:cubicBezTo>
                  <a:pt x="4507" y="10349"/>
                  <a:pt x="4631" y="10550"/>
                  <a:pt x="5467" y="5493"/>
                </a:cubicBezTo>
                <a:cubicBezTo>
                  <a:pt x="5868" y="3082"/>
                  <a:pt x="6244" y="3149"/>
                  <a:pt x="6614" y="5593"/>
                </a:cubicBezTo>
                <a:cubicBezTo>
                  <a:pt x="7153" y="9177"/>
                  <a:pt x="7671" y="9545"/>
                  <a:pt x="8217" y="5761"/>
                </a:cubicBezTo>
                <a:cubicBezTo>
                  <a:pt x="8507" y="3752"/>
                  <a:pt x="8842" y="3752"/>
                  <a:pt x="9129" y="5861"/>
                </a:cubicBezTo>
                <a:cubicBezTo>
                  <a:pt x="9592" y="9277"/>
                  <a:pt x="10041" y="8775"/>
                  <a:pt x="10504" y="5995"/>
                </a:cubicBezTo>
                <a:cubicBezTo>
                  <a:pt x="10593" y="5426"/>
                  <a:pt x="10687" y="4890"/>
                  <a:pt x="10780" y="4321"/>
                </a:cubicBezTo>
                <a:cubicBezTo>
                  <a:pt x="11108" y="2278"/>
                  <a:pt x="11433" y="2111"/>
                  <a:pt x="11754" y="4455"/>
                </a:cubicBezTo>
                <a:cubicBezTo>
                  <a:pt x="12127" y="7167"/>
                  <a:pt x="12524" y="7234"/>
                  <a:pt x="12901" y="4857"/>
                </a:cubicBezTo>
                <a:cubicBezTo>
                  <a:pt x="13343" y="2111"/>
                  <a:pt x="13747" y="1910"/>
                  <a:pt x="14214" y="4589"/>
                </a:cubicBezTo>
                <a:cubicBezTo>
                  <a:pt x="14611" y="6866"/>
                  <a:pt x="15060" y="6330"/>
                  <a:pt x="15464" y="4354"/>
                </a:cubicBezTo>
                <a:cubicBezTo>
                  <a:pt x="15889" y="2312"/>
                  <a:pt x="16293" y="2178"/>
                  <a:pt x="16697" y="4723"/>
                </a:cubicBezTo>
                <a:cubicBezTo>
                  <a:pt x="16735" y="4957"/>
                  <a:pt x="16784" y="5259"/>
                  <a:pt x="16828" y="5292"/>
                </a:cubicBezTo>
                <a:cubicBezTo>
                  <a:pt x="17561" y="5761"/>
                  <a:pt x="18290" y="8273"/>
                  <a:pt x="19032" y="5962"/>
                </a:cubicBezTo>
                <a:cubicBezTo>
                  <a:pt x="19236" y="5326"/>
                  <a:pt x="19454" y="5058"/>
                  <a:pt x="19668" y="4957"/>
                </a:cubicBezTo>
                <a:cubicBezTo>
                  <a:pt x="20027" y="4790"/>
                  <a:pt x="20386" y="4656"/>
                  <a:pt x="20742" y="4957"/>
                </a:cubicBezTo>
                <a:cubicBezTo>
                  <a:pt x="20956" y="5158"/>
                  <a:pt x="21212" y="5761"/>
                  <a:pt x="21361" y="7100"/>
                </a:cubicBezTo>
                <a:cubicBezTo>
                  <a:pt x="21502" y="8373"/>
                  <a:pt x="21589" y="10818"/>
                  <a:pt x="21589" y="12760"/>
                </a:cubicBezTo>
                <a:cubicBezTo>
                  <a:pt x="21592" y="15406"/>
                  <a:pt x="21326" y="15774"/>
                  <a:pt x="21105" y="15941"/>
                </a:cubicBezTo>
                <a:cubicBezTo>
                  <a:pt x="20901" y="16075"/>
                  <a:pt x="20694" y="15975"/>
                  <a:pt x="20490" y="15975"/>
                </a:cubicBezTo>
                <a:cubicBezTo>
                  <a:pt x="20483" y="15774"/>
                  <a:pt x="20480" y="15573"/>
                  <a:pt x="20473" y="15406"/>
                </a:cubicBezTo>
                <a:lnTo>
                  <a:pt x="20480" y="1537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3" name="Google Shape;1703;p38"/>
          <p:cNvSpPr/>
          <p:nvPr/>
        </p:nvSpPr>
        <p:spPr>
          <a:xfrm>
            <a:off x="7202717" y="3051471"/>
            <a:ext cx="247582" cy="14011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4" name="Google Shape;1704;p38"/>
          <p:cNvSpPr/>
          <p:nvPr/>
        </p:nvSpPr>
        <p:spPr>
          <a:xfrm>
            <a:off x="7206050" y="3119185"/>
            <a:ext cx="39018" cy="15440"/>
          </a:xfrm>
          <a:custGeom>
            <a:rect b="b" l="l" r="r" t="t"/>
            <a:pathLst>
              <a:path extrusionOk="0" h="19987" w="21148">
                <a:moveTo>
                  <a:pt x="6220" y="19987"/>
                </a:moveTo>
                <a:cubicBezTo>
                  <a:pt x="3633" y="18701"/>
                  <a:pt x="1644" y="16336"/>
                  <a:pt x="446" y="10987"/>
                </a:cubicBezTo>
                <a:cubicBezTo>
                  <a:pt x="-452" y="7078"/>
                  <a:pt x="18" y="3118"/>
                  <a:pt x="1751" y="2501"/>
                </a:cubicBezTo>
                <a:cubicBezTo>
                  <a:pt x="7397" y="496"/>
                  <a:pt x="13085" y="-1613"/>
                  <a:pt x="18774" y="1833"/>
                </a:cubicBezTo>
                <a:cubicBezTo>
                  <a:pt x="19651" y="2347"/>
                  <a:pt x="20357" y="4507"/>
                  <a:pt x="21148" y="5896"/>
                </a:cubicBezTo>
                <a:cubicBezTo>
                  <a:pt x="20528" y="7696"/>
                  <a:pt x="20015" y="10524"/>
                  <a:pt x="19223" y="11141"/>
                </a:cubicBezTo>
                <a:cubicBezTo>
                  <a:pt x="14903" y="14330"/>
                  <a:pt x="10540" y="17056"/>
                  <a:pt x="6220" y="1998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5" name="Google Shape;1705;p38"/>
          <p:cNvSpPr/>
          <p:nvPr/>
        </p:nvSpPr>
        <p:spPr>
          <a:xfrm>
            <a:off x="7407842" y="3116824"/>
            <a:ext cx="22944" cy="15251"/>
          </a:xfrm>
          <a:custGeom>
            <a:rect b="b" l="l" r="r" t="t"/>
            <a:pathLst>
              <a:path extrusionOk="0" h="20749" w="20486">
                <a:moveTo>
                  <a:pt x="7178" y="1411"/>
                </a:moveTo>
                <a:cubicBezTo>
                  <a:pt x="10108" y="1954"/>
                  <a:pt x="13037" y="2334"/>
                  <a:pt x="15967" y="3039"/>
                </a:cubicBezTo>
                <a:cubicBezTo>
                  <a:pt x="18472" y="3690"/>
                  <a:pt x="20237" y="5698"/>
                  <a:pt x="20449" y="10040"/>
                </a:cubicBezTo>
                <a:cubicBezTo>
                  <a:pt x="20696" y="14545"/>
                  <a:pt x="19708" y="17855"/>
                  <a:pt x="16778" y="19266"/>
                </a:cubicBezTo>
                <a:cubicBezTo>
                  <a:pt x="12402" y="21383"/>
                  <a:pt x="8025" y="21600"/>
                  <a:pt x="4037" y="17475"/>
                </a:cubicBezTo>
                <a:cubicBezTo>
                  <a:pt x="1320" y="14708"/>
                  <a:pt x="-904" y="10312"/>
                  <a:pt x="367" y="5644"/>
                </a:cubicBezTo>
                <a:cubicBezTo>
                  <a:pt x="1143" y="2876"/>
                  <a:pt x="4496" y="1845"/>
                  <a:pt x="6684" y="0"/>
                </a:cubicBezTo>
                <a:cubicBezTo>
                  <a:pt x="6825" y="543"/>
                  <a:pt x="7002" y="977"/>
                  <a:pt x="7178" y="141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6" name="Google Shape;1706;p38"/>
          <p:cNvSpPr/>
          <p:nvPr/>
        </p:nvSpPr>
        <p:spPr>
          <a:xfrm>
            <a:off x="7372568" y="3118892"/>
            <a:ext cx="21088" cy="15325"/>
          </a:xfrm>
          <a:custGeom>
            <a:rect b="b" l="l" r="r" t="t"/>
            <a:pathLst>
              <a:path extrusionOk="0" h="20298" w="20277">
                <a:moveTo>
                  <a:pt x="7586" y="1001"/>
                </a:moveTo>
                <a:cubicBezTo>
                  <a:pt x="10210" y="1528"/>
                  <a:pt x="12834" y="1897"/>
                  <a:pt x="15420" y="2634"/>
                </a:cubicBezTo>
                <a:cubicBezTo>
                  <a:pt x="18158" y="3372"/>
                  <a:pt x="19869" y="5584"/>
                  <a:pt x="20212" y="9641"/>
                </a:cubicBezTo>
                <a:cubicBezTo>
                  <a:pt x="20592" y="13961"/>
                  <a:pt x="19299" y="16648"/>
                  <a:pt x="16447" y="18228"/>
                </a:cubicBezTo>
                <a:cubicBezTo>
                  <a:pt x="12188" y="20599"/>
                  <a:pt x="8005" y="21600"/>
                  <a:pt x="3974" y="17543"/>
                </a:cubicBezTo>
                <a:cubicBezTo>
                  <a:pt x="931" y="14488"/>
                  <a:pt x="-1008" y="9904"/>
                  <a:pt x="551" y="5216"/>
                </a:cubicBezTo>
                <a:cubicBezTo>
                  <a:pt x="1388" y="2634"/>
                  <a:pt x="4810" y="1686"/>
                  <a:pt x="7054" y="0"/>
                </a:cubicBezTo>
                <a:lnTo>
                  <a:pt x="7586" y="100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7" name="Google Shape;1707;p38"/>
          <p:cNvSpPr/>
          <p:nvPr/>
        </p:nvSpPr>
        <p:spPr>
          <a:xfrm>
            <a:off x="7296445" y="3121433"/>
            <a:ext cx="20928" cy="13299"/>
          </a:xfrm>
          <a:custGeom>
            <a:rect b="b" l="l" r="r" t="t"/>
            <a:pathLst>
              <a:path extrusionOk="0" h="18998" w="20928">
                <a:moveTo>
                  <a:pt x="9562" y="177"/>
                </a:moveTo>
                <a:cubicBezTo>
                  <a:pt x="11619" y="460"/>
                  <a:pt x="14309" y="290"/>
                  <a:pt x="16762" y="1311"/>
                </a:cubicBezTo>
                <a:cubicBezTo>
                  <a:pt x="18384" y="1991"/>
                  <a:pt x="20520" y="4089"/>
                  <a:pt x="20797" y="6073"/>
                </a:cubicBezTo>
                <a:cubicBezTo>
                  <a:pt x="21193" y="8737"/>
                  <a:pt x="20679" y="12649"/>
                  <a:pt x="19452" y="14577"/>
                </a:cubicBezTo>
                <a:cubicBezTo>
                  <a:pt x="15101" y="21380"/>
                  <a:pt x="4973" y="20076"/>
                  <a:pt x="1452" y="12423"/>
                </a:cubicBezTo>
                <a:cubicBezTo>
                  <a:pt x="384" y="10041"/>
                  <a:pt x="-407" y="6243"/>
                  <a:pt x="226" y="3862"/>
                </a:cubicBezTo>
                <a:cubicBezTo>
                  <a:pt x="701" y="1991"/>
                  <a:pt x="3430" y="1027"/>
                  <a:pt x="5290" y="177"/>
                </a:cubicBezTo>
                <a:cubicBezTo>
                  <a:pt x="6397" y="-220"/>
                  <a:pt x="7742" y="177"/>
                  <a:pt x="9562" y="17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8" name="Google Shape;1708;p38"/>
          <p:cNvSpPr/>
          <p:nvPr/>
        </p:nvSpPr>
        <p:spPr>
          <a:xfrm>
            <a:off x="7260481" y="3121000"/>
            <a:ext cx="21061" cy="12950"/>
          </a:xfrm>
          <a:custGeom>
            <a:rect b="b" l="l" r="r" t="t"/>
            <a:pathLst>
              <a:path extrusionOk="0" h="19621" w="21008">
                <a:moveTo>
                  <a:pt x="9886" y="240"/>
                </a:moveTo>
                <a:cubicBezTo>
                  <a:pt x="11538" y="542"/>
                  <a:pt x="13977" y="904"/>
                  <a:pt x="16417" y="1386"/>
                </a:cubicBezTo>
                <a:cubicBezTo>
                  <a:pt x="19525" y="2050"/>
                  <a:pt x="20705" y="5308"/>
                  <a:pt x="20981" y="9713"/>
                </a:cubicBezTo>
                <a:cubicBezTo>
                  <a:pt x="21256" y="14298"/>
                  <a:pt x="19446" y="16591"/>
                  <a:pt x="16928" y="17979"/>
                </a:cubicBezTo>
                <a:cubicBezTo>
                  <a:pt x="10987" y="21297"/>
                  <a:pt x="5282" y="19608"/>
                  <a:pt x="1663" y="12729"/>
                </a:cubicBezTo>
                <a:cubicBezTo>
                  <a:pt x="561" y="10618"/>
                  <a:pt x="-344" y="6817"/>
                  <a:pt x="128" y="4463"/>
                </a:cubicBezTo>
                <a:cubicBezTo>
                  <a:pt x="522" y="2533"/>
                  <a:pt x="2961" y="1145"/>
                  <a:pt x="4653" y="300"/>
                </a:cubicBezTo>
                <a:cubicBezTo>
                  <a:pt x="5951" y="-303"/>
                  <a:pt x="7564" y="180"/>
                  <a:pt x="9886" y="240"/>
                </a:cubicBezTo>
                <a:lnTo>
                  <a:pt x="9886" y="24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9" name="Google Shape;1709;p38"/>
          <p:cNvSpPr/>
          <p:nvPr/>
        </p:nvSpPr>
        <p:spPr>
          <a:xfrm>
            <a:off x="7329531" y="3120801"/>
            <a:ext cx="18324" cy="13447"/>
          </a:xfrm>
          <a:custGeom>
            <a:rect b="b" l="l" r="r" t="t"/>
            <a:pathLst>
              <a:path extrusionOk="0" h="20375" w="20248">
                <a:moveTo>
                  <a:pt x="6993" y="0"/>
                </a:moveTo>
                <a:cubicBezTo>
                  <a:pt x="11016" y="1086"/>
                  <a:pt x="14033" y="965"/>
                  <a:pt x="16263" y="2775"/>
                </a:cubicBezTo>
                <a:cubicBezTo>
                  <a:pt x="18143" y="4284"/>
                  <a:pt x="20067" y="7844"/>
                  <a:pt x="20242" y="10679"/>
                </a:cubicBezTo>
                <a:cubicBezTo>
                  <a:pt x="20373" y="13153"/>
                  <a:pt x="18580" y="17015"/>
                  <a:pt x="16831" y="18342"/>
                </a:cubicBezTo>
                <a:cubicBezTo>
                  <a:pt x="12677" y="21600"/>
                  <a:pt x="8218" y="20816"/>
                  <a:pt x="4370" y="16894"/>
                </a:cubicBezTo>
                <a:cubicBezTo>
                  <a:pt x="1571" y="14058"/>
                  <a:pt x="-1227" y="9955"/>
                  <a:pt x="566" y="5309"/>
                </a:cubicBezTo>
                <a:cubicBezTo>
                  <a:pt x="1659" y="2413"/>
                  <a:pt x="5288" y="1327"/>
                  <a:pt x="699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0" name="Google Shape;1710;p38"/>
          <p:cNvSpPr/>
          <p:nvPr/>
        </p:nvSpPr>
        <p:spPr>
          <a:xfrm>
            <a:off x="7437110" y="3115491"/>
            <a:ext cx="17263" cy="15179"/>
          </a:xfrm>
          <a:custGeom>
            <a:rect b="b" l="l" r="r" t="t"/>
            <a:pathLst>
              <a:path extrusionOk="0" h="20652" w="21052">
                <a:moveTo>
                  <a:pt x="14569" y="20652"/>
                </a:moveTo>
                <a:cubicBezTo>
                  <a:pt x="6807" y="19567"/>
                  <a:pt x="250" y="13542"/>
                  <a:pt x="9" y="6867"/>
                </a:cubicBezTo>
                <a:cubicBezTo>
                  <a:pt x="-136" y="2363"/>
                  <a:pt x="1552" y="-948"/>
                  <a:pt x="5891" y="246"/>
                </a:cubicBezTo>
                <a:cubicBezTo>
                  <a:pt x="10182" y="1386"/>
                  <a:pt x="14666" y="3014"/>
                  <a:pt x="18137" y="5890"/>
                </a:cubicBezTo>
                <a:cubicBezTo>
                  <a:pt x="20162" y="7518"/>
                  <a:pt x="21464" y="12294"/>
                  <a:pt x="20934" y="15171"/>
                </a:cubicBezTo>
                <a:cubicBezTo>
                  <a:pt x="20548" y="17396"/>
                  <a:pt x="16835" y="18861"/>
                  <a:pt x="14569" y="20652"/>
                </a:cubicBezTo>
                <a:lnTo>
                  <a:pt x="14569" y="2065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1" name="Google Shape;1711;p38"/>
          <p:cNvSpPr/>
          <p:nvPr/>
        </p:nvSpPr>
        <p:spPr>
          <a:xfrm>
            <a:off x="7413476" y="3514999"/>
            <a:ext cx="23498" cy="15864"/>
          </a:xfrm>
          <a:custGeom>
            <a:rect b="b" l="l" r="r" t="t"/>
            <a:pathLst>
              <a:path extrusionOk="0" h="21082" w="20980">
                <a:moveTo>
                  <a:pt x="1373" y="20908"/>
                </a:moveTo>
                <a:cubicBezTo>
                  <a:pt x="914" y="17785"/>
                  <a:pt x="349" y="15508"/>
                  <a:pt x="243" y="13232"/>
                </a:cubicBezTo>
                <a:cubicBezTo>
                  <a:pt x="102" y="9738"/>
                  <a:pt x="-392" y="5608"/>
                  <a:pt x="632" y="2961"/>
                </a:cubicBezTo>
                <a:cubicBezTo>
                  <a:pt x="1408" y="950"/>
                  <a:pt x="4443" y="-268"/>
                  <a:pt x="6349" y="50"/>
                </a:cubicBezTo>
                <a:cubicBezTo>
                  <a:pt x="9984" y="685"/>
                  <a:pt x="13690" y="2008"/>
                  <a:pt x="16973" y="4232"/>
                </a:cubicBezTo>
                <a:cubicBezTo>
                  <a:pt x="18773" y="5503"/>
                  <a:pt x="20290" y="9050"/>
                  <a:pt x="20961" y="12067"/>
                </a:cubicBezTo>
                <a:cubicBezTo>
                  <a:pt x="21208" y="13179"/>
                  <a:pt x="18914" y="16514"/>
                  <a:pt x="17396" y="17414"/>
                </a:cubicBezTo>
                <a:cubicBezTo>
                  <a:pt x="14502" y="19161"/>
                  <a:pt x="11361" y="20167"/>
                  <a:pt x="8290" y="20856"/>
                </a:cubicBezTo>
                <a:cubicBezTo>
                  <a:pt x="5784" y="21332"/>
                  <a:pt x="3173" y="20908"/>
                  <a:pt x="1373" y="20908"/>
                </a:cubicBezTo>
                <a:lnTo>
                  <a:pt x="1373" y="2090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2" name="Google Shape;1712;p38"/>
          <p:cNvSpPr/>
          <p:nvPr/>
        </p:nvSpPr>
        <p:spPr>
          <a:xfrm>
            <a:off x="7202326" y="3518665"/>
            <a:ext cx="28805" cy="12647"/>
          </a:xfrm>
          <a:custGeom>
            <a:rect b="b" l="l" r="r" t="t"/>
            <a:pathLst>
              <a:path extrusionOk="0" h="20398" w="21337">
                <a:moveTo>
                  <a:pt x="7298" y="432"/>
                </a:moveTo>
                <a:cubicBezTo>
                  <a:pt x="10669" y="945"/>
                  <a:pt x="14069" y="881"/>
                  <a:pt x="17380" y="2163"/>
                </a:cubicBezTo>
                <a:cubicBezTo>
                  <a:pt x="18817" y="2740"/>
                  <a:pt x="20018" y="6009"/>
                  <a:pt x="21337" y="8124"/>
                </a:cubicBezTo>
                <a:cubicBezTo>
                  <a:pt x="20370" y="10367"/>
                  <a:pt x="19608" y="13764"/>
                  <a:pt x="18436" y="14726"/>
                </a:cubicBezTo>
                <a:cubicBezTo>
                  <a:pt x="15270" y="17161"/>
                  <a:pt x="11988" y="18892"/>
                  <a:pt x="8705" y="20109"/>
                </a:cubicBezTo>
                <a:cubicBezTo>
                  <a:pt x="5862" y="21135"/>
                  <a:pt x="3049" y="19469"/>
                  <a:pt x="1202" y="14469"/>
                </a:cubicBezTo>
                <a:cubicBezTo>
                  <a:pt x="323" y="12034"/>
                  <a:pt x="-263" y="7675"/>
                  <a:pt x="118" y="4983"/>
                </a:cubicBezTo>
                <a:cubicBezTo>
                  <a:pt x="440" y="2804"/>
                  <a:pt x="2316" y="1201"/>
                  <a:pt x="3664" y="368"/>
                </a:cubicBezTo>
                <a:cubicBezTo>
                  <a:pt x="4749" y="-465"/>
                  <a:pt x="6068" y="368"/>
                  <a:pt x="7298" y="432"/>
                </a:cubicBezTo>
                <a:lnTo>
                  <a:pt x="7298" y="43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3" name="Google Shape;1713;p38"/>
          <p:cNvSpPr/>
          <p:nvPr/>
        </p:nvSpPr>
        <p:spPr>
          <a:xfrm>
            <a:off x="7381085" y="3514833"/>
            <a:ext cx="20284" cy="15815"/>
          </a:xfrm>
          <a:custGeom>
            <a:rect b="b" l="l" r="r" t="t"/>
            <a:pathLst>
              <a:path extrusionOk="0" h="20673" w="20804">
                <a:moveTo>
                  <a:pt x="12428" y="20673"/>
                </a:moveTo>
                <a:cubicBezTo>
                  <a:pt x="7272" y="20207"/>
                  <a:pt x="2603" y="18238"/>
                  <a:pt x="491" y="12022"/>
                </a:cubicBezTo>
                <a:cubicBezTo>
                  <a:pt x="-402" y="9433"/>
                  <a:pt x="4" y="5289"/>
                  <a:pt x="1060" y="2595"/>
                </a:cubicBezTo>
                <a:cubicBezTo>
                  <a:pt x="2359" y="-720"/>
                  <a:pt x="5282" y="-409"/>
                  <a:pt x="7840" y="1041"/>
                </a:cubicBezTo>
                <a:cubicBezTo>
                  <a:pt x="10885" y="2854"/>
                  <a:pt x="14174" y="4356"/>
                  <a:pt x="16894" y="6843"/>
                </a:cubicBezTo>
                <a:cubicBezTo>
                  <a:pt x="18721" y="8500"/>
                  <a:pt x="21198" y="12126"/>
                  <a:pt x="20751" y="13887"/>
                </a:cubicBezTo>
                <a:cubicBezTo>
                  <a:pt x="20142" y="16477"/>
                  <a:pt x="17300" y="18342"/>
                  <a:pt x="15270" y="20258"/>
                </a:cubicBezTo>
                <a:cubicBezTo>
                  <a:pt x="14539" y="20880"/>
                  <a:pt x="13321" y="20569"/>
                  <a:pt x="12428" y="2067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4" name="Google Shape;1714;p38"/>
          <p:cNvSpPr/>
          <p:nvPr/>
        </p:nvSpPr>
        <p:spPr>
          <a:xfrm>
            <a:off x="7278238" y="3520910"/>
            <a:ext cx="21733" cy="13972"/>
          </a:xfrm>
          <a:custGeom>
            <a:rect b="b" l="l" r="r" t="t"/>
            <a:pathLst>
              <a:path extrusionOk="0" h="21496" w="19984">
                <a:moveTo>
                  <a:pt x="8479" y="21496"/>
                </a:moveTo>
                <a:cubicBezTo>
                  <a:pt x="5533" y="18192"/>
                  <a:pt x="2733" y="16050"/>
                  <a:pt x="769" y="12562"/>
                </a:cubicBezTo>
                <a:cubicBezTo>
                  <a:pt x="-176" y="10910"/>
                  <a:pt x="-176" y="6443"/>
                  <a:pt x="369" y="3873"/>
                </a:cubicBezTo>
                <a:cubicBezTo>
                  <a:pt x="806" y="1976"/>
                  <a:pt x="2842" y="18"/>
                  <a:pt x="4188" y="18"/>
                </a:cubicBezTo>
                <a:cubicBezTo>
                  <a:pt x="8079" y="-104"/>
                  <a:pt x="12006" y="386"/>
                  <a:pt x="15860" y="1303"/>
                </a:cubicBezTo>
                <a:cubicBezTo>
                  <a:pt x="20006" y="2282"/>
                  <a:pt x="21424" y="8769"/>
                  <a:pt x="18260" y="13174"/>
                </a:cubicBezTo>
                <a:cubicBezTo>
                  <a:pt x="15642" y="16846"/>
                  <a:pt x="12042" y="18559"/>
                  <a:pt x="8479" y="2149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5" name="Google Shape;1715;p38"/>
          <p:cNvSpPr/>
          <p:nvPr/>
        </p:nvSpPr>
        <p:spPr>
          <a:xfrm>
            <a:off x="7313656" y="3520204"/>
            <a:ext cx="19492" cy="13732"/>
          </a:xfrm>
          <a:custGeom>
            <a:rect b="b" l="l" r="r" t="t"/>
            <a:pathLst>
              <a:path extrusionOk="0" h="21541" w="21187">
                <a:moveTo>
                  <a:pt x="10840" y="21541"/>
                </a:moveTo>
                <a:cubicBezTo>
                  <a:pt x="7649" y="18669"/>
                  <a:pt x="4157" y="16297"/>
                  <a:pt x="1355" y="12739"/>
                </a:cubicBezTo>
                <a:cubicBezTo>
                  <a:pt x="191" y="11240"/>
                  <a:pt x="-413" y="6621"/>
                  <a:pt x="320" y="4686"/>
                </a:cubicBezTo>
                <a:cubicBezTo>
                  <a:pt x="1182" y="2313"/>
                  <a:pt x="3726" y="66"/>
                  <a:pt x="5580" y="3"/>
                </a:cubicBezTo>
                <a:cubicBezTo>
                  <a:pt x="9417" y="-59"/>
                  <a:pt x="13470" y="753"/>
                  <a:pt x="17091" y="2563"/>
                </a:cubicBezTo>
                <a:cubicBezTo>
                  <a:pt x="18902" y="3437"/>
                  <a:pt x="21144" y="7307"/>
                  <a:pt x="21187" y="9805"/>
                </a:cubicBezTo>
                <a:cubicBezTo>
                  <a:pt x="21187" y="12739"/>
                  <a:pt x="19376" y="16422"/>
                  <a:pt x="17609" y="18357"/>
                </a:cubicBezTo>
                <a:cubicBezTo>
                  <a:pt x="16143" y="19980"/>
                  <a:pt x="13599" y="19668"/>
                  <a:pt x="11530" y="20230"/>
                </a:cubicBezTo>
                <a:cubicBezTo>
                  <a:pt x="11314" y="20667"/>
                  <a:pt x="11098" y="21104"/>
                  <a:pt x="10840" y="21541"/>
                </a:cubicBezTo>
                <a:lnTo>
                  <a:pt x="10840" y="2154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6" name="Google Shape;1716;p38"/>
          <p:cNvSpPr/>
          <p:nvPr/>
        </p:nvSpPr>
        <p:spPr>
          <a:xfrm>
            <a:off x="7244605" y="3520045"/>
            <a:ext cx="19027" cy="12166"/>
          </a:xfrm>
          <a:custGeom>
            <a:rect b="b" l="l" r="r" t="t"/>
            <a:pathLst>
              <a:path extrusionOk="0" h="21533" w="21082">
                <a:moveTo>
                  <a:pt x="9912" y="21533"/>
                </a:moveTo>
                <a:cubicBezTo>
                  <a:pt x="7234" y="19070"/>
                  <a:pt x="3678" y="16889"/>
                  <a:pt x="1044" y="13090"/>
                </a:cubicBezTo>
                <a:cubicBezTo>
                  <a:pt x="-141" y="11401"/>
                  <a:pt x="-317" y="5843"/>
                  <a:pt x="517" y="3169"/>
                </a:cubicBezTo>
                <a:cubicBezTo>
                  <a:pt x="1132" y="1129"/>
                  <a:pt x="4073" y="-67"/>
                  <a:pt x="5917" y="3"/>
                </a:cubicBezTo>
                <a:cubicBezTo>
                  <a:pt x="9385" y="214"/>
                  <a:pt x="12942" y="1129"/>
                  <a:pt x="16278" y="2818"/>
                </a:cubicBezTo>
                <a:cubicBezTo>
                  <a:pt x="18166" y="3732"/>
                  <a:pt x="20888" y="6476"/>
                  <a:pt x="21063" y="8869"/>
                </a:cubicBezTo>
                <a:cubicBezTo>
                  <a:pt x="21283" y="11612"/>
                  <a:pt x="19571" y="15764"/>
                  <a:pt x="17946" y="17663"/>
                </a:cubicBezTo>
                <a:cubicBezTo>
                  <a:pt x="16146" y="19633"/>
                  <a:pt x="13468" y="19915"/>
                  <a:pt x="9912" y="21533"/>
                </a:cubicBezTo>
                <a:lnTo>
                  <a:pt x="9912" y="2153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7" name="Google Shape;1717;p38"/>
          <p:cNvSpPr/>
          <p:nvPr/>
        </p:nvSpPr>
        <p:spPr>
          <a:xfrm>
            <a:off x="7347046" y="3516932"/>
            <a:ext cx="18016" cy="13124"/>
          </a:xfrm>
          <a:custGeom>
            <a:rect b="b" l="l" r="r" t="t"/>
            <a:pathLst>
              <a:path extrusionOk="0" h="21427" w="20473">
                <a:moveTo>
                  <a:pt x="11788" y="21427"/>
                </a:moveTo>
                <a:cubicBezTo>
                  <a:pt x="8278" y="18564"/>
                  <a:pt x="4363" y="16352"/>
                  <a:pt x="1348" y="12579"/>
                </a:cubicBezTo>
                <a:cubicBezTo>
                  <a:pt x="-2" y="10887"/>
                  <a:pt x="-407" y="5422"/>
                  <a:pt x="448" y="2950"/>
                </a:cubicBezTo>
                <a:cubicBezTo>
                  <a:pt x="1123" y="933"/>
                  <a:pt x="4408" y="-173"/>
                  <a:pt x="6478" y="22"/>
                </a:cubicBezTo>
                <a:cubicBezTo>
                  <a:pt x="9178" y="282"/>
                  <a:pt x="11878" y="2039"/>
                  <a:pt x="14488" y="3470"/>
                </a:cubicBezTo>
                <a:cubicBezTo>
                  <a:pt x="17818" y="5292"/>
                  <a:pt x="21193" y="7764"/>
                  <a:pt x="20338" y="14010"/>
                </a:cubicBezTo>
                <a:cubicBezTo>
                  <a:pt x="19483" y="20126"/>
                  <a:pt x="15658" y="19670"/>
                  <a:pt x="12373" y="19800"/>
                </a:cubicBezTo>
                <a:cubicBezTo>
                  <a:pt x="12193" y="20321"/>
                  <a:pt x="11968" y="20841"/>
                  <a:pt x="11788" y="21427"/>
                </a:cubicBezTo>
                <a:lnTo>
                  <a:pt x="11788" y="2142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8" name="Google Shape;1718;p38"/>
          <p:cNvSpPr/>
          <p:nvPr/>
        </p:nvSpPr>
        <p:spPr>
          <a:xfrm>
            <a:off x="7200426" y="3374196"/>
            <a:ext cx="22923" cy="13142"/>
          </a:xfrm>
          <a:custGeom>
            <a:rect b="b" l="l" r="r" t="t"/>
            <a:pathLst>
              <a:path extrusionOk="0" h="20297" w="20421">
                <a:moveTo>
                  <a:pt x="9586" y="20297"/>
                </a:moveTo>
                <a:cubicBezTo>
                  <a:pt x="5499" y="19806"/>
                  <a:pt x="2293" y="18763"/>
                  <a:pt x="636" y="12565"/>
                </a:cubicBezTo>
                <a:cubicBezTo>
                  <a:pt x="-914" y="6674"/>
                  <a:pt x="425" y="1765"/>
                  <a:pt x="4019" y="538"/>
                </a:cubicBezTo>
                <a:cubicBezTo>
                  <a:pt x="9481" y="-1303"/>
                  <a:pt x="14449" y="1827"/>
                  <a:pt x="19136" y="6183"/>
                </a:cubicBezTo>
                <a:cubicBezTo>
                  <a:pt x="19911" y="6920"/>
                  <a:pt x="20686" y="10233"/>
                  <a:pt x="20334" y="11461"/>
                </a:cubicBezTo>
                <a:cubicBezTo>
                  <a:pt x="19699" y="13915"/>
                  <a:pt x="18501" y="16861"/>
                  <a:pt x="17198" y="17720"/>
                </a:cubicBezTo>
                <a:cubicBezTo>
                  <a:pt x="14590" y="19377"/>
                  <a:pt x="11701" y="19683"/>
                  <a:pt x="9586" y="20297"/>
                </a:cubicBezTo>
                <a:lnTo>
                  <a:pt x="9586" y="2029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9" name="Google Shape;1719;p38"/>
          <p:cNvSpPr/>
          <p:nvPr/>
        </p:nvSpPr>
        <p:spPr>
          <a:xfrm>
            <a:off x="7235462" y="3373244"/>
            <a:ext cx="18370" cy="13602"/>
          </a:xfrm>
          <a:custGeom>
            <a:rect b="b" l="l" r="r" t="t"/>
            <a:pathLst>
              <a:path extrusionOk="0" h="21088" w="20242">
                <a:moveTo>
                  <a:pt x="9561" y="21088"/>
                </a:moveTo>
                <a:cubicBezTo>
                  <a:pt x="7736" y="19730"/>
                  <a:pt x="4824" y="18311"/>
                  <a:pt x="2607" y="15781"/>
                </a:cubicBezTo>
                <a:cubicBezTo>
                  <a:pt x="174" y="12942"/>
                  <a:pt x="-826" y="8683"/>
                  <a:pt x="782" y="4178"/>
                </a:cubicBezTo>
                <a:cubicBezTo>
                  <a:pt x="2390" y="-265"/>
                  <a:pt x="5215" y="-512"/>
                  <a:pt x="8214" y="475"/>
                </a:cubicBezTo>
                <a:cubicBezTo>
                  <a:pt x="10561" y="1278"/>
                  <a:pt x="13255" y="1339"/>
                  <a:pt x="15124" y="3191"/>
                </a:cubicBezTo>
                <a:cubicBezTo>
                  <a:pt x="17254" y="5227"/>
                  <a:pt x="19731" y="8498"/>
                  <a:pt x="20166" y="11769"/>
                </a:cubicBezTo>
                <a:cubicBezTo>
                  <a:pt x="20774" y="16398"/>
                  <a:pt x="17645" y="18496"/>
                  <a:pt x="14689" y="19607"/>
                </a:cubicBezTo>
                <a:cubicBezTo>
                  <a:pt x="13386" y="20039"/>
                  <a:pt x="12082" y="20347"/>
                  <a:pt x="9561" y="2108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0" name="Google Shape;1720;p38"/>
          <p:cNvSpPr/>
          <p:nvPr/>
        </p:nvSpPr>
        <p:spPr>
          <a:xfrm>
            <a:off x="7292472" y="3374147"/>
            <a:ext cx="18103" cy="13405"/>
          </a:xfrm>
          <a:custGeom>
            <a:rect b="b" l="l" r="r" t="t"/>
            <a:pathLst>
              <a:path extrusionOk="0" h="19786" w="20003">
                <a:moveTo>
                  <a:pt x="5605" y="0"/>
                </a:moveTo>
                <a:cubicBezTo>
                  <a:pt x="9759" y="1526"/>
                  <a:pt x="13213" y="2465"/>
                  <a:pt x="16405" y="4167"/>
                </a:cubicBezTo>
                <a:cubicBezTo>
                  <a:pt x="20646" y="6457"/>
                  <a:pt x="21171" y="12385"/>
                  <a:pt x="17804" y="16376"/>
                </a:cubicBezTo>
                <a:cubicBezTo>
                  <a:pt x="13432" y="21600"/>
                  <a:pt x="4687" y="20778"/>
                  <a:pt x="1451" y="14204"/>
                </a:cubicBezTo>
                <a:cubicBezTo>
                  <a:pt x="227" y="11680"/>
                  <a:pt x="-429" y="7396"/>
                  <a:pt x="314" y="4637"/>
                </a:cubicBezTo>
                <a:cubicBezTo>
                  <a:pt x="883" y="2465"/>
                  <a:pt x="3856" y="1409"/>
                  <a:pt x="5605" y="0"/>
                </a:cubicBezTo>
                <a:lnTo>
                  <a:pt x="560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1" name="Google Shape;1721;p38"/>
          <p:cNvSpPr/>
          <p:nvPr/>
        </p:nvSpPr>
        <p:spPr>
          <a:xfrm>
            <a:off x="7384047" y="3373918"/>
            <a:ext cx="18762" cy="12847"/>
          </a:xfrm>
          <a:custGeom>
            <a:rect b="b" l="l" r="r" t="t"/>
            <a:pathLst>
              <a:path extrusionOk="0" h="21061" w="19698">
                <a:moveTo>
                  <a:pt x="10704" y="21061"/>
                </a:moveTo>
                <a:cubicBezTo>
                  <a:pt x="7595" y="17788"/>
                  <a:pt x="4029" y="15170"/>
                  <a:pt x="1500" y="11046"/>
                </a:cubicBezTo>
                <a:cubicBezTo>
                  <a:pt x="-1236" y="6596"/>
                  <a:pt x="-75" y="1097"/>
                  <a:pt x="3739" y="377"/>
                </a:cubicBezTo>
                <a:cubicBezTo>
                  <a:pt x="8382" y="-539"/>
                  <a:pt x="13150" y="443"/>
                  <a:pt x="17876" y="901"/>
                </a:cubicBezTo>
                <a:cubicBezTo>
                  <a:pt x="18498" y="966"/>
                  <a:pt x="19493" y="2865"/>
                  <a:pt x="19618" y="4174"/>
                </a:cubicBezTo>
                <a:cubicBezTo>
                  <a:pt x="20364" y="11374"/>
                  <a:pt x="15845" y="19556"/>
                  <a:pt x="10704" y="21061"/>
                </a:cubicBezTo>
                <a:lnTo>
                  <a:pt x="10704" y="210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2" name="Google Shape;1722;p38"/>
          <p:cNvSpPr/>
          <p:nvPr/>
        </p:nvSpPr>
        <p:spPr>
          <a:xfrm>
            <a:off x="7315993" y="3374204"/>
            <a:ext cx="17214" cy="13161"/>
          </a:xfrm>
          <a:custGeom>
            <a:rect b="b" l="l" r="r" t="t"/>
            <a:pathLst>
              <a:path extrusionOk="0" h="20405" w="20133">
                <a:moveTo>
                  <a:pt x="11692" y="20404"/>
                </a:moveTo>
                <a:cubicBezTo>
                  <a:pt x="5554" y="20281"/>
                  <a:pt x="1077" y="16035"/>
                  <a:pt x="154" y="9451"/>
                </a:cubicBezTo>
                <a:cubicBezTo>
                  <a:pt x="-723" y="2928"/>
                  <a:pt x="2231" y="-1134"/>
                  <a:pt x="7077" y="281"/>
                </a:cubicBezTo>
                <a:cubicBezTo>
                  <a:pt x="9569" y="1020"/>
                  <a:pt x="11969" y="2374"/>
                  <a:pt x="14415" y="3420"/>
                </a:cubicBezTo>
                <a:cubicBezTo>
                  <a:pt x="18108" y="4958"/>
                  <a:pt x="20877" y="7481"/>
                  <a:pt x="19954" y="13574"/>
                </a:cubicBezTo>
                <a:cubicBezTo>
                  <a:pt x="19215" y="17943"/>
                  <a:pt x="16077" y="20466"/>
                  <a:pt x="11692" y="20404"/>
                </a:cubicBezTo>
                <a:lnTo>
                  <a:pt x="11692" y="2040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3" name="Google Shape;1723;p38"/>
          <p:cNvSpPr/>
          <p:nvPr/>
        </p:nvSpPr>
        <p:spPr>
          <a:xfrm>
            <a:off x="7266659" y="3374618"/>
            <a:ext cx="16348" cy="12426"/>
          </a:xfrm>
          <a:custGeom>
            <a:rect b="b" l="l" r="r" t="t"/>
            <a:pathLst>
              <a:path extrusionOk="0" h="21150" w="21300">
                <a:moveTo>
                  <a:pt x="7355" y="12"/>
                </a:moveTo>
                <a:cubicBezTo>
                  <a:pt x="15635" y="351"/>
                  <a:pt x="21549" y="5294"/>
                  <a:pt x="21292" y="11726"/>
                </a:cubicBezTo>
                <a:cubicBezTo>
                  <a:pt x="21086" y="17279"/>
                  <a:pt x="17126" y="21409"/>
                  <a:pt x="12138" y="21138"/>
                </a:cubicBezTo>
                <a:cubicBezTo>
                  <a:pt x="5400" y="20800"/>
                  <a:pt x="-51" y="15044"/>
                  <a:pt x="0" y="8205"/>
                </a:cubicBezTo>
                <a:cubicBezTo>
                  <a:pt x="52" y="2247"/>
                  <a:pt x="2263" y="-191"/>
                  <a:pt x="7355" y="12"/>
                </a:cubicBezTo>
                <a:lnTo>
                  <a:pt x="7355" y="1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4" name="Google Shape;1724;p38"/>
          <p:cNvSpPr/>
          <p:nvPr/>
        </p:nvSpPr>
        <p:spPr>
          <a:xfrm>
            <a:off x="7424970" y="3369904"/>
            <a:ext cx="14913" cy="13745"/>
          </a:xfrm>
          <a:custGeom>
            <a:rect b="b" l="l" r="r" t="t"/>
            <a:pathLst>
              <a:path extrusionOk="0" h="20288" w="20221">
                <a:moveTo>
                  <a:pt x="12940" y="20288"/>
                </a:moveTo>
                <a:cubicBezTo>
                  <a:pt x="8038" y="20288"/>
                  <a:pt x="-850" y="11283"/>
                  <a:pt x="66" y="6163"/>
                </a:cubicBezTo>
                <a:cubicBezTo>
                  <a:pt x="550" y="3691"/>
                  <a:pt x="4052" y="983"/>
                  <a:pt x="6637" y="218"/>
                </a:cubicBezTo>
                <a:cubicBezTo>
                  <a:pt x="11754" y="-1312"/>
                  <a:pt x="19403" y="5515"/>
                  <a:pt x="20157" y="11342"/>
                </a:cubicBezTo>
                <a:cubicBezTo>
                  <a:pt x="20750" y="15815"/>
                  <a:pt x="17141" y="20288"/>
                  <a:pt x="12940" y="2028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5" name="Google Shape;1725;p38"/>
          <p:cNvSpPr/>
          <p:nvPr/>
        </p:nvSpPr>
        <p:spPr>
          <a:xfrm>
            <a:off x="7337192" y="3374580"/>
            <a:ext cx="15409" cy="12622"/>
          </a:xfrm>
          <a:custGeom>
            <a:rect b="b" l="l" r="r" t="t"/>
            <a:pathLst>
              <a:path extrusionOk="0" h="21214" w="20894">
                <a:moveTo>
                  <a:pt x="7692" y="8"/>
                </a:moveTo>
                <a:cubicBezTo>
                  <a:pt x="9036" y="409"/>
                  <a:pt x="11668" y="810"/>
                  <a:pt x="14086" y="1813"/>
                </a:cubicBezTo>
                <a:cubicBezTo>
                  <a:pt x="17041" y="3084"/>
                  <a:pt x="21340" y="2950"/>
                  <a:pt x="20856" y="9102"/>
                </a:cubicBezTo>
                <a:cubicBezTo>
                  <a:pt x="20373" y="15188"/>
                  <a:pt x="14946" y="21474"/>
                  <a:pt x="10701" y="21207"/>
                </a:cubicBezTo>
                <a:cubicBezTo>
                  <a:pt x="5436" y="20872"/>
                  <a:pt x="-260" y="12914"/>
                  <a:pt x="9" y="6361"/>
                </a:cubicBezTo>
                <a:cubicBezTo>
                  <a:pt x="170" y="1546"/>
                  <a:pt x="1943" y="-126"/>
                  <a:pt x="7692" y="8"/>
                </a:cubicBezTo>
                <a:lnTo>
                  <a:pt x="7692" y="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6" name="Google Shape;1726;p38"/>
          <p:cNvSpPr/>
          <p:nvPr/>
        </p:nvSpPr>
        <p:spPr>
          <a:xfrm>
            <a:off x="7407145" y="3372078"/>
            <a:ext cx="14517" cy="12612"/>
          </a:xfrm>
          <a:custGeom>
            <a:rect b="b" l="l" r="r" t="t"/>
            <a:pathLst>
              <a:path extrusionOk="0" h="21468" w="21428">
                <a:moveTo>
                  <a:pt x="21427" y="11582"/>
                </a:moveTo>
                <a:cubicBezTo>
                  <a:pt x="21485" y="17134"/>
                  <a:pt x="20204" y="21468"/>
                  <a:pt x="14498" y="21468"/>
                </a:cubicBezTo>
                <a:cubicBezTo>
                  <a:pt x="8735" y="21468"/>
                  <a:pt x="-115" y="12733"/>
                  <a:pt x="1" y="6707"/>
                </a:cubicBezTo>
                <a:cubicBezTo>
                  <a:pt x="118" y="1290"/>
                  <a:pt x="3844" y="71"/>
                  <a:pt x="7687" y="3"/>
                </a:cubicBezTo>
                <a:cubicBezTo>
                  <a:pt x="16478" y="-132"/>
                  <a:pt x="21427" y="4134"/>
                  <a:pt x="21427" y="1158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7" name="Google Shape;1727;p38"/>
          <p:cNvSpPr/>
          <p:nvPr/>
        </p:nvSpPr>
        <p:spPr>
          <a:xfrm>
            <a:off x="7362900" y="3374663"/>
            <a:ext cx="13800" cy="11856"/>
          </a:xfrm>
          <a:custGeom>
            <a:rect b="b" l="l" r="r" t="t"/>
            <a:pathLst>
              <a:path extrusionOk="0" h="21458" w="21478">
                <a:moveTo>
                  <a:pt x="21477" y="10765"/>
                </a:moveTo>
                <a:cubicBezTo>
                  <a:pt x="21477" y="16865"/>
                  <a:pt x="17662" y="21529"/>
                  <a:pt x="12801" y="21457"/>
                </a:cubicBezTo>
                <a:cubicBezTo>
                  <a:pt x="6154" y="21385"/>
                  <a:pt x="-61" y="14568"/>
                  <a:pt x="1" y="7464"/>
                </a:cubicBezTo>
                <a:cubicBezTo>
                  <a:pt x="1" y="718"/>
                  <a:pt x="4001" y="1"/>
                  <a:pt x="8370" y="1"/>
                </a:cubicBezTo>
                <a:cubicBezTo>
                  <a:pt x="16493" y="-71"/>
                  <a:pt x="21539" y="4091"/>
                  <a:pt x="21477" y="10765"/>
                </a:cubicBezTo>
                <a:lnTo>
                  <a:pt x="21477" y="1076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8" name="Google Shape;1728;p38"/>
          <p:cNvSpPr/>
          <p:nvPr/>
        </p:nvSpPr>
        <p:spPr>
          <a:xfrm>
            <a:off x="7338340" y="3833559"/>
            <a:ext cx="8815" cy="14496"/>
          </a:xfrm>
          <a:custGeom>
            <a:rect b="b" l="l" r="r" t="t"/>
            <a:pathLst>
              <a:path extrusionOk="0" h="21396" w="19373">
                <a:moveTo>
                  <a:pt x="15140" y="0"/>
                </a:moveTo>
                <a:cubicBezTo>
                  <a:pt x="16365" y="3220"/>
                  <a:pt x="17064" y="5093"/>
                  <a:pt x="17851" y="7024"/>
                </a:cubicBezTo>
                <a:cubicBezTo>
                  <a:pt x="21087" y="15395"/>
                  <a:pt x="19775" y="17444"/>
                  <a:pt x="7882" y="20956"/>
                </a:cubicBezTo>
                <a:cubicBezTo>
                  <a:pt x="5871" y="21541"/>
                  <a:pt x="2023" y="21600"/>
                  <a:pt x="799" y="20780"/>
                </a:cubicBezTo>
                <a:cubicBezTo>
                  <a:pt x="-513" y="19902"/>
                  <a:pt x="187" y="17620"/>
                  <a:pt x="187" y="15980"/>
                </a:cubicBezTo>
                <a:cubicBezTo>
                  <a:pt x="187" y="15629"/>
                  <a:pt x="799" y="15337"/>
                  <a:pt x="1149" y="14985"/>
                </a:cubicBezTo>
                <a:cubicBezTo>
                  <a:pt x="5434" y="10302"/>
                  <a:pt x="9719" y="5737"/>
                  <a:pt x="15140" y="0"/>
                </a:cubicBezTo>
                <a:lnTo>
                  <a:pt x="151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9" name="Google Shape;1729;p38"/>
          <p:cNvSpPr/>
          <p:nvPr/>
        </p:nvSpPr>
        <p:spPr>
          <a:xfrm>
            <a:off x="7268175" y="3808626"/>
            <a:ext cx="7698" cy="23760"/>
          </a:xfrm>
          <a:custGeom>
            <a:rect b="b" l="l" r="r" t="t"/>
            <a:pathLst>
              <a:path extrusionOk="0" h="21600" w="18329">
                <a:moveTo>
                  <a:pt x="156" y="21600"/>
                </a:moveTo>
                <a:cubicBezTo>
                  <a:pt x="-1259" y="15594"/>
                  <a:pt x="7136" y="5391"/>
                  <a:pt x="17983" y="0"/>
                </a:cubicBezTo>
                <a:cubicBezTo>
                  <a:pt x="20341" y="4269"/>
                  <a:pt x="10248" y="16462"/>
                  <a:pt x="156" y="216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0" name="Google Shape;1730;p38"/>
          <p:cNvSpPr/>
          <p:nvPr/>
        </p:nvSpPr>
        <p:spPr>
          <a:xfrm>
            <a:off x="7272472" y="3845369"/>
            <a:ext cx="7187" cy="8316"/>
          </a:xfrm>
          <a:custGeom>
            <a:rect b="b" l="l" r="r" t="t"/>
            <a:pathLst>
              <a:path extrusionOk="0" h="21600" w="17857">
                <a:moveTo>
                  <a:pt x="0" y="21600"/>
                </a:moveTo>
                <a:cubicBezTo>
                  <a:pt x="5643" y="13332"/>
                  <a:pt x="10119" y="6718"/>
                  <a:pt x="14692" y="0"/>
                </a:cubicBezTo>
                <a:cubicBezTo>
                  <a:pt x="21600" y="10128"/>
                  <a:pt x="17416" y="16743"/>
                  <a:pt x="0" y="216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1" name="Google Shape;1731;p38"/>
          <p:cNvSpPr/>
          <p:nvPr/>
        </p:nvSpPr>
        <p:spPr>
          <a:xfrm>
            <a:off x="7270020" y="3272546"/>
            <a:ext cx="6102" cy="11178"/>
          </a:xfrm>
          <a:custGeom>
            <a:rect b="b" l="l" r="r" t="t"/>
            <a:pathLst>
              <a:path extrusionOk="0" h="21600" w="21600">
                <a:moveTo>
                  <a:pt x="21600" y="1460"/>
                </a:moveTo>
                <a:cubicBezTo>
                  <a:pt x="16376" y="8148"/>
                  <a:pt x="11294" y="14912"/>
                  <a:pt x="6071" y="21600"/>
                </a:cubicBezTo>
                <a:cubicBezTo>
                  <a:pt x="4094" y="21139"/>
                  <a:pt x="1976" y="20754"/>
                  <a:pt x="0" y="20293"/>
                </a:cubicBezTo>
                <a:lnTo>
                  <a:pt x="13976" y="0"/>
                </a:lnTo>
                <a:cubicBezTo>
                  <a:pt x="16518" y="538"/>
                  <a:pt x="19059" y="999"/>
                  <a:pt x="21600" y="1460"/>
                </a:cubicBezTo>
                <a:lnTo>
                  <a:pt x="21600" y="146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2" name="Google Shape;1732;p38"/>
          <p:cNvSpPr/>
          <p:nvPr/>
        </p:nvSpPr>
        <p:spPr>
          <a:xfrm>
            <a:off x="7255469" y="3599336"/>
            <a:ext cx="35640" cy="14120"/>
          </a:xfrm>
          <a:custGeom>
            <a:rect b="b" l="l" r="r" t="t"/>
            <a:pathLst>
              <a:path extrusionOk="0" h="20842" w="21600">
                <a:moveTo>
                  <a:pt x="10513" y="20842"/>
                </a:moveTo>
                <a:cubicBezTo>
                  <a:pt x="8310" y="20608"/>
                  <a:pt x="6059" y="21195"/>
                  <a:pt x="3999" y="19727"/>
                </a:cubicBezTo>
                <a:cubicBezTo>
                  <a:pt x="2538" y="18729"/>
                  <a:pt x="1341" y="15032"/>
                  <a:pt x="0" y="12566"/>
                </a:cubicBezTo>
                <a:cubicBezTo>
                  <a:pt x="1197" y="9162"/>
                  <a:pt x="2203" y="3703"/>
                  <a:pt x="3616" y="2999"/>
                </a:cubicBezTo>
                <a:cubicBezTo>
                  <a:pt x="8070" y="827"/>
                  <a:pt x="12644" y="-288"/>
                  <a:pt x="17194" y="64"/>
                </a:cubicBezTo>
                <a:cubicBezTo>
                  <a:pt x="18702" y="182"/>
                  <a:pt x="20139" y="5934"/>
                  <a:pt x="21600" y="9045"/>
                </a:cubicBezTo>
                <a:cubicBezTo>
                  <a:pt x="20259" y="12566"/>
                  <a:pt x="19157" y="17732"/>
                  <a:pt x="17529" y="19316"/>
                </a:cubicBezTo>
                <a:cubicBezTo>
                  <a:pt x="15422" y="21312"/>
                  <a:pt x="12859" y="20373"/>
                  <a:pt x="10513" y="208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3" name="Google Shape;1733;p38"/>
          <p:cNvSpPr/>
          <p:nvPr/>
        </p:nvSpPr>
        <p:spPr>
          <a:xfrm>
            <a:off x="7201534" y="3600751"/>
            <a:ext cx="32509" cy="14108"/>
          </a:xfrm>
          <a:custGeom>
            <a:rect b="b" l="l" r="r" t="t"/>
            <a:pathLst>
              <a:path extrusionOk="0" h="20824" w="21248">
                <a:moveTo>
                  <a:pt x="11499" y="323"/>
                </a:moveTo>
                <a:cubicBezTo>
                  <a:pt x="12791" y="675"/>
                  <a:pt x="15556" y="88"/>
                  <a:pt x="17778" y="2377"/>
                </a:cubicBezTo>
                <a:cubicBezTo>
                  <a:pt x="19354" y="3962"/>
                  <a:pt x="21395" y="9362"/>
                  <a:pt x="21240" y="12473"/>
                </a:cubicBezTo>
                <a:cubicBezTo>
                  <a:pt x="21085" y="15760"/>
                  <a:pt x="18372" y="21160"/>
                  <a:pt x="16977" y="20808"/>
                </a:cubicBezTo>
                <a:cubicBezTo>
                  <a:pt x="11939" y="19693"/>
                  <a:pt x="6978" y="16758"/>
                  <a:pt x="2017" y="13823"/>
                </a:cubicBezTo>
                <a:cubicBezTo>
                  <a:pt x="1087" y="13236"/>
                  <a:pt x="-205" y="8658"/>
                  <a:pt x="28" y="6956"/>
                </a:cubicBezTo>
                <a:cubicBezTo>
                  <a:pt x="467" y="4256"/>
                  <a:pt x="1914" y="1086"/>
                  <a:pt x="3154" y="558"/>
                </a:cubicBezTo>
                <a:cubicBezTo>
                  <a:pt x="5428" y="-440"/>
                  <a:pt x="7856" y="206"/>
                  <a:pt x="11473" y="206"/>
                </a:cubicBezTo>
                <a:lnTo>
                  <a:pt x="11473" y="32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4" name="Google Shape;1734;p38"/>
          <p:cNvSpPr/>
          <p:nvPr/>
        </p:nvSpPr>
        <p:spPr>
          <a:xfrm>
            <a:off x="7317192" y="3599275"/>
            <a:ext cx="31914" cy="14184"/>
          </a:xfrm>
          <a:custGeom>
            <a:rect b="b" l="l" r="r" t="t"/>
            <a:pathLst>
              <a:path extrusionOk="0" h="20936" w="21600">
                <a:moveTo>
                  <a:pt x="9942" y="212"/>
                </a:moveTo>
                <a:cubicBezTo>
                  <a:pt x="12676" y="856"/>
                  <a:pt x="15329" y="212"/>
                  <a:pt x="17393" y="2436"/>
                </a:cubicBezTo>
                <a:cubicBezTo>
                  <a:pt x="19188" y="4368"/>
                  <a:pt x="20206" y="9402"/>
                  <a:pt x="21600" y="13090"/>
                </a:cubicBezTo>
                <a:cubicBezTo>
                  <a:pt x="19804" y="15900"/>
                  <a:pt x="18009" y="21051"/>
                  <a:pt x="16267" y="20934"/>
                </a:cubicBezTo>
                <a:cubicBezTo>
                  <a:pt x="12060" y="20700"/>
                  <a:pt x="7799" y="18592"/>
                  <a:pt x="3752" y="15900"/>
                </a:cubicBezTo>
                <a:cubicBezTo>
                  <a:pt x="2224" y="14905"/>
                  <a:pt x="1233" y="10163"/>
                  <a:pt x="0" y="7178"/>
                </a:cubicBezTo>
                <a:cubicBezTo>
                  <a:pt x="1581" y="4953"/>
                  <a:pt x="3028" y="1792"/>
                  <a:pt x="4770" y="563"/>
                </a:cubicBezTo>
                <a:cubicBezTo>
                  <a:pt x="6405" y="-549"/>
                  <a:pt x="8361" y="329"/>
                  <a:pt x="9942" y="329"/>
                </a:cubicBezTo>
                <a:lnTo>
                  <a:pt x="9942" y="21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5" name="Google Shape;1735;p38"/>
          <p:cNvSpPr/>
          <p:nvPr/>
        </p:nvSpPr>
        <p:spPr>
          <a:xfrm>
            <a:off x="7376700" y="3601220"/>
            <a:ext cx="31050" cy="14578"/>
          </a:xfrm>
          <a:custGeom>
            <a:rect b="b" l="l" r="r" t="t"/>
            <a:pathLst>
              <a:path extrusionOk="0" h="20900" w="21600">
                <a:moveTo>
                  <a:pt x="10332" y="20900"/>
                </a:moveTo>
                <a:cubicBezTo>
                  <a:pt x="6888" y="17537"/>
                  <a:pt x="3416" y="14232"/>
                  <a:pt x="0" y="10869"/>
                </a:cubicBezTo>
                <a:cubicBezTo>
                  <a:pt x="3444" y="7906"/>
                  <a:pt x="6750" y="4657"/>
                  <a:pt x="10249" y="2036"/>
                </a:cubicBezTo>
                <a:cubicBezTo>
                  <a:pt x="11985" y="725"/>
                  <a:pt x="14216" y="-700"/>
                  <a:pt x="15787" y="383"/>
                </a:cubicBezTo>
                <a:cubicBezTo>
                  <a:pt x="17963" y="2036"/>
                  <a:pt x="19699" y="5968"/>
                  <a:pt x="21600" y="8875"/>
                </a:cubicBezTo>
                <a:cubicBezTo>
                  <a:pt x="19974" y="11952"/>
                  <a:pt x="18487" y="15999"/>
                  <a:pt x="16586" y="17822"/>
                </a:cubicBezTo>
                <a:cubicBezTo>
                  <a:pt x="15015" y="19361"/>
                  <a:pt x="12894" y="18164"/>
                  <a:pt x="10993" y="18164"/>
                </a:cubicBezTo>
                <a:cubicBezTo>
                  <a:pt x="10772" y="19019"/>
                  <a:pt x="10635" y="19931"/>
                  <a:pt x="10414" y="20900"/>
                </a:cubicBezTo>
                <a:lnTo>
                  <a:pt x="10332" y="209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6" name="Google Shape;1736;p38"/>
          <p:cNvSpPr/>
          <p:nvPr/>
        </p:nvSpPr>
        <p:spPr>
          <a:xfrm>
            <a:off x="7419047" y="3600867"/>
            <a:ext cx="24732" cy="13184"/>
          </a:xfrm>
          <a:custGeom>
            <a:rect b="b" l="l" r="r" t="t"/>
            <a:pathLst>
              <a:path extrusionOk="0" h="20440" w="21600">
                <a:moveTo>
                  <a:pt x="10575" y="20093"/>
                </a:moveTo>
                <a:cubicBezTo>
                  <a:pt x="8986" y="20093"/>
                  <a:pt x="7119" y="21019"/>
                  <a:pt x="5875" y="19846"/>
                </a:cubicBezTo>
                <a:cubicBezTo>
                  <a:pt x="3767" y="17933"/>
                  <a:pt x="1970" y="14786"/>
                  <a:pt x="0" y="12132"/>
                </a:cubicBezTo>
                <a:cubicBezTo>
                  <a:pt x="1659" y="9046"/>
                  <a:pt x="3041" y="4788"/>
                  <a:pt x="5115" y="3060"/>
                </a:cubicBezTo>
                <a:cubicBezTo>
                  <a:pt x="7638" y="900"/>
                  <a:pt x="10886" y="-581"/>
                  <a:pt x="13513" y="221"/>
                </a:cubicBezTo>
                <a:cubicBezTo>
                  <a:pt x="16347" y="1147"/>
                  <a:pt x="18939" y="5282"/>
                  <a:pt x="21600" y="7997"/>
                </a:cubicBezTo>
                <a:cubicBezTo>
                  <a:pt x="19215" y="12009"/>
                  <a:pt x="17038" y="16267"/>
                  <a:pt x="14446" y="19846"/>
                </a:cubicBezTo>
                <a:cubicBezTo>
                  <a:pt x="13582" y="21019"/>
                  <a:pt x="11854" y="20093"/>
                  <a:pt x="10541" y="20093"/>
                </a:cubicBezTo>
                <a:lnTo>
                  <a:pt x="10575" y="200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7" name="Google Shape;1737;p38"/>
          <p:cNvSpPr/>
          <p:nvPr/>
        </p:nvSpPr>
        <p:spPr>
          <a:xfrm>
            <a:off x="8274382" y="1215681"/>
            <a:ext cx="75346" cy="37281"/>
          </a:xfrm>
          <a:custGeom>
            <a:rect b="b" l="l" r="r" t="t"/>
            <a:pathLst>
              <a:path extrusionOk="0" h="20683" w="21512">
                <a:moveTo>
                  <a:pt x="17253" y="12173"/>
                </a:moveTo>
                <a:cubicBezTo>
                  <a:pt x="13538" y="12549"/>
                  <a:pt x="10207" y="12879"/>
                  <a:pt x="6865" y="13166"/>
                </a:cubicBezTo>
                <a:cubicBezTo>
                  <a:pt x="5047" y="13321"/>
                  <a:pt x="3241" y="13475"/>
                  <a:pt x="1423" y="13475"/>
                </a:cubicBezTo>
                <a:cubicBezTo>
                  <a:pt x="937" y="13475"/>
                  <a:pt x="463" y="12902"/>
                  <a:pt x="0" y="11975"/>
                </a:cubicBezTo>
                <a:cubicBezTo>
                  <a:pt x="5454" y="9327"/>
                  <a:pt x="11043" y="9482"/>
                  <a:pt x="16756" y="8003"/>
                </a:cubicBezTo>
                <a:cubicBezTo>
                  <a:pt x="16101" y="6327"/>
                  <a:pt x="15469" y="5157"/>
                  <a:pt x="15130" y="3701"/>
                </a:cubicBezTo>
                <a:cubicBezTo>
                  <a:pt x="14916" y="2797"/>
                  <a:pt x="14893" y="1031"/>
                  <a:pt x="15187" y="480"/>
                </a:cubicBezTo>
                <a:cubicBezTo>
                  <a:pt x="15491" y="-94"/>
                  <a:pt x="16474" y="-182"/>
                  <a:pt x="16835" y="370"/>
                </a:cubicBezTo>
                <a:cubicBezTo>
                  <a:pt x="18393" y="2686"/>
                  <a:pt x="19906" y="5224"/>
                  <a:pt x="21306" y="7959"/>
                </a:cubicBezTo>
                <a:cubicBezTo>
                  <a:pt x="21600" y="8555"/>
                  <a:pt x="21577" y="10695"/>
                  <a:pt x="21250" y="11401"/>
                </a:cubicBezTo>
                <a:cubicBezTo>
                  <a:pt x="19997" y="14225"/>
                  <a:pt x="18585" y="16807"/>
                  <a:pt x="17208" y="19432"/>
                </a:cubicBezTo>
                <a:cubicBezTo>
                  <a:pt x="16598" y="20580"/>
                  <a:pt x="15717" y="21418"/>
                  <a:pt x="15164" y="19719"/>
                </a:cubicBezTo>
                <a:cubicBezTo>
                  <a:pt x="14893" y="18903"/>
                  <a:pt x="15119" y="17049"/>
                  <a:pt x="15424" y="16012"/>
                </a:cubicBezTo>
                <a:cubicBezTo>
                  <a:pt x="15762" y="14777"/>
                  <a:pt x="16429" y="13894"/>
                  <a:pt x="17287" y="12196"/>
                </a:cubicBezTo>
                <a:lnTo>
                  <a:pt x="17253" y="1217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8" name="Google Shape;1738;p38"/>
          <p:cNvSpPr/>
          <p:nvPr/>
        </p:nvSpPr>
        <p:spPr>
          <a:xfrm>
            <a:off x="8382564" y="1209055"/>
            <a:ext cx="60486" cy="29299"/>
          </a:xfrm>
          <a:custGeom>
            <a:rect b="b" l="l" r="r" t="t"/>
            <a:pathLst>
              <a:path extrusionOk="0" h="19025" w="21449">
                <a:moveTo>
                  <a:pt x="0" y="17321"/>
                </a:moveTo>
                <a:cubicBezTo>
                  <a:pt x="5733" y="16675"/>
                  <a:pt x="11143" y="14815"/>
                  <a:pt x="15951" y="7348"/>
                </a:cubicBezTo>
                <a:cubicBezTo>
                  <a:pt x="15222" y="7167"/>
                  <a:pt x="14704" y="7322"/>
                  <a:pt x="14437" y="6909"/>
                </a:cubicBezTo>
                <a:cubicBezTo>
                  <a:pt x="13919" y="6133"/>
                  <a:pt x="13204" y="5048"/>
                  <a:pt x="13232" y="4118"/>
                </a:cubicBezTo>
                <a:cubicBezTo>
                  <a:pt x="13246" y="3162"/>
                  <a:pt x="13975" y="1741"/>
                  <a:pt x="14507" y="1483"/>
                </a:cubicBezTo>
                <a:cubicBezTo>
                  <a:pt x="16232" y="708"/>
                  <a:pt x="18012" y="268"/>
                  <a:pt x="19764" y="10"/>
                </a:cubicBezTo>
                <a:cubicBezTo>
                  <a:pt x="20969" y="-145"/>
                  <a:pt x="21600" y="1431"/>
                  <a:pt x="21418" y="3601"/>
                </a:cubicBezTo>
                <a:cubicBezTo>
                  <a:pt x="21067" y="7580"/>
                  <a:pt x="20661" y="11533"/>
                  <a:pt x="20156" y="15461"/>
                </a:cubicBezTo>
                <a:cubicBezTo>
                  <a:pt x="19904" y="17424"/>
                  <a:pt x="19231" y="18871"/>
                  <a:pt x="17998" y="18122"/>
                </a:cubicBezTo>
                <a:cubicBezTo>
                  <a:pt x="16750" y="17399"/>
                  <a:pt x="16750" y="15590"/>
                  <a:pt x="17115" y="13626"/>
                </a:cubicBezTo>
                <a:cubicBezTo>
                  <a:pt x="17199" y="13161"/>
                  <a:pt x="17269" y="12670"/>
                  <a:pt x="17409" y="11663"/>
                </a:cubicBezTo>
                <a:cubicBezTo>
                  <a:pt x="11844" y="17476"/>
                  <a:pt x="6252" y="21455"/>
                  <a:pt x="0" y="173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9" name="Google Shape;1739;p38"/>
          <p:cNvSpPr/>
          <p:nvPr/>
        </p:nvSpPr>
        <p:spPr>
          <a:xfrm>
            <a:off x="8176916" y="1215712"/>
            <a:ext cx="77960" cy="23160"/>
          </a:xfrm>
          <a:custGeom>
            <a:rect b="b" l="l" r="r" t="t"/>
            <a:pathLst>
              <a:path extrusionOk="0" h="21494" w="21257">
                <a:moveTo>
                  <a:pt x="15492" y="12790"/>
                </a:moveTo>
                <a:cubicBezTo>
                  <a:pt x="14738" y="19831"/>
                  <a:pt x="15061" y="21600"/>
                  <a:pt x="17000" y="21489"/>
                </a:cubicBezTo>
                <a:cubicBezTo>
                  <a:pt x="18056" y="21416"/>
                  <a:pt x="19133" y="20789"/>
                  <a:pt x="20156" y="19831"/>
                </a:cubicBezTo>
                <a:cubicBezTo>
                  <a:pt x="21385" y="18651"/>
                  <a:pt x="21600" y="16108"/>
                  <a:pt x="20727" y="12901"/>
                </a:cubicBezTo>
                <a:cubicBezTo>
                  <a:pt x="19672" y="8920"/>
                  <a:pt x="18519" y="5124"/>
                  <a:pt x="17280" y="1806"/>
                </a:cubicBezTo>
                <a:cubicBezTo>
                  <a:pt x="16784" y="442"/>
                  <a:pt x="15966" y="590"/>
                  <a:pt x="15287" y="0"/>
                </a:cubicBezTo>
                <a:cubicBezTo>
                  <a:pt x="15244" y="2285"/>
                  <a:pt x="15222" y="4497"/>
                  <a:pt x="15179" y="6635"/>
                </a:cubicBezTo>
                <a:cubicBezTo>
                  <a:pt x="12949" y="5418"/>
                  <a:pt x="10396" y="3317"/>
                  <a:pt x="7821" y="2765"/>
                </a:cubicBezTo>
                <a:cubicBezTo>
                  <a:pt x="5225" y="2212"/>
                  <a:pt x="2618" y="3096"/>
                  <a:pt x="0" y="3428"/>
                </a:cubicBezTo>
                <a:cubicBezTo>
                  <a:pt x="0" y="4128"/>
                  <a:pt x="0" y="4829"/>
                  <a:pt x="0" y="5492"/>
                </a:cubicBezTo>
                <a:cubicBezTo>
                  <a:pt x="2575" y="6008"/>
                  <a:pt x="5171" y="6008"/>
                  <a:pt x="7714" y="7225"/>
                </a:cubicBezTo>
                <a:cubicBezTo>
                  <a:pt x="10321" y="8404"/>
                  <a:pt x="12874" y="10837"/>
                  <a:pt x="15492" y="1279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0" name="Google Shape;1740;p38"/>
          <p:cNvSpPr/>
          <p:nvPr/>
        </p:nvSpPr>
        <p:spPr>
          <a:xfrm>
            <a:off x="8488447" y="1213883"/>
            <a:ext cx="46794" cy="24386"/>
          </a:xfrm>
          <a:custGeom>
            <a:rect b="b" l="l" r="r" t="t"/>
            <a:pathLst>
              <a:path extrusionOk="0" h="21205" w="21031">
                <a:moveTo>
                  <a:pt x="11007" y="6463"/>
                </a:moveTo>
                <a:cubicBezTo>
                  <a:pt x="11078" y="4251"/>
                  <a:pt x="11113" y="2108"/>
                  <a:pt x="11167" y="0"/>
                </a:cubicBezTo>
                <a:cubicBezTo>
                  <a:pt x="12304" y="380"/>
                  <a:pt x="13584" y="207"/>
                  <a:pt x="14527" y="1244"/>
                </a:cubicBezTo>
                <a:cubicBezTo>
                  <a:pt x="16411" y="3318"/>
                  <a:pt x="18207" y="5875"/>
                  <a:pt x="19895" y="8536"/>
                </a:cubicBezTo>
                <a:cubicBezTo>
                  <a:pt x="21531" y="11163"/>
                  <a:pt x="21389" y="13340"/>
                  <a:pt x="19540" y="15345"/>
                </a:cubicBezTo>
                <a:cubicBezTo>
                  <a:pt x="17709" y="17349"/>
                  <a:pt x="15878" y="19423"/>
                  <a:pt x="13922" y="20874"/>
                </a:cubicBezTo>
                <a:cubicBezTo>
                  <a:pt x="12927" y="21600"/>
                  <a:pt x="11664" y="20909"/>
                  <a:pt x="10527" y="20874"/>
                </a:cubicBezTo>
                <a:cubicBezTo>
                  <a:pt x="10633" y="18662"/>
                  <a:pt x="10758" y="16416"/>
                  <a:pt x="10864" y="14273"/>
                </a:cubicBezTo>
                <a:cubicBezTo>
                  <a:pt x="8607" y="14273"/>
                  <a:pt x="5780" y="14204"/>
                  <a:pt x="2989" y="14273"/>
                </a:cubicBezTo>
                <a:cubicBezTo>
                  <a:pt x="1495" y="14342"/>
                  <a:pt x="55" y="13997"/>
                  <a:pt x="2" y="10644"/>
                </a:cubicBezTo>
                <a:cubicBezTo>
                  <a:pt x="-69" y="6947"/>
                  <a:pt x="1389" y="6394"/>
                  <a:pt x="2989" y="6428"/>
                </a:cubicBezTo>
                <a:cubicBezTo>
                  <a:pt x="5762" y="6497"/>
                  <a:pt x="8553" y="6428"/>
                  <a:pt x="10989" y="6428"/>
                </a:cubicBezTo>
                <a:lnTo>
                  <a:pt x="11007" y="646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1" name="Google Shape;1741;p38"/>
          <p:cNvSpPr/>
          <p:nvPr/>
        </p:nvSpPr>
        <p:spPr>
          <a:xfrm>
            <a:off x="7621465" y="1607920"/>
            <a:ext cx="227032" cy="172148"/>
          </a:xfrm>
          <a:custGeom>
            <a:rect b="b" l="l" r="r" t="t"/>
            <a:pathLst>
              <a:path extrusionOk="0" h="20722" w="21080">
                <a:moveTo>
                  <a:pt x="1060" y="18341"/>
                </a:moveTo>
                <a:cubicBezTo>
                  <a:pt x="1266" y="18824"/>
                  <a:pt x="1505" y="19298"/>
                  <a:pt x="1659" y="19810"/>
                </a:cubicBezTo>
                <a:cubicBezTo>
                  <a:pt x="1729" y="20040"/>
                  <a:pt x="1721" y="20494"/>
                  <a:pt x="1604" y="20609"/>
                </a:cubicBezTo>
                <a:cubicBezTo>
                  <a:pt x="1343" y="20877"/>
                  <a:pt x="1115" y="20628"/>
                  <a:pt x="1009" y="20265"/>
                </a:cubicBezTo>
                <a:cubicBezTo>
                  <a:pt x="770" y="19465"/>
                  <a:pt x="543" y="18661"/>
                  <a:pt x="315" y="17857"/>
                </a:cubicBezTo>
                <a:cubicBezTo>
                  <a:pt x="267" y="17690"/>
                  <a:pt x="245" y="17498"/>
                  <a:pt x="179" y="17345"/>
                </a:cubicBezTo>
                <a:cubicBezTo>
                  <a:pt x="-144" y="16627"/>
                  <a:pt x="-41" y="16316"/>
                  <a:pt x="583" y="16230"/>
                </a:cubicBezTo>
                <a:cubicBezTo>
                  <a:pt x="1394" y="16115"/>
                  <a:pt x="2209" y="16005"/>
                  <a:pt x="3021" y="15971"/>
                </a:cubicBezTo>
                <a:cubicBezTo>
                  <a:pt x="3212" y="15967"/>
                  <a:pt x="3531" y="16225"/>
                  <a:pt x="3583" y="16441"/>
                </a:cubicBezTo>
                <a:cubicBezTo>
                  <a:pt x="3693" y="16895"/>
                  <a:pt x="3377" y="17053"/>
                  <a:pt x="3083" y="17096"/>
                </a:cubicBezTo>
                <a:cubicBezTo>
                  <a:pt x="2668" y="17158"/>
                  <a:pt x="2257" y="17197"/>
                  <a:pt x="1717" y="17259"/>
                </a:cubicBezTo>
                <a:cubicBezTo>
                  <a:pt x="2764" y="18130"/>
                  <a:pt x="3788" y="18671"/>
                  <a:pt x="4864" y="19006"/>
                </a:cubicBezTo>
                <a:cubicBezTo>
                  <a:pt x="9233" y="20365"/>
                  <a:pt x="13235" y="19068"/>
                  <a:pt x="16947" y="15995"/>
                </a:cubicBezTo>
                <a:cubicBezTo>
                  <a:pt x="18023" y="15105"/>
                  <a:pt x="18783" y="13837"/>
                  <a:pt x="18875" y="12076"/>
                </a:cubicBezTo>
                <a:cubicBezTo>
                  <a:pt x="18897" y="11664"/>
                  <a:pt x="18827" y="11243"/>
                  <a:pt x="18790" y="10692"/>
                </a:cubicBezTo>
                <a:cubicBezTo>
                  <a:pt x="17803" y="11788"/>
                  <a:pt x="16815" y="12588"/>
                  <a:pt x="15670" y="12951"/>
                </a:cubicBezTo>
                <a:cubicBezTo>
                  <a:pt x="15064" y="13143"/>
                  <a:pt x="14440" y="13277"/>
                  <a:pt x="13823" y="13291"/>
                </a:cubicBezTo>
                <a:cubicBezTo>
                  <a:pt x="13092" y="13310"/>
                  <a:pt x="12446" y="12966"/>
                  <a:pt x="12134" y="12004"/>
                </a:cubicBezTo>
                <a:cubicBezTo>
                  <a:pt x="11818" y="11023"/>
                  <a:pt x="11998" y="10113"/>
                  <a:pt x="12516" y="9352"/>
                </a:cubicBezTo>
                <a:cubicBezTo>
                  <a:pt x="13301" y="8194"/>
                  <a:pt x="14340" y="7634"/>
                  <a:pt x="15493" y="7471"/>
                </a:cubicBezTo>
                <a:cubicBezTo>
                  <a:pt x="16896" y="7265"/>
                  <a:pt x="18093" y="7849"/>
                  <a:pt x="19062" y="9314"/>
                </a:cubicBezTo>
                <a:cubicBezTo>
                  <a:pt x="20788" y="6485"/>
                  <a:pt x="21089" y="3398"/>
                  <a:pt x="20318" y="53"/>
                </a:cubicBezTo>
                <a:cubicBezTo>
                  <a:pt x="20362" y="34"/>
                  <a:pt x="20410" y="19"/>
                  <a:pt x="20454" y="0"/>
                </a:cubicBezTo>
                <a:cubicBezTo>
                  <a:pt x="20523" y="196"/>
                  <a:pt x="20608" y="388"/>
                  <a:pt x="20659" y="593"/>
                </a:cubicBezTo>
                <a:cubicBezTo>
                  <a:pt x="21456" y="3762"/>
                  <a:pt x="21126" y="6720"/>
                  <a:pt x="19628" y="9429"/>
                </a:cubicBezTo>
                <a:cubicBezTo>
                  <a:pt x="19437" y="9773"/>
                  <a:pt x="19389" y="10032"/>
                  <a:pt x="19503" y="10453"/>
                </a:cubicBezTo>
                <a:cubicBezTo>
                  <a:pt x="19921" y="12023"/>
                  <a:pt x="19690" y="13531"/>
                  <a:pt x="18970" y="14847"/>
                </a:cubicBezTo>
                <a:cubicBezTo>
                  <a:pt x="18544" y="15627"/>
                  <a:pt x="18023" y="16402"/>
                  <a:pt x="17410" y="16910"/>
                </a:cubicBezTo>
                <a:cubicBezTo>
                  <a:pt x="13470" y="20188"/>
                  <a:pt x="9219" y="21600"/>
                  <a:pt x="4589" y="20092"/>
                </a:cubicBezTo>
                <a:cubicBezTo>
                  <a:pt x="3392" y="19700"/>
                  <a:pt x="2261" y="18958"/>
                  <a:pt x="1049" y="18350"/>
                </a:cubicBezTo>
                <a:lnTo>
                  <a:pt x="1060" y="18341"/>
                </a:lnTo>
                <a:close/>
                <a:moveTo>
                  <a:pt x="18482" y="10094"/>
                </a:moveTo>
                <a:cubicBezTo>
                  <a:pt x="16955" y="7313"/>
                  <a:pt x="13863" y="8491"/>
                  <a:pt x="12956" y="10190"/>
                </a:cubicBezTo>
                <a:cubicBezTo>
                  <a:pt x="12358" y="11315"/>
                  <a:pt x="12795" y="12425"/>
                  <a:pt x="13893" y="12458"/>
                </a:cubicBezTo>
                <a:cubicBezTo>
                  <a:pt x="15655" y="12511"/>
                  <a:pt x="17153" y="11611"/>
                  <a:pt x="18489" y="10094"/>
                </a:cubicBezTo>
                <a:lnTo>
                  <a:pt x="18482" y="1009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2" name="Google Shape;1742;p38"/>
          <p:cNvSpPr/>
          <p:nvPr/>
        </p:nvSpPr>
        <p:spPr>
          <a:xfrm>
            <a:off x="7590337" y="1434051"/>
            <a:ext cx="238010" cy="110560"/>
          </a:xfrm>
          <a:custGeom>
            <a:rect b="b" l="l" r="r" t="t"/>
            <a:pathLst>
              <a:path extrusionOk="0" h="20598" w="21515">
                <a:moveTo>
                  <a:pt x="20463" y="3234"/>
                </a:moveTo>
                <a:cubicBezTo>
                  <a:pt x="20098" y="5391"/>
                  <a:pt x="19802" y="7474"/>
                  <a:pt x="19398" y="9461"/>
                </a:cubicBezTo>
                <a:cubicBezTo>
                  <a:pt x="18740" y="12648"/>
                  <a:pt x="17743" y="15317"/>
                  <a:pt x="16360" y="17333"/>
                </a:cubicBezTo>
                <a:cubicBezTo>
                  <a:pt x="14470" y="20083"/>
                  <a:pt x="11646" y="21047"/>
                  <a:pt x="9270" y="17266"/>
                </a:cubicBezTo>
                <a:cubicBezTo>
                  <a:pt x="8691" y="18037"/>
                  <a:pt x="8158" y="18934"/>
                  <a:pt x="7551" y="19520"/>
                </a:cubicBezTo>
                <a:cubicBezTo>
                  <a:pt x="5664" y="21358"/>
                  <a:pt x="3891" y="20839"/>
                  <a:pt x="2312" y="18015"/>
                </a:cubicBezTo>
                <a:cubicBezTo>
                  <a:pt x="861" y="15421"/>
                  <a:pt x="200" y="11966"/>
                  <a:pt x="35" y="8112"/>
                </a:cubicBezTo>
                <a:cubicBezTo>
                  <a:pt x="-47" y="6199"/>
                  <a:pt x="35" y="4257"/>
                  <a:pt x="60" y="2330"/>
                </a:cubicBezTo>
                <a:cubicBezTo>
                  <a:pt x="64" y="1960"/>
                  <a:pt x="153" y="1589"/>
                  <a:pt x="200" y="1233"/>
                </a:cubicBezTo>
                <a:cubicBezTo>
                  <a:pt x="253" y="1248"/>
                  <a:pt x="310" y="1270"/>
                  <a:pt x="364" y="1278"/>
                </a:cubicBezTo>
                <a:cubicBezTo>
                  <a:pt x="378" y="1700"/>
                  <a:pt x="403" y="2115"/>
                  <a:pt x="403" y="2530"/>
                </a:cubicBezTo>
                <a:cubicBezTo>
                  <a:pt x="375" y="5851"/>
                  <a:pt x="432" y="9150"/>
                  <a:pt x="1061" y="12263"/>
                </a:cubicBezTo>
                <a:cubicBezTo>
                  <a:pt x="1776" y="15813"/>
                  <a:pt x="2926" y="18504"/>
                  <a:pt x="4860" y="19105"/>
                </a:cubicBezTo>
                <a:cubicBezTo>
                  <a:pt x="6375" y="19572"/>
                  <a:pt x="7619" y="18260"/>
                  <a:pt x="8723" y="16073"/>
                </a:cubicBezTo>
                <a:cubicBezTo>
                  <a:pt x="7776" y="13523"/>
                  <a:pt x="7483" y="10662"/>
                  <a:pt x="7644" y="7600"/>
                </a:cubicBezTo>
                <a:cubicBezTo>
                  <a:pt x="7687" y="6741"/>
                  <a:pt x="7787" y="5858"/>
                  <a:pt x="7948" y="5065"/>
                </a:cubicBezTo>
                <a:cubicBezTo>
                  <a:pt x="8405" y="2834"/>
                  <a:pt x="9588" y="2360"/>
                  <a:pt x="10446" y="4028"/>
                </a:cubicBezTo>
                <a:cubicBezTo>
                  <a:pt x="11085" y="5265"/>
                  <a:pt x="11203" y="6881"/>
                  <a:pt x="11143" y="8579"/>
                </a:cubicBezTo>
                <a:cubicBezTo>
                  <a:pt x="11046" y="11277"/>
                  <a:pt x="10549" y="13664"/>
                  <a:pt x="9749" y="15910"/>
                </a:cubicBezTo>
                <a:cubicBezTo>
                  <a:pt x="10789" y="17718"/>
                  <a:pt x="11979" y="18363"/>
                  <a:pt x="13287" y="18089"/>
                </a:cubicBezTo>
                <a:cubicBezTo>
                  <a:pt x="14616" y="17815"/>
                  <a:pt x="15728" y="16510"/>
                  <a:pt x="16689" y="14650"/>
                </a:cubicBezTo>
                <a:cubicBezTo>
                  <a:pt x="18186" y="11744"/>
                  <a:pt x="18966" y="8030"/>
                  <a:pt x="19466" y="3687"/>
                </a:cubicBezTo>
                <a:cubicBezTo>
                  <a:pt x="19191" y="4146"/>
                  <a:pt x="19033" y="4532"/>
                  <a:pt x="18833" y="4687"/>
                </a:cubicBezTo>
                <a:cubicBezTo>
                  <a:pt x="18665" y="4821"/>
                  <a:pt x="18444" y="4687"/>
                  <a:pt x="18251" y="4658"/>
                </a:cubicBezTo>
                <a:cubicBezTo>
                  <a:pt x="18272" y="4272"/>
                  <a:pt x="18222" y="3739"/>
                  <a:pt x="18322" y="3531"/>
                </a:cubicBezTo>
                <a:cubicBezTo>
                  <a:pt x="18901" y="2404"/>
                  <a:pt x="19509" y="1344"/>
                  <a:pt x="20120" y="292"/>
                </a:cubicBezTo>
                <a:cubicBezTo>
                  <a:pt x="20434" y="-242"/>
                  <a:pt x="20688" y="-12"/>
                  <a:pt x="20835" y="729"/>
                </a:cubicBezTo>
                <a:cubicBezTo>
                  <a:pt x="21067" y="1930"/>
                  <a:pt x="21317" y="3123"/>
                  <a:pt x="21507" y="4361"/>
                </a:cubicBezTo>
                <a:cubicBezTo>
                  <a:pt x="21553" y="4665"/>
                  <a:pt x="21389" y="5117"/>
                  <a:pt x="21321" y="5495"/>
                </a:cubicBezTo>
                <a:cubicBezTo>
                  <a:pt x="21142" y="5310"/>
                  <a:pt x="20906" y="5221"/>
                  <a:pt x="20810" y="4932"/>
                </a:cubicBezTo>
                <a:cubicBezTo>
                  <a:pt x="20652" y="4465"/>
                  <a:pt x="20585" y="3857"/>
                  <a:pt x="20470" y="3249"/>
                </a:cubicBezTo>
                <a:lnTo>
                  <a:pt x="20463" y="3234"/>
                </a:lnTo>
                <a:close/>
                <a:moveTo>
                  <a:pt x="9231" y="14813"/>
                </a:moveTo>
                <a:cubicBezTo>
                  <a:pt x="10010" y="12426"/>
                  <a:pt x="10453" y="10017"/>
                  <a:pt x="10360" y="7289"/>
                </a:cubicBezTo>
                <a:cubicBezTo>
                  <a:pt x="10338" y="6718"/>
                  <a:pt x="10253" y="6044"/>
                  <a:pt x="10078" y="5658"/>
                </a:cubicBezTo>
                <a:cubicBezTo>
                  <a:pt x="9867" y="5199"/>
                  <a:pt x="9509" y="4724"/>
                  <a:pt x="9234" y="4769"/>
                </a:cubicBezTo>
                <a:cubicBezTo>
                  <a:pt x="9002" y="4806"/>
                  <a:pt x="8680" y="5495"/>
                  <a:pt x="8598" y="6022"/>
                </a:cubicBezTo>
                <a:cubicBezTo>
                  <a:pt x="8144" y="9061"/>
                  <a:pt x="8309" y="11959"/>
                  <a:pt x="9223" y="14813"/>
                </a:cubicBezTo>
                <a:lnTo>
                  <a:pt x="9231" y="148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3" name="Google Shape;1743;p38"/>
          <p:cNvSpPr/>
          <p:nvPr/>
        </p:nvSpPr>
        <p:spPr>
          <a:xfrm>
            <a:off x="8179367" y="1949932"/>
            <a:ext cx="321882" cy="56370"/>
          </a:xfrm>
          <a:custGeom>
            <a:rect b="b" l="l" r="r" t="t"/>
            <a:pathLst>
              <a:path extrusionOk="0" h="19573" w="21509">
                <a:moveTo>
                  <a:pt x="20189" y="7738"/>
                </a:moveTo>
                <a:cubicBezTo>
                  <a:pt x="20018" y="6398"/>
                  <a:pt x="19848" y="5404"/>
                  <a:pt x="19751" y="4216"/>
                </a:cubicBezTo>
                <a:cubicBezTo>
                  <a:pt x="19700" y="3608"/>
                  <a:pt x="19769" y="2711"/>
                  <a:pt x="19785" y="1965"/>
                </a:cubicBezTo>
                <a:cubicBezTo>
                  <a:pt x="19938" y="2131"/>
                  <a:pt x="20163" y="1993"/>
                  <a:pt x="20232" y="2490"/>
                </a:cubicBezTo>
                <a:cubicBezTo>
                  <a:pt x="20657" y="5487"/>
                  <a:pt x="21058" y="8553"/>
                  <a:pt x="21444" y="11702"/>
                </a:cubicBezTo>
                <a:cubicBezTo>
                  <a:pt x="21600" y="12958"/>
                  <a:pt x="21460" y="14008"/>
                  <a:pt x="21204" y="14063"/>
                </a:cubicBezTo>
                <a:cubicBezTo>
                  <a:pt x="20276" y="14270"/>
                  <a:pt x="19352" y="14353"/>
                  <a:pt x="18427" y="14339"/>
                </a:cubicBezTo>
                <a:cubicBezTo>
                  <a:pt x="18324" y="14339"/>
                  <a:pt x="18221" y="13345"/>
                  <a:pt x="18118" y="12806"/>
                </a:cubicBezTo>
                <a:cubicBezTo>
                  <a:pt x="18224" y="12282"/>
                  <a:pt x="18319" y="11398"/>
                  <a:pt x="18438" y="11287"/>
                </a:cubicBezTo>
                <a:cubicBezTo>
                  <a:pt x="18826" y="10914"/>
                  <a:pt x="19228" y="10831"/>
                  <a:pt x="19650" y="10624"/>
                </a:cubicBezTo>
                <a:cubicBezTo>
                  <a:pt x="18535" y="5998"/>
                  <a:pt x="16565" y="6453"/>
                  <a:pt x="15590" y="11453"/>
                </a:cubicBezTo>
                <a:cubicBezTo>
                  <a:pt x="15402" y="12420"/>
                  <a:pt x="15220" y="13414"/>
                  <a:pt x="15048" y="14450"/>
                </a:cubicBezTo>
                <a:cubicBezTo>
                  <a:pt x="14208" y="19436"/>
                  <a:pt x="13164" y="20499"/>
                  <a:pt x="11978" y="18856"/>
                </a:cubicBezTo>
                <a:cubicBezTo>
                  <a:pt x="11188" y="17737"/>
                  <a:pt x="10525" y="15417"/>
                  <a:pt x="9883" y="12875"/>
                </a:cubicBezTo>
                <a:cubicBezTo>
                  <a:pt x="9376" y="10859"/>
                  <a:pt x="8885" y="8705"/>
                  <a:pt x="8348" y="6895"/>
                </a:cubicBezTo>
                <a:cubicBezTo>
                  <a:pt x="7955" y="5556"/>
                  <a:pt x="7519" y="4423"/>
                  <a:pt x="7075" y="3650"/>
                </a:cubicBezTo>
                <a:cubicBezTo>
                  <a:pt x="6164" y="2075"/>
                  <a:pt x="5326" y="2904"/>
                  <a:pt x="4607" y="6467"/>
                </a:cubicBezTo>
                <a:cubicBezTo>
                  <a:pt x="4317" y="7904"/>
                  <a:pt x="4024" y="9326"/>
                  <a:pt x="3696" y="10555"/>
                </a:cubicBezTo>
                <a:cubicBezTo>
                  <a:pt x="2750" y="14118"/>
                  <a:pt x="1464" y="14105"/>
                  <a:pt x="539" y="10500"/>
                </a:cubicBezTo>
                <a:cubicBezTo>
                  <a:pt x="338" y="9713"/>
                  <a:pt x="180" y="8636"/>
                  <a:pt x="0" y="7710"/>
                </a:cubicBezTo>
                <a:cubicBezTo>
                  <a:pt x="26" y="7531"/>
                  <a:pt x="53" y="7365"/>
                  <a:pt x="79" y="7185"/>
                </a:cubicBezTo>
                <a:cubicBezTo>
                  <a:pt x="185" y="7531"/>
                  <a:pt x="293" y="7876"/>
                  <a:pt x="396" y="8235"/>
                </a:cubicBezTo>
                <a:cubicBezTo>
                  <a:pt x="1530" y="12337"/>
                  <a:pt x="2782" y="11881"/>
                  <a:pt x="3786" y="6992"/>
                </a:cubicBezTo>
                <a:cubicBezTo>
                  <a:pt x="3952" y="6191"/>
                  <a:pt x="4113" y="5376"/>
                  <a:pt x="4275" y="4561"/>
                </a:cubicBezTo>
                <a:cubicBezTo>
                  <a:pt x="5146" y="59"/>
                  <a:pt x="6195" y="-1101"/>
                  <a:pt x="7321" y="1040"/>
                </a:cubicBezTo>
                <a:cubicBezTo>
                  <a:pt x="7989" y="2310"/>
                  <a:pt x="8613" y="4409"/>
                  <a:pt x="9218" y="6440"/>
                </a:cubicBezTo>
                <a:cubicBezTo>
                  <a:pt x="9815" y="8456"/>
                  <a:pt x="10354" y="10956"/>
                  <a:pt x="10943" y="13041"/>
                </a:cubicBezTo>
                <a:cubicBezTo>
                  <a:pt x="11505" y="15058"/>
                  <a:pt x="12132" y="16370"/>
                  <a:pt x="12829" y="16522"/>
                </a:cubicBezTo>
                <a:cubicBezTo>
                  <a:pt x="13452" y="16673"/>
                  <a:pt x="13986" y="15665"/>
                  <a:pt x="14427" y="13359"/>
                </a:cubicBezTo>
                <a:cubicBezTo>
                  <a:pt x="14559" y="12668"/>
                  <a:pt x="14697" y="11978"/>
                  <a:pt x="14816" y="11218"/>
                </a:cubicBezTo>
                <a:cubicBezTo>
                  <a:pt x="15886" y="4409"/>
                  <a:pt x="17257" y="3056"/>
                  <a:pt x="18813" y="5266"/>
                </a:cubicBezTo>
                <a:cubicBezTo>
                  <a:pt x="19257" y="5887"/>
                  <a:pt x="19682" y="6840"/>
                  <a:pt x="20200" y="7779"/>
                </a:cubicBezTo>
                <a:lnTo>
                  <a:pt x="20189" y="77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4" name="Google Shape;1744;p38"/>
          <p:cNvSpPr/>
          <p:nvPr/>
        </p:nvSpPr>
        <p:spPr>
          <a:xfrm>
            <a:off x="7104517" y="1410976"/>
            <a:ext cx="147117" cy="146393"/>
          </a:xfrm>
          <a:custGeom>
            <a:rect b="b" l="l" r="r" t="t"/>
            <a:pathLst>
              <a:path extrusionOk="0" h="19999" w="19734">
                <a:moveTo>
                  <a:pt x="12591" y="617"/>
                </a:moveTo>
                <a:cubicBezTo>
                  <a:pt x="11456" y="579"/>
                  <a:pt x="10305" y="421"/>
                  <a:pt x="9175" y="508"/>
                </a:cubicBezTo>
                <a:cubicBezTo>
                  <a:pt x="4231" y="889"/>
                  <a:pt x="593" y="5024"/>
                  <a:pt x="736" y="10007"/>
                </a:cubicBezTo>
                <a:cubicBezTo>
                  <a:pt x="884" y="15039"/>
                  <a:pt x="4666" y="18848"/>
                  <a:pt x="9674" y="19006"/>
                </a:cubicBezTo>
                <a:cubicBezTo>
                  <a:pt x="14867" y="19174"/>
                  <a:pt x="19471" y="13843"/>
                  <a:pt x="18474" y="8822"/>
                </a:cubicBezTo>
                <a:cubicBezTo>
                  <a:pt x="17928" y="6084"/>
                  <a:pt x="15122" y="4225"/>
                  <a:pt x="12400" y="4888"/>
                </a:cubicBezTo>
                <a:cubicBezTo>
                  <a:pt x="12438" y="5421"/>
                  <a:pt x="12522" y="5975"/>
                  <a:pt x="12506" y="6529"/>
                </a:cubicBezTo>
                <a:cubicBezTo>
                  <a:pt x="12506" y="6774"/>
                  <a:pt x="12379" y="7094"/>
                  <a:pt x="12204" y="7225"/>
                </a:cubicBezTo>
                <a:cubicBezTo>
                  <a:pt x="12066" y="7328"/>
                  <a:pt x="11721" y="7246"/>
                  <a:pt x="11530" y="7132"/>
                </a:cubicBezTo>
                <a:cubicBezTo>
                  <a:pt x="11117" y="6893"/>
                  <a:pt x="10756" y="6562"/>
                  <a:pt x="10342" y="6317"/>
                </a:cubicBezTo>
                <a:cubicBezTo>
                  <a:pt x="10082" y="6171"/>
                  <a:pt x="9775" y="6084"/>
                  <a:pt x="9483" y="6029"/>
                </a:cubicBezTo>
                <a:cubicBezTo>
                  <a:pt x="8984" y="5921"/>
                  <a:pt x="8687" y="5589"/>
                  <a:pt x="8995" y="5165"/>
                </a:cubicBezTo>
                <a:cubicBezTo>
                  <a:pt x="9706" y="4182"/>
                  <a:pt x="10485" y="3225"/>
                  <a:pt x="11318" y="2345"/>
                </a:cubicBezTo>
                <a:cubicBezTo>
                  <a:pt x="11626" y="2019"/>
                  <a:pt x="12034" y="2242"/>
                  <a:pt x="12156" y="2725"/>
                </a:cubicBezTo>
                <a:cubicBezTo>
                  <a:pt x="12225" y="2997"/>
                  <a:pt x="12247" y="3280"/>
                  <a:pt x="12289" y="3557"/>
                </a:cubicBezTo>
                <a:cubicBezTo>
                  <a:pt x="13106" y="3606"/>
                  <a:pt x="13923" y="3562"/>
                  <a:pt x="14697" y="3720"/>
                </a:cubicBezTo>
                <a:cubicBezTo>
                  <a:pt x="18177" y="4415"/>
                  <a:pt x="20145" y="7437"/>
                  <a:pt x="19662" y="11257"/>
                </a:cubicBezTo>
                <a:cubicBezTo>
                  <a:pt x="19079" y="15810"/>
                  <a:pt x="15037" y="19690"/>
                  <a:pt x="10592" y="19978"/>
                </a:cubicBezTo>
                <a:cubicBezTo>
                  <a:pt x="5817" y="20288"/>
                  <a:pt x="1431" y="17077"/>
                  <a:pt x="306" y="12447"/>
                </a:cubicBezTo>
                <a:cubicBezTo>
                  <a:pt x="-1455" y="5236"/>
                  <a:pt x="4656" y="-1312"/>
                  <a:pt x="11711" y="226"/>
                </a:cubicBezTo>
                <a:cubicBezTo>
                  <a:pt x="12029" y="296"/>
                  <a:pt x="12347" y="421"/>
                  <a:pt x="12660" y="525"/>
                </a:cubicBezTo>
                <a:lnTo>
                  <a:pt x="12597" y="633"/>
                </a:lnTo>
                <a:lnTo>
                  <a:pt x="12597" y="61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5" name="Google Shape;1745;p38"/>
          <p:cNvSpPr/>
          <p:nvPr/>
        </p:nvSpPr>
        <p:spPr>
          <a:xfrm>
            <a:off x="7101262" y="1650699"/>
            <a:ext cx="182498" cy="122804"/>
          </a:xfrm>
          <a:custGeom>
            <a:rect b="b" l="l" r="r" t="t"/>
            <a:pathLst>
              <a:path extrusionOk="0" h="21573" w="21483">
                <a:moveTo>
                  <a:pt x="17448" y="2403"/>
                </a:moveTo>
                <a:cubicBezTo>
                  <a:pt x="17248" y="2389"/>
                  <a:pt x="17025" y="2452"/>
                  <a:pt x="16862" y="2326"/>
                </a:cubicBezTo>
                <a:cubicBezTo>
                  <a:pt x="16625" y="2138"/>
                  <a:pt x="16439" y="1817"/>
                  <a:pt x="16234" y="1537"/>
                </a:cubicBezTo>
                <a:cubicBezTo>
                  <a:pt x="16425" y="1279"/>
                  <a:pt x="16611" y="860"/>
                  <a:pt x="16825" y="811"/>
                </a:cubicBezTo>
                <a:cubicBezTo>
                  <a:pt x="17867" y="546"/>
                  <a:pt x="18919" y="371"/>
                  <a:pt x="19966" y="176"/>
                </a:cubicBezTo>
                <a:cubicBezTo>
                  <a:pt x="20269" y="120"/>
                  <a:pt x="20576" y="15"/>
                  <a:pt x="20883" y="1"/>
                </a:cubicBezTo>
                <a:cubicBezTo>
                  <a:pt x="21372" y="-27"/>
                  <a:pt x="21600" y="364"/>
                  <a:pt x="21423" y="1062"/>
                </a:cubicBezTo>
                <a:cubicBezTo>
                  <a:pt x="21046" y="2543"/>
                  <a:pt x="20655" y="4016"/>
                  <a:pt x="20208" y="5455"/>
                </a:cubicBezTo>
                <a:cubicBezTo>
                  <a:pt x="20125" y="5720"/>
                  <a:pt x="19766" y="5783"/>
                  <a:pt x="19543" y="5951"/>
                </a:cubicBezTo>
                <a:cubicBezTo>
                  <a:pt x="19464" y="5588"/>
                  <a:pt x="19292" y="5190"/>
                  <a:pt x="19338" y="4868"/>
                </a:cubicBezTo>
                <a:cubicBezTo>
                  <a:pt x="19427" y="4247"/>
                  <a:pt x="19641" y="3667"/>
                  <a:pt x="19855" y="2871"/>
                </a:cubicBezTo>
                <a:cubicBezTo>
                  <a:pt x="17914" y="3905"/>
                  <a:pt x="16145" y="4966"/>
                  <a:pt x="14675" y="6859"/>
                </a:cubicBezTo>
                <a:cubicBezTo>
                  <a:pt x="15284" y="7445"/>
                  <a:pt x="15913" y="7892"/>
                  <a:pt x="16401" y="8556"/>
                </a:cubicBezTo>
                <a:cubicBezTo>
                  <a:pt x="17351" y="9841"/>
                  <a:pt x="17774" y="11461"/>
                  <a:pt x="17383" y="13388"/>
                </a:cubicBezTo>
                <a:cubicBezTo>
                  <a:pt x="16988" y="15351"/>
                  <a:pt x="15768" y="16503"/>
                  <a:pt x="14367" y="16293"/>
                </a:cubicBezTo>
                <a:cubicBezTo>
                  <a:pt x="13060" y="16105"/>
                  <a:pt x="12008" y="14534"/>
                  <a:pt x="11859" y="12543"/>
                </a:cubicBezTo>
                <a:cubicBezTo>
                  <a:pt x="11733" y="10888"/>
                  <a:pt x="12129" y="9436"/>
                  <a:pt x="12743" y="7843"/>
                </a:cubicBezTo>
                <a:cubicBezTo>
                  <a:pt x="9881" y="8353"/>
                  <a:pt x="7451" y="9980"/>
                  <a:pt x="5217" y="12334"/>
                </a:cubicBezTo>
                <a:cubicBezTo>
                  <a:pt x="2993" y="14680"/>
                  <a:pt x="1354" y="17795"/>
                  <a:pt x="247" y="21573"/>
                </a:cubicBezTo>
                <a:cubicBezTo>
                  <a:pt x="163" y="21510"/>
                  <a:pt x="79" y="21433"/>
                  <a:pt x="0" y="21363"/>
                </a:cubicBezTo>
                <a:cubicBezTo>
                  <a:pt x="65" y="21028"/>
                  <a:pt x="116" y="20672"/>
                  <a:pt x="209" y="20337"/>
                </a:cubicBezTo>
                <a:cubicBezTo>
                  <a:pt x="1508" y="15700"/>
                  <a:pt x="3765" y="12348"/>
                  <a:pt x="6632" y="9897"/>
                </a:cubicBezTo>
                <a:cubicBezTo>
                  <a:pt x="8638" y="8186"/>
                  <a:pt x="10756" y="6915"/>
                  <a:pt x="13101" y="6733"/>
                </a:cubicBezTo>
                <a:cubicBezTo>
                  <a:pt x="13241" y="6726"/>
                  <a:pt x="13409" y="6628"/>
                  <a:pt x="13502" y="6482"/>
                </a:cubicBezTo>
                <a:cubicBezTo>
                  <a:pt x="14600" y="4792"/>
                  <a:pt x="15922" y="3632"/>
                  <a:pt x="17351" y="2711"/>
                </a:cubicBezTo>
                <a:cubicBezTo>
                  <a:pt x="17411" y="2669"/>
                  <a:pt x="17467" y="2627"/>
                  <a:pt x="17523" y="2585"/>
                </a:cubicBezTo>
                <a:cubicBezTo>
                  <a:pt x="17500" y="2522"/>
                  <a:pt x="17472" y="2452"/>
                  <a:pt x="17453" y="2396"/>
                </a:cubicBezTo>
                <a:lnTo>
                  <a:pt x="17453" y="2403"/>
                </a:lnTo>
                <a:close/>
                <a:moveTo>
                  <a:pt x="12804" y="11524"/>
                </a:moveTo>
                <a:cubicBezTo>
                  <a:pt x="12780" y="13200"/>
                  <a:pt x="13222" y="14282"/>
                  <a:pt x="14004" y="14778"/>
                </a:cubicBezTo>
                <a:cubicBezTo>
                  <a:pt x="14754" y="15260"/>
                  <a:pt x="15540" y="15015"/>
                  <a:pt x="16127" y="14143"/>
                </a:cubicBezTo>
                <a:cubicBezTo>
                  <a:pt x="16699" y="13284"/>
                  <a:pt x="16862" y="12041"/>
                  <a:pt x="16518" y="10839"/>
                </a:cubicBezTo>
                <a:cubicBezTo>
                  <a:pt x="16089" y="9324"/>
                  <a:pt x="15303" y="8437"/>
                  <a:pt x="14251" y="8095"/>
                </a:cubicBezTo>
                <a:cubicBezTo>
                  <a:pt x="14111" y="8053"/>
                  <a:pt x="13888" y="8130"/>
                  <a:pt x="13804" y="8276"/>
                </a:cubicBezTo>
                <a:cubicBezTo>
                  <a:pt x="13241" y="9310"/>
                  <a:pt x="12832" y="10462"/>
                  <a:pt x="12804" y="115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6" name="Google Shape;1746;p38"/>
          <p:cNvSpPr/>
          <p:nvPr/>
        </p:nvSpPr>
        <p:spPr>
          <a:xfrm>
            <a:off x="7743576" y="1903696"/>
            <a:ext cx="100204" cy="126741"/>
          </a:xfrm>
          <a:custGeom>
            <a:rect b="b" l="l" r="r" t="t"/>
            <a:pathLst>
              <a:path extrusionOk="0" h="21518" w="21354">
                <a:moveTo>
                  <a:pt x="15925" y="14053"/>
                </a:moveTo>
                <a:cubicBezTo>
                  <a:pt x="16456" y="13736"/>
                  <a:pt x="16911" y="13250"/>
                  <a:pt x="17315" y="13284"/>
                </a:cubicBezTo>
                <a:cubicBezTo>
                  <a:pt x="17753" y="13318"/>
                  <a:pt x="18343" y="13750"/>
                  <a:pt x="18520" y="14114"/>
                </a:cubicBezTo>
                <a:cubicBezTo>
                  <a:pt x="19480" y="16045"/>
                  <a:pt x="20314" y="18009"/>
                  <a:pt x="21224" y="19953"/>
                </a:cubicBezTo>
                <a:cubicBezTo>
                  <a:pt x="21536" y="20608"/>
                  <a:pt x="21266" y="21168"/>
                  <a:pt x="20609" y="21431"/>
                </a:cubicBezTo>
                <a:cubicBezTo>
                  <a:pt x="20213" y="21600"/>
                  <a:pt x="19455" y="21505"/>
                  <a:pt x="19042" y="21296"/>
                </a:cubicBezTo>
                <a:cubicBezTo>
                  <a:pt x="16945" y="20196"/>
                  <a:pt x="14914" y="19008"/>
                  <a:pt x="12859" y="17847"/>
                </a:cubicBezTo>
                <a:cubicBezTo>
                  <a:pt x="12227" y="17496"/>
                  <a:pt x="11494" y="17145"/>
                  <a:pt x="11983" y="16402"/>
                </a:cubicBezTo>
                <a:cubicBezTo>
                  <a:pt x="12421" y="15741"/>
                  <a:pt x="13171" y="15910"/>
                  <a:pt x="13878" y="16092"/>
                </a:cubicBezTo>
                <a:cubicBezTo>
                  <a:pt x="14215" y="16180"/>
                  <a:pt x="14561" y="16247"/>
                  <a:pt x="15117" y="16375"/>
                </a:cubicBezTo>
                <a:cubicBezTo>
                  <a:pt x="13255" y="13999"/>
                  <a:pt x="11494" y="11765"/>
                  <a:pt x="9649" y="9416"/>
                </a:cubicBezTo>
                <a:cubicBezTo>
                  <a:pt x="9329" y="10368"/>
                  <a:pt x="9144" y="11266"/>
                  <a:pt x="8723" y="12089"/>
                </a:cubicBezTo>
                <a:cubicBezTo>
                  <a:pt x="8504" y="12521"/>
                  <a:pt x="7905" y="12832"/>
                  <a:pt x="7476" y="13203"/>
                </a:cubicBezTo>
                <a:cubicBezTo>
                  <a:pt x="7097" y="12845"/>
                  <a:pt x="6600" y="12535"/>
                  <a:pt x="6355" y="12123"/>
                </a:cubicBezTo>
                <a:cubicBezTo>
                  <a:pt x="4746" y="9342"/>
                  <a:pt x="3205" y="6541"/>
                  <a:pt x="1638" y="3753"/>
                </a:cubicBezTo>
                <a:cubicBezTo>
                  <a:pt x="1099" y="2795"/>
                  <a:pt x="543" y="1836"/>
                  <a:pt x="54" y="857"/>
                </a:cubicBezTo>
                <a:cubicBezTo>
                  <a:pt x="-64" y="608"/>
                  <a:pt x="46" y="290"/>
                  <a:pt x="54" y="0"/>
                </a:cubicBezTo>
                <a:cubicBezTo>
                  <a:pt x="374" y="169"/>
                  <a:pt x="821" y="270"/>
                  <a:pt x="981" y="506"/>
                </a:cubicBezTo>
                <a:cubicBezTo>
                  <a:pt x="2901" y="3449"/>
                  <a:pt x="4772" y="6406"/>
                  <a:pt x="6659" y="9369"/>
                </a:cubicBezTo>
                <a:cubicBezTo>
                  <a:pt x="6768" y="9538"/>
                  <a:pt x="6886" y="9693"/>
                  <a:pt x="6996" y="9862"/>
                </a:cubicBezTo>
                <a:cubicBezTo>
                  <a:pt x="7105" y="9862"/>
                  <a:pt x="7223" y="9862"/>
                  <a:pt x="7333" y="9862"/>
                </a:cubicBezTo>
                <a:cubicBezTo>
                  <a:pt x="7383" y="8728"/>
                  <a:pt x="7400" y="7594"/>
                  <a:pt x="7493" y="6453"/>
                </a:cubicBezTo>
                <a:cubicBezTo>
                  <a:pt x="7526" y="6095"/>
                  <a:pt x="7560" y="5656"/>
                  <a:pt x="7821" y="5400"/>
                </a:cubicBezTo>
                <a:cubicBezTo>
                  <a:pt x="8335" y="4887"/>
                  <a:pt x="9127" y="5130"/>
                  <a:pt x="9700" y="5879"/>
                </a:cubicBezTo>
                <a:cubicBezTo>
                  <a:pt x="11654" y="8471"/>
                  <a:pt x="13617" y="11063"/>
                  <a:pt x="15597" y="13655"/>
                </a:cubicBezTo>
                <a:cubicBezTo>
                  <a:pt x="15740" y="13837"/>
                  <a:pt x="15909" y="14013"/>
                  <a:pt x="15959" y="14060"/>
                </a:cubicBezTo>
                <a:lnTo>
                  <a:pt x="15925" y="1406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7" name="Google Shape;1747;p38"/>
          <p:cNvSpPr/>
          <p:nvPr/>
        </p:nvSpPr>
        <p:spPr>
          <a:xfrm>
            <a:off x="7981942" y="1908627"/>
            <a:ext cx="59309" cy="117733"/>
          </a:xfrm>
          <a:custGeom>
            <a:rect b="b" l="l" r="r" t="t"/>
            <a:pathLst>
              <a:path extrusionOk="0" h="21445" w="21013">
                <a:moveTo>
                  <a:pt x="17118" y="232"/>
                </a:moveTo>
                <a:cubicBezTo>
                  <a:pt x="14666" y="3326"/>
                  <a:pt x="11304" y="6195"/>
                  <a:pt x="8377" y="9492"/>
                </a:cubicBezTo>
                <a:cubicBezTo>
                  <a:pt x="11865" y="8528"/>
                  <a:pt x="14890" y="7666"/>
                  <a:pt x="18000" y="6876"/>
                </a:cubicBezTo>
                <a:cubicBezTo>
                  <a:pt x="18700" y="6695"/>
                  <a:pt x="19961" y="6630"/>
                  <a:pt x="20465" y="6826"/>
                </a:cubicBezTo>
                <a:cubicBezTo>
                  <a:pt x="21572" y="7260"/>
                  <a:pt x="20760" y="7797"/>
                  <a:pt x="20129" y="8253"/>
                </a:cubicBezTo>
                <a:cubicBezTo>
                  <a:pt x="15549" y="11615"/>
                  <a:pt x="10996" y="14985"/>
                  <a:pt x="6416" y="18347"/>
                </a:cubicBezTo>
                <a:cubicBezTo>
                  <a:pt x="6037" y="18622"/>
                  <a:pt x="5687" y="18905"/>
                  <a:pt x="4959" y="19470"/>
                </a:cubicBezTo>
                <a:cubicBezTo>
                  <a:pt x="6556" y="19136"/>
                  <a:pt x="7648" y="18926"/>
                  <a:pt x="8671" y="18680"/>
                </a:cubicBezTo>
                <a:cubicBezTo>
                  <a:pt x="9777" y="18412"/>
                  <a:pt x="10940" y="18209"/>
                  <a:pt x="11570" y="18912"/>
                </a:cubicBezTo>
                <a:cubicBezTo>
                  <a:pt x="12201" y="19622"/>
                  <a:pt x="11136" y="20020"/>
                  <a:pt x="10016" y="20209"/>
                </a:cubicBezTo>
                <a:cubicBezTo>
                  <a:pt x="7438" y="20651"/>
                  <a:pt x="4861" y="21042"/>
                  <a:pt x="2241" y="21390"/>
                </a:cubicBezTo>
                <a:cubicBezTo>
                  <a:pt x="728" y="21600"/>
                  <a:pt x="-14" y="21201"/>
                  <a:pt x="0" y="20404"/>
                </a:cubicBezTo>
                <a:cubicBezTo>
                  <a:pt x="28" y="18962"/>
                  <a:pt x="-28" y="17521"/>
                  <a:pt x="182" y="16086"/>
                </a:cubicBezTo>
                <a:cubicBezTo>
                  <a:pt x="252" y="15716"/>
                  <a:pt x="1205" y="15383"/>
                  <a:pt x="1779" y="15028"/>
                </a:cubicBezTo>
                <a:cubicBezTo>
                  <a:pt x="2311" y="15398"/>
                  <a:pt x="2984" y="15738"/>
                  <a:pt x="3306" y="16151"/>
                </a:cubicBezTo>
                <a:cubicBezTo>
                  <a:pt x="3558" y="16477"/>
                  <a:pt x="3362" y="16890"/>
                  <a:pt x="3740" y="17390"/>
                </a:cubicBezTo>
                <a:cubicBezTo>
                  <a:pt x="7172" y="14890"/>
                  <a:pt x="10590" y="12390"/>
                  <a:pt x="14022" y="9898"/>
                </a:cubicBezTo>
                <a:cubicBezTo>
                  <a:pt x="13938" y="9847"/>
                  <a:pt x="13868" y="9804"/>
                  <a:pt x="13784" y="9753"/>
                </a:cubicBezTo>
                <a:cubicBezTo>
                  <a:pt x="11444" y="10369"/>
                  <a:pt x="9161" y="11014"/>
                  <a:pt x="6766" y="11572"/>
                </a:cubicBezTo>
                <a:cubicBezTo>
                  <a:pt x="6037" y="11746"/>
                  <a:pt x="5071" y="11659"/>
                  <a:pt x="4230" y="11695"/>
                </a:cubicBezTo>
                <a:cubicBezTo>
                  <a:pt x="4342" y="11231"/>
                  <a:pt x="4216" y="10702"/>
                  <a:pt x="4609" y="10318"/>
                </a:cubicBezTo>
                <a:cubicBezTo>
                  <a:pt x="8040" y="7152"/>
                  <a:pt x="11556" y="4007"/>
                  <a:pt x="15072" y="870"/>
                </a:cubicBezTo>
                <a:cubicBezTo>
                  <a:pt x="15409" y="565"/>
                  <a:pt x="15857" y="290"/>
                  <a:pt x="16235" y="0"/>
                </a:cubicBezTo>
                <a:cubicBezTo>
                  <a:pt x="16515" y="80"/>
                  <a:pt x="16795" y="145"/>
                  <a:pt x="17076" y="225"/>
                </a:cubicBezTo>
                <a:lnTo>
                  <a:pt x="17118" y="23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8" name="Google Shape;1748;p38"/>
          <p:cNvSpPr/>
          <p:nvPr/>
        </p:nvSpPr>
        <p:spPr>
          <a:xfrm>
            <a:off x="7930343" y="1658983"/>
            <a:ext cx="116063" cy="121383"/>
          </a:xfrm>
          <a:custGeom>
            <a:rect b="b" l="l" r="r" t="t"/>
            <a:pathLst>
              <a:path extrusionOk="0" h="20478" w="21404">
                <a:moveTo>
                  <a:pt x="17538" y="17775"/>
                </a:moveTo>
                <a:cubicBezTo>
                  <a:pt x="18442" y="17097"/>
                  <a:pt x="19142" y="16587"/>
                  <a:pt x="19835" y="16070"/>
                </a:cubicBezTo>
                <a:cubicBezTo>
                  <a:pt x="20273" y="15742"/>
                  <a:pt x="20769" y="15540"/>
                  <a:pt x="21192" y="16030"/>
                </a:cubicBezTo>
                <a:cubicBezTo>
                  <a:pt x="21600" y="16500"/>
                  <a:pt x="21374" y="16902"/>
                  <a:pt x="20907" y="17258"/>
                </a:cubicBezTo>
                <a:cubicBezTo>
                  <a:pt x="19580" y="18218"/>
                  <a:pt x="18275" y="19211"/>
                  <a:pt x="16933" y="20157"/>
                </a:cubicBezTo>
                <a:cubicBezTo>
                  <a:pt x="16189" y="20687"/>
                  <a:pt x="15752" y="20553"/>
                  <a:pt x="15431" y="19815"/>
                </a:cubicBezTo>
                <a:cubicBezTo>
                  <a:pt x="14855" y="18486"/>
                  <a:pt x="14264" y="17178"/>
                  <a:pt x="13666" y="15856"/>
                </a:cubicBezTo>
                <a:cubicBezTo>
                  <a:pt x="13433" y="15339"/>
                  <a:pt x="13148" y="14775"/>
                  <a:pt x="13899" y="14467"/>
                </a:cubicBezTo>
                <a:cubicBezTo>
                  <a:pt x="14614" y="14165"/>
                  <a:pt x="14957" y="14695"/>
                  <a:pt x="15241" y="15191"/>
                </a:cubicBezTo>
                <a:cubicBezTo>
                  <a:pt x="15518" y="15661"/>
                  <a:pt x="15781" y="16138"/>
                  <a:pt x="16153" y="16809"/>
                </a:cubicBezTo>
                <a:cubicBezTo>
                  <a:pt x="16999" y="14279"/>
                  <a:pt x="17553" y="11897"/>
                  <a:pt x="17232" y="9421"/>
                </a:cubicBezTo>
                <a:cubicBezTo>
                  <a:pt x="17093" y="8354"/>
                  <a:pt x="16853" y="7273"/>
                  <a:pt x="16422" y="6287"/>
                </a:cubicBezTo>
                <a:cubicBezTo>
                  <a:pt x="13790" y="275"/>
                  <a:pt x="5520" y="-779"/>
                  <a:pt x="1072" y="4294"/>
                </a:cubicBezTo>
                <a:cubicBezTo>
                  <a:pt x="824" y="4569"/>
                  <a:pt x="576" y="4858"/>
                  <a:pt x="335" y="5140"/>
                </a:cubicBezTo>
                <a:lnTo>
                  <a:pt x="0" y="4965"/>
                </a:lnTo>
                <a:cubicBezTo>
                  <a:pt x="146" y="4636"/>
                  <a:pt x="255" y="4281"/>
                  <a:pt x="459" y="3979"/>
                </a:cubicBezTo>
                <a:cubicBezTo>
                  <a:pt x="2800" y="543"/>
                  <a:pt x="7664" y="-913"/>
                  <a:pt x="11945" y="590"/>
                </a:cubicBezTo>
                <a:cubicBezTo>
                  <a:pt x="15927" y="1992"/>
                  <a:pt x="17888" y="4858"/>
                  <a:pt x="18588" y="8582"/>
                </a:cubicBezTo>
                <a:cubicBezTo>
                  <a:pt x="19099" y="11306"/>
                  <a:pt x="18617" y="13963"/>
                  <a:pt x="17881" y="16594"/>
                </a:cubicBezTo>
                <a:cubicBezTo>
                  <a:pt x="17793" y="16896"/>
                  <a:pt x="17706" y="17198"/>
                  <a:pt x="17538" y="17788"/>
                </a:cubicBezTo>
                <a:lnTo>
                  <a:pt x="17538" y="177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9" name="Google Shape;1749;p38"/>
          <p:cNvSpPr/>
          <p:nvPr/>
        </p:nvSpPr>
        <p:spPr>
          <a:xfrm>
            <a:off x="8156772" y="1682501"/>
            <a:ext cx="189209" cy="91704"/>
          </a:xfrm>
          <a:custGeom>
            <a:rect b="b" l="l" r="r" t="t"/>
            <a:pathLst>
              <a:path extrusionOk="0" h="21130" w="21593">
                <a:moveTo>
                  <a:pt x="21584" y="1158"/>
                </a:moveTo>
                <a:cubicBezTo>
                  <a:pt x="14057" y="242"/>
                  <a:pt x="7669" y="5024"/>
                  <a:pt x="2553" y="16282"/>
                </a:cubicBezTo>
                <a:cubicBezTo>
                  <a:pt x="2612" y="16502"/>
                  <a:pt x="2625" y="16584"/>
                  <a:pt x="2652" y="16630"/>
                </a:cubicBezTo>
                <a:cubicBezTo>
                  <a:pt x="2905" y="17097"/>
                  <a:pt x="3154" y="17574"/>
                  <a:pt x="3402" y="18032"/>
                </a:cubicBezTo>
                <a:cubicBezTo>
                  <a:pt x="3135" y="18471"/>
                  <a:pt x="2901" y="18993"/>
                  <a:pt x="2607" y="19314"/>
                </a:cubicBezTo>
                <a:cubicBezTo>
                  <a:pt x="2079" y="19891"/>
                  <a:pt x="1519" y="20340"/>
                  <a:pt x="977" y="20844"/>
                </a:cubicBezTo>
                <a:cubicBezTo>
                  <a:pt x="359" y="21430"/>
                  <a:pt x="83" y="21128"/>
                  <a:pt x="47" y="19809"/>
                </a:cubicBezTo>
                <a:cubicBezTo>
                  <a:pt x="16" y="18554"/>
                  <a:pt x="-7" y="17308"/>
                  <a:pt x="2" y="16044"/>
                </a:cubicBezTo>
                <a:cubicBezTo>
                  <a:pt x="7" y="14844"/>
                  <a:pt x="318" y="14358"/>
                  <a:pt x="824" y="14972"/>
                </a:cubicBezTo>
                <a:cubicBezTo>
                  <a:pt x="1487" y="15787"/>
                  <a:pt x="1826" y="15274"/>
                  <a:pt x="2305" y="14294"/>
                </a:cubicBezTo>
                <a:cubicBezTo>
                  <a:pt x="6883" y="4832"/>
                  <a:pt x="12409" y="-170"/>
                  <a:pt x="18992" y="4"/>
                </a:cubicBezTo>
                <a:cubicBezTo>
                  <a:pt x="19850" y="22"/>
                  <a:pt x="20708" y="343"/>
                  <a:pt x="21566" y="508"/>
                </a:cubicBezTo>
                <a:cubicBezTo>
                  <a:pt x="21575" y="719"/>
                  <a:pt x="21584" y="938"/>
                  <a:pt x="21593" y="1149"/>
                </a:cubicBezTo>
                <a:lnTo>
                  <a:pt x="21584" y="115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0" name="Google Shape;1750;p38"/>
          <p:cNvSpPr/>
          <p:nvPr/>
        </p:nvSpPr>
        <p:spPr>
          <a:xfrm>
            <a:off x="7352745" y="1706731"/>
            <a:ext cx="146876" cy="53377"/>
          </a:xfrm>
          <a:custGeom>
            <a:rect b="b" l="l" r="r" t="t"/>
            <a:pathLst>
              <a:path extrusionOk="0" h="19287" w="21356">
                <a:moveTo>
                  <a:pt x="19005" y="8883"/>
                </a:moveTo>
                <a:cubicBezTo>
                  <a:pt x="18534" y="9128"/>
                  <a:pt x="18218" y="9501"/>
                  <a:pt x="17913" y="9401"/>
                </a:cubicBezTo>
                <a:cubicBezTo>
                  <a:pt x="17631" y="9314"/>
                  <a:pt x="17240" y="8855"/>
                  <a:pt x="17165" y="8323"/>
                </a:cubicBezTo>
                <a:cubicBezTo>
                  <a:pt x="17090" y="7791"/>
                  <a:pt x="17286" y="6598"/>
                  <a:pt x="17493" y="6354"/>
                </a:cubicBezTo>
                <a:cubicBezTo>
                  <a:pt x="18367" y="5262"/>
                  <a:pt x="19270" y="4313"/>
                  <a:pt x="20196" y="3523"/>
                </a:cubicBezTo>
                <a:cubicBezTo>
                  <a:pt x="20754" y="3049"/>
                  <a:pt x="20966" y="4184"/>
                  <a:pt x="21018" y="5362"/>
                </a:cubicBezTo>
                <a:cubicBezTo>
                  <a:pt x="21139" y="8064"/>
                  <a:pt x="21231" y="10780"/>
                  <a:pt x="21346" y="13482"/>
                </a:cubicBezTo>
                <a:cubicBezTo>
                  <a:pt x="21392" y="14661"/>
                  <a:pt x="21283" y="15580"/>
                  <a:pt x="20765" y="15724"/>
                </a:cubicBezTo>
                <a:cubicBezTo>
                  <a:pt x="20253" y="15868"/>
                  <a:pt x="20035" y="15063"/>
                  <a:pt x="20000" y="13870"/>
                </a:cubicBezTo>
                <a:cubicBezTo>
                  <a:pt x="19989" y="13410"/>
                  <a:pt x="19960" y="12950"/>
                  <a:pt x="19920" y="12131"/>
                </a:cubicBezTo>
                <a:cubicBezTo>
                  <a:pt x="19724" y="12692"/>
                  <a:pt x="19609" y="12979"/>
                  <a:pt x="19506" y="13324"/>
                </a:cubicBezTo>
                <a:cubicBezTo>
                  <a:pt x="17608" y="19403"/>
                  <a:pt x="14319" y="21142"/>
                  <a:pt x="11685" y="17104"/>
                </a:cubicBezTo>
                <a:cubicBezTo>
                  <a:pt x="10701" y="15609"/>
                  <a:pt x="9862" y="13482"/>
                  <a:pt x="8999" y="11499"/>
                </a:cubicBezTo>
                <a:cubicBezTo>
                  <a:pt x="8062" y="9343"/>
                  <a:pt x="7216" y="6900"/>
                  <a:pt x="6256" y="4802"/>
                </a:cubicBezTo>
                <a:cubicBezTo>
                  <a:pt x="5215" y="2531"/>
                  <a:pt x="3979" y="1396"/>
                  <a:pt x="2552" y="2043"/>
                </a:cubicBezTo>
                <a:cubicBezTo>
                  <a:pt x="1454" y="2531"/>
                  <a:pt x="712" y="4198"/>
                  <a:pt x="137" y="6843"/>
                </a:cubicBezTo>
                <a:cubicBezTo>
                  <a:pt x="-208" y="4917"/>
                  <a:pt x="166" y="3839"/>
                  <a:pt x="517" y="2962"/>
                </a:cubicBezTo>
                <a:cubicBezTo>
                  <a:pt x="1609" y="217"/>
                  <a:pt x="2961" y="-458"/>
                  <a:pt x="4433" y="275"/>
                </a:cubicBezTo>
                <a:cubicBezTo>
                  <a:pt x="6049" y="1080"/>
                  <a:pt x="7257" y="3623"/>
                  <a:pt x="8418" y="6354"/>
                </a:cubicBezTo>
                <a:cubicBezTo>
                  <a:pt x="9350" y="8553"/>
                  <a:pt x="10235" y="10852"/>
                  <a:pt x="11219" y="12907"/>
                </a:cubicBezTo>
                <a:cubicBezTo>
                  <a:pt x="12392" y="15379"/>
                  <a:pt x="13761" y="16572"/>
                  <a:pt x="15313" y="15983"/>
                </a:cubicBezTo>
                <a:cubicBezTo>
                  <a:pt x="17004" y="15350"/>
                  <a:pt x="18166" y="12979"/>
                  <a:pt x="19005" y="8855"/>
                </a:cubicBezTo>
                <a:lnTo>
                  <a:pt x="19005" y="888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1" name="Google Shape;1751;p38"/>
          <p:cNvSpPr/>
          <p:nvPr/>
        </p:nvSpPr>
        <p:spPr>
          <a:xfrm>
            <a:off x="7385794" y="1404341"/>
            <a:ext cx="90003" cy="117386"/>
          </a:xfrm>
          <a:custGeom>
            <a:rect b="b" l="l" r="r" t="t"/>
            <a:pathLst>
              <a:path extrusionOk="0" h="21343" w="21519">
                <a:moveTo>
                  <a:pt x="15614" y="17388"/>
                </a:moveTo>
                <a:cubicBezTo>
                  <a:pt x="17193" y="12160"/>
                  <a:pt x="17855" y="6953"/>
                  <a:pt x="17855" y="1587"/>
                </a:cubicBezTo>
                <a:cubicBezTo>
                  <a:pt x="11840" y="1255"/>
                  <a:pt x="5920" y="929"/>
                  <a:pt x="0" y="597"/>
                </a:cubicBezTo>
                <a:cubicBezTo>
                  <a:pt x="0" y="430"/>
                  <a:pt x="0" y="271"/>
                  <a:pt x="0" y="105"/>
                </a:cubicBezTo>
                <a:cubicBezTo>
                  <a:pt x="435" y="69"/>
                  <a:pt x="861" y="-18"/>
                  <a:pt x="1296" y="4"/>
                </a:cubicBezTo>
                <a:cubicBezTo>
                  <a:pt x="6355" y="105"/>
                  <a:pt x="11405" y="228"/>
                  <a:pt x="16474" y="329"/>
                </a:cubicBezTo>
                <a:cubicBezTo>
                  <a:pt x="17061" y="336"/>
                  <a:pt x="17637" y="358"/>
                  <a:pt x="18214" y="315"/>
                </a:cubicBezTo>
                <a:cubicBezTo>
                  <a:pt x="19557" y="221"/>
                  <a:pt x="19898" y="380"/>
                  <a:pt x="19813" y="1515"/>
                </a:cubicBezTo>
                <a:cubicBezTo>
                  <a:pt x="19510" y="5579"/>
                  <a:pt x="19160" y="9643"/>
                  <a:pt x="18763" y="13700"/>
                </a:cubicBezTo>
                <a:cubicBezTo>
                  <a:pt x="18649" y="14864"/>
                  <a:pt x="18318" y="16021"/>
                  <a:pt x="18318" y="17258"/>
                </a:cubicBezTo>
                <a:cubicBezTo>
                  <a:pt x="18782" y="16802"/>
                  <a:pt x="19236" y="16361"/>
                  <a:pt x="19680" y="15905"/>
                </a:cubicBezTo>
                <a:cubicBezTo>
                  <a:pt x="20125" y="15450"/>
                  <a:pt x="20749" y="15103"/>
                  <a:pt x="21335" y="15580"/>
                </a:cubicBezTo>
                <a:cubicBezTo>
                  <a:pt x="21600" y="15804"/>
                  <a:pt x="21572" y="16506"/>
                  <a:pt x="21297" y="16795"/>
                </a:cubicBezTo>
                <a:cubicBezTo>
                  <a:pt x="20040" y="18169"/>
                  <a:pt x="18678" y="19485"/>
                  <a:pt x="17306" y="20794"/>
                </a:cubicBezTo>
                <a:cubicBezTo>
                  <a:pt x="16493" y="21582"/>
                  <a:pt x="15737" y="21524"/>
                  <a:pt x="15179" y="20606"/>
                </a:cubicBezTo>
                <a:cubicBezTo>
                  <a:pt x="14365" y="19268"/>
                  <a:pt x="13561" y="17930"/>
                  <a:pt x="12909" y="16556"/>
                </a:cubicBezTo>
                <a:cubicBezTo>
                  <a:pt x="12748" y="16231"/>
                  <a:pt x="13164" y="15754"/>
                  <a:pt x="13316" y="15349"/>
                </a:cubicBezTo>
                <a:cubicBezTo>
                  <a:pt x="13798" y="15551"/>
                  <a:pt x="14403" y="15681"/>
                  <a:pt x="14715" y="15985"/>
                </a:cubicBezTo>
                <a:cubicBezTo>
                  <a:pt x="15131" y="16390"/>
                  <a:pt x="15311" y="16918"/>
                  <a:pt x="15604" y="17395"/>
                </a:cubicBezTo>
                <a:lnTo>
                  <a:pt x="15614" y="1739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2" name="Google Shape;1752;p38"/>
          <p:cNvSpPr/>
          <p:nvPr/>
        </p:nvSpPr>
        <p:spPr>
          <a:xfrm>
            <a:off x="7366657" y="1448850"/>
            <a:ext cx="91585" cy="95430"/>
          </a:xfrm>
          <a:custGeom>
            <a:rect b="b" l="l" r="r" t="t"/>
            <a:pathLst>
              <a:path extrusionOk="0" h="21361" w="21461">
                <a:moveTo>
                  <a:pt x="21461" y="20791"/>
                </a:moveTo>
                <a:cubicBezTo>
                  <a:pt x="20961" y="20907"/>
                  <a:pt x="20442" y="21112"/>
                  <a:pt x="19932" y="21121"/>
                </a:cubicBezTo>
                <a:cubicBezTo>
                  <a:pt x="15364" y="21227"/>
                  <a:pt x="10814" y="21290"/>
                  <a:pt x="6246" y="21361"/>
                </a:cubicBezTo>
                <a:cubicBezTo>
                  <a:pt x="5764" y="21361"/>
                  <a:pt x="5282" y="21299"/>
                  <a:pt x="4809" y="21227"/>
                </a:cubicBezTo>
                <a:cubicBezTo>
                  <a:pt x="2622" y="20925"/>
                  <a:pt x="1538" y="19847"/>
                  <a:pt x="1677" y="17737"/>
                </a:cubicBezTo>
                <a:cubicBezTo>
                  <a:pt x="1890" y="14710"/>
                  <a:pt x="2280" y="11692"/>
                  <a:pt x="2613" y="8673"/>
                </a:cubicBezTo>
                <a:cubicBezTo>
                  <a:pt x="2780" y="7178"/>
                  <a:pt x="2947" y="5682"/>
                  <a:pt x="3151" y="3839"/>
                </a:cubicBezTo>
                <a:cubicBezTo>
                  <a:pt x="2483" y="4409"/>
                  <a:pt x="2122" y="4863"/>
                  <a:pt x="1649" y="5085"/>
                </a:cubicBezTo>
                <a:cubicBezTo>
                  <a:pt x="1214" y="5290"/>
                  <a:pt x="649" y="5237"/>
                  <a:pt x="139" y="5290"/>
                </a:cubicBezTo>
                <a:cubicBezTo>
                  <a:pt x="120" y="4792"/>
                  <a:pt x="-139" y="4133"/>
                  <a:pt x="102" y="3848"/>
                </a:cubicBezTo>
                <a:cubicBezTo>
                  <a:pt x="1158" y="2610"/>
                  <a:pt x="2326" y="1462"/>
                  <a:pt x="3512" y="331"/>
                </a:cubicBezTo>
                <a:cubicBezTo>
                  <a:pt x="4114" y="-239"/>
                  <a:pt x="4744" y="-25"/>
                  <a:pt x="5171" y="607"/>
                </a:cubicBezTo>
                <a:cubicBezTo>
                  <a:pt x="6060" y="1916"/>
                  <a:pt x="6978" y="3198"/>
                  <a:pt x="7737" y="4569"/>
                </a:cubicBezTo>
                <a:cubicBezTo>
                  <a:pt x="7951" y="4952"/>
                  <a:pt x="7636" y="5584"/>
                  <a:pt x="7571" y="6100"/>
                </a:cubicBezTo>
                <a:cubicBezTo>
                  <a:pt x="7070" y="5922"/>
                  <a:pt x="6514" y="5780"/>
                  <a:pt x="6060" y="5530"/>
                </a:cubicBezTo>
                <a:cubicBezTo>
                  <a:pt x="5801" y="5379"/>
                  <a:pt x="5653" y="5032"/>
                  <a:pt x="5273" y="4542"/>
                </a:cubicBezTo>
                <a:cubicBezTo>
                  <a:pt x="5078" y="6252"/>
                  <a:pt x="4920" y="7694"/>
                  <a:pt x="4744" y="9145"/>
                </a:cubicBezTo>
                <a:cubicBezTo>
                  <a:pt x="4448" y="11656"/>
                  <a:pt x="4114" y="14167"/>
                  <a:pt x="3836" y="16687"/>
                </a:cubicBezTo>
                <a:cubicBezTo>
                  <a:pt x="3577" y="18984"/>
                  <a:pt x="4114" y="19580"/>
                  <a:pt x="6514" y="19643"/>
                </a:cubicBezTo>
                <a:cubicBezTo>
                  <a:pt x="10814" y="19758"/>
                  <a:pt x="15104" y="19847"/>
                  <a:pt x="19413" y="19972"/>
                </a:cubicBezTo>
                <a:cubicBezTo>
                  <a:pt x="20090" y="19990"/>
                  <a:pt x="20775" y="20177"/>
                  <a:pt x="21442" y="20275"/>
                </a:cubicBezTo>
                <a:cubicBezTo>
                  <a:pt x="21442" y="20444"/>
                  <a:pt x="21442" y="20613"/>
                  <a:pt x="21442" y="20782"/>
                </a:cubicBezTo>
                <a:lnTo>
                  <a:pt x="21461" y="2079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3" name="Google Shape;1753;p38"/>
          <p:cNvSpPr/>
          <p:nvPr/>
        </p:nvSpPr>
        <p:spPr>
          <a:xfrm>
            <a:off x="7328144" y="1150595"/>
            <a:ext cx="130063" cy="111259"/>
          </a:xfrm>
          <a:custGeom>
            <a:rect b="b" l="l" r="r" t="t"/>
            <a:pathLst>
              <a:path extrusionOk="0" h="21489" w="21498">
                <a:moveTo>
                  <a:pt x="16247" y="2770"/>
                </a:moveTo>
                <a:cubicBezTo>
                  <a:pt x="15960" y="2378"/>
                  <a:pt x="15705" y="2032"/>
                  <a:pt x="15457" y="1694"/>
                </a:cubicBezTo>
                <a:cubicBezTo>
                  <a:pt x="15764" y="1402"/>
                  <a:pt x="16038" y="941"/>
                  <a:pt x="16385" y="857"/>
                </a:cubicBezTo>
                <a:cubicBezTo>
                  <a:pt x="17744" y="511"/>
                  <a:pt x="19123" y="273"/>
                  <a:pt x="20495" y="27"/>
                </a:cubicBezTo>
                <a:cubicBezTo>
                  <a:pt x="21286" y="-111"/>
                  <a:pt x="21600" y="281"/>
                  <a:pt x="21469" y="1210"/>
                </a:cubicBezTo>
                <a:cubicBezTo>
                  <a:pt x="21306" y="2355"/>
                  <a:pt x="21175" y="3522"/>
                  <a:pt x="20914" y="4628"/>
                </a:cubicBezTo>
                <a:cubicBezTo>
                  <a:pt x="20829" y="4982"/>
                  <a:pt x="20365" y="5212"/>
                  <a:pt x="20071" y="5504"/>
                </a:cubicBezTo>
                <a:cubicBezTo>
                  <a:pt x="19901" y="5105"/>
                  <a:pt x="19613" y="4713"/>
                  <a:pt x="19594" y="4290"/>
                </a:cubicBezTo>
                <a:cubicBezTo>
                  <a:pt x="19561" y="3768"/>
                  <a:pt x="19744" y="3238"/>
                  <a:pt x="19862" y="2470"/>
                </a:cubicBezTo>
                <a:cubicBezTo>
                  <a:pt x="11476" y="6326"/>
                  <a:pt x="5163" y="12817"/>
                  <a:pt x="346" y="21489"/>
                </a:cubicBezTo>
                <a:cubicBezTo>
                  <a:pt x="229" y="21420"/>
                  <a:pt x="111" y="21343"/>
                  <a:pt x="0" y="21259"/>
                </a:cubicBezTo>
                <a:cubicBezTo>
                  <a:pt x="111" y="20851"/>
                  <a:pt x="163" y="20406"/>
                  <a:pt x="340" y="20045"/>
                </a:cubicBezTo>
                <a:cubicBezTo>
                  <a:pt x="2327" y="16104"/>
                  <a:pt x="4823" y="12648"/>
                  <a:pt x="7725" y="9598"/>
                </a:cubicBezTo>
                <a:cubicBezTo>
                  <a:pt x="10339" y="6848"/>
                  <a:pt x="13221" y="4544"/>
                  <a:pt x="16247" y="2746"/>
                </a:cubicBezTo>
                <a:lnTo>
                  <a:pt x="16247" y="277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4" name="Google Shape;1754;p38"/>
          <p:cNvSpPr/>
          <p:nvPr/>
        </p:nvSpPr>
        <p:spPr>
          <a:xfrm>
            <a:off x="7231521" y="1143180"/>
            <a:ext cx="41284" cy="127025"/>
          </a:xfrm>
          <a:custGeom>
            <a:rect b="b" l="l" r="r" t="t"/>
            <a:pathLst>
              <a:path extrusionOk="0" h="21466" w="19589">
                <a:moveTo>
                  <a:pt x="8806" y="7"/>
                </a:moveTo>
                <a:cubicBezTo>
                  <a:pt x="3537" y="3790"/>
                  <a:pt x="1062" y="7668"/>
                  <a:pt x="3893" y="11828"/>
                </a:cubicBezTo>
                <a:cubicBezTo>
                  <a:pt x="5318" y="13891"/>
                  <a:pt x="7775" y="15767"/>
                  <a:pt x="11675" y="17507"/>
                </a:cubicBezTo>
                <a:cubicBezTo>
                  <a:pt x="13100" y="17205"/>
                  <a:pt x="14412" y="16889"/>
                  <a:pt x="15781" y="16633"/>
                </a:cubicBezTo>
                <a:cubicBezTo>
                  <a:pt x="17712" y="16277"/>
                  <a:pt x="19081" y="16553"/>
                  <a:pt x="19231" y="17339"/>
                </a:cubicBezTo>
                <a:cubicBezTo>
                  <a:pt x="19400" y="18414"/>
                  <a:pt x="19606" y="19496"/>
                  <a:pt x="19587" y="20578"/>
                </a:cubicBezTo>
                <a:cubicBezTo>
                  <a:pt x="19587" y="21197"/>
                  <a:pt x="18594" y="21600"/>
                  <a:pt x="16606" y="21425"/>
                </a:cubicBezTo>
                <a:cubicBezTo>
                  <a:pt x="13344" y="21150"/>
                  <a:pt x="10025" y="20901"/>
                  <a:pt x="6837" y="20558"/>
                </a:cubicBezTo>
                <a:cubicBezTo>
                  <a:pt x="5731" y="20437"/>
                  <a:pt x="4812" y="20068"/>
                  <a:pt x="3818" y="19812"/>
                </a:cubicBezTo>
                <a:cubicBezTo>
                  <a:pt x="4568" y="19456"/>
                  <a:pt x="5225" y="19073"/>
                  <a:pt x="6087" y="18750"/>
                </a:cubicBezTo>
                <a:cubicBezTo>
                  <a:pt x="6687" y="18529"/>
                  <a:pt x="7531" y="18401"/>
                  <a:pt x="8393" y="18193"/>
                </a:cubicBezTo>
                <a:cubicBezTo>
                  <a:pt x="537" y="14053"/>
                  <a:pt x="-1994" y="9577"/>
                  <a:pt x="1606" y="4738"/>
                </a:cubicBezTo>
                <a:cubicBezTo>
                  <a:pt x="2918" y="2964"/>
                  <a:pt x="4962" y="1304"/>
                  <a:pt x="8825" y="0"/>
                </a:cubicBezTo>
                <a:lnTo>
                  <a:pt x="8825" y="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5" name="Google Shape;1755;p38"/>
          <p:cNvSpPr/>
          <p:nvPr/>
        </p:nvSpPr>
        <p:spPr>
          <a:xfrm>
            <a:off x="7109408" y="1139037"/>
            <a:ext cx="85569" cy="127341"/>
          </a:xfrm>
          <a:custGeom>
            <a:rect b="b" l="l" r="r" t="t"/>
            <a:pathLst>
              <a:path extrusionOk="0" h="21574" w="21581">
                <a:moveTo>
                  <a:pt x="19128" y="2136"/>
                </a:moveTo>
                <a:cubicBezTo>
                  <a:pt x="8712" y="6871"/>
                  <a:pt x="2990" y="13465"/>
                  <a:pt x="638" y="21574"/>
                </a:cubicBezTo>
                <a:cubicBezTo>
                  <a:pt x="429" y="21534"/>
                  <a:pt x="209" y="21493"/>
                  <a:pt x="0" y="21453"/>
                </a:cubicBezTo>
                <a:cubicBezTo>
                  <a:pt x="130" y="20550"/>
                  <a:pt x="130" y="19621"/>
                  <a:pt x="429" y="18738"/>
                </a:cubicBezTo>
                <a:cubicBezTo>
                  <a:pt x="2592" y="12259"/>
                  <a:pt x="7516" y="6911"/>
                  <a:pt x="15031" y="2661"/>
                </a:cubicBezTo>
                <a:cubicBezTo>
                  <a:pt x="15350" y="2480"/>
                  <a:pt x="15679" y="2304"/>
                  <a:pt x="16247" y="1988"/>
                </a:cubicBezTo>
                <a:cubicBezTo>
                  <a:pt x="15540" y="1988"/>
                  <a:pt x="15031" y="2062"/>
                  <a:pt x="14603" y="1974"/>
                </a:cubicBezTo>
                <a:cubicBezTo>
                  <a:pt x="14134" y="1873"/>
                  <a:pt x="13576" y="1671"/>
                  <a:pt x="13377" y="1402"/>
                </a:cubicBezTo>
                <a:cubicBezTo>
                  <a:pt x="13267" y="1247"/>
                  <a:pt x="13755" y="695"/>
                  <a:pt x="14084" y="641"/>
                </a:cubicBezTo>
                <a:cubicBezTo>
                  <a:pt x="15958" y="365"/>
                  <a:pt x="17862" y="136"/>
                  <a:pt x="19766" y="1"/>
                </a:cubicBezTo>
                <a:cubicBezTo>
                  <a:pt x="20125" y="-26"/>
                  <a:pt x="20803" y="378"/>
                  <a:pt x="20892" y="654"/>
                </a:cubicBezTo>
                <a:cubicBezTo>
                  <a:pt x="21231" y="1705"/>
                  <a:pt x="21490" y="2796"/>
                  <a:pt x="21580" y="3867"/>
                </a:cubicBezTo>
                <a:cubicBezTo>
                  <a:pt x="21600" y="4177"/>
                  <a:pt x="20962" y="4514"/>
                  <a:pt x="20623" y="4830"/>
                </a:cubicBezTo>
                <a:cubicBezTo>
                  <a:pt x="20224" y="4574"/>
                  <a:pt x="19616" y="4359"/>
                  <a:pt x="19477" y="4049"/>
                </a:cubicBezTo>
                <a:cubicBezTo>
                  <a:pt x="19228" y="3517"/>
                  <a:pt x="19248" y="2917"/>
                  <a:pt x="19138" y="2136"/>
                </a:cubicBezTo>
                <a:lnTo>
                  <a:pt x="19138" y="21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6" name="Google Shape;1756;p38"/>
          <p:cNvSpPr/>
          <p:nvPr/>
        </p:nvSpPr>
        <p:spPr>
          <a:xfrm>
            <a:off x="7831980" y="1150555"/>
            <a:ext cx="27376" cy="121856"/>
          </a:xfrm>
          <a:custGeom>
            <a:rect b="b" l="l" r="r" t="t"/>
            <a:pathLst>
              <a:path extrusionOk="0" h="21220" w="20354">
                <a:moveTo>
                  <a:pt x="13703" y="3583"/>
                </a:moveTo>
                <a:cubicBezTo>
                  <a:pt x="7641" y="7148"/>
                  <a:pt x="5140" y="10845"/>
                  <a:pt x="6582" y="14639"/>
                </a:cubicBezTo>
                <a:cubicBezTo>
                  <a:pt x="7259" y="16383"/>
                  <a:pt x="8995" y="18114"/>
                  <a:pt x="10496" y="19845"/>
                </a:cubicBezTo>
                <a:cubicBezTo>
                  <a:pt x="11025" y="20433"/>
                  <a:pt x="11702" y="21008"/>
                  <a:pt x="8495" y="21188"/>
                </a:cubicBezTo>
                <a:cubicBezTo>
                  <a:pt x="5258" y="21368"/>
                  <a:pt x="4581" y="20752"/>
                  <a:pt x="3992" y="20198"/>
                </a:cubicBezTo>
                <a:cubicBezTo>
                  <a:pt x="-1246" y="15283"/>
                  <a:pt x="-746" y="10402"/>
                  <a:pt x="5640" y="5563"/>
                </a:cubicBezTo>
                <a:cubicBezTo>
                  <a:pt x="6052" y="5258"/>
                  <a:pt x="6464" y="4953"/>
                  <a:pt x="7200" y="4441"/>
                </a:cubicBezTo>
                <a:cubicBezTo>
                  <a:pt x="5787" y="4718"/>
                  <a:pt x="5081" y="4967"/>
                  <a:pt x="4286" y="4981"/>
                </a:cubicBezTo>
                <a:cubicBezTo>
                  <a:pt x="3080" y="5016"/>
                  <a:pt x="1461" y="4981"/>
                  <a:pt x="579" y="4815"/>
                </a:cubicBezTo>
                <a:cubicBezTo>
                  <a:pt x="-39" y="4690"/>
                  <a:pt x="-216" y="4199"/>
                  <a:pt x="314" y="4046"/>
                </a:cubicBezTo>
                <a:cubicBezTo>
                  <a:pt x="4904" y="2731"/>
                  <a:pt x="9613" y="1436"/>
                  <a:pt x="14557" y="197"/>
                </a:cubicBezTo>
                <a:cubicBezTo>
                  <a:pt x="16264" y="-232"/>
                  <a:pt x="19089" y="80"/>
                  <a:pt x="19353" y="737"/>
                </a:cubicBezTo>
                <a:cubicBezTo>
                  <a:pt x="19942" y="2170"/>
                  <a:pt x="20295" y="3610"/>
                  <a:pt x="20354" y="5050"/>
                </a:cubicBezTo>
                <a:cubicBezTo>
                  <a:pt x="20354" y="5300"/>
                  <a:pt x="18529" y="5777"/>
                  <a:pt x="17823" y="5756"/>
                </a:cubicBezTo>
                <a:cubicBezTo>
                  <a:pt x="16558" y="5708"/>
                  <a:pt x="14910" y="5403"/>
                  <a:pt x="14468" y="5120"/>
                </a:cubicBezTo>
                <a:cubicBezTo>
                  <a:pt x="13762" y="4642"/>
                  <a:pt x="13939" y="4095"/>
                  <a:pt x="13733" y="3569"/>
                </a:cubicBezTo>
                <a:lnTo>
                  <a:pt x="13703" y="358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7" name="Google Shape;1757;p38"/>
          <p:cNvSpPr/>
          <p:nvPr/>
        </p:nvSpPr>
        <p:spPr>
          <a:xfrm>
            <a:off x="7936875" y="1146480"/>
            <a:ext cx="27765" cy="102223"/>
          </a:xfrm>
          <a:custGeom>
            <a:rect b="b" l="l" r="r" t="t"/>
            <a:pathLst>
              <a:path extrusionOk="0" h="21341" w="21074">
                <a:moveTo>
                  <a:pt x="5063" y="0"/>
                </a:moveTo>
                <a:cubicBezTo>
                  <a:pt x="11483" y="1353"/>
                  <a:pt x="14213" y="7347"/>
                  <a:pt x="14003" y="16785"/>
                </a:cubicBezTo>
                <a:cubicBezTo>
                  <a:pt x="14783" y="16619"/>
                  <a:pt x="15383" y="16378"/>
                  <a:pt x="16043" y="16362"/>
                </a:cubicBezTo>
                <a:cubicBezTo>
                  <a:pt x="17453" y="16320"/>
                  <a:pt x="19373" y="16246"/>
                  <a:pt x="20213" y="16461"/>
                </a:cubicBezTo>
                <a:cubicBezTo>
                  <a:pt x="21023" y="16677"/>
                  <a:pt x="21383" y="17350"/>
                  <a:pt x="20753" y="17582"/>
                </a:cubicBezTo>
                <a:cubicBezTo>
                  <a:pt x="17633" y="18794"/>
                  <a:pt x="14393" y="19981"/>
                  <a:pt x="10703" y="21052"/>
                </a:cubicBezTo>
                <a:cubicBezTo>
                  <a:pt x="8783" y="21600"/>
                  <a:pt x="6113" y="21326"/>
                  <a:pt x="5333" y="20587"/>
                </a:cubicBezTo>
                <a:cubicBezTo>
                  <a:pt x="3293" y="18670"/>
                  <a:pt x="1553" y="16719"/>
                  <a:pt x="23" y="14768"/>
                </a:cubicBezTo>
                <a:cubicBezTo>
                  <a:pt x="-217" y="14444"/>
                  <a:pt x="1463" y="13656"/>
                  <a:pt x="1913" y="13689"/>
                </a:cubicBezTo>
                <a:cubicBezTo>
                  <a:pt x="3803" y="13788"/>
                  <a:pt x="5573" y="14096"/>
                  <a:pt x="7823" y="14378"/>
                </a:cubicBezTo>
                <a:cubicBezTo>
                  <a:pt x="7823" y="12112"/>
                  <a:pt x="8183" y="9679"/>
                  <a:pt x="7703" y="7255"/>
                </a:cubicBezTo>
                <a:cubicBezTo>
                  <a:pt x="7223" y="4831"/>
                  <a:pt x="5963" y="2416"/>
                  <a:pt x="506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8" name="Google Shape;1758;p38"/>
          <p:cNvSpPr/>
          <p:nvPr/>
        </p:nvSpPr>
        <p:spPr>
          <a:xfrm>
            <a:off x="7506717" y="1197543"/>
            <a:ext cx="76639" cy="54856"/>
          </a:xfrm>
          <a:custGeom>
            <a:rect b="b" l="l" r="r" t="t"/>
            <a:pathLst>
              <a:path extrusionOk="0" h="21428" w="21215">
                <a:moveTo>
                  <a:pt x="4703" y="7168"/>
                </a:moveTo>
                <a:cubicBezTo>
                  <a:pt x="5196" y="8269"/>
                  <a:pt x="5830" y="9294"/>
                  <a:pt x="6115" y="10519"/>
                </a:cubicBezTo>
                <a:cubicBezTo>
                  <a:pt x="6301" y="11280"/>
                  <a:pt x="5962" y="12288"/>
                  <a:pt x="5863" y="13188"/>
                </a:cubicBezTo>
                <a:cubicBezTo>
                  <a:pt x="5294" y="12956"/>
                  <a:pt x="4441" y="12956"/>
                  <a:pt x="4178" y="12397"/>
                </a:cubicBezTo>
                <a:cubicBezTo>
                  <a:pt x="2755" y="9340"/>
                  <a:pt x="1431" y="6190"/>
                  <a:pt x="184" y="2978"/>
                </a:cubicBezTo>
                <a:cubicBezTo>
                  <a:pt x="-385" y="1519"/>
                  <a:pt x="447" y="-172"/>
                  <a:pt x="1606" y="14"/>
                </a:cubicBezTo>
                <a:cubicBezTo>
                  <a:pt x="4331" y="449"/>
                  <a:pt x="7034" y="976"/>
                  <a:pt x="9748" y="1612"/>
                </a:cubicBezTo>
                <a:cubicBezTo>
                  <a:pt x="10163" y="1706"/>
                  <a:pt x="10492" y="2606"/>
                  <a:pt x="10853" y="3133"/>
                </a:cubicBezTo>
                <a:cubicBezTo>
                  <a:pt x="10448" y="3692"/>
                  <a:pt x="10087" y="4607"/>
                  <a:pt x="9638" y="4700"/>
                </a:cubicBezTo>
                <a:cubicBezTo>
                  <a:pt x="8675" y="4887"/>
                  <a:pt x="7679" y="4638"/>
                  <a:pt x="6290" y="4576"/>
                </a:cubicBezTo>
                <a:cubicBezTo>
                  <a:pt x="9102" y="7400"/>
                  <a:pt x="11684" y="9852"/>
                  <a:pt x="14135" y="12521"/>
                </a:cubicBezTo>
                <a:cubicBezTo>
                  <a:pt x="16554" y="15175"/>
                  <a:pt x="18862" y="18030"/>
                  <a:pt x="21215" y="20807"/>
                </a:cubicBezTo>
                <a:cubicBezTo>
                  <a:pt x="21095" y="21009"/>
                  <a:pt x="20985" y="21226"/>
                  <a:pt x="20876" y="21428"/>
                </a:cubicBezTo>
                <a:cubicBezTo>
                  <a:pt x="15602" y="16525"/>
                  <a:pt x="10327" y="11590"/>
                  <a:pt x="5042" y="6687"/>
                </a:cubicBezTo>
                <a:cubicBezTo>
                  <a:pt x="4944" y="6857"/>
                  <a:pt x="4834" y="6997"/>
                  <a:pt x="4736" y="7168"/>
                </a:cubicBezTo>
                <a:lnTo>
                  <a:pt x="4703" y="71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9" name="Google Shape;1759;p38"/>
          <p:cNvSpPr/>
          <p:nvPr/>
        </p:nvSpPr>
        <p:spPr>
          <a:xfrm>
            <a:off x="8017964" y="1187726"/>
            <a:ext cx="77976" cy="67646"/>
          </a:xfrm>
          <a:custGeom>
            <a:rect b="b" l="l" r="r" t="t"/>
            <a:pathLst>
              <a:path extrusionOk="0" h="21090" w="21600">
                <a:moveTo>
                  <a:pt x="16745" y="6309"/>
                </a:moveTo>
                <a:cubicBezTo>
                  <a:pt x="16427" y="6458"/>
                  <a:pt x="16088" y="6718"/>
                  <a:pt x="15759" y="6693"/>
                </a:cubicBezTo>
                <a:cubicBezTo>
                  <a:pt x="15342" y="6668"/>
                  <a:pt x="14707" y="6507"/>
                  <a:pt x="14597" y="6185"/>
                </a:cubicBezTo>
                <a:cubicBezTo>
                  <a:pt x="14444" y="5763"/>
                  <a:pt x="14488" y="4895"/>
                  <a:pt x="14762" y="4647"/>
                </a:cubicBezTo>
                <a:cubicBezTo>
                  <a:pt x="16449" y="3110"/>
                  <a:pt x="18192" y="1609"/>
                  <a:pt x="20000" y="258"/>
                </a:cubicBezTo>
                <a:cubicBezTo>
                  <a:pt x="20855" y="-387"/>
                  <a:pt x="21600" y="258"/>
                  <a:pt x="21600" y="1312"/>
                </a:cubicBezTo>
                <a:cubicBezTo>
                  <a:pt x="21600" y="3358"/>
                  <a:pt x="21512" y="5428"/>
                  <a:pt x="21271" y="7450"/>
                </a:cubicBezTo>
                <a:cubicBezTo>
                  <a:pt x="21107" y="8950"/>
                  <a:pt x="20153" y="9099"/>
                  <a:pt x="18652" y="7921"/>
                </a:cubicBezTo>
                <a:cubicBezTo>
                  <a:pt x="15638" y="12471"/>
                  <a:pt x="12088" y="16414"/>
                  <a:pt x="7616" y="19068"/>
                </a:cubicBezTo>
                <a:cubicBezTo>
                  <a:pt x="5874" y="20097"/>
                  <a:pt x="3858" y="20531"/>
                  <a:pt x="1918" y="21064"/>
                </a:cubicBezTo>
                <a:cubicBezTo>
                  <a:pt x="1392" y="21213"/>
                  <a:pt x="712" y="20680"/>
                  <a:pt x="0" y="20419"/>
                </a:cubicBezTo>
                <a:cubicBezTo>
                  <a:pt x="296" y="19961"/>
                  <a:pt x="351" y="19799"/>
                  <a:pt x="405" y="19799"/>
                </a:cubicBezTo>
                <a:cubicBezTo>
                  <a:pt x="4395" y="19899"/>
                  <a:pt x="7386" y="17419"/>
                  <a:pt x="10170" y="14703"/>
                </a:cubicBezTo>
                <a:cubicBezTo>
                  <a:pt x="12647" y="12285"/>
                  <a:pt x="14827" y="9446"/>
                  <a:pt x="17140" y="6780"/>
                </a:cubicBezTo>
                <a:cubicBezTo>
                  <a:pt x="16997" y="6619"/>
                  <a:pt x="16866" y="6458"/>
                  <a:pt x="16723" y="6296"/>
                </a:cubicBezTo>
                <a:lnTo>
                  <a:pt x="16745" y="630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0" name="Google Shape;1760;p38"/>
          <p:cNvSpPr/>
          <p:nvPr/>
        </p:nvSpPr>
        <p:spPr>
          <a:xfrm>
            <a:off x="7709905" y="1189250"/>
            <a:ext cx="65502" cy="84790"/>
          </a:xfrm>
          <a:custGeom>
            <a:rect b="b" l="l" r="r" t="t"/>
            <a:pathLst>
              <a:path extrusionOk="0" h="21534" w="21600">
                <a:moveTo>
                  <a:pt x="26" y="21150"/>
                </a:moveTo>
                <a:cubicBezTo>
                  <a:pt x="222" y="20504"/>
                  <a:pt x="352" y="19838"/>
                  <a:pt x="652" y="19222"/>
                </a:cubicBezTo>
                <a:cubicBezTo>
                  <a:pt x="2933" y="14576"/>
                  <a:pt x="6779" y="10739"/>
                  <a:pt x="11041" y="7124"/>
                </a:cubicBezTo>
                <a:cubicBezTo>
                  <a:pt x="12527" y="5872"/>
                  <a:pt x="14052" y="4650"/>
                  <a:pt x="15943" y="3105"/>
                </a:cubicBezTo>
                <a:cubicBezTo>
                  <a:pt x="14861" y="3418"/>
                  <a:pt x="14313" y="3691"/>
                  <a:pt x="13740" y="3711"/>
                </a:cubicBezTo>
                <a:cubicBezTo>
                  <a:pt x="13283" y="3721"/>
                  <a:pt x="12488" y="3509"/>
                  <a:pt x="12397" y="3266"/>
                </a:cubicBezTo>
                <a:cubicBezTo>
                  <a:pt x="12253" y="2903"/>
                  <a:pt x="12449" y="2156"/>
                  <a:pt x="12749" y="2055"/>
                </a:cubicBezTo>
                <a:cubicBezTo>
                  <a:pt x="15186" y="1287"/>
                  <a:pt x="17676" y="580"/>
                  <a:pt x="20192" y="5"/>
                </a:cubicBezTo>
                <a:cubicBezTo>
                  <a:pt x="20518" y="-66"/>
                  <a:pt x="21600" y="691"/>
                  <a:pt x="21600" y="1045"/>
                </a:cubicBezTo>
                <a:cubicBezTo>
                  <a:pt x="21600" y="2711"/>
                  <a:pt x="21404" y="4387"/>
                  <a:pt x="21092" y="6043"/>
                </a:cubicBezTo>
                <a:cubicBezTo>
                  <a:pt x="21026" y="6407"/>
                  <a:pt x="20205" y="6680"/>
                  <a:pt x="19749" y="6993"/>
                </a:cubicBezTo>
                <a:cubicBezTo>
                  <a:pt x="19332" y="6599"/>
                  <a:pt x="18732" y="6255"/>
                  <a:pt x="18563" y="5811"/>
                </a:cubicBezTo>
                <a:cubicBezTo>
                  <a:pt x="18380" y="5286"/>
                  <a:pt x="18589" y="4690"/>
                  <a:pt x="18654" y="3741"/>
                </a:cubicBezTo>
                <a:cubicBezTo>
                  <a:pt x="11211" y="8982"/>
                  <a:pt x="4654" y="14354"/>
                  <a:pt x="978" y="21534"/>
                </a:cubicBezTo>
                <a:cubicBezTo>
                  <a:pt x="652" y="21413"/>
                  <a:pt x="326" y="21282"/>
                  <a:pt x="0" y="21160"/>
                </a:cubicBezTo>
                <a:lnTo>
                  <a:pt x="26" y="211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1" name="Google Shape;1761;p38"/>
          <p:cNvSpPr/>
          <p:nvPr/>
        </p:nvSpPr>
        <p:spPr>
          <a:xfrm>
            <a:off x="7943386" y="1502024"/>
            <a:ext cx="58252" cy="36391"/>
          </a:xfrm>
          <a:custGeom>
            <a:rect b="b" l="l" r="r" t="t"/>
            <a:pathLst>
              <a:path extrusionOk="0" h="21533" w="21436">
                <a:moveTo>
                  <a:pt x="3376" y="15671"/>
                </a:moveTo>
                <a:lnTo>
                  <a:pt x="18053" y="15671"/>
                </a:lnTo>
                <a:cubicBezTo>
                  <a:pt x="18053" y="12753"/>
                  <a:pt x="18053" y="9671"/>
                  <a:pt x="18053" y="6588"/>
                </a:cubicBezTo>
                <a:cubicBezTo>
                  <a:pt x="18053" y="5365"/>
                  <a:pt x="17893" y="4000"/>
                  <a:pt x="18198" y="2965"/>
                </a:cubicBezTo>
                <a:cubicBezTo>
                  <a:pt x="18503" y="1812"/>
                  <a:pt x="19231" y="988"/>
                  <a:pt x="19783" y="0"/>
                </a:cubicBezTo>
                <a:cubicBezTo>
                  <a:pt x="20322" y="1012"/>
                  <a:pt x="21194" y="1906"/>
                  <a:pt x="21311" y="3012"/>
                </a:cubicBezTo>
                <a:cubicBezTo>
                  <a:pt x="21558" y="5153"/>
                  <a:pt x="21369" y="7435"/>
                  <a:pt x="21340" y="9671"/>
                </a:cubicBezTo>
                <a:cubicBezTo>
                  <a:pt x="21311" y="12565"/>
                  <a:pt x="21267" y="15459"/>
                  <a:pt x="21180" y="18376"/>
                </a:cubicBezTo>
                <a:cubicBezTo>
                  <a:pt x="21122" y="20494"/>
                  <a:pt x="20438" y="21600"/>
                  <a:pt x="19056" y="21529"/>
                </a:cubicBezTo>
                <a:cubicBezTo>
                  <a:pt x="13413" y="21200"/>
                  <a:pt x="7769" y="20918"/>
                  <a:pt x="2125" y="20612"/>
                </a:cubicBezTo>
                <a:cubicBezTo>
                  <a:pt x="860" y="20518"/>
                  <a:pt x="-42" y="19694"/>
                  <a:pt x="2" y="17412"/>
                </a:cubicBezTo>
                <a:cubicBezTo>
                  <a:pt x="103" y="13176"/>
                  <a:pt x="176" y="8941"/>
                  <a:pt x="496" y="4753"/>
                </a:cubicBezTo>
                <a:cubicBezTo>
                  <a:pt x="583" y="3553"/>
                  <a:pt x="1514" y="2541"/>
                  <a:pt x="2053" y="1459"/>
                </a:cubicBezTo>
                <a:cubicBezTo>
                  <a:pt x="2489" y="2541"/>
                  <a:pt x="3245" y="3600"/>
                  <a:pt x="3289" y="4776"/>
                </a:cubicBezTo>
                <a:cubicBezTo>
                  <a:pt x="3463" y="8188"/>
                  <a:pt x="3347" y="11624"/>
                  <a:pt x="3347" y="15694"/>
                </a:cubicBezTo>
                <a:lnTo>
                  <a:pt x="3376" y="1567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2" name="Google Shape;1762;p38"/>
          <p:cNvSpPr/>
          <p:nvPr/>
        </p:nvSpPr>
        <p:spPr>
          <a:xfrm>
            <a:off x="7955108" y="1434104"/>
            <a:ext cx="38144" cy="62491"/>
          </a:xfrm>
          <a:custGeom>
            <a:rect b="b" l="l" r="r" t="t"/>
            <a:pathLst>
              <a:path extrusionOk="0" h="21094" w="21045">
                <a:moveTo>
                  <a:pt x="10782" y="16032"/>
                </a:moveTo>
                <a:cubicBezTo>
                  <a:pt x="12791" y="14932"/>
                  <a:pt x="14801" y="13872"/>
                  <a:pt x="16788" y="12812"/>
                </a:cubicBezTo>
                <a:cubicBezTo>
                  <a:pt x="18011" y="12155"/>
                  <a:pt x="19496" y="11377"/>
                  <a:pt x="20697" y="12437"/>
                </a:cubicBezTo>
                <a:cubicBezTo>
                  <a:pt x="21309" y="12960"/>
                  <a:pt x="21069" y="14328"/>
                  <a:pt x="20326" y="14879"/>
                </a:cubicBezTo>
                <a:cubicBezTo>
                  <a:pt x="17815" y="16797"/>
                  <a:pt x="14997" y="18595"/>
                  <a:pt x="12158" y="20325"/>
                </a:cubicBezTo>
                <a:cubicBezTo>
                  <a:pt x="10083" y="21600"/>
                  <a:pt x="7091" y="21238"/>
                  <a:pt x="5802" y="19614"/>
                </a:cubicBezTo>
                <a:cubicBezTo>
                  <a:pt x="3815" y="17106"/>
                  <a:pt x="1828" y="14597"/>
                  <a:pt x="124" y="12021"/>
                </a:cubicBezTo>
                <a:cubicBezTo>
                  <a:pt x="-291" y="11404"/>
                  <a:pt x="452" y="10478"/>
                  <a:pt x="670" y="9700"/>
                </a:cubicBezTo>
                <a:cubicBezTo>
                  <a:pt x="1893" y="10008"/>
                  <a:pt x="3291" y="10156"/>
                  <a:pt x="4230" y="10639"/>
                </a:cubicBezTo>
                <a:cubicBezTo>
                  <a:pt x="5213" y="11135"/>
                  <a:pt x="5781" y="11927"/>
                  <a:pt x="7047" y="13040"/>
                </a:cubicBezTo>
                <a:cubicBezTo>
                  <a:pt x="7484" y="10639"/>
                  <a:pt x="7855" y="8680"/>
                  <a:pt x="8205" y="6735"/>
                </a:cubicBezTo>
                <a:cubicBezTo>
                  <a:pt x="8489" y="5165"/>
                  <a:pt x="8663" y="3569"/>
                  <a:pt x="9166" y="2012"/>
                </a:cubicBezTo>
                <a:cubicBezTo>
                  <a:pt x="9406" y="1301"/>
                  <a:pt x="10280" y="657"/>
                  <a:pt x="10848" y="0"/>
                </a:cubicBezTo>
                <a:cubicBezTo>
                  <a:pt x="11262" y="684"/>
                  <a:pt x="12027" y="1368"/>
                  <a:pt x="11983" y="2053"/>
                </a:cubicBezTo>
                <a:cubicBezTo>
                  <a:pt x="11787" y="5782"/>
                  <a:pt x="11372" y="9525"/>
                  <a:pt x="11022" y="13255"/>
                </a:cubicBezTo>
                <a:cubicBezTo>
                  <a:pt x="10913" y="14235"/>
                  <a:pt x="10848" y="15214"/>
                  <a:pt x="10760" y="16059"/>
                </a:cubicBezTo>
                <a:lnTo>
                  <a:pt x="10782" y="1605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3" name="Google Shape;1763;p38"/>
          <p:cNvSpPr/>
          <p:nvPr/>
        </p:nvSpPr>
        <p:spPr>
          <a:xfrm>
            <a:off x="7640311" y="1171129"/>
            <a:ext cx="26175" cy="101094"/>
          </a:xfrm>
          <a:custGeom>
            <a:rect b="b" l="l" r="r" t="t"/>
            <a:pathLst>
              <a:path extrusionOk="0" h="21475" w="20096">
                <a:moveTo>
                  <a:pt x="19691" y="21475"/>
                </a:moveTo>
                <a:cubicBezTo>
                  <a:pt x="16324" y="15942"/>
                  <a:pt x="13472" y="10392"/>
                  <a:pt x="6859" y="5349"/>
                </a:cubicBezTo>
                <a:cubicBezTo>
                  <a:pt x="4948" y="5636"/>
                  <a:pt x="3218" y="5898"/>
                  <a:pt x="1550" y="6160"/>
                </a:cubicBezTo>
                <a:cubicBezTo>
                  <a:pt x="1004" y="5636"/>
                  <a:pt x="-58" y="5112"/>
                  <a:pt x="3" y="4597"/>
                </a:cubicBezTo>
                <a:cubicBezTo>
                  <a:pt x="185" y="3567"/>
                  <a:pt x="670" y="2519"/>
                  <a:pt x="1641" y="1522"/>
                </a:cubicBezTo>
                <a:cubicBezTo>
                  <a:pt x="2187" y="948"/>
                  <a:pt x="3552" y="272"/>
                  <a:pt x="5281" y="27"/>
                </a:cubicBezTo>
                <a:cubicBezTo>
                  <a:pt x="6282" y="-125"/>
                  <a:pt x="8922" y="407"/>
                  <a:pt x="10408" y="770"/>
                </a:cubicBezTo>
                <a:cubicBezTo>
                  <a:pt x="12714" y="1311"/>
                  <a:pt x="14655" y="1962"/>
                  <a:pt x="16809" y="2553"/>
                </a:cubicBezTo>
                <a:cubicBezTo>
                  <a:pt x="18387" y="2984"/>
                  <a:pt x="19479" y="3457"/>
                  <a:pt x="17598" y="3997"/>
                </a:cubicBezTo>
                <a:cubicBezTo>
                  <a:pt x="15778" y="4530"/>
                  <a:pt x="14049" y="4335"/>
                  <a:pt x="12471" y="3845"/>
                </a:cubicBezTo>
                <a:cubicBezTo>
                  <a:pt x="12138" y="3735"/>
                  <a:pt x="11652" y="3668"/>
                  <a:pt x="10499" y="3414"/>
                </a:cubicBezTo>
                <a:cubicBezTo>
                  <a:pt x="17113" y="9437"/>
                  <a:pt x="21542" y="15334"/>
                  <a:pt x="19661" y="21467"/>
                </a:cubicBezTo>
                <a:lnTo>
                  <a:pt x="19691" y="2146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4" name="Google Shape;1764;p38"/>
          <p:cNvSpPr/>
          <p:nvPr/>
        </p:nvSpPr>
        <p:spPr>
          <a:xfrm>
            <a:off x="7413380" y="1898630"/>
            <a:ext cx="168734" cy="102827"/>
          </a:xfrm>
          <a:custGeom>
            <a:rect b="b" l="l" r="r" t="t"/>
            <a:pathLst>
              <a:path extrusionOk="0" h="21512" w="21352">
                <a:moveTo>
                  <a:pt x="20022" y="5193"/>
                </a:moveTo>
                <a:cubicBezTo>
                  <a:pt x="15866" y="4353"/>
                  <a:pt x="12095" y="5401"/>
                  <a:pt x="8524" y="8329"/>
                </a:cubicBezTo>
                <a:cubicBezTo>
                  <a:pt x="4963" y="11248"/>
                  <a:pt x="2218" y="15698"/>
                  <a:pt x="2" y="21512"/>
                </a:cubicBezTo>
                <a:cubicBezTo>
                  <a:pt x="-93" y="18559"/>
                  <a:pt x="4088" y="11215"/>
                  <a:pt x="7449" y="7988"/>
                </a:cubicBezTo>
                <a:cubicBezTo>
                  <a:pt x="10720" y="4844"/>
                  <a:pt x="14260" y="3439"/>
                  <a:pt x="18226" y="3389"/>
                </a:cubicBezTo>
                <a:cubicBezTo>
                  <a:pt x="17606" y="2648"/>
                  <a:pt x="17126" y="2166"/>
                  <a:pt x="16721" y="1551"/>
                </a:cubicBezTo>
                <a:cubicBezTo>
                  <a:pt x="16536" y="1276"/>
                  <a:pt x="16506" y="710"/>
                  <a:pt x="16411" y="278"/>
                </a:cubicBezTo>
                <a:cubicBezTo>
                  <a:pt x="16676" y="186"/>
                  <a:pt x="16981" y="-88"/>
                  <a:pt x="17216" y="28"/>
                </a:cubicBezTo>
                <a:cubicBezTo>
                  <a:pt x="18596" y="710"/>
                  <a:pt x="19812" y="1925"/>
                  <a:pt x="20887" y="3505"/>
                </a:cubicBezTo>
                <a:cubicBezTo>
                  <a:pt x="21462" y="4353"/>
                  <a:pt x="21507" y="4936"/>
                  <a:pt x="21007" y="5917"/>
                </a:cubicBezTo>
                <a:cubicBezTo>
                  <a:pt x="20377" y="7148"/>
                  <a:pt x="19732" y="8362"/>
                  <a:pt x="19046" y="9494"/>
                </a:cubicBezTo>
                <a:cubicBezTo>
                  <a:pt x="18876" y="9768"/>
                  <a:pt x="18491" y="9693"/>
                  <a:pt x="18206" y="9768"/>
                </a:cubicBezTo>
                <a:cubicBezTo>
                  <a:pt x="18236" y="9319"/>
                  <a:pt x="18166" y="8720"/>
                  <a:pt x="18311" y="8421"/>
                </a:cubicBezTo>
                <a:cubicBezTo>
                  <a:pt x="18801" y="7373"/>
                  <a:pt x="19367" y="6416"/>
                  <a:pt x="20037" y="5193"/>
                </a:cubicBezTo>
                <a:lnTo>
                  <a:pt x="20022" y="51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5" name="Google Shape;1765;p38"/>
          <p:cNvSpPr/>
          <p:nvPr/>
        </p:nvSpPr>
        <p:spPr>
          <a:xfrm>
            <a:off x="7606468" y="1883097"/>
            <a:ext cx="10206" cy="31428"/>
          </a:xfrm>
          <a:custGeom>
            <a:rect b="b" l="l" r="r" t="t"/>
            <a:pathLst>
              <a:path extrusionOk="0" h="21600" w="21600">
                <a:moveTo>
                  <a:pt x="21600" y="18979"/>
                </a:moveTo>
                <a:cubicBezTo>
                  <a:pt x="19247" y="19770"/>
                  <a:pt x="15885" y="21600"/>
                  <a:pt x="12775" y="21600"/>
                </a:cubicBezTo>
                <a:cubicBezTo>
                  <a:pt x="9161" y="21600"/>
                  <a:pt x="3026" y="19962"/>
                  <a:pt x="2605" y="18869"/>
                </a:cubicBezTo>
                <a:cubicBezTo>
                  <a:pt x="840" y="13381"/>
                  <a:pt x="336" y="7837"/>
                  <a:pt x="0" y="2348"/>
                </a:cubicBezTo>
                <a:cubicBezTo>
                  <a:pt x="0" y="1584"/>
                  <a:pt x="3110" y="792"/>
                  <a:pt x="4791" y="0"/>
                </a:cubicBezTo>
                <a:cubicBezTo>
                  <a:pt x="6892" y="655"/>
                  <a:pt x="10338" y="1174"/>
                  <a:pt x="10842" y="1912"/>
                </a:cubicBezTo>
                <a:cubicBezTo>
                  <a:pt x="14624" y="7264"/>
                  <a:pt x="17650" y="12698"/>
                  <a:pt x="21600" y="1897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6" name="Google Shape;1766;p38"/>
          <p:cNvSpPr/>
          <p:nvPr/>
        </p:nvSpPr>
        <p:spPr>
          <a:xfrm>
            <a:off x="7630034" y="1903375"/>
            <a:ext cx="26352" cy="15134"/>
          </a:xfrm>
          <a:custGeom>
            <a:rect b="b" l="l" r="r" t="t"/>
            <a:pathLst>
              <a:path extrusionOk="0" h="20383" w="21600">
                <a:moveTo>
                  <a:pt x="21535" y="2516"/>
                </a:moveTo>
                <a:cubicBezTo>
                  <a:pt x="19622" y="6152"/>
                  <a:pt x="19038" y="8023"/>
                  <a:pt x="18130" y="8772"/>
                </a:cubicBezTo>
                <a:cubicBezTo>
                  <a:pt x="13362" y="12782"/>
                  <a:pt x="8530" y="16685"/>
                  <a:pt x="3665" y="20160"/>
                </a:cubicBezTo>
                <a:cubicBezTo>
                  <a:pt x="2692" y="20855"/>
                  <a:pt x="1232" y="19732"/>
                  <a:pt x="0" y="19411"/>
                </a:cubicBezTo>
                <a:cubicBezTo>
                  <a:pt x="551" y="17594"/>
                  <a:pt x="746" y="14920"/>
                  <a:pt x="1622" y="13958"/>
                </a:cubicBezTo>
                <a:cubicBezTo>
                  <a:pt x="6065" y="9093"/>
                  <a:pt x="10605" y="4281"/>
                  <a:pt x="15373" y="271"/>
                </a:cubicBezTo>
                <a:cubicBezTo>
                  <a:pt x="16541" y="-745"/>
                  <a:pt x="18681" y="1340"/>
                  <a:pt x="21600" y="2463"/>
                </a:cubicBezTo>
                <a:lnTo>
                  <a:pt x="21535" y="246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7" name="Google Shape;1767;p38"/>
          <p:cNvSpPr/>
          <p:nvPr/>
        </p:nvSpPr>
        <p:spPr>
          <a:xfrm>
            <a:off x="7621837" y="1928640"/>
            <a:ext cx="20433" cy="17117"/>
          </a:xfrm>
          <a:custGeom>
            <a:rect b="b" l="l" r="r" t="t"/>
            <a:pathLst>
              <a:path extrusionOk="0" h="20623" w="21284">
                <a:moveTo>
                  <a:pt x="21284" y="18481"/>
                </a:moveTo>
                <a:cubicBezTo>
                  <a:pt x="18733" y="19293"/>
                  <a:pt x="15771" y="21300"/>
                  <a:pt x="14701" y="20392"/>
                </a:cubicBezTo>
                <a:cubicBezTo>
                  <a:pt x="9641" y="15996"/>
                  <a:pt x="4991" y="10882"/>
                  <a:pt x="425" y="5673"/>
                </a:cubicBezTo>
                <a:cubicBezTo>
                  <a:pt x="-316" y="4861"/>
                  <a:pt x="54" y="2376"/>
                  <a:pt x="466" y="847"/>
                </a:cubicBezTo>
                <a:cubicBezTo>
                  <a:pt x="630" y="273"/>
                  <a:pt x="2811" y="-300"/>
                  <a:pt x="3387" y="178"/>
                </a:cubicBezTo>
                <a:cubicBezTo>
                  <a:pt x="8735" y="4527"/>
                  <a:pt x="14002" y="9066"/>
                  <a:pt x="19227" y="13654"/>
                </a:cubicBezTo>
                <a:cubicBezTo>
                  <a:pt x="19926" y="14227"/>
                  <a:pt x="20050" y="15565"/>
                  <a:pt x="21243" y="18385"/>
                </a:cubicBezTo>
                <a:lnTo>
                  <a:pt x="21284" y="18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8" name="Google Shape;1768;p38"/>
          <p:cNvSpPr/>
          <p:nvPr/>
        </p:nvSpPr>
        <p:spPr>
          <a:xfrm>
            <a:off x="7593021" y="1931771"/>
            <a:ext cx="13710" cy="23866"/>
          </a:xfrm>
          <a:custGeom>
            <a:rect b="b" l="l" r="r" t="t"/>
            <a:pathLst>
              <a:path extrusionOk="0" h="21501" w="20695">
                <a:moveTo>
                  <a:pt x="20474" y="72"/>
                </a:moveTo>
                <a:cubicBezTo>
                  <a:pt x="20474" y="1650"/>
                  <a:pt x="21010" y="2906"/>
                  <a:pt x="20415" y="3983"/>
                </a:cubicBezTo>
                <a:cubicBezTo>
                  <a:pt x="17321" y="9257"/>
                  <a:pt x="14286" y="14532"/>
                  <a:pt x="10418" y="19591"/>
                </a:cubicBezTo>
                <a:cubicBezTo>
                  <a:pt x="9585" y="20739"/>
                  <a:pt x="5598" y="21600"/>
                  <a:pt x="3159" y="21492"/>
                </a:cubicBezTo>
                <a:cubicBezTo>
                  <a:pt x="1969" y="21492"/>
                  <a:pt x="-590" y="18478"/>
                  <a:pt x="124" y="17653"/>
                </a:cubicBezTo>
                <a:cubicBezTo>
                  <a:pt x="5360" y="11876"/>
                  <a:pt x="11192" y="6315"/>
                  <a:pt x="16904" y="682"/>
                </a:cubicBezTo>
                <a:cubicBezTo>
                  <a:pt x="17202" y="395"/>
                  <a:pt x="18392" y="395"/>
                  <a:pt x="20415" y="0"/>
                </a:cubicBezTo>
                <a:lnTo>
                  <a:pt x="20474" y="7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9" name="Google Shape;1769;p38"/>
          <p:cNvSpPr/>
          <p:nvPr/>
        </p:nvSpPr>
        <p:spPr>
          <a:xfrm>
            <a:off x="8124986" y="1514272"/>
            <a:ext cx="23905" cy="37236"/>
          </a:xfrm>
          <a:custGeom>
            <a:rect b="b" l="l" r="r" t="t"/>
            <a:pathLst>
              <a:path extrusionOk="0" h="20890" w="20608">
                <a:moveTo>
                  <a:pt x="12350" y="10845"/>
                </a:moveTo>
                <a:cubicBezTo>
                  <a:pt x="13033" y="10889"/>
                  <a:pt x="13238" y="10956"/>
                  <a:pt x="13375" y="10889"/>
                </a:cubicBezTo>
                <a:cubicBezTo>
                  <a:pt x="15631" y="10043"/>
                  <a:pt x="17750" y="7415"/>
                  <a:pt x="20381" y="9709"/>
                </a:cubicBezTo>
                <a:cubicBezTo>
                  <a:pt x="21270" y="10511"/>
                  <a:pt x="19356" y="13027"/>
                  <a:pt x="17989" y="14452"/>
                </a:cubicBezTo>
                <a:cubicBezTo>
                  <a:pt x="16212" y="16300"/>
                  <a:pt x="13819" y="17926"/>
                  <a:pt x="11495" y="19507"/>
                </a:cubicBezTo>
                <a:cubicBezTo>
                  <a:pt x="8419" y="21600"/>
                  <a:pt x="5856" y="21311"/>
                  <a:pt x="4147" y="18683"/>
                </a:cubicBezTo>
                <a:cubicBezTo>
                  <a:pt x="2643" y="16456"/>
                  <a:pt x="1105" y="14252"/>
                  <a:pt x="183" y="11936"/>
                </a:cubicBezTo>
                <a:cubicBezTo>
                  <a:pt x="-330" y="10644"/>
                  <a:pt x="388" y="9130"/>
                  <a:pt x="524" y="7749"/>
                </a:cubicBezTo>
                <a:cubicBezTo>
                  <a:pt x="2541" y="8016"/>
                  <a:pt x="4557" y="8284"/>
                  <a:pt x="6745" y="8573"/>
                </a:cubicBezTo>
                <a:cubicBezTo>
                  <a:pt x="7770" y="6124"/>
                  <a:pt x="9069" y="3051"/>
                  <a:pt x="10333" y="0"/>
                </a:cubicBezTo>
                <a:cubicBezTo>
                  <a:pt x="10983" y="89"/>
                  <a:pt x="11666" y="156"/>
                  <a:pt x="12316" y="245"/>
                </a:cubicBezTo>
                <a:lnTo>
                  <a:pt x="12316" y="10822"/>
                </a:lnTo>
                <a:lnTo>
                  <a:pt x="12350" y="1084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0" name="Google Shape;1770;p38"/>
          <p:cNvSpPr/>
          <p:nvPr/>
        </p:nvSpPr>
        <p:spPr>
          <a:xfrm>
            <a:off x="8116261" y="1406825"/>
            <a:ext cx="17816" cy="32886"/>
          </a:xfrm>
          <a:custGeom>
            <a:rect b="b" l="l" r="r" t="t"/>
            <a:pathLst>
              <a:path extrusionOk="0" h="21600" w="21022">
                <a:moveTo>
                  <a:pt x="1629" y="0"/>
                </a:moveTo>
                <a:cubicBezTo>
                  <a:pt x="3538" y="811"/>
                  <a:pt x="6238" y="1360"/>
                  <a:pt x="7309" y="2458"/>
                </a:cubicBezTo>
                <a:cubicBezTo>
                  <a:pt x="12150" y="7374"/>
                  <a:pt x="16852" y="12369"/>
                  <a:pt x="20902" y="17521"/>
                </a:cubicBezTo>
                <a:cubicBezTo>
                  <a:pt x="21600" y="18488"/>
                  <a:pt x="19086" y="20240"/>
                  <a:pt x="18016" y="21600"/>
                </a:cubicBezTo>
                <a:cubicBezTo>
                  <a:pt x="16153" y="20659"/>
                  <a:pt x="13407" y="19953"/>
                  <a:pt x="12429" y="18776"/>
                </a:cubicBezTo>
                <a:cubicBezTo>
                  <a:pt x="8612" y="13964"/>
                  <a:pt x="5353" y="9048"/>
                  <a:pt x="2002" y="4158"/>
                </a:cubicBezTo>
                <a:cubicBezTo>
                  <a:pt x="1210" y="3007"/>
                  <a:pt x="698" y="1831"/>
                  <a:pt x="0" y="654"/>
                </a:cubicBezTo>
                <a:cubicBezTo>
                  <a:pt x="605" y="445"/>
                  <a:pt x="1117" y="235"/>
                  <a:pt x="162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1" name="Google Shape;1771;p38"/>
          <p:cNvSpPr/>
          <p:nvPr/>
        </p:nvSpPr>
        <p:spPr>
          <a:xfrm>
            <a:off x="8130670" y="1446352"/>
            <a:ext cx="8065" cy="21708"/>
          </a:xfrm>
          <a:custGeom>
            <a:rect b="b" l="l" r="r" t="t"/>
            <a:pathLst>
              <a:path extrusionOk="0" h="21600" w="20680">
                <a:moveTo>
                  <a:pt x="263" y="7714"/>
                </a:moveTo>
                <a:cubicBezTo>
                  <a:pt x="263" y="5380"/>
                  <a:pt x="-447" y="3956"/>
                  <a:pt x="466" y="2809"/>
                </a:cubicBezTo>
                <a:cubicBezTo>
                  <a:pt x="1277" y="1780"/>
                  <a:pt x="3812" y="949"/>
                  <a:pt x="5638" y="0"/>
                </a:cubicBezTo>
                <a:cubicBezTo>
                  <a:pt x="7666" y="593"/>
                  <a:pt x="11012" y="1108"/>
                  <a:pt x="11621" y="1938"/>
                </a:cubicBezTo>
                <a:cubicBezTo>
                  <a:pt x="15068" y="7160"/>
                  <a:pt x="18618" y="12343"/>
                  <a:pt x="20646" y="17604"/>
                </a:cubicBezTo>
                <a:cubicBezTo>
                  <a:pt x="21153" y="18791"/>
                  <a:pt x="15880" y="20215"/>
                  <a:pt x="13142" y="21600"/>
                </a:cubicBezTo>
                <a:cubicBezTo>
                  <a:pt x="9795" y="20532"/>
                  <a:pt x="4421" y="19622"/>
                  <a:pt x="3508" y="18316"/>
                </a:cubicBezTo>
                <a:cubicBezTo>
                  <a:pt x="1378" y="14558"/>
                  <a:pt x="973" y="10642"/>
                  <a:pt x="263" y="7754"/>
                </a:cubicBezTo>
                <a:lnTo>
                  <a:pt x="263" y="775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2" name="Google Shape;1772;p38"/>
          <p:cNvSpPr/>
          <p:nvPr/>
        </p:nvSpPr>
        <p:spPr>
          <a:xfrm>
            <a:off x="8134650" y="1479875"/>
            <a:ext cx="6481" cy="22302"/>
          </a:xfrm>
          <a:custGeom>
            <a:rect b="b" l="l" r="r" t="t"/>
            <a:pathLst>
              <a:path extrusionOk="0" h="21600" w="21078">
                <a:moveTo>
                  <a:pt x="7961" y="0"/>
                </a:moveTo>
                <a:cubicBezTo>
                  <a:pt x="10404" y="693"/>
                  <a:pt x="14647" y="1309"/>
                  <a:pt x="15161" y="2156"/>
                </a:cubicBezTo>
                <a:cubicBezTo>
                  <a:pt x="17733" y="7354"/>
                  <a:pt x="20304" y="12590"/>
                  <a:pt x="21075" y="17904"/>
                </a:cubicBezTo>
                <a:cubicBezTo>
                  <a:pt x="21204" y="19097"/>
                  <a:pt x="14390" y="20368"/>
                  <a:pt x="10918" y="21600"/>
                </a:cubicBezTo>
                <a:cubicBezTo>
                  <a:pt x="7190" y="20599"/>
                  <a:pt x="118" y="19598"/>
                  <a:pt x="118" y="18597"/>
                </a:cubicBezTo>
                <a:cubicBezTo>
                  <a:pt x="-396" y="12590"/>
                  <a:pt x="890" y="6507"/>
                  <a:pt x="1533" y="501"/>
                </a:cubicBezTo>
                <a:cubicBezTo>
                  <a:pt x="3847" y="347"/>
                  <a:pt x="6033" y="270"/>
                  <a:pt x="8218" y="154"/>
                </a:cubicBezTo>
                <a:lnTo>
                  <a:pt x="796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3" name="Google Shape;1773;p38"/>
          <p:cNvSpPr/>
          <p:nvPr/>
        </p:nvSpPr>
        <p:spPr>
          <a:xfrm>
            <a:off x="8467042" y="1444149"/>
            <a:ext cx="23474" cy="28292"/>
          </a:xfrm>
          <a:custGeom>
            <a:rect b="b" l="l" r="r" t="t"/>
            <a:pathLst>
              <a:path extrusionOk="0" h="20765" w="20959">
                <a:moveTo>
                  <a:pt x="8346" y="11541"/>
                </a:moveTo>
                <a:cubicBezTo>
                  <a:pt x="6264" y="12592"/>
                  <a:pt x="5311" y="13409"/>
                  <a:pt x="4252" y="13468"/>
                </a:cubicBezTo>
                <a:cubicBezTo>
                  <a:pt x="2946" y="13526"/>
                  <a:pt x="1041" y="13351"/>
                  <a:pt x="405" y="12650"/>
                </a:cubicBezTo>
                <a:cubicBezTo>
                  <a:pt x="-230" y="11950"/>
                  <a:pt x="-89" y="9907"/>
                  <a:pt x="617" y="9440"/>
                </a:cubicBezTo>
                <a:cubicBezTo>
                  <a:pt x="5205" y="6287"/>
                  <a:pt x="9935" y="3193"/>
                  <a:pt x="14982" y="508"/>
                </a:cubicBezTo>
                <a:cubicBezTo>
                  <a:pt x="17488" y="-835"/>
                  <a:pt x="19499" y="654"/>
                  <a:pt x="19817" y="2989"/>
                </a:cubicBezTo>
                <a:cubicBezTo>
                  <a:pt x="20311" y="6550"/>
                  <a:pt x="20629" y="10111"/>
                  <a:pt x="20876" y="13701"/>
                </a:cubicBezTo>
                <a:cubicBezTo>
                  <a:pt x="21017" y="15744"/>
                  <a:pt x="21370" y="18430"/>
                  <a:pt x="17876" y="18430"/>
                </a:cubicBezTo>
                <a:cubicBezTo>
                  <a:pt x="16111" y="18430"/>
                  <a:pt x="14346" y="16591"/>
                  <a:pt x="12229" y="15365"/>
                </a:cubicBezTo>
                <a:cubicBezTo>
                  <a:pt x="11699" y="16182"/>
                  <a:pt x="10888" y="17817"/>
                  <a:pt x="9688" y="19218"/>
                </a:cubicBezTo>
                <a:cubicBezTo>
                  <a:pt x="9052" y="19948"/>
                  <a:pt x="7711" y="20298"/>
                  <a:pt x="6723" y="20765"/>
                </a:cubicBezTo>
                <a:cubicBezTo>
                  <a:pt x="6476" y="19802"/>
                  <a:pt x="5805" y="18751"/>
                  <a:pt x="6017" y="17846"/>
                </a:cubicBezTo>
                <a:cubicBezTo>
                  <a:pt x="6441" y="16007"/>
                  <a:pt x="7358" y="14227"/>
                  <a:pt x="8417" y="11512"/>
                </a:cubicBezTo>
                <a:lnTo>
                  <a:pt x="8346" y="1151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4" name="Google Shape;1774;p38"/>
          <p:cNvSpPr/>
          <p:nvPr/>
        </p:nvSpPr>
        <p:spPr>
          <a:xfrm>
            <a:off x="8300048" y="1496139"/>
            <a:ext cx="22244" cy="20219"/>
          </a:xfrm>
          <a:custGeom>
            <a:rect b="b" l="l" r="r" t="t"/>
            <a:pathLst>
              <a:path extrusionOk="0" h="21227" w="21185">
                <a:moveTo>
                  <a:pt x="1275" y="0"/>
                </a:moveTo>
                <a:cubicBezTo>
                  <a:pt x="5414" y="3169"/>
                  <a:pt x="9554" y="6338"/>
                  <a:pt x="13693" y="9549"/>
                </a:cubicBezTo>
                <a:cubicBezTo>
                  <a:pt x="16026" y="11384"/>
                  <a:pt x="18472" y="13052"/>
                  <a:pt x="20429" y="15345"/>
                </a:cubicBezTo>
                <a:cubicBezTo>
                  <a:pt x="21219" y="16221"/>
                  <a:pt x="21445" y="18890"/>
                  <a:pt x="20843" y="19890"/>
                </a:cubicBezTo>
                <a:cubicBezTo>
                  <a:pt x="20166" y="20891"/>
                  <a:pt x="17494" y="21600"/>
                  <a:pt x="16892" y="21016"/>
                </a:cubicBezTo>
                <a:cubicBezTo>
                  <a:pt x="11172" y="15429"/>
                  <a:pt x="5715" y="9507"/>
                  <a:pt x="221" y="3628"/>
                </a:cubicBezTo>
                <a:cubicBezTo>
                  <a:pt x="-155" y="3294"/>
                  <a:pt x="71" y="2252"/>
                  <a:pt x="33" y="1501"/>
                </a:cubicBezTo>
                <a:cubicBezTo>
                  <a:pt x="409" y="959"/>
                  <a:pt x="861" y="459"/>
                  <a:pt x="127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5" name="Google Shape;1775;p38"/>
          <p:cNvSpPr/>
          <p:nvPr/>
        </p:nvSpPr>
        <p:spPr>
          <a:xfrm>
            <a:off x="8450139" y="1485610"/>
            <a:ext cx="19948" cy="21582"/>
          </a:xfrm>
          <a:custGeom>
            <a:rect b="b" l="l" r="r" t="t"/>
            <a:pathLst>
              <a:path extrusionOk="0" h="21211" w="21221">
                <a:moveTo>
                  <a:pt x="0" y="20261"/>
                </a:moveTo>
                <a:cubicBezTo>
                  <a:pt x="2732" y="16543"/>
                  <a:pt x="5169" y="13139"/>
                  <a:pt x="7774" y="9813"/>
                </a:cubicBezTo>
                <a:cubicBezTo>
                  <a:pt x="10128" y="6839"/>
                  <a:pt x="12397" y="3826"/>
                  <a:pt x="15128" y="1126"/>
                </a:cubicBezTo>
                <a:cubicBezTo>
                  <a:pt x="16095" y="187"/>
                  <a:pt x="18616" y="-322"/>
                  <a:pt x="19667" y="226"/>
                </a:cubicBezTo>
                <a:cubicBezTo>
                  <a:pt x="20718" y="774"/>
                  <a:pt x="21600" y="3708"/>
                  <a:pt x="21054" y="4217"/>
                </a:cubicBezTo>
                <a:cubicBezTo>
                  <a:pt x="15128" y="10008"/>
                  <a:pt x="8909" y="15565"/>
                  <a:pt x="2689" y="21200"/>
                </a:cubicBezTo>
                <a:cubicBezTo>
                  <a:pt x="2605" y="21278"/>
                  <a:pt x="1975" y="20965"/>
                  <a:pt x="0" y="20182"/>
                </a:cubicBezTo>
                <a:lnTo>
                  <a:pt x="0" y="202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6" name="Google Shape;1776;p38"/>
          <p:cNvSpPr/>
          <p:nvPr/>
        </p:nvSpPr>
        <p:spPr>
          <a:xfrm>
            <a:off x="8413090" y="1516006"/>
            <a:ext cx="24786" cy="12387"/>
          </a:xfrm>
          <a:custGeom>
            <a:rect b="b" l="l" r="r" t="t"/>
            <a:pathLst>
              <a:path extrusionOk="0" h="21085" w="21600">
                <a:moveTo>
                  <a:pt x="2346" y="21085"/>
                </a:moveTo>
                <a:cubicBezTo>
                  <a:pt x="1484" y="20205"/>
                  <a:pt x="0" y="19392"/>
                  <a:pt x="0" y="18580"/>
                </a:cubicBezTo>
                <a:cubicBezTo>
                  <a:pt x="0" y="16751"/>
                  <a:pt x="518" y="13908"/>
                  <a:pt x="1242" y="13298"/>
                </a:cubicBezTo>
                <a:cubicBezTo>
                  <a:pt x="6763" y="8558"/>
                  <a:pt x="12318" y="4022"/>
                  <a:pt x="17977" y="94"/>
                </a:cubicBezTo>
                <a:cubicBezTo>
                  <a:pt x="18874" y="-515"/>
                  <a:pt x="20392" y="1990"/>
                  <a:pt x="21600" y="3074"/>
                </a:cubicBezTo>
                <a:cubicBezTo>
                  <a:pt x="20979" y="5647"/>
                  <a:pt x="20668" y="9913"/>
                  <a:pt x="19737" y="10522"/>
                </a:cubicBezTo>
                <a:cubicBezTo>
                  <a:pt x="14043" y="14449"/>
                  <a:pt x="8247" y="17564"/>
                  <a:pt x="2312" y="21017"/>
                </a:cubicBezTo>
                <a:lnTo>
                  <a:pt x="2312" y="2108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7" name="Google Shape;1777;p38"/>
          <p:cNvSpPr/>
          <p:nvPr/>
        </p:nvSpPr>
        <p:spPr>
          <a:xfrm>
            <a:off x="8263764" y="1437325"/>
            <a:ext cx="11985" cy="23013"/>
          </a:xfrm>
          <a:custGeom>
            <a:rect b="b" l="l" r="r" t="t"/>
            <a:pathLst>
              <a:path extrusionOk="0" h="21457" w="19253">
                <a:moveTo>
                  <a:pt x="415" y="0"/>
                </a:moveTo>
                <a:cubicBezTo>
                  <a:pt x="9372" y="5409"/>
                  <a:pt x="14709" y="11634"/>
                  <a:pt x="19156" y="18154"/>
                </a:cubicBezTo>
                <a:cubicBezTo>
                  <a:pt x="19664" y="18895"/>
                  <a:pt x="18076" y="20600"/>
                  <a:pt x="16678" y="21081"/>
                </a:cubicBezTo>
                <a:cubicBezTo>
                  <a:pt x="15217" y="21600"/>
                  <a:pt x="12485" y="21563"/>
                  <a:pt x="10897" y="21081"/>
                </a:cubicBezTo>
                <a:cubicBezTo>
                  <a:pt x="6259" y="19748"/>
                  <a:pt x="-1936" y="3853"/>
                  <a:pt x="41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8" name="Google Shape;1778;p38"/>
          <p:cNvSpPr/>
          <p:nvPr/>
        </p:nvSpPr>
        <p:spPr>
          <a:xfrm>
            <a:off x="8278149" y="1468988"/>
            <a:ext cx="15898" cy="19459"/>
          </a:xfrm>
          <a:custGeom>
            <a:rect b="b" l="l" r="r" t="t"/>
            <a:pathLst>
              <a:path extrusionOk="0" h="21502" w="21268">
                <a:moveTo>
                  <a:pt x="21268" y="20050"/>
                </a:moveTo>
                <a:cubicBezTo>
                  <a:pt x="18886" y="20622"/>
                  <a:pt x="16927" y="21502"/>
                  <a:pt x="14968" y="21502"/>
                </a:cubicBezTo>
                <a:cubicBezTo>
                  <a:pt x="13221" y="21502"/>
                  <a:pt x="10574" y="21018"/>
                  <a:pt x="9886" y="20050"/>
                </a:cubicBezTo>
                <a:cubicBezTo>
                  <a:pt x="6339" y="14859"/>
                  <a:pt x="3109" y="9448"/>
                  <a:pt x="144" y="4037"/>
                </a:cubicBezTo>
                <a:cubicBezTo>
                  <a:pt x="-332" y="3025"/>
                  <a:pt x="462" y="1398"/>
                  <a:pt x="1203" y="254"/>
                </a:cubicBezTo>
                <a:cubicBezTo>
                  <a:pt x="1468" y="-98"/>
                  <a:pt x="4009" y="-98"/>
                  <a:pt x="4380" y="342"/>
                </a:cubicBezTo>
                <a:cubicBezTo>
                  <a:pt x="9356" y="5929"/>
                  <a:pt x="14121" y="11648"/>
                  <a:pt x="21109" y="20050"/>
                </a:cubicBezTo>
                <a:lnTo>
                  <a:pt x="21268" y="200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9" name="Google Shape;1779;p38"/>
          <p:cNvSpPr/>
          <p:nvPr/>
        </p:nvSpPr>
        <p:spPr>
          <a:xfrm>
            <a:off x="8371453" y="1524969"/>
            <a:ext cx="24030" cy="5791"/>
          </a:xfrm>
          <a:custGeom>
            <a:rect b="b" l="l" r="r" t="t"/>
            <a:pathLst>
              <a:path extrusionOk="0" h="18531" w="21600">
                <a:moveTo>
                  <a:pt x="0" y="3537"/>
                </a:moveTo>
                <a:cubicBezTo>
                  <a:pt x="6643" y="2147"/>
                  <a:pt x="13251" y="505"/>
                  <a:pt x="19895" y="0"/>
                </a:cubicBezTo>
                <a:cubicBezTo>
                  <a:pt x="20499" y="0"/>
                  <a:pt x="21600" y="5937"/>
                  <a:pt x="21600" y="9095"/>
                </a:cubicBezTo>
                <a:cubicBezTo>
                  <a:pt x="21600" y="12379"/>
                  <a:pt x="20463" y="18568"/>
                  <a:pt x="19895" y="18316"/>
                </a:cubicBezTo>
                <a:cubicBezTo>
                  <a:pt x="13287" y="17305"/>
                  <a:pt x="6466" y="21600"/>
                  <a:pt x="71" y="13137"/>
                </a:cubicBezTo>
                <a:cubicBezTo>
                  <a:pt x="71" y="9979"/>
                  <a:pt x="36" y="6821"/>
                  <a:pt x="0" y="353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0" name="Google Shape;1780;p38"/>
          <p:cNvSpPr/>
          <p:nvPr/>
        </p:nvSpPr>
        <p:spPr>
          <a:xfrm>
            <a:off x="8337093" y="1518461"/>
            <a:ext cx="21870" cy="8752"/>
          </a:xfrm>
          <a:custGeom>
            <a:rect b="b" l="l" r="r" t="t"/>
            <a:pathLst>
              <a:path extrusionOk="0" h="19891" w="21389">
                <a:moveTo>
                  <a:pt x="696" y="333"/>
                </a:moveTo>
                <a:cubicBezTo>
                  <a:pt x="7458" y="-1301"/>
                  <a:pt x="13911" y="3328"/>
                  <a:pt x="20248" y="8682"/>
                </a:cubicBezTo>
                <a:cubicBezTo>
                  <a:pt x="20904" y="9227"/>
                  <a:pt x="21600" y="13492"/>
                  <a:pt x="21330" y="15035"/>
                </a:cubicBezTo>
                <a:cubicBezTo>
                  <a:pt x="20904" y="17213"/>
                  <a:pt x="19397" y="20299"/>
                  <a:pt x="18702" y="19845"/>
                </a:cubicBezTo>
                <a:cubicBezTo>
                  <a:pt x="12442" y="15852"/>
                  <a:pt x="6221" y="11223"/>
                  <a:pt x="0" y="6686"/>
                </a:cubicBezTo>
                <a:cubicBezTo>
                  <a:pt x="232" y="4598"/>
                  <a:pt x="464" y="2420"/>
                  <a:pt x="696" y="33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1" name="Google Shape;1781;p38"/>
          <p:cNvSpPr/>
          <p:nvPr/>
        </p:nvSpPr>
        <p:spPr>
          <a:xfrm>
            <a:off x="7137773" y="1870691"/>
            <a:ext cx="224699" cy="139965"/>
          </a:xfrm>
          <a:custGeom>
            <a:rect b="b" l="l" r="r" t="t"/>
            <a:pathLst>
              <a:path extrusionOk="0" h="21385" w="21451">
                <a:moveTo>
                  <a:pt x="2237" y="18472"/>
                </a:moveTo>
                <a:cubicBezTo>
                  <a:pt x="6344" y="17524"/>
                  <a:pt x="10432" y="16473"/>
                  <a:pt x="13607" y="11590"/>
                </a:cubicBezTo>
                <a:cubicBezTo>
                  <a:pt x="13584" y="11499"/>
                  <a:pt x="13565" y="11395"/>
                  <a:pt x="13543" y="11304"/>
                </a:cubicBezTo>
                <a:cubicBezTo>
                  <a:pt x="12988" y="11565"/>
                  <a:pt x="12444" y="11887"/>
                  <a:pt x="11878" y="12051"/>
                </a:cubicBezTo>
                <a:cubicBezTo>
                  <a:pt x="11395" y="12191"/>
                  <a:pt x="10881" y="12270"/>
                  <a:pt x="10402" y="12142"/>
                </a:cubicBezTo>
                <a:cubicBezTo>
                  <a:pt x="9813" y="11991"/>
                  <a:pt x="9368" y="11365"/>
                  <a:pt x="9209" y="10375"/>
                </a:cubicBezTo>
                <a:cubicBezTo>
                  <a:pt x="9058" y="9433"/>
                  <a:pt x="9300" y="8662"/>
                  <a:pt x="9719" y="8054"/>
                </a:cubicBezTo>
                <a:cubicBezTo>
                  <a:pt x="10621" y="6761"/>
                  <a:pt x="11693" y="6184"/>
                  <a:pt x="12890" y="6506"/>
                </a:cubicBezTo>
                <a:cubicBezTo>
                  <a:pt x="13833" y="6755"/>
                  <a:pt x="14464" y="7684"/>
                  <a:pt x="14667" y="9373"/>
                </a:cubicBezTo>
                <a:cubicBezTo>
                  <a:pt x="17453" y="7247"/>
                  <a:pt x="19609" y="4064"/>
                  <a:pt x="21300" y="0"/>
                </a:cubicBezTo>
                <a:cubicBezTo>
                  <a:pt x="21349" y="61"/>
                  <a:pt x="21402" y="109"/>
                  <a:pt x="21451" y="164"/>
                </a:cubicBezTo>
                <a:cubicBezTo>
                  <a:pt x="21383" y="413"/>
                  <a:pt x="21330" y="674"/>
                  <a:pt x="21247" y="911"/>
                </a:cubicBezTo>
                <a:cubicBezTo>
                  <a:pt x="19767" y="4932"/>
                  <a:pt x="17703" y="7951"/>
                  <a:pt x="15136" y="10089"/>
                </a:cubicBezTo>
                <a:cubicBezTo>
                  <a:pt x="14818" y="10357"/>
                  <a:pt x="14656" y="10715"/>
                  <a:pt x="14479" y="11213"/>
                </a:cubicBezTo>
                <a:cubicBezTo>
                  <a:pt x="14135" y="12161"/>
                  <a:pt x="13731" y="13139"/>
                  <a:pt x="13214" y="13819"/>
                </a:cubicBezTo>
                <a:cubicBezTo>
                  <a:pt x="11304" y="16315"/>
                  <a:pt x="9050" y="17688"/>
                  <a:pt x="6672" y="18545"/>
                </a:cubicBezTo>
                <a:cubicBezTo>
                  <a:pt x="5264" y="19055"/>
                  <a:pt x="3834" y="19413"/>
                  <a:pt x="2403" y="19845"/>
                </a:cubicBezTo>
                <a:cubicBezTo>
                  <a:pt x="2403" y="19838"/>
                  <a:pt x="2395" y="19911"/>
                  <a:pt x="2407" y="19924"/>
                </a:cubicBezTo>
                <a:cubicBezTo>
                  <a:pt x="2671" y="20154"/>
                  <a:pt x="3022" y="20343"/>
                  <a:pt x="2837" y="20987"/>
                </a:cubicBezTo>
                <a:cubicBezTo>
                  <a:pt x="2660" y="21600"/>
                  <a:pt x="2342" y="21369"/>
                  <a:pt x="2052" y="21187"/>
                </a:cubicBezTo>
                <a:cubicBezTo>
                  <a:pt x="1520" y="20859"/>
                  <a:pt x="980" y="20555"/>
                  <a:pt x="447" y="20209"/>
                </a:cubicBezTo>
                <a:cubicBezTo>
                  <a:pt x="-92" y="19863"/>
                  <a:pt x="-149" y="19346"/>
                  <a:pt x="304" y="18782"/>
                </a:cubicBezTo>
                <a:cubicBezTo>
                  <a:pt x="953" y="17968"/>
                  <a:pt x="1610" y="17172"/>
                  <a:pt x="2259" y="16358"/>
                </a:cubicBezTo>
                <a:cubicBezTo>
                  <a:pt x="2501" y="16054"/>
                  <a:pt x="2784" y="15902"/>
                  <a:pt x="2939" y="16388"/>
                </a:cubicBezTo>
                <a:cubicBezTo>
                  <a:pt x="3014" y="16625"/>
                  <a:pt x="2905" y="17123"/>
                  <a:pt x="2784" y="17397"/>
                </a:cubicBezTo>
                <a:cubicBezTo>
                  <a:pt x="2633" y="17737"/>
                  <a:pt x="2388" y="17955"/>
                  <a:pt x="2180" y="18229"/>
                </a:cubicBezTo>
                <a:cubicBezTo>
                  <a:pt x="2199" y="18302"/>
                  <a:pt x="2214" y="18381"/>
                  <a:pt x="2233" y="18454"/>
                </a:cubicBezTo>
                <a:lnTo>
                  <a:pt x="2237" y="18472"/>
                </a:lnTo>
                <a:close/>
                <a:moveTo>
                  <a:pt x="11051" y="11310"/>
                </a:moveTo>
                <a:cubicBezTo>
                  <a:pt x="11806" y="10970"/>
                  <a:pt x="12580" y="10648"/>
                  <a:pt x="13339" y="10265"/>
                </a:cubicBezTo>
                <a:cubicBezTo>
                  <a:pt x="13965" y="9950"/>
                  <a:pt x="14067" y="9397"/>
                  <a:pt x="13648" y="8589"/>
                </a:cubicBezTo>
                <a:cubicBezTo>
                  <a:pt x="13475" y="8249"/>
                  <a:pt x="13218" y="7969"/>
                  <a:pt x="12965" y="7805"/>
                </a:cubicBezTo>
                <a:cubicBezTo>
                  <a:pt x="12157" y="7295"/>
                  <a:pt x="10606" y="8054"/>
                  <a:pt x="10077" y="9160"/>
                </a:cubicBezTo>
                <a:cubicBezTo>
                  <a:pt x="9790" y="9767"/>
                  <a:pt x="9817" y="10375"/>
                  <a:pt x="10213" y="10794"/>
                </a:cubicBezTo>
                <a:cubicBezTo>
                  <a:pt x="10436" y="11031"/>
                  <a:pt x="10723" y="11116"/>
                  <a:pt x="11051" y="1131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2" name="Google Shape;1782;p38"/>
          <p:cNvSpPr/>
          <p:nvPr/>
        </p:nvSpPr>
        <p:spPr>
          <a:xfrm>
            <a:off x="7181846" y="2222368"/>
            <a:ext cx="34351" cy="76261"/>
          </a:xfrm>
          <a:custGeom>
            <a:rect b="b" l="l" r="r" t="t"/>
            <a:pathLst>
              <a:path extrusionOk="0" h="21558" w="20059">
                <a:moveTo>
                  <a:pt x="19569" y="21558"/>
                </a:moveTo>
                <a:cubicBezTo>
                  <a:pt x="17815" y="20501"/>
                  <a:pt x="16846" y="20074"/>
                  <a:pt x="16315" y="19534"/>
                </a:cubicBezTo>
                <a:cubicBezTo>
                  <a:pt x="11123" y="14553"/>
                  <a:pt x="5930" y="9572"/>
                  <a:pt x="877" y="4546"/>
                </a:cubicBezTo>
                <a:cubicBezTo>
                  <a:pt x="-1385" y="2297"/>
                  <a:pt x="877" y="250"/>
                  <a:pt x="5977" y="3"/>
                </a:cubicBezTo>
                <a:cubicBezTo>
                  <a:pt x="6853" y="-42"/>
                  <a:pt x="8492" y="498"/>
                  <a:pt x="8769" y="914"/>
                </a:cubicBezTo>
                <a:cubicBezTo>
                  <a:pt x="12623" y="7132"/>
                  <a:pt x="16338" y="13384"/>
                  <a:pt x="19984" y="19646"/>
                </a:cubicBezTo>
                <a:cubicBezTo>
                  <a:pt x="20215" y="19973"/>
                  <a:pt x="19869" y="20377"/>
                  <a:pt x="19569" y="2155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3" name="Google Shape;1783;p38"/>
          <p:cNvSpPr/>
          <p:nvPr/>
        </p:nvSpPr>
        <p:spPr>
          <a:xfrm>
            <a:off x="7128260" y="2283396"/>
            <a:ext cx="60598" cy="35470"/>
          </a:xfrm>
          <a:custGeom>
            <a:rect b="b" l="l" r="r" t="t"/>
            <a:pathLst>
              <a:path extrusionOk="0" h="19899" w="21041">
                <a:moveTo>
                  <a:pt x="20684" y="19855"/>
                </a:moveTo>
                <a:cubicBezTo>
                  <a:pt x="19724" y="19699"/>
                  <a:pt x="18737" y="19766"/>
                  <a:pt x="17859" y="19298"/>
                </a:cubicBezTo>
                <a:cubicBezTo>
                  <a:pt x="12620" y="16540"/>
                  <a:pt x="7382" y="13782"/>
                  <a:pt x="2211" y="10690"/>
                </a:cubicBezTo>
                <a:cubicBezTo>
                  <a:pt x="-381" y="9155"/>
                  <a:pt x="-559" y="6797"/>
                  <a:pt x="977" y="2125"/>
                </a:cubicBezTo>
                <a:cubicBezTo>
                  <a:pt x="2239" y="-1701"/>
                  <a:pt x="3542" y="546"/>
                  <a:pt x="4886" y="1880"/>
                </a:cubicBezTo>
                <a:cubicBezTo>
                  <a:pt x="9343" y="6263"/>
                  <a:pt x="13814" y="10601"/>
                  <a:pt x="18216" y="15072"/>
                </a:cubicBezTo>
                <a:cubicBezTo>
                  <a:pt x="19231" y="16095"/>
                  <a:pt x="20108" y="17497"/>
                  <a:pt x="21041" y="18764"/>
                </a:cubicBezTo>
                <a:lnTo>
                  <a:pt x="20684" y="19899"/>
                </a:lnTo>
                <a:lnTo>
                  <a:pt x="20684" y="1985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4" name="Google Shape;1784;p38"/>
          <p:cNvSpPr/>
          <p:nvPr/>
        </p:nvSpPr>
        <p:spPr>
          <a:xfrm>
            <a:off x="7281922" y="2282368"/>
            <a:ext cx="62630" cy="34615"/>
          </a:xfrm>
          <a:custGeom>
            <a:rect b="b" l="l" r="r" t="t"/>
            <a:pathLst>
              <a:path extrusionOk="0" h="21171" w="20842">
                <a:moveTo>
                  <a:pt x="26" y="19515"/>
                </a:moveTo>
                <a:cubicBezTo>
                  <a:pt x="697" y="18395"/>
                  <a:pt x="1315" y="17056"/>
                  <a:pt x="2064" y="16179"/>
                </a:cubicBezTo>
                <a:cubicBezTo>
                  <a:pt x="6665" y="10822"/>
                  <a:pt x="11267" y="5391"/>
                  <a:pt x="15986" y="448"/>
                </a:cubicBezTo>
                <a:cubicBezTo>
                  <a:pt x="16828" y="-429"/>
                  <a:pt x="18629" y="58"/>
                  <a:pt x="19444" y="1251"/>
                </a:cubicBezTo>
                <a:cubicBezTo>
                  <a:pt x="21600" y="4368"/>
                  <a:pt x="21219" y="6463"/>
                  <a:pt x="18603" y="8386"/>
                </a:cubicBezTo>
                <a:cubicBezTo>
                  <a:pt x="13370" y="12210"/>
                  <a:pt x="8177" y="16276"/>
                  <a:pt x="2945" y="20148"/>
                </a:cubicBezTo>
                <a:cubicBezTo>
                  <a:pt x="2130" y="20733"/>
                  <a:pt x="1223" y="20854"/>
                  <a:pt x="355" y="21171"/>
                </a:cubicBezTo>
                <a:cubicBezTo>
                  <a:pt x="237" y="20635"/>
                  <a:pt x="118" y="20051"/>
                  <a:pt x="0" y="19515"/>
                </a:cubicBezTo>
                <a:lnTo>
                  <a:pt x="26" y="1951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5" name="Google Shape;1785;p38"/>
          <p:cNvSpPr/>
          <p:nvPr/>
        </p:nvSpPr>
        <p:spPr>
          <a:xfrm>
            <a:off x="7256651" y="2224377"/>
            <a:ext cx="20218" cy="71125"/>
          </a:xfrm>
          <a:custGeom>
            <a:rect b="b" l="l" r="r" t="t"/>
            <a:pathLst>
              <a:path extrusionOk="0" h="21311" w="20218">
                <a:moveTo>
                  <a:pt x="1508" y="21311"/>
                </a:moveTo>
                <a:cubicBezTo>
                  <a:pt x="796" y="20847"/>
                  <a:pt x="-74" y="20537"/>
                  <a:pt x="5" y="20251"/>
                </a:cubicBezTo>
                <a:cubicBezTo>
                  <a:pt x="1311" y="14298"/>
                  <a:pt x="2616" y="8344"/>
                  <a:pt x="4238" y="2414"/>
                </a:cubicBezTo>
                <a:cubicBezTo>
                  <a:pt x="4515" y="1342"/>
                  <a:pt x="3882" y="-289"/>
                  <a:pt x="10568" y="44"/>
                </a:cubicBezTo>
                <a:cubicBezTo>
                  <a:pt x="17926" y="414"/>
                  <a:pt x="21526" y="1688"/>
                  <a:pt x="19785" y="3605"/>
                </a:cubicBezTo>
                <a:cubicBezTo>
                  <a:pt x="16264" y="7498"/>
                  <a:pt x="12150" y="11321"/>
                  <a:pt x="8550" y="15203"/>
                </a:cubicBezTo>
                <a:cubicBezTo>
                  <a:pt x="6889" y="16977"/>
                  <a:pt x="5821" y="18787"/>
                  <a:pt x="4317" y="20561"/>
                </a:cubicBezTo>
                <a:cubicBezTo>
                  <a:pt x="4119" y="20811"/>
                  <a:pt x="2814" y="20990"/>
                  <a:pt x="1508" y="2131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6" name="Google Shape;1786;p38"/>
          <p:cNvSpPr/>
          <p:nvPr/>
        </p:nvSpPr>
        <p:spPr>
          <a:xfrm>
            <a:off x="7602396" y="2216770"/>
            <a:ext cx="44494" cy="73242"/>
          </a:xfrm>
          <a:custGeom>
            <a:rect b="b" l="l" r="r" t="t"/>
            <a:pathLst>
              <a:path extrusionOk="0" h="21510" w="21443">
                <a:moveTo>
                  <a:pt x="2383" y="0"/>
                </a:moveTo>
                <a:cubicBezTo>
                  <a:pt x="2936" y="678"/>
                  <a:pt x="3432" y="1390"/>
                  <a:pt x="4061" y="2044"/>
                </a:cubicBezTo>
                <a:cubicBezTo>
                  <a:pt x="9437" y="7558"/>
                  <a:pt x="14871" y="13037"/>
                  <a:pt x="20247" y="18551"/>
                </a:cubicBezTo>
                <a:cubicBezTo>
                  <a:pt x="20800" y="19123"/>
                  <a:pt x="21219" y="19778"/>
                  <a:pt x="21429" y="20432"/>
                </a:cubicBezTo>
                <a:cubicBezTo>
                  <a:pt x="21524" y="20747"/>
                  <a:pt x="21143" y="21320"/>
                  <a:pt x="20685" y="21448"/>
                </a:cubicBezTo>
                <a:cubicBezTo>
                  <a:pt x="20228" y="21600"/>
                  <a:pt x="19351" y="21448"/>
                  <a:pt x="18836" y="21261"/>
                </a:cubicBezTo>
                <a:cubicBezTo>
                  <a:pt x="18283" y="21051"/>
                  <a:pt x="17864" y="20665"/>
                  <a:pt x="17501" y="20315"/>
                </a:cubicBezTo>
                <a:cubicBezTo>
                  <a:pt x="11801" y="14614"/>
                  <a:pt x="6101" y="8937"/>
                  <a:pt x="553" y="3224"/>
                </a:cubicBezTo>
                <a:cubicBezTo>
                  <a:pt x="-76" y="2570"/>
                  <a:pt x="172" y="1577"/>
                  <a:pt x="0" y="748"/>
                </a:cubicBezTo>
                <a:lnTo>
                  <a:pt x="238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7" name="Google Shape;1787;p38"/>
          <p:cNvSpPr/>
          <p:nvPr/>
        </p:nvSpPr>
        <p:spPr>
          <a:xfrm>
            <a:off x="7549807" y="2294025"/>
            <a:ext cx="75870" cy="25367"/>
          </a:xfrm>
          <a:custGeom>
            <a:rect b="b" l="l" r="r" t="t"/>
            <a:pathLst>
              <a:path extrusionOk="0" h="21008" w="21600">
                <a:moveTo>
                  <a:pt x="383" y="600"/>
                </a:moveTo>
                <a:cubicBezTo>
                  <a:pt x="833" y="403"/>
                  <a:pt x="1340" y="-255"/>
                  <a:pt x="1746" y="107"/>
                </a:cubicBezTo>
                <a:cubicBezTo>
                  <a:pt x="7467" y="4841"/>
                  <a:pt x="13210" y="9509"/>
                  <a:pt x="18886" y="14737"/>
                </a:cubicBezTo>
                <a:cubicBezTo>
                  <a:pt x="19922" y="15657"/>
                  <a:pt x="20710" y="18879"/>
                  <a:pt x="21600" y="20983"/>
                </a:cubicBezTo>
                <a:cubicBezTo>
                  <a:pt x="20418" y="20852"/>
                  <a:pt x="19179" y="21345"/>
                  <a:pt x="18053" y="20490"/>
                </a:cubicBezTo>
                <a:cubicBezTo>
                  <a:pt x="13323" y="16907"/>
                  <a:pt x="8626" y="13224"/>
                  <a:pt x="3942" y="9082"/>
                </a:cubicBezTo>
                <a:cubicBezTo>
                  <a:pt x="2556" y="7866"/>
                  <a:pt x="1306" y="5334"/>
                  <a:pt x="0" y="3394"/>
                </a:cubicBezTo>
                <a:cubicBezTo>
                  <a:pt x="124" y="2474"/>
                  <a:pt x="225" y="1553"/>
                  <a:pt x="349" y="666"/>
                </a:cubicBezTo>
                <a:lnTo>
                  <a:pt x="383" y="6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8" name="Google Shape;1788;p38"/>
          <p:cNvSpPr/>
          <p:nvPr/>
        </p:nvSpPr>
        <p:spPr>
          <a:xfrm>
            <a:off x="7705556" y="2310256"/>
            <a:ext cx="67716" cy="14204"/>
          </a:xfrm>
          <a:custGeom>
            <a:rect b="b" l="l" r="r" t="t"/>
            <a:pathLst>
              <a:path extrusionOk="0" h="20888" w="21600">
                <a:moveTo>
                  <a:pt x="21600" y="6659"/>
                </a:moveTo>
                <a:cubicBezTo>
                  <a:pt x="20818" y="7827"/>
                  <a:pt x="20087" y="9637"/>
                  <a:pt x="19292" y="10104"/>
                </a:cubicBezTo>
                <a:cubicBezTo>
                  <a:pt x="13706" y="13898"/>
                  <a:pt x="8120" y="17693"/>
                  <a:pt x="2522" y="20845"/>
                </a:cubicBezTo>
                <a:cubicBezTo>
                  <a:pt x="1727" y="21254"/>
                  <a:pt x="857" y="18627"/>
                  <a:pt x="0" y="17343"/>
                </a:cubicBezTo>
                <a:cubicBezTo>
                  <a:pt x="643" y="14949"/>
                  <a:pt x="1236" y="10804"/>
                  <a:pt x="1942" y="10396"/>
                </a:cubicBezTo>
                <a:cubicBezTo>
                  <a:pt x="7704" y="6484"/>
                  <a:pt x="13480" y="3215"/>
                  <a:pt x="19242" y="63"/>
                </a:cubicBezTo>
                <a:cubicBezTo>
                  <a:pt x="19973" y="-346"/>
                  <a:pt x="20730" y="1347"/>
                  <a:pt x="21487" y="1989"/>
                </a:cubicBezTo>
                <a:cubicBezTo>
                  <a:pt x="21512" y="3565"/>
                  <a:pt x="21550" y="5025"/>
                  <a:pt x="21575" y="6659"/>
                </a:cubicBezTo>
                <a:lnTo>
                  <a:pt x="21600" y="665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9" name="Google Shape;1789;p38"/>
          <p:cNvSpPr/>
          <p:nvPr/>
        </p:nvSpPr>
        <p:spPr>
          <a:xfrm>
            <a:off x="7684316" y="2232001"/>
            <a:ext cx="36377" cy="61992"/>
          </a:xfrm>
          <a:custGeom>
            <a:rect b="b" l="l" r="r" t="t"/>
            <a:pathLst>
              <a:path extrusionOk="0" h="21600" w="19797">
                <a:moveTo>
                  <a:pt x="19797" y="0"/>
                </a:moveTo>
                <a:cubicBezTo>
                  <a:pt x="12590" y="7228"/>
                  <a:pt x="7943" y="14663"/>
                  <a:pt x="176" y="21600"/>
                </a:cubicBezTo>
                <a:cubicBezTo>
                  <a:pt x="-1803" y="17377"/>
                  <a:pt x="13429" y="305"/>
                  <a:pt x="1979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0" name="Google Shape;1790;p38"/>
          <p:cNvSpPr/>
          <p:nvPr/>
        </p:nvSpPr>
        <p:spPr>
          <a:xfrm>
            <a:off x="8022007" y="2226449"/>
            <a:ext cx="38537" cy="76279"/>
          </a:xfrm>
          <a:custGeom>
            <a:rect b="b" l="l" r="r" t="t"/>
            <a:pathLst>
              <a:path extrusionOk="0" h="21057" w="21262">
                <a:moveTo>
                  <a:pt x="21136" y="21057"/>
                </a:moveTo>
                <a:cubicBezTo>
                  <a:pt x="19804" y="20552"/>
                  <a:pt x="18887" y="20365"/>
                  <a:pt x="18450" y="20024"/>
                </a:cubicBezTo>
                <a:cubicBezTo>
                  <a:pt x="12640" y="15344"/>
                  <a:pt x="6722" y="10696"/>
                  <a:pt x="1283" y="5895"/>
                </a:cubicBezTo>
                <a:cubicBezTo>
                  <a:pt x="-27" y="4764"/>
                  <a:pt x="-180" y="3094"/>
                  <a:pt x="148" y="1742"/>
                </a:cubicBezTo>
                <a:cubicBezTo>
                  <a:pt x="628" y="-82"/>
                  <a:pt x="3620" y="-543"/>
                  <a:pt x="6394" y="688"/>
                </a:cubicBezTo>
                <a:cubicBezTo>
                  <a:pt x="7901" y="1358"/>
                  <a:pt x="9277" y="2248"/>
                  <a:pt x="9954" y="3182"/>
                </a:cubicBezTo>
                <a:cubicBezTo>
                  <a:pt x="13820" y="8554"/>
                  <a:pt x="17445" y="13971"/>
                  <a:pt x="21136" y="19365"/>
                </a:cubicBezTo>
                <a:cubicBezTo>
                  <a:pt x="21420" y="19750"/>
                  <a:pt x="21136" y="20222"/>
                  <a:pt x="21136" y="21046"/>
                </a:cubicBezTo>
                <a:lnTo>
                  <a:pt x="21136" y="2105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1" name="Google Shape;1791;p38"/>
          <p:cNvSpPr/>
          <p:nvPr/>
        </p:nvSpPr>
        <p:spPr>
          <a:xfrm>
            <a:off x="8104873" y="2277264"/>
            <a:ext cx="55566" cy="36596"/>
          </a:xfrm>
          <a:custGeom>
            <a:rect b="b" l="l" r="r" t="t"/>
            <a:pathLst>
              <a:path extrusionOk="0" h="20912" w="21600">
                <a:moveTo>
                  <a:pt x="31" y="19912"/>
                </a:moveTo>
                <a:cubicBezTo>
                  <a:pt x="307" y="19116"/>
                  <a:pt x="415" y="17979"/>
                  <a:pt x="860" y="17524"/>
                </a:cubicBezTo>
                <a:cubicBezTo>
                  <a:pt x="6068" y="11681"/>
                  <a:pt x="11230" y="5701"/>
                  <a:pt x="16638" y="358"/>
                </a:cubicBezTo>
                <a:cubicBezTo>
                  <a:pt x="17713" y="-688"/>
                  <a:pt x="19941" y="858"/>
                  <a:pt x="21600" y="1199"/>
                </a:cubicBezTo>
                <a:cubicBezTo>
                  <a:pt x="20801" y="3859"/>
                  <a:pt x="20432" y="7770"/>
                  <a:pt x="19050" y="8930"/>
                </a:cubicBezTo>
                <a:cubicBezTo>
                  <a:pt x="15639" y="11863"/>
                  <a:pt x="11752" y="13591"/>
                  <a:pt x="8096" y="15864"/>
                </a:cubicBezTo>
                <a:cubicBezTo>
                  <a:pt x="5515" y="17456"/>
                  <a:pt x="2965" y="19229"/>
                  <a:pt x="415" y="20912"/>
                </a:cubicBezTo>
                <a:lnTo>
                  <a:pt x="0" y="19912"/>
                </a:lnTo>
                <a:lnTo>
                  <a:pt x="31" y="1991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2" name="Google Shape;1792;p38"/>
          <p:cNvSpPr/>
          <p:nvPr/>
        </p:nvSpPr>
        <p:spPr>
          <a:xfrm>
            <a:off x="8078598" y="2243771"/>
            <a:ext cx="30391" cy="55879"/>
          </a:xfrm>
          <a:custGeom>
            <a:rect b="b" l="l" r="r" t="t"/>
            <a:pathLst>
              <a:path extrusionOk="0" h="21554" w="20780">
                <a:moveTo>
                  <a:pt x="691" y="21508"/>
                </a:moveTo>
                <a:cubicBezTo>
                  <a:pt x="447" y="21263"/>
                  <a:pt x="-94" y="20910"/>
                  <a:pt x="14" y="20726"/>
                </a:cubicBezTo>
                <a:cubicBezTo>
                  <a:pt x="3479" y="14334"/>
                  <a:pt x="6754" y="7895"/>
                  <a:pt x="10787" y="1656"/>
                </a:cubicBezTo>
                <a:cubicBezTo>
                  <a:pt x="11383" y="721"/>
                  <a:pt x="15470" y="537"/>
                  <a:pt x="17933" y="0"/>
                </a:cubicBezTo>
                <a:cubicBezTo>
                  <a:pt x="18908" y="1548"/>
                  <a:pt x="21506" y="3633"/>
                  <a:pt x="20586" y="4522"/>
                </a:cubicBezTo>
                <a:cubicBezTo>
                  <a:pt x="14820" y="10317"/>
                  <a:pt x="8243" y="15867"/>
                  <a:pt x="1936" y="21493"/>
                </a:cubicBezTo>
                <a:cubicBezTo>
                  <a:pt x="1828" y="21600"/>
                  <a:pt x="1205" y="21523"/>
                  <a:pt x="718" y="21554"/>
                </a:cubicBezTo>
                <a:lnTo>
                  <a:pt x="718" y="2150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3" name="Google Shape;1793;p38"/>
          <p:cNvSpPr/>
          <p:nvPr/>
        </p:nvSpPr>
        <p:spPr>
          <a:xfrm>
            <a:off x="7978483" y="2273192"/>
            <a:ext cx="47566" cy="41668"/>
          </a:xfrm>
          <a:custGeom>
            <a:rect b="b" l="l" r="r" t="t"/>
            <a:pathLst>
              <a:path extrusionOk="0" h="21341" w="21378">
                <a:moveTo>
                  <a:pt x="21378" y="20056"/>
                </a:moveTo>
                <a:cubicBezTo>
                  <a:pt x="20080" y="21033"/>
                  <a:pt x="19814" y="21379"/>
                  <a:pt x="19654" y="21338"/>
                </a:cubicBezTo>
                <a:cubicBezTo>
                  <a:pt x="11689" y="18427"/>
                  <a:pt x="4880" y="13541"/>
                  <a:pt x="347" y="4991"/>
                </a:cubicBezTo>
                <a:cubicBezTo>
                  <a:pt x="-222" y="3891"/>
                  <a:pt x="-44" y="1693"/>
                  <a:pt x="542" y="532"/>
                </a:cubicBezTo>
                <a:cubicBezTo>
                  <a:pt x="862" y="-99"/>
                  <a:pt x="3209" y="-221"/>
                  <a:pt x="3849" y="451"/>
                </a:cubicBezTo>
                <a:cubicBezTo>
                  <a:pt x="9698" y="6741"/>
                  <a:pt x="15369" y="13276"/>
                  <a:pt x="21378" y="2005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4" name="Google Shape;1794;p38"/>
          <p:cNvSpPr/>
          <p:nvPr/>
        </p:nvSpPr>
        <p:spPr>
          <a:xfrm>
            <a:off x="8518385" y="2303169"/>
            <a:ext cx="33372" cy="11246"/>
          </a:xfrm>
          <a:custGeom>
            <a:rect b="b" l="l" r="r" t="t"/>
            <a:pathLst>
              <a:path extrusionOk="0" h="21319" w="21600">
                <a:moveTo>
                  <a:pt x="4402" y="21319"/>
                </a:moveTo>
                <a:cubicBezTo>
                  <a:pt x="3250" y="19197"/>
                  <a:pt x="1638" y="16090"/>
                  <a:pt x="0" y="13134"/>
                </a:cubicBezTo>
                <a:cubicBezTo>
                  <a:pt x="1612" y="10557"/>
                  <a:pt x="3148" y="6995"/>
                  <a:pt x="4863" y="5934"/>
                </a:cubicBezTo>
                <a:cubicBezTo>
                  <a:pt x="9316" y="3281"/>
                  <a:pt x="13845" y="1538"/>
                  <a:pt x="18401" y="22"/>
                </a:cubicBezTo>
                <a:cubicBezTo>
                  <a:pt x="19399" y="-281"/>
                  <a:pt x="20500" y="2599"/>
                  <a:pt x="21600" y="4039"/>
                </a:cubicBezTo>
                <a:cubicBezTo>
                  <a:pt x="20858" y="7146"/>
                  <a:pt x="20269" y="12376"/>
                  <a:pt x="19297" y="13058"/>
                </a:cubicBezTo>
                <a:cubicBezTo>
                  <a:pt x="14716" y="16241"/>
                  <a:pt x="10058" y="18439"/>
                  <a:pt x="4402" y="2131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5" name="Google Shape;1795;p38"/>
          <p:cNvSpPr/>
          <p:nvPr/>
        </p:nvSpPr>
        <p:spPr>
          <a:xfrm>
            <a:off x="8453682" y="2226950"/>
            <a:ext cx="8101" cy="34506"/>
          </a:xfrm>
          <a:custGeom>
            <a:rect b="b" l="l" r="r" t="t"/>
            <a:pathLst>
              <a:path extrusionOk="0" h="21600" w="20772">
                <a:moveTo>
                  <a:pt x="20421" y="11409"/>
                </a:moveTo>
                <a:cubicBezTo>
                  <a:pt x="20015" y="13373"/>
                  <a:pt x="20218" y="16206"/>
                  <a:pt x="18494" y="19040"/>
                </a:cubicBezTo>
                <a:cubicBezTo>
                  <a:pt x="17886" y="19984"/>
                  <a:pt x="12612" y="20755"/>
                  <a:pt x="9469" y="21600"/>
                </a:cubicBezTo>
                <a:cubicBezTo>
                  <a:pt x="6122" y="20780"/>
                  <a:pt x="38" y="19935"/>
                  <a:pt x="38" y="19139"/>
                </a:cubicBezTo>
                <a:cubicBezTo>
                  <a:pt x="-165" y="13621"/>
                  <a:pt x="443" y="8128"/>
                  <a:pt x="1762" y="2610"/>
                </a:cubicBezTo>
                <a:cubicBezTo>
                  <a:pt x="1965" y="1715"/>
                  <a:pt x="7846" y="870"/>
                  <a:pt x="11193" y="0"/>
                </a:cubicBezTo>
                <a:cubicBezTo>
                  <a:pt x="14336" y="994"/>
                  <a:pt x="19407" y="1988"/>
                  <a:pt x="20015" y="3057"/>
                </a:cubicBezTo>
                <a:cubicBezTo>
                  <a:pt x="21435" y="5518"/>
                  <a:pt x="20421" y="8029"/>
                  <a:pt x="20421" y="1140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6" name="Google Shape;1796;p38"/>
          <p:cNvSpPr/>
          <p:nvPr/>
        </p:nvSpPr>
        <p:spPr>
          <a:xfrm>
            <a:off x="8402162" y="2251314"/>
            <a:ext cx="20238" cy="23372"/>
          </a:xfrm>
          <a:custGeom>
            <a:rect b="b" l="l" r="r" t="t"/>
            <a:pathLst>
              <a:path extrusionOk="0" h="21393" w="21081">
                <a:moveTo>
                  <a:pt x="18489" y="21393"/>
                </a:moveTo>
                <a:cubicBezTo>
                  <a:pt x="12976" y="20520"/>
                  <a:pt x="-519" y="7320"/>
                  <a:pt x="16" y="3029"/>
                </a:cubicBezTo>
                <a:cubicBezTo>
                  <a:pt x="180" y="2011"/>
                  <a:pt x="1127" y="557"/>
                  <a:pt x="2196" y="157"/>
                </a:cubicBezTo>
                <a:cubicBezTo>
                  <a:pt x="3307" y="-207"/>
                  <a:pt x="5611" y="84"/>
                  <a:pt x="6228" y="811"/>
                </a:cubicBezTo>
                <a:cubicBezTo>
                  <a:pt x="11289" y="7066"/>
                  <a:pt x="16144" y="13502"/>
                  <a:pt x="21081" y="19866"/>
                </a:cubicBezTo>
                <a:cubicBezTo>
                  <a:pt x="20258" y="20375"/>
                  <a:pt x="19435" y="20884"/>
                  <a:pt x="18612" y="21393"/>
                </a:cubicBezTo>
                <a:lnTo>
                  <a:pt x="18489" y="213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7" name="Google Shape;1797;p38"/>
          <p:cNvSpPr/>
          <p:nvPr/>
        </p:nvSpPr>
        <p:spPr>
          <a:xfrm>
            <a:off x="8499184" y="2249324"/>
            <a:ext cx="24185" cy="20377"/>
          </a:xfrm>
          <a:custGeom>
            <a:rect b="b" l="l" r="r" t="t"/>
            <a:pathLst>
              <a:path extrusionOk="0" h="20846" w="21308">
                <a:moveTo>
                  <a:pt x="21273" y="1849"/>
                </a:moveTo>
                <a:cubicBezTo>
                  <a:pt x="20125" y="4254"/>
                  <a:pt x="19812" y="5802"/>
                  <a:pt x="18908" y="6740"/>
                </a:cubicBezTo>
                <a:cubicBezTo>
                  <a:pt x="14247" y="11386"/>
                  <a:pt x="9586" y="15869"/>
                  <a:pt x="4751" y="20148"/>
                </a:cubicBezTo>
                <a:cubicBezTo>
                  <a:pt x="3847" y="20963"/>
                  <a:pt x="1482" y="21126"/>
                  <a:pt x="786" y="20311"/>
                </a:cubicBezTo>
                <a:cubicBezTo>
                  <a:pt x="21" y="19414"/>
                  <a:pt x="-292" y="16276"/>
                  <a:pt x="334" y="15665"/>
                </a:cubicBezTo>
                <a:cubicBezTo>
                  <a:pt x="5621" y="10285"/>
                  <a:pt x="11186" y="5109"/>
                  <a:pt x="16856" y="137"/>
                </a:cubicBezTo>
                <a:cubicBezTo>
                  <a:pt x="17482" y="-474"/>
                  <a:pt x="19534" y="1115"/>
                  <a:pt x="21308" y="1849"/>
                </a:cubicBezTo>
                <a:lnTo>
                  <a:pt x="21273" y="184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8" name="Google Shape;1798;p38"/>
          <p:cNvSpPr/>
          <p:nvPr/>
        </p:nvSpPr>
        <p:spPr>
          <a:xfrm>
            <a:off x="8365737" y="2301154"/>
            <a:ext cx="28350" cy="12157"/>
          </a:xfrm>
          <a:custGeom>
            <a:rect b="b" l="l" r="r" t="t"/>
            <a:pathLst>
              <a:path extrusionOk="0" h="19768" w="21437">
                <a:moveTo>
                  <a:pt x="20420" y="19213"/>
                </a:moveTo>
                <a:cubicBezTo>
                  <a:pt x="13509" y="21212"/>
                  <a:pt x="6987" y="17730"/>
                  <a:pt x="944" y="10057"/>
                </a:cubicBezTo>
                <a:cubicBezTo>
                  <a:pt x="166" y="9090"/>
                  <a:pt x="-163" y="5157"/>
                  <a:pt x="76" y="2965"/>
                </a:cubicBezTo>
                <a:cubicBezTo>
                  <a:pt x="196" y="1675"/>
                  <a:pt x="1961" y="-388"/>
                  <a:pt x="2679" y="63"/>
                </a:cubicBezTo>
                <a:cubicBezTo>
                  <a:pt x="8992" y="4125"/>
                  <a:pt x="15184" y="8510"/>
                  <a:pt x="21437" y="12959"/>
                </a:cubicBezTo>
                <a:cubicBezTo>
                  <a:pt x="21108" y="15087"/>
                  <a:pt x="20779" y="17150"/>
                  <a:pt x="20510" y="19213"/>
                </a:cubicBezTo>
                <a:lnTo>
                  <a:pt x="20420" y="192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9" name="Google Shape;1799;p38"/>
          <p:cNvSpPr/>
          <p:nvPr/>
        </p:nvSpPr>
        <p:spPr>
          <a:xfrm>
            <a:off x="7181562" y="2446615"/>
            <a:ext cx="197389" cy="98064"/>
          </a:xfrm>
          <a:custGeom>
            <a:rect b="b" l="l" r="r" t="t"/>
            <a:pathLst>
              <a:path extrusionOk="0" h="21600" w="21549">
                <a:moveTo>
                  <a:pt x="13151" y="3479"/>
                </a:moveTo>
                <a:cubicBezTo>
                  <a:pt x="11752" y="6160"/>
                  <a:pt x="10393" y="8780"/>
                  <a:pt x="9025" y="11400"/>
                </a:cubicBezTo>
                <a:cubicBezTo>
                  <a:pt x="8796" y="11830"/>
                  <a:pt x="8602" y="12399"/>
                  <a:pt x="8334" y="12653"/>
                </a:cubicBezTo>
                <a:cubicBezTo>
                  <a:pt x="7829" y="13144"/>
                  <a:pt x="7359" y="13179"/>
                  <a:pt x="7251" y="11672"/>
                </a:cubicBezTo>
                <a:cubicBezTo>
                  <a:pt x="7061" y="9096"/>
                  <a:pt x="6850" y="6546"/>
                  <a:pt x="6440" y="3891"/>
                </a:cubicBezTo>
                <a:cubicBezTo>
                  <a:pt x="6125" y="6887"/>
                  <a:pt x="5810" y="9911"/>
                  <a:pt x="5426" y="13573"/>
                </a:cubicBezTo>
                <a:cubicBezTo>
                  <a:pt x="4537" y="11418"/>
                  <a:pt x="3820" y="9700"/>
                  <a:pt x="3117" y="7983"/>
                </a:cubicBezTo>
                <a:cubicBezTo>
                  <a:pt x="2418" y="6283"/>
                  <a:pt x="1731" y="4557"/>
                  <a:pt x="829" y="3014"/>
                </a:cubicBezTo>
                <a:cubicBezTo>
                  <a:pt x="1507" y="7396"/>
                  <a:pt x="2180" y="11777"/>
                  <a:pt x="2858" y="16158"/>
                </a:cubicBezTo>
                <a:cubicBezTo>
                  <a:pt x="2828" y="16290"/>
                  <a:pt x="2793" y="16412"/>
                  <a:pt x="2763" y="16526"/>
                </a:cubicBezTo>
                <a:cubicBezTo>
                  <a:pt x="2534" y="16132"/>
                  <a:pt x="2180" y="15825"/>
                  <a:pt x="2103" y="15352"/>
                </a:cubicBezTo>
                <a:cubicBezTo>
                  <a:pt x="1373" y="10761"/>
                  <a:pt x="678" y="6143"/>
                  <a:pt x="14" y="1525"/>
                </a:cubicBezTo>
                <a:cubicBezTo>
                  <a:pt x="-51" y="1095"/>
                  <a:pt x="130" y="508"/>
                  <a:pt x="204" y="0"/>
                </a:cubicBezTo>
                <a:cubicBezTo>
                  <a:pt x="445" y="219"/>
                  <a:pt x="760" y="315"/>
                  <a:pt x="920" y="683"/>
                </a:cubicBezTo>
                <a:cubicBezTo>
                  <a:pt x="1999" y="3172"/>
                  <a:pt x="3043" y="5713"/>
                  <a:pt x="4088" y="8237"/>
                </a:cubicBezTo>
                <a:cubicBezTo>
                  <a:pt x="4386" y="8947"/>
                  <a:pt x="4662" y="9700"/>
                  <a:pt x="5007" y="10568"/>
                </a:cubicBezTo>
                <a:cubicBezTo>
                  <a:pt x="5559" y="7107"/>
                  <a:pt x="6069" y="3882"/>
                  <a:pt x="6578" y="648"/>
                </a:cubicBezTo>
                <a:cubicBezTo>
                  <a:pt x="6733" y="683"/>
                  <a:pt x="6884" y="701"/>
                  <a:pt x="7040" y="727"/>
                </a:cubicBezTo>
                <a:cubicBezTo>
                  <a:pt x="7337" y="4329"/>
                  <a:pt x="7635" y="7939"/>
                  <a:pt x="7989" y="12092"/>
                </a:cubicBezTo>
                <a:cubicBezTo>
                  <a:pt x="9970" y="8123"/>
                  <a:pt x="11778" y="4486"/>
                  <a:pt x="13751" y="517"/>
                </a:cubicBezTo>
                <a:cubicBezTo>
                  <a:pt x="13923" y="4294"/>
                  <a:pt x="13138" y="7361"/>
                  <a:pt x="12628" y="10945"/>
                </a:cubicBezTo>
                <a:cubicBezTo>
                  <a:pt x="13751" y="9674"/>
                  <a:pt x="14687" y="8535"/>
                  <a:pt x="15654" y="7562"/>
                </a:cubicBezTo>
                <a:cubicBezTo>
                  <a:pt x="16077" y="7150"/>
                  <a:pt x="16582" y="7071"/>
                  <a:pt x="17043" y="6835"/>
                </a:cubicBezTo>
                <a:cubicBezTo>
                  <a:pt x="16979" y="7851"/>
                  <a:pt x="17013" y="8947"/>
                  <a:pt x="16841" y="9867"/>
                </a:cubicBezTo>
                <a:cubicBezTo>
                  <a:pt x="16556" y="11391"/>
                  <a:pt x="16141" y="12820"/>
                  <a:pt x="15740" y="14450"/>
                </a:cubicBezTo>
                <a:cubicBezTo>
                  <a:pt x="17691" y="13819"/>
                  <a:pt x="19547" y="12899"/>
                  <a:pt x="21437" y="13565"/>
                </a:cubicBezTo>
                <a:cubicBezTo>
                  <a:pt x="21476" y="13740"/>
                  <a:pt x="21506" y="13915"/>
                  <a:pt x="21549" y="14090"/>
                </a:cubicBezTo>
                <a:cubicBezTo>
                  <a:pt x="19827" y="16597"/>
                  <a:pt x="18105" y="19094"/>
                  <a:pt x="16383" y="21600"/>
                </a:cubicBezTo>
                <a:cubicBezTo>
                  <a:pt x="16318" y="21469"/>
                  <a:pt x="16258" y="21346"/>
                  <a:pt x="16202" y="21206"/>
                </a:cubicBezTo>
                <a:cubicBezTo>
                  <a:pt x="17013" y="18253"/>
                  <a:pt x="18653" y="17017"/>
                  <a:pt x="19905" y="14730"/>
                </a:cubicBezTo>
                <a:cubicBezTo>
                  <a:pt x="18256" y="14187"/>
                  <a:pt x="16728" y="16202"/>
                  <a:pt x="15015" y="14949"/>
                </a:cubicBezTo>
                <a:cubicBezTo>
                  <a:pt x="15563" y="12618"/>
                  <a:pt x="16059" y="10489"/>
                  <a:pt x="16595" y="8202"/>
                </a:cubicBezTo>
                <a:cubicBezTo>
                  <a:pt x="14890" y="8710"/>
                  <a:pt x="13906" y="12443"/>
                  <a:pt x="11916" y="11444"/>
                </a:cubicBezTo>
                <a:cubicBezTo>
                  <a:pt x="12348" y="8684"/>
                  <a:pt x="12758" y="6081"/>
                  <a:pt x="13168" y="3479"/>
                </a:cubicBezTo>
                <a:lnTo>
                  <a:pt x="13151" y="347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0" name="Google Shape;1800;p38"/>
          <p:cNvSpPr/>
          <p:nvPr/>
        </p:nvSpPr>
        <p:spPr>
          <a:xfrm>
            <a:off x="7143768" y="2509246"/>
            <a:ext cx="62208" cy="44522"/>
          </a:xfrm>
          <a:custGeom>
            <a:rect b="b" l="l" r="r" t="t"/>
            <a:pathLst>
              <a:path extrusionOk="0" h="21379" w="21600">
                <a:moveTo>
                  <a:pt x="5829" y="6188"/>
                </a:moveTo>
                <a:cubicBezTo>
                  <a:pt x="9573" y="10351"/>
                  <a:pt x="13317" y="14476"/>
                  <a:pt x="17019" y="18716"/>
                </a:cubicBezTo>
                <a:cubicBezTo>
                  <a:pt x="17513" y="19289"/>
                  <a:pt x="17774" y="20244"/>
                  <a:pt x="18144" y="21008"/>
                </a:cubicBezTo>
                <a:cubicBezTo>
                  <a:pt x="17527" y="21123"/>
                  <a:pt x="16745" y="21600"/>
                  <a:pt x="16293" y="21256"/>
                </a:cubicBezTo>
                <a:cubicBezTo>
                  <a:pt x="14551" y="19958"/>
                  <a:pt x="12727" y="18640"/>
                  <a:pt x="11232" y="16845"/>
                </a:cubicBezTo>
                <a:cubicBezTo>
                  <a:pt x="7817" y="12758"/>
                  <a:pt x="4553" y="8365"/>
                  <a:pt x="1303" y="3992"/>
                </a:cubicBezTo>
                <a:cubicBezTo>
                  <a:pt x="686" y="3151"/>
                  <a:pt x="425" y="1700"/>
                  <a:pt x="0" y="535"/>
                </a:cubicBezTo>
                <a:cubicBezTo>
                  <a:pt x="1001" y="325"/>
                  <a:pt x="2016" y="38"/>
                  <a:pt x="3017" y="0"/>
                </a:cubicBezTo>
                <a:cubicBezTo>
                  <a:pt x="3497" y="0"/>
                  <a:pt x="3963" y="344"/>
                  <a:pt x="4443" y="630"/>
                </a:cubicBezTo>
                <a:cubicBezTo>
                  <a:pt x="10011" y="3801"/>
                  <a:pt x="15141" y="8804"/>
                  <a:pt x="21600" y="8002"/>
                </a:cubicBezTo>
                <a:cubicBezTo>
                  <a:pt x="16046" y="11669"/>
                  <a:pt x="11232" y="7506"/>
                  <a:pt x="6267" y="5004"/>
                </a:cubicBezTo>
                <a:cubicBezTo>
                  <a:pt x="6117" y="5386"/>
                  <a:pt x="5966" y="5787"/>
                  <a:pt x="5842" y="6169"/>
                </a:cubicBezTo>
                <a:lnTo>
                  <a:pt x="5829" y="616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1" name="Google Shape;1801;p38"/>
          <p:cNvSpPr/>
          <p:nvPr/>
        </p:nvSpPr>
        <p:spPr>
          <a:xfrm>
            <a:off x="7571527" y="2456477"/>
            <a:ext cx="91705" cy="97316"/>
          </a:xfrm>
          <a:custGeom>
            <a:rect b="b" l="l" r="r" t="t"/>
            <a:pathLst>
              <a:path extrusionOk="0" h="21447" w="21389">
                <a:moveTo>
                  <a:pt x="7533" y="5621"/>
                </a:moveTo>
                <a:cubicBezTo>
                  <a:pt x="8999" y="9656"/>
                  <a:pt x="10465" y="13698"/>
                  <a:pt x="12126" y="18267"/>
                </a:cubicBezTo>
                <a:cubicBezTo>
                  <a:pt x="8851" y="17443"/>
                  <a:pt x="6038" y="16733"/>
                  <a:pt x="3225" y="16040"/>
                </a:cubicBezTo>
                <a:cubicBezTo>
                  <a:pt x="3106" y="16268"/>
                  <a:pt x="3004" y="16487"/>
                  <a:pt x="2884" y="16733"/>
                </a:cubicBezTo>
                <a:cubicBezTo>
                  <a:pt x="5476" y="18101"/>
                  <a:pt x="8086" y="19486"/>
                  <a:pt x="11157" y="21118"/>
                </a:cubicBezTo>
                <a:cubicBezTo>
                  <a:pt x="10253" y="21249"/>
                  <a:pt x="9488" y="21600"/>
                  <a:pt x="9073" y="21372"/>
                </a:cubicBezTo>
                <a:cubicBezTo>
                  <a:pt x="6186" y="19855"/>
                  <a:pt x="3345" y="18224"/>
                  <a:pt x="542" y="16566"/>
                </a:cubicBezTo>
                <a:cubicBezTo>
                  <a:pt x="200" y="16356"/>
                  <a:pt x="-104" y="15601"/>
                  <a:pt x="34" y="15259"/>
                </a:cubicBezTo>
                <a:cubicBezTo>
                  <a:pt x="173" y="14935"/>
                  <a:pt x="920" y="14610"/>
                  <a:pt x="1344" y="14663"/>
                </a:cubicBezTo>
                <a:cubicBezTo>
                  <a:pt x="3355" y="14874"/>
                  <a:pt x="5365" y="15181"/>
                  <a:pt x="7367" y="15514"/>
                </a:cubicBezTo>
                <a:cubicBezTo>
                  <a:pt x="8067" y="15628"/>
                  <a:pt x="8750" y="15935"/>
                  <a:pt x="9755" y="16242"/>
                </a:cubicBezTo>
                <a:cubicBezTo>
                  <a:pt x="8473" y="12629"/>
                  <a:pt x="7302" y="9305"/>
                  <a:pt x="6140" y="5972"/>
                </a:cubicBezTo>
                <a:cubicBezTo>
                  <a:pt x="5762" y="4876"/>
                  <a:pt x="5439" y="3745"/>
                  <a:pt x="5218" y="2622"/>
                </a:cubicBezTo>
                <a:cubicBezTo>
                  <a:pt x="5153" y="2271"/>
                  <a:pt x="5393" y="1640"/>
                  <a:pt x="5679" y="1508"/>
                </a:cubicBezTo>
                <a:cubicBezTo>
                  <a:pt x="6002" y="1368"/>
                  <a:pt x="6684" y="1508"/>
                  <a:pt x="6942" y="1763"/>
                </a:cubicBezTo>
                <a:cubicBezTo>
                  <a:pt x="7846" y="2719"/>
                  <a:pt x="8630" y="3780"/>
                  <a:pt x="9469" y="4780"/>
                </a:cubicBezTo>
                <a:cubicBezTo>
                  <a:pt x="11120" y="6779"/>
                  <a:pt x="12780" y="8761"/>
                  <a:pt x="14431" y="10761"/>
                </a:cubicBezTo>
                <a:lnTo>
                  <a:pt x="15114" y="10550"/>
                </a:lnTo>
                <a:cubicBezTo>
                  <a:pt x="15114" y="8840"/>
                  <a:pt x="15095" y="7130"/>
                  <a:pt x="15114" y="5420"/>
                </a:cubicBezTo>
                <a:cubicBezTo>
                  <a:pt x="15114" y="4262"/>
                  <a:pt x="15114" y="3096"/>
                  <a:pt x="15280" y="1956"/>
                </a:cubicBezTo>
                <a:cubicBezTo>
                  <a:pt x="15381" y="1280"/>
                  <a:pt x="15824" y="649"/>
                  <a:pt x="16128" y="0"/>
                </a:cubicBezTo>
                <a:cubicBezTo>
                  <a:pt x="16626" y="552"/>
                  <a:pt x="17235" y="1052"/>
                  <a:pt x="17576" y="1675"/>
                </a:cubicBezTo>
                <a:cubicBezTo>
                  <a:pt x="18074" y="2578"/>
                  <a:pt x="18397" y="3578"/>
                  <a:pt x="18784" y="4543"/>
                </a:cubicBezTo>
                <a:cubicBezTo>
                  <a:pt x="19651" y="6700"/>
                  <a:pt x="20537" y="8866"/>
                  <a:pt x="21339" y="11059"/>
                </a:cubicBezTo>
                <a:cubicBezTo>
                  <a:pt x="21496" y="11497"/>
                  <a:pt x="21238" y="12041"/>
                  <a:pt x="21182" y="12541"/>
                </a:cubicBezTo>
                <a:cubicBezTo>
                  <a:pt x="20703" y="12286"/>
                  <a:pt x="20002" y="12137"/>
                  <a:pt x="19799" y="11752"/>
                </a:cubicBezTo>
                <a:cubicBezTo>
                  <a:pt x="19218" y="10673"/>
                  <a:pt x="18840" y="9480"/>
                  <a:pt x="18397" y="8331"/>
                </a:cubicBezTo>
                <a:cubicBezTo>
                  <a:pt x="17991" y="7253"/>
                  <a:pt x="17595" y="6174"/>
                  <a:pt x="16866" y="5104"/>
                </a:cubicBezTo>
                <a:cubicBezTo>
                  <a:pt x="16589" y="7945"/>
                  <a:pt x="16340" y="10796"/>
                  <a:pt x="16064" y="13637"/>
                </a:cubicBezTo>
                <a:cubicBezTo>
                  <a:pt x="15824" y="13698"/>
                  <a:pt x="15584" y="13769"/>
                  <a:pt x="15326" y="13848"/>
                </a:cubicBezTo>
                <a:cubicBezTo>
                  <a:pt x="12799" y="11076"/>
                  <a:pt x="10263" y="8296"/>
                  <a:pt x="7735" y="5525"/>
                </a:cubicBezTo>
                <a:lnTo>
                  <a:pt x="7477" y="5604"/>
                </a:lnTo>
                <a:lnTo>
                  <a:pt x="7533" y="560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2" name="Google Shape;1802;p38"/>
          <p:cNvSpPr/>
          <p:nvPr/>
        </p:nvSpPr>
        <p:spPr>
          <a:xfrm>
            <a:off x="7679625" y="2440849"/>
            <a:ext cx="50062" cy="82404"/>
          </a:xfrm>
          <a:custGeom>
            <a:rect b="b" l="l" r="r" t="t"/>
            <a:pathLst>
              <a:path extrusionOk="0" h="21600" w="21394">
                <a:moveTo>
                  <a:pt x="10027" y="17209"/>
                </a:moveTo>
                <a:lnTo>
                  <a:pt x="10027" y="5340"/>
                </a:lnTo>
                <a:lnTo>
                  <a:pt x="9182" y="5111"/>
                </a:lnTo>
                <a:cubicBezTo>
                  <a:pt x="6509" y="8605"/>
                  <a:pt x="3870" y="12088"/>
                  <a:pt x="1181" y="15582"/>
                </a:cubicBezTo>
                <a:cubicBezTo>
                  <a:pt x="843" y="15519"/>
                  <a:pt x="471" y="15446"/>
                  <a:pt x="132" y="15384"/>
                </a:cubicBezTo>
                <a:cubicBezTo>
                  <a:pt x="132" y="14706"/>
                  <a:pt x="-206" y="13913"/>
                  <a:pt x="200" y="13350"/>
                </a:cubicBezTo>
                <a:cubicBezTo>
                  <a:pt x="3126" y="9262"/>
                  <a:pt x="6137" y="5184"/>
                  <a:pt x="9283" y="1147"/>
                </a:cubicBezTo>
                <a:cubicBezTo>
                  <a:pt x="9723" y="605"/>
                  <a:pt x="11110" y="375"/>
                  <a:pt x="12074" y="0"/>
                </a:cubicBezTo>
                <a:cubicBezTo>
                  <a:pt x="12446" y="605"/>
                  <a:pt x="13106" y="1220"/>
                  <a:pt x="13106" y="1825"/>
                </a:cubicBezTo>
                <a:cubicBezTo>
                  <a:pt x="13207" y="5361"/>
                  <a:pt x="13173" y="8886"/>
                  <a:pt x="13173" y="12839"/>
                </a:cubicBezTo>
                <a:cubicBezTo>
                  <a:pt x="15880" y="11421"/>
                  <a:pt x="18113" y="10242"/>
                  <a:pt x="20362" y="9074"/>
                </a:cubicBezTo>
                <a:lnTo>
                  <a:pt x="21394" y="9501"/>
                </a:lnTo>
                <a:cubicBezTo>
                  <a:pt x="21276" y="10294"/>
                  <a:pt x="21242" y="11076"/>
                  <a:pt x="21056" y="11869"/>
                </a:cubicBezTo>
                <a:cubicBezTo>
                  <a:pt x="20379" y="14696"/>
                  <a:pt x="19787" y="17553"/>
                  <a:pt x="18874" y="20380"/>
                </a:cubicBezTo>
                <a:cubicBezTo>
                  <a:pt x="18721" y="20870"/>
                  <a:pt x="17385" y="21193"/>
                  <a:pt x="16573" y="21600"/>
                </a:cubicBezTo>
                <a:cubicBezTo>
                  <a:pt x="15981" y="21120"/>
                  <a:pt x="14865" y="20609"/>
                  <a:pt x="14933" y="20161"/>
                </a:cubicBezTo>
                <a:cubicBezTo>
                  <a:pt x="15119" y="18857"/>
                  <a:pt x="15778" y="17585"/>
                  <a:pt x="16235" y="16302"/>
                </a:cubicBezTo>
                <a:cubicBezTo>
                  <a:pt x="16523" y="15509"/>
                  <a:pt x="16793" y="14716"/>
                  <a:pt x="16421" y="13757"/>
                </a:cubicBezTo>
                <a:cubicBezTo>
                  <a:pt x="14713" y="14998"/>
                  <a:pt x="12971" y="16218"/>
                  <a:pt x="11262" y="17459"/>
                </a:cubicBezTo>
                <a:cubicBezTo>
                  <a:pt x="10856" y="17386"/>
                  <a:pt x="10484" y="17303"/>
                  <a:pt x="10078" y="17230"/>
                </a:cubicBezTo>
                <a:lnTo>
                  <a:pt x="10027" y="1720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3" name="Google Shape;1803;p38"/>
          <p:cNvSpPr/>
          <p:nvPr/>
        </p:nvSpPr>
        <p:spPr>
          <a:xfrm>
            <a:off x="7726315" y="2501862"/>
            <a:ext cx="36936" cy="34617"/>
          </a:xfrm>
          <a:custGeom>
            <a:rect b="b" l="l" r="r" t="t"/>
            <a:pathLst>
              <a:path extrusionOk="0" h="21108" w="21600">
                <a:moveTo>
                  <a:pt x="3662" y="6781"/>
                </a:moveTo>
                <a:cubicBezTo>
                  <a:pt x="8668" y="2587"/>
                  <a:pt x="14184" y="-492"/>
                  <a:pt x="21600" y="66"/>
                </a:cubicBezTo>
                <a:cubicBezTo>
                  <a:pt x="19584" y="2781"/>
                  <a:pt x="17730" y="5763"/>
                  <a:pt x="15458" y="8187"/>
                </a:cubicBezTo>
                <a:cubicBezTo>
                  <a:pt x="11750" y="12235"/>
                  <a:pt x="7833" y="16017"/>
                  <a:pt x="3824" y="19750"/>
                </a:cubicBezTo>
                <a:cubicBezTo>
                  <a:pt x="2851" y="20623"/>
                  <a:pt x="1298" y="20672"/>
                  <a:pt x="0" y="21108"/>
                </a:cubicBezTo>
                <a:cubicBezTo>
                  <a:pt x="464" y="19532"/>
                  <a:pt x="510" y="17520"/>
                  <a:pt x="1437" y="16502"/>
                </a:cubicBezTo>
                <a:cubicBezTo>
                  <a:pt x="4380" y="13326"/>
                  <a:pt x="7718" y="10490"/>
                  <a:pt x="10545" y="6853"/>
                </a:cubicBezTo>
                <a:lnTo>
                  <a:pt x="4403" y="8914"/>
                </a:lnTo>
                <a:lnTo>
                  <a:pt x="3639" y="6805"/>
                </a:lnTo>
                <a:lnTo>
                  <a:pt x="3662" y="680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4" name="Google Shape;1804;p38"/>
          <p:cNvSpPr/>
          <p:nvPr/>
        </p:nvSpPr>
        <p:spPr>
          <a:xfrm>
            <a:off x="8079369" y="2464798"/>
            <a:ext cx="34474" cy="69154"/>
          </a:xfrm>
          <a:custGeom>
            <a:rect b="b" l="l" r="r" t="t"/>
            <a:pathLst>
              <a:path extrusionOk="0" h="21560" w="21379">
                <a:moveTo>
                  <a:pt x="21379" y="815"/>
                </a:moveTo>
                <a:cubicBezTo>
                  <a:pt x="20961" y="1360"/>
                  <a:pt x="20691" y="1794"/>
                  <a:pt x="20298" y="2178"/>
                </a:cubicBezTo>
                <a:cubicBezTo>
                  <a:pt x="14867" y="8114"/>
                  <a:pt x="9485" y="14075"/>
                  <a:pt x="3907" y="19986"/>
                </a:cubicBezTo>
                <a:cubicBezTo>
                  <a:pt x="3268" y="20668"/>
                  <a:pt x="1352" y="21027"/>
                  <a:pt x="0" y="21560"/>
                </a:cubicBezTo>
                <a:cubicBezTo>
                  <a:pt x="98" y="20742"/>
                  <a:pt x="-221" y="19813"/>
                  <a:pt x="393" y="19131"/>
                </a:cubicBezTo>
                <a:cubicBezTo>
                  <a:pt x="5136" y="13629"/>
                  <a:pt x="10051" y="8139"/>
                  <a:pt x="15014" y="2686"/>
                </a:cubicBezTo>
                <a:cubicBezTo>
                  <a:pt x="15825" y="1806"/>
                  <a:pt x="16907" y="976"/>
                  <a:pt x="18086" y="208"/>
                </a:cubicBezTo>
                <a:cubicBezTo>
                  <a:pt x="18479" y="-15"/>
                  <a:pt x="19634" y="-40"/>
                  <a:pt x="20347" y="47"/>
                </a:cubicBezTo>
                <a:cubicBezTo>
                  <a:pt x="20814" y="121"/>
                  <a:pt x="21035" y="567"/>
                  <a:pt x="21379" y="827"/>
                </a:cubicBezTo>
                <a:lnTo>
                  <a:pt x="21379" y="82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5" name="Google Shape;1805;p38"/>
          <p:cNvSpPr/>
          <p:nvPr/>
        </p:nvSpPr>
        <p:spPr>
          <a:xfrm>
            <a:off x="8018798" y="2468049"/>
            <a:ext cx="25373" cy="69984"/>
          </a:xfrm>
          <a:custGeom>
            <a:rect b="b" l="l" r="r" t="t"/>
            <a:pathLst>
              <a:path extrusionOk="0" h="21600" w="20883">
                <a:moveTo>
                  <a:pt x="18311" y="21600"/>
                </a:moveTo>
                <a:cubicBezTo>
                  <a:pt x="17237" y="20888"/>
                  <a:pt x="15806" y="20213"/>
                  <a:pt x="15123" y="19452"/>
                </a:cubicBezTo>
                <a:cubicBezTo>
                  <a:pt x="10048" y="13709"/>
                  <a:pt x="4941" y="7940"/>
                  <a:pt x="159" y="2148"/>
                </a:cubicBezTo>
                <a:cubicBezTo>
                  <a:pt x="-394" y="1522"/>
                  <a:pt x="647" y="712"/>
                  <a:pt x="940" y="0"/>
                </a:cubicBezTo>
                <a:cubicBezTo>
                  <a:pt x="2566" y="491"/>
                  <a:pt x="5136" y="871"/>
                  <a:pt x="5657" y="1497"/>
                </a:cubicBezTo>
                <a:cubicBezTo>
                  <a:pt x="10861" y="7241"/>
                  <a:pt x="15773" y="13034"/>
                  <a:pt x="20555" y="18814"/>
                </a:cubicBezTo>
                <a:cubicBezTo>
                  <a:pt x="21206" y="19600"/>
                  <a:pt x="20686" y="20532"/>
                  <a:pt x="20686" y="21404"/>
                </a:cubicBezTo>
                <a:cubicBezTo>
                  <a:pt x="19905" y="21465"/>
                  <a:pt x="19124" y="21539"/>
                  <a:pt x="18343" y="21600"/>
                </a:cubicBezTo>
                <a:lnTo>
                  <a:pt x="18311" y="216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6" name="Google Shape;1806;p38"/>
          <p:cNvSpPr/>
          <p:nvPr/>
        </p:nvSpPr>
        <p:spPr>
          <a:xfrm>
            <a:off x="8122034" y="2517477"/>
            <a:ext cx="47520" cy="23908"/>
          </a:xfrm>
          <a:custGeom>
            <a:rect b="b" l="l" r="r" t="t"/>
            <a:pathLst>
              <a:path extrusionOk="0" h="19242" w="21600">
                <a:moveTo>
                  <a:pt x="0" y="18880"/>
                </a:moveTo>
                <a:cubicBezTo>
                  <a:pt x="6739" y="11488"/>
                  <a:pt x="13513" y="4384"/>
                  <a:pt x="21600" y="0"/>
                </a:cubicBezTo>
                <a:cubicBezTo>
                  <a:pt x="19857" y="8352"/>
                  <a:pt x="4582" y="21600"/>
                  <a:pt x="0" y="1888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7" name="Google Shape;1807;p38"/>
          <p:cNvSpPr/>
          <p:nvPr/>
        </p:nvSpPr>
        <p:spPr>
          <a:xfrm>
            <a:off x="7955688" y="2531489"/>
            <a:ext cx="51624" cy="22212"/>
          </a:xfrm>
          <a:custGeom>
            <a:rect b="b" l="l" r="r" t="t"/>
            <a:pathLst>
              <a:path extrusionOk="0" h="18626" w="21600">
                <a:moveTo>
                  <a:pt x="21186" y="18626"/>
                </a:moveTo>
                <a:cubicBezTo>
                  <a:pt x="14433" y="12902"/>
                  <a:pt x="7663" y="7177"/>
                  <a:pt x="0" y="687"/>
                </a:cubicBezTo>
                <a:cubicBezTo>
                  <a:pt x="4552" y="-2974"/>
                  <a:pt x="19068" y="8841"/>
                  <a:pt x="21600" y="16263"/>
                </a:cubicBezTo>
                <a:cubicBezTo>
                  <a:pt x="21451" y="16995"/>
                  <a:pt x="21319" y="17827"/>
                  <a:pt x="21170" y="18559"/>
                </a:cubicBezTo>
                <a:lnTo>
                  <a:pt x="21170" y="1862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8" name="Google Shape;1808;p38"/>
          <p:cNvSpPr/>
          <p:nvPr/>
        </p:nvSpPr>
        <p:spPr>
          <a:xfrm>
            <a:off x="8052409" y="2479599"/>
            <a:ext cx="15568" cy="31298"/>
          </a:xfrm>
          <a:custGeom>
            <a:rect b="b" l="l" r="r" t="t"/>
            <a:pathLst>
              <a:path extrusionOk="0" h="20796" w="19959">
                <a:moveTo>
                  <a:pt x="5824" y="20796"/>
                </a:moveTo>
                <a:cubicBezTo>
                  <a:pt x="3847" y="15092"/>
                  <a:pt x="957" y="9415"/>
                  <a:pt x="44" y="3711"/>
                </a:cubicBezTo>
                <a:cubicBezTo>
                  <a:pt x="-666" y="-804"/>
                  <a:pt x="7396" y="67"/>
                  <a:pt x="13075" y="67"/>
                </a:cubicBezTo>
                <a:cubicBezTo>
                  <a:pt x="19869" y="67"/>
                  <a:pt x="20934" y="2048"/>
                  <a:pt x="19261" y="4794"/>
                </a:cubicBezTo>
                <a:cubicBezTo>
                  <a:pt x="15965" y="10102"/>
                  <a:pt x="12771" y="15462"/>
                  <a:pt x="9627" y="20796"/>
                </a:cubicBezTo>
                <a:cubicBezTo>
                  <a:pt x="8410" y="20796"/>
                  <a:pt x="7142" y="20796"/>
                  <a:pt x="5926" y="20796"/>
                </a:cubicBezTo>
                <a:lnTo>
                  <a:pt x="5824" y="2079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9" name="Google Shape;1809;p38"/>
          <p:cNvSpPr/>
          <p:nvPr/>
        </p:nvSpPr>
        <p:spPr>
          <a:xfrm>
            <a:off x="7990127" y="2504272"/>
            <a:ext cx="25434" cy="23120"/>
          </a:xfrm>
          <a:custGeom>
            <a:rect b="b" l="l" r="r" t="t"/>
            <a:pathLst>
              <a:path extrusionOk="0" h="21309" w="21600">
                <a:moveTo>
                  <a:pt x="0" y="6677"/>
                </a:moveTo>
                <a:cubicBezTo>
                  <a:pt x="3701" y="3670"/>
                  <a:pt x="5652" y="1469"/>
                  <a:pt x="8007" y="369"/>
                </a:cubicBezTo>
                <a:cubicBezTo>
                  <a:pt x="9387" y="-291"/>
                  <a:pt x="12718" y="-34"/>
                  <a:pt x="13155" y="883"/>
                </a:cubicBezTo>
                <a:cubicBezTo>
                  <a:pt x="16284" y="6970"/>
                  <a:pt x="18841" y="13388"/>
                  <a:pt x="21600" y="19695"/>
                </a:cubicBezTo>
                <a:cubicBezTo>
                  <a:pt x="20893" y="20209"/>
                  <a:pt x="20221" y="20796"/>
                  <a:pt x="19581" y="21309"/>
                </a:cubicBezTo>
                <a:cubicBezTo>
                  <a:pt x="13458" y="16688"/>
                  <a:pt x="7301" y="12068"/>
                  <a:pt x="34" y="6603"/>
                </a:cubicBezTo>
                <a:lnTo>
                  <a:pt x="0" y="667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0" name="Google Shape;1810;p38"/>
          <p:cNvSpPr/>
          <p:nvPr/>
        </p:nvSpPr>
        <p:spPr>
          <a:xfrm>
            <a:off x="8107285" y="2496084"/>
            <a:ext cx="17981" cy="25596"/>
          </a:xfrm>
          <a:custGeom>
            <a:rect b="b" l="l" r="r" t="t"/>
            <a:pathLst>
              <a:path extrusionOk="0" h="21600" w="21030">
                <a:moveTo>
                  <a:pt x="0" y="20557"/>
                </a:moveTo>
                <a:cubicBezTo>
                  <a:pt x="3185" y="14164"/>
                  <a:pt x="6462" y="7671"/>
                  <a:pt x="10338" y="0"/>
                </a:cubicBezTo>
                <a:cubicBezTo>
                  <a:pt x="14954" y="2994"/>
                  <a:pt x="18646" y="4508"/>
                  <a:pt x="20446" y="6830"/>
                </a:cubicBezTo>
                <a:cubicBezTo>
                  <a:pt x="21600" y="8411"/>
                  <a:pt x="20954" y="11944"/>
                  <a:pt x="19292" y="13121"/>
                </a:cubicBezTo>
                <a:cubicBezTo>
                  <a:pt x="14492" y="16351"/>
                  <a:pt x="8769" y="18875"/>
                  <a:pt x="3369" y="21600"/>
                </a:cubicBezTo>
                <a:cubicBezTo>
                  <a:pt x="2262" y="21230"/>
                  <a:pt x="1200" y="20927"/>
                  <a:pt x="92" y="20557"/>
                </a:cubicBezTo>
                <a:lnTo>
                  <a:pt x="0" y="2055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1" name="Google Shape;1811;p38"/>
          <p:cNvSpPr/>
          <p:nvPr/>
        </p:nvSpPr>
        <p:spPr>
          <a:xfrm>
            <a:off x="8362101" y="2467215"/>
            <a:ext cx="173618" cy="86513"/>
          </a:xfrm>
          <a:custGeom>
            <a:rect b="b" l="l" r="r" t="t"/>
            <a:pathLst>
              <a:path extrusionOk="0" h="20834" w="21051">
                <a:moveTo>
                  <a:pt x="4048" y="10920"/>
                </a:moveTo>
                <a:cubicBezTo>
                  <a:pt x="4432" y="8496"/>
                  <a:pt x="4676" y="6102"/>
                  <a:pt x="5185" y="3966"/>
                </a:cubicBezTo>
                <a:cubicBezTo>
                  <a:pt x="5736" y="1638"/>
                  <a:pt x="6599" y="-297"/>
                  <a:pt x="8099" y="38"/>
                </a:cubicBezTo>
                <a:cubicBezTo>
                  <a:pt x="9652" y="374"/>
                  <a:pt x="10597" y="2289"/>
                  <a:pt x="11172" y="5067"/>
                </a:cubicBezTo>
                <a:cubicBezTo>
                  <a:pt x="11344" y="5900"/>
                  <a:pt x="11445" y="6791"/>
                  <a:pt x="11642" y="8056"/>
                </a:cubicBezTo>
                <a:cubicBezTo>
                  <a:pt x="12691" y="4789"/>
                  <a:pt x="14000" y="2902"/>
                  <a:pt x="15893" y="4004"/>
                </a:cubicBezTo>
                <a:cubicBezTo>
                  <a:pt x="16756" y="4492"/>
                  <a:pt x="16967" y="5594"/>
                  <a:pt x="17332" y="10259"/>
                </a:cubicBezTo>
                <a:cubicBezTo>
                  <a:pt x="18309" y="10642"/>
                  <a:pt x="19374" y="10537"/>
                  <a:pt x="20064" y="11514"/>
                </a:cubicBezTo>
                <a:cubicBezTo>
                  <a:pt x="20630" y="12318"/>
                  <a:pt x="20927" y="14339"/>
                  <a:pt x="21032" y="15920"/>
                </a:cubicBezTo>
                <a:cubicBezTo>
                  <a:pt x="21200" y="18343"/>
                  <a:pt x="20246" y="20498"/>
                  <a:pt x="19076" y="20508"/>
                </a:cubicBezTo>
                <a:cubicBezTo>
                  <a:pt x="19321" y="19742"/>
                  <a:pt x="19556" y="19177"/>
                  <a:pt x="19680" y="18535"/>
                </a:cubicBezTo>
                <a:cubicBezTo>
                  <a:pt x="19872" y="17596"/>
                  <a:pt x="20169" y="16504"/>
                  <a:pt x="20074" y="15632"/>
                </a:cubicBezTo>
                <a:cubicBezTo>
                  <a:pt x="19944" y="14445"/>
                  <a:pt x="19585" y="12768"/>
                  <a:pt x="19139" y="12491"/>
                </a:cubicBezTo>
                <a:cubicBezTo>
                  <a:pt x="18607" y="12155"/>
                  <a:pt x="17864" y="13017"/>
                  <a:pt x="17236" y="13448"/>
                </a:cubicBezTo>
                <a:cubicBezTo>
                  <a:pt x="16977" y="13621"/>
                  <a:pt x="16747" y="14061"/>
                  <a:pt x="16502" y="14378"/>
                </a:cubicBezTo>
                <a:cubicBezTo>
                  <a:pt x="16430" y="13765"/>
                  <a:pt x="16311" y="13142"/>
                  <a:pt x="16301" y="12529"/>
                </a:cubicBezTo>
                <a:cubicBezTo>
                  <a:pt x="16282" y="11274"/>
                  <a:pt x="16421" y="9981"/>
                  <a:pt x="16320" y="8774"/>
                </a:cubicBezTo>
                <a:cubicBezTo>
                  <a:pt x="16224" y="7711"/>
                  <a:pt x="15956" y="6054"/>
                  <a:pt x="15606" y="5853"/>
                </a:cubicBezTo>
                <a:cubicBezTo>
                  <a:pt x="14978" y="5517"/>
                  <a:pt x="14067" y="5661"/>
                  <a:pt x="13573" y="6408"/>
                </a:cubicBezTo>
                <a:cubicBezTo>
                  <a:pt x="12917" y="7385"/>
                  <a:pt x="12562" y="9148"/>
                  <a:pt x="12054" y="10546"/>
                </a:cubicBezTo>
                <a:cubicBezTo>
                  <a:pt x="11886" y="11015"/>
                  <a:pt x="11680" y="11456"/>
                  <a:pt x="11498" y="11906"/>
                </a:cubicBezTo>
                <a:cubicBezTo>
                  <a:pt x="11316" y="11379"/>
                  <a:pt x="11052" y="10910"/>
                  <a:pt x="10956" y="10316"/>
                </a:cubicBezTo>
                <a:cubicBezTo>
                  <a:pt x="10745" y="8985"/>
                  <a:pt x="10712" y="7519"/>
                  <a:pt x="10434" y="6284"/>
                </a:cubicBezTo>
                <a:cubicBezTo>
                  <a:pt x="10146" y="4990"/>
                  <a:pt x="9762" y="3649"/>
                  <a:pt x="9240" y="2720"/>
                </a:cubicBezTo>
                <a:cubicBezTo>
                  <a:pt x="8296" y="1044"/>
                  <a:pt x="7198" y="1379"/>
                  <a:pt x="6402" y="3314"/>
                </a:cubicBezTo>
                <a:cubicBezTo>
                  <a:pt x="5295" y="6025"/>
                  <a:pt x="4911" y="9081"/>
                  <a:pt x="5357" y="12538"/>
                </a:cubicBezTo>
                <a:cubicBezTo>
                  <a:pt x="5434" y="13171"/>
                  <a:pt x="5285" y="13918"/>
                  <a:pt x="5242" y="14598"/>
                </a:cubicBezTo>
                <a:cubicBezTo>
                  <a:pt x="4935" y="14358"/>
                  <a:pt x="4624" y="14157"/>
                  <a:pt x="4341" y="13841"/>
                </a:cubicBezTo>
                <a:cubicBezTo>
                  <a:pt x="3775" y="13199"/>
                  <a:pt x="3258" y="12309"/>
                  <a:pt x="2658" y="11820"/>
                </a:cubicBezTo>
                <a:cubicBezTo>
                  <a:pt x="1628" y="10996"/>
                  <a:pt x="861" y="12165"/>
                  <a:pt x="885" y="14406"/>
                </a:cubicBezTo>
                <a:cubicBezTo>
                  <a:pt x="913" y="16868"/>
                  <a:pt x="1446" y="18803"/>
                  <a:pt x="2620" y="20048"/>
                </a:cubicBezTo>
                <a:cubicBezTo>
                  <a:pt x="2121" y="21303"/>
                  <a:pt x="1671" y="20834"/>
                  <a:pt x="1259" y="20173"/>
                </a:cubicBezTo>
                <a:cubicBezTo>
                  <a:pt x="123" y="18324"/>
                  <a:pt x="-400" y="13918"/>
                  <a:pt x="353" y="11772"/>
                </a:cubicBezTo>
                <a:cubicBezTo>
                  <a:pt x="1024" y="9866"/>
                  <a:pt x="1417" y="8669"/>
                  <a:pt x="4063" y="10939"/>
                </a:cubicBezTo>
                <a:lnTo>
                  <a:pt x="4048" y="1092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2" name="Google Shape;1812;p38"/>
          <p:cNvSpPr/>
          <p:nvPr/>
        </p:nvSpPr>
        <p:spPr>
          <a:xfrm>
            <a:off x="7240326" y="2682300"/>
            <a:ext cx="26268" cy="105692"/>
          </a:xfrm>
          <a:custGeom>
            <a:rect b="b" l="l" r="r" t="t"/>
            <a:pathLst>
              <a:path extrusionOk="0" h="21234" w="20482">
                <a:moveTo>
                  <a:pt x="9244" y="10382"/>
                </a:moveTo>
                <a:cubicBezTo>
                  <a:pt x="21446" y="11268"/>
                  <a:pt x="21446" y="11436"/>
                  <a:pt x="10815" y="14614"/>
                </a:cubicBezTo>
                <a:cubicBezTo>
                  <a:pt x="17194" y="17561"/>
                  <a:pt x="16177" y="19318"/>
                  <a:pt x="5392" y="21234"/>
                </a:cubicBezTo>
                <a:cubicBezTo>
                  <a:pt x="6286" y="20372"/>
                  <a:pt x="6748" y="19453"/>
                  <a:pt x="8166" y="18663"/>
                </a:cubicBezTo>
                <a:cubicBezTo>
                  <a:pt x="10076" y="17569"/>
                  <a:pt x="10538" y="16722"/>
                  <a:pt x="6009" y="15972"/>
                </a:cubicBezTo>
                <a:cubicBezTo>
                  <a:pt x="2280" y="15357"/>
                  <a:pt x="2619" y="14574"/>
                  <a:pt x="5546" y="13784"/>
                </a:cubicBezTo>
                <a:cubicBezTo>
                  <a:pt x="7241" y="13345"/>
                  <a:pt x="8751" y="12865"/>
                  <a:pt x="10507" y="12338"/>
                </a:cubicBezTo>
                <a:cubicBezTo>
                  <a:pt x="277" y="11420"/>
                  <a:pt x="-154" y="10853"/>
                  <a:pt x="6902" y="8865"/>
                </a:cubicBezTo>
                <a:cubicBezTo>
                  <a:pt x="8720" y="8354"/>
                  <a:pt x="10507" y="7859"/>
                  <a:pt x="12202" y="7372"/>
                </a:cubicBezTo>
                <a:cubicBezTo>
                  <a:pt x="11586" y="7212"/>
                  <a:pt x="11370" y="7092"/>
                  <a:pt x="11031" y="7068"/>
                </a:cubicBezTo>
                <a:cubicBezTo>
                  <a:pt x="7765" y="6805"/>
                  <a:pt x="4499" y="6573"/>
                  <a:pt x="1140" y="6326"/>
                </a:cubicBezTo>
                <a:cubicBezTo>
                  <a:pt x="2896" y="5495"/>
                  <a:pt x="4406" y="4617"/>
                  <a:pt x="6563" y="3858"/>
                </a:cubicBezTo>
                <a:cubicBezTo>
                  <a:pt x="8751" y="3100"/>
                  <a:pt x="11647" y="2461"/>
                  <a:pt x="14790" y="1622"/>
                </a:cubicBezTo>
                <a:cubicBezTo>
                  <a:pt x="9213" y="1447"/>
                  <a:pt x="4899" y="1311"/>
                  <a:pt x="555" y="1151"/>
                </a:cubicBezTo>
                <a:cubicBezTo>
                  <a:pt x="339" y="1151"/>
                  <a:pt x="216" y="960"/>
                  <a:pt x="0" y="864"/>
                </a:cubicBezTo>
                <a:cubicBezTo>
                  <a:pt x="3667" y="-15"/>
                  <a:pt x="17040" y="-366"/>
                  <a:pt x="19690" y="496"/>
                </a:cubicBezTo>
                <a:cubicBezTo>
                  <a:pt x="20830" y="864"/>
                  <a:pt x="20706" y="1894"/>
                  <a:pt x="19536" y="2245"/>
                </a:cubicBezTo>
                <a:cubicBezTo>
                  <a:pt x="15992" y="3267"/>
                  <a:pt x="11586" y="4114"/>
                  <a:pt x="7518" y="5016"/>
                </a:cubicBezTo>
                <a:cubicBezTo>
                  <a:pt x="7919" y="5176"/>
                  <a:pt x="8320" y="5335"/>
                  <a:pt x="8689" y="5495"/>
                </a:cubicBezTo>
                <a:cubicBezTo>
                  <a:pt x="9860" y="5551"/>
                  <a:pt x="11124" y="5551"/>
                  <a:pt x="12202" y="5655"/>
                </a:cubicBezTo>
                <a:cubicBezTo>
                  <a:pt x="14729" y="5902"/>
                  <a:pt x="17225" y="6198"/>
                  <a:pt x="19720" y="6453"/>
                </a:cubicBezTo>
                <a:cubicBezTo>
                  <a:pt x="18704" y="7068"/>
                  <a:pt x="17964" y="7723"/>
                  <a:pt x="16516" y="8250"/>
                </a:cubicBezTo>
                <a:cubicBezTo>
                  <a:pt x="14544" y="8953"/>
                  <a:pt x="11986" y="9536"/>
                  <a:pt x="9059" y="10350"/>
                </a:cubicBezTo>
                <a:lnTo>
                  <a:pt x="9244" y="1038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3" name="Google Shape;1813;p38"/>
          <p:cNvSpPr/>
          <p:nvPr/>
        </p:nvSpPr>
        <p:spPr>
          <a:xfrm>
            <a:off x="7137283" y="2719895"/>
            <a:ext cx="55620" cy="70195"/>
          </a:xfrm>
          <a:custGeom>
            <a:rect b="b" l="l" r="r" t="t"/>
            <a:pathLst>
              <a:path extrusionOk="0" h="21143" w="21600">
                <a:moveTo>
                  <a:pt x="7906" y="3459"/>
                </a:moveTo>
                <a:cubicBezTo>
                  <a:pt x="5204" y="4945"/>
                  <a:pt x="2978" y="6167"/>
                  <a:pt x="783" y="7401"/>
                </a:cubicBezTo>
                <a:cubicBezTo>
                  <a:pt x="537" y="7185"/>
                  <a:pt x="261" y="6981"/>
                  <a:pt x="0" y="6766"/>
                </a:cubicBezTo>
                <a:cubicBezTo>
                  <a:pt x="246" y="6286"/>
                  <a:pt x="368" y="5639"/>
                  <a:pt x="814" y="5328"/>
                </a:cubicBezTo>
                <a:cubicBezTo>
                  <a:pt x="3316" y="3603"/>
                  <a:pt x="5849" y="1902"/>
                  <a:pt x="8520" y="332"/>
                </a:cubicBezTo>
                <a:cubicBezTo>
                  <a:pt x="9165" y="-39"/>
                  <a:pt x="10470" y="-99"/>
                  <a:pt x="11191" y="153"/>
                </a:cubicBezTo>
                <a:cubicBezTo>
                  <a:pt x="11667" y="332"/>
                  <a:pt x="11882" y="1375"/>
                  <a:pt x="11775" y="1986"/>
                </a:cubicBezTo>
                <a:cubicBezTo>
                  <a:pt x="11560" y="3184"/>
                  <a:pt x="11023" y="4346"/>
                  <a:pt x="10608" y="5520"/>
                </a:cubicBezTo>
                <a:cubicBezTo>
                  <a:pt x="13632" y="5615"/>
                  <a:pt x="14784" y="7484"/>
                  <a:pt x="14062" y="11126"/>
                </a:cubicBezTo>
                <a:cubicBezTo>
                  <a:pt x="14231" y="11234"/>
                  <a:pt x="14431" y="11426"/>
                  <a:pt x="14569" y="11414"/>
                </a:cubicBezTo>
                <a:cubicBezTo>
                  <a:pt x="19881" y="10875"/>
                  <a:pt x="20218" y="11174"/>
                  <a:pt x="20433" y="15607"/>
                </a:cubicBezTo>
                <a:cubicBezTo>
                  <a:pt x="20510" y="17380"/>
                  <a:pt x="21186" y="19141"/>
                  <a:pt x="21600" y="20974"/>
                </a:cubicBezTo>
                <a:cubicBezTo>
                  <a:pt x="19620" y="21501"/>
                  <a:pt x="18146" y="20818"/>
                  <a:pt x="17839" y="18602"/>
                </a:cubicBezTo>
                <a:cubicBezTo>
                  <a:pt x="17609" y="16901"/>
                  <a:pt x="17777" y="15176"/>
                  <a:pt x="17777" y="13414"/>
                </a:cubicBezTo>
                <a:cubicBezTo>
                  <a:pt x="13080" y="13810"/>
                  <a:pt x="10884" y="12372"/>
                  <a:pt x="11191" y="9114"/>
                </a:cubicBezTo>
                <a:cubicBezTo>
                  <a:pt x="9656" y="8694"/>
                  <a:pt x="6970" y="11641"/>
                  <a:pt x="6571" y="8323"/>
                </a:cubicBezTo>
                <a:cubicBezTo>
                  <a:pt x="6402" y="6885"/>
                  <a:pt x="7354" y="5352"/>
                  <a:pt x="7906" y="3483"/>
                </a:cubicBezTo>
                <a:lnTo>
                  <a:pt x="7906" y="345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4" name="Google Shape;1814;p38"/>
          <p:cNvSpPr/>
          <p:nvPr/>
        </p:nvSpPr>
        <p:spPr>
          <a:xfrm>
            <a:off x="7283860" y="2722950"/>
            <a:ext cx="73919" cy="65085"/>
          </a:xfrm>
          <a:custGeom>
            <a:rect b="b" l="l" r="r" t="t"/>
            <a:pathLst>
              <a:path extrusionOk="0" h="21029" w="21457">
                <a:moveTo>
                  <a:pt x="18475" y="3183"/>
                </a:moveTo>
                <a:cubicBezTo>
                  <a:pt x="16889" y="2028"/>
                  <a:pt x="15729" y="1206"/>
                  <a:pt x="14247" y="101"/>
                </a:cubicBezTo>
                <a:cubicBezTo>
                  <a:pt x="16051" y="-438"/>
                  <a:pt x="21071" y="1296"/>
                  <a:pt x="21428" y="2477"/>
                </a:cubicBezTo>
                <a:cubicBezTo>
                  <a:pt x="21600" y="3042"/>
                  <a:pt x="20968" y="4378"/>
                  <a:pt x="20440" y="4622"/>
                </a:cubicBezTo>
                <a:cubicBezTo>
                  <a:pt x="18532" y="5469"/>
                  <a:pt x="16499" y="5983"/>
                  <a:pt x="14488" y="6638"/>
                </a:cubicBezTo>
                <a:cubicBezTo>
                  <a:pt x="16246" y="9900"/>
                  <a:pt x="16097" y="10401"/>
                  <a:pt x="12960" y="11698"/>
                </a:cubicBezTo>
                <a:cubicBezTo>
                  <a:pt x="11478" y="12314"/>
                  <a:pt x="9984" y="12879"/>
                  <a:pt x="8939" y="13303"/>
                </a:cubicBezTo>
                <a:cubicBezTo>
                  <a:pt x="8376" y="14638"/>
                  <a:pt x="8180" y="15871"/>
                  <a:pt x="7560" y="16385"/>
                </a:cubicBezTo>
                <a:cubicBezTo>
                  <a:pt x="5549" y="18080"/>
                  <a:pt x="3378" y="19557"/>
                  <a:pt x="1218" y="20995"/>
                </a:cubicBezTo>
                <a:cubicBezTo>
                  <a:pt x="965" y="21162"/>
                  <a:pt x="0" y="20661"/>
                  <a:pt x="0" y="20494"/>
                </a:cubicBezTo>
                <a:cubicBezTo>
                  <a:pt x="23" y="19839"/>
                  <a:pt x="126" y="18876"/>
                  <a:pt x="506" y="18594"/>
                </a:cubicBezTo>
                <a:cubicBezTo>
                  <a:pt x="2183" y="17399"/>
                  <a:pt x="3975" y="16411"/>
                  <a:pt x="5951" y="15229"/>
                </a:cubicBezTo>
                <a:cubicBezTo>
                  <a:pt x="4446" y="12802"/>
                  <a:pt x="6250" y="12237"/>
                  <a:pt x="7836" y="11608"/>
                </a:cubicBezTo>
                <a:cubicBezTo>
                  <a:pt x="9697" y="10850"/>
                  <a:pt x="11581" y="10144"/>
                  <a:pt x="13822" y="8693"/>
                </a:cubicBezTo>
                <a:cubicBezTo>
                  <a:pt x="13385" y="8461"/>
                  <a:pt x="12926" y="8294"/>
                  <a:pt x="12546" y="7961"/>
                </a:cubicBezTo>
                <a:cubicBezTo>
                  <a:pt x="11018" y="6638"/>
                  <a:pt x="11397" y="5662"/>
                  <a:pt x="13075" y="5045"/>
                </a:cubicBezTo>
                <a:cubicBezTo>
                  <a:pt x="14729" y="4429"/>
                  <a:pt x="16407" y="3915"/>
                  <a:pt x="18521" y="3209"/>
                </a:cubicBezTo>
                <a:lnTo>
                  <a:pt x="18475" y="318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5" name="Google Shape;1815;p38"/>
          <p:cNvSpPr/>
          <p:nvPr/>
        </p:nvSpPr>
        <p:spPr>
          <a:xfrm>
            <a:off x="7590270" y="2675268"/>
            <a:ext cx="40431" cy="96679"/>
          </a:xfrm>
          <a:custGeom>
            <a:rect b="b" l="l" r="r" t="t"/>
            <a:pathLst>
              <a:path extrusionOk="0" h="21190" w="20266">
                <a:moveTo>
                  <a:pt x="10496" y="15967"/>
                </a:moveTo>
                <a:cubicBezTo>
                  <a:pt x="12359" y="15313"/>
                  <a:pt x="13786" y="14571"/>
                  <a:pt x="15589" y="14301"/>
                </a:cubicBezTo>
                <a:cubicBezTo>
                  <a:pt x="16917" y="14092"/>
                  <a:pt x="18700" y="14510"/>
                  <a:pt x="20266" y="14650"/>
                </a:cubicBezTo>
                <a:cubicBezTo>
                  <a:pt x="19909" y="15330"/>
                  <a:pt x="19612" y="16019"/>
                  <a:pt x="19176" y="16699"/>
                </a:cubicBezTo>
                <a:cubicBezTo>
                  <a:pt x="19057" y="16839"/>
                  <a:pt x="18562" y="16987"/>
                  <a:pt x="18146" y="17048"/>
                </a:cubicBezTo>
                <a:cubicBezTo>
                  <a:pt x="13489" y="17650"/>
                  <a:pt x="10596" y="18591"/>
                  <a:pt x="15688" y="21190"/>
                </a:cubicBezTo>
                <a:cubicBezTo>
                  <a:pt x="15074" y="21129"/>
                  <a:pt x="14440" y="21050"/>
                  <a:pt x="13786" y="20981"/>
                </a:cubicBezTo>
                <a:cubicBezTo>
                  <a:pt x="12974" y="20771"/>
                  <a:pt x="11804" y="20649"/>
                  <a:pt x="11487" y="20362"/>
                </a:cubicBezTo>
                <a:cubicBezTo>
                  <a:pt x="9367" y="18356"/>
                  <a:pt x="7425" y="16333"/>
                  <a:pt x="5404" y="14292"/>
                </a:cubicBezTo>
                <a:cubicBezTo>
                  <a:pt x="4789" y="13638"/>
                  <a:pt x="4452" y="12880"/>
                  <a:pt x="3462" y="12356"/>
                </a:cubicBezTo>
                <a:cubicBezTo>
                  <a:pt x="271" y="10673"/>
                  <a:pt x="-1334" y="3845"/>
                  <a:pt x="1381" y="2049"/>
                </a:cubicBezTo>
                <a:cubicBezTo>
                  <a:pt x="3541" y="636"/>
                  <a:pt x="6216" y="-410"/>
                  <a:pt x="10972" y="157"/>
                </a:cubicBezTo>
                <a:cubicBezTo>
                  <a:pt x="5919" y="1474"/>
                  <a:pt x="1678" y="2956"/>
                  <a:pt x="2629" y="5633"/>
                </a:cubicBezTo>
                <a:cubicBezTo>
                  <a:pt x="5404" y="4979"/>
                  <a:pt x="7980" y="4238"/>
                  <a:pt x="10794" y="3819"/>
                </a:cubicBezTo>
                <a:cubicBezTo>
                  <a:pt x="11824" y="3662"/>
                  <a:pt x="14202" y="4186"/>
                  <a:pt x="14638" y="4648"/>
                </a:cubicBezTo>
                <a:cubicBezTo>
                  <a:pt x="15034" y="5058"/>
                  <a:pt x="13984" y="5903"/>
                  <a:pt x="13092" y="6374"/>
                </a:cubicBezTo>
                <a:cubicBezTo>
                  <a:pt x="12220" y="6837"/>
                  <a:pt x="10814" y="7168"/>
                  <a:pt x="9506" y="7421"/>
                </a:cubicBezTo>
                <a:cubicBezTo>
                  <a:pt x="4314" y="8363"/>
                  <a:pt x="4096" y="8546"/>
                  <a:pt x="7088" y="11545"/>
                </a:cubicBezTo>
                <a:cubicBezTo>
                  <a:pt x="7484" y="11075"/>
                  <a:pt x="7603" y="10447"/>
                  <a:pt x="8416" y="10168"/>
                </a:cubicBezTo>
                <a:cubicBezTo>
                  <a:pt x="10021" y="9575"/>
                  <a:pt x="11923" y="8929"/>
                  <a:pt x="13865" y="8772"/>
                </a:cubicBezTo>
                <a:cubicBezTo>
                  <a:pt x="15550" y="8642"/>
                  <a:pt x="17531" y="9156"/>
                  <a:pt x="19354" y="9374"/>
                </a:cubicBezTo>
                <a:cubicBezTo>
                  <a:pt x="18364" y="10072"/>
                  <a:pt x="17551" y="10839"/>
                  <a:pt x="16283" y="11423"/>
                </a:cubicBezTo>
                <a:cubicBezTo>
                  <a:pt x="15332" y="11851"/>
                  <a:pt x="13826" y="12086"/>
                  <a:pt x="12478" y="12348"/>
                </a:cubicBezTo>
                <a:cubicBezTo>
                  <a:pt x="7980" y="13202"/>
                  <a:pt x="7465" y="14013"/>
                  <a:pt x="10397" y="15984"/>
                </a:cubicBezTo>
                <a:lnTo>
                  <a:pt x="10496" y="1596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6" name="Google Shape;1816;p38"/>
          <p:cNvSpPr/>
          <p:nvPr/>
        </p:nvSpPr>
        <p:spPr>
          <a:xfrm>
            <a:off x="7519511" y="2711931"/>
            <a:ext cx="66824" cy="78274"/>
          </a:xfrm>
          <a:custGeom>
            <a:rect b="b" l="l" r="r" t="t"/>
            <a:pathLst>
              <a:path extrusionOk="0" h="20887" w="20981">
                <a:moveTo>
                  <a:pt x="15351" y="17346"/>
                </a:moveTo>
                <a:cubicBezTo>
                  <a:pt x="17116" y="18354"/>
                  <a:pt x="18893" y="19351"/>
                  <a:pt x="20981" y="20528"/>
                </a:cubicBezTo>
                <a:cubicBezTo>
                  <a:pt x="17936" y="21600"/>
                  <a:pt x="16283" y="20040"/>
                  <a:pt x="14518" y="18873"/>
                </a:cubicBezTo>
                <a:cubicBezTo>
                  <a:pt x="13139" y="17940"/>
                  <a:pt x="11797" y="16974"/>
                  <a:pt x="10454" y="15998"/>
                </a:cubicBezTo>
                <a:cubicBezTo>
                  <a:pt x="10181" y="15807"/>
                  <a:pt x="9771" y="15648"/>
                  <a:pt x="9634" y="15394"/>
                </a:cubicBezTo>
                <a:cubicBezTo>
                  <a:pt x="8590" y="13272"/>
                  <a:pt x="6577" y="12635"/>
                  <a:pt x="4240" y="11723"/>
                </a:cubicBezTo>
                <a:cubicBezTo>
                  <a:pt x="2339" y="10980"/>
                  <a:pt x="972" y="8498"/>
                  <a:pt x="201" y="6546"/>
                </a:cubicBezTo>
                <a:cubicBezTo>
                  <a:pt x="-619" y="4509"/>
                  <a:pt x="1171" y="1644"/>
                  <a:pt x="3669" y="0"/>
                </a:cubicBezTo>
                <a:cubicBezTo>
                  <a:pt x="3085" y="1549"/>
                  <a:pt x="2563" y="2663"/>
                  <a:pt x="2215" y="3830"/>
                </a:cubicBezTo>
                <a:cubicBezTo>
                  <a:pt x="1966" y="4647"/>
                  <a:pt x="1780" y="5506"/>
                  <a:pt x="1829" y="6334"/>
                </a:cubicBezTo>
                <a:cubicBezTo>
                  <a:pt x="1829" y="6779"/>
                  <a:pt x="2401" y="7204"/>
                  <a:pt x="2687" y="7660"/>
                </a:cubicBezTo>
                <a:cubicBezTo>
                  <a:pt x="3184" y="7394"/>
                  <a:pt x="3781" y="7214"/>
                  <a:pt x="4141" y="6843"/>
                </a:cubicBezTo>
                <a:cubicBezTo>
                  <a:pt x="4961" y="6026"/>
                  <a:pt x="5483" y="4912"/>
                  <a:pt x="6453" y="4297"/>
                </a:cubicBezTo>
                <a:cubicBezTo>
                  <a:pt x="7223" y="3809"/>
                  <a:pt x="8466" y="3851"/>
                  <a:pt x="9510" y="3671"/>
                </a:cubicBezTo>
                <a:cubicBezTo>
                  <a:pt x="9622" y="4604"/>
                  <a:pt x="10193" y="5814"/>
                  <a:pt x="9709" y="6408"/>
                </a:cubicBezTo>
                <a:cubicBezTo>
                  <a:pt x="8851" y="7501"/>
                  <a:pt x="7372" y="8222"/>
                  <a:pt x="6129" y="9092"/>
                </a:cubicBezTo>
                <a:cubicBezTo>
                  <a:pt x="5744" y="9368"/>
                  <a:pt x="5309" y="9580"/>
                  <a:pt x="4613" y="9983"/>
                </a:cubicBezTo>
                <a:cubicBezTo>
                  <a:pt x="6838" y="10991"/>
                  <a:pt x="8354" y="11150"/>
                  <a:pt x="9982" y="9442"/>
                </a:cubicBezTo>
                <a:cubicBezTo>
                  <a:pt x="10827" y="8551"/>
                  <a:pt x="12430" y="8137"/>
                  <a:pt x="13748" y="7670"/>
                </a:cubicBezTo>
                <a:cubicBezTo>
                  <a:pt x="13885" y="7617"/>
                  <a:pt x="14978" y="8795"/>
                  <a:pt x="14842" y="8996"/>
                </a:cubicBezTo>
                <a:cubicBezTo>
                  <a:pt x="14071" y="10047"/>
                  <a:pt x="13114" y="11002"/>
                  <a:pt x="12095" y="11893"/>
                </a:cubicBezTo>
                <a:cubicBezTo>
                  <a:pt x="11685" y="12243"/>
                  <a:pt x="10989" y="12338"/>
                  <a:pt x="9808" y="12763"/>
                </a:cubicBezTo>
                <a:cubicBezTo>
                  <a:pt x="10852" y="13749"/>
                  <a:pt x="11685" y="14577"/>
                  <a:pt x="12580" y="15404"/>
                </a:cubicBezTo>
                <a:cubicBezTo>
                  <a:pt x="14481" y="14216"/>
                  <a:pt x="15637" y="11203"/>
                  <a:pt x="17949" y="13367"/>
                </a:cubicBezTo>
                <a:cubicBezTo>
                  <a:pt x="20198" y="15447"/>
                  <a:pt x="16494" y="15861"/>
                  <a:pt x="15301" y="17335"/>
                </a:cubicBezTo>
                <a:lnTo>
                  <a:pt x="15351" y="1733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7" name="Google Shape;1817;p38"/>
          <p:cNvSpPr/>
          <p:nvPr/>
        </p:nvSpPr>
        <p:spPr>
          <a:xfrm>
            <a:off x="7690368" y="2716965"/>
            <a:ext cx="72758" cy="66065"/>
          </a:xfrm>
          <a:custGeom>
            <a:rect b="b" l="l" r="r" t="t"/>
            <a:pathLst>
              <a:path extrusionOk="0" h="20613" w="21120">
                <a:moveTo>
                  <a:pt x="21097" y="2723"/>
                </a:moveTo>
                <a:cubicBezTo>
                  <a:pt x="18115" y="1904"/>
                  <a:pt x="15419" y="725"/>
                  <a:pt x="13503" y="2524"/>
                </a:cubicBezTo>
                <a:cubicBezTo>
                  <a:pt x="14742" y="3641"/>
                  <a:pt x="16107" y="4745"/>
                  <a:pt x="17266" y="6035"/>
                </a:cubicBezTo>
                <a:cubicBezTo>
                  <a:pt x="17495" y="6283"/>
                  <a:pt x="16933" y="7871"/>
                  <a:pt x="16841" y="7871"/>
                </a:cubicBezTo>
                <a:cubicBezTo>
                  <a:pt x="15029" y="7623"/>
                  <a:pt x="13228" y="7239"/>
                  <a:pt x="11438" y="6866"/>
                </a:cubicBezTo>
                <a:cubicBezTo>
                  <a:pt x="11289" y="6457"/>
                  <a:pt x="11163" y="6048"/>
                  <a:pt x="11014" y="5638"/>
                </a:cubicBezTo>
                <a:cubicBezTo>
                  <a:pt x="10509" y="6271"/>
                  <a:pt x="10027" y="6928"/>
                  <a:pt x="9225" y="7971"/>
                </a:cubicBezTo>
                <a:cubicBezTo>
                  <a:pt x="10693" y="8442"/>
                  <a:pt x="11679" y="8603"/>
                  <a:pt x="12528" y="9062"/>
                </a:cubicBezTo>
                <a:cubicBezTo>
                  <a:pt x="13939" y="9807"/>
                  <a:pt x="14972" y="11196"/>
                  <a:pt x="13893" y="12710"/>
                </a:cubicBezTo>
                <a:cubicBezTo>
                  <a:pt x="13469" y="13293"/>
                  <a:pt x="11748" y="12871"/>
                  <a:pt x="10635" y="12772"/>
                </a:cubicBezTo>
                <a:cubicBezTo>
                  <a:pt x="10303" y="12747"/>
                  <a:pt x="9982" y="12251"/>
                  <a:pt x="9672" y="11953"/>
                </a:cubicBezTo>
                <a:cubicBezTo>
                  <a:pt x="7928" y="10253"/>
                  <a:pt x="7504" y="10365"/>
                  <a:pt x="6517" y="12698"/>
                </a:cubicBezTo>
                <a:cubicBezTo>
                  <a:pt x="7676" y="13740"/>
                  <a:pt x="8915" y="14608"/>
                  <a:pt x="9821" y="15787"/>
                </a:cubicBezTo>
                <a:cubicBezTo>
                  <a:pt x="10177" y="16258"/>
                  <a:pt x="10027" y="17685"/>
                  <a:pt x="9615" y="18194"/>
                </a:cubicBezTo>
                <a:cubicBezTo>
                  <a:pt x="9293" y="18578"/>
                  <a:pt x="7997" y="18467"/>
                  <a:pt x="7424" y="18082"/>
                </a:cubicBezTo>
                <a:cubicBezTo>
                  <a:pt x="3317" y="15291"/>
                  <a:pt x="3363" y="15253"/>
                  <a:pt x="1114" y="20166"/>
                </a:cubicBezTo>
                <a:cubicBezTo>
                  <a:pt x="1034" y="20365"/>
                  <a:pt x="736" y="20464"/>
                  <a:pt x="529" y="20613"/>
                </a:cubicBezTo>
                <a:cubicBezTo>
                  <a:pt x="-480" y="18008"/>
                  <a:pt x="-79" y="16196"/>
                  <a:pt x="2021" y="14856"/>
                </a:cubicBezTo>
                <a:cubicBezTo>
                  <a:pt x="3466" y="13926"/>
                  <a:pt x="4475" y="12933"/>
                  <a:pt x="5301" y="11159"/>
                </a:cubicBezTo>
                <a:cubicBezTo>
                  <a:pt x="6357" y="8864"/>
                  <a:pt x="8272" y="7028"/>
                  <a:pt x="9787" y="4968"/>
                </a:cubicBezTo>
                <a:cubicBezTo>
                  <a:pt x="10291" y="4286"/>
                  <a:pt x="10773" y="3591"/>
                  <a:pt x="11175" y="2822"/>
                </a:cubicBezTo>
                <a:cubicBezTo>
                  <a:pt x="12540" y="167"/>
                  <a:pt x="18298" y="-987"/>
                  <a:pt x="20443" y="1010"/>
                </a:cubicBezTo>
                <a:cubicBezTo>
                  <a:pt x="20696" y="1259"/>
                  <a:pt x="20741" y="1755"/>
                  <a:pt x="21120" y="2735"/>
                </a:cubicBezTo>
                <a:lnTo>
                  <a:pt x="21097" y="272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8" name="Google Shape;1818;p38"/>
          <p:cNvSpPr/>
          <p:nvPr/>
        </p:nvSpPr>
        <p:spPr>
          <a:xfrm>
            <a:off x="7646866" y="2675309"/>
            <a:ext cx="59562" cy="86488"/>
          </a:xfrm>
          <a:custGeom>
            <a:rect b="b" l="l" r="r" t="t"/>
            <a:pathLst>
              <a:path extrusionOk="0" h="21501" w="20844">
                <a:moveTo>
                  <a:pt x="11316" y="4569"/>
                </a:moveTo>
                <a:cubicBezTo>
                  <a:pt x="12810" y="4569"/>
                  <a:pt x="14372" y="4322"/>
                  <a:pt x="15686" y="4638"/>
                </a:cubicBezTo>
                <a:cubicBezTo>
                  <a:pt x="16792" y="4915"/>
                  <a:pt x="17608" y="5845"/>
                  <a:pt x="18562" y="6478"/>
                </a:cubicBezTo>
                <a:cubicBezTo>
                  <a:pt x="17470" y="6963"/>
                  <a:pt x="16460" y="7546"/>
                  <a:pt x="15299" y="7872"/>
                </a:cubicBezTo>
                <a:cubicBezTo>
                  <a:pt x="14746" y="8031"/>
                  <a:pt x="13888" y="7803"/>
                  <a:pt x="13252" y="7615"/>
                </a:cubicBezTo>
                <a:cubicBezTo>
                  <a:pt x="10238" y="6765"/>
                  <a:pt x="9339" y="8031"/>
                  <a:pt x="8647" y="9949"/>
                </a:cubicBezTo>
                <a:cubicBezTo>
                  <a:pt x="10085" y="10038"/>
                  <a:pt x="11510" y="9880"/>
                  <a:pt x="12547" y="10236"/>
                </a:cubicBezTo>
                <a:cubicBezTo>
                  <a:pt x="13556" y="10592"/>
                  <a:pt x="14165" y="11502"/>
                  <a:pt x="14981" y="12165"/>
                </a:cubicBezTo>
                <a:cubicBezTo>
                  <a:pt x="14013" y="12550"/>
                  <a:pt x="13100" y="13035"/>
                  <a:pt x="12063" y="13253"/>
                </a:cubicBezTo>
                <a:cubicBezTo>
                  <a:pt x="11358" y="13401"/>
                  <a:pt x="10417" y="13213"/>
                  <a:pt x="9712" y="12996"/>
                </a:cubicBezTo>
                <a:cubicBezTo>
                  <a:pt x="7264" y="12204"/>
                  <a:pt x="6421" y="13124"/>
                  <a:pt x="5937" y="14805"/>
                </a:cubicBezTo>
                <a:cubicBezTo>
                  <a:pt x="7002" y="15053"/>
                  <a:pt x="8108" y="15181"/>
                  <a:pt x="8965" y="15587"/>
                </a:cubicBezTo>
                <a:cubicBezTo>
                  <a:pt x="9519" y="15844"/>
                  <a:pt x="9698" y="16506"/>
                  <a:pt x="10030" y="16981"/>
                </a:cubicBezTo>
                <a:cubicBezTo>
                  <a:pt x="9449" y="17179"/>
                  <a:pt x="8841" y="17545"/>
                  <a:pt x="8260" y="17525"/>
                </a:cubicBezTo>
                <a:cubicBezTo>
                  <a:pt x="3434" y="17436"/>
                  <a:pt x="2715" y="17881"/>
                  <a:pt x="2272" y="21501"/>
                </a:cubicBezTo>
                <a:cubicBezTo>
                  <a:pt x="171" y="21016"/>
                  <a:pt x="-756" y="19582"/>
                  <a:pt x="724" y="18316"/>
                </a:cubicBezTo>
                <a:cubicBezTo>
                  <a:pt x="4112" y="15458"/>
                  <a:pt x="5356" y="12006"/>
                  <a:pt x="6767" y="8555"/>
                </a:cubicBezTo>
                <a:cubicBezTo>
                  <a:pt x="7043" y="7882"/>
                  <a:pt x="7804" y="7348"/>
                  <a:pt x="8329" y="6715"/>
                </a:cubicBezTo>
                <a:cubicBezTo>
                  <a:pt x="8689" y="6300"/>
                  <a:pt x="9366" y="5796"/>
                  <a:pt x="9242" y="5449"/>
                </a:cubicBezTo>
                <a:cubicBezTo>
                  <a:pt x="8716" y="3986"/>
                  <a:pt x="9173" y="2720"/>
                  <a:pt x="10984" y="2087"/>
                </a:cubicBezTo>
                <a:cubicBezTo>
                  <a:pt x="13460" y="1216"/>
                  <a:pt x="16115" y="554"/>
                  <a:pt x="18797" y="10"/>
                </a:cubicBezTo>
                <a:cubicBezTo>
                  <a:pt x="19281" y="-99"/>
                  <a:pt x="20166" y="771"/>
                  <a:pt x="20844" y="1187"/>
                </a:cubicBezTo>
                <a:cubicBezTo>
                  <a:pt x="20083" y="1256"/>
                  <a:pt x="19281" y="1434"/>
                  <a:pt x="18548" y="1365"/>
                </a:cubicBezTo>
                <a:cubicBezTo>
                  <a:pt x="16419" y="1147"/>
                  <a:pt x="12353" y="2868"/>
                  <a:pt x="11316" y="4530"/>
                </a:cubicBezTo>
                <a:lnTo>
                  <a:pt x="11316" y="456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9" name="Google Shape;1819;p38"/>
          <p:cNvSpPr/>
          <p:nvPr/>
        </p:nvSpPr>
        <p:spPr>
          <a:xfrm>
            <a:off x="7977514" y="2670257"/>
            <a:ext cx="23312" cy="46764"/>
          </a:xfrm>
          <a:custGeom>
            <a:rect b="b" l="l" r="r" t="t"/>
            <a:pathLst>
              <a:path extrusionOk="0" h="21600" w="21436">
                <a:moveTo>
                  <a:pt x="16646" y="21600"/>
                </a:moveTo>
                <a:cubicBezTo>
                  <a:pt x="11292" y="19671"/>
                  <a:pt x="6119" y="17835"/>
                  <a:pt x="0" y="15612"/>
                </a:cubicBezTo>
                <a:cubicBezTo>
                  <a:pt x="619" y="11388"/>
                  <a:pt x="1348" y="6227"/>
                  <a:pt x="2222" y="0"/>
                </a:cubicBezTo>
                <a:cubicBezTo>
                  <a:pt x="5099" y="1837"/>
                  <a:pt x="6848" y="2994"/>
                  <a:pt x="8742" y="4096"/>
                </a:cubicBezTo>
                <a:cubicBezTo>
                  <a:pt x="12312" y="6135"/>
                  <a:pt x="15991" y="8100"/>
                  <a:pt x="19597" y="10084"/>
                </a:cubicBezTo>
                <a:cubicBezTo>
                  <a:pt x="20398" y="10543"/>
                  <a:pt x="21600" y="11222"/>
                  <a:pt x="21418" y="11645"/>
                </a:cubicBezTo>
                <a:cubicBezTo>
                  <a:pt x="19997" y="15006"/>
                  <a:pt x="18249" y="18331"/>
                  <a:pt x="16646" y="21600"/>
                </a:cubicBezTo>
                <a:close/>
                <a:moveTo>
                  <a:pt x="11947" y="15539"/>
                </a:moveTo>
                <a:cubicBezTo>
                  <a:pt x="16792" y="12104"/>
                  <a:pt x="10199" y="10855"/>
                  <a:pt x="6775" y="7990"/>
                </a:cubicBezTo>
                <a:cubicBezTo>
                  <a:pt x="5974" y="10616"/>
                  <a:pt x="5427" y="12343"/>
                  <a:pt x="4845" y="14253"/>
                </a:cubicBezTo>
                <a:cubicBezTo>
                  <a:pt x="7358" y="14712"/>
                  <a:pt x="9580" y="15098"/>
                  <a:pt x="11947" y="155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0" name="Google Shape;1820;p38"/>
          <p:cNvSpPr/>
          <p:nvPr/>
        </p:nvSpPr>
        <p:spPr>
          <a:xfrm>
            <a:off x="8104873" y="2731242"/>
            <a:ext cx="31320" cy="19344"/>
          </a:xfrm>
          <a:custGeom>
            <a:rect b="b" l="l" r="r" t="t"/>
            <a:pathLst>
              <a:path extrusionOk="0" h="20046" w="21600">
                <a:moveTo>
                  <a:pt x="21600" y="428"/>
                </a:moveTo>
                <a:cubicBezTo>
                  <a:pt x="18740" y="6913"/>
                  <a:pt x="15934" y="13149"/>
                  <a:pt x="12829" y="20046"/>
                </a:cubicBezTo>
                <a:lnTo>
                  <a:pt x="0" y="20046"/>
                </a:lnTo>
                <a:cubicBezTo>
                  <a:pt x="1907" y="3072"/>
                  <a:pt x="6946" y="-1554"/>
                  <a:pt x="21600" y="42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1" name="Google Shape;1821;p38"/>
          <p:cNvSpPr/>
          <p:nvPr/>
        </p:nvSpPr>
        <p:spPr>
          <a:xfrm>
            <a:off x="8057385" y="2698689"/>
            <a:ext cx="21168" cy="3661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0" y="8490"/>
                </a:lnTo>
                <a:cubicBezTo>
                  <a:pt x="7361" y="5605"/>
                  <a:pt x="13958" y="3025"/>
                  <a:pt x="21600" y="0"/>
                </a:cubicBezTo>
                <a:cubicBezTo>
                  <a:pt x="20434" y="4573"/>
                  <a:pt x="21158" y="9522"/>
                  <a:pt x="17698" y="13087"/>
                </a:cubicBezTo>
                <a:cubicBezTo>
                  <a:pt x="14320" y="16558"/>
                  <a:pt x="6597" y="18575"/>
                  <a:pt x="0" y="216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2" name="Google Shape;1822;p38"/>
          <p:cNvSpPr/>
          <p:nvPr/>
        </p:nvSpPr>
        <p:spPr>
          <a:xfrm>
            <a:off x="7924925" y="2736347"/>
            <a:ext cx="29268" cy="2435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cubicBezTo>
                  <a:pt x="4926" y="1829"/>
                  <a:pt x="10465" y="2216"/>
                  <a:pt x="13904" y="5558"/>
                </a:cubicBezTo>
                <a:cubicBezTo>
                  <a:pt x="17402" y="9041"/>
                  <a:pt x="18802" y="15408"/>
                  <a:pt x="21600" y="21600"/>
                </a:cubicBezTo>
                <a:cubicBezTo>
                  <a:pt x="16032" y="20896"/>
                  <a:pt x="11252" y="20404"/>
                  <a:pt x="6471" y="19700"/>
                </a:cubicBezTo>
                <a:cubicBezTo>
                  <a:pt x="6005" y="19630"/>
                  <a:pt x="5422" y="18750"/>
                  <a:pt x="5247" y="18117"/>
                </a:cubicBezTo>
                <a:cubicBezTo>
                  <a:pt x="3556" y="12383"/>
                  <a:pt x="1895" y="6614"/>
                  <a:pt x="29" y="7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3" name="Google Shape;1823;p38"/>
          <p:cNvSpPr/>
          <p:nvPr/>
        </p:nvSpPr>
        <p:spPr>
          <a:xfrm>
            <a:off x="7997719" y="2729229"/>
            <a:ext cx="17226" cy="45792"/>
          </a:xfrm>
          <a:custGeom>
            <a:rect b="b" l="l" r="r" t="t"/>
            <a:pathLst>
              <a:path extrusionOk="0" h="21600" w="21600">
                <a:moveTo>
                  <a:pt x="15194" y="21581"/>
                </a:moveTo>
                <a:cubicBezTo>
                  <a:pt x="10130" y="14563"/>
                  <a:pt x="5015" y="7563"/>
                  <a:pt x="0" y="544"/>
                </a:cubicBezTo>
                <a:cubicBezTo>
                  <a:pt x="1639" y="375"/>
                  <a:pt x="3128" y="169"/>
                  <a:pt x="4767" y="0"/>
                </a:cubicBezTo>
                <a:cubicBezTo>
                  <a:pt x="10328" y="6962"/>
                  <a:pt x="15939" y="13906"/>
                  <a:pt x="21600" y="20906"/>
                </a:cubicBezTo>
                <a:cubicBezTo>
                  <a:pt x="19514" y="21150"/>
                  <a:pt x="17379" y="21356"/>
                  <a:pt x="15294" y="21600"/>
                </a:cubicBezTo>
                <a:lnTo>
                  <a:pt x="15194" y="216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4" name="Google Shape;1824;p38"/>
          <p:cNvSpPr/>
          <p:nvPr/>
        </p:nvSpPr>
        <p:spPr>
          <a:xfrm>
            <a:off x="8055369" y="2755634"/>
            <a:ext cx="42498" cy="31482"/>
          </a:xfrm>
          <a:custGeom>
            <a:rect b="b" l="l" r="r" t="t"/>
            <a:pathLst>
              <a:path extrusionOk="0" h="21600" w="21600">
                <a:moveTo>
                  <a:pt x="0" y="19064"/>
                </a:moveTo>
                <a:lnTo>
                  <a:pt x="20454" y="0"/>
                </a:lnTo>
                <a:cubicBezTo>
                  <a:pt x="20816" y="764"/>
                  <a:pt x="21238" y="1527"/>
                  <a:pt x="21600" y="2345"/>
                </a:cubicBezTo>
                <a:cubicBezTo>
                  <a:pt x="14883" y="8755"/>
                  <a:pt x="8125" y="15218"/>
                  <a:pt x="1408" y="21600"/>
                </a:cubicBezTo>
                <a:cubicBezTo>
                  <a:pt x="925" y="20755"/>
                  <a:pt x="483" y="19936"/>
                  <a:pt x="0" y="1906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5" name="Google Shape;1825;p38"/>
          <p:cNvSpPr/>
          <p:nvPr/>
        </p:nvSpPr>
        <p:spPr>
          <a:xfrm>
            <a:off x="7959325" y="2764819"/>
            <a:ext cx="28296" cy="25488"/>
          </a:xfrm>
          <a:custGeom>
            <a:rect b="b" l="l" r="r" t="t"/>
            <a:pathLst>
              <a:path extrusionOk="0" h="21600" w="21600">
                <a:moveTo>
                  <a:pt x="1659" y="0"/>
                </a:moveTo>
                <a:cubicBezTo>
                  <a:pt x="8296" y="6355"/>
                  <a:pt x="14963" y="12642"/>
                  <a:pt x="21600" y="18997"/>
                </a:cubicBezTo>
                <a:cubicBezTo>
                  <a:pt x="20876" y="19842"/>
                  <a:pt x="20212" y="20755"/>
                  <a:pt x="19488" y="21600"/>
                </a:cubicBezTo>
                <a:cubicBezTo>
                  <a:pt x="11283" y="17239"/>
                  <a:pt x="5641" y="9600"/>
                  <a:pt x="0" y="2062"/>
                </a:cubicBezTo>
                <a:cubicBezTo>
                  <a:pt x="543" y="1386"/>
                  <a:pt x="1086" y="642"/>
                  <a:pt x="165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6" name="Google Shape;1826;p38"/>
          <p:cNvSpPr/>
          <p:nvPr/>
        </p:nvSpPr>
        <p:spPr>
          <a:xfrm>
            <a:off x="8038177" y="2744460"/>
            <a:ext cx="14133" cy="28458"/>
          </a:xfrm>
          <a:custGeom>
            <a:rect b="b" l="l" r="r" t="t"/>
            <a:pathLst>
              <a:path extrusionOk="0" h="21600" w="19035">
                <a:moveTo>
                  <a:pt x="680" y="21600"/>
                </a:moveTo>
                <a:cubicBezTo>
                  <a:pt x="-2565" y="15295"/>
                  <a:pt x="6160" y="4465"/>
                  <a:pt x="19035" y="0"/>
                </a:cubicBezTo>
                <a:cubicBezTo>
                  <a:pt x="12864" y="7210"/>
                  <a:pt x="6745" y="14390"/>
                  <a:pt x="680" y="216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7" name="Google Shape;1827;p38"/>
          <p:cNvSpPr/>
          <p:nvPr/>
        </p:nvSpPr>
        <p:spPr>
          <a:xfrm>
            <a:off x="8326838" y="2723145"/>
            <a:ext cx="29286" cy="33534"/>
          </a:xfrm>
          <a:custGeom>
            <a:rect b="b" l="l" r="r" t="t"/>
            <a:pathLst>
              <a:path extrusionOk="0" h="21600" w="21494">
                <a:moveTo>
                  <a:pt x="20100" y="21600"/>
                </a:moveTo>
                <a:cubicBezTo>
                  <a:pt x="14062" y="19473"/>
                  <a:pt x="7936" y="17552"/>
                  <a:pt x="2042" y="15041"/>
                </a:cubicBezTo>
                <a:cubicBezTo>
                  <a:pt x="765" y="14502"/>
                  <a:pt x="-106" y="11915"/>
                  <a:pt x="10" y="10377"/>
                </a:cubicBezTo>
                <a:cubicBezTo>
                  <a:pt x="10" y="9711"/>
                  <a:pt x="2884" y="8840"/>
                  <a:pt x="4539" y="8609"/>
                </a:cubicBezTo>
                <a:cubicBezTo>
                  <a:pt x="5875" y="8456"/>
                  <a:pt x="7355" y="9147"/>
                  <a:pt x="8807" y="9480"/>
                </a:cubicBezTo>
                <a:cubicBezTo>
                  <a:pt x="9620" y="6303"/>
                  <a:pt x="10346" y="3126"/>
                  <a:pt x="11159" y="0"/>
                </a:cubicBezTo>
                <a:cubicBezTo>
                  <a:pt x="12000" y="0"/>
                  <a:pt x="12871" y="0"/>
                  <a:pt x="13655" y="0"/>
                </a:cubicBezTo>
                <a:cubicBezTo>
                  <a:pt x="16268" y="6841"/>
                  <a:pt x="18881" y="13631"/>
                  <a:pt x="21494" y="20473"/>
                </a:cubicBezTo>
                <a:lnTo>
                  <a:pt x="20100" y="216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8" name="Google Shape;1828;p38"/>
          <p:cNvSpPr/>
          <p:nvPr/>
        </p:nvSpPr>
        <p:spPr>
          <a:xfrm>
            <a:off x="8495695" y="2691571"/>
            <a:ext cx="23286" cy="32562"/>
          </a:xfrm>
          <a:custGeom>
            <a:rect b="b" l="l" r="r" t="t"/>
            <a:pathLst>
              <a:path extrusionOk="0" h="21600" w="21412">
                <a:moveTo>
                  <a:pt x="9865" y="8070"/>
                </a:moveTo>
                <a:cubicBezTo>
                  <a:pt x="14127" y="7279"/>
                  <a:pt x="17624" y="6593"/>
                  <a:pt x="21084" y="5908"/>
                </a:cubicBezTo>
                <a:cubicBezTo>
                  <a:pt x="21230" y="6303"/>
                  <a:pt x="21339" y="6699"/>
                  <a:pt x="21412" y="7042"/>
                </a:cubicBezTo>
                <a:cubicBezTo>
                  <a:pt x="15548" y="11895"/>
                  <a:pt x="9683" y="16747"/>
                  <a:pt x="3782" y="21600"/>
                </a:cubicBezTo>
                <a:cubicBezTo>
                  <a:pt x="2653" y="21310"/>
                  <a:pt x="1488" y="21020"/>
                  <a:pt x="358" y="20703"/>
                </a:cubicBezTo>
                <a:cubicBezTo>
                  <a:pt x="213" y="14875"/>
                  <a:pt x="-188" y="9020"/>
                  <a:pt x="103" y="3244"/>
                </a:cubicBezTo>
                <a:cubicBezTo>
                  <a:pt x="103" y="2110"/>
                  <a:pt x="2580" y="1081"/>
                  <a:pt x="3928" y="0"/>
                </a:cubicBezTo>
                <a:cubicBezTo>
                  <a:pt x="5494" y="1134"/>
                  <a:pt x="7498" y="2057"/>
                  <a:pt x="8518" y="3376"/>
                </a:cubicBezTo>
                <a:cubicBezTo>
                  <a:pt x="9465" y="4668"/>
                  <a:pt x="9392" y="6382"/>
                  <a:pt x="9865" y="807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9" name="Google Shape;1829;p38"/>
          <p:cNvSpPr/>
          <p:nvPr/>
        </p:nvSpPr>
        <p:spPr>
          <a:xfrm>
            <a:off x="8409729" y="2718015"/>
            <a:ext cx="34346" cy="64044"/>
          </a:xfrm>
          <a:custGeom>
            <a:rect b="b" l="l" r="r" t="t"/>
            <a:pathLst>
              <a:path extrusionOk="0" h="21600" w="20753">
                <a:moveTo>
                  <a:pt x="20717" y="21600"/>
                </a:moveTo>
                <a:cubicBezTo>
                  <a:pt x="13342" y="13917"/>
                  <a:pt x="6683" y="6945"/>
                  <a:pt x="0" y="0"/>
                </a:cubicBezTo>
                <a:cubicBezTo>
                  <a:pt x="5871" y="831"/>
                  <a:pt x="21600" y="17444"/>
                  <a:pt x="20717" y="216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0" name="Google Shape;1830;p38"/>
          <p:cNvSpPr/>
          <p:nvPr/>
        </p:nvSpPr>
        <p:spPr>
          <a:xfrm>
            <a:off x="8473429" y="2728195"/>
            <a:ext cx="20238" cy="51840"/>
          </a:xfrm>
          <a:custGeom>
            <a:rect b="b" l="l" r="r" t="t"/>
            <a:pathLst>
              <a:path extrusionOk="0" h="21600" w="18398">
                <a:moveTo>
                  <a:pt x="287" y="21600"/>
                </a:moveTo>
                <a:cubicBezTo>
                  <a:pt x="-2089" y="17360"/>
                  <a:pt x="10871" y="2319"/>
                  <a:pt x="18323" y="0"/>
                </a:cubicBezTo>
                <a:cubicBezTo>
                  <a:pt x="19511" y="2402"/>
                  <a:pt x="6371" y="18436"/>
                  <a:pt x="287" y="216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1" name="Google Shape;1831;p38"/>
          <p:cNvSpPr/>
          <p:nvPr/>
        </p:nvSpPr>
        <p:spPr>
          <a:xfrm>
            <a:off x="8363229" y="2760723"/>
            <a:ext cx="52596" cy="29538"/>
          </a:xfrm>
          <a:custGeom>
            <a:rect b="b" l="l" r="r" t="t"/>
            <a:pathLst>
              <a:path extrusionOk="0" h="21600" w="21600">
                <a:moveTo>
                  <a:pt x="21064" y="21600"/>
                </a:moveTo>
                <a:cubicBezTo>
                  <a:pt x="15347" y="21076"/>
                  <a:pt x="747" y="6725"/>
                  <a:pt x="0" y="0"/>
                </a:cubicBezTo>
                <a:cubicBezTo>
                  <a:pt x="7406" y="6783"/>
                  <a:pt x="14519" y="13216"/>
                  <a:pt x="21600" y="19737"/>
                </a:cubicBezTo>
                <a:cubicBezTo>
                  <a:pt x="21421" y="20377"/>
                  <a:pt x="21243" y="21018"/>
                  <a:pt x="21064" y="216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2" name="Google Shape;1832;p38"/>
          <p:cNvSpPr/>
          <p:nvPr/>
        </p:nvSpPr>
        <p:spPr>
          <a:xfrm>
            <a:off x="8499722" y="2763785"/>
            <a:ext cx="49518" cy="25344"/>
          </a:xfrm>
          <a:custGeom>
            <a:rect b="b" l="l" r="r" t="t"/>
            <a:pathLst>
              <a:path extrusionOk="0" h="20114" w="21600">
                <a:moveTo>
                  <a:pt x="0" y="19994"/>
                </a:moveTo>
                <a:cubicBezTo>
                  <a:pt x="7102" y="13413"/>
                  <a:pt x="14187" y="6864"/>
                  <a:pt x="21600" y="0"/>
                </a:cubicBezTo>
                <a:cubicBezTo>
                  <a:pt x="21169" y="6707"/>
                  <a:pt x="5740" y="21600"/>
                  <a:pt x="0" y="1999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3" name="Google Shape;1833;p38"/>
          <p:cNvSpPr/>
          <p:nvPr/>
        </p:nvSpPr>
        <p:spPr>
          <a:xfrm>
            <a:off x="8560415" y="2752578"/>
            <a:ext cx="11155" cy="10142"/>
          </a:xfrm>
          <a:custGeom>
            <a:rect b="b" l="l" r="r" t="t"/>
            <a:pathLst>
              <a:path extrusionOk="0" h="20283" w="21451">
                <a:moveTo>
                  <a:pt x="21223" y="15969"/>
                </a:moveTo>
                <a:cubicBezTo>
                  <a:pt x="16812" y="17631"/>
                  <a:pt x="11944" y="20954"/>
                  <a:pt x="7913" y="20163"/>
                </a:cubicBezTo>
                <a:cubicBezTo>
                  <a:pt x="4719" y="19609"/>
                  <a:pt x="-149" y="13833"/>
                  <a:pt x="3" y="10510"/>
                </a:cubicBezTo>
                <a:cubicBezTo>
                  <a:pt x="3" y="6870"/>
                  <a:pt x="4338" y="1886"/>
                  <a:pt x="7837" y="66"/>
                </a:cubicBezTo>
                <a:cubicBezTo>
                  <a:pt x="9434" y="-646"/>
                  <a:pt x="13617" y="4576"/>
                  <a:pt x="16583" y="7187"/>
                </a:cubicBezTo>
                <a:cubicBezTo>
                  <a:pt x="18181" y="10035"/>
                  <a:pt x="19778" y="13042"/>
                  <a:pt x="21451" y="15890"/>
                </a:cubicBezTo>
                <a:lnTo>
                  <a:pt x="21223" y="1589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4" name="Google Shape;1834;p38"/>
          <p:cNvSpPr/>
          <p:nvPr/>
        </p:nvSpPr>
        <p:spPr>
          <a:xfrm>
            <a:off x="7325384" y="4184113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63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5" name="Google Shape;1835;p38"/>
          <p:cNvSpPr/>
          <p:nvPr/>
        </p:nvSpPr>
        <p:spPr>
          <a:xfrm>
            <a:off x="7495264" y="4157874"/>
            <a:ext cx="86006" cy="85248"/>
          </a:xfrm>
          <a:custGeom>
            <a:rect b="b" l="l" r="r" t="t"/>
            <a:pathLst>
              <a:path extrusionOk="0" h="21312" w="21569">
                <a:moveTo>
                  <a:pt x="12368" y="8070"/>
                </a:moveTo>
                <a:lnTo>
                  <a:pt x="2851" y="8070"/>
                </a:lnTo>
                <a:cubicBezTo>
                  <a:pt x="2806" y="8512"/>
                  <a:pt x="2761" y="8796"/>
                  <a:pt x="2761" y="9079"/>
                </a:cubicBezTo>
                <a:cubicBezTo>
                  <a:pt x="2761" y="12694"/>
                  <a:pt x="2761" y="16309"/>
                  <a:pt x="2761" y="20038"/>
                </a:cubicBezTo>
                <a:lnTo>
                  <a:pt x="14934" y="20038"/>
                </a:lnTo>
                <a:cubicBezTo>
                  <a:pt x="14934" y="17567"/>
                  <a:pt x="14934" y="15221"/>
                  <a:pt x="14934" y="12853"/>
                </a:cubicBezTo>
                <a:cubicBezTo>
                  <a:pt x="14934" y="11810"/>
                  <a:pt x="15285" y="11028"/>
                  <a:pt x="16460" y="11278"/>
                </a:cubicBezTo>
                <a:cubicBezTo>
                  <a:pt x="16901" y="11380"/>
                  <a:pt x="17568" y="12026"/>
                  <a:pt x="17568" y="12411"/>
                </a:cubicBezTo>
                <a:cubicBezTo>
                  <a:pt x="17579" y="14972"/>
                  <a:pt x="17511" y="17522"/>
                  <a:pt x="17296" y="20072"/>
                </a:cubicBezTo>
                <a:cubicBezTo>
                  <a:pt x="17274" y="20514"/>
                  <a:pt x="16449" y="21250"/>
                  <a:pt x="15997" y="21262"/>
                </a:cubicBezTo>
                <a:cubicBezTo>
                  <a:pt x="11069" y="21341"/>
                  <a:pt x="6163" y="21307"/>
                  <a:pt x="1246" y="21296"/>
                </a:cubicBezTo>
                <a:cubicBezTo>
                  <a:pt x="252" y="21296"/>
                  <a:pt x="-31" y="20786"/>
                  <a:pt x="3" y="19811"/>
                </a:cubicBezTo>
                <a:cubicBezTo>
                  <a:pt x="82" y="16003"/>
                  <a:pt x="127" y="12218"/>
                  <a:pt x="59" y="8410"/>
                </a:cubicBezTo>
                <a:cubicBezTo>
                  <a:pt x="48" y="7277"/>
                  <a:pt x="432" y="6926"/>
                  <a:pt x="1472" y="6926"/>
                </a:cubicBezTo>
                <a:cubicBezTo>
                  <a:pt x="4976" y="6881"/>
                  <a:pt x="8458" y="6767"/>
                  <a:pt x="11950" y="6790"/>
                </a:cubicBezTo>
                <a:cubicBezTo>
                  <a:pt x="13058" y="6790"/>
                  <a:pt x="13804" y="6495"/>
                  <a:pt x="14505" y="5600"/>
                </a:cubicBezTo>
                <a:cubicBezTo>
                  <a:pt x="15725" y="3991"/>
                  <a:pt x="17070" y="2483"/>
                  <a:pt x="18393" y="965"/>
                </a:cubicBezTo>
                <a:cubicBezTo>
                  <a:pt x="19399" y="-191"/>
                  <a:pt x="19953" y="-259"/>
                  <a:pt x="21569" y="500"/>
                </a:cubicBezTo>
                <a:cubicBezTo>
                  <a:pt x="19896" y="2359"/>
                  <a:pt x="18133" y="4127"/>
                  <a:pt x="16618" y="6076"/>
                </a:cubicBezTo>
                <a:cubicBezTo>
                  <a:pt x="13951" y="9476"/>
                  <a:pt x="11475" y="13034"/>
                  <a:pt x="8831" y="16468"/>
                </a:cubicBezTo>
                <a:cubicBezTo>
                  <a:pt x="8390" y="17046"/>
                  <a:pt x="7576" y="17658"/>
                  <a:pt x="6920" y="17669"/>
                </a:cubicBezTo>
                <a:cubicBezTo>
                  <a:pt x="6434" y="17669"/>
                  <a:pt x="5790" y="16819"/>
                  <a:pt x="5474" y="16230"/>
                </a:cubicBezTo>
                <a:cubicBezTo>
                  <a:pt x="5010" y="15380"/>
                  <a:pt x="4773" y="14417"/>
                  <a:pt x="4445" y="13510"/>
                </a:cubicBezTo>
                <a:cubicBezTo>
                  <a:pt x="4626" y="13329"/>
                  <a:pt x="4795" y="13159"/>
                  <a:pt x="4976" y="12978"/>
                </a:cubicBezTo>
                <a:cubicBezTo>
                  <a:pt x="5801" y="13499"/>
                  <a:pt x="6626" y="14031"/>
                  <a:pt x="7553" y="14632"/>
                </a:cubicBezTo>
                <a:cubicBezTo>
                  <a:pt x="9057" y="12592"/>
                  <a:pt x="10696" y="10394"/>
                  <a:pt x="12391" y="8093"/>
                </a:cubicBezTo>
                <a:lnTo>
                  <a:pt x="12368" y="80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6" name="Google Shape;1836;p38"/>
          <p:cNvSpPr/>
          <p:nvPr/>
        </p:nvSpPr>
        <p:spPr>
          <a:xfrm>
            <a:off x="8272684" y="4188824"/>
            <a:ext cx="98937" cy="70516"/>
          </a:xfrm>
          <a:custGeom>
            <a:rect b="b" l="l" r="r" t="t"/>
            <a:pathLst>
              <a:path extrusionOk="0" h="21548" w="21508">
                <a:moveTo>
                  <a:pt x="14695" y="1261"/>
                </a:moveTo>
                <a:lnTo>
                  <a:pt x="2509" y="1261"/>
                </a:lnTo>
                <a:lnTo>
                  <a:pt x="2509" y="19619"/>
                </a:lnTo>
                <a:lnTo>
                  <a:pt x="18908" y="19619"/>
                </a:lnTo>
                <a:cubicBezTo>
                  <a:pt x="19054" y="15005"/>
                  <a:pt x="19152" y="10738"/>
                  <a:pt x="19358" y="6484"/>
                </a:cubicBezTo>
                <a:cubicBezTo>
                  <a:pt x="19378" y="5805"/>
                  <a:pt x="19770" y="4808"/>
                  <a:pt x="20171" y="4600"/>
                </a:cubicBezTo>
                <a:cubicBezTo>
                  <a:pt x="20906" y="4212"/>
                  <a:pt x="21572" y="4503"/>
                  <a:pt x="21503" y="6069"/>
                </a:cubicBezTo>
                <a:cubicBezTo>
                  <a:pt x="21327" y="10419"/>
                  <a:pt x="21180" y="14769"/>
                  <a:pt x="21063" y="19120"/>
                </a:cubicBezTo>
                <a:cubicBezTo>
                  <a:pt x="21023" y="20353"/>
                  <a:pt x="20622" y="20713"/>
                  <a:pt x="19819" y="20741"/>
                </a:cubicBezTo>
                <a:cubicBezTo>
                  <a:pt x="13716" y="20977"/>
                  <a:pt x="7613" y="21226"/>
                  <a:pt x="1490" y="21545"/>
                </a:cubicBezTo>
                <a:cubicBezTo>
                  <a:pt x="413" y="21600"/>
                  <a:pt x="50" y="21018"/>
                  <a:pt x="50" y="19522"/>
                </a:cubicBezTo>
                <a:cubicBezTo>
                  <a:pt x="50" y="13633"/>
                  <a:pt x="-28" y="7759"/>
                  <a:pt x="11" y="1870"/>
                </a:cubicBezTo>
                <a:cubicBezTo>
                  <a:pt x="11" y="1302"/>
                  <a:pt x="658" y="291"/>
                  <a:pt x="1010" y="277"/>
                </a:cubicBezTo>
                <a:cubicBezTo>
                  <a:pt x="5311" y="97"/>
                  <a:pt x="9631" y="55"/>
                  <a:pt x="13951" y="0"/>
                </a:cubicBezTo>
                <a:cubicBezTo>
                  <a:pt x="14205" y="0"/>
                  <a:pt x="14460" y="277"/>
                  <a:pt x="14734" y="416"/>
                </a:cubicBezTo>
                <a:lnTo>
                  <a:pt x="14695" y="12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7" name="Google Shape;1837;p38"/>
          <p:cNvSpPr/>
          <p:nvPr/>
        </p:nvSpPr>
        <p:spPr>
          <a:xfrm>
            <a:off x="8292557" y="4166816"/>
            <a:ext cx="78948" cy="77696"/>
          </a:xfrm>
          <a:custGeom>
            <a:rect b="b" l="l" r="r" t="t"/>
            <a:pathLst>
              <a:path extrusionOk="0" h="20705" w="21600">
                <a:moveTo>
                  <a:pt x="9741" y="15584"/>
                </a:moveTo>
                <a:cubicBezTo>
                  <a:pt x="11871" y="17045"/>
                  <a:pt x="13842" y="18385"/>
                  <a:pt x="16255" y="20039"/>
                </a:cubicBezTo>
                <a:cubicBezTo>
                  <a:pt x="12352" y="21307"/>
                  <a:pt x="10541" y="18301"/>
                  <a:pt x="7918" y="17190"/>
                </a:cubicBezTo>
                <a:cubicBezTo>
                  <a:pt x="5369" y="18301"/>
                  <a:pt x="3497" y="21162"/>
                  <a:pt x="0" y="20643"/>
                </a:cubicBezTo>
                <a:cubicBezTo>
                  <a:pt x="2180" y="19122"/>
                  <a:pt x="4359" y="17600"/>
                  <a:pt x="6428" y="16164"/>
                </a:cubicBezTo>
                <a:cubicBezTo>
                  <a:pt x="4827" y="13845"/>
                  <a:pt x="3350" y="11708"/>
                  <a:pt x="1860" y="9559"/>
                </a:cubicBezTo>
                <a:cubicBezTo>
                  <a:pt x="2069" y="9390"/>
                  <a:pt x="2278" y="9209"/>
                  <a:pt x="2475" y="9016"/>
                </a:cubicBezTo>
                <a:cubicBezTo>
                  <a:pt x="5726" y="9076"/>
                  <a:pt x="6083" y="12783"/>
                  <a:pt x="8940" y="14159"/>
                </a:cubicBezTo>
                <a:cubicBezTo>
                  <a:pt x="11083" y="11515"/>
                  <a:pt x="13411" y="8774"/>
                  <a:pt x="15603" y="5925"/>
                </a:cubicBezTo>
                <a:cubicBezTo>
                  <a:pt x="16723" y="4464"/>
                  <a:pt x="17561" y="2810"/>
                  <a:pt x="18509" y="1240"/>
                </a:cubicBezTo>
                <a:cubicBezTo>
                  <a:pt x="19383" y="-196"/>
                  <a:pt x="19704" y="-293"/>
                  <a:pt x="21600" y="480"/>
                </a:cubicBezTo>
                <a:cubicBezTo>
                  <a:pt x="18743" y="6215"/>
                  <a:pt x="14802" y="11129"/>
                  <a:pt x="9778" y="15572"/>
                </a:cubicBezTo>
                <a:lnTo>
                  <a:pt x="9741" y="1558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8" name="Google Shape;1838;p38"/>
          <p:cNvSpPr/>
          <p:nvPr/>
        </p:nvSpPr>
        <p:spPr>
          <a:xfrm>
            <a:off x="7815386" y="4170068"/>
            <a:ext cx="100720" cy="92696"/>
          </a:xfrm>
          <a:custGeom>
            <a:rect b="b" l="l" r="r" t="t"/>
            <a:pathLst>
              <a:path extrusionOk="0" h="19352" w="20853">
                <a:moveTo>
                  <a:pt x="18509" y="7083"/>
                </a:moveTo>
                <a:cubicBezTo>
                  <a:pt x="20356" y="6601"/>
                  <a:pt x="20757" y="6724"/>
                  <a:pt x="20831" y="8312"/>
                </a:cubicBezTo>
                <a:cubicBezTo>
                  <a:pt x="20906" y="9750"/>
                  <a:pt x="20803" y="11339"/>
                  <a:pt x="20281" y="12644"/>
                </a:cubicBezTo>
                <a:cubicBezTo>
                  <a:pt x="17651" y="19141"/>
                  <a:pt x="9369" y="21401"/>
                  <a:pt x="3773" y="17268"/>
                </a:cubicBezTo>
                <a:cubicBezTo>
                  <a:pt x="714" y="15008"/>
                  <a:pt x="-694" y="10904"/>
                  <a:pt x="332" y="7234"/>
                </a:cubicBezTo>
                <a:cubicBezTo>
                  <a:pt x="1414" y="3376"/>
                  <a:pt x="5116" y="359"/>
                  <a:pt x="9164" y="37"/>
                </a:cubicBezTo>
                <a:cubicBezTo>
                  <a:pt x="12139" y="-199"/>
                  <a:pt x="14723" y="671"/>
                  <a:pt x="16840" y="2780"/>
                </a:cubicBezTo>
                <a:cubicBezTo>
                  <a:pt x="16774" y="2941"/>
                  <a:pt x="16718" y="3111"/>
                  <a:pt x="16653" y="3272"/>
                </a:cubicBezTo>
                <a:cubicBezTo>
                  <a:pt x="16010" y="3026"/>
                  <a:pt x="15282" y="2884"/>
                  <a:pt x="14723" y="2515"/>
                </a:cubicBezTo>
                <a:cubicBezTo>
                  <a:pt x="11430" y="397"/>
                  <a:pt x="7961" y="472"/>
                  <a:pt x="5191" y="2799"/>
                </a:cubicBezTo>
                <a:cubicBezTo>
                  <a:pt x="2207" y="5314"/>
                  <a:pt x="1218" y="9485"/>
                  <a:pt x="2710" y="13183"/>
                </a:cubicBezTo>
                <a:cubicBezTo>
                  <a:pt x="4053" y="16531"/>
                  <a:pt x="7420" y="18526"/>
                  <a:pt x="11076" y="18167"/>
                </a:cubicBezTo>
                <a:cubicBezTo>
                  <a:pt x="15832" y="17694"/>
                  <a:pt x="19507" y="12795"/>
                  <a:pt x="18686" y="8010"/>
                </a:cubicBezTo>
                <a:cubicBezTo>
                  <a:pt x="18640" y="7726"/>
                  <a:pt x="18584" y="7442"/>
                  <a:pt x="18518" y="7064"/>
                </a:cubicBezTo>
                <a:lnTo>
                  <a:pt x="18509" y="708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9" name="Google Shape;1839;p38"/>
          <p:cNvSpPr/>
          <p:nvPr/>
        </p:nvSpPr>
        <p:spPr>
          <a:xfrm>
            <a:off x="7842309" y="4172469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51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0" name="Google Shape;1840;p38"/>
          <p:cNvSpPr/>
          <p:nvPr/>
        </p:nvSpPr>
        <p:spPr>
          <a:xfrm>
            <a:off x="7198427" y="4180344"/>
            <a:ext cx="61992" cy="65475"/>
          </a:xfrm>
          <a:custGeom>
            <a:rect b="b" l="l" r="r" t="t"/>
            <a:pathLst>
              <a:path extrusionOk="0" h="21397" w="21600">
                <a:moveTo>
                  <a:pt x="0" y="8774"/>
                </a:moveTo>
                <a:cubicBezTo>
                  <a:pt x="2635" y="8196"/>
                  <a:pt x="4502" y="8863"/>
                  <a:pt x="5584" y="10744"/>
                </a:cubicBezTo>
                <a:cubicBezTo>
                  <a:pt x="6604" y="12492"/>
                  <a:pt x="7561" y="14285"/>
                  <a:pt x="8675" y="15959"/>
                </a:cubicBezTo>
                <a:cubicBezTo>
                  <a:pt x="9035" y="16492"/>
                  <a:pt x="9788" y="17114"/>
                  <a:pt x="10353" y="17100"/>
                </a:cubicBezTo>
                <a:cubicBezTo>
                  <a:pt x="10839" y="17100"/>
                  <a:pt x="11498" y="16314"/>
                  <a:pt x="11780" y="15737"/>
                </a:cubicBezTo>
                <a:cubicBezTo>
                  <a:pt x="13898" y="11322"/>
                  <a:pt x="16047" y="6907"/>
                  <a:pt x="17945" y="2418"/>
                </a:cubicBezTo>
                <a:cubicBezTo>
                  <a:pt x="18651" y="788"/>
                  <a:pt x="19561" y="-56"/>
                  <a:pt x="21600" y="3"/>
                </a:cubicBezTo>
                <a:cubicBezTo>
                  <a:pt x="21427" y="537"/>
                  <a:pt x="21333" y="1055"/>
                  <a:pt x="21129" y="1544"/>
                </a:cubicBezTo>
                <a:cubicBezTo>
                  <a:pt x="18494" y="7529"/>
                  <a:pt x="15749" y="13485"/>
                  <a:pt x="13255" y="19529"/>
                </a:cubicBezTo>
                <a:cubicBezTo>
                  <a:pt x="12549" y="21248"/>
                  <a:pt x="11341" y="21144"/>
                  <a:pt x="9929" y="21351"/>
                </a:cubicBezTo>
                <a:cubicBezTo>
                  <a:pt x="8533" y="21544"/>
                  <a:pt x="7749" y="21144"/>
                  <a:pt x="7059" y="19974"/>
                </a:cubicBezTo>
                <a:cubicBezTo>
                  <a:pt x="4784" y="16225"/>
                  <a:pt x="2384" y="12551"/>
                  <a:pt x="0" y="877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1" name="Google Shape;1841;p38"/>
          <p:cNvSpPr/>
          <p:nvPr/>
        </p:nvSpPr>
        <p:spPr>
          <a:xfrm>
            <a:off x="7635272" y="4186928"/>
            <a:ext cx="72324" cy="60298"/>
          </a:xfrm>
          <a:custGeom>
            <a:rect b="b" l="l" r="r" t="t"/>
            <a:pathLst>
              <a:path extrusionOk="0" h="21535" w="21541">
                <a:moveTo>
                  <a:pt x="3428" y="19947"/>
                </a:moveTo>
                <a:lnTo>
                  <a:pt x="18508" y="19947"/>
                </a:lnTo>
                <a:cubicBezTo>
                  <a:pt x="18508" y="15948"/>
                  <a:pt x="18562" y="11997"/>
                  <a:pt x="18481" y="8078"/>
                </a:cubicBezTo>
                <a:cubicBezTo>
                  <a:pt x="18441" y="6734"/>
                  <a:pt x="18387" y="5698"/>
                  <a:pt x="19836" y="5650"/>
                </a:cubicBezTo>
                <a:cubicBezTo>
                  <a:pt x="21138" y="5601"/>
                  <a:pt x="21567" y="6443"/>
                  <a:pt x="21540" y="7852"/>
                </a:cubicBezTo>
                <a:cubicBezTo>
                  <a:pt x="21487" y="11851"/>
                  <a:pt x="21540" y="15818"/>
                  <a:pt x="21366" y="19817"/>
                </a:cubicBezTo>
                <a:cubicBezTo>
                  <a:pt x="21326" y="20449"/>
                  <a:pt x="20360" y="21534"/>
                  <a:pt x="19836" y="21534"/>
                </a:cubicBezTo>
                <a:cubicBezTo>
                  <a:pt x="13665" y="21550"/>
                  <a:pt x="7480" y="21453"/>
                  <a:pt x="1309" y="21242"/>
                </a:cubicBezTo>
                <a:cubicBezTo>
                  <a:pt x="852" y="21242"/>
                  <a:pt x="47" y="19996"/>
                  <a:pt x="21" y="19316"/>
                </a:cubicBezTo>
                <a:cubicBezTo>
                  <a:pt x="-33" y="13535"/>
                  <a:pt x="21" y="7787"/>
                  <a:pt x="168" y="2006"/>
                </a:cubicBezTo>
                <a:cubicBezTo>
                  <a:pt x="168" y="1326"/>
                  <a:pt x="893" y="112"/>
                  <a:pt x="1309" y="96"/>
                </a:cubicBezTo>
                <a:cubicBezTo>
                  <a:pt x="5065" y="-50"/>
                  <a:pt x="8822" y="15"/>
                  <a:pt x="12592" y="15"/>
                </a:cubicBezTo>
                <a:cubicBezTo>
                  <a:pt x="12605" y="436"/>
                  <a:pt x="12645" y="889"/>
                  <a:pt x="12659" y="1310"/>
                </a:cubicBezTo>
                <a:cubicBezTo>
                  <a:pt x="11183" y="1440"/>
                  <a:pt x="9707" y="1602"/>
                  <a:pt x="8205" y="1666"/>
                </a:cubicBezTo>
                <a:cubicBezTo>
                  <a:pt x="6675" y="1731"/>
                  <a:pt x="5119" y="1666"/>
                  <a:pt x="3428" y="1666"/>
                </a:cubicBezTo>
                <a:lnTo>
                  <a:pt x="3428" y="19963"/>
                </a:lnTo>
                <a:lnTo>
                  <a:pt x="3428" y="1994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2" name="Google Shape;1842;p38"/>
          <p:cNvSpPr/>
          <p:nvPr/>
        </p:nvSpPr>
        <p:spPr>
          <a:xfrm>
            <a:off x="7649938" y="4167219"/>
            <a:ext cx="66582" cy="67050"/>
          </a:xfrm>
          <a:custGeom>
            <a:rect b="b" l="l" r="r" t="t"/>
            <a:pathLst>
              <a:path extrusionOk="0" h="20599" w="21600">
                <a:moveTo>
                  <a:pt x="0" y="14965"/>
                </a:moveTo>
                <a:cubicBezTo>
                  <a:pt x="3142" y="13892"/>
                  <a:pt x="3814" y="16721"/>
                  <a:pt x="5743" y="17543"/>
                </a:cubicBezTo>
                <a:cubicBezTo>
                  <a:pt x="9587" y="12219"/>
                  <a:pt x="13474" y="6910"/>
                  <a:pt x="17289" y="1531"/>
                </a:cubicBezTo>
                <a:cubicBezTo>
                  <a:pt x="18385" y="-2"/>
                  <a:pt x="19612" y="-448"/>
                  <a:pt x="21600" y="486"/>
                </a:cubicBezTo>
                <a:cubicBezTo>
                  <a:pt x="21249" y="1057"/>
                  <a:pt x="20986" y="1601"/>
                  <a:pt x="20621" y="2088"/>
                </a:cubicBezTo>
                <a:cubicBezTo>
                  <a:pt x="16485" y="7704"/>
                  <a:pt x="12320" y="13306"/>
                  <a:pt x="8155" y="18908"/>
                </a:cubicBezTo>
                <a:cubicBezTo>
                  <a:pt x="6547" y="21082"/>
                  <a:pt x="5217" y="21152"/>
                  <a:pt x="3434" y="19159"/>
                </a:cubicBezTo>
                <a:cubicBezTo>
                  <a:pt x="2280" y="17877"/>
                  <a:pt x="1228" y="16470"/>
                  <a:pt x="0" y="149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3" name="Google Shape;1843;p38"/>
          <p:cNvSpPr/>
          <p:nvPr/>
        </p:nvSpPr>
        <p:spPr>
          <a:xfrm>
            <a:off x="8096640" y="4161623"/>
            <a:ext cx="111695" cy="102838"/>
          </a:xfrm>
          <a:custGeom>
            <a:rect b="b" l="l" r="r" t="t"/>
            <a:pathLst>
              <a:path extrusionOk="0" h="19551" w="20608">
                <a:moveTo>
                  <a:pt x="19567" y="5160"/>
                </a:moveTo>
                <a:cubicBezTo>
                  <a:pt x="18918" y="5229"/>
                  <a:pt x="18519" y="5263"/>
                  <a:pt x="18403" y="5272"/>
                </a:cubicBezTo>
                <a:cubicBezTo>
                  <a:pt x="19076" y="6951"/>
                  <a:pt x="19966" y="8647"/>
                  <a:pt x="20432" y="10463"/>
                </a:cubicBezTo>
                <a:cubicBezTo>
                  <a:pt x="20972" y="12598"/>
                  <a:pt x="20224" y="14552"/>
                  <a:pt x="18835" y="16214"/>
                </a:cubicBezTo>
                <a:cubicBezTo>
                  <a:pt x="15485" y="20234"/>
                  <a:pt x="5973" y="21319"/>
                  <a:pt x="1966" y="15525"/>
                </a:cubicBezTo>
                <a:cubicBezTo>
                  <a:pt x="-146" y="12460"/>
                  <a:pt x="-628" y="9137"/>
                  <a:pt x="869" y="5676"/>
                </a:cubicBezTo>
                <a:cubicBezTo>
                  <a:pt x="2398" y="2138"/>
                  <a:pt x="5275" y="391"/>
                  <a:pt x="8892" y="55"/>
                </a:cubicBezTo>
                <a:cubicBezTo>
                  <a:pt x="12641" y="-281"/>
                  <a:pt x="15934" y="924"/>
                  <a:pt x="18553" y="3825"/>
                </a:cubicBezTo>
                <a:cubicBezTo>
                  <a:pt x="18869" y="4178"/>
                  <a:pt x="19118" y="4574"/>
                  <a:pt x="19559" y="5160"/>
                </a:cubicBezTo>
                <a:lnTo>
                  <a:pt x="19567" y="5160"/>
                </a:lnTo>
                <a:close/>
                <a:moveTo>
                  <a:pt x="10978" y="2655"/>
                </a:moveTo>
                <a:cubicBezTo>
                  <a:pt x="11020" y="2517"/>
                  <a:pt x="11070" y="2396"/>
                  <a:pt x="11103" y="2259"/>
                </a:cubicBezTo>
                <a:cubicBezTo>
                  <a:pt x="13647" y="1449"/>
                  <a:pt x="15443" y="3275"/>
                  <a:pt x="17547" y="4695"/>
                </a:cubicBezTo>
                <a:cubicBezTo>
                  <a:pt x="14878" y="1096"/>
                  <a:pt x="9291" y="-57"/>
                  <a:pt x="5924" y="2233"/>
                </a:cubicBezTo>
                <a:cubicBezTo>
                  <a:pt x="3147" y="4127"/>
                  <a:pt x="1825" y="6933"/>
                  <a:pt x="2182" y="10343"/>
                </a:cubicBezTo>
                <a:cubicBezTo>
                  <a:pt x="2565" y="13958"/>
                  <a:pt x="4294" y="16799"/>
                  <a:pt x="7778" y="17953"/>
                </a:cubicBezTo>
                <a:cubicBezTo>
                  <a:pt x="11128" y="19063"/>
                  <a:pt x="14321" y="18435"/>
                  <a:pt x="16807" y="15775"/>
                </a:cubicBezTo>
                <a:cubicBezTo>
                  <a:pt x="17613" y="14914"/>
                  <a:pt x="18129" y="13502"/>
                  <a:pt x="18270" y="12297"/>
                </a:cubicBezTo>
                <a:cubicBezTo>
                  <a:pt x="18669" y="8647"/>
                  <a:pt x="15460" y="3447"/>
                  <a:pt x="11627" y="2965"/>
                </a:cubicBezTo>
                <a:cubicBezTo>
                  <a:pt x="11402" y="2930"/>
                  <a:pt x="11195" y="2758"/>
                  <a:pt x="10962" y="2663"/>
                </a:cubicBezTo>
                <a:lnTo>
                  <a:pt x="10978" y="2655"/>
                </a:lnTo>
                <a:close/>
                <a:moveTo>
                  <a:pt x="10097" y="10248"/>
                </a:moveTo>
                <a:cubicBezTo>
                  <a:pt x="10970" y="9189"/>
                  <a:pt x="11868" y="8078"/>
                  <a:pt x="12758" y="6985"/>
                </a:cubicBezTo>
                <a:cubicBezTo>
                  <a:pt x="13498" y="6081"/>
                  <a:pt x="13589" y="6055"/>
                  <a:pt x="15202" y="6477"/>
                </a:cubicBezTo>
                <a:cubicBezTo>
                  <a:pt x="13880" y="8173"/>
                  <a:pt x="12650" y="9766"/>
                  <a:pt x="11203" y="11625"/>
                </a:cubicBezTo>
                <a:cubicBezTo>
                  <a:pt x="13032" y="12503"/>
                  <a:pt x="14878" y="13390"/>
                  <a:pt x="16724" y="14268"/>
                </a:cubicBezTo>
                <a:cubicBezTo>
                  <a:pt x="14146" y="15215"/>
                  <a:pt x="12176" y="13605"/>
                  <a:pt x="10089" y="12633"/>
                </a:cubicBezTo>
                <a:cubicBezTo>
                  <a:pt x="8717" y="13364"/>
                  <a:pt x="7337" y="14105"/>
                  <a:pt x="5957" y="14836"/>
                </a:cubicBezTo>
                <a:cubicBezTo>
                  <a:pt x="5840" y="14647"/>
                  <a:pt x="5707" y="14449"/>
                  <a:pt x="5583" y="14260"/>
                </a:cubicBezTo>
                <a:cubicBezTo>
                  <a:pt x="6564" y="13364"/>
                  <a:pt x="7536" y="12478"/>
                  <a:pt x="8509" y="11591"/>
                </a:cubicBezTo>
                <a:cubicBezTo>
                  <a:pt x="7561" y="10239"/>
                  <a:pt x="6589" y="8862"/>
                  <a:pt x="5633" y="7484"/>
                </a:cubicBezTo>
                <a:cubicBezTo>
                  <a:pt x="5766" y="7347"/>
                  <a:pt x="5907" y="7217"/>
                  <a:pt x="6040" y="7080"/>
                </a:cubicBezTo>
                <a:cubicBezTo>
                  <a:pt x="8069" y="7011"/>
                  <a:pt x="8376" y="9482"/>
                  <a:pt x="10114" y="10239"/>
                </a:cubicBezTo>
                <a:lnTo>
                  <a:pt x="10097" y="1024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4" name="Google Shape;1844;p38"/>
          <p:cNvSpPr/>
          <p:nvPr/>
        </p:nvSpPr>
        <p:spPr>
          <a:xfrm>
            <a:off x="7959597" y="4157673"/>
            <a:ext cx="93561" cy="85498"/>
          </a:xfrm>
          <a:custGeom>
            <a:rect b="b" l="l" r="r" t="t"/>
            <a:pathLst>
              <a:path extrusionOk="0" h="21308" w="20688">
                <a:moveTo>
                  <a:pt x="9038" y="21308"/>
                </a:moveTo>
                <a:cubicBezTo>
                  <a:pt x="8729" y="21274"/>
                  <a:pt x="7993" y="21274"/>
                  <a:pt x="7276" y="21150"/>
                </a:cubicBezTo>
                <a:cubicBezTo>
                  <a:pt x="2954" y="20337"/>
                  <a:pt x="563" y="17966"/>
                  <a:pt x="115" y="14025"/>
                </a:cubicBezTo>
                <a:cubicBezTo>
                  <a:pt x="-522" y="8515"/>
                  <a:pt x="1510" y="3366"/>
                  <a:pt x="5383" y="1684"/>
                </a:cubicBezTo>
                <a:cubicBezTo>
                  <a:pt x="7574" y="736"/>
                  <a:pt x="9994" y="115"/>
                  <a:pt x="12344" y="13"/>
                </a:cubicBezTo>
                <a:cubicBezTo>
                  <a:pt x="17841" y="-258"/>
                  <a:pt x="21078" y="3875"/>
                  <a:pt x="20650" y="10141"/>
                </a:cubicBezTo>
                <a:cubicBezTo>
                  <a:pt x="20142" y="17424"/>
                  <a:pt x="16238" y="21342"/>
                  <a:pt x="9048" y="21308"/>
                </a:cubicBezTo>
                <a:lnTo>
                  <a:pt x="9038" y="21308"/>
                </a:lnTo>
                <a:close/>
                <a:moveTo>
                  <a:pt x="18539" y="9373"/>
                </a:moveTo>
                <a:cubicBezTo>
                  <a:pt x="18509" y="5128"/>
                  <a:pt x="16816" y="2102"/>
                  <a:pt x="14027" y="1379"/>
                </a:cubicBezTo>
                <a:cubicBezTo>
                  <a:pt x="9417" y="182"/>
                  <a:pt x="3581" y="4191"/>
                  <a:pt x="2396" y="9373"/>
                </a:cubicBezTo>
                <a:cubicBezTo>
                  <a:pt x="852" y="16114"/>
                  <a:pt x="4816" y="21094"/>
                  <a:pt x="10890" y="20066"/>
                </a:cubicBezTo>
                <a:cubicBezTo>
                  <a:pt x="15810" y="19242"/>
                  <a:pt x="18578" y="15369"/>
                  <a:pt x="18539" y="937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5" name="Google Shape;1845;p38"/>
          <p:cNvSpPr/>
          <p:nvPr/>
        </p:nvSpPr>
        <p:spPr>
          <a:xfrm>
            <a:off x="7981024" y="4178078"/>
            <a:ext cx="51246" cy="45696"/>
          </a:xfrm>
          <a:custGeom>
            <a:rect b="b" l="l" r="r" t="t"/>
            <a:pathLst>
              <a:path extrusionOk="0" h="20400" w="21600">
                <a:moveTo>
                  <a:pt x="8105" y="15129"/>
                </a:moveTo>
                <a:cubicBezTo>
                  <a:pt x="10933" y="10704"/>
                  <a:pt x="13799" y="6279"/>
                  <a:pt x="16627" y="1813"/>
                </a:cubicBezTo>
                <a:cubicBezTo>
                  <a:pt x="17804" y="-45"/>
                  <a:pt x="19246" y="-591"/>
                  <a:pt x="21600" y="722"/>
                </a:cubicBezTo>
                <a:cubicBezTo>
                  <a:pt x="19170" y="4723"/>
                  <a:pt x="16855" y="8603"/>
                  <a:pt x="14463" y="12442"/>
                </a:cubicBezTo>
                <a:cubicBezTo>
                  <a:pt x="13154" y="14563"/>
                  <a:pt x="11806" y="16665"/>
                  <a:pt x="10401" y="18726"/>
                </a:cubicBezTo>
                <a:cubicBezTo>
                  <a:pt x="9111" y="20686"/>
                  <a:pt x="7061" y="21009"/>
                  <a:pt x="5903" y="19251"/>
                </a:cubicBezTo>
                <a:cubicBezTo>
                  <a:pt x="3511" y="15735"/>
                  <a:pt x="1651" y="11795"/>
                  <a:pt x="0" y="7673"/>
                </a:cubicBezTo>
                <a:cubicBezTo>
                  <a:pt x="5447" y="7027"/>
                  <a:pt x="4973" y="12927"/>
                  <a:pt x="8105" y="1512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6" name="Google Shape;1846;p38"/>
          <p:cNvSpPr/>
          <p:nvPr/>
        </p:nvSpPr>
        <p:spPr>
          <a:xfrm>
            <a:off x="7923363" y="3937858"/>
            <a:ext cx="232622" cy="82485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7" name="Google Shape;1847;p38"/>
          <p:cNvSpPr/>
          <p:nvPr/>
        </p:nvSpPr>
        <p:spPr>
          <a:xfrm>
            <a:off x="8180955" y="3937882"/>
            <a:ext cx="236900" cy="82080"/>
          </a:xfrm>
          <a:custGeom>
            <a:rect b="b" l="l" r="r" t="t"/>
            <a:pathLst>
              <a:path extrusionOk="0" h="21389" w="21556">
                <a:moveTo>
                  <a:pt x="20781" y="17091"/>
                </a:moveTo>
                <a:cubicBezTo>
                  <a:pt x="20711" y="11809"/>
                  <a:pt x="20641" y="6693"/>
                  <a:pt x="20563" y="1139"/>
                </a:cubicBezTo>
                <a:cubicBezTo>
                  <a:pt x="14369" y="1742"/>
                  <a:pt x="8236" y="2333"/>
                  <a:pt x="1952" y="2947"/>
                </a:cubicBezTo>
                <a:cubicBezTo>
                  <a:pt x="1952" y="6421"/>
                  <a:pt x="1968" y="9446"/>
                  <a:pt x="1935" y="12448"/>
                </a:cubicBezTo>
                <a:cubicBezTo>
                  <a:pt x="1931" y="13003"/>
                  <a:pt x="1730" y="13558"/>
                  <a:pt x="1624" y="14125"/>
                </a:cubicBezTo>
                <a:cubicBezTo>
                  <a:pt x="1521" y="13582"/>
                  <a:pt x="1337" y="13027"/>
                  <a:pt x="1333" y="12483"/>
                </a:cubicBezTo>
                <a:cubicBezTo>
                  <a:pt x="1304" y="9151"/>
                  <a:pt x="1316" y="5819"/>
                  <a:pt x="1316" y="2203"/>
                </a:cubicBezTo>
                <a:cubicBezTo>
                  <a:pt x="2554" y="1943"/>
                  <a:pt x="3698" y="1588"/>
                  <a:pt x="4842" y="1458"/>
                </a:cubicBezTo>
                <a:cubicBezTo>
                  <a:pt x="10044" y="950"/>
                  <a:pt x="15238" y="525"/>
                  <a:pt x="20436" y="5"/>
                </a:cubicBezTo>
                <a:cubicBezTo>
                  <a:pt x="21063" y="-54"/>
                  <a:pt x="21289" y="419"/>
                  <a:pt x="21305" y="2345"/>
                </a:cubicBezTo>
                <a:cubicBezTo>
                  <a:pt x="21338" y="7118"/>
                  <a:pt x="21445" y="11880"/>
                  <a:pt x="21551" y="16630"/>
                </a:cubicBezTo>
                <a:cubicBezTo>
                  <a:pt x="21584" y="18013"/>
                  <a:pt x="21428" y="18474"/>
                  <a:pt x="20953" y="18557"/>
                </a:cubicBezTo>
                <a:cubicBezTo>
                  <a:pt x="15525" y="19466"/>
                  <a:pt x="10101" y="20530"/>
                  <a:pt x="4674" y="21345"/>
                </a:cubicBezTo>
                <a:cubicBezTo>
                  <a:pt x="3309" y="21546"/>
                  <a:pt x="1931" y="21002"/>
                  <a:pt x="554" y="20849"/>
                </a:cubicBezTo>
                <a:cubicBezTo>
                  <a:pt x="156" y="20802"/>
                  <a:pt x="-12" y="20412"/>
                  <a:pt x="0" y="19195"/>
                </a:cubicBezTo>
                <a:cubicBezTo>
                  <a:pt x="37" y="15224"/>
                  <a:pt x="33" y="11254"/>
                  <a:pt x="54" y="7307"/>
                </a:cubicBezTo>
                <a:cubicBezTo>
                  <a:pt x="54" y="6421"/>
                  <a:pt x="-16" y="5275"/>
                  <a:pt x="480" y="5251"/>
                </a:cubicBezTo>
                <a:cubicBezTo>
                  <a:pt x="997" y="5216"/>
                  <a:pt x="894" y="6362"/>
                  <a:pt x="890" y="7248"/>
                </a:cubicBezTo>
                <a:cubicBezTo>
                  <a:pt x="886" y="10592"/>
                  <a:pt x="894" y="13948"/>
                  <a:pt x="841" y="17280"/>
                </a:cubicBezTo>
                <a:cubicBezTo>
                  <a:pt x="808" y="19029"/>
                  <a:pt x="984" y="19714"/>
                  <a:pt x="1616" y="19667"/>
                </a:cubicBezTo>
                <a:cubicBezTo>
                  <a:pt x="5096" y="19431"/>
                  <a:pt x="8572" y="19455"/>
                  <a:pt x="12053" y="19053"/>
                </a:cubicBezTo>
                <a:cubicBezTo>
                  <a:pt x="14672" y="18757"/>
                  <a:pt x="17284" y="17978"/>
                  <a:pt x="19899" y="17410"/>
                </a:cubicBezTo>
                <a:cubicBezTo>
                  <a:pt x="20174" y="17351"/>
                  <a:pt x="20440" y="17221"/>
                  <a:pt x="20764" y="17103"/>
                </a:cubicBezTo>
                <a:lnTo>
                  <a:pt x="20781" y="1710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8" name="Google Shape;1848;p38"/>
          <p:cNvSpPr/>
          <p:nvPr/>
        </p:nvSpPr>
        <p:spPr>
          <a:xfrm>
            <a:off x="7170805" y="4293418"/>
            <a:ext cx="234809" cy="152965"/>
          </a:xfrm>
          <a:custGeom>
            <a:rect b="b" l="l" r="r" t="t"/>
            <a:pathLst>
              <a:path extrusionOk="0" h="20734" w="20638">
                <a:moveTo>
                  <a:pt x="8118" y="20734"/>
                </a:moveTo>
                <a:cubicBezTo>
                  <a:pt x="6590" y="20734"/>
                  <a:pt x="5085" y="20482"/>
                  <a:pt x="3644" y="19640"/>
                </a:cubicBezTo>
                <a:cubicBezTo>
                  <a:pt x="3105" y="19327"/>
                  <a:pt x="2571" y="18928"/>
                  <a:pt x="2096" y="18430"/>
                </a:cubicBezTo>
                <a:cubicBezTo>
                  <a:pt x="-276" y="15954"/>
                  <a:pt x="-696" y="11808"/>
                  <a:pt x="1153" y="8429"/>
                </a:cubicBezTo>
                <a:cubicBezTo>
                  <a:pt x="2408" y="6137"/>
                  <a:pt x="3921" y="4233"/>
                  <a:pt x="5628" y="2795"/>
                </a:cubicBezTo>
                <a:cubicBezTo>
                  <a:pt x="9136" y="-166"/>
                  <a:pt x="12818" y="-866"/>
                  <a:pt x="16639" y="1137"/>
                </a:cubicBezTo>
                <a:cubicBezTo>
                  <a:pt x="18006" y="1849"/>
                  <a:pt x="19162" y="3060"/>
                  <a:pt x="19930" y="5007"/>
                </a:cubicBezTo>
                <a:cubicBezTo>
                  <a:pt x="20845" y="7329"/>
                  <a:pt x="20904" y="9756"/>
                  <a:pt x="19930" y="11998"/>
                </a:cubicBezTo>
                <a:cubicBezTo>
                  <a:pt x="19328" y="13368"/>
                  <a:pt x="18564" y="14640"/>
                  <a:pt x="17724" y="15666"/>
                </a:cubicBezTo>
                <a:cubicBezTo>
                  <a:pt x="14921" y="19094"/>
                  <a:pt x="11682" y="20666"/>
                  <a:pt x="8122" y="20728"/>
                </a:cubicBezTo>
                <a:lnTo>
                  <a:pt x="8118" y="20728"/>
                </a:lnTo>
                <a:close/>
                <a:moveTo>
                  <a:pt x="8479" y="19751"/>
                </a:moveTo>
                <a:cubicBezTo>
                  <a:pt x="8934" y="19683"/>
                  <a:pt x="9686" y="19640"/>
                  <a:pt x="10423" y="19462"/>
                </a:cubicBezTo>
                <a:cubicBezTo>
                  <a:pt x="13555" y="18682"/>
                  <a:pt x="16366" y="16808"/>
                  <a:pt x="18596" y="13227"/>
                </a:cubicBezTo>
                <a:cubicBezTo>
                  <a:pt x="19150" y="12342"/>
                  <a:pt x="19641" y="11175"/>
                  <a:pt x="19863" y="10002"/>
                </a:cubicBezTo>
                <a:cubicBezTo>
                  <a:pt x="20124" y="8613"/>
                  <a:pt x="20461" y="6911"/>
                  <a:pt x="19221" y="5972"/>
                </a:cubicBezTo>
                <a:cubicBezTo>
                  <a:pt x="19174" y="5935"/>
                  <a:pt x="19146" y="5843"/>
                  <a:pt x="19114" y="5775"/>
                </a:cubicBezTo>
                <a:cubicBezTo>
                  <a:pt x="18002" y="3649"/>
                  <a:pt x="16525" y="2488"/>
                  <a:pt x="14810" y="2206"/>
                </a:cubicBezTo>
                <a:cubicBezTo>
                  <a:pt x="10716" y="1542"/>
                  <a:pt x="6903" y="2949"/>
                  <a:pt x="3493" y="6567"/>
                </a:cubicBezTo>
                <a:cubicBezTo>
                  <a:pt x="2650" y="7471"/>
                  <a:pt x="1894" y="8699"/>
                  <a:pt x="1288" y="9995"/>
                </a:cubicBezTo>
                <a:cubicBezTo>
                  <a:pt x="286" y="12152"/>
                  <a:pt x="460" y="14615"/>
                  <a:pt x="1672" y="16507"/>
                </a:cubicBezTo>
                <a:cubicBezTo>
                  <a:pt x="2175" y="17294"/>
                  <a:pt x="2808" y="17957"/>
                  <a:pt x="3454" y="18424"/>
                </a:cubicBezTo>
                <a:cubicBezTo>
                  <a:pt x="4939" y="19493"/>
                  <a:pt x="6554" y="19714"/>
                  <a:pt x="8467" y="19763"/>
                </a:cubicBezTo>
                <a:lnTo>
                  <a:pt x="8479" y="19751"/>
                </a:lnTo>
                <a:close/>
                <a:moveTo>
                  <a:pt x="13456" y="830"/>
                </a:moveTo>
                <a:cubicBezTo>
                  <a:pt x="10894" y="393"/>
                  <a:pt x="8475" y="1149"/>
                  <a:pt x="6186" y="2955"/>
                </a:cubicBezTo>
                <a:cubicBezTo>
                  <a:pt x="8542" y="1683"/>
                  <a:pt x="10953" y="860"/>
                  <a:pt x="13456" y="8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9" name="Google Shape;1849;p38"/>
          <p:cNvSpPr/>
          <p:nvPr/>
        </p:nvSpPr>
        <p:spPr>
          <a:xfrm>
            <a:off x="7631234" y="3937855"/>
            <a:ext cx="210371" cy="90287"/>
          </a:xfrm>
          <a:custGeom>
            <a:rect b="b" l="l" r="r" t="t"/>
            <a:pathLst>
              <a:path extrusionOk="0" h="21574" w="21571">
                <a:moveTo>
                  <a:pt x="10623" y="20745"/>
                </a:moveTo>
                <a:cubicBezTo>
                  <a:pt x="7387" y="20463"/>
                  <a:pt x="4151" y="20203"/>
                  <a:pt x="916" y="19911"/>
                </a:cubicBezTo>
                <a:cubicBezTo>
                  <a:pt x="5" y="19824"/>
                  <a:pt x="-4" y="19727"/>
                  <a:pt x="1" y="17681"/>
                </a:cubicBezTo>
                <a:cubicBezTo>
                  <a:pt x="19" y="13729"/>
                  <a:pt x="79" y="9777"/>
                  <a:pt x="19" y="5836"/>
                </a:cubicBezTo>
                <a:cubicBezTo>
                  <a:pt x="-4" y="4407"/>
                  <a:pt x="79" y="3032"/>
                  <a:pt x="79" y="1613"/>
                </a:cubicBezTo>
                <a:cubicBezTo>
                  <a:pt x="79" y="563"/>
                  <a:pt x="259" y="0"/>
                  <a:pt x="740" y="0"/>
                </a:cubicBezTo>
                <a:cubicBezTo>
                  <a:pt x="4849" y="76"/>
                  <a:pt x="8963" y="76"/>
                  <a:pt x="13072" y="227"/>
                </a:cubicBezTo>
                <a:cubicBezTo>
                  <a:pt x="14995" y="303"/>
                  <a:pt x="16914" y="671"/>
                  <a:pt x="18836" y="931"/>
                </a:cubicBezTo>
                <a:cubicBezTo>
                  <a:pt x="19571" y="1029"/>
                  <a:pt x="20297" y="1191"/>
                  <a:pt x="21027" y="1321"/>
                </a:cubicBezTo>
                <a:cubicBezTo>
                  <a:pt x="21402" y="1386"/>
                  <a:pt x="21596" y="1786"/>
                  <a:pt x="21568" y="2685"/>
                </a:cubicBezTo>
                <a:cubicBezTo>
                  <a:pt x="21397" y="8564"/>
                  <a:pt x="21231" y="14443"/>
                  <a:pt x="21055" y="20322"/>
                </a:cubicBezTo>
                <a:cubicBezTo>
                  <a:pt x="21023" y="21546"/>
                  <a:pt x="20662" y="21600"/>
                  <a:pt x="20256" y="21568"/>
                </a:cubicBezTo>
                <a:cubicBezTo>
                  <a:pt x="17963" y="21362"/>
                  <a:pt x="15661" y="21145"/>
                  <a:pt x="13368" y="20983"/>
                </a:cubicBezTo>
                <a:cubicBezTo>
                  <a:pt x="12448" y="20918"/>
                  <a:pt x="11533" y="20983"/>
                  <a:pt x="10613" y="20983"/>
                </a:cubicBezTo>
                <a:cubicBezTo>
                  <a:pt x="10613" y="20907"/>
                  <a:pt x="10613" y="20820"/>
                  <a:pt x="10613" y="20734"/>
                </a:cubicBezTo>
                <a:lnTo>
                  <a:pt x="10623" y="20745"/>
                </a:lnTo>
                <a:close/>
                <a:moveTo>
                  <a:pt x="1004" y="17746"/>
                </a:moveTo>
                <a:cubicBezTo>
                  <a:pt x="7373" y="18254"/>
                  <a:pt x="13724" y="18763"/>
                  <a:pt x="20140" y="19272"/>
                </a:cubicBezTo>
                <a:cubicBezTo>
                  <a:pt x="20316" y="13880"/>
                  <a:pt x="20491" y="8651"/>
                  <a:pt x="20667" y="3237"/>
                </a:cubicBezTo>
                <a:cubicBezTo>
                  <a:pt x="14071" y="2837"/>
                  <a:pt x="7572" y="3313"/>
                  <a:pt x="1004" y="4320"/>
                </a:cubicBezTo>
                <a:lnTo>
                  <a:pt x="1004" y="17746"/>
                </a:lnTo>
                <a:close/>
                <a:moveTo>
                  <a:pt x="994" y="3097"/>
                </a:moveTo>
                <a:cubicBezTo>
                  <a:pt x="1041" y="3216"/>
                  <a:pt x="1082" y="3324"/>
                  <a:pt x="1124" y="3443"/>
                </a:cubicBezTo>
                <a:cubicBezTo>
                  <a:pt x="3199" y="3075"/>
                  <a:pt x="5279" y="2696"/>
                  <a:pt x="7355" y="2328"/>
                </a:cubicBezTo>
                <a:cubicBezTo>
                  <a:pt x="5358" y="2209"/>
                  <a:pt x="3356" y="2198"/>
                  <a:pt x="1360" y="2252"/>
                </a:cubicBezTo>
                <a:cubicBezTo>
                  <a:pt x="1235" y="2252"/>
                  <a:pt x="1115" y="2804"/>
                  <a:pt x="994" y="309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0" name="Google Shape;1850;p38"/>
          <p:cNvSpPr/>
          <p:nvPr/>
        </p:nvSpPr>
        <p:spPr>
          <a:xfrm>
            <a:off x="8488171" y="3915342"/>
            <a:ext cx="113142" cy="112409"/>
          </a:xfrm>
          <a:custGeom>
            <a:rect b="b" l="l" r="r" t="t"/>
            <a:pathLst>
              <a:path extrusionOk="0" h="21330" w="21592">
                <a:moveTo>
                  <a:pt x="7257" y="575"/>
                </a:moveTo>
                <a:cubicBezTo>
                  <a:pt x="10946" y="421"/>
                  <a:pt x="14626" y="266"/>
                  <a:pt x="18315" y="111"/>
                </a:cubicBezTo>
                <a:cubicBezTo>
                  <a:pt x="18479" y="103"/>
                  <a:pt x="18651" y="77"/>
                  <a:pt x="18814" y="42"/>
                </a:cubicBezTo>
                <a:cubicBezTo>
                  <a:pt x="19691" y="-121"/>
                  <a:pt x="20319" y="189"/>
                  <a:pt x="20620" y="1048"/>
                </a:cubicBezTo>
                <a:cubicBezTo>
                  <a:pt x="20809" y="1582"/>
                  <a:pt x="20912" y="2166"/>
                  <a:pt x="20929" y="2725"/>
                </a:cubicBezTo>
                <a:cubicBezTo>
                  <a:pt x="20972" y="4316"/>
                  <a:pt x="20895" y="5924"/>
                  <a:pt x="20972" y="7515"/>
                </a:cubicBezTo>
                <a:cubicBezTo>
                  <a:pt x="21075" y="9682"/>
                  <a:pt x="21308" y="11840"/>
                  <a:pt x="21419" y="13998"/>
                </a:cubicBezTo>
                <a:cubicBezTo>
                  <a:pt x="21523" y="16019"/>
                  <a:pt x="21574" y="18040"/>
                  <a:pt x="21591" y="20052"/>
                </a:cubicBezTo>
                <a:cubicBezTo>
                  <a:pt x="21600" y="20911"/>
                  <a:pt x="21351" y="21083"/>
                  <a:pt x="20491" y="21195"/>
                </a:cubicBezTo>
                <a:cubicBezTo>
                  <a:pt x="18341" y="21479"/>
                  <a:pt x="16200" y="21238"/>
                  <a:pt x="14050" y="21169"/>
                </a:cubicBezTo>
                <a:cubicBezTo>
                  <a:pt x="10155" y="21040"/>
                  <a:pt x="6268" y="21058"/>
                  <a:pt x="2373" y="21058"/>
                </a:cubicBezTo>
                <a:cubicBezTo>
                  <a:pt x="1324" y="21058"/>
                  <a:pt x="688" y="20559"/>
                  <a:pt x="645" y="19493"/>
                </a:cubicBezTo>
                <a:cubicBezTo>
                  <a:pt x="499" y="16045"/>
                  <a:pt x="361" y="12597"/>
                  <a:pt x="206" y="9148"/>
                </a:cubicBezTo>
                <a:cubicBezTo>
                  <a:pt x="172" y="8314"/>
                  <a:pt x="0" y="7489"/>
                  <a:pt x="0" y="6655"/>
                </a:cubicBezTo>
                <a:cubicBezTo>
                  <a:pt x="0" y="4952"/>
                  <a:pt x="60" y="3250"/>
                  <a:pt x="120" y="1547"/>
                </a:cubicBezTo>
                <a:cubicBezTo>
                  <a:pt x="146" y="876"/>
                  <a:pt x="482" y="618"/>
                  <a:pt x="1298" y="575"/>
                </a:cubicBezTo>
                <a:cubicBezTo>
                  <a:pt x="2502" y="524"/>
                  <a:pt x="3706" y="481"/>
                  <a:pt x="4910" y="455"/>
                </a:cubicBezTo>
                <a:cubicBezTo>
                  <a:pt x="5692" y="438"/>
                  <a:pt x="6466" y="455"/>
                  <a:pt x="7249" y="455"/>
                </a:cubicBezTo>
                <a:cubicBezTo>
                  <a:pt x="7249" y="498"/>
                  <a:pt x="7257" y="533"/>
                  <a:pt x="7257" y="575"/>
                </a:cubicBezTo>
                <a:lnTo>
                  <a:pt x="7257" y="575"/>
                </a:lnTo>
                <a:close/>
                <a:moveTo>
                  <a:pt x="9940" y="2416"/>
                </a:moveTo>
                <a:cubicBezTo>
                  <a:pt x="9940" y="2347"/>
                  <a:pt x="9932" y="2278"/>
                  <a:pt x="9932" y="2209"/>
                </a:cubicBezTo>
                <a:cubicBezTo>
                  <a:pt x="7412" y="2330"/>
                  <a:pt x="4893" y="2450"/>
                  <a:pt x="2373" y="2570"/>
                </a:cubicBezTo>
                <a:cubicBezTo>
                  <a:pt x="2064" y="2588"/>
                  <a:pt x="1797" y="2639"/>
                  <a:pt x="1780" y="3009"/>
                </a:cubicBezTo>
                <a:cubicBezTo>
                  <a:pt x="1711" y="4376"/>
                  <a:pt x="1591" y="5743"/>
                  <a:pt x="1591" y="7119"/>
                </a:cubicBezTo>
                <a:cubicBezTo>
                  <a:pt x="1599" y="9045"/>
                  <a:pt x="1703" y="10971"/>
                  <a:pt x="1754" y="12906"/>
                </a:cubicBezTo>
                <a:cubicBezTo>
                  <a:pt x="1780" y="13740"/>
                  <a:pt x="1754" y="14574"/>
                  <a:pt x="1806" y="15408"/>
                </a:cubicBezTo>
                <a:cubicBezTo>
                  <a:pt x="1883" y="16552"/>
                  <a:pt x="2046" y="17696"/>
                  <a:pt x="2107" y="18839"/>
                </a:cubicBezTo>
                <a:cubicBezTo>
                  <a:pt x="2132" y="19338"/>
                  <a:pt x="2304" y="19536"/>
                  <a:pt x="2803" y="19527"/>
                </a:cubicBezTo>
                <a:cubicBezTo>
                  <a:pt x="3973" y="19510"/>
                  <a:pt x="5142" y="19553"/>
                  <a:pt x="6311" y="19518"/>
                </a:cubicBezTo>
                <a:cubicBezTo>
                  <a:pt x="9295" y="19415"/>
                  <a:pt x="12279" y="19424"/>
                  <a:pt x="15271" y="19630"/>
                </a:cubicBezTo>
                <a:cubicBezTo>
                  <a:pt x="16596" y="19725"/>
                  <a:pt x="17928" y="19579"/>
                  <a:pt x="19261" y="19544"/>
                </a:cubicBezTo>
                <a:cubicBezTo>
                  <a:pt x="19717" y="19536"/>
                  <a:pt x="19872" y="19286"/>
                  <a:pt x="19854" y="18856"/>
                </a:cubicBezTo>
                <a:cubicBezTo>
                  <a:pt x="19829" y="17481"/>
                  <a:pt x="19897" y="16105"/>
                  <a:pt x="19777" y="14738"/>
                </a:cubicBezTo>
                <a:cubicBezTo>
                  <a:pt x="19425" y="10739"/>
                  <a:pt x="19149" y="6749"/>
                  <a:pt x="19253" y="2734"/>
                </a:cubicBezTo>
                <a:cubicBezTo>
                  <a:pt x="19270" y="2003"/>
                  <a:pt x="19244" y="1986"/>
                  <a:pt x="18496" y="2020"/>
                </a:cubicBezTo>
                <a:cubicBezTo>
                  <a:pt x="15641" y="2140"/>
                  <a:pt x="12795" y="2278"/>
                  <a:pt x="9940" y="2416"/>
                </a:cubicBezTo>
                <a:lnTo>
                  <a:pt x="9940" y="241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1" name="Google Shape;1851;p38"/>
          <p:cNvSpPr/>
          <p:nvPr/>
        </p:nvSpPr>
        <p:spPr>
          <a:xfrm>
            <a:off x="7467687" y="4293445"/>
            <a:ext cx="253015" cy="152081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2" name="Google Shape;1852;p38"/>
          <p:cNvSpPr/>
          <p:nvPr/>
        </p:nvSpPr>
        <p:spPr>
          <a:xfrm>
            <a:off x="8435969" y="4202931"/>
            <a:ext cx="52675" cy="55161"/>
          </a:xfrm>
          <a:custGeom>
            <a:rect b="b" l="l" r="r" t="t"/>
            <a:pathLst>
              <a:path extrusionOk="0" h="20855" w="21176">
                <a:moveTo>
                  <a:pt x="10671" y="14785"/>
                </a:moveTo>
                <a:cubicBezTo>
                  <a:pt x="9061" y="16172"/>
                  <a:pt x="7451" y="17611"/>
                  <a:pt x="5768" y="18981"/>
                </a:cubicBezTo>
                <a:cubicBezTo>
                  <a:pt x="4575" y="19958"/>
                  <a:pt x="3435" y="21191"/>
                  <a:pt x="1590" y="20746"/>
                </a:cubicBezTo>
                <a:cubicBezTo>
                  <a:pt x="1011" y="20609"/>
                  <a:pt x="287" y="20249"/>
                  <a:pt x="52" y="19786"/>
                </a:cubicBezTo>
                <a:cubicBezTo>
                  <a:pt x="-129" y="19427"/>
                  <a:pt x="197" y="18639"/>
                  <a:pt x="540" y="18262"/>
                </a:cubicBezTo>
                <a:cubicBezTo>
                  <a:pt x="2639" y="16018"/>
                  <a:pt x="4792" y="13843"/>
                  <a:pt x="6962" y="11667"/>
                </a:cubicBezTo>
                <a:cubicBezTo>
                  <a:pt x="7632" y="10999"/>
                  <a:pt x="7722" y="10434"/>
                  <a:pt x="7089" y="9663"/>
                </a:cubicBezTo>
                <a:cubicBezTo>
                  <a:pt x="5913" y="8190"/>
                  <a:pt x="4810" y="6665"/>
                  <a:pt x="3760" y="5124"/>
                </a:cubicBezTo>
                <a:cubicBezTo>
                  <a:pt x="2946" y="3942"/>
                  <a:pt x="2928" y="2760"/>
                  <a:pt x="3543" y="2263"/>
                </a:cubicBezTo>
                <a:cubicBezTo>
                  <a:pt x="4140" y="1784"/>
                  <a:pt x="5407" y="2023"/>
                  <a:pt x="6492" y="2965"/>
                </a:cubicBezTo>
                <a:cubicBezTo>
                  <a:pt x="7089" y="3479"/>
                  <a:pt x="7596" y="4113"/>
                  <a:pt x="8066" y="4730"/>
                </a:cubicBezTo>
                <a:cubicBezTo>
                  <a:pt x="8735" y="5638"/>
                  <a:pt x="9314" y="6580"/>
                  <a:pt x="10038" y="7659"/>
                </a:cubicBezTo>
                <a:cubicBezTo>
                  <a:pt x="11178" y="6066"/>
                  <a:pt x="12136" y="4541"/>
                  <a:pt x="13312" y="3188"/>
                </a:cubicBezTo>
                <a:cubicBezTo>
                  <a:pt x="14289" y="2075"/>
                  <a:pt x="15447" y="1064"/>
                  <a:pt x="16695" y="225"/>
                </a:cubicBezTo>
                <a:cubicBezTo>
                  <a:pt x="17636" y="-409"/>
                  <a:pt x="19951" y="396"/>
                  <a:pt x="20729" y="1407"/>
                </a:cubicBezTo>
                <a:cubicBezTo>
                  <a:pt x="21471" y="2366"/>
                  <a:pt x="21290" y="3359"/>
                  <a:pt x="20187" y="4576"/>
                </a:cubicBezTo>
                <a:cubicBezTo>
                  <a:pt x="18088" y="6871"/>
                  <a:pt x="16044" y="9183"/>
                  <a:pt x="13927" y="11462"/>
                </a:cubicBezTo>
                <a:cubicBezTo>
                  <a:pt x="13348" y="12078"/>
                  <a:pt x="13312" y="12541"/>
                  <a:pt x="13891" y="13175"/>
                </a:cubicBezTo>
                <a:cubicBezTo>
                  <a:pt x="14995" y="14425"/>
                  <a:pt x="15990" y="15744"/>
                  <a:pt x="17111" y="16977"/>
                </a:cubicBezTo>
                <a:cubicBezTo>
                  <a:pt x="17473" y="17371"/>
                  <a:pt x="18052" y="17577"/>
                  <a:pt x="18486" y="17919"/>
                </a:cubicBezTo>
                <a:cubicBezTo>
                  <a:pt x="18975" y="18279"/>
                  <a:pt x="19535" y="18622"/>
                  <a:pt x="19825" y="19084"/>
                </a:cubicBezTo>
                <a:cubicBezTo>
                  <a:pt x="20042" y="19427"/>
                  <a:pt x="20042" y="20060"/>
                  <a:pt x="19843" y="20403"/>
                </a:cubicBezTo>
                <a:cubicBezTo>
                  <a:pt x="19680" y="20677"/>
                  <a:pt x="18993" y="20934"/>
                  <a:pt x="18667" y="20831"/>
                </a:cubicBezTo>
                <a:cubicBezTo>
                  <a:pt x="17545" y="20454"/>
                  <a:pt x="16333" y="20112"/>
                  <a:pt x="15465" y="19410"/>
                </a:cubicBezTo>
                <a:cubicBezTo>
                  <a:pt x="13783" y="18022"/>
                  <a:pt x="12317" y="16395"/>
                  <a:pt x="10671" y="14785"/>
                </a:cubicBezTo>
                <a:lnTo>
                  <a:pt x="10671" y="1478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3" name="Google Shape;1853;p38"/>
          <p:cNvSpPr/>
          <p:nvPr/>
        </p:nvSpPr>
        <p:spPr>
          <a:xfrm>
            <a:off x="8532008" y="4202930"/>
            <a:ext cx="53220" cy="48388"/>
          </a:xfrm>
          <a:custGeom>
            <a:rect b="b" l="l" r="r" t="t"/>
            <a:pathLst>
              <a:path extrusionOk="0" h="21084" w="21098">
                <a:moveTo>
                  <a:pt x="6541" y="12904"/>
                </a:moveTo>
                <a:cubicBezTo>
                  <a:pt x="5201" y="11345"/>
                  <a:pt x="3897" y="9925"/>
                  <a:pt x="2682" y="8386"/>
                </a:cubicBezTo>
                <a:cubicBezTo>
                  <a:pt x="2110" y="7676"/>
                  <a:pt x="1574" y="6848"/>
                  <a:pt x="1235" y="5960"/>
                </a:cubicBezTo>
                <a:cubicBezTo>
                  <a:pt x="770" y="4717"/>
                  <a:pt x="1628" y="3593"/>
                  <a:pt x="2771" y="4027"/>
                </a:cubicBezTo>
                <a:cubicBezTo>
                  <a:pt x="3790" y="4402"/>
                  <a:pt x="4772" y="5092"/>
                  <a:pt x="5558" y="5901"/>
                </a:cubicBezTo>
                <a:cubicBezTo>
                  <a:pt x="6541" y="6907"/>
                  <a:pt x="7309" y="8150"/>
                  <a:pt x="8185" y="9294"/>
                </a:cubicBezTo>
                <a:cubicBezTo>
                  <a:pt x="9167" y="10537"/>
                  <a:pt x="9239" y="10596"/>
                  <a:pt x="10239" y="9452"/>
                </a:cubicBezTo>
                <a:cubicBezTo>
                  <a:pt x="12633" y="6749"/>
                  <a:pt x="14974" y="3968"/>
                  <a:pt x="17368" y="1285"/>
                </a:cubicBezTo>
                <a:cubicBezTo>
                  <a:pt x="17832" y="772"/>
                  <a:pt x="18440" y="259"/>
                  <a:pt x="19065" y="82"/>
                </a:cubicBezTo>
                <a:cubicBezTo>
                  <a:pt x="20494" y="-293"/>
                  <a:pt x="21352" y="654"/>
                  <a:pt x="21030" y="2232"/>
                </a:cubicBezTo>
                <a:cubicBezTo>
                  <a:pt x="20870" y="3021"/>
                  <a:pt x="20512" y="3869"/>
                  <a:pt x="20030" y="4461"/>
                </a:cubicBezTo>
                <a:cubicBezTo>
                  <a:pt x="17725" y="7321"/>
                  <a:pt x="15367" y="10122"/>
                  <a:pt x="13009" y="12923"/>
                </a:cubicBezTo>
                <a:cubicBezTo>
                  <a:pt x="12884" y="13081"/>
                  <a:pt x="12758" y="13219"/>
                  <a:pt x="12526" y="13495"/>
                </a:cubicBezTo>
                <a:cubicBezTo>
                  <a:pt x="13419" y="14146"/>
                  <a:pt x="14259" y="14719"/>
                  <a:pt x="15063" y="15350"/>
                </a:cubicBezTo>
                <a:cubicBezTo>
                  <a:pt x="16653" y="16612"/>
                  <a:pt x="18243" y="17875"/>
                  <a:pt x="19780" y="19216"/>
                </a:cubicBezTo>
                <a:cubicBezTo>
                  <a:pt x="20084" y="19472"/>
                  <a:pt x="20155" y="20045"/>
                  <a:pt x="20334" y="20459"/>
                </a:cubicBezTo>
                <a:cubicBezTo>
                  <a:pt x="19869" y="20498"/>
                  <a:pt x="19333" y="20755"/>
                  <a:pt x="18976" y="20577"/>
                </a:cubicBezTo>
                <a:cubicBezTo>
                  <a:pt x="16350" y="19275"/>
                  <a:pt x="13723" y="17954"/>
                  <a:pt x="11151" y="16514"/>
                </a:cubicBezTo>
                <a:cubicBezTo>
                  <a:pt x="10275" y="16020"/>
                  <a:pt x="9739" y="16020"/>
                  <a:pt x="8935" y="16711"/>
                </a:cubicBezTo>
                <a:cubicBezTo>
                  <a:pt x="7238" y="18151"/>
                  <a:pt x="5416" y="19453"/>
                  <a:pt x="3575" y="20676"/>
                </a:cubicBezTo>
                <a:cubicBezTo>
                  <a:pt x="2628" y="21307"/>
                  <a:pt x="1556" y="21208"/>
                  <a:pt x="663" y="20360"/>
                </a:cubicBezTo>
                <a:cubicBezTo>
                  <a:pt x="-159" y="19591"/>
                  <a:pt x="-248" y="18900"/>
                  <a:pt x="574" y="18131"/>
                </a:cubicBezTo>
                <a:cubicBezTo>
                  <a:pt x="2128" y="16671"/>
                  <a:pt x="3772" y="15330"/>
                  <a:pt x="5362" y="13929"/>
                </a:cubicBezTo>
                <a:cubicBezTo>
                  <a:pt x="5755" y="13614"/>
                  <a:pt x="6094" y="13298"/>
                  <a:pt x="6541" y="12904"/>
                </a:cubicBezTo>
                <a:lnTo>
                  <a:pt x="6541" y="1290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4" name="Google Shape;1854;p38"/>
          <p:cNvSpPr txBox="1"/>
          <p:nvPr>
            <p:ph idx="4294967295" type="body"/>
          </p:nvPr>
        </p:nvSpPr>
        <p:spPr>
          <a:xfrm>
            <a:off x="458213" y="1493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1858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39"/>
          <p:cNvSpPr txBox="1"/>
          <p:nvPr>
            <p:ph idx="4294967295" type="body"/>
          </p:nvPr>
        </p:nvSpPr>
        <p:spPr>
          <a:xfrm>
            <a:off x="458213" y="1493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860" name="Google Shape;1860;p39"/>
          <p:cNvSpPr/>
          <p:nvPr/>
        </p:nvSpPr>
        <p:spPr>
          <a:xfrm>
            <a:off x="844676" y="2904953"/>
            <a:ext cx="255977" cy="314814"/>
          </a:xfrm>
          <a:custGeom>
            <a:rect b="b" l="l" r="r" t="t"/>
            <a:pathLst>
              <a:path extrusionOk="0" h="21500" w="21556">
                <a:moveTo>
                  <a:pt x="21479" y="11387"/>
                </a:moveTo>
                <a:cubicBezTo>
                  <a:pt x="21516" y="13446"/>
                  <a:pt x="21537" y="15491"/>
                  <a:pt x="21556" y="17549"/>
                </a:cubicBezTo>
                <a:cubicBezTo>
                  <a:pt x="21556" y="18277"/>
                  <a:pt x="21498" y="19006"/>
                  <a:pt x="21479" y="19733"/>
                </a:cubicBezTo>
                <a:cubicBezTo>
                  <a:pt x="21479" y="20771"/>
                  <a:pt x="20486" y="21405"/>
                  <a:pt x="19321" y="21420"/>
                </a:cubicBezTo>
                <a:cubicBezTo>
                  <a:pt x="16934" y="21451"/>
                  <a:pt x="14529" y="21513"/>
                  <a:pt x="12142" y="21498"/>
                </a:cubicBezTo>
                <a:cubicBezTo>
                  <a:pt x="9372" y="21483"/>
                  <a:pt x="6586" y="21420"/>
                  <a:pt x="3835" y="21375"/>
                </a:cubicBezTo>
                <a:cubicBezTo>
                  <a:pt x="3167" y="21344"/>
                  <a:pt x="2537" y="21282"/>
                  <a:pt x="1887" y="21204"/>
                </a:cubicBezTo>
                <a:cubicBezTo>
                  <a:pt x="1105" y="21112"/>
                  <a:pt x="341" y="20384"/>
                  <a:pt x="283" y="19687"/>
                </a:cubicBezTo>
                <a:cubicBezTo>
                  <a:pt x="246" y="19021"/>
                  <a:pt x="206" y="18341"/>
                  <a:pt x="206" y="17690"/>
                </a:cubicBezTo>
                <a:cubicBezTo>
                  <a:pt x="169" y="14576"/>
                  <a:pt x="110" y="11465"/>
                  <a:pt x="73" y="8352"/>
                </a:cubicBezTo>
                <a:cubicBezTo>
                  <a:pt x="35" y="6524"/>
                  <a:pt x="35" y="4697"/>
                  <a:pt x="14" y="2869"/>
                </a:cubicBezTo>
                <a:cubicBezTo>
                  <a:pt x="-4" y="2343"/>
                  <a:pt x="-44" y="1831"/>
                  <a:pt x="206" y="1337"/>
                </a:cubicBezTo>
                <a:cubicBezTo>
                  <a:pt x="339" y="1059"/>
                  <a:pt x="531" y="795"/>
                  <a:pt x="778" y="547"/>
                </a:cubicBezTo>
                <a:cubicBezTo>
                  <a:pt x="1065" y="269"/>
                  <a:pt x="1486" y="161"/>
                  <a:pt x="1943" y="161"/>
                </a:cubicBezTo>
                <a:cubicBezTo>
                  <a:pt x="2880" y="131"/>
                  <a:pt x="3795" y="131"/>
                  <a:pt x="4732" y="83"/>
                </a:cubicBezTo>
                <a:cubicBezTo>
                  <a:pt x="7997" y="-87"/>
                  <a:pt x="11283" y="53"/>
                  <a:pt x="14548" y="68"/>
                </a:cubicBezTo>
                <a:cubicBezTo>
                  <a:pt x="15234" y="68"/>
                  <a:pt x="15769" y="254"/>
                  <a:pt x="16285" y="657"/>
                </a:cubicBezTo>
                <a:cubicBezTo>
                  <a:pt x="17336" y="1462"/>
                  <a:pt x="18462" y="2206"/>
                  <a:pt x="19531" y="2979"/>
                </a:cubicBezTo>
                <a:cubicBezTo>
                  <a:pt x="19952" y="3272"/>
                  <a:pt x="20332" y="3598"/>
                  <a:pt x="20734" y="3892"/>
                </a:cubicBezTo>
                <a:cubicBezTo>
                  <a:pt x="21117" y="4155"/>
                  <a:pt x="21269" y="4496"/>
                  <a:pt x="21287" y="4882"/>
                </a:cubicBezTo>
                <a:cubicBezTo>
                  <a:pt x="21325" y="5579"/>
                  <a:pt x="21346" y="6276"/>
                  <a:pt x="21364" y="6973"/>
                </a:cubicBezTo>
                <a:cubicBezTo>
                  <a:pt x="21402" y="8459"/>
                  <a:pt x="21402" y="9931"/>
                  <a:pt x="21423" y="11417"/>
                </a:cubicBezTo>
                <a:lnTo>
                  <a:pt x="21481" y="11387"/>
                </a:lnTo>
                <a:close/>
                <a:moveTo>
                  <a:pt x="14223" y="1074"/>
                </a:moveTo>
                <a:cubicBezTo>
                  <a:pt x="13917" y="1059"/>
                  <a:pt x="13669" y="1027"/>
                  <a:pt x="13401" y="1027"/>
                </a:cubicBezTo>
                <a:cubicBezTo>
                  <a:pt x="11243" y="996"/>
                  <a:pt x="9066" y="964"/>
                  <a:pt x="6890" y="934"/>
                </a:cubicBezTo>
                <a:cubicBezTo>
                  <a:pt x="5916" y="919"/>
                  <a:pt x="4923" y="919"/>
                  <a:pt x="3950" y="903"/>
                </a:cubicBezTo>
                <a:cubicBezTo>
                  <a:pt x="3452" y="903"/>
                  <a:pt x="2957" y="888"/>
                  <a:pt x="2460" y="919"/>
                </a:cubicBezTo>
                <a:cubicBezTo>
                  <a:pt x="1773" y="949"/>
                  <a:pt x="1563" y="1104"/>
                  <a:pt x="1427" y="1661"/>
                </a:cubicBezTo>
                <a:cubicBezTo>
                  <a:pt x="1313" y="2187"/>
                  <a:pt x="1275" y="2714"/>
                  <a:pt x="1332" y="3240"/>
                </a:cubicBezTo>
                <a:cubicBezTo>
                  <a:pt x="1369" y="3534"/>
                  <a:pt x="1390" y="3844"/>
                  <a:pt x="1390" y="4153"/>
                </a:cubicBezTo>
                <a:cubicBezTo>
                  <a:pt x="1409" y="9077"/>
                  <a:pt x="1409" y="14018"/>
                  <a:pt x="1427" y="18941"/>
                </a:cubicBezTo>
                <a:cubicBezTo>
                  <a:pt x="1427" y="19049"/>
                  <a:pt x="1427" y="19157"/>
                  <a:pt x="1446" y="19282"/>
                </a:cubicBezTo>
                <a:cubicBezTo>
                  <a:pt x="1560" y="19917"/>
                  <a:pt x="1981" y="20305"/>
                  <a:pt x="2840" y="20320"/>
                </a:cubicBezTo>
                <a:cubicBezTo>
                  <a:pt x="6163" y="20428"/>
                  <a:pt x="9484" y="20428"/>
                  <a:pt x="12808" y="20382"/>
                </a:cubicBezTo>
                <a:cubicBezTo>
                  <a:pt x="14489" y="20352"/>
                  <a:pt x="16187" y="20352"/>
                  <a:pt x="17868" y="20335"/>
                </a:cubicBezTo>
                <a:cubicBezTo>
                  <a:pt x="18289" y="20335"/>
                  <a:pt x="18690" y="20350"/>
                  <a:pt x="19109" y="20320"/>
                </a:cubicBezTo>
                <a:cubicBezTo>
                  <a:pt x="19776" y="20290"/>
                  <a:pt x="20141" y="19979"/>
                  <a:pt x="20141" y="19437"/>
                </a:cubicBezTo>
                <a:cubicBezTo>
                  <a:pt x="20122" y="18322"/>
                  <a:pt x="20103" y="17209"/>
                  <a:pt x="20064" y="16093"/>
                </a:cubicBezTo>
                <a:cubicBezTo>
                  <a:pt x="20045" y="15519"/>
                  <a:pt x="20026" y="14947"/>
                  <a:pt x="20026" y="14374"/>
                </a:cubicBezTo>
                <a:cubicBezTo>
                  <a:pt x="19968" y="13010"/>
                  <a:pt x="19875" y="11664"/>
                  <a:pt x="19854" y="10317"/>
                </a:cubicBezTo>
                <a:cubicBezTo>
                  <a:pt x="19816" y="8815"/>
                  <a:pt x="19854" y="7314"/>
                  <a:pt x="19854" y="5795"/>
                </a:cubicBezTo>
                <a:cubicBezTo>
                  <a:pt x="19854" y="5687"/>
                  <a:pt x="19835" y="5579"/>
                  <a:pt x="19835" y="5469"/>
                </a:cubicBezTo>
                <a:cubicBezTo>
                  <a:pt x="19776" y="5454"/>
                  <a:pt x="19720" y="5439"/>
                  <a:pt x="19643" y="5439"/>
                </a:cubicBezTo>
                <a:cubicBezTo>
                  <a:pt x="18592" y="5454"/>
                  <a:pt x="17544" y="5486"/>
                  <a:pt x="16493" y="5486"/>
                </a:cubicBezTo>
                <a:cubicBezTo>
                  <a:pt x="16168" y="5486"/>
                  <a:pt x="15825" y="5456"/>
                  <a:pt x="15519" y="5393"/>
                </a:cubicBezTo>
                <a:cubicBezTo>
                  <a:pt x="14870" y="5270"/>
                  <a:pt x="14660" y="5053"/>
                  <a:pt x="14604" y="4526"/>
                </a:cubicBezTo>
                <a:cubicBezTo>
                  <a:pt x="14545" y="4047"/>
                  <a:pt x="14489" y="3551"/>
                  <a:pt x="14452" y="3070"/>
                </a:cubicBezTo>
                <a:cubicBezTo>
                  <a:pt x="14375" y="2435"/>
                  <a:pt x="14319" y="1784"/>
                  <a:pt x="14223" y="1072"/>
                </a:cubicBezTo>
                <a:lnTo>
                  <a:pt x="14223" y="1072"/>
                </a:lnTo>
                <a:close/>
                <a:moveTo>
                  <a:pt x="16075" y="4496"/>
                </a:moveTo>
                <a:lnTo>
                  <a:pt x="19148" y="4341"/>
                </a:lnTo>
                <a:lnTo>
                  <a:pt x="15633" y="1756"/>
                </a:lnTo>
                <a:lnTo>
                  <a:pt x="15556" y="1786"/>
                </a:lnTo>
                <a:cubicBezTo>
                  <a:pt x="15748" y="2684"/>
                  <a:pt x="15918" y="3566"/>
                  <a:pt x="16073" y="4496"/>
                </a:cubicBezTo>
                <a:lnTo>
                  <a:pt x="16073" y="44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1" name="Google Shape;1861;p39"/>
          <p:cNvSpPr/>
          <p:nvPr/>
        </p:nvSpPr>
        <p:spPr>
          <a:xfrm>
            <a:off x="888218" y="3053548"/>
            <a:ext cx="168934" cy="105647"/>
          </a:xfrm>
          <a:custGeom>
            <a:rect b="b" l="l" r="r" t="t"/>
            <a:pathLst>
              <a:path extrusionOk="0" h="21332" w="21452">
                <a:moveTo>
                  <a:pt x="3251" y="16344"/>
                </a:moveTo>
                <a:cubicBezTo>
                  <a:pt x="2733" y="16299"/>
                  <a:pt x="2243" y="16255"/>
                  <a:pt x="1754" y="16255"/>
                </a:cubicBezTo>
                <a:cubicBezTo>
                  <a:pt x="1493" y="16255"/>
                  <a:pt x="1236" y="16210"/>
                  <a:pt x="976" y="16165"/>
                </a:cubicBezTo>
                <a:cubicBezTo>
                  <a:pt x="370" y="15935"/>
                  <a:pt x="85" y="15387"/>
                  <a:pt x="53" y="14424"/>
                </a:cubicBezTo>
                <a:cubicBezTo>
                  <a:pt x="53" y="13461"/>
                  <a:pt x="109" y="12503"/>
                  <a:pt x="197" y="11585"/>
                </a:cubicBezTo>
                <a:cubicBezTo>
                  <a:pt x="254" y="10762"/>
                  <a:pt x="542" y="10393"/>
                  <a:pt x="1088" y="10303"/>
                </a:cubicBezTo>
                <a:cubicBezTo>
                  <a:pt x="1807" y="10214"/>
                  <a:pt x="2529" y="10118"/>
                  <a:pt x="3307" y="10029"/>
                </a:cubicBezTo>
                <a:lnTo>
                  <a:pt x="3307" y="6597"/>
                </a:lnTo>
                <a:cubicBezTo>
                  <a:pt x="2673" y="6597"/>
                  <a:pt x="2039" y="6642"/>
                  <a:pt x="1437" y="6597"/>
                </a:cubicBezTo>
                <a:cubicBezTo>
                  <a:pt x="370" y="6507"/>
                  <a:pt x="141" y="6138"/>
                  <a:pt x="56" y="4447"/>
                </a:cubicBezTo>
                <a:cubicBezTo>
                  <a:pt x="0" y="3809"/>
                  <a:pt x="0" y="3209"/>
                  <a:pt x="0" y="2616"/>
                </a:cubicBezTo>
                <a:cubicBezTo>
                  <a:pt x="56" y="1474"/>
                  <a:pt x="373" y="875"/>
                  <a:pt x="1095" y="696"/>
                </a:cubicBezTo>
                <a:cubicBezTo>
                  <a:pt x="1757" y="556"/>
                  <a:pt x="2448" y="421"/>
                  <a:pt x="3110" y="376"/>
                </a:cubicBezTo>
                <a:cubicBezTo>
                  <a:pt x="3860" y="287"/>
                  <a:pt x="4177" y="791"/>
                  <a:pt x="4205" y="1978"/>
                </a:cubicBezTo>
                <a:cubicBezTo>
                  <a:pt x="4233" y="3030"/>
                  <a:pt x="4205" y="4128"/>
                  <a:pt x="4205" y="5231"/>
                </a:cubicBezTo>
                <a:lnTo>
                  <a:pt x="6480" y="5231"/>
                </a:lnTo>
                <a:lnTo>
                  <a:pt x="6480" y="2851"/>
                </a:lnTo>
                <a:cubicBezTo>
                  <a:pt x="6509" y="1384"/>
                  <a:pt x="6826" y="880"/>
                  <a:pt x="7748" y="701"/>
                </a:cubicBezTo>
                <a:cubicBezTo>
                  <a:pt x="8266" y="612"/>
                  <a:pt x="8844" y="472"/>
                  <a:pt x="9361" y="472"/>
                </a:cubicBezTo>
                <a:cubicBezTo>
                  <a:pt x="10224" y="427"/>
                  <a:pt x="10541" y="886"/>
                  <a:pt x="10714" y="2168"/>
                </a:cubicBezTo>
                <a:cubicBezTo>
                  <a:pt x="10830" y="2991"/>
                  <a:pt x="10914" y="3865"/>
                  <a:pt x="11031" y="4688"/>
                </a:cubicBezTo>
                <a:cubicBezTo>
                  <a:pt x="11031" y="4732"/>
                  <a:pt x="11059" y="4777"/>
                  <a:pt x="11119" y="4917"/>
                </a:cubicBezTo>
                <a:cubicBezTo>
                  <a:pt x="11809" y="5102"/>
                  <a:pt x="12531" y="4828"/>
                  <a:pt x="13278" y="4732"/>
                </a:cubicBezTo>
                <a:cubicBezTo>
                  <a:pt x="13450" y="4184"/>
                  <a:pt x="13394" y="3590"/>
                  <a:pt x="13334" y="3036"/>
                </a:cubicBezTo>
                <a:cubicBezTo>
                  <a:pt x="13218" y="1339"/>
                  <a:pt x="13563" y="561"/>
                  <a:pt x="14630" y="287"/>
                </a:cubicBezTo>
                <a:cubicBezTo>
                  <a:pt x="15120" y="147"/>
                  <a:pt x="15609" y="57"/>
                  <a:pt x="16099" y="13"/>
                </a:cubicBezTo>
                <a:cubicBezTo>
                  <a:pt x="16761" y="-77"/>
                  <a:pt x="17134" y="287"/>
                  <a:pt x="17338" y="1339"/>
                </a:cubicBezTo>
                <a:cubicBezTo>
                  <a:pt x="17511" y="2347"/>
                  <a:pt x="17627" y="3310"/>
                  <a:pt x="17772" y="4408"/>
                </a:cubicBezTo>
                <a:lnTo>
                  <a:pt x="20765" y="4408"/>
                </a:lnTo>
                <a:cubicBezTo>
                  <a:pt x="20882" y="4592"/>
                  <a:pt x="20938" y="4822"/>
                  <a:pt x="21026" y="5046"/>
                </a:cubicBezTo>
                <a:cubicBezTo>
                  <a:pt x="21170" y="5869"/>
                  <a:pt x="21315" y="6647"/>
                  <a:pt x="21399" y="7425"/>
                </a:cubicBezTo>
                <a:cubicBezTo>
                  <a:pt x="21600" y="8982"/>
                  <a:pt x="21227" y="9945"/>
                  <a:pt x="20276" y="10309"/>
                </a:cubicBezTo>
                <a:cubicBezTo>
                  <a:pt x="19758" y="10449"/>
                  <a:pt x="19268" y="10583"/>
                  <a:pt x="18719" y="10628"/>
                </a:cubicBezTo>
                <a:cubicBezTo>
                  <a:pt x="18490" y="10673"/>
                  <a:pt x="18258" y="10717"/>
                  <a:pt x="17969" y="10717"/>
                </a:cubicBezTo>
                <a:lnTo>
                  <a:pt x="17969" y="14015"/>
                </a:lnTo>
                <a:cubicBezTo>
                  <a:pt x="18141" y="14060"/>
                  <a:pt x="18314" y="14060"/>
                  <a:pt x="18487" y="14060"/>
                </a:cubicBezTo>
                <a:cubicBezTo>
                  <a:pt x="19149" y="14105"/>
                  <a:pt x="19839" y="14105"/>
                  <a:pt x="20501" y="14105"/>
                </a:cubicBezTo>
                <a:cubicBezTo>
                  <a:pt x="20903" y="14105"/>
                  <a:pt x="21135" y="14424"/>
                  <a:pt x="21191" y="15023"/>
                </a:cubicBezTo>
                <a:cubicBezTo>
                  <a:pt x="21280" y="16165"/>
                  <a:pt x="21364" y="17313"/>
                  <a:pt x="21364" y="18455"/>
                </a:cubicBezTo>
                <a:cubicBezTo>
                  <a:pt x="21364" y="18819"/>
                  <a:pt x="21308" y="19144"/>
                  <a:pt x="21163" y="19463"/>
                </a:cubicBezTo>
                <a:cubicBezTo>
                  <a:pt x="21019" y="19737"/>
                  <a:pt x="20846" y="19922"/>
                  <a:pt x="20617" y="20056"/>
                </a:cubicBezTo>
                <a:cubicBezTo>
                  <a:pt x="20329" y="20196"/>
                  <a:pt x="20012" y="20286"/>
                  <a:pt x="19695" y="20286"/>
                </a:cubicBezTo>
                <a:cubicBezTo>
                  <a:pt x="18976" y="20241"/>
                  <a:pt x="18226" y="20196"/>
                  <a:pt x="17536" y="20101"/>
                </a:cubicBezTo>
                <a:cubicBezTo>
                  <a:pt x="17074" y="20056"/>
                  <a:pt x="16902" y="19737"/>
                  <a:pt x="16902" y="19004"/>
                </a:cubicBezTo>
                <a:cubicBezTo>
                  <a:pt x="16902" y="17861"/>
                  <a:pt x="16958" y="16714"/>
                  <a:pt x="16958" y="15476"/>
                </a:cubicBezTo>
                <a:lnTo>
                  <a:pt x="14310" y="15751"/>
                </a:lnTo>
                <a:cubicBezTo>
                  <a:pt x="14366" y="16574"/>
                  <a:pt x="14426" y="17352"/>
                  <a:pt x="14426" y="18130"/>
                </a:cubicBezTo>
                <a:cubicBezTo>
                  <a:pt x="14454" y="19457"/>
                  <a:pt x="14109" y="20146"/>
                  <a:pt x="13302" y="20375"/>
                </a:cubicBezTo>
                <a:cubicBezTo>
                  <a:pt x="12668" y="20515"/>
                  <a:pt x="12006" y="20605"/>
                  <a:pt x="11372" y="20605"/>
                </a:cubicBezTo>
                <a:cubicBezTo>
                  <a:pt x="10566" y="20560"/>
                  <a:pt x="10133" y="19916"/>
                  <a:pt x="10104" y="18589"/>
                </a:cubicBezTo>
                <a:cubicBezTo>
                  <a:pt x="10048" y="17766"/>
                  <a:pt x="10048" y="16988"/>
                  <a:pt x="10048" y="16255"/>
                </a:cubicBezTo>
                <a:lnTo>
                  <a:pt x="7428" y="16255"/>
                </a:lnTo>
                <a:cubicBezTo>
                  <a:pt x="7484" y="16758"/>
                  <a:pt x="7516" y="17122"/>
                  <a:pt x="7544" y="17492"/>
                </a:cubicBezTo>
                <a:cubicBezTo>
                  <a:pt x="7600" y="18085"/>
                  <a:pt x="7600" y="18634"/>
                  <a:pt x="7572" y="19233"/>
                </a:cubicBezTo>
                <a:cubicBezTo>
                  <a:pt x="7516" y="20515"/>
                  <a:pt x="7283" y="20834"/>
                  <a:pt x="6449" y="21019"/>
                </a:cubicBezTo>
                <a:cubicBezTo>
                  <a:pt x="5931" y="21109"/>
                  <a:pt x="5413" y="21159"/>
                  <a:pt x="4892" y="21293"/>
                </a:cubicBezTo>
                <a:cubicBezTo>
                  <a:pt x="3797" y="21523"/>
                  <a:pt x="3194" y="20700"/>
                  <a:pt x="3223" y="18959"/>
                </a:cubicBezTo>
                <a:cubicBezTo>
                  <a:pt x="3223" y="18455"/>
                  <a:pt x="3279" y="17906"/>
                  <a:pt x="3311" y="17358"/>
                </a:cubicBezTo>
                <a:cubicBezTo>
                  <a:pt x="3282" y="16898"/>
                  <a:pt x="3282" y="16624"/>
                  <a:pt x="3254" y="16350"/>
                </a:cubicBezTo>
                <a:close/>
                <a:moveTo>
                  <a:pt x="11027" y="11356"/>
                </a:moveTo>
                <a:lnTo>
                  <a:pt x="11027" y="14788"/>
                </a:lnTo>
                <a:cubicBezTo>
                  <a:pt x="11862" y="14648"/>
                  <a:pt x="12668" y="14877"/>
                  <a:pt x="13503" y="14513"/>
                </a:cubicBezTo>
                <a:lnTo>
                  <a:pt x="13503" y="10897"/>
                </a:lnTo>
                <a:lnTo>
                  <a:pt x="11027" y="11356"/>
                </a:lnTo>
                <a:close/>
                <a:moveTo>
                  <a:pt x="14338" y="9251"/>
                </a:moveTo>
                <a:lnTo>
                  <a:pt x="16697" y="9251"/>
                </a:lnTo>
                <a:lnTo>
                  <a:pt x="16697" y="5589"/>
                </a:lnTo>
                <a:lnTo>
                  <a:pt x="14338" y="5953"/>
                </a:lnTo>
                <a:lnTo>
                  <a:pt x="14338" y="9251"/>
                </a:lnTo>
                <a:close/>
                <a:moveTo>
                  <a:pt x="9787" y="9570"/>
                </a:moveTo>
                <a:cubicBezTo>
                  <a:pt x="9731" y="8377"/>
                  <a:pt x="9699" y="7375"/>
                  <a:pt x="9643" y="6317"/>
                </a:cubicBezTo>
                <a:lnTo>
                  <a:pt x="7283" y="6731"/>
                </a:lnTo>
                <a:cubicBezTo>
                  <a:pt x="7428" y="7739"/>
                  <a:pt x="7572" y="8747"/>
                  <a:pt x="7717" y="9844"/>
                </a:cubicBezTo>
                <a:lnTo>
                  <a:pt x="9791" y="9570"/>
                </a:lnTo>
                <a:close/>
                <a:moveTo>
                  <a:pt x="6273" y="11630"/>
                </a:moveTo>
                <a:lnTo>
                  <a:pt x="4459" y="11630"/>
                </a:lnTo>
                <a:lnTo>
                  <a:pt x="4459" y="14832"/>
                </a:lnTo>
                <a:lnTo>
                  <a:pt x="6273" y="14558"/>
                </a:lnTo>
                <a:lnTo>
                  <a:pt x="6273" y="116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2" name="Google Shape;1862;p39"/>
          <p:cNvSpPr/>
          <p:nvPr/>
        </p:nvSpPr>
        <p:spPr>
          <a:xfrm>
            <a:off x="1220591" y="2904804"/>
            <a:ext cx="256716" cy="315224"/>
          </a:xfrm>
          <a:custGeom>
            <a:rect b="b" l="l" r="r" t="t"/>
            <a:pathLst>
              <a:path extrusionOk="0" h="21528" w="21600">
                <a:moveTo>
                  <a:pt x="21523" y="11415"/>
                </a:moveTo>
                <a:cubicBezTo>
                  <a:pt x="21560" y="13474"/>
                  <a:pt x="21581" y="15519"/>
                  <a:pt x="21600" y="17577"/>
                </a:cubicBezTo>
                <a:cubicBezTo>
                  <a:pt x="21600" y="18305"/>
                  <a:pt x="21542" y="19034"/>
                  <a:pt x="21523" y="19761"/>
                </a:cubicBezTo>
                <a:cubicBezTo>
                  <a:pt x="21504" y="20799"/>
                  <a:pt x="20531" y="21433"/>
                  <a:pt x="19348" y="21448"/>
                </a:cubicBezTo>
                <a:cubicBezTo>
                  <a:pt x="16982" y="21479"/>
                  <a:pt x="14598" y="21541"/>
                  <a:pt x="12232" y="21526"/>
                </a:cubicBezTo>
                <a:cubicBezTo>
                  <a:pt x="9445" y="21511"/>
                  <a:pt x="6659" y="21448"/>
                  <a:pt x="3855" y="21403"/>
                </a:cubicBezTo>
                <a:cubicBezTo>
                  <a:pt x="3187" y="21372"/>
                  <a:pt x="2557" y="21310"/>
                  <a:pt x="1909" y="21232"/>
                </a:cubicBezTo>
                <a:cubicBezTo>
                  <a:pt x="1127" y="21140"/>
                  <a:pt x="345" y="20412"/>
                  <a:pt x="306" y="19715"/>
                </a:cubicBezTo>
                <a:cubicBezTo>
                  <a:pt x="229" y="17966"/>
                  <a:pt x="154" y="16201"/>
                  <a:pt x="114" y="14436"/>
                </a:cubicBezTo>
                <a:cubicBezTo>
                  <a:pt x="77" y="10565"/>
                  <a:pt x="56" y="6694"/>
                  <a:pt x="0" y="2838"/>
                </a:cubicBezTo>
                <a:cubicBezTo>
                  <a:pt x="0" y="2234"/>
                  <a:pt x="19" y="1678"/>
                  <a:pt x="306" y="1119"/>
                </a:cubicBezTo>
                <a:cubicBezTo>
                  <a:pt x="534" y="700"/>
                  <a:pt x="859" y="377"/>
                  <a:pt x="1412" y="252"/>
                </a:cubicBezTo>
                <a:cubicBezTo>
                  <a:pt x="1603" y="221"/>
                  <a:pt x="1813" y="189"/>
                  <a:pt x="2023" y="174"/>
                </a:cubicBezTo>
                <a:cubicBezTo>
                  <a:pt x="2900" y="144"/>
                  <a:pt x="3778" y="144"/>
                  <a:pt x="4655" y="96"/>
                </a:cubicBezTo>
                <a:cubicBezTo>
                  <a:pt x="7688" y="-59"/>
                  <a:pt x="10703" y="3"/>
                  <a:pt x="13737" y="81"/>
                </a:cubicBezTo>
                <a:cubicBezTo>
                  <a:pt x="14157" y="96"/>
                  <a:pt x="14558" y="111"/>
                  <a:pt x="14976" y="111"/>
                </a:cubicBezTo>
                <a:cubicBezTo>
                  <a:pt x="15148" y="111"/>
                  <a:pt x="15300" y="127"/>
                  <a:pt x="15452" y="174"/>
                </a:cubicBezTo>
                <a:cubicBezTo>
                  <a:pt x="15603" y="221"/>
                  <a:pt x="15739" y="297"/>
                  <a:pt x="15872" y="390"/>
                </a:cubicBezTo>
                <a:cubicBezTo>
                  <a:pt x="17435" y="1505"/>
                  <a:pt x="18963" y="2636"/>
                  <a:pt x="20545" y="3749"/>
                </a:cubicBezTo>
                <a:cubicBezTo>
                  <a:pt x="21098" y="4136"/>
                  <a:pt x="21290" y="4569"/>
                  <a:pt x="21290" y="5143"/>
                </a:cubicBezTo>
                <a:cubicBezTo>
                  <a:pt x="21327" y="7234"/>
                  <a:pt x="21385" y="9340"/>
                  <a:pt x="21441" y="11430"/>
                </a:cubicBezTo>
                <a:lnTo>
                  <a:pt x="21518" y="11415"/>
                </a:lnTo>
                <a:lnTo>
                  <a:pt x="21518" y="11415"/>
                </a:lnTo>
                <a:close/>
                <a:moveTo>
                  <a:pt x="14273" y="1119"/>
                </a:moveTo>
                <a:cubicBezTo>
                  <a:pt x="13968" y="1104"/>
                  <a:pt x="13720" y="1072"/>
                  <a:pt x="13452" y="1072"/>
                </a:cubicBezTo>
                <a:cubicBezTo>
                  <a:pt x="11277" y="1041"/>
                  <a:pt x="9121" y="1009"/>
                  <a:pt x="6946" y="979"/>
                </a:cubicBezTo>
                <a:cubicBezTo>
                  <a:pt x="5973" y="964"/>
                  <a:pt x="4982" y="964"/>
                  <a:pt x="4009" y="948"/>
                </a:cubicBezTo>
                <a:cubicBezTo>
                  <a:pt x="3512" y="948"/>
                  <a:pt x="3017" y="933"/>
                  <a:pt x="2520" y="964"/>
                </a:cubicBezTo>
                <a:cubicBezTo>
                  <a:pt x="1834" y="994"/>
                  <a:pt x="1624" y="1149"/>
                  <a:pt x="1489" y="1706"/>
                </a:cubicBezTo>
                <a:cubicBezTo>
                  <a:pt x="1374" y="2232"/>
                  <a:pt x="1337" y="2759"/>
                  <a:pt x="1393" y="3285"/>
                </a:cubicBezTo>
                <a:cubicBezTo>
                  <a:pt x="1430" y="3596"/>
                  <a:pt x="1451" y="3889"/>
                  <a:pt x="1451" y="4198"/>
                </a:cubicBezTo>
                <a:cubicBezTo>
                  <a:pt x="1470" y="9122"/>
                  <a:pt x="1470" y="14063"/>
                  <a:pt x="1489" y="18986"/>
                </a:cubicBezTo>
                <a:cubicBezTo>
                  <a:pt x="1489" y="19079"/>
                  <a:pt x="1489" y="19187"/>
                  <a:pt x="1507" y="19265"/>
                </a:cubicBezTo>
                <a:cubicBezTo>
                  <a:pt x="1622" y="19899"/>
                  <a:pt x="2023" y="20318"/>
                  <a:pt x="2919" y="20365"/>
                </a:cubicBezTo>
                <a:cubicBezTo>
                  <a:pt x="6239" y="20473"/>
                  <a:pt x="9557" y="20473"/>
                  <a:pt x="12878" y="20427"/>
                </a:cubicBezTo>
                <a:cubicBezTo>
                  <a:pt x="14558" y="20397"/>
                  <a:pt x="16217" y="20397"/>
                  <a:pt x="17895" y="20380"/>
                </a:cubicBezTo>
                <a:cubicBezTo>
                  <a:pt x="18296" y="20380"/>
                  <a:pt x="18695" y="20395"/>
                  <a:pt x="19078" y="20365"/>
                </a:cubicBezTo>
                <a:cubicBezTo>
                  <a:pt x="19878" y="20335"/>
                  <a:pt x="20202" y="20071"/>
                  <a:pt x="20202" y="19435"/>
                </a:cubicBezTo>
                <a:cubicBezTo>
                  <a:pt x="20184" y="18335"/>
                  <a:pt x="20165" y="17237"/>
                  <a:pt x="20125" y="16121"/>
                </a:cubicBezTo>
                <a:cubicBezTo>
                  <a:pt x="20107" y="15547"/>
                  <a:pt x="20088" y="14975"/>
                  <a:pt x="20088" y="14402"/>
                </a:cubicBezTo>
                <a:cubicBezTo>
                  <a:pt x="20030" y="13038"/>
                  <a:pt x="19936" y="11692"/>
                  <a:pt x="19915" y="10345"/>
                </a:cubicBezTo>
                <a:cubicBezTo>
                  <a:pt x="19878" y="8843"/>
                  <a:pt x="19915" y="7342"/>
                  <a:pt x="19915" y="5823"/>
                </a:cubicBezTo>
                <a:cubicBezTo>
                  <a:pt x="19915" y="5715"/>
                  <a:pt x="19897" y="5607"/>
                  <a:pt x="19897" y="5497"/>
                </a:cubicBezTo>
                <a:cubicBezTo>
                  <a:pt x="19838" y="5482"/>
                  <a:pt x="19782" y="5482"/>
                  <a:pt x="19724" y="5467"/>
                </a:cubicBezTo>
                <a:cubicBezTo>
                  <a:pt x="18674" y="5482"/>
                  <a:pt x="17626" y="5514"/>
                  <a:pt x="16576" y="5514"/>
                </a:cubicBezTo>
                <a:cubicBezTo>
                  <a:pt x="16252" y="5514"/>
                  <a:pt x="15909" y="5484"/>
                  <a:pt x="15603" y="5421"/>
                </a:cubicBezTo>
                <a:cubicBezTo>
                  <a:pt x="14955" y="5298"/>
                  <a:pt x="14745" y="5081"/>
                  <a:pt x="14689" y="4554"/>
                </a:cubicBezTo>
                <a:cubicBezTo>
                  <a:pt x="14630" y="4075"/>
                  <a:pt x="14574" y="3579"/>
                  <a:pt x="14537" y="3098"/>
                </a:cubicBezTo>
                <a:cubicBezTo>
                  <a:pt x="14423" y="2479"/>
                  <a:pt x="14346" y="1827"/>
                  <a:pt x="14271" y="1115"/>
                </a:cubicBezTo>
                <a:close/>
                <a:moveTo>
                  <a:pt x="19082" y="4401"/>
                </a:moveTo>
                <a:cubicBezTo>
                  <a:pt x="19082" y="4370"/>
                  <a:pt x="19101" y="4338"/>
                  <a:pt x="19101" y="4308"/>
                </a:cubicBezTo>
                <a:lnTo>
                  <a:pt x="15706" y="1799"/>
                </a:lnTo>
                <a:lnTo>
                  <a:pt x="15629" y="1829"/>
                </a:lnTo>
                <a:cubicBezTo>
                  <a:pt x="15802" y="2727"/>
                  <a:pt x="15972" y="3609"/>
                  <a:pt x="16145" y="4524"/>
                </a:cubicBezTo>
                <a:lnTo>
                  <a:pt x="19082" y="440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3" name="Google Shape;1863;p39"/>
          <p:cNvSpPr/>
          <p:nvPr/>
        </p:nvSpPr>
        <p:spPr>
          <a:xfrm>
            <a:off x="1597009" y="2875622"/>
            <a:ext cx="256822" cy="344116"/>
          </a:xfrm>
          <a:custGeom>
            <a:rect b="b" l="l" r="r" t="t"/>
            <a:pathLst>
              <a:path extrusionOk="0" h="21514" w="21559">
                <a:moveTo>
                  <a:pt x="3751" y="1910"/>
                </a:moveTo>
                <a:cubicBezTo>
                  <a:pt x="3789" y="1782"/>
                  <a:pt x="3847" y="1697"/>
                  <a:pt x="3866" y="1612"/>
                </a:cubicBezTo>
                <a:cubicBezTo>
                  <a:pt x="4131" y="1045"/>
                  <a:pt x="4664" y="563"/>
                  <a:pt x="5369" y="279"/>
                </a:cubicBezTo>
                <a:cubicBezTo>
                  <a:pt x="6075" y="-6"/>
                  <a:pt x="6910" y="-75"/>
                  <a:pt x="7692" y="81"/>
                </a:cubicBezTo>
                <a:cubicBezTo>
                  <a:pt x="8207" y="180"/>
                  <a:pt x="8586" y="393"/>
                  <a:pt x="8814" y="747"/>
                </a:cubicBezTo>
                <a:cubicBezTo>
                  <a:pt x="9024" y="1086"/>
                  <a:pt x="9233" y="1442"/>
                  <a:pt x="9480" y="1795"/>
                </a:cubicBezTo>
                <a:cubicBezTo>
                  <a:pt x="9538" y="1809"/>
                  <a:pt x="9594" y="1809"/>
                  <a:pt x="9671" y="1823"/>
                </a:cubicBezTo>
                <a:cubicBezTo>
                  <a:pt x="11231" y="1851"/>
                  <a:pt x="12793" y="1867"/>
                  <a:pt x="14352" y="1894"/>
                </a:cubicBezTo>
                <a:cubicBezTo>
                  <a:pt x="14466" y="1894"/>
                  <a:pt x="14543" y="1908"/>
                  <a:pt x="14657" y="1894"/>
                </a:cubicBezTo>
                <a:cubicBezTo>
                  <a:pt x="15286" y="1867"/>
                  <a:pt x="15742" y="2078"/>
                  <a:pt x="16198" y="2390"/>
                </a:cubicBezTo>
                <a:cubicBezTo>
                  <a:pt x="17265" y="3127"/>
                  <a:pt x="18387" y="3822"/>
                  <a:pt x="19492" y="4545"/>
                </a:cubicBezTo>
                <a:cubicBezTo>
                  <a:pt x="19911" y="4814"/>
                  <a:pt x="20291" y="5112"/>
                  <a:pt x="20710" y="5380"/>
                </a:cubicBezTo>
                <a:cubicBezTo>
                  <a:pt x="21129" y="5635"/>
                  <a:pt x="21280" y="5975"/>
                  <a:pt x="21280" y="6358"/>
                </a:cubicBezTo>
                <a:cubicBezTo>
                  <a:pt x="21317" y="7478"/>
                  <a:pt x="21338" y="8584"/>
                  <a:pt x="21375" y="9690"/>
                </a:cubicBezTo>
                <a:cubicBezTo>
                  <a:pt x="21434" y="11391"/>
                  <a:pt x="21508" y="13077"/>
                  <a:pt x="21548" y="14778"/>
                </a:cubicBezTo>
                <a:cubicBezTo>
                  <a:pt x="21585" y="16040"/>
                  <a:pt x="21511" y="17300"/>
                  <a:pt x="21511" y="18562"/>
                </a:cubicBezTo>
                <a:cubicBezTo>
                  <a:pt x="21511" y="19001"/>
                  <a:pt x="21492" y="19455"/>
                  <a:pt x="21473" y="19909"/>
                </a:cubicBezTo>
                <a:cubicBezTo>
                  <a:pt x="21473" y="20859"/>
                  <a:pt x="20426" y="21440"/>
                  <a:pt x="19304" y="21440"/>
                </a:cubicBezTo>
                <a:cubicBezTo>
                  <a:pt x="16981" y="21468"/>
                  <a:pt x="14678" y="21525"/>
                  <a:pt x="12357" y="21511"/>
                </a:cubicBezTo>
                <a:cubicBezTo>
                  <a:pt x="9522" y="21497"/>
                  <a:pt x="6647" y="21440"/>
                  <a:pt x="3812" y="21398"/>
                </a:cubicBezTo>
                <a:cubicBezTo>
                  <a:pt x="3165" y="21371"/>
                  <a:pt x="2536" y="21314"/>
                  <a:pt x="1908" y="21242"/>
                </a:cubicBezTo>
                <a:cubicBezTo>
                  <a:pt x="1128" y="21157"/>
                  <a:pt x="348" y="20492"/>
                  <a:pt x="309" y="19854"/>
                </a:cubicBezTo>
                <a:cubicBezTo>
                  <a:pt x="232" y="18252"/>
                  <a:pt x="157" y="16650"/>
                  <a:pt x="118" y="15021"/>
                </a:cubicBezTo>
                <a:cubicBezTo>
                  <a:pt x="80" y="11477"/>
                  <a:pt x="59" y="7948"/>
                  <a:pt x="4" y="4404"/>
                </a:cubicBezTo>
                <a:cubicBezTo>
                  <a:pt x="-15" y="3851"/>
                  <a:pt x="22" y="3342"/>
                  <a:pt x="309" y="2830"/>
                </a:cubicBezTo>
                <a:cubicBezTo>
                  <a:pt x="537" y="2447"/>
                  <a:pt x="898" y="2135"/>
                  <a:pt x="1452" y="2023"/>
                </a:cubicBezTo>
                <a:cubicBezTo>
                  <a:pt x="1642" y="1995"/>
                  <a:pt x="1871" y="1965"/>
                  <a:pt x="2061" y="1965"/>
                </a:cubicBezTo>
                <a:cubicBezTo>
                  <a:pt x="2650" y="1952"/>
                  <a:pt x="3183" y="1938"/>
                  <a:pt x="3756" y="1908"/>
                </a:cubicBezTo>
                <a:close/>
                <a:moveTo>
                  <a:pt x="3656" y="2704"/>
                </a:moveTo>
                <a:cubicBezTo>
                  <a:pt x="3274" y="2704"/>
                  <a:pt x="2932" y="2690"/>
                  <a:pt x="2608" y="2704"/>
                </a:cubicBezTo>
                <a:cubicBezTo>
                  <a:pt x="1866" y="2732"/>
                  <a:pt x="1638" y="2874"/>
                  <a:pt x="1505" y="3427"/>
                </a:cubicBezTo>
                <a:cubicBezTo>
                  <a:pt x="1391" y="3895"/>
                  <a:pt x="1372" y="4377"/>
                  <a:pt x="1428" y="4845"/>
                </a:cubicBezTo>
                <a:cubicBezTo>
                  <a:pt x="1466" y="5129"/>
                  <a:pt x="1486" y="5398"/>
                  <a:pt x="1486" y="5680"/>
                </a:cubicBezTo>
                <a:cubicBezTo>
                  <a:pt x="1505" y="10188"/>
                  <a:pt x="1505" y="14695"/>
                  <a:pt x="1524" y="19204"/>
                </a:cubicBezTo>
                <a:cubicBezTo>
                  <a:pt x="1524" y="19289"/>
                  <a:pt x="1524" y="19388"/>
                  <a:pt x="1542" y="19472"/>
                </a:cubicBezTo>
                <a:cubicBezTo>
                  <a:pt x="1656" y="20053"/>
                  <a:pt x="2057" y="20436"/>
                  <a:pt x="2951" y="20464"/>
                </a:cubicBezTo>
                <a:cubicBezTo>
                  <a:pt x="6263" y="20563"/>
                  <a:pt x="9573" y="20563"/>
                  <a:pt x="12886" y="20521"/>
                </a:cubicBezTo>
                <a:cubicBezTo>
                  <a:pt x="14562" y="20494"/>
                  <a:pt x="16217" y="20494"/>
                  <a:pt x="17891" y="20478"/>
                </a:cubicBezTo>
                <a:cubicBezTo>
                  <a:pt x="18310" y="20478"/>
                  <a:pt x="18710" y="20492"/>
                  <a:pt x="19127" y="20464"/>
                </a:cubicBezTo>
                <a:cubicBezTo>
                  <a:pt x="19851" y="20436"/>
                  <a:pt x="20193" y="20166"/>
                  <a:pt x="20174" y="19642"/>
                </a:cubicBezTo>
                <a:cubicBezTo>
                  <a:pt x="20174" y="19048"/>
                  <a:pt x="20116" y="18465"/>
                  <a:pt x="20098" y="17885"/>
                </a:cubicBezTo>
                <a:cubicBezTo>
                  <a:pt x="20079" y="17260"/>
                  <a:pt x="20116" y="16636"/>
                  <a:pt x="20079" y="16000"/>
                </a:cubicBezTo>
                <a:cubicBezTo>
                  <a:pt x="20021" y="14385"/>
                  <a:pt x="19907" y="12755"/>
                  <a:pt x="19869" y="11138"/>
                </a:cubicBezTo>
                <a:cubicBezTo>
                  <a:pt x="19832" y="9804"/>
                  <a:pt x="19869" y="8487"/>
                  <a:pt x="19869" y="7154"/>
                </a:cubicBezTo>
                <a:cubicBezTo>
                  <a:pt x="19869" y="7055"/>
                  <a:pt x="19851" y="6956"/>
                  <a:pt x="19832" y="6856"/>
                </a:cubicBezTo>
                <a:cubicBezTo>
                  <a:pt x="19774" y="6842"/>
                  <a:pt x="19718" y="6842"/>
                  <a:pt x="19641" y="6842"/>
                </a:cubicBezTo>
                <a:cubicBezTo>
                  <a:pt x="18575" y="6856"/>
                  <a:pt x="17509" y="6885"/>
                  <a:pt x="16443" y="6885"/>
                </a:cubicBezTo>
                <a:cubicBezTo>
                  <a:pt x="16042" y="6871"/>
                  <a:pt x="15663" y="6814"/>
                  <a:pt x="15281" y="6743"/>
                </a:cubicBezTo>
                <a:cubicBezTo>
                  <a:pt x="14899" y="6658"/>
                  <a:pt x="14692" y="6459"/>
                  <a:pt x="14634" y="6162"/>
                </a:cubicBezTo>
                <a:cubicBezTo>
                  <a:pt x="14615" y="6077"/>
                  <a:pt x="14597" y="5979"/>
                  <a:pt x="14597" y="5907"/>
                </a:cubicBezTo>
                <a:cubicBezTo>
                  <a:pt x="14501" y="5127"/>
                  <a:pt x="14425" y="4363"/>
                  <a:pt x="14331" y="3583"/>
                </a:cubicBezTo>
                <a:cubicBezTo>
                  <a:pt x="14294" y="3342"/>
                  <a:pt x="14255" y="3101"/>
                  <a:pt x="14217" y="2832"/>
                </a:cubicBezTo>
                <a:lnTo>
                  <a:pt x="9650" y="2747"/>
                </a:lnTo>
                <a:lnTo>
                  <a:pt x="9650" y="3087"/>
                </a:lnTo>
                <a:cubicBezTo>
                  <a:pt x="9632" y="3612"/>
                  <a:pt x="9669" y="4136"/>
                  <a:pt x="9613" y="4661"/>
                </a:cubicBezTo>
                <a:cubicBezTo>
                  <a:pt x="9576" y="5242"/>
                  <a:pt x="9366" y="5795"/>
                  <a:pt x="9024" y="6304"/>
                </a:cubicBezTo>
                <a:cubicBezTo>
                  <a:pt x="8777" y="6674"/>
                  <a:pt x="8414" y="6915"/>
                  <a:pt x="7844" y="6970"/>
                </a:cubicBezTo>
                <a:cubicBezTo>
                  <a:pt x="7101" y="7041"/>
                  <a:pt x="6417" y="6800"/>
                  <a:pt x="6075" y="6304"/>
                </a:cubicBezTo>
                <a:cubicBezTo>
                  <a:pt x="5902" y="6063"/>
                  <a:pt x="5809" y="5809"/>
                  <a:pt x="5732" y="5554"/>
                </a:cubicBezTo>
                <a:cubicBezTo>
                  <a:pt x="5542" y="4902"/>
                  <a:pt x="5695" y="4250"/>
                  <a:pt x="5828" y="3612"/>
                </a:cubicBezTo>
                <a:cubicBezTo>
                  <a:pt x="5865" y="3500"/>
                  <a:pt x="5905" y="3399"/>
                  <a:pt x="5979" y="3300"/>
                </a:cubicBezTo>
                <a:cubicBezTo>
                  <a:pt x="6037" y="3215"/>
                  <a:pt x="6130" y="3158"/>
                  <a:pt x="6245" y="3103"/>
                </a:cubicBezTo>
                <a:cubicBezTo>
                  <a:pt x="6359" y="3059"/>
                  <a:pt x="6510" y="3059"/>
                  <a:pt x="6626" y="3075"/>
                </a:cubicBezTo>
                <a:cubicBezTo>
                  <a:pt x="6740" y="3089"/>
                  <a:pt x="6854" y="3118"/>
                  <a:pt x="6950" y="3188"/>
                </a:cubicBezTo>
                <a:cubicBezTo>
                  <a:pt x="7045" y="3245"/>
                  <a:pt x="7101" y="3330"/>
                  <a:pt x="7122" y="3415"/>
                </a:cubicBezTo>
                <a:cubicBezTo>
                  <a:pt x="7159" y="3557"/>
                  <a:pt x="7159" y="3683"/>
                  <a:pt x="7141" y="3839"/>
                </a:cubicBezTo>
                <a:cubicBezTo>
                  <a:pt x="7104" y="4335"/>
                  <a:pt x="7083" y="4831"/>
                  <a:pt x="7064" y="5328"/>
                </a:cubicBezTo>
                <a:cubicBezTo>
                  <a:pt x="7083" y="5471"/>
                  <a:pt x="7122" y="5641"/>
                  <a:pt x="7197" y="5767"/>
                </a:cubicBezTo>
                <a:cubicBezTo>
                  <a:pt x="7273" y="5909"/>
                  <a:pt x="7425" y="5980"/>
                  <a:pt x="7692" y="5895"/>
                </a:cubicBezTo>
                <a:cubicBezTo>
                  <a:pt x="8263" y="4888"/>
                  <a:pt x="8111" y="3839"/>
                  <a:pt x="8111" y="2791"/>
                </a:cubicBezTo>
                <a:cubicBezTo>
                  <a:pt x="7541" y="2706"/>
                  <a:pt x="5427" y="2733"/>
                  <a:pt x="5008" y="2834"/>
                </a:cubicBezTo>
                <a:cubicBezTo>
                  <a:pt x="4894" y="3727"/>
                  <a:pt x="4818" y="4633"/>
                  <a:pt x="4685" y="5542"/>
                </a:cubicBezTo>
                <a:cubicBezTo>
                  <a:pt x="4648" y="5925"/>
                  <a:pt x="4571" y="6308"/>
                  <a:pt x="4457" y="6675"/>
                </a:cubicBezTo>
                <a:cubicBezTo>
                  <a:pt x="4380" y="6944"/>
                  <a:pt x="4115" y="7100"/>
                  <a:pt x="3847" y="7059"/>
                </a:cubicBezTo>
                <a:cubicBezTo>
                  <a:pt x="3582" y="7015"/>
                  <a:pt x="3446" y="6861"/>
                  <a:pt x="3428" y="6590"/>
                </a:cubicBezTo>
                <a:cubicBezTo>
                  <a:pt x="3428" y="6407"/>
                  <a:pt x="3446" y="6237"/>
                  <a:pt x="3446" y="6051"/>
                </a:cubicBezTo>
                <a:cubicBezTo>
                  <a:pt x="3505" y="4931"/>
                  <a:pt x="3579" y="3839"/>
                  <a:pt x="3656" y="2706"/>
                </a:cubicBezTo>
                <a:close/>
                <a:moveTo>
                  <a:pt x="19036" y="5836"/>
                </a:moveTo>
                <a:lnTo>
                  <a:pt x="19055" y="5751"/>
                </a:lnTo>
                <a:lnTo>
                  <a:pt x="15668" y="3470"/>
                </a:lnTo>
                <a:lnTo>
                  <a:pt x="15591" y="3498"/>
                </a:lnTo>
                <a:cubicBezTo>
                  <a:pt x="15763" y="4320"/>
                  <a:pt x="15933" y="5127"/>
                  <a:pt x="16105" y="5965"/>
                </a:cubicBezTo>
                <a:lnTo>
                  <a:pt x="19036" y="5836"/>
                </a:lnTo>
                <a:close/>
                <a:moveTo>
                  <a:pt x="7881" y="1811"/>
                </a:moveTo>
                <a:cubicBezTo>
                  <a:pt x="7767" y="1598"/>
                  <a:pt x="7690" y="1414"/>
                  <a:pt x="7576" y="1244"/>
                </a:cubicBezTo>
                <a:cubicBezTo>
                  <a:pt x="7518" y="1159"/>
                  <a:pt x="7425" y="1074"/>
                  <a:pt x="7311" y="1031"/>
                </a:cubicBezTo>
                <a:cubicBezTo>
                  <a:pt x="6491" y="733"/>
                  <a:pt x="5351" y="1173"/>
                  <a:pt x="5141" y="1882"/>
                </a:cubicBezTo>
                <a:lnTo>
                  <a:pt x="7881" y="18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4" name="Google Shape;1864;p39"/>
          <p:cNvSpPr/>
          <p:nvPr/>
        </p:nvSpPr>
        <p:spPr>
          <a:xfrm>
            <a:off x="1973393" y="2904483"/>
            <a:ext cx="256268" cy="314872"/>
          </a:xfrm>
          <a:custGeom>
            <a:rect b="b" l="l" r="r" t="t"/>
            <a:pathLst>
              <a:path extrusionOk="0" h="21504" w="21585">
                <a:moveTo>
                  <a:pt x="21508" y="11437"/>
                </a:moveTo>
                <a:cubicBezTo>
                  <a:pt x="21545" y="13480"/>
                  <a:pt x="21566" y="15508"/>
                  <a:pt x="21585" y="17538"/>
                </a:cubicBezTo>
                <a:cubicBezTo>
                  <a:pt x="21585" y="18265"/>
                  <a:pt x="21527" y="19025"/>
                  <a:pt x="21508" y="19752"/>
                </a:cubicBezTo>
                <a:cubicBezTo>
                  <a:pt x="21489" y="20790"/>
                  <a:pt x="20476" y="21424"/>
                  <a:pt x="19331" y="21424"/>
                </a:cubicBezTo>
                <a:cubicBezTo>
                  <a:pt x="16981" y="21455"/>
                  <a:pt x="14653" y="21517"/>
                  <a:pt x="12303" y="21502"/>
                </a:cubicBezTo>
                <a:cubicBezTo>
                  <a:pt x="9477" y="21487"/>
                  <a:pt x="6651" y="21424"/>
                  <a:pt x="3843" y="21379"/>
                </a:cubicBezTo>
                <a:cubicBezTo>
                  <a:pt x="3175" y="21348"/>
                  <a:pt x="2545" y="21286"/>
                  <a:pt x="1896" y="21208"/>
                </a:cubicBezTo>
                <a:cubicBezTo>
                  <a:pt x="1113" y="21116"/>
                  <a:pt x="331" y="20388"/>
                  <a:pt x="310" y="19691"/>
                </a:cubicBezTo>
                <a:cubicBezTo>
                  <a:pt x="233" y="17942"/>
                  <a:pt x="158" y="16192"/>
                  <a:pt x="118" y="14412"/>
                </a:cubicBezTo>
                <a:cubicBezTo>
                  <a:pt x="81" y="10541"/>
                  <a:pt x="60" y="6670"/>
                  <a:pt x="4" y="2814"/>
                </a:cubicBezTo>
                <a:cubicBezTo>
                  <a:pt x="-15" y="2210"/>
                  <a:pt x="22" y="1654"/>
                  <a:pt x="328" y="1095"/>
                </a:cubicBezTo>
                <a:cubicBezTo>
                  <a:pt x="557" y="676"/>
                  <a:pt x="882" y="353"/>
                  <a:pt x="1454" y="228"/>
                </a:cubicBezTo>
                <a:cubicBezTo>
                  <a:pt x="1627" y="197"/>
                  <a:pt x="1797" y="165"/>
                  <a:pt x="1970" y="165"/>
                </a:cubicBezTo>
                <a:cubicBezTo>
                  <a:pt x="5693" y="42"/>
                  <a:pt x="9437" y="-83"/>
                  <a:pt x="13181" y="72"/>
                </a:cubicBezTo>
                <a:cubicBezTo>
                  <a:pt x="13831" y="103"/>
                  <a:pt x="14461" y="103"/>
                  <a:pt x="15092" y="103"/>
                </a:cubicBezTo>
                <a:cubicBezTo>
                  <a:pt x="15379" y="103"/>
                  <a:pt x="15683" y="195"/>
                  <a:pt x="15893" y="366"/>
                </a:cubicBezTo>
                <a:cubicBezTo>
                  <a:pt x="17306" y="1388"/>
                  <a:pt x="18738" y="2409"/>
                  <a:pt x="20132" y="3432"/>
                </a:cubicBezTo>
                <a:cubicBezTo>
                  <a:pt x="20324" y="3587"/>
                  <a:pt x="20534" y="3742"/>
                  <a:pt x="20744" y="3881"/>
                </a:cubicBezTo>
                <a:cubicBezTo>
                  <a:pt x="21183" y="4159"/>
                  <a:pt x="21335" y="4547"/>
                  <a:pt x="21335" y="4981"/>
                </a:cubicBezTo>
                <a:cubicBezTo>
                  <a:pt x="21372" y="6653"/>
                  <a:pt x="21412" y="8295"/>
                  <a:pt x="21450" y="9967"/>
                </a:cubicBezTo>
                <a:cubicBezTo>
                  <a:pt x="21468" y="10446"/>
                  <a:pt x="21450" y="10942"/>
                  <a:pt x="21450" y="11439"/>
                </a:cubicBezTo>
                <a:lnTo>
                  <a:pt x="21508" y="11439"/>
                </a:lnTo>
                <a:close/>
                <a:moveTo>
                  <a:pt x="14232" y="1140"/>
                </a:moveTo>
                <a:cubicBezTo>
                  <a:pt x="13926" y="1110"/>
                  <a:pt x="13660" y="1093"/>
                  <a:pt x="13392" y="1078"/>
                </a:cubicBezTo>
                <a:cubicBezTo>
                  <a:pt x="11233" y="1048"/>
                  <a:pt x="9057" y="1031"/>
                  <a:pt x="6880" y="1000"/>
                </a:cubicBezTo>
                <a:cubicBezTo>
                  <a:pt x="5906" y="985"/>
                  <a:pt x="4913" y="970"/>
                  <a:pt x="3939" y="970"/>
                </a:cubicBezTo>
                <a:cubicBezTo>
                  <a:pt x="3442" y="970"/>
                  <a:pt x="2947" y="955"/>
                  <a:pt x="2449" y="985"/>
                </a:cubicBezTo>
                <a:cubicBezTo>
                  <a:pt x="1781" y="1015"/>
                  <a:pt x="1571" y="1186"/>
                  <a:pt x="1456" y="1712"/>
                </a:cubicBezTo>
                <a:cubicBezTo>
                  <a:pt x="1342" y="2254"/>
                  <a:pt x="1305" y="2795"/>
                  <a:pt x="1361" y="3339"/>
                </a:cubicBezTo>
                <a:cubicBezTo>
                  <a:pt x="1398" y="3602"/>
                  <a:pt x="1419" y="3865"/>
                  <a:pt x="1419" y="4129"/>
                </a:cubicBezTo>
                <a:cubicBezTo>
                  <a:pt x="1438" y="9085"/>
                  <a:pt x="1438" y="14023"/>
                  <a:pt x="1456" y="18995"/>
                </a:cubicBezTo>
                <a:cubicBezTo>
                  <a:pt x="1456" y="19118"/>
                  <a:pt x="1456" y="19243"/>
                  <a:pt x="1494" y="19366"/>
                </a:cubicBezTo>
                <a:cubicBezTo>
                  <a:pt x="1627" y="20000"/>
                  <a:pt x="2047" y="20341"/>
                  <a:pt x="2870" y="20388"/>
                </a:cubicBezTo>
                <a:cubicBezTo>
                  <a:pt x="6231" y="20496"/>
                  <a:pt x="9591" y="20496"/>
                  <a:pt x="12952" y="20451"/>
                </a:cubicBezTo>
                <a:cubicBezTo>
                  <a:pt x="14613" y="20421"/>
                  <a:pt x="16257" y="20421"/>
                  <a:pt x="17899" y="20403"/>
                </a:cubicBezTo>
                <a:cubicBezTo>
                  <a:pt x="18320" y="20403"/>
                  <a:pt x="18722" y="20419"/>
                  <a:pt x="19140" y="20388"/>
                </a:cubicBezTo>
                <a:cubicBezTo>
                  <a:pt x="19808" y="20358"/>
                  <a:pt x="20191" y="20063"/>
                  <a:pt x="20191" y="19506"/>
                </a:cubicBezTo>
                <a:cubicBezTo>
                  <a:pt x="20191" y="18902"/>
                  <a:pt x="20132" y="18313"/>
                  <a:pt x="20114" y="17711"/>
                </a:cubicBezTo>
                <a:cubicBezTo>
                  <a:pt x="20095" y="16983"/>
                  <a:pt x="20132" y="16224"/>
                  <a:pt x="20095" y="15497"/>
                </a:cubicBezTo>
                <a:cubicBezTo>
                  <a:pt x="20036" y="13747"/>
                  <a:pt x="19922" y="11997"/>
                  <a:pt x="19885" y="10217"/>
                </a:cubicBezTo>
                <a:cubicBezTo>
                  <a:pt x="19847" y="8761"/>
                  <a:pt x="19885" y="7322"/>
                  <a:pt x="19885" y="5865"/>
                </a:cubicBezTo>
                <a:cubicBezTo>
                  <a:pt x="19885" y="5757"/>
                  <a:pt x="19866" y="5632"/>
                  <a:pt x="19866" y="5555"/>
                </a:cubicBezTo>
                <a:cubicBezTo>
                  <a:pt x="18740" y="5555"/>
                  <a:pt x="17652" y="5570"/>
                  <a:pt x="16561" y="5555"/>
                </a:cubicBezTo>
                <a:cubicBezTo>
                  <a:pt x="16218" y="5555"/>
                  <a:pt x="15874" y="5524"/>
                  <a:pt x="15529" y="5462"/>
                </a:cubicBezTo>
                <a:cubicBezTo>
                  <a:pt x="14994" y="5369"/>
                  <a:pt x="14688" y="5091"/>
                  <a:pt x="14632" y="4610"/>
                </a:cubicBezTo>
                <a:cubicBezTo>
                  <a:pt x="14555" y="3773"/>
                  <a:pt x="14459" y="2938"/>
                  <a:pt x="14366" y="2118"/>
                </a:cubicBezTo>
                <a:cubicBezTo>
                  <a:pt x="14328" y="1807"/>
                  <a:pt x="14270" y="1483"/>
                  <a:pt x="14232" y="1142"/>
                </a:cubicBezTo>
                <a:close/>
                <a:moveTo>
                  <a:pt x="19046" y="4407"/>
                </a:moveTo>
                <a:lnTo>
                  <a:pt x="19084" y="4314"/>
                </a:lnTo>
                <a:lnTo>
                  <a:pt x="15568" y="1729"/>
                </a:lnTo>
                <a:cubicBezTo>
                  <a:pt x="15760" y="2720"/>
                  <a:pt x="15912" y="3619"/>
                  <a:pt x="16085" y="4547"/>
                </a:cubicBezTo>
                <a:lnTo>
                  <a:pt x="19044" y="44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5" name="Google Shape;1865;p39"/>
          <p:cNvSpPr/>
          <p:nvPr/>
        </p:nvSpPr>
        <p:spPr>
          <a:xfrm>
            <a:off x="2018964" y="3004238"/>
            <a:ext cx="126770" cy="146130"/>
          </a:xfrm>
          <a:custGeom>
            <a:rect b="b" l="l" r="r" t="t"/>
            <a:pathLst>
              <a:path extrusionOk="0" h="21325" w="21532">
                <a:moveTo>
                  <a:pt x="21428" y="11531"/>
                </a:moveTo>
                <a:lnTo>
                  <a:pt x="21428" y="17156"/>
                </a:lnTo>
                <a:cubicBezTo>
                  <a:pt x="21466" y="17488"/>
                  <a:pt x="21428" y="17819"/>
                  <a:pt x="21353" y="18147"/>
                </a:cubicBezTo>
                <a:cubicBezTo>
                  <a:pt x="21122" y="18742"/>
                  <a:pt x="21084" y="19373"/>
                  <a:pt x="21084" y="19968"/>
                </a:cubicBezTo>
                <a:cubicBezTo>
                  <a:pt x="21084" y="20959"/>
                  <a:pt x="20547" y="21356"/>
                  <a:pt x="19388" y="21324"/>
                </a:cubicBezTo>
                <a:cubicBezTo>
                  <a:pt x="18541" y="21324"/>
                  <a:pt x="17730" y="21125"/>
                  <a:pt x="17038" y="20729"/>
                </a:cubicBezTo>
                <a:cubicBezTo>
                  <a:pt x="15379" y="19835"/>
                  <a:pt x="13726" y="18977"/>
                  <a:pt x="12068" y="18115"/>
                </a:cubicBezTo>
                <a:cubicBezTo>
                  <a:pt x="10296" y="17221"/>
                  <a:pt x="8525" y="16395"/>
                  <a:pt x="6711" y="15566"/>
                </a:cubicBezTo>
                <a:cubicBezTo>
                  <a:pt x="6363" y="15432"/>
                  <a:pt x="6019" y="15367"/>
                  <a:pt x="5632" y="15367"/>
                </a:cubicBezTo>
                <a:cubicBezTo>
                  <a:pt x="4440" y="15432"/>
                  <a:pt x="3206" y="15533"/>
                  <a:pt x="1972" y="15566"/>
                </a:cubicBezTo>
                <a:cubicBezTo>
                  <a:pt x="469" y="15630"/>
                  <a:pt x="-68" y="15169"/>
                  <a:pt x="7" y="13878"/>
                </a:cubicBezTo>
                <a:cubicBezTo>
                  <a:pt x="83" y="11928"/>
                  <a:pt x="163" y="9941"/>
                  <a:pt x="431" y="8023"/>
                </a:cubicBezTo>
                <a:cubicBezTo>
                  <a:pt x="625" y="6764"/>
                  <a:pt x="1473" y="5741"/>
                  <a:pt x="3051" y="5907"/>
                </a:cubicBezTo>
                <a:cubicBezTo>
                  <a:pt x="5015" y="6105"/>
                  <a:pt x="6593" y="5445"/>
                  <a:pt x="8172" y="4551"/>
                </a:cubicBezTo>
                <a:cubicBezTo>
                  <a:pt x="10560" y="3260"/>
                  <a:pt x="13142" y="2269"/>
                  <a:pt x="15681" y="1310"/>
                </a:cubicBezTo>
                <a:cubicBezTo>
                  <a:pt x="16604" y="978"/>
                  <a:pt x="17490" y="614"/>
                  <a:pt x="18418" y="217"/>
                </a:cubicBezTo>
                <a:cubicBezTo>
                  <a:pt x="19610" y="-244"/>
                  <a:pt x="20383" y="19"/>
                  <a:pt x="20689" y="1112"/>
                </a:cubicBezTo>
                <a:cubicBezTo>
                  <a:pt x="20882" y="1775"/>
                  <a:pt x="20957" y="2467"/>
                  <a:pt x="20995" y="3131"/>
                </a:cubicBezTo>
                <a:cubicBezTo>
                  <a:pt x="21188" y="5911"/>
                  <a:pt x="21344" y="8723"/>
                  <a:pt x="21532" y="11535"/>
                </a:cubicBezTo>
                <a:lnTo>
                  <a:pt x="21414" y="11535"/>
                </a:lnTo>
                <a:close/>
                <a:moveTo>
                  <a:pt x="18347" y="2467"/>
                </a:moveTo>
                <a:cubicBezTo>
                  <a:pt x="16227" y="2896"/>
                  <a:pt x="8638" y="5975"/>
                  <a:pt x="6947" y="7100"/>
                </a:cubicBezTo>
                <a:lnTo>
                  <a:pt x="6947" y="13619"/>
                </a:lnTo>
                <a:cubicBezTo>
                  <a:pt x="11144" y="14845"/>
                  <a:pt x="14729" y="17059"/>
                  <a:pt x="18541" y="18782"/>
                </a:cubicBezTo>
                <a:lnTo>
                  <a:pt x="18541" y="16071"/>
                </a:lnTo>
                <a:cubicBezTo>
                  <a:pt x="18541" y="12300"/>
                  <a:pt x="18503" y="8496"/>
                  <a:pt x="18465" y="4721"/>
                </a:cubicBezTo>
                <a:cubicBezTo>
                  <a:pt x="18503" y="3960"/>
                  <a:pt x="18390" y="3232"/>
                  <a:pt x="18347" y="2471"/>
                </a:cubicBezTo>
                <a:close/>
                <a:moveTo>
                  <a:pt x="2556" y="8124"/>
                </a:moveTo>
                <a:cubicBezTo>
                  <a:pt x="2481" y="9977"/>
                  <a:pt x="2401" y="11762"/>
                  <a:pt x="2325" y="13615"/>
                </a:cubicBezTo>
                <a:lnTo>
                  <a:pt x="4483" y="13417"/>
                </a:lnTo>
                <a:lnTo>
                  <a:pt x="4483" y="7529"/>
                </a:lnTo>
                <a:lnTo>
                  <a:pt x="2556" y="81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6" name="Google Shape;1866;p39"/>
          <p:cNvSpPr/>
          <p:nvPr/>
        </p:nvSpPr>
        <p:spPr>
          <a:xfrm>
            <a:off x="2165986" y="3019803"/>
            <a:ext cx="29916" cy="113430"/>
          </a:xfrm>
          <a:custGeom>
            <a:rect b="b" l="l" r="r" t="t"/>
            <a:pathLst>
              <a:path extrusionOk="0" h="21534" w="21600">
                <a:moveTo>
                  <a:pt x="21580" y="11147"/>
                </a:moveTo>
                <a:cubicBezTo>
                  <a:pt x="21260" y="14548"/>
                  <a:pt x="18297" y="17559"/>
                  <a:pt x="12091" y="20360"/>
                </a:cubicBezTo>
                <a:cubicBezTo>
                  <a:pt x="11431" y="20660"/>
                  <a:pt x="10610" y="20960"/>
                  <a:pt x="9809" y="21176"/>
                </a:cubicBezTo>
                <a:cubicBezTo>
                  <a:pt x="9148" y="21349"/>
                  <a:pt x="8168" y="21476"/>
                  <a:pt x="7347" y="21518"/>
                </a:cubicBezTo>
                <a:cubicBezTo>
                  <a:pt x="6366" y="21560"/>
                  <a:pt x="5385" y="21518"/>
                  <a:pt x="4564" y="21434"/>
                </a:cubicBezTo>
                <a:cubicBezTo>
                  <a:pt x="3583" y="21349"/>
                  <a:pt x="2923" y="21176"/>
                  <a:pt x="2282" y="20960"/>
                </a:cubicBezTo>
                <a:cubicBezTo>
                  <a:pt x="1782" y="20744"/>
                  <a:pt x="1622" y="20486"/>
                  <a:pt x="1962" y="20228"/>
                </a:cubicBezTo>
                <a:cubicBezTo>
                  <a:pt x="2282" y="19754"/>
                  <a:pt x="2783" y="19280"/>
                  <a:pt x="3603" y="18765"/>
                </a:cubicBezTo>
                <a:cubicBezTo>
                  <a:pt x="6546" y="16743"/>
                  <a:pt x="9489" y="14716"/>
                  <a:pt x="10810" y="12568"/>
                </a:cubicBezTo>
                <a:cubicBezTo>
                  <a:pt x="12772" y="9468"/>
                  <a:pt x="10310" y="6498"/>
                  <a:pt x="7047" y="3529"/>
                </a:cubicBezTo>
                <a:cubicBezTo>
                  <a:pt x="7047" y="3487"/>
                  <a:pt x="6886" y="3445"/>
                  <a:pt x="6886" y="3445"/>
                </a:cubicBezTo>
                <a:cubicBezTo>
                  <a:pt x="5745" y="2713"/>
                  <a:pt x="4604" y="1939"/>
                  <a:pt x="1642" y="1508"/>
                </a:cubicBezTo>
                <a:cubicBezTo>
                  <a:pt x="1321" y="1466"/>
                  <a:pt x="981" y="1424"/>
                  <a:pt x="661" y="1334"/>
                </a:cubicBezTo>
                <a:cubicBezTo>
                  <a:pt x="340" y="1250"/>
                  <a:pt x="340" y="1160"/>
                  <a:pt x="160" y="1076"/>
                </a:cubicBezTo>
                <a:cubicBezTo>
                  <a:pt x="0" y="992"/>
                  <a:pt x="0" y="860"/>
                  <a:pt x="0" y="818"/>
                </a:cubicBezTo>
                <a:cubicBezTo>
                  <a:pt x="0" y="734"/>
                  <a:pt x="160" y="602"/>
                  <a:pt x="320" y="560"/>
                </a:cubicBezTo>
                <a:cubicBezTo>
                  <a:pt x="1141" y="302"/>
                  <a:pt x="2122" y="128"/>
                  <a:pt x="3263" y="44"/>
                </a:cubicBezTo>
                <a:cubicBezTo>
                  <a:pt x="4244" y="-40"/>
                  <a:pt x="5545" y="2"/>
                  <a:pt x="6546" y="128"/>
                </a:cubicBezTo>
                <a:cubicBezTo>
                  <a:pt x="7527" y="213"/>
                  <a:pt x="8508" y="386"/>
                  <a:pt x="9168" y="644"/>
                </a:cubicBezTo>
                <a:cubicBezTo>
                  <a:pt x="11290" y="1376"/>
                  <a:pt x="13593" y="2150"/>
                  <a:pt x="14894" y="2971"/>
                </a:cubicBezTo>
                <a:cubicBezTo>
                  <a:pt x="19158" y="5598"/>
                  <a:pt x="21440" y="8352"/>
                  <a:pt x="21600" y="111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7" name="Google Shape;1867;p39"/>
          <p:cNvSpPr/>
          <p:nvPr/>
        </p:nvSpPr>
        <p:spPr>
          <a:xfrm>
            <a:off x="2154442" y="3039911"/>
            <a:ext cx="18441" cy="64246"/>
          </a:xfrm>
          <a:custGeom>
            <a:rect b="b" l="l" r="r" t="t"/>
            <a:pathLst>
              <a:path extrusionOk="0" h="21487" w="20662">
                <a:moveTo>
                  <a:pt x="20520" y="10481"/>
                </a:moveTo>
                <a:cubicBezTo>
                  <a:pt x="20769" y="13440"/>
                  <a:pt x="18500" y="16241"/>
                  <a:pt x="15174" y="18977"/>
                </a:cubicBezTo>
                <a:cubicBezTo>
                  <a:pt x="14397" y="19580"/>
                  <a:pt x="13403" y="20192"/>
                  <a:pt x="11880" y="20720"/>
                </a:cubicBezTo>
                <a:cubicBezTo>
                  <a:pt x="11103" y="21026"/>
                  <a:pt x="10109" y="21249"/>
                  <a:pt x="8834" y="21407"/>
                </a:cubicBezTo>
                <a:cubicBezTo>
                  <a:pt x="7560" y="21555"/>
                  <a:pt x="6286" y="21481"/>
                  <a:pt x="5291" y="21332"/>
                </a:cubicBezTo>
                <a:cubicBezTo>
                  <a:pt x="4297" y="21184"/>
                  <a:pt x="3271" y="21026"/>
                  <a:pt x="2743" y="20730"/>
                </a:cubicBezTo>
                <a:cubicBezTo>
                  <a:pt x="2214" y="20433"/>
                  <a:pt x="1966" y="20043"/>
                  <a:pt x="2245" y="19746"/>
                </a:cubicBezTo>
                <a:cubicBezTo>
                  <a:pt x="2494" y="19060"/>
                  <a:pt x="2743" y="18383"/>
                  <a:pt x="3520" y="17697"/>
                </a:cubicBezTo>
                <a:cubicBezTo>
                  <a:pt x="5043" y="15879"/>
                  <a:pt x="6814" y="14061"/>
                  <a:pt x="8088" y="12160"/>
                </a:cubicBezTo>
                <a:cubicBezTo>
                  <a:pt x="10637" y="8979"/>
                  <a:pt x="8088" y="6095"/>
                  <a:pt x="2991" y="3368"/>
                </a:cubicBezTo>
                <a:cubicBezTo>
                  <a:pt x="1966" y="2839"/>
                  <a:pt x="443" y="2311"/>
                  <a:pt x="194" y="1773"/>
                </a:cubicBezTo>
                <a:cubicBezTo>
                  <a:pt x="-303" y="1318"/>
                  <a:pt x="194" y="558"/>
                  <a:pt x="1220" y="335"/>
                </a:cubicBezTo>
                <a:cubicBezTo>
                  <a:pt x="1997" y="187"/>
                  <a:pt x="2991" y="103"/>
                  <a:pt x="3768" y="29"/>
                </a:cubicBezTo>
                <a:cubicBezTo>
                  <a:pt x="4794" y="-45"/>
                  <a:pt x="5540" y="29"/>
                  <a:pt x="6565" y="178"/>
                </a:cubicBezTo>
                <a:cubicBezTo>
                  <a:pt x="9114" y="632"/>
                  <a:pt x="10885" y="1161"/>
                  <a:pt x="12408" y="1847"/>
                </a:cubicBezTo>
                <a:cubicBezTo>
                  <a:pt x="18251" y="4193"/>
                  <a:pt x="21297" y="7310"/>
                  <a:pt x="20551" y="104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8" name="Google Shape;1868;p39"/>
          <p:cNvSpPr/>
          <p:nvPr/>
        </p:nvSpPr>
        <p:spPr>
          <a:xfrm>
            <a:off x="2349804" y="2904510"/>
            <a:ext cx="256484" cy="315043"/>
          </a:xfrm>
          <a:custGeom>
            <a:rect b="b" l="l" r="r" t="t"/>
            <a:pathLst>
              <a:path extrusionOk="0" h="21501" w="21585">
                <a:moveTo>
                  <a:pt x="21508" y="11457"/>
                </a:moveTo>
                <a:cubicBezTo>
                  <a:pt x="21545" y="13483"/>
                  <a:pt x="21566" y="15510"/>
                  <a:pt x="21585" y="17522"/>
                </a:cubicBezTo>
                <a:cubicBezTo>
                  <a:pt x="21585" y="18249"/>
                  <a:pt x="21527" y="19007"/>
                  <a:pt x="21508" y="19734"/>
                </a:cubicBezTo>
                <a:cubicBezTo>
                  <a:pt x="21489" y="20771"/>
                  <a:pt x="20498" y="21405"/>
                  <a:pt x="19333" y="21420"/>
                </a:cubicBezTo>
                <a:cubicBezTo>
                  <a:pt x="16967" y="21451"/>
                  <a:pt x="14619" y="21513"/>
                  <a:pt x="12274" y="21498"/>
                </a:cubicBezTo>
                <a:cubicBezTo>
                  <a:pt x="9469" y="21483"/>
                  <a:pt x="6664" y="21420"/>
                  <a:pt x="3859" y="21375"/>
                </a:cubicBezTo>
                <a:cubicBezTo>
                  <a:pt x="3191" y="21345"/>
                  <a:pt x="2561" y="21282"/>
                  <a:pt x="1913" y="21205"/>
                </a:cubicBezTo>
                <a:cubicBezTo>
                  <a:pt x="1131" y="21112"/>
                  <a:pt x="349" y="20385"/>
                  <a:pt x="309" y="19689"/>
                </a:cubicBezTo>
                <a:cubicBezTo>
                  <a:pt x="232" y="17940"/>
                  <a:pt x="158" y="16176"/>
                  <a:pt x="118" y="14413"/>
                </a:cubicBezTo>
                <a:cubicBezTo>
                  <a:pt x="81" y="10545"/>
                  <a:pt x="60" y="6676"/>
                  <a:pt x="4" y="2824"/>
                </a:cubicBezTo>
                <a:cubicBezTo>
                  <a:pt x="-15" y="2220"/>
                  <a:pt x="22" y="1663"/>
                  <a:pt x="309" y="1105"/>
                </a:cubicBezTo>
                <a:cubicBezTo>
                  <a:pt x="538" y="687"/>
                  <a:pt x="862" y="363"/>
                  <a:pt x="1434" y="238"/>
                </a:cubicBezTo>
                <a:cubicBezTo>
                  <a:pt x="1626" y="208"/>
                  <a:pt x="1836" y="176"/>
                  <a:pt x="2046" y="161"/>
                </a:cubicBezTo>
                <a:cubicBezTo>
                  <a:pt x="2923" y="131"/>
                  <a:pt x="3800" y="131"/>
                  <a:pt x="4678" y="83"/>
                </a:cubicBezTo>
                <a:cubicBezTo>
                  <a:pt x="7959" y="-87"/>
                  <a:pt x="11261" y="53"/>
                  <a:pt x="14523" y="68"/>
                </a:cubicBezTo>
                <a:cubicBezTo>
                  <a:pt x="14848" y="68"/>
                  <a:pt x="15154" y="98"/>
                  <a:pt x="15438" y="208"/>
                </a:cubicBezTo>
                <a:cubicBezTo>
                  <a:pt x="15723" y="318"/>
                  <a:pt x="15991" y="441"/>
                  <a:pt x="16220" y="626"/>
                </a:cubicBezTo>
                <a:cubicBezTo>
                  <a:pt x="17270" y="1431"/>
                  <a:pt x="18395" y="2174"/>
                  <a:pt x="19464" y="2947"/>
                </a:cubicBezTo>
                <a:cubicBezTo>
                  <a:pt x="19865" y="3225"/>
                  <a:pt x="20227" y="3550"/>
                  <a:pt x="20647" y="3813"/>
                </a:cubicBezTo>
                <a:cubicBezTo>
                  <a:pt x="21123" y="4124"/>
                  <a:pt x="21258" y="4525"/>
                  <a:pt x="21277" y="4988"/>
                </a:cubicBezTo>
                <a:cubicBezTo>
                  <a:pt x="21314" y="6985"/>
                  <a:pt x="21373" y="8981"/>
                  <a:pt x="21391" y="10976"/>
                </a:cubicBezTo>
                <a:lnTo>
                  <a:pt x="21391" y="11440"/>
                </a:lnTo>
                <a:lnTo>
                  <a:pt x="21506" y="11440"/>
                </a:lnTo>
                <a:lnTo>
                  <a:pt x="21506" y="11455"/>
                </a:lnTo>
                <a:close/>
                <a:moveTo>
                  <a:pt x="14276" y="1105"/>
                </a:moveTo>
                <a:cubicBezTo>
                  <a:pt x="13989" y="1075"/>
                  <a:pt x="13723" y="1058"/>
                  <a:pt x="13476" y="1058"/>
                </a:cubicBezTo>
                <a:cubicBezTo>
                  <a:pt x="11301" y="1028"/>
                  <a:pt x="9144" y="995"/>
                  <a:pt x="6970" y="965"/>
                </a:cubicBezTo>
                <a:cubicBezTo>
                  <a:pt x="5996" y="950"/>
                  <a:pt x="5005" y="950"/>
                  <a:pt x="4031" y="935"/>
                </a:cubicBezTo>
                <a:cubicBezTo>
                  <a:pt x="3534" y="935"/>
                  <a:pt x="3040" y="920"/>
                  <a:pt x="2524" y="950"/>
                </a:cubicBezTo>
                <a:cubicBezTo>
                  <a:pt x="1817" y="980"/>
                  <a:pt x="1609" y="1151"/>
                  <a:pt x="1474" y="1739"/>
                </a:cubicBezTo>
                <a:cubicBezTo>
                  <a:pt x="1360" y="2265"/>
                  <a:pt x="1322" y="2791"/>
                  <a:pt x="1397" y="3317"/>
                </a:cubicBezTo>
                <a:cubicBezTo>
                  <a:pt x="1434" y="3533"/>
                  <a:pt x="1434" y="3766"/>
                  <a:pt x="1434" y="3984"/>
                </a:cubicBezTo>
                <a:cubicBezTo>
                  <a:pt x="1453" y="8966"/>
                  <a:pt x="1453" y="13949"/>
                  <a:pt x="1472" y="18915"/>
                </a:cubicBezTo>
                <a:cubicBezTo>
                  <a:pt x="1472" y="19038"/>
                  <a:pt x="1472" y="19163"/>
                  <a:pt x="1490" y="19286"/>
                </a:cubicBezTo>
                <a:cubicBezTo>
                  <a:pt x="1605" y="19920"/>
                  <a:pt x="2025" y="20308"/>
                  <a:pt x="2883" y="20323"/>
                </a:cubicBezTo>
                <a:cubicBezTo>
                  <a:pt x="6204" y="20431"/>
                  <a:pt x="9523" y="20431"/>
                  <a:pt x="12843" y="20385"/>
                </a:cubicBezTo>
                <a:cubicBezTo>
                  <a:pt x="14523" y="20355"/>
                  <a:pt x="16183" y="20355"/>
                  <a:pt x="17861" y="20338"/>
                </a:cubicBezTo>
                <a:cubicBezTo>
                  <a:pt x="18281" y="20338"/>
                  <a:pt x="18682" y="20353"/>
                  <a:pt x="19100" y="20323"/>
                </a:cubicBezTo>
                <a:cubicBezTo>
                  <a:pt x="19844" y="20292"/>
                  <a:pt x="20187" y="19997"/>
                  <a:pt x="20187" y="19411"/>
                </a:cubicBezTo>
                <a:cubicBezTo>
                  <a:pt x="20168" y="18358"/>
                  <a:pt x="20150" y="17291"/>
                  <a:pt x="20110" y="16224"/>
                </a:cubicBezTo>
                <a:cubicBezTo>
                  <a:pt x="20091" y="15620"/>
                  <a:pt x="20073" y="14986"/>
                  <a:pt x="20052" y="14382"/>
                </a:cubicBezTo>
                <a:cubicBezTo>
                  <a:pt x="19993" y="13020"/>
                  <a:pt x="19919" y="11644"/>
                  <a:pt x="19879" y="10282"/>
                </a:cubicBezTo>
                <a:cubicBezTo>
                  <a:pt x="19842" y="8796"/>
                  <a:pt x="19879" y="7295"/>
                  <a:pt x="19879" y="5810"/>
                </a:cubicBezTo>
                <a:cubicBezTo>
                  <a:pt x="19879" y="5702"/>
                  <a:pt x="19860" y="5594"/>
                  <a:pt x="19860" y="5484"/>
                </a:cubicBezTo>
                <a:cubicBezTo>
                  <a:pt x="19802" y="5469"/>
                  <a:pt x="19746" y="5454"/>
                  <a:pt x="19688" y="5454"/>
                </a:cubicBezTo>
                <a:cubicBezTo>
                  <a:pt x="18638" y="5469"/>
                  <a:pt x="17590" y="5501"/>
                  <a:pt x="16540" y="5501"/>
                </a:cubicBezTo>
                <a:cubicBezTo>
                  <a:pt x="16215" y="5501"/>
                  <a:pt x="15872" y="5471"/>
                  <a:pt x="15567" y="5409"/>
                </a:cubicBezTo>
                <a:cubicBezTo>
                  <a:pt x="14918" y="5286"/>
                  <a:pt x="14726" y="5068"/>
                  <a:pt x="14652" y="4542"/>
                </a:cubicBezTo>
                <a:cubicBezTo>
                  <a:pt x="14633" y="4387"/>
                  <a:pt x="14614" y="4231"/>
                  <a:pt x="14614" y="4078"/>
                </a:cubicBezTo>
                <a:cubicBezTo>
                  <a:pt x="14500" y="3149"/>
                  <a:pt x="14386" y="2159"/>
                  <a:pt x="14271" y="1107"/>
                </a:cubicBezTo>
                <a:close/>
                <a:moveTo>
                  <a:pt x="19086" y="4385"/>
                </a:moveTo>
                <a:lnTo>
                  <a:pt x="19104" y="4292"/>
                </a:lnTo>
                <a:lnTo>
                  <a:pt x="15709" y="1785"/>
                </a:lnTo>
                <a:lnTo>
                  <a:pt x="15632" y="1815"/>
                </a:lnTo>
                <a:cubicBezTo>
                  <a:pt x="15805" y="2712"/>
                  <a:pt x="15975" y="3594"/>
                  <a:pt x="16148" y="4508"/>
                </a:cubicBezTo>
                <a:lnTo>
                  <a:pt x="19086" y="43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9" name="Google Shape;1869;p39"/>
          <p:cNvSpPr/>
          <p:nvPr/>
        </p:nvSpPr>
        <p:spPr>
          <a:xfrm>
            <a:off x="2512123" y="3100974"/>
            <a:ext cx="50988" cy="75711"/>
          </a:xfrm>
          <a:custGeom>
            <a:rect b="b" l="l" r="r" t="t"/>
            <a:pathLst>
              <a:path extrusionOk="0" h="21327" w="20477">
                <a:moveTo>
                  <a:pt x="13616" y="10409"/>
                </a:moveTo>
                <a:cubicBezTo>
                  <a:pt x="10975" y="8745"/>
                  <a:pt x="8512" y="7151"/>
                  <a:pt x="6048" y="5619"/>
                </a:cubicBezTo>
                <a:cubicBezTo>
                  <a:pt x="5134" y="5041"/>
                  <a:pt x="4131" y="4470"/>
                  <a:pt x="3229" y="3892"/>
                </a:cubicBezTo>
                <a:cubicBezTo>
                  <a:pt x="2772" y="3634"/>
                  <a:pt x="2404" y="3313"/>
                  <a:pt x="2136" y="3001"/>
                </a:cubicBezTo>
                <a:cubicBezTo>
                  <a:pt x="1222" y="2110"/>
                  <a:pt x="1312" y="1086"/>
                  <a:pt x="2225" y="508"/>
                </a:cubicBezTo>
                <a:cubicBezTo>
                  <a:pt x="2772" y="188"/>
                  <a:pt x="3318" y="0"/>
                  <a:pt x="3953" y="0"/>
                </a:cubicBezTo>
                <a:cubicBezTo>
                  <a:pt x="4588" y="0"/>
                  <a:pt x="5224" y="125"/>
                  <a:pt x="5781" y="445"/>
                </a:cubicBezTo>
                <a:cubicBezTo>
                  <a:pt x="8601" y="1977"/>
                  <a:pt x="11253" y="3509"/>
                  <a:pt x="13984" y="5111"/>
                </a:cubicBezTo>
                <a:cubicBezTo>
                  <a:pt x="15622" y="6135"/>
                  <a:pt x="17172" y="7283"/>
                  <a:pt x="18721" y="8370"/>
                </a:cubicBezTo>
                <a:cubicBezTo>
                  <a:pt x="20905" y="9839"/>
                  <a:pt x="21184" y="11120"/>
                  <a:pt x="18810" y="12652"/>
                </a:cubicBezTo>
                <a:cubicBezTo>
                  <a:pt x="15076" y="15020"/>
                  <a:pt x="11242" y="17192"/>
                  <a:pt x="7419" y="19490"/>
                </a:cubicBezTo>
                <a:cubicBezTo>
                  <a:pt x="6505" y="19998"/>
                  <a:pt x="5692" y="20514"/>
                  <a:pt x="4689" y="20897"/>
                </a:cubicBezTo>
                <a:cubicBezTo>
                  <a:pt x="3139" y="21600"/>
                  <a:pt x="1412" y="21405"/>
                  <a:pt x="498" y="20576"/>
                </a:cubicBezTo>
                <a:cubicBezTo>
                  <a:pt x="-416" y="19685"/>
                  <a:pt x="-48" y="18599"/>
                  <a:pt x="1412" y="17700"/>
                </a:cubicBezTo>
                <a:cubicBezTo>
                  <a:pt x="4599" y="15786"/>
                  <a:pt x="7887" y="13934"/>
                  <a:pt x="11075" y="12074"/>
                </a:cubicBezTo>
                <a:cubicBezTo>
                  <a:pt x="11900" y="11566"/>
                  <a:pt x="12624" y="11050"/>
                  <a:pt x="13627" y="104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0" name="Google Shape;1870;p39"/>
          <p:cNvSpPr/>
          <p:nvPr/>
        </p:nvSpPr>
        <p:spPr>
          <a:xfrm>
            <a:off x="2393090" y="3097375"/>
            <a:ext cx="51373" cy="71487"/>
          </a:xfrm>
          <a:custGeom>
            <a:rect b="b" l="l" r="r" t="t"/>
            <a:pathLst>
              <a:path extrusionOk="0" h="21197" w="20736">
                <a:moveTo>
                  <a:pt x="6803" y="12155"/>
                </a:moveTo>
                <a:cubicBezTo>
                  <a:pt x="10463" y="13701"/>
                  <a:pt x="13943" y="15182"/>
                  <a:pt x="17323" y="16663"/>
                </a:cubicBezTo>
                <a:cubicBezTo>
                  <a:pt x="18151" y="17000"/>
                  <a:pt x="18879" y="17337"/>
                  <a:pt x="19606" y="17674"/>
                </a:cubicBezTo>
                <a:cubicBezTo>
                  <a:pt x="20703" y="18349"/>
                  <a:pt x="20983" y="19155"/>
                  <a:pt x="20524" y="19961"/>
                </a:cubicBezTo>
                <a:cubicBezTo>
                  <a:pt x="19976" y="20899"/>
                  <a:pt x="19058" y="21310"/>
                  <a:pt x="17592" y="21170"/>
                </a:cubicBezTo>
                <a:cubicBezTo>
                  <a:pt x="16954" y="21104"/>
                  <a:pt x="16316" y="20965"/>
                  <a:pt x="15756" y="20767"/>
                </a:cubicBezTo>
                <a:cubicBezTo>
                  <a:pt x="11090" y="18883"/>
                  <a:pt x="6512" y="17066"/>
                  <a:pt x="2035" y="15116"/>
                </a:cubicBezTo>
                <a:cubicBezTo>
                  <a:pt x="-348" y="14105"/>
                  <a:pt x="-617" y="12558"/>
                  <a:pt x="1118" y="11012"/>
                </a:cubicBezTo>
                <a:cubicBezTo>
                  <a:pt x="1487" y="10675"/>
                  <a:pt x="1946" y="10403"/>
                  <a:pt x="2394" y="10074"/>
                </a:cubicBezTo>
                <a:cubicBezTo>
                  <a:pt x="6423" y="7047"/>
                  <a:pt x="10541" y="4086"/>
                  <a:pt x="14559" y="1059"/>
                </a:cubicBezTo>
                <a:cubicBezTo>
                  <a:pt x="15936" y="-19"/>
                  <a:pt x="17122" y="-290"/>
                  <a:pt x="18129" y="319"/>
                </a:cubicBezTo>
                <a:cubicBezTo>
                  <a:pt x="19136" y="927"/>
                  <a:pt x="19226" y="1865"/>
                  <a:pt x="17950" y="3074"/>
                </a:cubicBezTo>
                <a:cubicBezTo>
                  <a:pt x="15208" y="5492"/>
                  <a:pt x="12365" y="7853"/>
                  <a:pt x="9534" y="10206"/>
                </a:cubicBezTo>
                <a:cubicBezTo>
                  <a:pt x="8616" y="10740"/>
                  <a:pt x="7799" y="11283"/>
                  <a:pt x="6792" y="121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1" name="Google Shape;1871;p39"/>
          <p:cNvSpPr/>
          <p:nvPr/>
        </p:nvSpPr>
        <p:spPr>
          <a:xfrm>
            <a:off x="2465436" y="3091471"/>
            <a:ext cx="36586" cy="84231"/>
          </a:xfrm>
          <a:custGeom>
            <a:rect b="b" l="l" r="r" t="t"/>
            <a:pathLst>
              <a:path extrusionOk="0" h="21284" w="21521">
                <a:moveTo>
                  <a:pt x="17116" y="103"/>
                </a:moveTo>
                <a:cubicBezTo>
                  <a:pt x="20183" y="-184"/>
                  <a:pt x="21521" y="103"/>
                  <a:pt x="21521" y="1309"/>
                </a:cubicBezTo>
                <a:cubicBezTo>
                  <a:pt x="21390" y="2227"/>
                  <a:pt x="21260" y="3145"/>
                  <a:pt x="20722" y="4056"/>
                </a:cubicBezTo>
                <a:cubicBezTo>
                  <a:pt x="18992" y="7897"/>
                  <a:pt x="16056" y="11506"/>
                  <a:pt x="12711" y="15115"/>
                </a:cubicBezTo>
                <a:cubicBezTo>
                  <a:pt x="11374" y="16489"/>
                  <a:pt x="10313" y="17926"/>
                  <a:pt x="8714" y="19243"/>
                </a:cubicBezTo>
                <a:cubicBezTo>
                  <a:pt x="7915" y="19930"/>
                  <a:pt x="6855" y="20505"/>
                  <a:pt x="5386" y="21017"/>
                </a:cubicBezTo>
                <a:cubicBezTo>
                  <a:pt x="4179" y="21416"/>
                  <a:pt x="2580" y="21360"/>
                  <a:pt x="1389" y="20904"/>
                </a:cubicBezTo>
                <a:cubicBezTo>
                  <a:pt x="851" y="20729"/>
                  <a:pt x="459" y="20449"/>
                  <a:pt x="182" y="20161"/>
                </a:cubicBezTo>
                <a:cubicBezTo>
                  <a:pt x="-79" y="19874"/>
                  <a:pt x="-79" y="19587"/>
                  <a:pt x="313" y="19243"/>
                </a:cubicBezTo>
                <a:cubicBezTo>
                  <a:pt x="981" y="18557"/>
                  <a:pt x="1650" y="17926"/>
                  <a:pt x="2319" y="17239"/>
                </a:cubicBezTo>
                <a:cubicBezTo>
                  <a:pt x="8062" y="12480"/>
                  <a:pt x="12858" y="7609"/>
                  <a:pt x="15664" y="2395"/>
                </a:cubicBezTo>
                <a:cubicBezTo>
                  <a:pt x="15925" y="1764"/>
                  <a:pt x="16333" y="1134"/>
                  <a:pt x="16725" y="391"/>
                </a:cubicBezTo>
                <a:cubicBezTo>
                  <a:pt x="16855" y="391"/>
                  <a:pt x="17132" y="215"/>
                  <a:pt x="17132" y="1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2" name="Google Shape;1872;p39"/>
          <p:cNvSpPr/>
          <p:nvPr/>
        </p:nvSpPr>
        <p:spPr>
          <a:xfrm>
            <a:off x="2726572" y="2905175"/>
            <a:ext cx="255788" cy="315703"/>
          </a:xfrm>
          <a:custGeom>
            <a:rect b="b" l="l" r="r" t="t"/>
            <a:pathLst>
              <a:path extrusionOk="0" h="21513" w="21540">
                <a:moveTo>
                  <a:pt x="8302" y="21496"/>
                </a:moveTo>
                <a:cubicBezTo>
                  <a:pt x="8129" y="21466"/>
                  <a:pt x="7958" y="21466"/>
                  <a:pt x="7786" y="21449"/>
                </a:cubicBezTo>
                <a:cubicBezTo>
                  <a:pt x="6524" y="21419"/>
                  <a:pt x="5266" y="21402"/>
                  <a:pt x="4005" y="21341"/>
                </a:cubicBezTo>
                <a:cubicBezTo>
                  <a:pt x="3278" y="21311"/>
                  <a:pt x="2573" y="21248"/>
                  <a:pt x="1847" y="21156"/>
                </a:cubicBezTo>
                <a:cubicBezTo>
                  <a:pt x="1083" y="21063"/>
                  <a:pt x="338" y="20321"/>
                  <a:pt x="301" y="19658"/>
                </a:cubicBezTo>
                <a:cubicBezTo>
                  <a:pt x="263" y="18992"/>
                  <a:pt x="224" y="18360"/>
                  <a:pt x="224" y="17696"/>
                </a:cubicBezTo>
                <a:cubicBezTo>
                  <a:pt x="186" y="14575"/>
                  <a:pt x="128" y="11456"/>
                  <a:pt x="90" y="8334"/>
                </a:cubicBezTo>
                <a:cubicBezTo>
                  <a:pt x="53" y="6511"/>
                  <a:pt x="53" y="4688"/>
                  <a:pt x="13" y="2864"/>
                </a:cubicBezTo>
                <a:cubicBezTo>
                  <a:pt x="-5" y="2324"/>
                  <a:pt x="-45" y="1799"/>
                  <a:pt x="224" y="1304"/>
                </a:cubicBezTo>
                <a:cubicBezTo>
                  <a:pt x="375" y="1011"/>
                  <a:pt x="567" y="731"/>
                  <a:pt x="835" y="501"/>
                </a:cubicBezTo>
                <a:cubicBezTo>
                  <a:pt x="1102" y="253"/>
                  <a:pt x="1503" y="161"/>
                  <a:pt x="1905" y="161"/>
                </a:cubicBezTo>
                <a:cubicBezTo>
                  <a:pt x="2879" y="130"/>
                  <a:pt x="3834" y="130"/>
                  <a:pt x="4789" y="83"/>
                </a:cubicBezTo>
                <a:cubicBezTo>
                  <a:pt x="8017" y="-87"/>
                  <a:pt x="11263" y="53"/>
                  <a:pt x="14490" y="68"/>
                </a:cubicBezTo>
                <a:cubicBezTo>
                  <a:pt x="14815" y="68"/>
                  <a:pt x="15140" y="98"/>
                  <a:pt x="15446" y="208"/>
                </a:cubicBezTo>
                <a:cubicBezTo>
                  <a:pt x="15752" y="300"/>
                  <a:pt x="16018" y="455"/>
                  <a:pt x="16247" y="640"/>
                </a:cubicBezTo>
                <a:cubicBezTo>
                  <a:pt x="17298" y="1443"/>
                  <a:pt x="18423" y="2186"/>
                  <a:pt x="19493" y="2957"/>
                </a:cubicBezTo>
                <a:cubicBezTo>
                  <a:pt x="19913" y="3250"/>
                  <a:pt x="20294" y="3575"/>
                  <a:pt x="20696" y="3868"/>
                </a:cubicBezTo>
                <a:cubicBezTo>
                  <a:pt x="21116" y="4145"/>
                  <a:pt x="21249" y="4485"/>
                  <a:pt x="21268" y="4903"/>
                </a:cubicBezTo>
                <a:cubicBezTo>
                  <a:pt x="21305" y="6076"/>
                  <a:pt x="21326" y="7267"/>
                  <a:pt x="21363" y="8457"/>
                </a:cubicBezTo>
                <a:cubicBezTo>
                  <a:pt x="21422" y="10358"/>
                  <a:pt x="21497" y="12242"/>
                  <a:pt x="21536" y="14142"/>
                </a:cubicBezTo>
                <a:cubicBezTo>
                  <a:pt x="21555" y="15518"/>
                  <a:pt x="21499" y="16891"/>
                  <a:pt x="21499" y="18267"/>
                </a:cubicBezTo>
                <a:cubicBezTo>
                  <a:pt x="21499" y="18745"/>
                  <a:pt x="21462" y="19210"/>
                  <a:pt x="21480" y="19688"/>
                </a:cubicBezTo>
                <a:cubicBezTo>
                  <a:pt x="21499" y="20786"/>
                  <a:pt x="20429" y="21386"/>
                  <a:pt x="19285" y="21403"/>
                </a:cubicBezTo>
                <a:cubicBezTo>
                  <a:pt x="17223" y="21434"/>
                  <a:pt x="15161" y="21434"/>
                  <a:pt x="13099" y="21466"/>
                </a:cubicBezTo>
                <a:cubicBezTo>
                  <a:pt x="12926" y="21481"/>
                  <a:pt x="12755" y="21496"/>
                  <a:pt x="12582" y="21513"/>
                </a:cubicBezTo>
                <a:lnTo>
                  <a:pt x="8304" y="21513"/>
                </a:lnTo>
                <a:lnTo>
                  <a:pt x="8304" y="21498"/>
                </a:lnTo>
                <a:close/>
                <a:moveTo>
                  <a:pt x="14259" y="1088"/>
                </a:moveTo>
                <a:cubicBezTo>
                  <a:pt x="13935" y="1058"/>
                  <a:pt x="13668" y="1041"/>
                  <a:pt x="13419" y="1041"/>
                </a:cubicBezTo>
                <a:cubicBezTo>
                  <a:pt x="11223" y="1011"/>
                  <a:pt x="9047" y="994"/>
                  <a:pt x="6849" y="964"/>
                </a:cubicBezTo>
                <a:cubicBezTo>
                  <a:pt x="5875" y="948"/>
                  <a:pt x="4920" y="948"/>
                  <a:pt x="3965" y="933"/>
                </a:cubicBezTo>
                <a:cubicBezTo>
                  <a:pt x="3467" y="933"/>
                  <a:pt x="2972" y="918"/>
                  <a:pt x="2475" y="948"/>
                </a:cubicBezTo>
                <a:cubicBezTo>
                  <a:pt x="1807" y="979"/>
                  <a:pt x="1578" y="1134"/>
                  <a:pt x="1482" y="1674"/>
                </a:cubicBezTo>
                <a:cubicBezTo>
                  <a:pt x="1405" y="2152"/>
                  <a:pt x="1368" y="2647"/>
                  <a:pt x="1368" y="3127"/>
                </a:cubicBezTo>
                <a:cubicBezTo>
                  <a:pt x="1368" y="3667"/>
                  <a:pt x="1426" y="4208"/>
                  <a:pt x="1445" y="4750"/>
                </a:cubicBezTo>
                <a:cubicBezTo>
                  <a:pt x="1464" y="6496"/>
                  <a:pt x="1464" y="8257"/>
                  <a:pt x="1464" y="10018"/>
                </a:cubicBezTo>
                <a:lnTo>
                  <a:pt x="1464" y="18962"/>
                </a:lnTo>
                <a:cubicBezTo>
                  <a:pt x="1464" y="19117"/>
                  <a:pt x="1482" y="19272"/>
                  <a:pt x="1501" y="19425"/>
                </a:cubicBezTo>
                <a:cubicBezTo>
                  <a:pt x="1693" y="20028"/>
                  <a:pt x="2113" y="20306"/>
                  <a:pt x="2781" y="20321"/>
                </a:cubicBezTo>
                <a:cubicBezTo>
                  <a:pt x="3755" y="20336"/>
                  <a:pt x="4710" y="20398"/>
                  <a:pt x="5665" y="20398"/>
                </a:cubicBezTo>
                <a:cubicBezTo>
                  <a:pt x="9140" y="20383"/>
                  <a:pt x="12578" y="20368"/>
                  <a:pt x="16053" y="20336"/>
                </a:cubicBezTo>
                <a:cubicBezTo>
                  <a:pt x="17045" y="20321"/>
                  <a:pt x="18038" y="20351"/>
                  <a:pt x="19051" y="20321"/>
                </a:cubicBezTo>
                <a:cubicBezTo>
                  <a:pt x="19796" y="20306"/>
                  <a:pt x="20158" y="20011"/>
                  <a:pt x="20158" y="19410"/>
                </a:cubicBezTo>
                <a:cubicBezTo>
                  <a:pt x="20140" y="18097"/>
                  <a:pt x="20100" y="16799"/>
                  <a:pt x="20063" y="15486"/>
                </a:cubicBezTo>
                <a:cubicBezTo>
                  <a:pt x="20044" y="15100"/>
                  <a:pt x="20025" y="14698"/>
                  <a:pt x="20025" y="14327"/>
                </a:cubicBezTo>
                <a:cubicBezTo>
                  <a:pt x="19967" y="13092"/>
                  <a:pt x="19892" y="11886"/>
                  <a:pt x="19853" y="10651"/>
                </a:cubicBezTo>
                <a:cubicBezTo>
                  <a:pt x="19815" y="9045"/>
                  <a:pt x="19853" y="7406"/>
                  <a:pt x="19853" y="5800"/>
                </a:cubicBezTo>
                <a:cubicBezTo>
                  <a:pt x="19853" y="5708"/>
                  <a:pt x="19834" y="5615"/>
                  <a:pt x="19815" y="5523"/>
                </a:cubicBezTo>
                <a:cubicBezTo>
                  <a:pt x="18689" y="5523"/>
                  <a:pt x="17601" y="5538"/>
                  <a:pt x="16511" y="5523"/>
                </a:cubicBezTo>
                <a:cubicBezTo>
                  <a:pt x="16186" y="5523"/>
                  <a:pt x="15861" y="5492"/>
                  <a:pt x="15537" y="5430"/>
                </a:cubicBezTo>
                <a:cubicBezTo>
                  <a:pt x="14869" y="5307"/>
                  <a:pt x="14659" y="5090"/>
                  <a:pt x="14582" y="4535"/>
                </a:cubicBezTo>
                <a:cubicBezTo>
                  <a:pt x="14523" y="4057"/>
                  <a:pt x="14486" y="3561"/>
                  <a:pt x="14430" y="3082"/>
                </a:cubicBezTo>
                <a:cubicBezTo>
                  <a:pt x="14411" y="2434"/>
                  <a:pt x="14334" y="1768"/>
                  <a:pt x="14257" y="1088"/>
                </a:cubicBezTo>
                <a:close/>
                <a:moveTo>
                  <a:pt x="15731" y="1784"/>
                </a:moveTo>
                <a:lnTo>
                  <a:pt x="15635" y="1814"/>
                </a:lnTo>
                <a:cubicBezTo>
                  <a:pt x="15808" y="2709"/>
                  <a:pt x="15978" y="3590"/>
                  <a:pt x="16151" y="4470"/>
                </a:cubicBezTo>
                <a:cubicBezTo>
                  <a:pt x="16723" y="4518"/>
                  <a:pt x="18785" y="4393"/>
                  <a:pt x="19150" y="4285"/>
                </a:cubicBezTo>
                <a:cubicBezTo>
                  <a:pt x="17984" y="3450"/>
                  <a:pt x="16840" y="2617"/>
                  <a:pt x="15731" y="17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3" name="Google Shape;1873;p39"/>
          <p:cNvSpPr/>
          <p:nvPr/>
        </p:nvSpPr>
        <p:spPr>
          <a:xfrm>
            <a:off x="2774739" y="3054061"/>
            <a:ext cx="161589" cy="14704"/>
          </a:xfrm>
          <a:custGeom>
            <a:rect b="b" l="l" r="r" t="t"/>
            <a:pathLst>
              <a:path extrusionOk="0" h="21233" w="21346">
                <a:moveTo>
                  <a:pt x="10227" y="21233"/>
                </a:moveTo>
                <a:lnTo>
                  <a:pt x="1986" y="21233"/>
                </a:lnTo>
                <a:cubicBezTo>
                  <a:pt x="1598" y="21233"/>
                  <a:pt x="1239" y="20912"/>
                  <a:pt x="847" y="20592"/>
                </a:cubicBezTo>
                <a:cubicBezTo>
                  <a:pt x="246" y="19590"/>
                  <a:pt x="-51" y="16344"/>
                  <a:pt x="8" y="11735"/>
                </a:cubicBezTo>
                <a:cubicBezTo>
                  <a:pt x="37" y="7488"/>
                  <a:pt x="308" y="5524"/>
                  <a:pt x="935" y="5163"/>
                </a:cubicBezTo>
                <a:cubicBezTo>
                  <a:pt x="1473" y="4843"/>
                  <a:pt x="2012" y="5163"/>
                  <a:pt x="2554" y="4843"/>
                </a:cubicBezTo>
                <a:cubicBezTo>
                  <a:pt x="6211" y="3200"/>
                  <a:pt x="9893" y="1557"/>
                  <a:pt x="13580" y="274"/>
                </a:cubicBezTo>
                <a:cubicBezTo>
                  <a:pt x="15826" y="-367"/>
                  <a:pt x="18134" y="274"/>
                  <a:pt x="20380" y="595"/>
                </a:cubicBezTo>
                <a:cubicBezTo>
                  <a:pt x="21128" y="595"/>
                  <a:pt x="21549" y="5524"/>
                  <a:pt x="21249" y="11415"/>
                </a:cubicBezTo>
                <a:cubicBezTo>
                  <a:pt x="21069" y="14380"/>
                  <a:pt x="20831" y="16344"/>
                  <a:pt x="20530" y="17306"/>
                </a:cubicBezTo>
                <a:cubicBezTo>
                  <a:pt x="19812" y="19269"/>
                  <a:pt x="19032" y="20592"/>
                  <a:pt x="18284" y="20592"/>
                </a:cubicBezTo>
                <a:cubicBezTo>
                  <a:pt x="15587" y="21233"/>
                  <a:pt x="12920" y="21233"/>
                  <a:pt x="10223" y="21233"/>
                </a:cubicBezTo>
                <a:lnTo>
                  <a:pt x="10223" y="212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4" name="Google Shape;1874;p39"/>
          <p:cNvSpPr/>
          <p:nvPr/>
        </p:nvSpPr>
        <p:spPr>
          <a:xfrm>
            <a:off x="2775149" y="3089910"/>
            <a:ext cx="162513" cy="12635"/>
          </a:xfrm>
          <a:custGeom>
            <a:rect b="b" l="l" r="r" t="t"/>
            <a:pathLst>
              <a:path extrusionOk="0" h="21506" w="21468">
                <a:moveTo>
                  <a:pt x="44" y="18771"/>
                </a:moveTo>
                <a:cubicBezTo>
                  <a:pt x="-106" y="6839"/>
                  <a:pt x="103" y="3726"/>
                  <a:pt x="971" y="2594"/>
                </a:cubicBezTo>
                <a:cubicBezTo>
                  <a:pt x="2169" y="1840"/>
                  <a:pt x="3397" y="661"/>
                  <a:pt x="4595" y="283"/>
                </a:cubicBezTo>
                <a:cubicBezTo>
                  <a:pt x="9450" y="-94"/>
                  <a:pt x="14301" y="-94"/>
                  <a:pt x="19186" y="283"/>
                </a:cubicBezTo>
                <a:cubicBezTo>
                  <a:pt x="19724" y="661"/>
                  <a:pt x="20263" y="1038"/>
                  <a:pt x="20805" y="1840"/>
                </a:cubicBezTo>
                <a:cubicBezTo>
                  <a:pt x="20985" y="1840"/>
                  <a:pt x="21135" y="2594"/>
                  <a:pt x="21285" y="4528"/>
                </a:cubicBezTo>
                <a:cubicBezTo>
                  <a:pt x="21406" y="6084"/>
                  <a:pt x="21465" y="8395"/>
                  <a:pt x="21465" y="10706"/>
                </a:cubicBezTo>
                <a:cubicBezTo>
                  <a:pt x="21494" y="14951"/>
                  <a:pt x="21285" y="18818"/>
                  <a:pt x="20864" y="20327"/>
                </a:cubicBezTo>
                <a:cubicBezTo>
                  <a:pt x="20593" y="21082"/>
                  <a:pt x="20325" y="21506"/>
                  <a:pt x="20054" y="21506"/>
                </a:cubicBezTo>
                <a:cubicBezTo>
                  <a:pt x="16547" y="21129"/>
                  <a:pt x="13012" y="20751"/>
                  <a:pt x="9509" y="20327"/>
                </a:cubicBezTo>
                <a:cubicBezTo>
                  <a:pt x="6991" y="19950"/>
                  <a:pt x="4474" y="19950"/>
                  <a:pt x="1990" y="19572"/>
                </a:cubicBezTo>
                <a:cubicBezTo>
                  <a:pt x="1330" y="19950"/>
                  <a:pt x="700" y="19572"/>
                  <a:pt x="44" y="188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5" name="Google Shape;1875;p39"/>
          <p:cNvSpPr/>
          <p:nvPr/>
        </p:nvSpPr>
        <p:spPr>
          <a:xfrm>
            <a:off x="2776914" y="3122048"/>
            <a:ext cx="157600" cy="16578"/>
          </a:xfrm>
          <a:custGeom>
            <a:rect b="b" l="l" r="r" t="t"/>
            <a:pathLst>
              <a:path extrusionOk="0" h="21600" w="21530">
                <a:moveTo>
                  <a:pt x="116" y="11542"/>
                </a:moveTo>
                <a:cubicBezTo>
                  <a:pt x="-70" y="5029"/>
                  <a:pt x="-70" y="3256"/>
                  <a:pt x="396" y="1773"/>
                </a:cubicBezTo>
                <a:cubicBezTo>
                  <a:pt x="767" y="579"/>
                  <a:pt x="1139" y="0"/>
                  <a:pt x="1544" y="0"/>
                </a:cubicBezTo>
                <a:cubicBezTo>
                  <a:pt x="5015" y="289"/>
                  <a:pt x="8453" y="579"/>
                  <a:pt x="11924" y="1483"/>
                </a:cubicBezTo>
                <a:cubicBezTo>
                  <a:pt x="14652" y="2062"/>
                  <a:pt x="17407" y="3256"/>
                  <a:pt x="20135" y="4450"/>
                </a:cubicBezTo>
                <a:cubicBezTo>
                  <a:pt x="20351" y="4450"/>
                  <a:pt x="20567" y="4740"/>
                  <a:pt x="20818" y="5029"/>
                </a:cubicBezTo>
                <a:cubicBezTo>
                  <a:pt x="21003" y="5319"/>
                  <a:pt x="21219" y="6223"/>
                  <a:pt x="21344" y="7707"/>
                </a:cubicBezTo>
                <a:cubicBezTo>
                  <a:pt x="21469" y="9190"/>
                  <a:pt x="21530" y="10963"/>
                  <a:pt x="21530" y="13025"/>
                </a:cubicBezTo>
                <a:cubicBezTo>
                  <a:pt x="21530" y="14798"/>
                  <a:pt x="21469" y="16860"/>
                  <a:pt x="21344" y="18344"/>
                </a:cubicBezTo>
                <a:cubicBezTo>
                  <a:pt x="21219" y="19827"/>
                  <a:pt x="21034" y="20695"/>
                  <a:pt x="20818" y="21021"/>
                </a:cubicBezTo>
                <a:cubicBezTo>
                  <a:pt x="20537" y="21600"/>
                  <a:pt x="20261" y="21600"/>
                  <a:pt x="19980" y="21600"/>
                </a:cubicBezTo>
                <a:cubicBezTo>
                  <a:pt x="18339" y="21021"/>
                  <a:pt x="16695" y="20406"/>
                  <a:pt x="15054" y="19827"/>
                </a:cubicBezTo>
                <a:cubicBezTo>
                  <a:pt x="12204" y="18054"/>
                  <a:pt x="9385" y="16571"/>
                  <a:pt x="6531" y="14798"/>
                </a:cubicBezTo>
                <a:cubicBezTo>
                  <a:pt x="5012" y="14219"/>
                  <a:pt x="3526" y="13893"/>
                  <a:pt x="2007" y="13025"/>
                </a:cubicBezTo>
                <a:cubicBezTo>
                  <a:pt x="1355" y="12736"/>
                  <a:pt x="737" y="12121"/>
                  <a:pt x="116" y="115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6" name="Google Shape;1876;p39"/>
          <p:cNvSpPr/>
          <p:nvPr/>
        </p:nvSpPr>
        <p:spPr>
          <a:xfrm>
            <a:off x="2889662" y="3157651"/>
            <a:ext cx="42787" cy="13052"/>
          </a:xfrm>
          <a:custGeom>
            <a:rect b="b" l="l" r="r" t="t"/>
            <a:pathLst>
              <a:path extrusionOk="0" h="21397" w="21447">
                <a:moveTo>
                  <a:pt x="10514" y="19732"/>
                </a:moveTo>
                <a:cubicBezTo>
                  <a:pt x="8470" y="19367"/>
                  <a:pt x="6425" y="19367"/>
                  <a:pt x="4367" y="19003"/>
                </a:cubicBezTo>
                <a:cubicBezTo>
                  <a:pt x="3463" y="18638"/>
                  <a:pt x="2545" y="18273"/>
                  <a:pt x="1641" y="17499"/>
                </a:cubicBezTo>
                <a:cubicBezTo>
                  <a:pt x="1071" y="17134"/>
                  <a:pt x="612" y="16359"/>
                  <a:pt x="389" y="15266"/>
                </a:cubicBezTo>
                <a:cubicBezTo>
                  <a:pt x="41" y="14127"/>
                  <a:pt x="-70" y="12304"/>
                  <a:pt x="41" y="10435"/>
                </a:cubicBezTo>
                <a:cubicBezTo>
                  <a:pt x="41" y="8567"/>
                  <a:pt x="264" y="6699"/>
                  <a:pt x="612" y="5241"/>
                </a:cubicBezTo>
                <a:cubicBezTo>
                  <a:pt x="959" y="3782"/>
                  <a:pt x="1516" y="3008"/>
                  <a:pt x="2086" y="3008"/>
                </a:cubicBezTo>
                <a:cubicBezTo>
                  <a:pt x="3671" y="2278"/>
                  <a:pt x="5382" y="1868"/>
                  <a:pt x="6982" y="1504"/>
                </a:cubicBezTo>
                <a:cubicBezTo>
                  <a:pt x="10055" y="775"/>
                  <a:pt x="13129" y="365"/>
                  <a:pt x="16078" y="0"/>
                </a:cubicBezTo>
                <a:cubicBezTo>
                  <a:pt x="16982" y="0"/>
                  <a:pt x="17900" y="365"/>
                  <a:pt x="18804" y="729"/>
                </a:cubicBezTo>
                <a:cubicBezTo>
                  <a:pt x="20389" y="1458"/>
                  <a:pt x="21307" y="4466"/>
                  <a:pt x="21419" y="8932"/>
                </a:cubicBezTo>
                <a:cubicBezTo>
                  <a:pt x="21530" y="11165"/>
                  <a:pt x="21307" y="13397"/>
                  <a:pt x="20848" y="15266"/>
                </a:cubicBezTo>
                <a:cubicBezTo>
                  <a:pt x="20501" y="17134"/>
                  <a:pt x="19819" y="18228"/>
                  <a:pt x="19263" y="19003"/>
                </a:cubicBezTo>
                <a:cubicBezTo>
                  <a:pt x="17677" y="20142"/>
                  <a:pt x="16078" y="20871"/>
                  <a:pt x="14367" y="21235"/>
                </a:cubicBezTo>
                <a:cubicBezTo>
                  <a:pt x="13115" y="21600"/>
                  <a:pt x="11752" y="21235"/>
                  <a:pt x="10389" y="21235"/>
                </a:cubicBezTo>
                <a:lnTo>
                  <a:pt x="10501" y="19732"/>
                </a:lnTo>
                <a:lnTo>
                  <a:pt x="10501" y="197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7" name="Google Shape;1877;p39"/>
          <p:cNvSpPr/>
          <p:nvPr/>
        </p:nvSpPr>
        <p:spPr>
          <a:xfrm>
            <a:off x="2764895" y="3025183"/>
            <a:ext cx="43213" cy="10020"/>
          </a:xfrm>
          <a:custGeom>
            <a:rect b="b" l="l" r="r" t="t"/>
            <a:pathLst>
              <a:path extrusionOk="0" h="21206" w="21340">
                <a:moveTo>
                  <a:pt x="10595" y="76"/>
                </a:moveTo>
                <a:lnTo>
                  <a:pt x="17535" y="76"/>
                </a:lnTo>
                <a:cubicBezTo>
                  <a:pt x="18205" y="76"/>
                  <a:pt x="19095" y="-394"/>
                  <a:pt x="19547" y="1015"/>
                </a:cubicBezTo>
                <a:cubicBezTo>
                  <a:pt x="20218" y="2952"/>
                  <a:pt x="20888" y="5828"/>
                  <a:pt x="21230" y="8704"/>
                </a:cubicBezTo>
                <a:cubicBezTo>
                  <a:pt x="21340" y="9643"/>
                  <a:pt x="21340" y="11110"/>
                  <a:pt x="21340" y="11580"/>
                </a:cubicBezTo>
                <a:cubicBezTo>
                  <a:pt x="21340" y="12519"/>
                  <a:pt x="21230" y="13986"/>
                  <a:pt x="21121" y="14456"/>
                </a:cubicBezTo>
                <a:cubicBezTo>
                  <a:pt x="21011" y="15395"/>
                  <a:pt x="20902" y="16393"/>
                  <a:pt x="20669" y="17332"/>
                </a:cubicBezTo>
                <a:cubicBezTo>
                  <a:pt x="20450" y="18271"/>
                  <a:pt x="20218" y="18271"/>
                  <a:pt x="19999" y="18799"/>
                </a:cubicBezTo>
                <a:cubicBezTo>
                  <a:pt x="19109" y="20267"/>
                  <a:pt x="18096" y="21206"/>
                  <a:pt x="17083" y="21206"/>
                </a:cubicBezTo>
                <a:cubicBezTo>
                  <a:pt x="12607" y="20267"/>
                  <a:pt x="8021" y="19739"/>
                  <a:pt x="3545" y="18330"/>
                </a:cubicBezTo>
                <a:cubicBezTo>
                  <a:pt x="2875" y="17860"/>
                  <a:pt x="2204" y="17391"/>
                  <a:pt x="1533" y="16393"/>
                </a:cubicBezTo>
                <a:cubicBezTo>
                  <a:pt x="520" y="15454"/>
                  <a:pt x="-260" y="12578"/>
                  <a:pt x="82" y="8234"/>
                </a:cubicBezTo>
                <a:cubicBezTo>
                  <a:pt x="424" y="5358"/>
                  <a:pt x="1095" y="2482"/>
                  <a:pt x="1875" y="1015"/>
                </a:cubicBezTo>
                <a:cubicBezTo>
                  <a:pt x="2327" y="76"/>
                  <a:pt x="2998" y="545"/>
                  <a:pt x="3669" y="545"/>
                </a:cubicBezTo>
                <a:lnTo>
                  <a:pt x="10608" y="545"/>
                </a:lnTo>
                <a:lnTo>
                  <a:pt x="10608" y="76"/>
                </a:lnTo>
                <a:lnTo>
                  <a:pt x="10608" y="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8" name="Google Shape;1878;p39"/>
          <p:cNvSpPr/>
          <p:nvPr/>
        </p:nvSpPr>
        <p:spPr>
          <a:xfrm>
            <a:off x="3102702" y="2905203"/>
            <a:ext cx="255836" cy="315703"/>
          </a:xfrm>
          <a:custGeom>
            <a:rect b="b" l="l" r="r" t="t"/>
            <a:pathLst>
              <a:path extrusionOk="0" h="21513" w="21585">
                <a:moveTo>
                  <a:pt x="8322" y="21479"/>
                </a:moveTo>
                <a:cubicBezTo>
                  <a:pt x="8149" y="21464"/>
                  <a:pt x="7978" y="21432"/>
                  <a:pt x="7805" y="21432"/>
                </a:cubicBezTo>
                <a:cubicBezTo>
                  <a:pt x="6542" y="21402"/>
                  <a:pt x="5281" y="21385"/>
                  <a:pt x="4017" y="21324"/>
                </a:cubicBezTo>
                <a:cubicBezTo>
                  <a:pt x="3290" y="21294"/>
                  <a:pt x="2583" y="21231"/>
                  <a:pt x="1855" y="21139"/>
                </a:cubicBezTo>
                <a:cubicBezTo>
                  <a:pt x="1090" y="21046"/>
                  <a:pt x="325" y="20304"/>
                  <a:pt x="306" y="19641"/>
                </a:cubicBezTo>
                <a:cubicBezTo>
                  <a:pt x="229" y="17942"/>
                  <a:pt x="154" y="16257"/>
                  <a:pt x="115" y="14558"/>
                </a:cubicBezTo>
                <a:cubicBezTo>
                  <a:pt x="77" y="10649"/>
                  <a:pt x="56" y="6741"/>
                  <a:pt x="0" y="2817"/>
                </a:cubicBezTo>
                <a:cubicBezTo>
                  <a:pt x="0" y="2245"/>
                  <a:pt x="0" y="1674"/>
                  <a:pt x="288" y="1149"/>
                </a:cubicBezTo>
                <a:cubicBezTo>
                  <a:pt x="517" y="731"/>
                  <a:pt x="824" y="361"/>
                  <a:pt x="1416" y="238"/>
                </a:cubicBezTo>
                <a:cubicBezTo>
                  <a:pt x="1607" y="191"/>
                  <a:pt x="1818" y="161"/>
                  <a:pt x="2029" y="161"/>
                </a:cubicBezTo>
                <a:cubicBezTo>
                  <a:pt x="2967" y="130"/>
                  <a:pt x="3884" y="130"/>
                  <a:pt x="4822" y="83"/>
                </a:cubicBezTo>
                <a:cubicBezTo>
                  <a:pt x="8056" y="-87"/>
                  <a:pt x="11308" y="53"/>
                  <a:pt x="14541" y="68"/>
                </a:cubicBezTo>
                <a:cubicBezTo>
                  <a:pt x="14866" y="53"/>
                  <a:pt x="15192" y="98"/>
                  <a:pt x="15479" y="208"/>
                </a:cubicBezTo>
                <a:cubicBezTo>
                  <a:pt x="15786" y="300"/>
                  <a:pt x="16053" y="455"/>
                  <a:pt x="16282" y="640"/>
                </a:cubicBezTo>
                <a:cubicBezTo>
                  <a:pt x="17335" y="1443"/>
                  <a:pt x="18462" y="2186"/>
                  <a:pt x="19534" y="2957"/>
                </a:cubicBezTo>
                <a:cubicBezTo>
                  <a:pt x="19955" y="3250"/>
                  <a:pt x="20337" y="3575"/>
                  <a:pt x="20739" y="3868"/>
                </a:cubicBezTo>
                <a:cubicBezTo>
                  <a:pt x="21160" y="4145"/>
                  <a:pt x="21293" y="4485"/>
                  <a:pt x="21312" y="4903"/>
                </a:cubicBezTo>
                <a:cubicBezTo>
                  <a:pt x="21350" y="6076"/>
                  <a:pt x="21371" y="7267"/>
                  <a:pt x="21408" y="8457"/>
                </a:cubicBezTo>
                <a:cubicBezTo>
                  <a:pt x="21467" y="10343"/>
                  <a:pt x="21542" y="12242"/>
                  <a:pt x="21581" y="14142"/>
                </a:cubicBezTo>
                <a:cubicBezTo>
                  <a:pt x="21600" y="15518"/>
                  <a:pt x="21544" y="16891"/>
                  <a:pt x="21544" y="18267"/>
                </a:cubicBezTo>
                <a:cubicBezTo>
                  <a:pt x="21544" y="18745"/>
                  <a:pt x="21506" y="19210"/>
                  <a:pt x="21525" y="19688"/>
                </a:cubicBezTo>
                <a:cubicBezTo>
                  <a:pt x="21544" y="20786"/>
                  <a:pt x="20454" y="21386"/>
                  <a:pt x="19326" y="21403"/>
                </a:cubicBezTo>
                <a:cubicBezTo>
                  <a:pt x="17279" y="21434"/>
                  <a:pt x="15231" y="21434"/>
                  <a:pt x="13165" y="21466"/>
                </a:cubicBezTo>
                <a:cubicBezTo>
                  <a:pt x="12974" y="21481"/>
                  <a:pt x="12803" y="21496"/>
                  <a:pt x="12611" y="21513"/>
                </a:cubicBezTo>
                <a:lnTo>
                  <a:pt x="8325" y="21513"/>
                </a:lnTo>
                <a:lnTo>
                  <a:pt x="8325" y="21483"/>
                </a:lnTo>
                <a:close/>
                <a:moveTo>
                  <a:pt x="14328" y="1086"/>
                </a:moveTo>
                <a:cubicBezTo>
                  <a:pt x="14003" y="1056"/>
                  <a:pt x="13736" y="1039"/>
                  <a:pt x="13467" y="1024"/>
                </a:cubicBezTo>
                <a:cubicBezTo>
                  <a:pt x="11324" y="994"/>
                  <a:pt x="9144" y="977"/>
                  <a:pt x="7000" y="947"/>
                </a:cubicBezTo>
                <a:cubicBezTo>
                  <a:pt x="6025" y="931"/>
                  <a:pt x="5030" y="931"/>
                  <a:pt x="4055" y="916"/>
                </a:cubicBezTo>
                <a:cubicBezTo>
                  <a:pt x="3556" y="916"/>
                  <a:pt x="3060" y="901"/>
                  <a:pt x="2543" y="931"/>
                </a:cubicBezTo>
                <a:cubicBezTo>
                  <a:pt x="1834" y="962"/>
                  <a:pt x="1626" y="1132"/>
                  <a:pt x="1490" y="1704"/>
                </a:cubicBezTo>
                <a:cubicBezTo>
                  <a:pt x="1376" y="2229"/>
                  <a:pt x="1357" y="2755"/>
                  <a:pt x="1413" y="3280"/>
                </a:cubicBezTo>
                <a:cubicBezTo>
                  <a:pt x="1451" y="3495"/>
                  <a:pt x="1451" y="3728"/>
                  <a:pt x="1451" y="3945"/>
                </a:cubicBezTo>
                <a:cubicBezTo>
                  <a:pt x="1469" y="8920"/>
                  <a:pt x="1469" y="13880"/>
                  <a:pt x="1488" y="18853"/>
                </a:cubicBezTo>
                <a:cubicBezTo>
                  <a:pt x="1488" y="18975"/>
                  <a:pt x="1488" y="19100"/>
                  <a:pt x="1507" y="19223"/>
                </a:cubicBezTo>
                <a:cubicBezTo>
                  <a:pt x="1621" y="19856"/>
                  <a:pt x="2043" y="20243"/>
                  <a:pt x="2904" y="20258"/>
                </a:cubicBezTo>
                <a:cubicBezTo>
                  <a:pt x="6252" y="20366"/>
                  <a:pt x="9600" y="20366"/>
                  <a:pt x="12929" y="20321"/>
                </a:cubicBezTo>
                <a:cubicBezTo>
                  <a:pt x="14614" y="20291"/>
                  <a:pt x="16277" y="20291"/>
                  <a:pt x="17959" y="20274"/>
                </a:cubicBezTo>
                <a:cubicBezTo>
                  <a:pt x="18381" y="20274"/>
                  <a:pt x="18783" y="20289"/>
                  <a:pt x="19202" y="20258"/>
                </a:cubicBezTo>
                <a:cubicBezTo>
                  <a:pt x="19871" y="20228"/>
                  <a:pt x="20255" y="19918"/>
                  <a:pt x="20236" y="19378"/>
                </a:cubicBezTo>
                <a:cubicBezTo>
                  <a:pt x="20217" y="18775"/>
                  <a:pt x="20177" y="18157"/>
                  <a:pt x="20159" y="17540"/>
                </a:cubicBezTo>
                <a:cubicBezTo>
                  <a:pt x="20140" y="16829"/>
                  <a:pt x="20177" y="16119"/>
                  <a:pt x="20140" y="15408"/>
                </a:cubicBezTo>
                <a:cubicBezTo>
                  <a:pt x="20082" y="13647"/>
                  <a:pt x="19967" y="11871"/>
                  <a:pt x="19929" y="10108"/>
                </a:cubicBezTo>
                <a:cubicBezTo>
                  <a:pt x="19892" y="8655"/>
                  <a:pt x="19929" y="7219"/>
                  <a:pt x="19929" y="5766"/>
                </a:cubicBezTo>
                <a:cubicBezTo>
                  <a:pt x="19929" y="5659"/>
                  <a:pt x="19911" y="5534"/>
                  <a:pt x="19911" y="5474"/>
                </a:cubicBezTo>
                <a:cubicBezTo>
                  <a:pt x="18762" y="5474"/>
                  <a:pt x="17672" y="5489"/>
                  <a:pt x="16600" y="5474"/>
                </a:cubicBezTo>
                <a:cubicBezTo>
                  <a:pt x="16256" y="5474"/>
                  <a:pt x="15912" y="5443"/>
                  <a:pt x="15566" y="5381"/>
                </a:cubicBezTo>
                <a:cubicBezTo>
                  <a:pt x="15030" y="5288"/>
                  <a:pt x="14705" y="5011"/>
                  <a:pt x="14686" y="4531"/>
                </a:cubicBezTo>
                <a:cubicBezTo>
                  <a:pt x="14686" y="4376"/>
                  <a:pt x="14668" y="4221"/>
                  <a:pt x="14649" y="4068"/>
                </a:cubicBezTo>
                <a:cubicBezTo>
                  <a:pt x="14553" y="3110"/>
                  <a:pt x="14419" y="2137"/>
                  <a:pt x="14324" y="1086"/>
                </a:cubicBezTo>
                <a:close/>
                <a:moveTo>
                  <a:pt x="19129" y="4346"/>
                </a:moveTo>
                <a:lnTo>
                  <a:pt x="19167" y="4253"/>
                </a:lnTo>
                <a:lnTo>
                  <a:pt x="15762" y="1750"/>
                </a:lnTo>
                <a:lnTo>
                  <a:pt x="15685" y="1780"/>
                </a:lnTo>
                <a:cubicBezTo>
                  <a:pt x="15858" y="2675"/>
                  <a:pt x="16029" y="3556"/>
                  <a:pt x="16202" y="4468"/>
                </a:cubicBezTo>
                <a:lnTo>
                  <a:pt x="19129" y="43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9" name="Google Shape;1879;p39"/>
          <p:cNvSpPr/>
          <p:nvPr/>
        </p:nvSpPr>
        <p:spPr>
          <a:xfrm>
            <a:off x="3257092" y="3107573"/>
            <a:ext cx="53578" cy="66700"/>
          </a:xfrm>
          <a:custGeom>
            <a:rect b="b" l="l" r="r" t="t"/>
            <a:pathLst>
              <a:path extrusionOk="0" h="21041" w="21198">
                <a:moveTo>
                  <a:pt x="11846" y="12361"/>
                </a:moveTo>
                <a:cubicBezTo>
                  <a:pt x="12559" y="9789"/>
                  <a:pt x="13195" y="7497"/>
                  <a:pt x="13908" y="5205"/>
                </a:cubicBezTo>
                <a:cubicBezTo>
                  <a:pt x="14183" y="4208"/>
                  <a:pt x="14621" y="3062"/>
                  <a:pt x="15159" y="2126"/>
                </a:cubicBezTo>
                <a:cubicBezTo>
                  <a:pt x="15521" y="1478"/>
                  <a:pt x="16058" y="910"/>
                  <a:pt x="16771" y="481"/>
                </a:cubicBezTo>
                <a:cubicBezTo>
                  <a:pt x="17046" y="262"/>
                  <a:pt x="17397" y="122"/>
                  <a:pt x="17847" y="52"/>
                </a:cubicBezTo>
                <a:cubicBezTo>
                  <a:pt x="18296" y="-18"/>
                  <a:pt x="18658" y="-18"/>
                  <a:pt x="19097" y="52"/>
                </a:cubicBezTo>
                <a:cubicBezTo>
                  <a:pt x="19459" y="192"/>
                  <a:pt x="19810" y="271"/>
                  <a:pt x="20172" y="481"/>
                </a:cubicBezTo>
                <a:cubicBezTo>
                  <a:pt x="20446" y="700"/>
                  <a:pt x="20710" y="980"/>
                  <a:pt x="20797" y="1268"/>
                </a:cubicBezTo>
                <a:cubicBezTo>
                  <a:pt x="21159" y="2126"/>
                  <a:pt x="21335" y="2983"/>
                  <a:pt x="21072" y="3919"/>
                </a:cubicBezTo>
                <a:cubicBezTo>
                  <a:pt x="19909" y="8425"/>
                  <a:pt x="18647" y="12790"/>
                  <a:pt x="17397" y="17295"/>
                </a:cubicBezTo>
                <a:cubicBezTo>
                  <a:pt x="17221" y="18083"/>
                  <a:pt x="16771" y="18870"/>
                  <a:pt x="16234" y="19588"/>
                </a:cubicBezTo>
                <a:cubicBezTo>
                  <a:pt x="14709" y="21451"/>
                  <a:pt x="11835" y="21521"/>
                  <a:pt x="10135" y="19806"/>
                </a:cubicBezTo>
                <a:cubicBezTo>
                  <a:pt x="9509" y="19089"/>
                  <a:pt x="8884" y="18302"/>
                  <a:pt x="8522" y="17444"/>
                </a:cubicBezTo>
                <a:cubicBezTo>
                  <a:pt x="5747" y="12580"/>
                  <a:pt x="3136" y="7646"/>
                  <a:pt x="360" y="2782"/>
                </a:cubicBezTo>
                <a:cubicBezTo>
                  <a:pt x="-89" y="1924"/>
                  <a:pt x="-265" y="1207"/>
                  <a:pt x="722" y="490"/>
                </a:cubicBezTo>
                <a:cubicBezTo>
                  <a:pt x="1622" y="-79"/>
                  <a:pt x="3059" y="61"/>
                  <a:pt x="4046" y="918"/>
                </a:cubicBezTo>
                <a:cubicBezTo>
                  <a:pt x="4672" y="1487"/>
                  <a:pt x="5297" y="2134"/>
                  <a:pt x="5659" y="2852"/>
                </a:cubicBezTo>
                <a:cubicBezTo>
                  <a:pt x="7546" y="5573"/>
                  <a:pt x="9334" y="8285"/>
                  <a:pt x="11133" y="11005"/>
                </a:cubicBezTo>
                <a:cubicBezTo>
                  <a:pt x="11133" y="11434"/>
                  <a:pt x="11308" y="11723"/>
                  <a:pt x="11846" y="123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0" name="Google Shape;1880;p39"/>
          <p:cNvSpPr/>
          <p:nvPr/>
        </p:nvSpPr>
        <p:spPr>
          <a:xfrm>
            <a:off x="3204277" y="3104399"/>
            <a:ext cx="47088" cy="73121"/>
          </a:xfrm>
          <a:custGeom>
            <a:rect b="b" l="l" r="r" t="t"/>
            <a:pathLst>
              <a:path extrusionOk="0" h="20862" w="19338">
                <a:moveTo>
                  <a:pt x="5959" y="6711"/>
                </a:moveTo>
                <a:cubicBezTo>
                  <a:pt x="7633" y="7225"/>
                  <a:pt x="9215" y="7684"/>
                  <a:pt x="10707" y="8261"/>
                </a:cubicBezTo>
                <a:cubicBezTo>
                  <a:pt x="12472" y="8910"/>
                  <a:pt x="14430" y="9424"/>
                  <a:pt x="15922" y="10262"/>
                </a:cubicBezTo>
                <a:cubicBezTo>
                  <a:pt x="19372" y="12334"/>
                  <a:pt x="20488" y="14921"/>
                  <a:pt x="17972" y="17895"/>
                </a:cubicBezTo>
                <a:cubicBezTo>
                  <a:pt x="15831" y="20544"/>
                  <a:pt x="11732" y="21517"/>
                  <a:pt x="7359" y="20418"/>
                </a:cubicBezTo>
                <a:cubicBezTo>
                  <a:pt x="6061" y="20093"/>
                  <a:pt x="4843" y="19706"/>
                  <a:pt x="3727" y="19255"/>
                </a:cubicBezTo>
                <a:cubicBezTo>
                  <a:pt x="3260" y="19057"/>
                  <a:pt x="2794" y="18804"/>
                  <a:pt x="2520" y="18480"/>
                </a:cubicBezTo>
                <a:cubicBezTo>
                  <a:pt x="2247" y="18156"/>
                  <a:pt x="2053" y="17768"/>
                  <a:pt x="2053" y="17380"/>
                </a:cubicBezTo>
                <a:cubicBezTo>
                  <a:pt x="1962" y="16020"/>
                  <a:pt x="3351" y="15379"/>
                  <a:pt x="5219" y="15696"/>
                </a:cubicBezTo>
                <a:cubicBezTo>
                  <a:pt x="6335" y="15957"/>
                  <a:pt x="7451" y="16210"/>
                  <a:pt x="8566" y="16408"/>
                </a:cubicBezTo>
                <a:cubicBezTo>
                  <a:pt x="10889" y="16669"/>
                  <a:pt x="12108" y="16210"/>
                  <a:pt x="13030" y="14660"/>
                </a:cubicBezTo>
                <a:cubicBezTo>
                  <a:pt x="12563" y="13497"/>
                  <a:pt x="11163" y="12912"/>
                  <a:pt x="9682" y="12524"/>
                </a:cubicBezTo>
                <a:cubicBezTo>
                  <a:pt x="8009" y="12010"/>
                  <a:pt x="6050" y="11551"/>
                  <a:pt x="4376" y="10911"/>
                </a:cubicBezTo>
                <a:cubicBezTo>
                  <a:pt x="4" y="9297"/>
                  <a:pt x="-1112" y="6838"/>
                  <a:pt x="1120" y="3729"/>
                </a:cubicBezTo>
                <a:cubicBezTo>
                  <a:pt x="2520" y="1728"/>
                  <a:pt x="4752" y="368"/>
                  <a:pt x="8009" y="44"/>
                </a:cubicBezTo>
                <a:cubicBezTo>
                  <a:pt x="9307" y="-83"/>
                  <a:pt x="10525" y="44"/>
                  <a:pt x="11550" y="755"/>
                </a:cubicBezTo>
                <a:cubicBezTo>
                  <a:pt x="11925" y="953"/>
                  <a:pt x="12108" y="1206"/>
                  <a:pt x="12290" y="1594"/>
                </a:cubicBezTo>
                <a:cubicBezTo>
                  <a:pt x="12472" y="1918"/>
                  <a:pt x="12381" y="2242"/>
                  <a:pt x="12199" y="2495"/>
                </a:cubicBezTo>
                <a:cubicBezTo>
                  <a:pt x="11914" y="3144"/>
                  <a:pt x="11174" y="3334"/>
                  <a:pt x="10240" y="3397"/>
                </a:cubicBezTo>
                <a:cubicBezTo>
                  <a:pt x="7542" y="3658"/>
                  <a:pt x="6699" y="4235"/>
                  <a:pt x="5959" y="66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1" name="Google Shape;1881;p39"/>
          <p:cNvSpPr/>
          <p:nvPr/>
        </p:nvSpPr>
        <p:spPr>
          <a:xfrm>
            <a:off x="3139841" y="3109845"/>
            <a:ext cx="59115" cy="69917"/>
          </a:xfrm>
          <a:custGeom>
            <a:rect b="b" l="l" r="r" t="t"/>
            <a:pathLst>
              <a:path extrusionOk="0" h="21219" w="20852">
                <a:moveTo>
                  <a:pt x="14809" y="16358"/>
                </a:moveTo>
                <a:lnTo>
                  <a:pt x="18086" y="16358"/>
                </a:lnTo>
                <a:cubicBezTo>
                  <a:pt x="19602" y="16358"/>
                  <a:pt x="20561" y="16905"/>
                  <a:pt x="20805" y="18007"/>
                </a:cubicBezTo>
                <a:cubicBezTo>
                  <a:pt x="21050" y="19042"/>
                  <a:pt x="20326" y="20136"/>
                  <a:pt x="18810" y="20481"/>
                </a:cubicBezTo>
                <a:cubicBezTo>
                  <a:pt x="16090" y="21171"/>
                  <a:pt x="13292" y="21373"/>
                  <a:pt x="10495" y="21104"/>
                </a:cubicBezTo>
                <a:cubicBezTo>
                  <a:pt x="9458" y="20969"/>
                  <a:pt x="8499" y="20826"/>
                  <a:pt x="7530" y="20557"/>
                </a:cubicBezTo>
                <a:cubicBezTo>
                  <a:pt x="2091" y="19110"/>
                  <a:pt x="-550" y="15668"/>
                  <a:pt x="96" y="10855"/>
                </a:cubicBezTo>
                <a:cubicBezTo>
                  <a:pt x="575" y="7136"/>
                  <a:pt x="2414" y="3972"/>
                  <a:pt x="5858" y="1633"/>
                </a:cubicBezTo>
                <a:cubicBezTo>
                  <a:pt x="7296" y="673"/>
                  <a:pt x="8978" y="-227"/>
                  <a:pt x="10974" y="51"/>
                </a:cubicBezTo>
                <a:cubicBezTo>
                  <a:pt x="11854" y="185"/>
                  <a:pt x="12735" y="463"/>
                  <a:pt x="13449" y="1010"/>
                </a:cubicBezTo>
                <a:cubicBezTo>
                  <a:pt x="13693" y="1145"/>
                  <a:pt x="13850" y="1422"/>
                  <a:pt x="13928" y="1700"/>
                </a:cubicBezTo>
                <a:cubicBezTo>
                  <a:pt x="14007" y="1978"/>
                  <a:pt x="14007" y="2247"/>
                  <a:pt x="13850" y="2457"/>
                </a:cubicBezTo>
                <a:cubicBezTo>
                  <a:pt x="13693" y="2668"/>
                  <a:pt x="13527" y="2937"/>
                  <a:pt x="13292" y="3080"/>
                </a:cubicBezTo>
                <a:cubicBezTo>
                  <a:pt x="13048" y="3215"/>
                  <a:pt x="12735" y="3358"/>
                  <a:pt x="12490" y="3358"/>
                </a:cubicBezTo>
                <a:cubicBezTo>
                  <a:pt x="9849" y="3425"/>
                  <a:pt x="8254" y="4738"/>
                  <a:pt x="7051" y="6521"/>
                </a:cubicBezTo>
                <a:cubicBezTo>
                  <a:pt x="5848" y="8171"/>
                  <a:pt x="5290" y="10030"/>
                  <a:pt x="5290" y="12024"/>
                </a:cubicBezTo>
                <a:cubicBezTo>
                  <a:pt x="5368" y="14296"/>
                  <a:pt x="6405" y="15466"/>
                  <a:pt x="8890" y="16080"/>
                </a:cubicBezTo>
                <a:cubicBezTo>
                  <a:pt x="9849" y="16291"/>
                  <a:pt x="10886" y="16493"/>
                  <a:pt x="11854" y="16493"/>
                </a:cubicBezTo>
                <a:cubicBezTo>
                  <a:pt x="12735" y="16493"/>
                  <a:pt x="13772" y="16425"/>
                  <a:pt x="14818" y="16358"/>
                </a:cubicBezTo>
                <a:lnTo>
                  <a:pt x="14818" y="163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2" name="Google Shape;1882;p39"/>
          <p:cNvSpPr/>
          <p:nvPr/>
        </p:nvSpPr>
        <p:spPr>
          <a:xfrm>
            <a:off x="3480303" y="2905175"/>
            <a:ext cx="255978" cy="314599"/>
          </a:xfrm>
          <a:custGeom>
            <a:rect b="b" l="l" r="r" t="t"/>
            <a:pathLst>
              <a:path extrusionOk="0" h="21500" w="21556">
                <a:moveTo>
                  <a:pt x="21479" y="11380"/>
                </a:moveTo>
                <a:cubicBezTo>
                  <a:pt x="21516" y="13440"/>
                  <a:pt x="21537" y="15487"/>
                  <a:pt x="21556" y="17547"/>
                </a:cubicBezTo>
                <a:cubicBezTo>
                  <a:pt x="21556" y="18274"/>
                  <a:pt x="21498" y="19004"/>
                  <a:pt x="21479" y="19732"/>
                </a:cubicBezTo>
                <a:cubicBezTo>
                  <a:pt x="21460" y="20770"/>
                  <a:pt x="20486" y="21405"/>
                  <a:pt x="19321" y="21420"/>
                </a:cubicBezTo>
                <a:cubicBezTo>
                  <a:pt x="16934" y="21450"/>
                  <a:pt x="14529" y="21513"/>
                  <a:pt x="12142" y="21498"/>
                </a:cubicBezTo>
                <a:cubicBezTo>
                  <a:pt x="9372" y="21483"/>
                  <a:pt x="6586" y="21420"/>
                  <a:pt x="3835" y="21375"/>
                </a:cubicBezTo>
                <a:cubicBezTo>
                  <a:pt x="3167" y="21344"/>
                  <a:pt x="2499" y="21282"/>
                  <a:pt x="1829" y="21204"/>
                </a:cubicBezTo>
                <a:cubicBezTo>
                  <a:pt x="1065" y="21111"/>
                  <a:pt x="320" y="20366"/>
                  <a:pt x="283" y="19701"/>
                </a:cubicBezTo>
                <a:cubicBezTo>
                  <a:pt x="246" y="19034"/>
                  <a:pt x="206" y="18354"/>
                  <a:pt x="206" y="17702"/>
                </a:cubicBezTo>
                <a:cubicBezTo>
                  <a:pt x="169" y="14587"/>
                  <a:pt x="110" y="11473"/>
                  <a:pt x="73" y="8357"/>
                </a:cubicBezTo>
                <a:cubicBezTo>
                  <a:pt x="35" y="6529"/>
                  <a:pt x="35" y="4700"/>
                  <a:pt x="14" y="2871"/>
                </a:cubicBezTo>
                <a:cubicBezTo>
                  <a:pt x="-4" y="2344"/>
                  <a:pt x="-44" y="1833"/>
                  <a:pt x="206" y="1338"/>
                </a:cubicBezTo>
                <a:cubicBezTo>
                  <a:pt x="339" y="1060"/>
                  <a:pt x="531" y="796"/>
                  <a:pt x="759" y="548"/>
                </a:cubicBezTo>
                <a:cubicBezTo>
                  <a:pt x="1047" y="269"/>
                  <a:pt x="1467" y="161"/>
                  <a:pt x="1925" y="161"/>
                </a:cubicBezTo>
                <a:cubicBezTo>
                  <a:pt x="2861" y="131"/>
                  <a:pt x="3777" y="131"/>
                  <a:pt x="4713" y="84"/>
                </a:cubicBezTo>
                <a:cubicBezTo>
                  <a:pt x="7978" y="-87"/>
                  <a:pt x="11264" y="53"/>
                  <a:pt x="14529" y="68"/>
                </a:cubicBezTo>
                <a:cubicBezTo>
                  <a:pt x="15215" y="68"/>
                  <a:pt x="15750" y="254"/>
                  <a:pt x="16266" y="658"/>
                </a:cubicBezTo>
                <a:cubicBezTo>
                  <a:pt x="17317" y="1463"/>
                  <a:pt x="18443" y="2208"/>
                  <a:pt x="19513" y="2981"/>
                </a:cubicBezTo>
                <a:cubicBezTo>
                  <a:pt x="19933" y="3275"/>
                  <a:pt x="20314" y="3601"/>
                  <a:pt x="20715" y="3895"/>
                </a:cubicBezTo>
                <a:cubicBezTo>
                  <a:pt x="21098" y="4158"/>
                  <a:pt x="21250" y="4499"/>
                  <a:pt x="21269" y="4886"/>
                </a:cubicBezTo>
                <a:cubicBezTo>
                  <a:pt x="21306" y="5583"/>
                  <a:pt x="21327" y="6280"/>
                  <a:pt x="21346" y="6978"/>
                </a:cubicBezTo>
                <a:cubicBezTo>
                  <a:pt x="21383" y="8465"/>
                  <a:pt x="21383" y="9938"/>
                  <a:pt x="21383" y="11426"/>
                </a:cubicBezTo>
                <a:lnTo>
                  <a:pt x="21479" y="11378"/>
                </a:lnTo>
                <a:lnTo>
                  <a:pt x="21479" y="11378"/>
                </a:lnTo>
                <a:close/>
                <a:moveTo>
                  <a:pt x="14223" y="1077"/>
                </a:moveTo>
                <a:cubicBezTo>
                  <a:pt x="13917" y="1046"/>
                  <a:pt x="13669" y="1029"/>
                  <a:pt x="13401" y="1029"/>
                </a:cubicBezTo>
                <a:cubicBezTo>
                  <a:pt x="11224" y="999"/>
                  <a:pt x="9066" y="982"/>
                  <a:pt x="6890" y="951"/>
                </a:cubicBezTo>
                <a:cubicBezTo>
                  <a:pt x="5916" y="936"/>
                  <a:pt x="4923" y="936"/>
                  <a:pt x="3950" y="921"/>
                </a:cubicBezTo>
                <a:cubicBezTo>
                  <a:pt x="3452" y="921"/>
                  <a:pt x="2957" y="906"/>
                  <a:pt x="2441" y="921"/>
                </a:cubicBezTo>
                <a:cubicBezTo>
                  <a:pt x="1754" y="951"/>
                  <a:pt x="1544" y="1107"/>
                  <a:pt x="1409" y="1664"/>
                </a:cubicBezTo>
                <a:cubicBezTo>
                  <a:pt x="1294" y="2191"/>
                  <a:pt x="1257" y="2718"/>
                  <a:pt x="1313" y="3245"/>
                </a:cubicBezTo>
                <a:cubicBezTo>
                  <a:pt x="1350" y="3555"/>
                  <a:pt x="1371" y="3849"/>
                  <a:pt x="1371" y="4158"/>
                </a:cubicBezTo>
                <a:cubicBezTo>
                  <a:pt x="1390" y="9085"/>
                  <a:pt x="1390" y="14029"/>
                  <a:pt x="1390" y="18957"/>
                </a:cubicBezTo>
                <a:cubicBezTo>
                  <a:pt x="1390" y="19049"/>
                  <a:pt x="1390" y="19157"/>
                  <a:pt x="1409" y="19250"/>
                </a:cubicBezTo>
                <a:cubicBezTo>
                  <a:pt x="1523" y="19885"/>
                  <a:pt x="1925" y="20304"/>
                  <a:pt x="2822" y="20351"/>
                </a:cubicBezTo>
                <a:cubicBezTo>
                  <a:pt x="6145" y="20444"/>
                  <a:pt x="9466" y="20459"/>
                  <a:pt x="12789" y="20414"/>
                </a:cubicBezTo>
                <a:cubicBezTo>
                  <a:pt x="14470" y="20384"/>
                  <a:pt x="16131" y="20384"/>
                  <a:pt x="17810" y="20366"/>
                </a:cubicBezTo>
                <a:cubicBezTo>
                  <a:pt x="18230" y="20366"/>
                  <a:pt x="18632" y="20382"/>
                  <a:pt x="19050" y="20366"/>
                </a:cubicBezTo>
                <a:cubicBezTo>
                  <a:pt x="19776" y="20336"/>
                  <a:pt x="20120" y="20041"/>
                  <a:pt x="20120" y="19468"/>
                </a:cubicBezTo>
                <a:cubicBezTo>
                  <a:pt x="20101" y="18352"/>
                  <a:pt x="20082" y="17238"/>
                  <a:pt x="20043" y="16122"/>
                </a:cubicBezTo>
                <a:cubicBezTo>
                  <a:pt x="20024" y="15547"/>
                  <a:pt x="20005" y="14975"/>
                  <a:pt x="20005" y="14401"/>
                </a:cubicBezTo>
                <a:cubicBezTo>
                  <a:pt x="19947" y="13036"/>
                  <a:pt x="19854" y="11689"/>
                  <a:pt x="19832" y="10342"/>
                </a:cubicBezTo>
                <a:cubicBezTo>
                  <a:pt x="19795" y="8824"/>
                  <a:pt x="19832" y="7289"/>
                  <a:pt x="19832" y="5771"/>
                </a:cubicBezTo>
                <a:cubicBezTo>
                  <a:pt x="19832" y="5678"/>
                  <a:pt x="19814" y="5585"/>
                  <a:pt x="19814" y="5492"/>
                </a:cubicBezTo>
                <a:cubicBezTo>
                  <a:pt x="19755" y="5477"/>
                  <a:pt x="19699" y="5462"/>
                  <a:pt x="19622" y="5462"/>
                </a:cubicBezTo>
                <a:cubicBezTo>
                  <a:pt x="18571" y="5477"/>
                  <a:pt x="17523" y="5509"/>
                  <a:pt x="16472" y="5509"/>
                </a:cubicBezTo>
                <a:cubicBezTo>
                  <a:pt x="16147" y="5509"/>
                  <a:pt x="15823" y="5479"/>
                  <a:pt x="15498" y="5416"/>
                </a:cubicBezTo>
                <a:cubicBezTo>
                  <a:pt x="14849" y="5293"/>
                  <a:pt x="14639" y="5075"/>
                  <a:pt x="14583" y="4548"/>
                </a:cubicBezTo>
                <a:cubicBezTo>
                  <a:pt x="14524" y="4069"/>
                  <a:pt x="14468" y="3572"/>
                  <a:pt x="14431" y="3091"/>
                </a:cubicBezTo>
                <a:cubicBezTo>
                  <a:pt x="14393" y="2441"/>
                  <a:pt x="14316" y="1789"/>
                  <a:pt x="14221" y="1077"/>
                </a:cubicBezTo>
                <a:lnTo>
                  <a:pt x="14221" y="1077"/>
                </a:lnTo>
                <a:close/>
                <a:moveTo>
                  <a:pt x="19036" y="4361"/>
                </a:moveTo>
                <a:lnTo>
                  <a:pt x="19055" y="4268"/>
                </a:lnTo>
                <a:lnTo>
                  <a:pt x="15657" y="1757"/>
                </a:lnTo>
                <a:lnTo>
                  <a:pt x="15580" y="1787"/>
                </a:lnTo>
                <a:cubicBezTo>
                  <a:pt x="15753" y="2685"/>
                  <a:pt x="15923" y="3569"/>
                  <a:pt x="16096" y="4484"/>
                </a:cubicBezTo>
                <a:lnTo>
                  <a:pt x="19036" y="436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3" name="Google Shape;1883;p39"/>
          <p:cNvSpPr/>
          <p:nvPr/>
        </p:nvSpPr>
        <p:spPr>
          <a:xfrm>
            <a:off x="3519013" y="2944259"/>
            <a:ext cx="56729" cy="60258"/>
          </a:xfrm>
          <a:custGeom>
            <a:rect b="b" l="l" r="r" t="t"/>
            <a:pathLst>
              <a:path extrusionOk="0" h="21406" w="21529">
                <a:moveTo>
                  <a:pt x="87" y="10807"/>
                </a:moveTo>
                <a:cubicBezTo>
                  <a:pt x="87" y="8708"/>
                  <a:pt x="3" y="6619"/>
                  <a:pt x="87" y="4441"/>
                </a:cubicBezTo>
                <a:cubicBezTo>
                  <a:pt x="171" y="1623"/>
                  <a:pt x="1034" y="894"/>
                  <a:pt x="4045" y="657"/>
                </a:cubicBezTo>
                <a:cubicBezTo>
                  <a:pt x="8171" y="411"/>
                  <a:pt x="12392" y="174"/>
                  <a:pt x="16529" y="17"/>
                </a:cubicBezTo>
                <a:cubicBezTo>
                  <a:pt x="18424" y="-141"/>
                  <a:pt x="19803" y="825"/>
                  <a:pt x="20234" y="2677"/>
                </a:cubicBezTo>
                <a:cubicBezTo>
                  <a:pt x="20666" y="4609"/>
                  <a:pt x="20834" y="6540"/>
                  <a:pt x="21097" y="8481"/>
                </a:cubicBezTo>
                <a:cubicBezTo>
                  <a:pt x="21361" y="10580"/>
                  <a:pt x="21529" y="12669"/>
                  <a:pt x="21529" y="14768"/>
                </a:cubicBezTo>
                <a:cubicBezTo>
                  <a:pt x="21445" y="16217"/>
                  <a:pt x="21182" y="17586"/>
                  <a:pt x="20750" y="18956"/>
                </a:cubicBezTo>
                <a:cubicBezTo>
                  <a:pt x="20234" y="20405"/>
                  <a:pt x="18940" y="21134"/>
                  <a:pt x="17392" y="21213"/>
                </a:cubicBezTo>
                <a:cubicBezTo>
                  <a:pt x="13350" y="21370"/>
                  <a:pt x="9129" y="21459"/>
                  <a:pt x="5087" y="21370"/>
                </a:cubicBezTo>
                <a:cubicBezTo>
                  <a:pt x="1213" y="21291"/>
                  <a:pt x="529" y="20562"/>
                  <a:pt x="266" y="16936"/>
                </a:cubicBezTo>
                <a:cubicBezTo>
                  <a:pt x="182" y="15813"/>
                  <a:pt x="97" y="14758"/>
                  <a:pt x="97" y="13714"/>
                </a:cubicBezTo>
                <a:cubicBezTo>
                  <a:pt x="-71" y="12827"/>
                  <a:pt x="13" y="11861"/>
                  <a:pt x="97" y="10817"/>
                </a:cubicBezTo>
                <a:lnTo>
                  <a:pt x="97" y="10817"/>
                </a:lnTo>
                <a:close/>
                <a:moveTo>
                  <a:pt x="5424" y="16128"/>
                </a:moveTo>
                <a:cubicBezTo>
                  <a:pt x="7234" y="16611"/>
                  <a:pt x="11708" y="16532"/>
                  <a:pt x="14550" y="15803"/>
                </a:cubicBezTo>
                <a:lnTo>
                  <a:pt x="14550" y="4766"/>
                </a:lnTo>
                <a:cubicBezTo>
                  <a:pt x="12140" y="4283"/>
                  <a:pt x="6287" y="4283"/>
                  <a:pt x="4571" y="4845"/>
                </a:cubicBezTo>
                <a:lnTo>
                  <a:pt x="5434" y="161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4" name="Google Shape;1884;p39"/>
          <p:cNvSpPr/>
          <p:nvPr/>
        </p:nvSpPr>
        <p:spPr>
          <a:xfrm>
            <a:off x="3521457" y="3046986"/>
            <a:ext cx="167183" cy="15660"/>
          </a:xfrm>
          <a:custGeom>
            <a:rect b="b" l="l" r="r" t="t"/>
            <a:pathLst>
              <a:path extrusionOk="0" h="21600" w="21579">
                <a:moveTo>
                  <a:pt x="10720" y="0"/>
                </a:moveTo>
                <a:cubicBezTo>
                  <a:pt x="13852" y="612"/>
                  <a:pt x="16983" y="1262"/>
                  <a:pt x="20115" y="1873"/>
                </a:cubicBezTo>
                <a:cubicBezTo>
                  <a:pt x="20437" y="2179"/>
                  <a:pt x="20788" y="2829"/>
                  <a:pt x="21110" y="4052"/>
                </a:cubicBezTo>
                <a:cubicBezTo>
                  <a:pt x="21257" y="4664"/>
                  <a:pt x="21404" y="5926"/>
                  <a:pt x="21461" y="7187"/>
                </a:cubicBezTo>
                <a:cubicBezTo>
                  <a:pt x="21550" y="8755"/>
                  <a:pt x="21579" y="10322"/>
                  <a:pt x="21579" y="11890"/>
                </a:cubicBezTo>
                <a:cubicBezTo>
                  <a:pt x="21579" y="13763"/>
                  <a:pt x="21522" y="15330"/>
                  <a:pt x="21432" y="16592"/>
                </a:cubicBezTo>
                <a:cubicBezTo>
                  <a:pt x="21343" y="18159"/>
                  <a:pt x="21200" y="19077"/>
                  <a:pt x="21053" y="19727"/>
                </a:cubicBezTo>
                <a:cubicBezTo>
                  <a:pt x="20645" y="20988"/>
                  <a:pt x="20176" y="21600"/>
                  <a:pt x="19736" y="21600"/>
                </a:cubicBezTo>
                <a:cubicBezTo>
                  <a:pt x="17277" y="20988"/>
                  <a:pt x="14818" y="19727"/>
                  <a:pt x="12391" y="19421"/>
                </a:cubicBezTo>
                <a:cubicBezTo>
                  <a:pt x="10169" y="18809"/>
                  <a:pt x="7914" y="19421"/>
                  <a:pt x="5659" y="19115"/>
                </a:cubicBezTo>
                <a:cubicBezTo>
                  <a:pt x="4285" y="19115"/>
                  <a:pt x="2907" y="18809"/>
                  <a:pt x="1532" y="18503"/>
                </a:cubicBezTo>
                <a:cubicBezTo>
                  <a:pt x="1153" y="18198"/>
                  <a:pt x="802" y="17548"/>
                  <a:pt x="448" y="16630"/>
                </a:cubicBezTo>
                <a:cubicBezTo>
                  <a:pt x="301" y="16324"/>
                  <a:pt x="183" y="15674"/>
                  <a:pt x="126" y="14451"/>
                </a:cubicBezTo>
                <a:cubicBezTo>
                  <a:pt x="36" y="13189"/>
                  <a:pt x="8" y="11966"/>
                  <a:pt x="8" y="10399"/>
                </a:cubicBezTo>
                <a:cubicBezTo>
                  <a:pt x="-21" y="8831"/>
                  <a:pt x="36" y="7570"/>
                  <a:pt x="97" y="6346"/>
                </a:cubicBezTo>
                <a:cubicBezTo>
                  <a:pt x="154" y="5085"/>
                  <a:pt x="272" y="4473"/>
                  <a:pt x="419" y="4167"/>
                </a:cubicBezTo>
                <a:cubicBezTo>
                  <a:pt x="684" y="3555"/>
                  <a:pt x="945" y="2905"/>
                  <a:pt x="1210" y="2905"/>
                </a:cubicBezTo>
                <a:cubicBezTo>
                  <a:pt x="4371" y="1950"/>
                  <a:pt x="7531" y="1032"/>
                  <a:pt x="10691" y="421"/>
                </a:cubicBezTo>
                <a:cubicBezTo>
                  <a:pt x="10720" y="1032"/>
                  <a:pt x="10720" y="421"/>
                  <a:pt x="10720" y="1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5" name="Google Shape;1885;p39"/>
          <p:cNvSpPr/>
          <p:nvPr/>
        </p:nvSpPr>
        <p:spPr>
          <a:xfrm>
            <a:off x="3520822" y="3076461"/>
            <a:ext cx="166698" cy="15228"/>
          </a:xfrm>
          <a:custGeom>
            <a:rect b="b" l="l" r="r" t="t"/>
            <a:pathLst>
              <a:path extrusionOk="0" h="21600" w="21600">
                <a:moveTo>
                  <a:pt x="0" y="11273"/>
                </a:moveTo>
                <a:cubicBezTo>
                  <a:pt x="176" y="4809"/>
                  <a:pt x="647" y="4178"/>
                  <a:pt x="1089" y="3863"/>
                </a:cubicBezTo>
                <a:cubicBezTo>
                  <a:pt x="2059" y="3232"/>
                  <a:pt x="3058" y="2247"/>
                  <a:pt x="4028" y="1931"/>
                </a:cubicBezTo>
                <a:cubicBezTo>
                  <a:pt x="9257" y="1301"/>
                  <a:pt x="14517" y="315"/>
                  <a:pt x="19778" y="0"/>
                </a:cubicBezTo>
                <a:cubicBezTo>
                  <a:pt x="20159" y="0"/>
                  <a:pt x="20511" y="315"/>
                  <a:pt x="20896" y="1301"/>
                </a:cubicBezTo>
                <a:cubicBezTo>
                  <a:pt x="21072" y="1931"/>
                  <a:pt x="21277" y="2917"/>
                  <a:pt x="21395" y="4533"/>
                </a:cubicBezTo>
                <a:cubicBezTo>
                  <a:pt x="21514" y="6149"/>
                  <a:pt x="21571" y="8080"/>
                  <a:pt x="21600" y="10327"/>
                </a:cubicBezTo>
                <a:cubicBezTo>
                  <a:pt x="21600" y="12258"/>
                  <a:pt x="21543" y="14505"/>
                  <a:pt x="21424" y="16121"/>
                </a:cubicBezTo>
                <a:cubicBezTo>
                  <a:pt x="21305" y="18053"/>
                  <a:pt x="21129" y="19038"/>
                  <a:pt x="20953" y="19669"/>
                </a:cubicBezTo>
                <a:cubicBezTo>
                  <a:pt x="20630" y="20654"/>
                  <a:pt x="20306" y="21600"/>
                  <a:pt x="19925" y="21600"/>
                </a:cubicBezTo>
                <a:cubicBezTo>
                  <a:pt x="18661" y="21600"/>
                  <a:pt x="17428" y="21285"/>
                  <a:pt x="16196" y="21285"/>
                </a:cubicBezTo>
                <a:cubicBezTo>
                  <a:pt x="11610" y="20654"/>
                  <a:pt x="7029" y="19353"/>
                  <a:pt x="2444" y="18723"/>
                </a:cubicBezTo>
                <a:cubicBezTo>
                  <a:pt x="1854" y="18407"/>
                  <a:pt x="1297" y="17737"/>
                  <a:pt x="711" y="16791"/>
                </a:cubicBezTo>
                <a:cubicBezTo>
                  <a:pt x="331" y="16161"/>
                  <a:pt x="331" y="15806"/>
                  <a:pt x="7" y="113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6" name="Google Shape;1886;p39"/>
          <p:cNvSpPr/>
          <p:nvPr/>
        </p:nvSpPr>
        <p:spPr>
          <a:xfrm>
            <a:off x="3521911" y="3023559"/>
            <a:ext cx="161905" cy="15057"/>
          </a:xfrm>
          <a:custGeom>
            <a:rect b="b" l="l" r="r" t="t"/>
            <a:pathLst>
              <a:path extrusionOk="0" h="21357" w="21573">
                <a:moveTo>
                  <a:pt x="12484" y="18480"/>
                </a:moveTo>
                <a:cubicBezTo>
                  <a:pt x="10189" y="18480"/>
                  <a:pt x="7861" y="18164"/>
                  <a:pt x="5534" y="18480"/>
                </a:cubicBezTo>
                <a:cubicBezTo>
                  <a:pt x="4477" y="18795"/>
                  <a:pt x="3420" y="20096"/>
                  <a:pt x="2360" y="20726"/>
                </a:cubicBezTo>
                <a:cubicBezTo>
                  <a:pt x="1846" y="21042"/>
                  <a:pt x="1303" y="21357"/>
                  <a:pt x="819" y="21357"/>
                </a:cubicBezTo>
                <a:cubicBezTo>
                  <a:pt x="306" y="21357"/>
                  <a:pt x="32" y="19110"/>
                  <a:pt x="3" y="15563"/>
                </a:cubicBezTo>
                <a:cubicBezTo>
                  <a:pt x="-27" y="12331"/>
                  <a:pt x="184" y="9453"/>
                  <a:pt x="697" y="8783"/>
                </a:cubicBezTo>
                <a:cubicBezTo>
                  <a:pt x="2086" y="6852"/>
                  <a:pt x="3446" y="4290"/>
                  <a:pt x="4835" y="3620"/>
                </a:cubicBezTo>
                <a:cubicBezTo>
                  <a:pt x="9731" y="388"/>
                  <a:pt x="14623" y="-243"/>
                  <a:pt x="19548" y="72"/>
                </a:cubicBezTo>
                <a:cubicBezTo>
                  <a:pt x="19969" y="72"/>
                  <a:pt x="20424" y="388"/>
                  <a:pt x="20849" y="703"/>
                </a:cubicBezTo>
                <a:cubicBezTo>
                  <a:pt x="21333" y="1334"/>
                  <a:pt x="21573" y="4566"/>
                  <a:pt x="21573" y="8744"/>
                </a:cubicBezTo>
                <a:cubicBezTo>
                  <a:pt x="21573" y="12607"/>
                  <a:pt x="21300" y="15839"/>
                  <a:pt x="20819" y="16154"/>
                </a:cubicBezTo>
                <a:cubicBezTo>
                  <a:pt x="20247" y="16785"/>
                  <a:pt x="19641" y="17455"/>
                  <a:pt x="19038" y="17455"/>
                </a:cubicBezTo>
                <a:lnTo>
                  <a:pt x="12484" y="17455"/>
                </a:lnTo>
                <a:lnTo>
                  <a:pt x="12484" y="18440"/>
                </a:lnTo>
                <a:lnTo>
                  <a:pt x="12484" y="184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7" name="Google Shape;1887;p39"/>
          <p:cNvSpPr/>
          <p:nvPr/>
        </p:nvSpPr>
        <p:spPr>
          <a:xfrm>
            <a:off x="3635800" y="3139624"/>
            <a:ext cx="50627" cy="13565"/>
          </a:xfrm>
          <a:custGeom>
            <a:rect b="b" l="l" r="r" t="t"/>
            <a:pathLst>
              <a:path extrusionOk="0" h="21196" w="21452">
                <a:moveTo>
                  <a:pt x="10277" y="19346"/>
                </a:moveTo>
                <a:lnTo>
                  <a:pt x="3265" y="19346"/>
                </a:lnTo>
                <a:cubicBezTo>
                  <a:pt x="1151" y="18999"/>
                  <a:pt x="0" y="16521"/>
                  <a:pt x="0" y="11523"/>
                </a:cubicBezTo>
                <a:cubicBezTo>
                  <a:pt x="0" y="6525"/>
                  <a:pt x="963" y="3700"/>
                  <a:pt x="3171" y="3353"/>
                </a:cubicBezTo>
                <a:cubicBezTo>
                  <a:pt x="7494" y="2266"/>
                  <a:pt x="11816" y="1223"/>
                  <a:pt x="16138" y="137"/>
                </a:cubicBezTo>
                <a:cubicBezTo>
                  <a:pt x="17195" y="-211"/>
                  <a:pt x="18346" y="137"/>
                  <a:pt x="19498" y="832"/>
                </a:cubicBezTo>
                <a:cubicBezTo>
                  <a:pt x="20073" y="1180"/>
                  <a:pt x="20461" y="1919"/>
                  <a:pt x="20837" y="3309"/>
                </a:cubicBezTo>
                <a:cubicBezTo>
                  <a:pt x="21224" y="4744"/>
                  <a:pt x="21412" y="6525"/>
                  <a:pt x="21412" y="8264"/>
                </a:cubicBezTo>
                <a:cubicBezTo>
                  <a:pt x="21600" y="12871"/>
                  <a:pt x="21118" y="16782"/>
                  <a:pt x="19967" y="18564"/>
                </a:cubicBezTo>
                <a:cubicBezTo>
                  <a:pt x="18910" y="19998"/>
                  <a:pt x="17853" y="20694"/>
                  <a:pt x="16702" y="21041"/>
                </a:cubicBezTo>
                <a:cubicBezTo>
                  <a:pt x="14588" y="21389"/>
                  <a:pt x="12380" y="21041"/>
                  <a:pt x="10266" y="21041"/>
                </a:cubicBezTo>
                <a:lnTo>
                  <a:pt x="10266" y="192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8" name="Google Shape;1888;p39"/>
          <p:cNvSpPr/>
          <p:nvPr/>
        </p:nvSpPr>
        <p:spPr>
          <a:xfrm>
            <a:off x="3855746" y="2904759"/>
            <a:ext cx="256716" cy="314990"/>
          </a:xfrm>
          <a:custGeom>
            <a:rect b="b" l="l" r="r" t="t"/>
            <a:pathLst>
              <a:path extrusionOk="0" h="21501" w="21600">
                <a:moveTo>
                  <a:pt x="21523" y="11393"/>
                </a:moveTo>
                <a:cubicBezTo>
                  <a:pt x="21560" y="13451"/>
                  <a:pt x="21581" y="15495"/>
                  <a:pt x="21600" y="17552"/>
                </a:cubicBezTo>
                <a:cubicBezTo>
                  <a:pt x="21600" y="18279"/>
                  <a:pt x="21542" y="19007"/>
                  <a:pt x="21523" y="19734"/>
                </a:cubicBezTo>
                <a:cubicBezTo>
                  <a:pt x="21504" y="20771"/>
                  <a:pt x="20513" y="21405"/>
                  <a:pt x="19348" y="21420"/>
                </a:cubicBezTo>
                <a:cubicBezTo>
                  <a:pt x="16982" y="21451"/>
                  <a:pt x="14598" y="21513"/>
                  <a:pt x="12232" y="21498"/>
                </a:cubicBezTo>
                <a:cubicBezTo>
                  <a:pt x="9445" y="21483"/>
                  <a:pt x="6659" y="21420"/>
                  <a:pt x="3855" y="21375"/>
                </a:cubicBezTo>
                <a:cubicBezTo>
                  <a:pt x="3187" y="21345"/>
                  <a:pt x="2557" y="21282"/>
                  <a:pt x="1909" y="21205"/>
                </a:cubicBezTo>
                <a:cubicBezTo>
                  <a:pt x="1127" y="21112"/>
                  <a:pt x="345" y="20385"/>
                  <a:pt x="306" y="19689"/>
                </a:cubicBezTo>
                <a:cubicBezTo>
                  <a:pt x="229" y="17940"/>
                  <a:pt x="154" y="16191"/>
                  <a:pt x="114" y="14412"/>
                </a:cubicBezTo>
                <a:cubicBezTo>
                  <a:pt x="77" y="10544"/>
                  <a:pt x="56" y="6675"/>
                  <a:pt x="0" y="2822"/>
                </a:cubicBezTo>
                <a:cubicBezTo>
                  <a:pt x="0" y="2281"/>
                  <a:pt x="0" y="1739"/>
                  <a:pt x="247" y="1213"/>
                </a:cubicBezTo>
                <a:cubicBezTo>
                  <a:pt x="476" y="750"/>
                  <a:pt x="800" y="362"/>
                  <a:pt x="1412" y="239"/>
                </a:cubicBezTo>
                <a:cubicBezTo>
                  <a:pt x="1603" y="208"/>
                  <a:pt x="1813" y="176"/>
                  <a:pt x="2023" y="161"/>
                </a:cubicBezTo>
                <a:cubicBezTo>
                  <a:pt x="2919" y="131"/>
                  <a:pt x="3817" y="131"/>
                  <a:pt x="4713" y="83"/>
                </a:cubicBezTo>
                <a:cubicBezTo>
                  <a:pt x="7975" y="-87"/>
                  <a:pt x="11259" y="53"/>
                  <a:pt x="14521" y="68"/>
                </a:cubicBezTo>
                <a:cubicBezTo>
                  <a:pt x="14845" y="68"/>
                  <a:pt x="15151" y="98"/>
                  <a:pt x="15435" y="208"/>
                </a:cubicBezTo>
                <a:cubicBezTo>
                  <a:pt x="15722" y="316"/>
                  <a:pt x="15988" y="441"/>
                  <a:pt x="16217" y="627"/>
                </a:cubicBezTo>
                <a:cubicBezTo>
                  <a:pt x="17267" y="1446"/>
                  <a:pt x="18410" y="2190"/>
                  <a:pt x="19519" y="2979"/>
                </a:cubicBezTo>
                <a:cubicBezTo>
                  <a:pt x="19957" y="3305"/>
                  <a:pt x="20396" y="3645"/>
                  <a:pt x="20835" y="3969"/>
                </a:cubicBezTo>
                <a:cubicBezTo>
                  <a:pt x="20949" y="4062"/>
                  <a:pt x="21063" y="4169"/>
                  <a:pt x="21122" y="4279"/>
                </a:cubicBezTo>
                <a:cubicBezTo>
                  <a:pt x="21199" y="4402"/>
                  <a:pt x="21236" y="4527"/>
                  <a:pt x="21236" y="4665"/>
                </a:cubicBezTo>
                <a:cubicBezTo>
                  <a:pt x="21273" y="5392"/>
                  <a:pt x="21332" y="6151"/>
                  <a:pt x="21350" y="6878"/>
                </a:cubicBezTo>
                <a:cubicBezTo>
                  <a:pt x="21369" y="8379"/>
                  <a:pt x="21350" y="9879"/>
                  <a:pt x="21350" y="11397"/>
                </a:cubicBezTo>
                <a:lnTo>
                  <a:pt x="21523" y="11397"/>
                </a:lnTo>
                <a:close/>
                <a:moveTo>
                  <a:pt x="14273" y="1103"/>
                </a:moveTo>
                <a:cubicBezTo>
                  <a:pt x="13968" y="1073"/>
                  <a:pt x="13720" y="1056"/>
                  <a:pt x="13452" y="1056"/>
                </a:cubicBezTo>
                <a:cubicBezTo>
                  <a:pt x="11296" y="1026"/>
                  <a:pt x="9121" y="994"/>
                  <a:pt x="6946" y="979"/>
                </a:cubicBezTo>
                <a:cubicBezTo>
                  <a:pt x="5973" y="963"/>
                  <a:pt x="4982" y="963"/>
                  <a:pt x="4009" y="948"/>
                </a:cubicBezTo>
                <a:cubicBezTo>
                  <a:pt x="3512" y="948"/>
                  <a:pt x="3017" y="933"/>
                  <a:pt x="2501" y="963"/>
                </a:cubicBezTo>
                <a:cubicBezTo>
                  <a:pt x="1815" y="994"/>
                  <a:pt x="1605" y="1149"/>
                  <a:pt x="1451" y="1690"/>
                </a:cubicBezTo>
                <a:cubicBezTo>
                  <a:pt x="1337" y="2216"/>
                  <a:pt x="1300" y="2742"/>
                  <a:pt x="1356" y="3269"/>
                </a:cubicBezTo>
                <a:cubicBezTo>
                  <a:pt x="1393" y="3547"/>
                  <a:pt x="1414" y="3857"/>
                  <a:pt x="1414" y="4135"/>
                </a:cubicBezTo>
                <a:cubicBezTo>
                  <a:pt x="1433" y="9071"/>
                  <a:pt x="1433" y="14009"/>
                  <a:pt x="1451" y="18945"/>
                </a:cubicBezTo>
                <a:cubicBezTo>
                  <a:pt x="1451" y="19053"/>
                  <a:pt x="1451" y="19161"/>
                  <a:pt x="1470" y="19285"/>
                </a:cubicBezTo>
                <a:cubicBezTo>
                  <a:pt x="1584" y="19919"/>
                  <a:pt x="2004" y="20307"/>
                  <a:pt x="2863" y="20323"/>
                </a:cubicBezTo>
                <a:cubicBezTo>
                  <a:pt x="6183" y="20430"/>
                  <a:pt x="9501" y="20430"/>
                  <a:pt x="12822" y="20385"/>
                </a:cubicBezTo>
                <a:cubicBezTo>
                  <a:pt x="14502" y="20355"/>
                  <a:pt x="16198" y="20355"/>
                  <a:pt x="17878" y="20338"/>
                </a:cubicBezTo>
                <a:cubicBezTo>
                  <a:pt x="18298" y="20338"/>
                  <a:pt x="18700" y="20353"/>
                  <a:pt x="19117" y="20323"/>
                </a:cubicBezTo>
                <a:cubicBezTo>
                  <a:pt x="19785" y="20292"/>
                  <a:pt x="20149" y="19982"/>
                  <a:pt x="20149" y="19441"/>
                </a:cubicBezTo>
                <a:cubicBezTo>
                  <a:pt x="20130" y="18837"/>
                  <a:pt x="20090" y="18248"/>
                  <a:pt x="20072" y="17646"/>
                </a:cubicBezTo>
                <a:cubicBezTo>
                  <a:pt x="20053" y="16920"/>
                  <a:pt x="20090" y="16191"/>
                  <a:pt x="20053" y="15464"/>
                </a:cubicBezTo>
                <a:cubicBezTo>
                  <a:pt x="19995" y="13685"/>
                  <a:pt x="19880" y="11889"/>
                  <a:pt x="19843" y="10125"/>
                </a:cubicBezTo>
                <a:cubicBezTo>
                  <a:pt x="19806" y="8702"/>
                  <a:pt x="19843" y="7277"/>
                  <a:pt x="19843" y="5869"/>
                </a:cubicBezTo>
                <a:lnTo>
                  <a:pt x="19843" y="5513"/>
                </a:lnTo>
                <a:cubicBezTo>
                  <a:pt x="19785" y="5498"/>
                  <a:pt x="19729" y="5483"/>
                  <a:pt x="19652" y="5483"/>
                </a:cubicBezTo>
                <a:cubicBezTo>
                  <a:pt x="18602" y="5498"/>
                  <a:pt x="17554" y="5513"/>
                  <a:pt x="16504" y="5530"/>
                </a:cubicBezTo>
                <a:cubicBezTo>
                  <a:pt x="16198" y="5530"/>
                  <a:pt x="15893" y="5500"/>
                  <a:pt x="15589" y="5453"/>
                </a:cubicBezTo>
                <a:cubicBezTo>
                  <a:pt x="14882" y="5330"/>
                  <a:pt x="14693" y="5112"/>
                  <a:pt x="14616" y="4540"/>
                </a:cubicBezTo>
                <a:cubicBezTo>
                  <a:pt x="14558" y="4062"/>
                  <a:pt x="14521" y="3596"/>
                  <a:pt x="14465" y="3117"/>
                </a:cubicBezTo>
                <a:cubicBezTo>
                  <a:pt x="14427" y="2468"/>
                  <a:pt x="14350" y="1817"/>
                  <a:pt x="14273" y="1105"/>
                </a:cubicBezTo>
                <a:close/>
                <a:moveTo>
                  <a:pt x="15704" y="1800"/>
                </a:moveTo>
                <a:lnTo>
                  <a:pt x="15608" y="1830"/>
                </a:lnTo>
                <a:cubicBezTo>
                  <a:pt x="15781" y="2727"/>
                  <a:pt x="15951" y="3609"/>
                  <a:pt x="16124" y="4538"/>
                </a:cubicBezTo>
                <a:cubicBezTo>
                  <a:pt x="17134" y="4446"/>
                  <a:pt x="18107" y="4446"/>
                  <a:pt x="19194" y="4368"/>
                </a:cubicBezTo>
                <a:lnTo>
                  <a:pt x="15704" y="18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9" name="Google Shape;1889;p39"/>
          <p:cNvSpPr/>
          <p:nvPr/>
        </p:nvSpPr>
        <p:spPr>
          <a:xfrm>
            <a:off x="3886471" y="3069070"/>
            <a:ext cx="199028" cy="91877"/>
          </a:xfrm>
          <a:custGeom>
            <a:rect b="b" l="l" r="r" t="t"/>
            <a:pathLst>
              <a:path extrusionOk="0" h="21182" w="21224">
                <a:moveTo>
                  <a:pt x="12227" y="7874"/>
                </a:moveTo>
                <a:cubicBezTo>
                  <a:pt x="13242" y="6257"/>
                  <a:pt x="14209" y="4792"/>
                  <a:pt x="15179" y="3219"/>
                </a:cubicBezTo>
                <a:cubicBezTo>
                  <a:pt x="15928" y="2068"/>
                  <a:pt x="16413" y="2068"/>
                  <a:pt x="17090" y="3533"/>
                </a:cubicBezTo>
                <a:cubicBezTo>
                  <a:pt x="17599" y="4684"/>
                  <a:pt x="18033" y="5835"/>
                  <a:pt x="18468" y="7088"/>
                </a:cubicBezTo>
                <a:cubicBezTo>
                  <a:pt x="19001" y="8706"/>
                  <a:pt x="19435" y="10432"/>
                  <a:pt x="19991" y="12056"/>
                </a:cubicBezTo>
                <a:cubicBezTo>
                  <a:pt x="20595" y="13834"/>
                  <a:pt x="20911" y="15874"/>
                  <a:pt x="21177" y="17914"/>
                </a:cubicBezTo>
                <a:cubicBezTo>
                  <a:pt x="21346" y="19276"/>
                  <a:pt x="21056" y="20369"/>
                  <a:pt x="20402" y="20631"/>
                </a:cubicBezTo>
                <a:cubicBezTo>
                  <a:pt x="20065" y="20733"/>
                  <a:pt x="19702" y="20791"/>
                  <a:pt x="19361" y="20791"/>
                </a:cubicBezTo>
                <a:lnTo>
                  <a:pt x="17403" y="20791"/>
                </a:lnTo>
                <a:cubicBezTo>
                  <a:pt x="12834" y="20842"/>
                  <a:pt x="8285" y="20893"/>
                  <a:pt x="3739" y="20951"/>
                </a:cubicBezTo>
                <a:cubicBezTo>
                  <a:pt x="3062" y="20951"/>
                  <a:pt x="2384" y="21111"/>
                  <a:pt x="1707" y="21162"/>
                </a:cubicBezTo>
                <a:cubicBezTo>
                  <a:pt x="1393" y="21213"/>
                  <a:pt x="1104" y="21162"/>
                  <a:pt x="787" y="21060"/>
                </a:cubicBezTo>
                <a:cubicBezTo>
                  <a:pt x="39" y="20746"/>
                  <a:pt x="-254" y="19122"/>
                  <a:pt x="255" y="17869"/>
                </a:cubicBezTo>
                <a:cubicBezTo>
                  <a:pt x="1101" y="15618"/>
                  <a:pt x="1947" y="13425"/>
                  <a:pt x="2769" y="11174"/>
                </a:cubicBezTo>
                <a:cubicBezTo>
                  <a:pt x="3348" y="9658"/>
                  <a:pt x="3905" y="8092"/>
                  <a:pt x="4487" y="6570"/>
                </a:cubicBezTo>
                <a:cubicBezTo>
                  <a:pt x="5235" y="4690"/>
                  <a:pt x="6010" y="2855"/>
                  <a:pt x="6833" y="1077"/>
                </a:cubicBezTo>
                <a:cubicBezTo>
                  <a:pt x="7412" y="-176"/>
                  <a:pt x="8090" y="-387"/>
                  <a:pt x="8791" y="713"/>
                </a:cubicBezTo>
                <a:cubicBezTo>
                  <a:pt x="9539" y="1864"/>
                  <a:pt x="10266" y="3168"/>
                  <a:pt x="10920" y="4633"/>
                </a:cubicBezTo>
                <a:cubicBezTo>
                  <a:pt x="11379" y="5573"/>
                  <a:pt x="11766" y="6775"/>
                  <a:pt x="12227" y="7874"/>
                </a:cubicBezTo>
                <a:close/>
                <a:moveTo>
                  <a:pt x="1731" y="18125"/>
                </a:moveTo>
                <a:cubicBezTo>
                  <a:pt x="5721" y="17709"/>
                  <a:pt x="9663" y="17811"/>
                  <a:pt x="13727" y="17862"/>
                </a:cubicBezTo>
                <a:cubicBezTo>
                  <a:pt x="13535" y="17338"/>
                  <a:pt x="13413" y="16974"/>
                  <a:pt x="13292" y="16711"/>
                </a:cubicBezTo>
                <a:cubicBezTo>
                  <a:pt x="12446" y="14461"/>
                  <a:pt x="11600" y="12165"/>
                  <a:pt x="10728" y="9965"/>
                </a:cubicBezTo>
                <a:cubicBezTo>
                  <a:pt x="10074" y="8348"/>
                  <a:pt x="9421" y="6775"/>
                  <a:pt x="8746" y="5259"/>
                </a:cubicBezTo>
                <a:cubicBezTo>
                  <a:pt x="8480" y="4684"/>
                  <a:pt x="8143" y="4211"/>
                  <a:pt x="7803" y="3693"/>
                </a:cubicBezTo>
                <a:cubicBezTo>
                  <a:pt x="6981" y="5106"/>
                  <a:pt x="6232" y="6723"/>
                  <a:pt x="5555" y="8399"/>
                </a:cubicBezTo>
                <a:cubicBezTo>
                  <a:pt x="4807" y="10228"/>
                  <a:pt x="4055" y="12114"/>
                  <a:pt x="3331" y="13943"/>
                </a:cubicBezTo>
                <a:cubicBezTo>
                  <a:pt x="2822" y="15305"/>
                  <a:pt x="2290" y="16711"/>
                  <a:pt x="1734" y="18125"/>
                </a:cubicBezTo>
                <a:close/>
                <a:moveTo>
                  <a:pt x="15830" y="6257"/>
                </a:moveTo>
                <a:lnTo>
                  <a:pt x="12976" y="10285"/>
                </a:lnTo>
                <a:lnTo>
                  <a:pt x="15732" y="17498"/>
                </a:lnTo>
                <a:lnTo>
                  <a:pt x="19385" y="17236"/>
                </a:lnTo>
                <a:cubicBezTo>
                  <a:pt x="18684" y="14358"/>
                  <a:pt x="16410" y="7248"/>
                  <a:pt x="15830" y="6257"/>
                </a:cubicBezTo>
                <a:lnTo>
                  <a:pt x="15830" y="62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0" name="Google Shape;1890;p39"/>
          <p:cNvSpPr/>
          <p:nvPr/>
        </p:nvSpPr>
        <p:spPr>
          <a:xfrm>
            <a:off x="3995434" y="3038140"/>
            <a:ext cx="24732" cy="23815"/>
          </a:xfrm>
          <a:custGeom>
            <a:rect b="b" l="l" r="r" t="t"/>
            <a:pathLst>
              <a:path extrusionOk="0" h="21407" w="21600">
                <a:moveTo>
                  <a:pt x="10897" y="21401"/>
                </a:moveTo>
                <a:cubicBezTo>
                  <a:pt x="4964" y="21600"/>
                  <a:pt x="0" y="16717"/>
                  <a:pt x="0" y="11012"/>
                </a:cubicBezTo>
                <a:cubicBezTo>
                  <a:pt x="0" y="5307"/>
                  <a:pt x="5933" y="0"/>
                  <a:pt x="11890" y="0"/>
                </a:cubicBezTo>
                <a:cubicBezTo>
                  <a:pt x="16830" y="0"/>
                  <a:pt x="21600" y="5082"/>
                  <a:pt x="21600" y="10389"/>
                </a:cubicBezTo>
                <a:cubicBezTo>
                  <a:pt x="21600" y="16094"/>
                  <a:pt x="16660" y="21176"/>
                  <a:pt x="10897" y="2140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1" name="Google Shape;1891;p39"/>
          <p:cNvSpPr/>
          <p:nvPr/>
        </p:nvSpPr>
        <p:spPr>
          <a:xfrm>
            <a:off x="4232601" y="2904676"/>
            <a:ext cx="256284" cy="314882"/>
          </a:xfrm>
          <a:custGeom>
            <a:rect b="b" l="l" r="r" t="t"/>
            <a:pathLst>
              <a:path extrusionOk="0" h="21501" w="21600">
                <a:moveTo>
                  <a:pt x="21563" y="12396"/>
                </a:moveTo>
                <a:cubicBezTo>
                  <a:pt x="21581" y="14098"/>
                  <a:pt x="21600" y="15802"/>
                  <a:pt x="21600" y="17505"/>
                </a:cubicBezTo>
                <a:cubicBezTo>
                  <a:pt x="21600" y="18232"/>
                  <a:pt x="21542" y="18991"/>
                  <a:pt x="21523" y="19718"/>
                </a:cubicBezTo>
                <a:cubicBezTo>
                  <a:pt x="21523" y="20756"/>
                  <a:pt x="20548" y="21390"/>
                  <a:pt x="19382" y="21420"/>
                </a:cubicBezTo>
                <a:cubicBezTo>
                  <a:pt x="16897" y="21468"/>
                  <a:pt x="14430" y="21513"/>
                  <a:pt x="11927" y="21498"/>
                </a:cubicBezTo>
                <a:cubicBezTo>
                  <a:pt x="9231" y="21483"/>
                  <a:pt x="6555" y="21420"/>
                  <a:pt x="3859" y="21358"/>
                </a:cubicBezTo>
                <a:cubicBezTo>
                  <a:pt x="3191" y="21327"/>
                  <a:pt x="2522" y="21265"/>
                  <a:pt x="1872" y="21187"/>
                </a:cubicBezTo>
                <a:cubicBezTo>
                  <a:pt x="1108" y="21095"/>
                  <a:pt x="344" y="20367"/>
                  <a:pt x="306" y="19701"/>
                </a:cubicBezTo>
                <a:cubicBezTo>
                  <a:pt x="269" y="19190"/>
                  <a:pt x="229" y="18663"/>
                  <a:pt x="229" y="18152"/>
                </a:cubicBezTo>
                <a:cubicBezTo>
                  <a:pt x="192" y="15598"/>
                  <a:pt x="133" y="13012"/>
                  <a:pt x="115" y="10457"/>
                </a:cubicBezTo>
                <a:cubicBezTo>
                  <a:pt x="77" y="7748"/>
                  <a:pt x="37" y="5054"/>
                  <a:pt x="0" y="2344"/>
                </a:cubicBezTo>
                <a:cubicBezTo>
                  <a:pt x="0" y="1818"/>
                  <a:pt x="173" y="1307"/>
                  <a:pt x="498" y="858"/>
                </a:cubicBezTo>
                <a:cubicBezTo>
                  <a:pt x="631" y="642"/>
                  <a:pt x="842" y="487"/>
                  <a:pt x="1089" y="362"/>
                </a:cubicBezTo>
                <a:cubicBezTo>
                  <a:pt x="1337" y="239"/>
                  <a:pt x="1606" y="176"/>
                  <a:pt x="1912" y="176"/>
                </a:cubicBezTo>
                <a:cubicBezTo>
                  <a:pt x="2887" y="146"/>
                  <a:pt x="3881" y="146"/>
                  <a:pt x="4855" y="83"/>
                </a:cubicBezTo>
                <a:cubicBezTo>
                  <a:pt x="8086" y="-87"/>
                  <a:pt x="11335" y="53"/>
                  <a:pt x="14566" y="68"/>
                </a:cubicBezTo>
                <a:cubicBezTo>
                  <a:pt x="14891" y="68"/>
                  <a:pt x="15216" y="116"/>
                  <a:pt x="15503" y="208"/>
                </a:cubicBezTo>
                <a:cubicBezTo>
                  <a:pt x="15810" y="301"/>
                  <a:pt x="16076" y="456"/>
                  <a:pt x="16305" y="642"/>
                </a:cubicBezTo>
                <a:cubicBezTo>
                  <a:pt x="17357" y="1447"/>
                  <a:pt x="18484" y="2191"/>
                  <a:pt x="19555" y="2963"/>
                </a:cubicBezTo>
                <a:cubicBezTo>
                  <a:pt x="19957" y="3242"/>
                  <a:pt x="20319" y="3567"/>
                  <a:pt x="20740" y="3830"/>
                </a:cubicBezTo>
                <a:cubicBezTo>
                  <a:pt x="21161" y="4124"/>
                  <a:pt x="21331" y="4497"/>
                  <a:pt x="21331" y="4931"/>
                </a:cubicBezTo>
                <a:cubicBezTo>
                  <a:pt x="21369" y="6354"/>
                  <a:pt x="21390" y="7780"/>
                  <a:pt x="21427" y="9189"/>
                </a:cubicBezTo>
                <a:cubicBezTo>
                  <a:pt x="21464" y="10242"/>
                  <a:pt x="21464" y="11309"/>
                  <a:pt x="21504" y="12377"/>
                </a:cubicBezTo>
                <a:lnTo>
                  <a:pt x="21563" y="12392"/>
                </a:lnTo>
                <a:lnTo>
                  <a:pt x="21563" y="12392"/>
                </a:lnTo>
                <a:close/>
                <a:moveTo>
                  <a:pt x="14281" y="1110"/>
                </a:moveTo>
                <a:cubicBezTo>
                  <a:pt x="14070" y="1094"/>
                  <a:pt x="13937" y="1079"/>
                  <a:pt x="13804" y="1079"/>
                </a:cubicBezTo>
                <a:cubicBezTo>
                  <a:pt x="11511" y="1049"/>
                  <a:pt x="9217" y="1017"/>
                  <a:pt x="6922" y="987"/>
                </a:cubicBezTo>
                <a:cubicBezTo>
                  <a:pt x="5947" y="971"/>
                  <a:pt x="4954" y="971"/>
                  <a:pt x="3979" y="956"/>
                </a:cubicBezTo>
                <a:cubicBezTo>
                  <a:pt x="3481" y="956"/>
                  <a:pt x="2985" y="941"/>
                  <a:pt x="2487" y="971"/>
                </a:cubicBezTo>
                <a:cubicBezTo>
                  <a:pt x="1819" y="1002"/>
                  <a:pt x="1590" y="1157"/>
                  <a:pt x="1494" y="1698"/>
                </a:cubicBezTo>
                <a:cubicBezTo>
                  <a:pt x="1417" y="2195"/>
                  <a:pt x="1379" y="2689"/>
                  <a:pt x="1379" y="3185"/>
                </a:cubicBezTo>
                <a:cubicBezTo>
                  <a:pt x="1379" y="3649"/>
                  <a:pt x="1438" y="4097"/>
                  <a:pt x="1438" y="4563"/>
                </a:cubicBezTo>
                <a:cubicBezTo>
                  <a:pt x="1456" y="5849"/>
                  <a:pt x="1456" y="7117"/>
                  <a:pt x="1456" y="8418"/>
                </a:cubicBezTo>
                <a:cubicBezTo>
                  <a:pt x="1456" y="11948"/>
                  <a:pt x="1456" y="15479"/>
                  <a:pt x="1475" y="18993"/>
                </a:cubicBezTo>
                <a:cubicBezTo>
                  <a:pt x="1475" y="19194"/>
                  <a:pt x="1512" y="19379"/>
                  <a:pt x="1571" y="19567"/>
                </a:cubicBezTo>
                <a:cubicBezTo>
                  <a:pt x="1744" y="20063"/>
                  <a:pt x="2088" y="20294"/>
                  <a:pt x="2719" y="20326"/>
                </a:cubicBezTo>
                <a:cubicBezTo>
                  <a:pt x="3081" y="20356"/>
                  <a:pt x="3446" y="20356"/>
                  <a:pt x="3808" y="20356"/>
                </a:cubicBezTo>
                <a:cubicBezTo>
                  <a:pt x="6905" y="20371"/>
                  <a:pt x="10001" y="20386"/>
                  <a:pt x="13117" y="20386"/>
                </a:cubicBezTo>
                <a:cubicBezTo>
                  <a:pt x="14779" y="20386"/>
                  <a:pt x="16424" y="20356"/>
                  <a:pt x="18068" y="20356"/>
                </a:cubicBezTo>
                <a:cubicBezTo>
                  <a:pt x="18430" y="20356"/>
                  <a:pt x="18795" y="20371"/>
                  <a:pt x="19157" y="20341"/>
                </a:cubicBezTo>
                <a:cubicBezTo>
                  <a:pt x="19844" y="20311"/>
                  <a:pt x="20209" y="20015"/>
                  <a:pt x="20209" y="19474"/>
                </a:cubicBezTo>
                <a:cubicBezTo>
                  <a:pt x="20190" y="18807"/>
                  <a:pt x="20151" y="18128"/>
                  <a:pt x="20132" y="17476"/>
                </a:cubicBezTo>
                <a:cubicBezTo>
                  <a:pt x="20113" y="16795"/>
                  <a:pt x="20151" y="16113"/>
                  <a:pt x="20113" y="15418"/>
                </a:cubicBezTo>
                <a:cubicBezTo>
                  <a:pt x="20055" y="13854"/>
                  <a:pt x="19940" y="12290"/>
                  <a:pt x="19922" y="10726"/>
                </a:cubicBezTo>
                <a:cubicBezTo>
                  <a:pt x="19884" y="9085"/>
                  <a:pt x="19922" y="7428"/>
                  <a:pt x="19922" y="5788"/>
                </a:cubicBezTo>
                <a:cubicBezTo>
                  <a:pt x="19922" y="5695"/>
                  <a:pt x="19903" y="5618"/>
                  <a:pt x="19884" y="5510"/>
                </a:cubicBezTo>
                <a:cubicBezTo>
                  <a:pt x="18757" y="5510"/>
                  <a:pt x="17668" y="5525"/>
                  <a:pt x="16576" y="5510"/>
                </a:cubicBezTo>
                <a:cubicBezTo>
                  <a:pt x="16251" y="5510"/>
                  <a:pt x="15926" y="5480"/>
                  <a:pt x="15602" y="5417"/>
                </a:cubicBezTo>
                <a:cubicBezTo>
                  <a:pt x="14933" y="5294"/>
                  <a:pt x="14723" y="5076"/>
                  <a:pt x="14645" y="4520"/>
                </a:cubicBezTo>
                <a:cubicBezTo>
                  <a:pt x="14587" y="4041"/>
                  <a:pt x="14531" y="3545"/>
                  <a:pt x="14494" y="3064"/>
                </a:cubicBezTo>
                <a:cubicBezTo>
                  <a:pt x="14435" y="2444"/>
                  <a:pt x="14360" y="1810"/>
                  <a:pt x="14283" y="1113"/>
                </a:cubicBezTo>
                <a:close/>
                <a:moveTo>
                  <a:pt x="19213" y="4391"/>
                </a:moveTo>
                <a:lnTo>
                  <a:pt x="15697" y="1806"/>
                </a:lnTo>
                <a:lnTo>
                  <a:pt x="15620" y="1854"/>
                </a:lnTo>
                <a:cubicBezTo>
                  <a:pt x="15793" y="2736"/>
                  <a:pt x="15964" y="3634"/>
                  <a:pt x="16137" y="4533"/>
                </a:cubicBezTo>
                <a:lnTo>
                  <a:pt x="19213" y="43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2" name="Google Shape;1892;p39"/>
          <p:cNvSpPr/>
          <p:nvPr/>
        </p:nvSpPr>
        <p:spPr>
          <a:xfrm>
            <a:off x="4268236" y="3033798"/>
            <a:ext cx="193276" cy="143213"/>
          </a:xfrm>
          <a:custGeom>
            <a:rect b="b" l="l" r="r" t="t"/>
            <a:pathLst>
              <a:path extrusionOk="0" h="21552" w="21511">
                <a:moveTo>
                  <a:pt x="9033" y="21335"/>
                </a:moveTo>
                <a:cubicBezTo>
                  <a:pt x="7620" y="21402"/>
                  <a:pt x="5373" y="21473"/>
                  <a:pt x="3154" y="21540"/>
                </a:cubicBezTo>
                <a:cubicBezTo>
                  <a:pt x="2423" y="21573"/>
                  <a:pt x="1691" y="21540"/>
                  <a:pt x="984" y="21435"/>
                </a:cubicBezTo>
                <a:cubicBezTo>
                  <a:pt x="176" y="21298"/>
                  <a:pt x="0" y="20922"/>
                  <a:pt x="0" y="19832"/>
                </a:cubicBezTo>
                <a:cubicBezTo>
                  <a:pt x="25" y="14987"/>
                  <a:pt x="49" y="10141"/>
                  <a:pt x="49" y="5261"/>
                </a:cubicBezTo>
                <a:cubicBezTo>
                  <a:pt x="49" y="4205"/>
                  <a:pt x="127" y="3112"/>
                  <a:pt x="127" y="2018"/>
                </a:cubicBezTo>
                <a:cubicBezTo>
                  <a:pt x="151" y="1405"/>
                  <a:pt x="355" y="925"/>
                  <a:pt x="809" y="791"/>
                </a:cubicBezTo>
                <a:cubicBezTo>
                  <a:pt x="1466" y="587"/>
                  <a:pt x="2095" y="382"/>
                  <a:pt x="2753" y="349"/>
                </a:cubicBezTo>
                <a:cubicBezTo>
                  <a:pt x="6058" y="178"/>
                  <a:pt x="9363" y="40"/>
                  <a:pt x="12644" y="6"/>
                </a:cubicBezTo>
                <a:cubicBezTo>
                  <a:pt x="14866" y="-27"/>
                  <a:pt x="17060" y="73"/>
                  <a:pt x="19279" y="144"/>
                </a:cubicBezTo>
                <a:cubicBezTo>
                  <a:pt x="19430" y="144"/>
                  <a:pt x="19557" y="144"/>
                  <a:pt x="19683" y="178"/>
                </a:cubicBezTo>
                <a:cubicBezTo>
                  <a:pt x="20668" y="282"/>
                  <a:pt x="20668" y="349"/>
                  <a:pt x="20995" y="1647"/>
                </a:cubicBezTo>
                <a:cubicBezTo>
                  <a:pt x="21347" y="3078"/>
                  <a:pt x="21424" y="4548"/>
                  <a:pt x="21449" y="6017"/>
                </a:cubicBezTo>
                <a:cubicBezTo>
                  <a:pt x="21600" y="10554"/>
                  <a:pt x="21473" y="15128"/>
                  <a:pt x="21097" y="19632"/>
                </a:cubicBezTo>
                <a:cubicBezTo>
                  <a:pt x="21020" y="20555"/>
                  <a:pt x="20745" y="20964"/>
                  <a:pt x="20063" y="21101"/>
                </a:cubicBezTo>
                <a:cubicBezTo>
                  <a:pt x="19205" y="21272"/>
                  <a:pt x="18347" y="21339"/>
                  <a:pt x="17465" y="21373"/>
                </a:cubicBezTo>
                <a:cubicBezTo>
                  <a:pt x="14940" y="21373"/>
                  <a:pt x="12394" y="21339"/>
                  <a:pt x="9036" y="21339"/>
                </a:cubicBezTo>
                <a:close/>
                <a:moveTo>
                  <a:pt x="12416" y="12941"/>
                </a:moveTo>
                <a:cubicBezTo>
                  <a:pt x="13196" y="11885"/>
                  <a:pt x="14005" y="10792"/>
                  <a:pt x="14838" y="9631"/>
                </a:cubicBezTo>
                <a:cubicBezTo>
                  <a:pt x="15369" y="8880"/>
                  <a:pt x="15974" y="8676"/>
                  <a:pt x="16681" y="9051"/>
                </a:cubicBezTo>
                <a:cubicBezTo>
                  <a:pt x="17588" y="9527"/>
                  <a:pt x="18446" y="10245"/>
                  <a:pt x="19153" y="11134"/>
                </a:cubicBezTo>
                <a:cubicBezTo>
                  <a:pt x="19304" y="11339"/>
                  <a:pt x="19455" y="11510"/>
                  <a:pt x="19708" y="11819"/>
                </a:cubicBezTo>
                <a:cubicBezTo>
                  <a:pt x="19859" y="8404"/>
                  <a:pt x="19937" y="5232"/>
                  <a:pt x="19758" y="2056"/>
                </a:cubicBezTo>
                <a:cubicBezTo>
                  <a:pt x="19680" y="2022"/>
                  <a:pt x="19606" y="1989"/>
                  <a:pt x="19505" y="1989"/>
                </a:cubicBezTo>
                <a:cubicBezTo>
                  <a:pt x="17789" y="1989"/>
                  <a:pt x="16048" y="1956"/>
                  <a:pt x="14307" y="1989"/>
                </a:cubicBezTo>
                <a:cubicBezTo>
                  <a:pt x="10295" y="2022"/>
                  <a:pt x="6308" y="2056"/>
                  <a:pt x="2296" y="2056"/>
                </a:cubicBezTo>
                <a:cubicBezTo>
                  <a:pt x="1917" y="2089"/>
                  <a:pt x="1515" y="2123"/>
                  <a:pt x="1136" y="2260"/>
                </a:cubicBezTo>
                <a:cubicBezTo>
                  <a:pt x="1185" y="4923"/>
                  <a:pt x="1389" y="7515"/>
                  <a:pt x="1463" y="10145"/>
                </a:cubicBezTo>
                <a:cubicBezTo>
                  <a:pt x="1512" y="12703"/>
                  <a:pt x="1565" y="15333"/>
                  <a:pt x="1614" y="18063"/>
                </a:cubicBezTo>
                <a:cubicBezTo>
                  <a:pt x="2120" y="17140"/>
                  <a:pt x="2574" y="16322"/>
                  <a:pt x="3003" y="15504"/>
                </a:cubicBezTo>
                <a:cubicBezTo>
                  <a:pt x="4265" y="13117"/>
                  <a:pt x="5626" y="10829"/>
                  <a:pt x="7064" y="8680"/>
                </a:cubicBezTo>
                <a:cubicBezTo>
                  <a:pt x="7620" y="7895"/>
                  <a:pt x="8073" y="7791"/>
                  <a:pt x="8755" y="8408"/>
                </a:cubicBezTo>
                <a:cubicBezTo>
                  <a:pt x="9083" y="8717"/>
                  <a:pt x="9360" y="9022"/>
                  <a:pt x="9638" y="9431"/>
                </a:cubicBezTo>
                <a:cubicBezTo>
                  <a:pt x="10573" y="10591"/>
                  <a:pt x="11480" y="11752"/>
                  <a:pt x="12413" y="12946"/>
                </a:cubicBezTo>
                <a:close/>
                <a:moveTo>
                  <a:pt x="2398" y="19699"/>
                </a:moveTo>
                <a:cubicBezTo>
                  <a:pt x="2827" y="19699"/>
                  <a:pt x="3080" y="19732"/>
                  <a:pt x="3382" y="19699"/>
                </a:cubicBezTo>
                <a:cubicBezTo>
                  <a:pt x="4469" y="19632"/>
                  <a:pt x="5552" y="19494"/>
                  <a:pt x="6638" y="19428"/>
                </a:cubicBezTo>
                <a:cubicBezTo>
                  <a:pt x="8759" y="19361"/>
                  <a:pt x="10851" y="19290"/>
                  <a:pt x="12971" y="19223"/>
                </a:cubicBezTo>
                <a:cubicBezTo>
                  <a:pt x="13224" y="19223"/>
                  <a:pt x="13477" y="19190"/>
                  <a:pt x="13829" y="19156"/>
                </a:cubicBezTo>
                <a:cubicBezTo>
                  <a:pt x="12088" y="15880"/>
                  <a:pt x="10144" y="13117"/>
                  <a:pt x="7999" y="10349"/>
                </a:cubicBezTo>
                <a:lnTo>
                  <a:pt x="2398" y="19699"/>
                </a:lnTo>
                <a:close/>
                <a:moveTo>
                  <a:pt x="19582" y="19085"/>
                </a:moveTo>
                <a:cubicBezTo>
                  <a:pt x="19631" y="18948"/>
                  <a:pt x="19659" y="18814"/>
                  <a:pt x="19708" y="18643"/>
                </a:cubicBezTo>
                <a:cubicBezTo>
                  <a:pt x="19683" y="17516"/>
                  <a:pt x="19659" y="16356"/>
                  <a:pt x="19631" y="15229"/>
                </a:cubicBezTo>
                <a:cubicBezTo>
                  <a:pt x="19606" y="14991"/>
                  <a:pt x="19505" y="14786"/>
                  <a:pt x="19378" y="14615"/>
                </a:cubicBezTo>
                <a:cubicBezTo>
                  <a:pt x="18748" y="13830"/>
                  <a:pt x="18140" y="13012"/>
                  <a:pt x="17486" y="12261"/>
                </a:cubicBezTo>
                <a:cubicBezTo>
                  <a:pt x="17032" y="11748"/>
                  <a:pt x="16452" y="11339"/>
                  <a:pt x="15872" y="11205"/>
                </a:cubicBezTo>
                <a:lnTo>
                  <a:pt x="13221" y="14448"/>
                </a:lnTo>
                <a:lnTo>
                  <a:pt x="15770" y="19123"/>
                </a:lnTo>
                <a:lnTo>
                  <a:pt x="19582" y="19090"/>
                </a:lnTo>
                <a:lnTo>
                  <a:pt x="19582" y="1909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3" name="Google Shape;1893;p39"/>
          <p:cNvSpPr/>
          <p:nvPr/>
        </p:nvSpPr>
        <p:spPr>
          <a:xfrm>
            <a:off x="4370036" y="3066479"/>
            <a:ext cx="22032" cy="21114"/>
          </a:xfrm>
          <a:custGeom>
            <a:rect b="b" l="l" r="r" t="t"/>
            <a:pathLst>
              <a:path extrusionOk="0" h="21600" w="21390">
                <a:moveTo>
                  <a:pt x="21390" y="10928"/>
                </a:moveTo>
                <a:cubicBezTo>
                  <a:pt x="21390" y="16491"/>
                  <a:pt x="16536" y="21373"/>
                  <a:pt x="11035" y="21600"/>
                </a:cubicBezTo>
                <a:cubicBezTo>
                  <a:pt x="5534" y="21600"/>
                  <a:pt x="-210" y="16491"/>
                  <a:pt x="6" y="11609"/>
                </a:cubicBezTo>
                <a:cubicBezTo>
                  <a:pt x="221" y="6046"/>
                  <a:pt x="5965" y="0"/>
                  <a:pt x="11251" y="0"/>
                </a:cubicBezTo>
                <a:cubicBezTo>
                  <a:pt x="13893" y="227"/>
                  <a:pt x="16320" y="1391"/>
                  <a:pt x="18316" y="3236"/>
                </a:cubicBezTo>
                <a:cubicBezTo>
                  <a:pt x="20311" y="5563"/>
                  <a:pt x="21390" y="8118"/>
                  <a:pt x="21390" y="108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4" name="Google Shape;1894;p39"/>
          <p:cNvSpPr/>
          <p:nvPr/>
        </p:nvSpPr>
        <p:spPr>
          <a:xfrm>
            <a:off x="843688" y="3341227"/>
            <a:ext cx="256268" cy="315008"/>
          </a:xfrm>
          <a:custGeom>
            <a:rect b="b" l="l" r="r" t="t"/>
            <a:pathLst>
              <a:path extrusionOk="0" h="21528" w="21585">
                <a:moveTo>
                  <a:pt x="21508" y="11470"/>
                </a:moveTo>
                <a:cubicBezTo>
                  <a:pt x="21545" y="13499"/>
                  <a:pt x="21566" y="15529"/>
                  <a:pt x="21585" y="17543"/>
                </a:cubicBezTo>
                <a:cubicBezTo>
                  <a:pt x="21585" y="18271"/>
                  <a:pt x="21527" y="19031"/>
                  <a:pt x="21508" y="19759"/>
                </a:cubicBezTo>
                <a:cubicBezTo>
                  <a:pt x="21489" y="20797"/>
                  <a:pt x="20476" y="21432"/>
                  <a:pt x="19331" y="21447"/>
                </a:cubicBezTo>
                <a:cubicBezTo>
                  <a:pt x="16981" y="21477"/>
                  <a:pt x="14653" y="21540"/>
                  <a:pt x="12303" y="21525"/>
                </a:cubicBezTo>
                <a:cubicBezTo>
                  <a:pt x="9477" y="21510"/>
                  <a:pt x="6651" y="21447"/>
                  <a:pt x="3843" y="21402"/>
                </a:cubicBezTo>
                <a:cubicBezTo>
                  <a:pt x="3175" y="21371"/>
                  <a:pt x="2545" y="21309"/>
                  <a:pt x="1896" y="21231"/>
                </a:cubicBezTo>
                <a:cubicBezTo>
                  <a:pt x="1113" y="21138"/>
                  <a:pt x="331" y="20411"/>
                  <a:pt x="310" y="19713"/>
                </a:cubicBezTo>
                <a:cubicBezTo>
                  <a:pt x="233" y="17962"/>
                  <a:pt x="158" y="16196"/>
                  <a:pt x="118" y="14430"/>
                </a:cubicBezTo>
                <a:cubicBezTo>
                  <a:pt x="81" y="10556"/>
                  <a:pt x="60" y="6683"/>
                  <a:pt x="4" y="2824"/>
                </a:cubicBezTo>
                <a:cubicBezTo>
                  <a:pt x="-15" y="2220"/>
                  <a:pt x="22" y="1663"/>
                  <a:pt x="328" y="1104"/>
                </a:cubicBezTo>
                <a:cubicBezTo>
                  <a:pt x="539" y="717"/>
                  <a:pt x="845" y="391"/>
                  <a:pt x="1340" y="266"/>
                </a:cubicBezTo>
                <a:cubicBezTo>
                  <a:pt x="1569" y="219"/>
                  <a:pt x="1797" y="173"/>
                  <a:pt x="2047" y="173"/>
                </a:cubicBezTo>
                <a:cubicBezTo>
                  <a:pt x="2926" y="143"/>
                  <a:pt x="3804" y="143"/>
                  <a:pt x="4682" y="95"/>
                </a:cubicBezTo>
                <a:cubicBezTo>
                  <a:pt x="7718" y="-60"/>
                  <a:pt x="10736" y="3"/>
                  <a:pt x="13772" y="80"/>
                </a:cubicBezTo>
                <a:cubicBezTo>
                  <a:pt x="14193" y="95"/>
                  <a:pt x="14632" y="111"/>
                  <a:pt x="15052" y="111"/>
                </a:cubicBezTo>
                <a:cubicBezTo>
                  <a:pt x="15339" y="111"/>
                  <a:pt x="15643" y="203"/>
                  <a:pt x="15853" y="374"/>
                </a:cubicBezTo>
                <a:cubicBezTo>
                  <a:pt x="17266" y="1397"/>
                  <a:pt x="18698" y="2419"/>
                  <a:pt x="20093" y="3442"/>
                </a:cubicBezTo>
                <a:cubicBezTo>
                  <a:pt x="20284" y="3597"/>
                  <a:pt x="20494" y="3753"/>
                  <a:pt x="20704" y="3891"/>
                </a:cubicBezTo>
                <a:cubicBezTo>
                  <a:pt x="21162" y="4170"/>
                  <a:pt x="21295" y="4558"/>
                  <a:pt x="21295" y="4992"/>
                </a:cubicBezTo>
                <a:cubicBezTo>
                  <a:pt x="21333" y="6666"/>
                  <a:pt x="21372" y="8339"/>
                  <a:pt x="21410" y="10012"/>
                </a:cubicBezTo>
                <a:cubicBezTo>
                  <a:pt x="21429" y="10492"/>
                  <a:pt x="21410" y="10988"/>
                  <a:pt x="21410" y="11485"/>
                </a:cubicBezTo>
                <a:lnTo>
                  <a:pt x="21506" y="11470"/>
                </a:lnTo>
                <a:close/>
                <a:moveTo>
                  <a:pt x="14251" y="1104"/>
                </a:moveTo>
                <a:cubicBezTo>
                  <a:pt x="13945" y="1088"/>
                  <a:pt x="13698" y="1056"/>
                  <a:pt x="13429" y="1056"/>
                </a:cubicBezTo>
                <a:cubicBezTo>
                  <a:pt x="11271" y="1026"/>
                  <a:pt x="9094" y="994"/>
                  <a:pt x="6917" y="963"/>
                </a:cubicBezTo>
                <a:cubicBezTo>
                  <a:pt x="5943" y="948"/>
                  <a:pt x="4951" y="948"/>
                  <a:pt x="3977" y="933"/>
                </a:cubicBezTo>
                <a:cubicBezTo>
                  <a:pt x="3479" y="933"/>
                  <a:pt x="2984" y="918"/>
                  <a:pt x="2486" y="933"/>
                </a:cubicBezTo>
                <a:cubicBezTo>
                  <a:pt x="1779" y="963"/>
                  <a:pt x="1571" y="1134"/>
                  <a:pt x="1435" y="1723"/>
                </a:cubicBezTo>
                <a:cubicBezTo>
                  <a:pt x="1321" y="2235"/>
                  <a:pt x="1302" y="2762"/>
                  <a:pt x="1358" y="3273"/>
                </a:cubicBezTo>
                <a:cubicBezTo>
                  <a:pt x="1396" y="3567"/>
                  <a:pt x="1417" y="3863"/>
                  <a:pt x="1417" y="4157"/>
                </a:cubicBezTo>
                <a:cubicBezTo>
                  <a:pt x="1435" y="9099"/>
                  <a:pt x="1435" y="14043"/>
                  <a:pt x="1454" y="18985"/>
                </a:cubicBezTo>
                <a:cubicBezTo>
                  <a:pt x="1454" y="19093"/>
                  <a:pt x="1454" y="19201"/>
                  <a:pt x="1473" y="19327"/>
                </a:cubicBezTo>
                <a:cubicBezTo>
                  <a:pt x="1587" y="19961"/>
                  <a:pt x="2008" y="20350"/>
                  <a:pt x="2867" y="20365"/>
                </a:cubicBezTo>
                <a:cubicBezTo>
                  <a:pt x="6191" y="20473"/>
                  <a:pt x="9512" y="20473"/>
                  <a:pt x="12836" y="20428"/>
                </a:cubicBezTo>
                <a:cubicBezTo>
                  <a:pt x="14517" y="20397"/>
                  <a:pt x="16178" y="20397"/>
                  <a:pt x="17857" y="20380"/>
                </a:cubicBezTo>
                <a:cubicBezTo>
                  <a:pt x="18278" y="20380"/>
                  <a:pt x="18679" y="20395"/>
                  <a:pt x="19098" y="20365"/>
                </a:cubicBezTo>
                <a:cubicBezTo>
                  <a:pt x="19843" y="20335"/>
                  <a:pt x="20186" y="20039"/>
                  <a:pt x="20167" y="19435"/>
                </a:cubicBezTo>
                <a:cubicBezTo>
                  <a:pt x="20149" y="18381"/>
                  <a:pt x="20130" y="17312"/>
                  <a:pt x="20090" y="16243"/>
                </a:cubicBezTo>
                <a:cubicBezTo>
                  <a:pt x="20072" y="15639"/>
                  <a:pt x="20053" y="15004"/>
                  <a:pt x="20032" y="14399"/>
                </a:cubicBezTo>
                <a:cubicBezTo>
                  <a:pt x="19973" y="13035"/>
                  <a:pt x="19880" y="11688"/>
                  <a:pt x="19859" y="10340"/>
                </a:cubicBezTo>
                <a:cubicBezTo>
                  <a:pt x="19822" y="8837"/>
                  <a:pt x="19859" y="7335"/>
                  <a:pt x="19859" y="5815"/>
                </a:cubicBezTo>
                <a:cubicBezTo>
                  <a:pt x="19859" y="5707"/>
                  <a:pt x="19840" y="5599"/>
                  <a:pt x="19840" y="5489"/>
                </a:cubicBezTo>
                <a:cubicBezTo>
                  <a:pt x="19782" y="5474"/>
                  <a:pt x="19726" y="5458"/>
                  <a:pt x="19667" y="5458"/>
                </a:cubicBezTo>
                <a:cubicBezTo>
                  <a:pt x="18616" y="5474"/>
                  <a:pt x="17568" y="5489"/>
                  <a:pt x="16517" y="5506"/>
                </a:cubicBezTo>
                <a:cubicBezTo>
                  <a:pt x="16211" y="5506"/>
                  <a:pt x="15905" y="5475"/>
                  <a:pt x="15601" y="5428"/>
                </a:cubicBezTo>
                <a:cubicBezTo>
                  <a:pt x="14893" y="5305"/>
                  <a:pt x="14704" y="5087"/>
                  <a:pt x="14627" y="4515"/>
                </a:cubicBezTo>
                <a:cubicBezTo>
                  <a:pt x="14569" y="4035"/>
                  <a:pt x="14531" y="3569"/>
                  <a:pt x="14475" y="3090"/>
                </a:cubicBezTo>
                <a:cubicBezTo>
                  <a:pt x="14417" y="2470"/>
                  <a:pt x="14342" y="1820"/>
                  <a:pt x="14246" y="1105"/>
                </a:cubicBezTo>
                <a:close/>
                <a:moveTo>
                  <a:pt x="16103" y="4528"/>
                </a:moveTo>
                <a:lnTo>
                  <a:pt x="19177" y="4373"/>
                </a:lnTo>
                <a:lnTo>
                  <a:pt x="15547" y="1708"/>
                </a:lnTo>
                <a:cubicBezTo>
                  <a:pt x="15776" y="2699"/>
                  <a:pt x="15930" y="3599"/>
                  <a:pt x="16101" y="4528"/>
                </a:cubicBezTo>
                <a:lnTo>
                  <a:pt x="16101" y="45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5" name="Google Shape;1895;p39"/>
          <p:cNvSpPr/>
          <p:nvPr/>
        </p:nvSpPr>
        <p:spPr>
          <a:xfrm>
            <a:off x="878257" y="3395232"/>
            <a:ext cx="50150" cy="94306"/>
          </a:xfrm>
          <a:custGeom>
            <a:rect b="b" l="l" r="r" t="t"/>
            <a:pathLst>
              <a:path extrusionOk="0" h="21568" w="20659">
                <a:moveTo>
                  <a:pt x="13431" y="17523"/>
                </a:moveTo>
                <a:cubicBezTo>
                  <a:pt x="13614" y="18094"/>
                  <a:pt x="13808" y="18664"/>
                  <a:pt x="13900" y="19184"/>
                </a:cubicBezTo>
                <a:cubicBezTo>
                  <a:pt x="13991" y="19596"/>
                  <a:pt x="13900" y="20015"/>
                  <a:pt x="13717" y="20427"/>
                </a:cubicBezTo>
                <a:cubicBezTo>
                  <a:pt x="13534" y="20737"/>
                  <a:pt x="13248" y="21048"/>
                  <a:pt x="12780" y="21257"/>
                </a:cubicBezTo>
                <a:cubicBezTo>
                  <a:pt x="12311" y="21467"/>
                  <a:pt x="11751" y="21568"/>
                  <a:pt x="11100" y="21568"/>
                </a:cubicBezTo>
                <a:cubicBezTo>
                  <a:pt x="10540" y="21517"/>
                  <a:pt x="9980" y="21410"/>
                  <a:pt x="9511" y="21207"/>
                </a:cubicBezTo>
                <a:cubicBezTo>
                  <a:pt x="9043" y="21004"/>
                  <a:pt x="8768" y="20687"/>
                  <a:pt x="8574" y="20376"/>
                </a:cubicBezTo>
                <a:cubicBezTo>
                  <a:pt x="8391" y="19964"/>
                  <a:pt x="8391" y="19546"/>
                  <a:pt x="8391" y="19133"/>
                </a:cubicBezTo>
                <a:lnTo>
                  <a:pt x="8391" y="17840"/>
                </a:lnTo>
                <a:cubicBezTo>
                  <a:pt x="7363" y="17739"/>
                  <a:pt x="6334" y="17631"/>
                  <a:pt x="5397" y="17479"/>
                </a:cubicBezTo>
                <a:cubicBezTo>
                  <a:pt x="4094" y="17270"/>
                  <a:pt x="2871" y="17010"/>
                  <a:pt x="1660" y="16756"/>
                </a:cubicBezTo>
                <a:cubicBezTo>
                  <a:pt x="254" y="16344"/>
                  <a:pt x="-306" y="15615"/>
                  <a:pt x="163" y="14892"/>
                </a:cubicBezTo>
                <a:cubicBezTo>
                  <a:pt x="540" y="14271"/>
                  <a:pt x="1751" y="13960"/>
                  <a:pt x="3248" y="13960"/>
                </a:cubicBezTo>
                <a:cubicBezTo>
                  <a:pt x="4654" y="14062"/>
                  <a:pt x="6140" y="14220"/>
                  <a:pt x="7545" y="14220"/>
                </a:cubicBezTo>
                <a:cubicBezTo>
                  <a:pt x="8848" y="14271"/>
                  <a:pt x="10071" y="14169"/>
                  <a:pt x="11283" y="14062"/>
                </a:cubicBezTo>
                <a:cubicBezTo>
                  <a:pt x="12128" y="13960"/>
                  <a:pt x="12871" y="13751"/>
                  <a:pt x="13523" y="13440"/>
                </a:cubicBezTo>
                <a:cubicBezTo>
                  <a:pt x="13991" y="13282"/>
                  <a:pt x="14265" y="13079"/>
                  <a:pt x="14460" y="12819"/>
                </a:cubicBezTo>
                <a:cubicBezTo>
                  <a:pt x="14654" y="12559"/>
                  <a:pt x="14643" y="12299"/>
                  <a:pt x="14551" y="11988"/>
                </a:cubicBezTo>
                <a:cubicBezTo>
                  <a:pt x="14368" y="11728"/>
                  <a:pt x="14174" y="11519"/>
                  <a:pt x="13808" y="11316"/>
                </a:cubicBezTo>
                <a:cubicBezTo>
                  <a:pt x="13431" y="11158"/>
                  <a:pt x="12963" y="11006"/>
                  <a:pt x="12505" y="11006"/>
                </a:cubicBezTo>
                <a:cubicBezTo>
                  <a:pt x="11763" y="10904"/>
                  <a:pt x="11008" y="10904"/>
                  <a:pt x="10265" y="10955"/>
                </a:cubicBezTo>
                <a:cubicBezTo>
                  <a:pt x="9145" y="11006"/>
                  <a:pt x="8117" y="11114"/>
                  <a:pt x="6997" y="11164"/>
                </a:cubicBezTo>
                <a:cubicBezTo>
                  <a:pt x="3077" y="11266"/>
                  <a:pt x="265" y="9814"/>
                  <a:pt x="357" y="7690"/>
                </a:cubicBezTo>
                <a:cubicBezTo>
                  <a:pt x="540" y="5566"/>
                  <a:pt x="2231" y="3956"/>
                  <a:pt x="5865" y="3075"/>
                </a:cubicBezTo>
                <a:cubicBezTo>
                  <a:pt x="6334" y="2973"/>
                  <a:pt x="6803" y="2865"/>
                  <a:pt x="7363" y="2764"/>
                </a:cubicBezTo>
                <a:cubicBezTo>
                  <a:pt x="7545" y="2193"/>
                  <a:pt x="7648" y="1623"/>
                  <a:pt x="7831" y="1001"/>
                </a:cubicBezTo>
                <a:cubicBezTo>
                  <a:pt x="8014" y="431"/>
                  <a:pt x="8483" y="69"/>
                  <a:pt x="9603" y="19"/>
                </a:cubicBezTo>
                <a:cubicBezTo>
                  <a:pt x="10163" y="-32"/>
                  <a:pt x="10631" y="19"/>
                  <a:pt x="11100" y="177"/>
                </a:cubicBezTo>
                <a:cubicBezTo>
                  <a:pt x="11568" y="336"/>
                  <a:pt x="11843" y="539"/>
                  <a:pt x="12037" y="849"/>
                </a:cubicBezTo>
                <a:cubicBezTo>
                  <a:pt x="12323" y="1471"/>
                  <a:pt x="12597" y="2092"/>
                  <a:pt x="12780" y="2770"/>
                </a:cubicBezTo>
                <a:cubicBezTo>
                  <a:pt x="16425" y="3651"/>
                  <a:pt x="16700" y="3911"/>
                  <a:pt x="15671" y="5414"/>
                </a:cubicBezTo>
                <a:cubicBezTo>
                  <a:pt x="15020" y="5363"/>
                  <a:pt x="14368" y="5313"/>
                  <a:pt x="13614" y="5313"/>
                </a:cubicBezTo>
                <a:cubicBezTo>
                  <a:pt x="12117" y="5313"/>
                  <a:pt x="10528" y="5211"/>
                  <a:pt x="9134" y="5414"/>
                </a:cubicBezTo>
                <a:cubicBezTo>
                  <a:pt x="6517" y="5725"/>
                  <a:pt x="5580" y="6606"/>
                  <a:pt x="5865" y="8419"/>
                </a:cubicBezTo>
                <a:lnTo>
                  <a:pt x="7740" y="8419"/>
                </a:lnTo>
                <a:cubicBezTo>
                  <a:pt x="9420" y="8368"/>
                  <a:pt x="11100" y="8210"/>
                  <a:pt x="12791" y="8261"/>
                </a:cubicBezTo>
                <a:cubicBezTo>
                  <a:pt x="16254" y="8362"/>
                  <a:pt x="19328" y="9662"/>
                  <a:pt x="20265" y="11316"/>
                </a:cubicBezTo>
                <a:cubicBezTo>
                  <a:pt x="21294" y="13237"/>
                  <a:pt x="20265" y="14841"/>
                  <a:pt x="17648" y="16084"/>
                </a:cubicBezTo>
                <a:cubicBezTo>
                  <a:pt x="16437" y="16553"/>
                  <a:pt x="14940" y="16965"/>
                  <a:pt x="13443" y="175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6" name="Google Shape;1896;p39"/>
          <p:cNvSpPr/>
          <p:nvPr/>
        </p:nvSpPr>
        <p:spPr>
          <a:xfrm>
            <a:off x="891408" y="3555782"/>
            <a:ext cx="147593" cy="12081"/>
          </a:xfrm>
          <a:custGeom>
            <a:rect b="b" l="l" r="r" t="t"/>
            <a:pathLst>
              <a:path extrusionOk="0" h="21382" w="21570">
                <a:moveTo>
                  <a:pt x="10662" y="0"/>
                </a:moveTo>
                <a:lnTo>
                  <a:pt x="19809" y="0"/>
                </a:lnTo>
                <a:cubicBezTo>
                  <a:pt x="20141" y="0"/>
                  <a:pt x="20538" y="392"/>
                  <a:pt x="20871" y="1224"/>
                </a:cubicBezTo>
                <a:cubicBezTo>
                  <a:pt x="21333" y="2449"/>
                  <a:pt x="21600" y="6808"/>
                  <a:pt x="21568" y="11216"/>
                </a:cubicBezTo>
                <a:cubicBezTo>
                  <a:pt x="21535" y="13616"/>
                  <a:pt x="21466" y="15233"/>
                  <a:pt x="21369" y="16800"/>
                </a:cubicBezTo>
                <a:cubicBezTo>
                  <a:pt x="21235" y="18416"/>
                  <a:pt x="21069" y="19200"/>
                  <a:pt x="20907" y="19592"/>
                </a:cubicBezTo>
                <a:cubicBezTo>
                  <a:pt x="20510" y="20376"/>
                  <a:pt x="20080" y="21208"/>
                  <a:pt x="19647" y="21208"/>
                </a:cubicBezTo>
                <a:cubicBezTo>
                  <a:pt x="13912" y="21208"/>
                  <a:pt x="8214" y="21600"/>
                  <a:pt x="2517" y="21208"/>
                </a:cubicBezTo>
                <a:cubicBezTo>
                  <a:pt x="2018" y="21208"/>
                  <a:pt x="1491" y="20424"/>
                  <a:pt x="993" y="19984"/>
                </a:cubicBezTo>
                <a:cubicBezTo>
                  <a:pt x="794" y="19592"/>
                  <a:pt x="531" y="19592"/>
                  <a:pt x="397" y="17976"/>
                </a:cubicBezTo>
                <a:cubicBezTo>
                  <a:pt x="199" y="15967"/>
                  <a:pt x="0" y="12784"/>
                  <a:pt x="0" y="10384"/>
                </a:cubicBezTo>
                <a:cubicBezTo>
                  <a:pt x="32" y="7984"/>
                  <a:pt x="263" y="5192"/>
                  <a:pt x="462" y="3576"/>
                </a:cubicBezTo>
                <a:cubicBezTo>
                  <a:pt x="628" y="2351"/>
                  <a:pt x="859" y="2792"/>
                  <a:pt x="1058" y="2792"/>
                </a:cubicBezTo>
                <a:cubicBezTo>
                  <a:pt x="4239" y="2008"/>
                  <a:pt x="7453" y="1567"/>
                  <a:pt x="10634" y="784"/>
                </a:cubicBezTo>
                <a:lnTo>
                  <a:pt x="1066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7" name="Google Shape;1897;p39"/>
          <p:cNvSpPr/>
          <p:nvPr/>
        </p:nvSpPr>
        <p:spPr>
          <a:xfrm>
            <a:off x="888145" y="3526287"/>
            <a:ext cx="150932" cy="12487"/>
          </a:xfrm>
          <a:custGeom>
            <a:rect b="b" l="l" r="r" t="t"/>
            <a:pathLst>
              <a:path extrusionOk="0" h="21254" w="21424">
                <a:moveTo>
                  <a:pt x="70" y="20452"/>
                </a:moveTo>
                <a:cubicBezTo>
                  <a:pt x="-123" y="12718"/>
                  <a:pt x="101" y="9652"/>
                  <a:pt x="554" y="8898"/>
                </a:cubicBezTo>
                <a:cubicBezTo>
                  <a:pt x="1263" y="8143"/>
                  <a:pt x="1940" y="6964"/>
                  <a:pt x="2613" y="6587"/>
                </a:cubicBezTo>
                <a:cubicBezTo>
                  <a:pt x="8053" y="2720"/>
                  <a:pt x="13494" y="-346"/>
                  <a:pt x="18965" y="31"/>
                </a:cubicBezTo>
                <a:cubicBezTo>
                  <a:pt x="19544" y="31"/>
                  <a:pt x="20123" y="786"/>
                  <a:pt x="20705" y="1965"/>
                </a:cubicBezTo>
                <a:cubicBezTo>
                  <a:pt x="21253" y="3144"/>
                  <a:pt x="21477" y="6964"/>
                  <a:pt x="21414" y="11586"/>
                </a:cubicBezTo>
                <a:cubicBezTo>
                  <a:pt x="21351" y="16208"/>
                  <a:pt x="21060" y="19320"/>
                  <a:pt x="20544" y="20075"/>
                </a:cubicBezTo>
                <a:cubicBezTo>
                  <a:pt x="20253" y="20452"/>
                  <a:pt x="19965" y="20075"/>
                  <a:pt x="19674" y="20075"/>
                </a:cubicBezTo>
                <a:cubicBezTo>
                  <a:pt x="13494" y="20452"/>
                  <a:pt x="7313" y="20830"/>
                  <a:pt x="1133" y="21254"/>
                </a:cubicBezTo>
                <a:cubicBezTo>
                  <a:pt x="810" y="21254"/>
                  <a:pt x="424" y="20877"/>
                  <a:pt x="70" y="204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8" name="Google Shape;1898;p39"/>
          <p:cNvSpPr/>
          <p:nvPr/>
        </p:nvSpPr>
        <p:spPr>
          <a:xfrm>
            <a:off x="889601" y="3499237"/>
            <a:ext cx="147417" cy="11612"/>
          </a:xfrm>
          <a:custGeom>
            <a:rect b="b" l="l" r="r" t="t"/>
            <a:pathLst>
              <a:path extrusionOk="0" h="21018" w="21505">
                <a:moveTo>
                  <a:pt x="25" y="18109"/>
                </a:moveTo>
                <a:cubicBezTo>
                  <a:pt x="-40" y="8709"/>
                  <a:pt x="-8" y="7909"/>
                  <a:pt x="486" y="7059"/>
                </a:cubicBezTo>
                <a:cubicBezTo>
                  <a:pt x="551" y="7059"/>
                  <a:pt x="684" y="6659"/>
                  <a:pt x="749" y="6659"/>
                </a:cubicBezTo>
                <a:cubicBezTo>
                  <a:pt x="3064" y="5859"/>
                  <a:pt x="5415" y="5409"/>
                  <a:pt x="7697" y="4209"/>
                </a:cubicBezTo>
                <a:cubicBezTo>
                  <a:pt x="11403" y="2959"/>
                  <a:pt x="15142" y="1359"/>
                  <a:pt x="18881" y="109"/>
                </a:cubicBezTo>
                <a:cubicBezTo>
                  <a:pt x="19508" y="-291"/>
                  <a:pt x="20140" y="509"/>
                  <a:pt x="20767" y="909"/>
                </a:cubicBezTo>
                <a:cubicBezTo>
                  <a:pt x="20965" y="909"/>
                  <a:pt x="21131" y="1709"/>
                  <a:pt x="21265" y="2959"/>
                </a:cubicBezTo>
                <a:cubicBezTo>
                  <a:pt x="21398" y="4209"/>
                  <a:pt x="21495" y="6659"/>
                  <a:pt x="21495" y="8659"/>
                </a:cubicBezTo>
                <a:cubicBezTo>
                  <a:pt x="21560" y="12759"/>
                  <a:pt x="21297" y="16009"/>
                  <a:pt x="20832" y="17259"/>
                </a:cubicBezTo>
                <a:cubicBezTo>
                  <a:pt x="20532" y="18059"/>
                  <a:pt x="20237" y="18059"/>
                  <a:pt x="19937" y="18059"/>
                </a:cubicBezTo>
                <a:cubicBezTo>
                  <a:pt x="17522" y="18459"/>
                  <a:pt x="15106" y="18459"/>
                  <a:pt x="12690" y="18859"/>
                </a:cubicBezTo>
                <a:cubicBezTo>
                  <a:pt x="9712" y="19659"/>
                  <a:pt x="6734" y="20109"/>
                  <a:pt x="3723" y="20909"/>
                </a:cubicBezTo>
                <a:cubicBezTo>
                  <a:pt x="2797" y="21309"/>
                  <a:pt x="1870" y="20509"/>
                  <a:pt x="943" y="20109"/>
                </a:cubicBezTo>
                <a:cubicBezTo>
                  <a:pt x="680" y="19709"/>
                  <a:pt x="348" y="19309"/>
                  <a:pt x="17" y="180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9" name="Google Shape;1899;p39"/>
          <p:cNvSpPr/>
          <p:nvPr/>
        </p:nvSpPr>
        <p:spPr>
          <a:xfrm>
            <a:off x="893134" y="3588023"/>
            <a:ext cx="50029" cy="12884"/>
          </a:xfrm>
          <a:custGeom>
            <a:rect b="b" l="l" r="r" t="t"/>
            <a:pathLst>
              <a:path extrusionOk="0" h="21473" w="21380">
                <a:moveTo>
                  <a:pt x="10282" y="21473"/>
                </a:moveTo>
                <a:lnTo>
                  <a:pt x="3397" y="21473"/>
                </a:lnTo>
                <a:cubicBezTo>
                  <a:pt x="2817" y="21473"/>
                  <a:pt x="2142" y="21103"/>
                  <a:pt x="1656" y="20733"/>
                </a:cubicBezTo>
                <a:cubicBezTo>
                  <a:pt x="589" y="19993"/>
                  <a:pt x="-86" y="16940"/>
                  <a:pt x="9" y="12777"/>
                </a:cubicBezTo>
                <a:cubicBezTo>
                  <a:pt x="198" y="10141"/>
                  <a:pt x="886" y="7505"/>
                  <a:pt x="1466" y="5192"/>
                </a:cubicBezTo>
                <a:cubicBezTo>
                  <a:pt x="1762" y="4036"/>
                  <a:pt x="2438" y="4452"/>
                  <a:pt x="2924" y="4036"/>
                </a:cubicBezTo>
                <a:cubicBezTo>
                  <a:pt x="7379" y="2879"/>
                  <a:pt x="11834" y="1399"/>
                  <a:pt x="16194" y="243"/>
                </a:cubicBezTo>
                <a:cubicBezTo>
                  <a:pt x="17166" y="-127"/>
                  <a:pt x="18327" y="-127"/>
                  <a:pt x="19298" y="613"/>
                </a:cubicBezTo>
                <a:cubicBezTo>
                  <a:pt x="19784" y="613"/>
                  <a:pt x="20270" y="1353"/>
                  <a:pt x="20649" y="2879"/>
                </a:cubicBezTo>
                <a:cubicBezTo>
                  <a:pt x="21040" y="4036"/>
                  <a:pt x="21230" y="5886"/>
                  <a:pt x="21324" y="7782"/>
                </a:cubicBezTo>
                <a:cubicBezTo>
                  <a:pt x="21514" y="12315"/>
                  <a:pt x="21230" y="16108"/>
                  <a:pt x="20258" y="18374"/>
                </a:cubicBezTo>
                <a:cubicBezTo>
                  <a:pt x="19286" y="20270"/>
                  <a:pt x="18315" y="21010"/>
                  <a:pt x="17260" y="21380"/>
                </a:cubicBezTo>
                <a:cubicBezTo>
                  <a:pt x="15033" y="21380"/>
                  <a:pt x="12616" y="21010"/>
                  <a:pt x="10282" y="21380"/>
                </a:cubicBezTo>
                <a:lnTo>
                  <a:pt x="10282" y="213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0" name="Google Shape;1900;p39"/>
          <p:cNvSpPr/>
          <p:nvPr/>
        </p:nvSpPr>
        <p:spPr>
          <a:xfrm>
            <a:off x="1220972" y="3342031"/>
            <a:ext cx="256125" cy="315073"/>
          </a:xfrm>
          <a:custGeom>
            <a:rect b="b" l="l" r="r" t="t"/>
            <a:pathLst>
              <a:path extrusionOk="0" h="21514" w="21573">
                <a:moveTo>
                  <a:pt x="21496" y="11375"/>
                </a:moveTo>
                <a:cubicBezTo>
                  <a:pt x="21533" y="13433"/>
                  <a:pt x="21554" y="15478"/>
                  <a:pt x="21573" y="17536"/>
                </a:cubicBezTo>
                <a:cubicBezTo>
                  <a:pt x="21573" y="18263"/>
                  <a:pt x="21515" y="18992"/>
                  <a:pt x="21496" y="19719"/>
                </a:cubicBezTo>
                <a:cubicBezTo>
                  <a:pt x="21496" y="20757"/>
                  <a:pt x="20503" y="21391"/>
                  <a:pt x="19338" y="21421"/>
                </a:cubicBezTo>
                <a:cubicBezTo>
                  <a:pt x="16777" y="21469"/>
                  <a:pt x="14220" y="21514"/>
                  <a:pt x="11641" y="21514"/>
                </a:cubicBezTo>
                <a:cubicBezTo>
                  <a:pt x="9025" y="21499"/>
                  <a:pt x="6446" y="21436"/>
                  <a:pt x="3830" y="21374"/>
                </a:cubicBezTo>
                <a:cubicBezTo>
                  <a:pt x="3161" y="21344"/>
                  <a:pt x="2493" y="21281"/>
                  <a:pt x="1844" y="21203"/>
                </a:cubicBezTo>
                <a:cubicBezTo>
                  <a:pt x="1080" y="21111"/>
                  <a:pt x="316" y="20367"/>
                  <a:pt x="298" y="19702"/>
                </a:cubicBezTo>
                <a:cubicBezTo>
                  <a:pt x="260" y="19053"/>
                  <a:pt x="221" y="18416"/>
                  <a:pt x="221" y="17782"/>
                </a:cubicBezTo>
                <a:cubicBezTo>
                  <a:pt x="183" y="14639"/>
                  <a:pt x="125" y="11496"/>
                  <a:pt x="87" y="8353"/>
                </a:cubicBezTo>
                <a:cubicBezTo>
                  <a:pt x="50" y="6526"/>
                  <a:pt x="50" y="4699"/>
                  <a:pt x="10" y="2872"/>
                </a:cubicBezTo>
                <a:cubicBezTo>
                  <a:pt x="-8" y="2330"/>
                  <a:pt x="-27" y="1804"/>
                  <a:pt x="221" y="1308"/>
                </a:cubicBezTo>
                <a:cubicBezTo>
                  <a:pt x="354" y="1029"/>
                  <a:pt x="564" y="766"/>
                  <a:pt x="812" y="518"/>
                </a:cubicBezTo>
                <a:cubicBezTo>
                  <a:pt x="1078" y="255"/>
                  <a:pt x="1498" y="162"/>
                  <a:pt x="1937" y="162"/>
                </a:cubicBezTo>
                <a:cubicBezTo>
                  <a:pt x="2893" y="132"/>
                  <a:pt x="3848" y="132"/>
                  <a:pt x="4783" y="84"/>
                </a:cubicBezTo>
                <a:cubicBezTo>
                  <a:pt x="8029" y="-86"/>
                  <a:pt x="11295" y="54"/>
                  <a:pt x="14561" y="54"/>
                </a:cubicBezTo>
                <a:cubicBezTo>
                  <a:pt x="15247" y="54"/>
                  <a:pt x="15782" y="240"/>
                  <a:pt x="16299" y="643"/>
                </a:cubicBezTo>
                <a:cubicBezTo>
                  <a:pt x="17350" y="1448"/>
                  <a:pt x="18476" y="2192"/>
                  <a:pt x="19545" y="2964"/>
                </a:cubicBezTo>
                <a:cubicBezTo>
                  <a:pt x="19947" y="3243"/>
                  <a:pt x="20309" y="3568"/>
                  <a:pt x="20730" y="3831"/>
                </a:cubicBezTo>
                <a:cubicBezTo>
                  <a:pt x="21188" y="4142"/>
                  <a:pt x="21321" y="4528"/>
                  <a:pt x="21321" y="4977"/>
                </a:cubicBezTo>
                <a:cubicBezTo>
                  <a:pt x="21358" y="6897"/>
                  <a:pt x="21398" y="8832"/>
                  <a:pt x="21435" y="10752"/>
                </a:cubicBezTo>
                <a:lnTo>
                  <a:pt x="21435" y="11371"/>
                </a:lnTo>
                <a:lnTo>
                  <a:pt x="21494" y="11371"/>
                </a:lnTo>
                <a:close/>
                <a:moveTo>
                  <a:pt x="14238" y="1080"/>
                </a:moveTo>
                <a:cubicBezTo>
                  <a:pt x="13914" y="1050"/>
                  <a:pt x="13666" y="1033"/>
                  <a:pt x="13416" y="1033"/>
                </a:cubicBezTo>
                <a:cubicBezTo>
                  <a:pt x="11239" y="1003"/>
                  <a:pt x="9081" y="986"/>
                  <a:pt x="6904" y="955"/>
                </a:cubicBezTo>
                <a:cubicBezTo>
                  <a:pt x="5930" y="940"/>
                  <a:pt x="4937" y="940"/>
                  <a:pt x="3963" y="925"/>
                </a:cubicBezTo>
                <a:cubicBezTo>
                  <a:pt x="3465" y="925"/>
                  <a:pt x="2970" y="910"/>
                  <a:pt x="2454" y="940"/>
                </a:cubicBezTo>
                <a:cubicBezTo>
                  <a:pt x="1767" y="971"/>
                  <a:pt x="1557" y="1141"/>
                  <a:pt x="1421" y="1699"/>
                </a:cubicBezTo>
                <a:cubicBezTo>
                  <a:pt x="1307" y="2226"/>
                  <a:pt x="1269" y="2752"/>
                  <a:pt x="1344" y="3279"/>
                </a:cubicBezTo>
                <a:cubicBezTo>
                  <a:pt x="1382" y="3511"/>
                  <a:pt x="1382" y="3758"/>
                  <a:pt x="1403" y="3991"/>
                </a:cubicBezTo>
                <a:cubicBezTo>
                  <a:pt x="1421" y="8743"/>
                  <a:pt x="1440" y="13495"/>
                  <a:pt x="1440" y="18235"/>
                </a:cubicBezTo>
                <a:cubicBezTo>
                  <a:pt x="1440" y="18575"/>
                  <a:pt x="1403" y="18901"/>
                  <a:pt x="1440" y="19240"/>
                </a:cubicBezTo>
                <a:cubicBezTo>
                  <a:pt x="1498" y="19874"/>
                  <a:pt x="1937" y="20340"/>
                  <a:pt x="2853" y="20355"/>
                </a:cubicBezTo>
                <a:cubicBezTo>
                  <a:pt x="6158" y="20448"/>
                  <a:pt x="9461" y="20448"/>
                  <a:pt x="12785" y="20418"/>
                </a:cubicBezTo>
                <a:cubicBezTo>
                  <a:pt x="14467" y="20387"/>
                  <a:pt x="16165" y="20387"/>
                  <a:pt x="17847" y="20370"/>
                </a:cubicBezTo>
                <a:cubicBezTo>
                  <a:pt x="18268" y="20370"/>
                  <a:pt x="18669" y="20386"/>
                  <a:pt x="19088" y="20355"/>
                </a:cubicBezTo>
                <a:cubicBezTo>
                  <a:pt x="19814" y="20325"/>
                  <a:pt x="20157" y="20030"/>
                  <a:pt x="20139" y="19458"/>
                </a:cubicBezTo>
                <a:cubicBezTo>
                  <a:pt x="20120" y="18343"/>
                  <a:pt x="20101" y="17229"/>
                  <a:pt x="20062" y="16114"/>
                </a:cubicBezTo>
                <a:cubicBezTo>
                  <a:pt x="20043" y="15540"/>
                  <a:pt x="20024" y="14968"/>
                  <a:pt x="20024" y="14395"/>
                </a:cubicBezTo>
                <a:cubicBezTo>
                  <a:pt x="19966" y="13049"/>
                  <a:pt x="19891" y="11716"/>
                  <a:pt x="19851" y="10385"/>
                </a:cubicBezTo>
                <a:cubicBezTo>
                  <a:pt x="19814" y="8836"/>
                  <a:pt x="19851" y="7319"/>
                  <a:pt x="19851" y="5770"/>
                </a:cubicBezTo>
                <a:cubicBezTo>
                  <a:pt x="19851" y="5693"/>
                  <a:pt x="19833" y="5615"/>
                  <a:pt x="19814" y="5537"/>
                </a:cubicBezTo>
                <a:cubicBezTo>
                  <a:pt x="18688" y="5537"/>
                  <a:pt x="17600" y="5553"/>
                  <a:pt x="16530" y="5537"/>
                </a:cubicBezTo>
                <a:cubicBezTo>
                  <a:pt x="16205" y="5537"/>
                  <a:pt x="15880" y="5507"/>
                  <a:pt x="15556" y="5445"/>
                </a:cubicBezTo>
                <a:cubicBezTo>
                  <a:pt x="14888" y="5322"/>
                  <a:pt x="14659" y="5104"/>
                  <a:pt x="14582" y="4547"/>
                </a:cubicBezTo>
                <a:cubicBezTo>
                  <a:pt x="14523" y="4068"/>
                  <a:pt x="14467" y="3572"/>
                  <a:pt x="14430" y="3091"/>
                </a:cubicBezTo>
                <a:cubicBezTo>
                  <a:pt x="14392" y="2442"/>
                  <a:pt x="14315" y="1790"/>
                  <a:pt x="14238" y="1078"/>
                </a:cubicBezTo>
                <a:close/>
                <a:moveTo>
                  <a:pt x="19071" y="4362"/>
                </a:moveTo>
                <a:cubicBezTo>
                  <a:pt x="19090" y="4331"/>
                  <a:pt x="19090" y="4299"/>
                  <a:pt x="19109" y="4269"/>
                </a:cubicBezTo>
                <a:lnTo>
                  <a:pt x="15689" y="1760"/>
                </a:lnTo>
                <a:lnTo>
                  <a:pt x="15612" y="1790"/>
                </a:lnTo>
                <a:cubicBezTo>
                  <a:pt x="15785" y="2688"/>
                  <a:pt x="15955" y="3570"/>
                  <a:pt x="16128" y="4485"/>
                </a:cubicBezTo>
                <a:lnTo>
                  <a:pt x="19069" y="43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1" name="Google Shape;1901;p39"/>
          <p:cNvSpPr/>
          <p:nvPr/>
        </p:nvSpPr>
        <p:spPr>
          <a:xfrm>
            <a:off x="1373451" y="3512025"/>
            <a:ext cx="61491" cy="80824"/>
          </a:xfrm>
          <a:custGeom>
            <a:rect b="b" l="l" r="r" t="t"/>
            <a:pathLst>
              <a:path extrusionOk="0" h="21382" w="21149">
                <a:moveTo>
                  <a:pt x="12321" y="3478"/>
                </a:moveTo>
                <a:lnTo>
                  <a:pt x="10919" y="2700"/>
                </a:lnTo>
                <a:cubicBezTo>
                  <a:pt x="10528" y="2883"/>
                  <a:pt x="9985" y="3001"/>
                  <a:pt x="9746" y="3243"/>
                </a:cubicBezTo>
                <a:cubicBezTo>
                  <a:pt x="8659" y="4145"/>
                  <a:pt x="7639" y="5165"/>
                  <a:pt x="6857" y="6244"/>
                </a:cubicBezTo>
                <a:cubicBezTo>
                  <a:pt x="5140" y="8584"/>
                  <a:pt x="4282" y="11343"/>
                  <a:pt x="4597" y="14043"/>
                </a:cubicBezTo>
                <a:cubicBezTo>
                  <a:pt x="4835" y="16743"/>
                  <a:pt x="8106" y="18482"/>
                  <a:pt x="11539" y="17821"/>
                </a:cubicBezTo>
                <a:cubicBezTo>
                  <a:pt x="13875" y="17403"/>
                  <a:pt x="14734" y="15965"/>
                  <a:pt x="14114" y="13500"/>
                </a:cubicBezTo>
                <a:cubicBezTo>
                  <a:pt x="13103" y="13140"/>
                  <a:pt x="12006" y="12840"/>
                  <a:pt x="10843" y="12421"/>
                </a:cubicBezTo>
                <a:cubicBezTo>
                  <a:pt x="9126" y="11761"/>
                  <a:pt x="8735" y="10323"/>
                  <a:pt x="10061" y="9362"/>
                </a:cubicBezTo>
                <a:cubicBezTo>
                  <a:pt x="10376" y="9120"/>
                  <a:pt x="10767" y="9002"/>
                  <a:pt x="11148" y="8885"/>
                </a:cubicBezTo>
                <a:cubicBezTo>
                  <a:pt x="13647" y="8643"/>
                  <a:pt x="16136" y="8342"/>
                  <a:pt x="18634" y="8283"/>
                </a:cubicBezTo>
                <a:cubicBezTo>
                  <a:pt x="20503" y="8225"/>
                  <a:pt x="21600" y="9545"/>
                  <a:pt x="20971" y="10683"/>
                </a:cubicBezTo>
                <a:cubicBezTo>
                  <a:pt x="20656" y="11101"/>
                  <a:pt x="20189" y="11460"/>
                  <a:pt x="19721" y="11702"/>
                </a:cubicBezTo>
                <a:cubicBezTo>
                  <a:pt x="19407" y="11820"/>
                  <a:pt x="19016" y="12003"/>
                  <a:pt x="18634" y="12121"/>
                </a:cubicBezTo>
                <a:cubicBezTo>
                  <a:pt x="18787" y="13023"/>
                  <a:pt x="19025" y="13918"/>
                  <a:pt x="18949" y="14703"/>
                </a:cubicBezTo>
                <a:cubicBezTo>
                  <a:pt x="18558" y="19326"/>
                  <a:pt x="14972" y="21600"/>
                  <a:pt x="9279" y="21365"/>
                </a:cubicBezTo>
                <a:cubicBezTo>
                  <a:pt x="6866" y="21307"/>
                  <a:pt x="4444" y="20529"/>
                  <a:pt x="2727" y="19142"/>
                </a:cubicBezTo>
                <a:cubicBezTo>
                  <a:pt x="1011" y="17821"/>
                  <a:pt x="0" y="15965"/>
                  <a:pt x="0" y="14102"/>
                </a:cubicBezTo>
                <a:cubicBezTo>
                  <a:pt x="0" y="9303"/>
                  <a:pt x="1945" y="5040"/>
                  <a:pt x="6475" y="1621"/>
                </a:cubicBezTo>
                <a:cubicBezTo>
                  <a:pt x="7801" y="660"/>
                  <a:pt x="9279" y="0"/>
                  <a:pt x="11158" y="0"/>
                </a:cubicBezTo>
                <a:cubicBezTo>
                  <a:pt x="12245" y="59"/>
                  <a:pt x="13103" y="360"/>
                  <a:pt x="13494" y="1137"/>
                </a:cubicBezTo>
                <a:cubicBezTo>
                  <a:pt x="13885" y="2098"/>
                  <a:pt x="13647" y="2700"/>
                  <a:pt x="12321" y="34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2" name="Google Shape;1902;p39"/>
          <p:cNvSpPr/>
          <p:nvPr/>
        </p:nvSpPr>
        <p:spPr>
          <a:xfrm>
            <a:off x="1321659" y="3514013"/>
            <a:ext cx="47297" cy="80870"/>
          </a:xfrm>
          <a:custGeom>
            <a:rect b="b" l="l" r="r" t="t"/>
            <a:pathLst>
              <a:path extrusionOk="0" h="20978" w="20105">
                <a:moveTo>
                  <a:pt x="6303" y="14186"/>
                </a:moveTo>
                <a:cubicBezTo>
                  <a:pt x="6303" y="15654"/>
                  <a:pt x="6397" y="16949"/>
                  <a:pt x="6208" y="18186"/>
                </a:cubicBezTo>
                <a:cubicBezTo>
                  <a:pt x="6114" y="18833"/>
                  <a:pt x="5819" y="19480"/>
                  <a:pt x="5242" y="20128"/>
                </a:cubicBezTo>
                <a:cubicBezTo>
                  <a:pt x="4664" y="20833"/>
                  <a:pt x="3603" y="21070"/>
                  <a:pt x="2353" y="20948"/>
                </a:cubicBezTo>
                <a:cubicBezTo>
                  <a:pt x="1198" y="20833"/>
                  <a:pt x="325" y="20480"/>
                  <a:pt x="231" y="19768"/>
                </a:cubicBezTo>
                <a:cubicBezTo>
                  <a:pt x="42" y="18948"/>
                  <a:pt x="-64" y="18121"/>
                  <a:pt x="42" y="17236"/>
                </a:cubicBezTo>
                <a:cubicBezTo>
                  <a:pt x="337" y="13999"/>
                  <a:pt x="915" y="10827"/>
                  <a:pt x="1198" y="7591"/>
                </a:cubicBezTo>
                <a:cubicBezTo>
                  <a:pt x="1292" y="6648"/>
                  <a:pt x="1386" y="5706"/>
                  <a:pt x="526" y="4829"/>
                </a:cubicBezTo>
                <a:cubicBezTo>
                  <a:pt x="231" y="4534"/>
                  <a:pt x="337" y="4009"/>
                  <a:pt x="431" y="3591"/>
                </a:cubicBezTo>
                <a:cubicBezTo>
                  <a:pt x="726" y="2771"/>
                  <a:pt x="1198" y="2002"/>
                  <a:pt x="1587" y="1060"/>
                </a:cubicBezTo>
                <a:cubicBezTo>
                  <a:pt x="6114" y="-235"/>
                  <a:pt x="10842" y="-530"/>
                  <a:pt x="15275" y="1239"/>
                </a:cubicBezTo>
                <a:cubicBezTo>
                  <a:pt x="20098" y="3181"/>
                  <a:pt x="21536" y="6771"/>
                  <a:pt x="18553" y="9770"/>
                </a:cubicBezTo>
                <a:cubicBezTo>
                  <a:pt x="17209" y="11007"/>
                  <a:pt x="15570" y="12065"/>
                  <a:pt x="13636" y="13007"/>
                </a:cubicBezTo>
                <a:cubicBezTo>
                  <a:pt x="11998" y="14122"/>
                  <a:pt x="9486" y="14474"/>
                  <a:pt x="6315" y="14186"/>
                </a:cubicBezTo>
                <a:close/>
                <a:moveTo>
                  <a:pt x="6598" y="10720"/>
                </a:moveTo>
                <a:cubicBezTo>
                  <a:pt x="10359" y="10425"/>
                  <a:pt x="12858" y="9367"/>
                  <a:pt x="14403" y="7425"/>
                </a:cubicBezTo>
                <a:cubicBezTo>
                  <a:pt x="15169" y="6483"/>
                  <a:pt x="14886" y="5426"/>
                  <a:pt x="13919" y="4541"/>
                </a:cubicBezTo>
                <a:cubicBezTo>
                  <a:pt x="12375" y="3074"/>
                  <a:pt x="8708" y="2426"/>
                  <a:pt x="5819" y="3074"/>
                </a:cubicBezTo>
                <a:cubicBezTo>
                  <a:pt x="6208" y="5541"/>
                  <a:pt x="6303" y="8073"/>
                  <a:pt x="6586" y="10720"/>
                </a:cubicBezTo>
                <a:lnTo>
                  <a:pt x="6586" y="107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3" name="Google Shape;1903;p39"/>
          <p:cNvSpPr/>
          <p:nvPr/>
        </p:nvSpPr>
        <p:spPr>
          <a:xfrm>
            <a:off x="1259252" y="3518570"/>
            <a:ext cx="51640" cy="79456"/>
          </a:xfrm>
          <a:custGeom>
            <a:rect b="b" l="l" r="r" t="t"/>
            <a:pathLst>
              <a:path extrusionOk="0" h="21259" w="21405">
                <a:moveTo>
                  <a:pt x="16598" y="3219"/>
                </a:moveTo>
                <a:cubicBezTo>
                  <a:pt x="16886" y="4732"/>
                  <a:pt x="17254" y="6194"/>
                  <a:pt x="17541" y="7648"/>
                </a:cubicBezTo>
                <a:cubicBezTo>
                  <a:pt x="18104" y="10622"/>
                  <a:pt x="18760" y="13589"/>
                  <a:pt x="17725" y="16623"/>
                </a:cubicBezTo>
                <a:cubicBezTo>
                  <a:pt x="17070" y="18626"/>
                  <a:pt x="15840" y="20265"/>
                  <a:pt x="12552" y="20932"/>
                </a:cubicBezTo>
                <a:cubicBezTo>
                  <a:pt x="9069" y="21600"/>
                  <a:pt x="5873" y="21296"/>
                  <a:pt x="3149" y="19538"/>
                </a:cubicBezTo>
                <a:cubicBezTo>
                  <a:pt x="1459" y="18566"/>
                  <a:pt x="424" y="17290"/>
                  <a:pt x="45" y="15896"/>
                </a:cubicBezTo>
                <a:cubicBezTo>
                  <a:pt x="-139" y="14805"/>
                  <a:pt x="229" y="14138"/>
                  <a:pt x="1355" y="13774"/>
                </a:cubicBezTo>
                <a:cubicBezTo>
                  <a:pt x="2482" y="13411"/>
                  <a:pt x="3425" y="13656"/>
                  <a:pt x="4643" y="14501"/>
                </a:cubicBezTo>
                <a:cubicBezTo>
                  <a:pt x="5298" y="15050"/>
                  <a:pt x="5954" y="15592"/>
                  <a:pt x="6712" y="16141"/>
                </a:cubicBezTo>
                <a:cubicBezTo>
                  <a:pt x="7839" y="17053"/>
                  <a:pt x="9253" y="17357"/>
                  <a:pt x="11035" y="16986"/>
                </a:cubicBezTo>
                <a:cubicBezTo>
                  <a:pt x="12161" y="16259"/>
                  <a:pt x="12345" y="15228"/>
                  <a:pt x="12449" y="14257"/>
                </a:cubicBezTo>
                <a:cubicBezTo>
                  <a:pt x="12632" y="11772"/>
                  <a:pt x="12541" y="9220"/>
                  <a:pt x="12541" y="6735"/>
                </a:cubicBezTo>
                <a:cubicBezTo>
                  <a:pt x="12541" y="5645"/>
                  <a:pt x="12357" y="4428"/>
                  <a:pt x="12357" y="3219"/>
                </a:cubicBezTo>
                <a:lnTo>
                  <a:pt x="10287" y="3219"/>
                </a:lnTo>
                <a:cubicBezTo>
                  <a:pt x="8034" y="3219"/>
                  <a:pt x="5678" y="3279"/>
                  <a:pt x="3425" y="3160"/>
                </a:cubicBezTo>
                <a:cubicBezTo>
                  <a:pt x="1355" y="3041"/>
                  <a:pt x="700" y="2611"/>
                  <a:pt x="792" y="1825"/>
                </a:cubicBezTo>
                <a:cubicBezTo>
                  <a:pt x="884" y="979"/>
                  <a:pt x="1735" y="675"/>
                  <a:pt x="3609" y="608"/>
                </a:cubicBezTo>
                <a:cubicBezTo>
                  <a:pt x="5206" y="549"/>
                  <a:pt x="6804" y="490"/>
                  <a:pt x="8402" y="423"/>
                </a:cubicBezTo>
                <a:cubicBezTo>
                  <a:pt x="11310" y="304"/>
                  <a:pt x="14322" y="59"/>
                  <a:pt x="17242" y="0"/>
                </a:cubicBezTo>
                <a:cubicBezTo>
                  <a:pt x="17989" y="0"/>
                  <a:pt x="18748" y="0"/>
                  <a:pt x="19495" y="59"/>
                </a:cubicBezTo>
                <a:cubicBezTo>
                  <a:pt x="19967" y="59"/>
                  <a:pt x="20438" y="178"/>
                  <a:pt x="20806" y="423"/>
                </a:cubicBezTo>
                <a:cubicBezTo>
                  <a:pt x="21185" y="608"/>
                  <a:pt x="21369" y="905"/>
                  <a:pt x="21369" y="1209"/>
                </a:cubicBezTo>
                <a:cubicBezTo>
                  <a:pt x="21461" y="1513"/>
                  <a:pt x="21369" y="1817"/>
                  <a:pt x="21185" y="2055"/>
                </a:cubicBezTo>
                <a:cubicBezTo>
                  <a:pt x="21001" y="2359"/>
                  <a:pt x="20622" y="2537"/>
                  <a:pt x="20151" y="2663"/>
                </a:cubicBezTo>
                <a:cubicBezTo>
                  <a:pt x="18840" y="2848"/>
                  <a:pt x="17702" y="3086"/>
                  <a:pt x="16575" y="32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4" name="Google Shape;1904;p39"/>
          <p:cNvSpPr/>
          <p:nvPr/>
        </p:nvSpPr>
        <p:spPr>
          <a:xfrm>
            <a:off x="1596780" y="3340949"/>
            <a:ext cx="256284" cy="315449"/>
          </a:xfrm>
          <a:custGeom>
            <a:rect b="b" l="l" r="r" t="t"/>
            <a:pathLst>
              <a:path extrusionOk="0" h="21514" w="21600">
                <a:moveTo>
                  <a:pt x="21563" y="12392"/>
                </a:moveTo>
                <a:cubicBezTo>
                  <a:pt x="21581" y="14092"/>
                  <a:pt x="21600" y="15794"/>
                  <a:pt x="21600" y="17494"/>
                </a:cubicBezTo>
                <a:cubicBezTo>
                  <a:pt x="21600" y="18220"/>
                  <a:pt x="21523" y="18978"/>
                  <a:pt x="21523" y="19704"/>
                </a:cubicBezTo>
                <a:cubicBezTo>
                  <a:pt x="21523" y="20741"/>
                  <a:pt x="20548" y="21389"/>
                  <a:pt x="19382" y="21421"/>
                </a:cubicBezTo>
                <a:cubicBezTo>
                  <a:pt x="16572" y="21469"/>
                  <a:pt x="13762" y="21514"/>
                  <a:pt x="10952" y="21514"/>
                </a:cubicBezTo>
                <a:cubicBezTo>
                  <a:pt x="8582" y="21514"/>
                  <a:pt x="6192" y="21436"/>
                  <a:pt x="3822" y="21374"/>
                </a:cubicBezTo>
                <a:cubicBezTo>
                  <a:pt x="3172" y="21344"/>
                  <a:pt x="2522" y="21281"/>
                  <a:pt x="1872" y="21204"/>
                </a:cubicBezTo>
                <a:cubicBezTo>
                  <a:pt x="1127" y="21111"/>
                  <a:pt x="344" y="20385"/>
                  <a:pt x="306" y="19720"/>
                </a:cubicBezTo>
                <a:cubicBezTo>
                  <a:pt x="269" y="19209"/>
                  <a:pt x="229" y="18683"/>
                  <a:pt x="229" y="18173"/>
                </a:cubicBezTo>
                <a:cubicBezTo>
                  <a:pt x="192" y="15452"/>
                  <a:pt x="133" y="12731"/>
                  <a:pt x="115" y="10010"/>
                </a:cubicBezTo>
                <a:cubicBezTo>
                  <a:pt x="77" y="7459"/>
                  <a:pt x="37" y="4908"/>
                  <a:pt x="0" y="2340"/>
                </a:cubicBezTo>
                <a:cubicBezTo>
                  <a:pt x="0" y="1830"/>
                  <a:pt x="152" y="1336"/>
                  <a:pt x="458" y="903"/>
                </a:cubicBezTo>
                <a:cubicBezTo>
                  <a:pt x="591" y="687"/>
                  <a:pt x="802" y="485"/>
                  <a:pt x="1050" y="362"/>
                </a:cubicBezTo>
                <a:cubicBezTo>
                  <a:pt x="1316" y="239"/>
                  <a:pt x="1604" y="162"/>
                  <a:pt x="1910" y="162"/>
                </a:cubicBezTo>
                <a:cubicBezTo>
                  <a:pt x="2808" y="131"/>
                  <a:pt x="3745" y="131"/>
                  <a:pt x="4643" y="84"/>
                </a:cubicBezTo>
                <a:cubicBezTo>
                  <a:pt x="7950" y="-86"/>
                  <a:pt x="11256" y="54"/>
                  <a:pt x="14582" y="54"/>
                </a:cubicBezTo>
                <a:cubicBezTo>
                  <a:pt x="15251" y="54"/>
                  <a:pt x="15786" y="239"/>
                  <a:pt x="16265" y="627"/>
                </a:cubicBezTo>
                <a:cubicBezTo>
                  <a:pt x="17317" y="1431"/>
                  <a:pt x="18444" y="2174"/>
                  <a:pt x="19515" y="2945"/>
                </a:cubicBezTo>
                <a:cubicBezTo>
                  <a:pt x="19936" y="3238"/>
                  <a:pt x="20317" y="3563"/>
                  <a:pt x="20719" y="3857"/>
                </a:cubicBezTo>
                <a:cubicBezTo>
                  <a:pt x="21139" y="4135"/>
                  <a:pt x="21291" y="4505"/>
                  <a:pt x="21291" y="4923"/>
                </a:cubicBezTo>
                <a:cubicBezTo>
                  <a:pt x="21329" y="6377"/>
                  <a:pt x="21350" y="7829"/>
                  <a:pt x="21387" y="9268"/>
                </a:cubicBezTo>
                <a:cubicBezTo>
                  <a:pt x="21425" y="10305"/>
                  <a:pt x="21446" y="11324"/>
                  <a:pt x="21464" y="12360"/>
                </a:cubicBezTo>
                <a:lnTo>
                  <a:pt x="21560" y="12390"/>
                </a:lnTo>
                <a:close/>
                <a:moveTo>
                  <a:pt x="14281" y="1120"/>
                </a:moveTo>
                <a:cubicBezTo>
                  <a:pt x="13975" y="1090"/>
                  <a:pt x="13708" y="1073"/>
                  <a:pt x="13458" y="1073"/>
                </a:cubicBezTo>
                <a:cubicBezTo>
                  <a:pt x="11279" y="1043"/>
                  <a:pt x="9119" y="1011"/>
                  <a:pt x="6941" y="980"/>
                </a:cubicBezTo>
                <a:cubicBezTo>
                  <a:pt x="5966" y="965"/>
                  <a:pt x="4972" y="965"/>
                  <a:pt x="3997" y="950"/>
                </a:cubicBezTo>
                <a:cubicBezTo>
                  <a:pt x="3499" y="950"/>
                  <a:pt x="3004" y="935"/>
                  <a:pt x="2487" y="965"/>
                </a:cubicBezTo>
                <a:cubicBezTo>
                  <a:pt x="1800" y="996"/>
                  <a:pt x="1590" y="1166"/>
                  <a:pt x="1454" y="1707"/>
                </a:cubicBezTo>
                <a:cubicBezTo>
                  <a:pt x="1339" y="2232"/>
                  <a:pt x="1302" y="2758"/>
                  <a:pt x="1358" y="3284"/>
                </a:cubicBezTo>
                <a:cubicBezTo>
                  <a:pt x="1396" y="3577"/>
                  <a:pt x="1417" y="3887"/>
                  <a:pt x="1417" y="4195"/>
                </a:cubicBezTo>
                <a:cubicBezTo>
                  <a:pt x="1435" y="9111"/>
                  <a:pt x="1435" y="14045"/>
                  <a:pt x="1454" y="18961"/>
                </a:cubicBezTo>
                <a:cubicBezTo>
                  <a:pt x="1454" y="19054"/>
                  <a:pt x="1454" y="19162"/>
                  <a:pt x="1473" y="19239"/>
                </a:cubicBezTo>
                <a:cubicBezTo>
                  <a:pt x="1587" y="19873"/>
                  <a:pt x="1989" y="20291"/>
                  <a:pt x="2887" y="20321"/>
                </a:cubicBezTo>
                <a:cubicBezTo>
                  <a:pt x="6195" y="20429"/>
                  <a:pt x="9500" y="20429"/>
                  <a:pt x="12827" y="20383"/>
                </a:cubicBezTo>
                <a:cubicBezTo>
                  <a:pt x="14510" y="20353"/>
                  <a:pt x="16209" y="20353"/>
                  <a:pt x="17892" y="20336"/>
                </a:cubicBezTo>
                <a:cubicBezTo>
                  <a:pt x="18313" y="20336"/>
                  <a:pt x="18715" y="20351"/>
                  <a:pt x="19134" y="20321"/>
                </a:cubicBezTo>
                <a:cubicBezTo>
                  <a:pt x="19861" y="20291"/>
                  <a:pt x="20204" y="19996"/>
                  <a:pt x="20204" y="19425"/>
                </a:cubicBezTo>
                <a:cubicBezTo>
                  <a:pt x="20186" y="18821"/>
                  <a:pt x="20146" y="18188"/>
                  <a:pt x="20127" y="17585"/>
                </a:cubicBezTo>
                <a:cubicBezTo>
                  <a:pt x="20109" y="16874"/>
                  <a:pt x="20146" y="16163"/>
                  <a:pt x="20109" y="15452"/>
                </a:cubicBezTo>
                <a:cubicBezTo>
                  <a:pt x="20050" y="13659"/>
                  <a:pt x="19936" y="11880"/>
                  <a:pt x="19898" y="10102"/>
                </a:cubicBezTo>
                <a:cubicBezTo>
                  <a:pt x="19861" y="8665"/>
                  <a:pt x="19898" y="7226"/>
                  <a:pt x="19898" y="5789"/>
                </a:cubicBezTo>
                <a:cubicBezTo>
                  <a:pt x="19898" y="5681"/>
                  <a:pt x="19879" y="5574"/>
                  <a:pt x="19879" y="5464"/>
                </a:cubicBezTo>
                <a:cubicBezTo>
                  <a:pt x="19821" y="5449"/>
                  <a:pt x="19765" y="5449"/>
                  <a:pt x="19688" y="5434"/>
                </a:cubicBezTo>
                <a:cubicBezTo>
                  <a:pt x="18636" y="5449"/>
                  <a:pt x="17586" y="5481"/>
                  <a:pt x="16534" y="5481"/>
                </a:cubicBezTo>
                <a:cubicBezTo>
                  <a:pt x="16209" y="5481"/>
                  <a:pt x="15866" y="5451"/>
                  <a:pt x="15559" y="5388"/>
                </a:cubicBezTo>
                <a:cubicBezTo>
                  <a:pt x="14910" y="5265"/>
                  <a:pt x="14718" y="5048"/>
                  <a:pt x="14643" y="4522"/>
                </a:cubicBezTo>
                <a:cubicBezTo>
                  <a:pt x="14585" y="4044"/>
                  <a:pt x="14529" y="3548"/>
                  <a:pt x="14491" y="3068"/>
                </a:cubicBezTo>
                <a:cubicBezTo>
                  <a:pt x="14454" y="2465"/>
                  <a:pt x="14377" y="1816"/>
                  <a:pt x="14281" y="1120"/>
                </a:cubicBezTo>
                <a:close/>
                <a:moveTo>
                  <a:pt x="16135" y="4537"/>
                </a:moveTo>
                <a:lnTo>
                  <a:pt x="19211" y="4382"/>
                </a:lnTo>
                <a:lnTo>
                  <a:pt x="15618" y="1724"/>
                </a:lnTo>
                <a:cubicBezTo>
                  <a:pt x="15791" y="2713"/>
                  <a:pt x="15962" y="3594"/>
                  <a:pt x="16135" y="45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5" name="Google Shape;1905;p39"/>
          <p:cNvSpPr/>
          <p:nvPr/>
        </p:nvSpPr>
        <p:spPr>
          <a:xfrm>
            <a:off x="1635126" y="3407389"/>
            <a:ext cx="78470" cy="30900"/>
          </a:xfrm>
          <a:custGeom>
            <a:rect b="b" l="l" r="r" t="t"/>
            <a:pathLst>
              <a:path extrusionOk="0" h="20600" w="21484">
                <a:moveTo>
                  <a:pt x="11360" y="676"/>
                </a:moveTo>
                <a:lnTo>
                  <a:pt x="18557" y="676"/>
                </a:lnTo>
                <a:cubicBezTo>
                  <a:pt x="20235" y="676"/>
                  <a:pt x="20858" y="1877"/>
                  <a:pt x="21230" y="5960"/>
                </a:cubicBezTo>
                <a:cubicBezTo>
                  <a:pt x="21351" y="7771"/>
                  <a:pt x="21480" y="9729"/>
                  <a:pt x="21480" y="11707"/>
                </a:cubicBezTo>
                <a:cubicBezTo>
                  <a:pt x="21541" y="16086"/>
                  <a:pt x="20797" y="18358"/>
                  <a:pt x="19058" y="18950"/>
                </a:cubicBezTo>
                <a:cubicBezTo>
                  <a:pt x="17510" y="19412"/>
                  <a:pt x="15953" y="19707"/>
                  <a:pt x="14404" y="19855"/>
                </a:cubicBezTo>
                <a:cubicBezTo>
                  <a:pt x="11982" y="20003"/>
                  <a:pt x="9560" y="19855"/>
                  <a:pt x="7207" y="20003"/>
                </a:cubicBezTo>
                <a:cubicBezTo>
                  <a:pt x="6091" y="20003"/>
                  <a:pt x="4975" y="20151"/>
                  <a:pt x="3851" y="20465"/>
                </a:cubicBezTo>
                <a:cubicBezTo>
                  <a:pt x="1247" y="21518"/>
                  <a:pt x="-59" y="16233"/>
                  <a:pt x="2" y="11854"/>
                </a:cubicBezTo>
                <a:cubicBezTo>
                  <a:pt x="62" y="9748"/>
                  <a:pt x="123" y="7475"/>
                  <a:pt x="313" y="5350"/>
                </a:cubicBezTo>
                <a:cubicBezTo>
                  <a:pt x="374" y="4297"/>
                  <a:pt x="564" y="3244"/>
                  <a:pt x="875" y="2486"/>
                </a:cubicBezTo>
                <a:cubicBezTo>
                  <a:pt x="1186" y="1581"/>
                  <a:pt x="1619" y="1119"/>
                  <a:pt x="2052" y="971"/>
                </a:cubicBezTo>
                <a:cubicBezTo>
                  <a:pt x="2917" y="509"/>
                  <a:pt x="3790" y="214"/>
                  <a:pt x="4724" y="66"/>
                </a:cubicBezTo>
                <a:cubicBezTo>
                  <a:pt x="6956" y="-82"/>
                  <a:pt x="9196" y="66"/>
                  <a:pt x="11428" y="66"/>
                </a:cubicBezTo>
                <a:lnTo>
                  <a:pt x="11367" y="676"/>
                </a:lnTo>
                <a:lnTo>
                  <a:pt x="11367" y="676"/>
                </a:lnTo>
                <a:close/>
                <a:moveTo>
                  <a:pt x="16697" y="9434"/>
                </a:moveTo>
                <a:cubicBezTo>
                  <a:pt x="16697" y="9138"/>
                  <a:pt x="16758" y="8824"/>
                  <a:pt x="16758" y="8528"/>
                </a:cubicBezTo>
                <a:cubicBezTo>
                  <a:pt x="12286" y="8824"/>
                  <a:pt x="7753" y="6865"/>
                  <a:pt x="3221" y="8381"/>
                </a:cubicBezTo>
                <a:lnTo>
                  <a:pt x="3221" y="11707"/>
                </a:lnTo>
                <a:cubicBezTo>
                  <a:pt x="3714" y="11559"/>
                  <a:pt x="4155" y="11559"/>
                  <a:pt x="4587" y="11411"/>
                </a:cubicBezTo>
                <a:cubicBezTo>
                  <a:pt x="5643" y="11115"/>
                  <a:pt x="6698" y="10653"/>
                  <a:pt x="7753" y="10506"/>
                </a:cubicBezTo>
                <a:cubicBezTo>
                  <a:pt x="10175" y="10210"/>
                  <a:pt x="12537" y="10210"/>
                  <a:pt x="14951" y="9896"/>
                </a:cubicBezTo>
                <a:cubicBezTo>
                  <a:pt x="15573" y="9896"/>
                  <a:pt x="16128" y="9600"/>
                  <a:pt x="16690" y="943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6" name="Google Shape;1906;p39"/>
          <p:cNvSpPr/>
          <p:nvPr/>
        </p:nvSpPr>
        <p:spPr>
          <a:xfrm>
            <a:off x="1691596" y="3576855"/>
            <a:ext cx="119033" cy="14472"/>
          </a:xfrm>
          <a:custGeom>
            <a:rect b="b" l="l" r="r" t="t"/>
            <a:pathLst>
              <a:path extrusionOk="0" h="21600" w="21564">
                <a:moveTo>
                  <a:pt x="10880" y="21600"/>
                </a:moveTo>
                <a:lnTo>
                  <a:pt x="2913" y="21600"/>
                </a:lnTo>
                <a:cubicBezTo>
                  <a:pt x="2296" y="21600"/>
                  <a:pt x="1643" y="21270"/>
                  <a:pt x="1025" y="20567"/>
                </a:cubicBezTo>
                <a:cubicBezTo>
                  <a:pt x="367" y="19907"/>
                  <a:pt x="0" y="16520"/>
                  <a:pt x="0" y="12473"/>
                </a:cubicBezTo>
                <a:cubicBezTo>
                  <a:pt x="0" y="8756"/>
                  <a:pt x="412" y="5039"/>
                  <a:pt x="1025" y="4047"/>
                </a:cubicBezTo>
                <a:cubicBezTo>
                  <a:pt x="1849" y="2685"/>
                  <a:pt x="2708" y="2024"/>
                  <a:pt x="3572" y="2024"/>
                </a:cubicBezTo>
                <a:cubicBezTo>
                  <a:pt x="8705" y="1363"/>
                  <a:pt x="13879" y="661"/>
                  <a:pt x="18973" y="0"/>
                </a:cubicBezTo>
                <a:cubicBezTo>
                  <a:pt x="19545" y="0"/>
                  <a:pt x="20083" y="661"/>
                  <a:pt x="20615" y="1693"/>
                </a:cubicBezTo>
                <a:cubicBezTo>
                  <a:pt x="21314" y="3056"/>
                  <a:pt x="21600" y="6402"/>
                  <a:pt x="21560" y="11481"/>
                </a:cubicBezTo>
                <a:cubicBezTo>
                  <a:pt x="21520" y="16561"/>
                  <a:pt x="21148" y="19907"/>
                  <a:pt x="20409" y="20609"/>
                </a:cubicBezTo>
                <a:cubicBezTo>
                  <a:pt x="20163" y="20939"/>
                  <a:pt x="19998" y="20939"/>
                  <a:pt x="19751" y="20939"/>
                </a:cubicBezTo>
                <a:lnTo>
                  <a:pt x="10880" y="20939"/>
                </a:lnTo>
                <a:lnTo>
                  <a:pt x="10880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7" name="Google Shape;1907;p39"/>
          <p:cNvSpPr/>
          <p:nvPr/>
        </p:nvSpPr>
        <p:spPr>
          <a:xfrm>
            <a:off x="1687943" y="3526500"/>
            <a:ext cx="121772" cy="14310"/>
          </a:xfrm>
          <a:custGeom>
            <a:rect b="b" l="l" r="r" t="t"/>
            <a:pathLst>
              <a:path extrusionOk="0" h="21600" w="21524">
                <a:moveTo>
                  <a:pt x="10664" y="21265"/>
                </a:moveTo>
                <a:lnTo>
                  <a:pt x="2008" y="21265"/>
                </a:lnTo>
                <a:cubicBezTo>
                  <a:pt x="1606" y="21265"/>
                  <a:pt x="1126" y="20930"/>
                  <a:pt x="724" y="20219"/>
                </a:cubicBezTo>
                <a:cubicBezTo>
                  <a:pt x="361" y="19549"/>
                  <a:pt x="42" y="17833"/>
                  <a:pt x="3" y="14065"/>
                </a:cubicBezTo>
                <a:cubicBezTo>
                  <a:pt x="-36" y="9963"/>
                  <a:pt x="243" y="7912"/>
                  <a:pt x="645" y="6530"/>
                </a:cubicBezTo>
                <a:cubicBezTo>
                  <a:pt x="885" y="5860"/>
                  <a:pt x="1126" y="5484"/>
                  <a:pt x="1366" y="5484"/>
                </a:cubicBezTo>
                <a:cubicBezTo>
                  <a:pt x="3248" y="4437"/>
                  <a:pt x="5174" y="2763"/>
                  <a:pt x="7095" y="2051"/>
                </a:cubicBezTo>
                <a:cubicBezTo>
                  <a:pt x="11222" y="1381"/>
                  <a:pt x="15349" y="670"/>
                  <a:pt x="19437" y="0"/>
                </a:cubicBezTo>
                <a:cubicBezTo>
                  <a:pt x="19800" y="0"/>
                  <a:pt x="20157" y="335"/>
                  <a:pt x="20520" y="1047"/>
                </a:cubicBezTo>
                <a:cubicBezTo>
                  <a:pt x="21241" y="2763"/>
                  <a:pt x="21564" y="5819"/>
                  <a:pt x="21520" y="11302"/>
                </a:cubicBezTo>
                <a:cubicBezTo>
                  <a:pt x="21481" y="16074"/>
                  <a:pt x="21157" y="19172"/>
                  <a:pt x="20476" y="20553"/>
                </a:cubicBezTo>
                <a:cubicBezTo>
                  <a:pt x="20074" y="21223"/>
                  <a:pt x="19594" y="21600"/>
                  <a:pt x="19192" y="21600"/>
                </a:cubicBezTo>
                <a:lnTo>
                  <a:pt x="10615" y="21600"/>
                </a:lnTo>
                <a:lnTo>
                  <a:pt x="10654" y="21265"/>
                </a:lnTo>
                <a:lnTo>
                  <a:pt x="10654" y="212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8" name="Google Shape;1908;p39"/>
          <p:cNvSpPr/>
          <p:nvPr/>
        </p:nvSpPr>
        <p:spPr>
          <a:xfrm>
            <a:off x="1689236" y="3478702"/>
            <a:ext cx="124823" cy="14399"/>
          </a:xfrm>
          <a:custGeom>
            <a:rect b="b" l="l" r="r" t="t"/>
            <a:pathLst>
              <a:path extrusionOk="0" h="20868" w="21577">
                <a:moveTo>
                  <a:pt x="10520" y="18339"/>
                </a:moveTo>
                <a:lnTo>
                  <a:pt x="1387" y="18339"/>
                </a:lnTo>
                <a:cubicBezTo>
                  <a:pt x="1152" y="18339"/>
                  <a:pt x="993" y="18661"/>
                  <a:pt x="759" y="18661"/>
                </a:cubicBezTo>
                <a:cubicBezTo>
                  <a:pt x="365" y="18339"/>
                  <a:pt x="54" y="17657"/>
                  <a:pt x="15" y="14084"/>
                </a:cubicBezTo>
                <a:cubicBezTo>
                  <a:pt x="-23" y="12437"/>
                  <a:pt x="15" y="11113"/>
                  <a:pt x="92" y="9828"/>
                </a:cubicBezTo>
                <a:cubicBezTo>
                  <a:pt x="169" y="8543"/>
                  <a:pt x="327" y="7861"/>
                  <a:pt x="485" y="7218"/>
                </a:cubicBezTo>
                <a:cubicBezTo>
                  <a:pt x="1032" y="5572"/>
                  <a:pt x="1622" y="4247"/>
                  <a:pt x="2211" y="3926"/>
                </a:cubicBezTo>
                <a:cubicBezTo>
                  <a:pt x="6757" y="634"/>
                  <a:pt x="11307" y="-651"/>
                  <a:pt x="15895" y="313"/>
                </a:cubicBezTo>
                <a:cubicBezTo>
                  <a:pt x="17108" y="634"/>
                  <a:pt x="18288" y="313"/>
                  <a:pt x="19501" y="634"/>
                </a:cubicBezTo>
                <a:cubicBezTo>
                  <a:pt x="19736" y="634"/>
                  <a:pt x="20009" y="634"/>
                  <a:pt x="20206" y="955"/>
                </a:cubicBezTo>
                <a:cubicBezTo>
                  <a:pt x="21030" y="1597"/>
                  <a:pt x="21577" y="5893"/>
                  <a:pt x="21577" y="11113"/>
                </a:cubicBezTo>
                <a:cubicBezTo>
                  <a:pt x="21539" y="16051"/>
                  <a:pt x="21030" y="19985"/>
                  <a:pt x="20244" y="20628"/>
                </a:cubicBezTo>
                <a:cubicBezTo>
                  <a:pt x="19932" y="20949"/>
                  <a:pt x="19616" y="20949"/>
                  <a:pt x="19304" y="20628"/>
                </a:cubicBezTo>
                <a:cubicBezTo>
                  <a:pt x="17305" y="19985"/>
                  <a:pt x="15344" y="19303"/>
                  <a:pt x="13345" y="18661"/>
                </a:cubicBezTo>
                <a:cubicBezTo>
                  <a:pt x="12443" y="18018"/>
                  <a:pt x="11465" y="18339"/>
                  <a:pt x="10520" y="18339"/>
                </a:cubicBezTo>
                <a:lnTo>
                  <a:pt x="10520" y="1833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9" name="Google Shape;1909;p39"/>
          <p:cNvSpPr/>
          <p:nvPr/>
        </p:nvSpPr>
        <p:spPr>
          <a:xfrm>
            <a:off x="1631808" y="3570438"/>
            <a:ext cx="42513" cy="38602"/>
          </a:xfrm>
          <a:custGeom>
            <a:rect b="b" l="l" r="r" t="t"/>
            <a:pathLst>
              <a:path extrusionOk="0" h="20105" w="19390">
                <a:moveTo>
                  <a:pt x="9567" y="20105"/>
                </a:moveTo>
                <a:cubicBezTo>
                  <a:pt x="8632" y="20105"/>
                  <a:pt x="7810" y="19989"/>
                  <a:pt x="6875" y="19874"/>
                </a:cubicBezTo>
                <a:cubicBezTo>
                  <a:pt x="884" y="18690"/>
                  <a:pt x="-1707" y="12554"/>
                  <a:pt x="1187" y="6417"/>
                </a:cubicBezTo>
                <a:cubicBezTo>
                  <a:pt x="4082" y="165"/>
                  <a:pt x="8531" y="-1495"/>
                  <a:pt x="14205" y="1335"/>
                </a:cubicBezTo>
                <a:cubicBezTo>
                  <a:pt x="18035" y="3111"/>
                  <a:pt x="19893" y="6995"/>
                  <a:pt x="19274" y="11485"/>
                </a:cubicBezTo>
                <a:cubicBezTo>
                  <a:pt x="18553" y="16568"/>
                  <a:pt x="15861" y="19513"/>
                  <a:pt x="11526" y="19989"/>
                </a:cubicBezTo>
                <a:cubicBezTo>
                  <a:pt x="11008" y="20105"/>
                  <a:pt x="10287" y="20105"/>
                  <a:pt x="9567" y="20105"/>
                </a:cubicBezTo>
                <a:close/>
                <a:moveTo>
                  <a:pt x="6256" y="11846"/>
                </a:moveTo>
                <a:cubicBezTo>
                  <a:pt x="8215" y="13261"/>
                  <a:pt x="10287" y="13146"/>
                  <a:pt x="12348" y="12438"/>
                </a:cubicBezTo>
                <a:cubicBezTo>
                  <a:pt x="13384" y="7832"/>
                  <a:pt x="11728" y="6056"/>
                  <a:pt x="7178" y="6894"/>
                </a:cubicBezTo>
                <a:cubicBezTo>
                  <a:pt x="6243" y="8193"/>
                  <a:pt x="5624" y="9724"/>
                  <a:pt x="6243" y="11846"/>
                </a:cubicBezTo>
                <a:lnTo>
                  <a:pt x="6243" y="118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0" name="Google Shape;1910;p39"/>
          <p:cNvSpPr/>
          <p:nvPr/>
        </p:nvSpPr>
        <p:spPr>
          <a:xfrm>
            <a:off x="1632731" y="3466153"/>
            <a:ext cx="39594" cy="39493"/>
          </a:xfrm>
          <a:custGeom>
            <a:rect b="b" l="l" r="r" t="t"/>
            <a:pathLst>
              <a:path extrusionOk="0" h="20677" w="20949">
                <a:moveTo>
                  <a:pt x="20949" y="10355"/>
                </a:moveTo>
                <a:lnTo>
                  <a:pt x="20949" y="10587"/>
                </a:lnTo>
                <a:cubicBezTo>
                  <a:pt x="20714" y="14390"/>
                  <a:pt x="19995" y="18063"/>
                  <a:pt x="16030" y="19602"/>
                </a:cubicBezTo>
                <a:cubicBezTo>
                  <a:pt x="11581" y="21387"/>
                  <a:pt x="7264" y="21024"/>
                  <a:pt x="3549" y="17947"/>
                </a:cubicBezTo>
                <a:cubicBezTo>
                  <a:pt x="303" y="15218"/>
                  <a:pt x="-651" y="11661"/>
                  <a:pt x="421" y="7495"/>
                </a:cubicBezTo>
                <a:cubicBezTo>
                  <a:pt x="1860" y="2037"/>
                  <a:pt x="4018" y="252"/>
                  <a:pt x="10024" y="19"/>
                </a:cubicBezTo>
                <a:cubicBezTo>
                  <a:pt x="15193" y="-213"/>
                  <a:pt x="18908" y="1674"/>
                  <a:pt x="20347" y="5956"/>
                </a:cubicBezTo>
                <a:cubicBezTo>
                  <a:pt x="20714" y="7379"/>
                  <a:pt x="20949" y="8802"/>
                  <a:pt x="20949" y="10355"/>
                </a:cubicBezTo>
                <a:lnTo>
                  <a:pt x="20949" y="10355"/>
                </a:lnTo>
                <a:close/>
                <a:moveTo>
                  <a:pt x="6662" y="6798"/>
                </a:moveTo>
                <a:cubicBezTo>
                  <a:pt x="5340" y="9411"/>
                  <a:pt x="5340" y="10834"/>
                  <a:pt x="6544" y="12372"/>
                </a:cubicBezTo>
                <a:cubicBezTo>
                  <a:pt x="8101" y="14274"/>
                  <a:pt x="10391" y="14753"/>
                  <a:pt x="13622" y="13679"/>
                </a:cubicBezTo>
                <a:cubicBezTo>
                  <a:pt x="15061" y="10950"/>
                  <a:pt x="15296" y="8700"/>
                  <a:pt x="13857" y="7510"/>
                </a:cubicBezTo>
                <a:cubicBezTo>
                  <a:pt x="11581" y="5608"/>
                  <a:pt x="9055" y="5971"/>
                  <a:pt x="6647" y="67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1" name="Google Shape;1911;p39"/>
          <p:cNvSpPr/>
          <p:nvPr/>
        </p:nvSpPr>
        <p:spPr>
          <a:xfrm>
            <a:off x="1631057" y="3519007"/>
            <a:ext cx="40992" cy="35835"/>
          </a:xfrm>
          <a:custGeom>
            <a:rect b="b" l="l" r="r" t="t"/>
            <a:pathLst>
              <a:path extrusionOk="0" h="20956" w="19923">
                <a:moveTo>
                  <a:pt x="10349" y="20956"/>
                </a:moveTo>
                <a:cubicBezTo>
                  <a:pt x="8920" y="20697"/>
                  <a:pt x="7923" y="20551"/>
                  <a:pt x="6939" y="20292"/>
                </a:cubicBezTo>
                <a:cubicBezTo>
                  <a:pt x="2641" y="19093"/>
                  <a:pt x="0" y="15528"/>
                  <a:pt x="0" y="10877"/>
                </a:cubicBezTo>
                <a:cubicBezTo>
                  <a:pt x="108" y="5449"/>
                  <a:pt x="2749" y="1738"/>
                  <a:pt x="7047" y="409"/>
                </a:cubicBezTo>
                <a:cubicBezTo>
                  <a:pt x="11009" y="-644"/>
                  <a:pt x="14431" y="280"/>
                  <a:pt x="17409" y="3861"/>
                </a:cubicBezTo>
                <a:cubicBezTo>
                  <a:pt x="21600" y="8900"/>
                  <a:pt x="20387" y="16581"/>
                  <a:pt x="14984" y="19368"/>
                </a:cubicBezTo>
                <a:cubicBezTo>
                  <a:pt x="13556" y="20421"/>
                  <a:pt x="11683" y="20697"/>
                  <a:pt x="10362" y="20956"/>
                </a:cubicBezTo>
                <a:close/>
                <a:moveTo>
                  <a:pt x="6818" y="6907"/>
                </a:moveTo>
                <a:cubicBezTo>
                  <a:pt x="6158" y="8754"/>
                  <a:pt x="5390" y="10747"/>
                  <a:pt x="6926" y="12076"/>
                </a:cubicBezTo>
                <a:cubicBezTo>
                  <a:pt x="7802" y="12870"/>
                  <a:pt x="9351" y="13000"/>
                  <a:pt x="10564" y="13129"/>
                </a:cubicBezTo>
                <a:cubicBezTo>
                  <a:pt x="11777" y="13259"/>
                  <a:pt x="13205" y="12870"/>
                  <a:pt x="13650" y="11007"/>
                </a:cubicBezTo>
                <a:cubicBezTo>
                  <a:pt x="12545" y="7296"/>
                  <a:pt x="11777" y="6761"/>
                  <a:pt x="6818" y="6907"/>
                </a:cubicBezTo>
                <a:lnTo>
                  <a:pt x="6818" y="69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2" name="Google Shape;1912;p39"/>
          <p:cNvSpPr/>
          <p:nvPr/>
        </p:nvSpPr>
        <p:spPr>
          <a:xfrm>
            <a:off x="1974432" y="3341128"/>
            <a:ext cx="256395" cy="315273"/>
          </a:xfrm>
          <a:custGeom>
            <a:rect b="b" l="l" r="r" t="t"/>
            <a:pathLst>
              <a:path extrusionOk="0" h="21513" w="21573">
                <a:moveTo>
                  <a:pt x="21496" y="11381"/>
                </a:moveTo>
                <a:cubicBezTo>
                  <a:pt x="21533" y="13438"/>
                  <a:pt x="21554" y="15481"/>
                  <a:pt x="21573" y="17538"/>
                </a:cubicBezTo>
                <a:cubicBezTo>
                  <a:pt x="21573" y="18264"/>
                  <a:pt x="21515" y="18993"/>
                  <a:pt x="21496" y="19719"/>
                </a:cubicBezTo>
                <a:cubicBezTo>
                  <a:pt x="21496" y="20756"/>
                  <a:pt x="20523" y="21390"/>
                  <a:pt x="19340" y="21420"/>
                </a:cubicBezTo>
                <a:cubicBezTo>
                  <a:pt x="16804" y="21468"/>
                  <a:pt x="14246" y="21513"/>
                  <a:pt x="11689" y="21513"/>
                </a:cubicBezTo>
                <a:cubicBezTo>
                  <a:pt x="9075" y="21498"/>
                  <a:pt x="6462" y="21435"/>
                  <a:pt x="3846" y="21373"/>
                </a:cubicBezTo>
                <a:cubicBezTo>
                  <a:pt x="3179" y="21343"/>
                  <a:pt x="2512" y="21280"/>
                  <a:pt x="1842" y="21203"/>
                </a:cubicBezTo>
                <a:cubicBezTo>
                  <a:pt x="1079" y="21110"/>
                  <a:pt x="316" y="20366"/>
                  <a:pt x="297" y="19702"/>
                </a:cubicBezTo>
                <a:cubicBezTo>
                  <a:pt x="260" y="19099"/>
                  <a:pt x="220" y="18465"/>
                  <a:pt x="220" y="17861"/>
                </a:cubicBezTo>
                <a:cubicBezTo>
                  <a:pt x="183" y="14720"/>
                  <a:pt x="125" y="11580"/>
                  <a:pt x="87" y="8439"/>
                </a:cubicBezTo>
                <a:cubicBezTo>
                  <a:pt x="50" y="6583"/>
                  <a:pt x="50" y="4726"/>
                  <a:pt x="10" y="2868"/>
                </a:cubicBezTo>
                <a:cubicBezTo>
                  <a:pt x="-8" y="2327"/>
                  <a:pt x="-27" y="1801"/>
                  <a:pt x="220" y="1306"/>
                </a:cubicBezTo>
                <a:cubicBezTo>
                  <a:pt x="353" y="1027"/>
                  <a:pt x="563" y="764"/>
                  <a:pt x="811" y="517"/>
                </a:cubicBezTo>
                <a:cubicBezTo>
                  <a:pt x="1077" y="254"/>
                  <a:pt x="1497" y="161"/>
                  <a:pt x="1935" y="161"/>
                </a:cubicBezTo>
                <a:cubicBezTo>
                  <a:pt x="2890" y="131"/>
                  <a:pt x="3844" y="131"/>
                  <a:pt x="4777" y="83"/>
                </a:cubicBezTo>
                <a:cubicBezTo>
                  <a:pt x="8021" y="-87"/>
                  <a:pt x="11283" y="53"/>
                  <a:pt x="14545" y="68"/>
                </a:cubicBezTo>
                <a:cubicBezTo>
                  <a:pt x="14869" y="68"/>
                  <a:pt x="15194" y="115"/>
                  <a:pt x="15499" y="223"/>
                </a:cubicBezTo>
                <a:cubicBezTo>
                  <a:pt x="15805" y="316"/>
                  <a:pt x="16071" y="471"/>
                  <a:pt x="16300" y="657"/>
                </a:cubicBezTo>
                <a:cubicBezTo>
                  <a:pt x="17350" y="1461"/>
                  <a:pt x="18474" y="2204"/>
                  <a:pt x="19543" y="2976"/>
                </a:cubicBezTo>
                <a:cubicBezTo>
                  <a:pt x="19944" y="3254"/>
                  <a:pt x="20306" y="3580"/>
                  <a:pt x="20726" y="3843"/>
                </a:cubicBezTo>
                <a:cubicBezTo>
                  <a:pt x="21183" y="4153"/>
                  <a:pt x="21316" y="4539"/>
                  <a:pt x="21316" y="4988"/>
                </a:cubicBezTo>
                <a:cubicBezTo>
                  <a:pt x="21354" y="6906"/>
                  <a:pt x="21393" y="8810"/>
                  <a:pt x="21431" y="10728"/>
                </a:cubicBezTo>
                <a:lnTo>
                  <a:pt x="21431" y="11394"/>
                </a:lnTo>
                <a:lnTo>
                  <a:pt x="21489" y="11379"/>
                </a:lnTo>
                <a:lnTo>
                  <a:pt x="21489" y="11379"/>
                </a:lnTo>
                <a:close/>
                <a:moveTo>
                  <a:pt x="14265" y="1094"/>
                </a:moveTo>
                <a:cubicBezTo>
                  <a:pt x="14018" y="1079"/>
                  <a:pt x="13826" y="1046"/>
                  <a:pt x="13616" y="1046"/>
                </a:cubicBezTo>
                <a:cubicBezTo>
                  <a:pt x="11404" y="1016"/>
                  <a:pt x="9171" y="984"/>
                  <a:pt x="6957" y="954"/>
                </a:cubicBezTo>
                <a:cubicBezTo>
                  <a:pt x="5984" y="939"/>
                  <a:pt x="4992" y="939"/>
                  <a:pt x="4019" y="923"/>
                </a:cubicBezTo>
                <a:cubicBezTo>
                  <a:pt x="3522" y="923"/>
                  <a:pt x="3027" y="908"/>
                  <a:pt x="2512" y="939"/>
                </a:cubicBezTo>
                <a:cubicBezTo>
                  <a:pt x="1805" y="969"/>
                  <a:pt x="1597" y="1139"/>
                  <a:pt x="1462" y="1712"/>
                </a:cubicBezTo>
                <a:cubicBezTo>
                  <a:pt x="1347" y="2223"/>
                  <a:pt x="1329" y="2749"/>
                  <a:pt x="1385" y="3260"/>
                </a:cubicBezTo>
                <a:cubicBezTo>
                  <a:pt x="1422" y="3601"/>
                  <a:pt x="1443" y="3926"/>
                  <a:pt x="1443" y="4265"/>
                </a:cubicBezTo>
                <a:cubicBezTo>
                  <a:pt x="1462" y="5101"/>
                  <a:pt x="1462" y="5935"/>
                  <a:pt x="1462" y="6772"/>
                </a:cubicBezTo>
                <a:cubicBezTo>
                  <a:pt x="1462" y="10840"/>
                  <a:pt x="1480" y="14925"/>
                  <a:pt x="1480" y="18978"/>
                </a:cubicBezTo>
                <a:cubicBezTo>
                  <a:pt x="1480" y="19070"/>
                  <a:pt x="1480" y="19178"/>
                  <a:pt x="1499" y="19271"/>
                </a:cubicBezTo>
                <a:cubicBezTo>
                  <a:pt x="1613" y="19905"/>
                  <a:pt x="2033" y="20293"/>
                  <a:pt x="2892" y="20323"/>
                </a:cubicBezTo>
                <a:cubicBezTo>
                  <a:pt x="6231" y="20431"/>
                  <a:pt x="9570" y="20431"/>
                  <a:pt x="12891" y="20385"/>
                </a:cubicBezTo>
                <a:cubicBezTo>
                  <a:pt x="14571" y="20355"/>
                  <a:pt x="16230" y="20355"/>
                  <a:pt x="17907" y="20338"/>
                </a:cubicBezTo>
                <a:cubicBezTo>
                  <a:pt x="18327" y="20338"/>
                  <a:pt x="18729" y="20353"/>
                  <a:pt x="19146" y="20323"/>
                </a:cubicBezTo>
                <a:cubicBezTo>
                  <a:pt x="19814" y="20293"/>
                  <a:pt x="20196" y="19982"/>
                  <a:pt x="20178" y="19441"/>
                </a:cubicBezTo>
                <a:cubicBezTo>
                  <a:pt x="20159" y="18775"/>
                  <a:pt x="20119" y="18096"/>
                  <a:pt x="20101" y="17445"/>
                </a:cubicBezTo>
                <a:cubicBezTo>
                  <a:pt x="20082" y="16779"/>
                  <a:pt x="20119" y="16100"/>
                  <a:pt x="20082" y="15434"/>
                </a:cubicBezTo>
                <a:cubicBezTo>
                  <a:pt x="20024" y="13685"/>
                  <a:pt x="19909" y="11922"/>
                  <a:pt x="19872" y="10159"/>
                </a:cubicBezTo>
                <a:cubicBezTo>
                  <a:pt x="19835" y="8704"/>
                  <a:pt x="19872" y="7250"/>
                  <a:pt x="19872" y="5811"/>
                </a:cubicBezTo>
                <a:cubicBezTo>
                  <a:pt x="19872" y="5703"/>
                  <a:pt x="19853" y="5578"/>
                  <a:pt x="19853" y="5517"/>
                </a:cubicBezTo>
                <a:cubicBezTo>
                  <a:pt x="18708" y="5517"/>
                  <a:pt x="17620" y="5532"/>
                  <a:pt x="16552" y="5517"/>
                </a:cubicBezTo>
                <a:cubicBezTo>
                  <a:pt x="16209" y="5517"/>
                  <a:pt x="15866" y="5487"/>
                  <a:pt x="15520" y="5425"/>
                </a:cubicBezTo>
                <a:cubicBezTo>
                  <a:pt x="14986" y="5332"/>
                  <a:pt x="14643" y="5039"/>
                  <a:pt x="14624" y="4573"/>
                </a:cubicBezTo>
                <a:cubicBezTo>
                  <a:pt x="14624" y="4418"/>
                  <a:pt x="14606" y="4263"/>
                  <a:pt x="14587" y="4110"/>
                </a:cubicBezTo>
                <a:cubicBezTo>
                  <a:pt x="14491" y="3135"/>
                  <a:pt x="14358" y="2129"/>
                  <a:pt x="14263" y="1094"/>
                </a:cubicBezTo>
                <a:close/>
                <a:moveTo>
                  <a:pt x="16115" y="4513"/>
                </a:moveTo>
                <a:lnTo>
                  <a:pt x="19186" y="4357"/>
                </a:lnTo>
                <a:lnTo>
                  <a:pt x="15560" y="1697"/>
                </a:lnTo>
                <a:cubicBezTo>
                  <a:pt x="15751" y="2702"/>
                  <a:pt x="15922" y="3586"/>
                  <a:pt x="16113" y="45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3" name="Google Shape;1913;p39"/>
          <p:cNvSpPr/>
          <p:nvPr/>
        </p:nvSpPr>
        <p:spPr>
          <a:xfrm>
            <a:off x="2014651" y="3525360"/>
            <a:ext cx="74843" cy="66289"/>
          </a:xfrm>
          <a:custGeom>
            <a:rect b="b" l="l" r="r" t="t"/>
            <a:pathLst>
              <a:path extrusionOk="0" h="20928" w="21584">
                <a:moveTo>
                  <a:pt x="10884" y="8029"/>
                </a:moveTo>
                <a:cubicBezTo>
                  <a:pt x="11404" y="6594"/>
                  <a:pt x="11996" y="5166"/>
                  <a:pt x="12517" y="3809"/>
                </a:cubicBezTo>
                <a:cubicBezTo>
                  <a:pt x="12781" y="3091"/>
                  <a:pt x="13037" y="2373"/>
                  <a:pt x="13365" y="1664"/>
                </a:cubicBezTo>
                <a:cubicBezTo>
                  <a:pt x="14413" y="-481"/>
                  <a:pt x="16310" y="-551"/>
                  <a:pt x="17615" y="1445"/>
                </a:cubicBezTo>
                <a:cubicBezTo>
                  <a:pt x="17815" y="1804"/>
                  <a:pt x="18007" y="2093"/>
                  <a:pt x="18135" y="2443"/>
                </a:cubicBezTo>
                <a:cubicBezTo>
                  <a:pt x="19767" y="6882"/>
                  <a:pt x="21144" y="11392"/>
                  <a:pt x="21536" y="16190"/>
                </a:cubicBezTo>
                <a:cubicBezTo>
                  <a:pt x="21600" y="16978"/>
                  <a:pt x="21600" y="17836"/>
                  <a:pt x="21536" y="18694"/>
                </a:cubicBezTo>
                <a:cubicBezTo>
                  <a:pt x="21408" y="20051"/>
                  <a:pt x="20752" y="20909"/>
                  <a:pt x="19767" y="20909"/>
                </a:cubicBezTo>
                <a:cubicBezTo>
                  <a:pt x="18783" y="21049"/>
                  <a:pt x="17935" y="20410"/>
                  <a:pt x="17607" y="18974"/>
                </a:cubicBezTo>
                <a:cubicBezTo>
                  <a:pt x="17214" y="17258"/>
                  <a:pt x="16886" y="15463"/>
                  <a:pt x="16494" y="13677"/>
                </a:cubicBezTo>
                <a:cubicBezTo>
                  <a:pt x="16102" y="12031"/>
                  <a:pt x="15838" y="10315"/>
                  <a:pt x="15318" y="8240"/>
                </a:cubicBezTo>
                <a:cubicBezTo>
                  <a:pt x="14990" y="8958"/>
                  <a:pt x="14797" y="9457"/>
                  <a:pt x="14597" y="9816"/>
                </a:cubicBezTo>
                <a:cubicBezTo>
                  <a:pt x="14205" y="10674"/>
                  <a:pt x="13813" y="11532"/>
                  <a:pt x="13285" y="12320"/>
                </a:cubicBezTo>
                <a:cubicBezTo>
                  <a:pt x="13085" y="12679"/>
                  <a:pt x="12765" y="12968"/>
                  <a:pt x="12437" y="13178"/>
                </a:cubicBezTo>
                <a:cubicBezTo>
                  <a:pt x="12108" y="13388"/>
                  <a:pt x="11780" y="13537"/>
                  <a:pt x="11324" y="13607"/>
                </a:cubicBezTo>
                <a:cubicBezTo>
                  <a:pt x="10932" y="13677"/>
                  <a:pt x="10540" y="13607"/>
                  <a:pt x="10148" y="13467"/>
                </a:cubicBezTo>
                <a:cubicBezTo>
                  <a:pt x="9756" y="13327"/>
                  <a:pt x="9427" y="13178"/>
                  <a:pt x="9163" y="12898"/>
                </a:cubicBezTo>
                <a:cubicBezTo>
                  <a:pt x="8507" y="12250"/>
                  <a:pt x="7851" y="11610"/>
                  <a:pt x="7331" y="10822"/>
                </a:cubicBezTo>
                <a:cubicBezTo>
                  <a:pt x="6154" y="9387"/>
                  <a:pt x="4906" y="7889"/>
                  <a:pt x="3729" y="6383"/>
                </a:cubicBezTo>
                <a:lnTo>
                  <a:pt x="3337" y="6524"/>
                </a:lnTo>
                <a:cubicBezTo>
                  <a:pt x="3337" y="7670"/>
                  <a:pt x="3273" y="8739"/>
                  <a:pt x="3337" y="9886"/>
                </a:cubicBezTo>
                <a:cubicBezTo>
                  <a:pt x="3465" y="12460"/>
                  <a:pt x="3665" y="14973"/>
                  <a:pt x="3729" y="17617"/>
                </a:cubicBezTo>
                <a:cubicBezTo>
                  <a:pt x="3793" y="19403"/>
                  <a:pt x="3209" y="20410"/>
                  <a:pt x="2025" y="20550"/>
                </a:cubicBezTo>
                <a:cubicBezTo>
                  <a:pt x="912" y="20620"/>
                  <a:pt x="128" y="19622"/>
                  <a:pt x="128" y="17827"/>
                </a:cubicBezTo>
                <a:cubicBezTo>
                  <a:pt x="64" y="13458"/>
                  <a:pt x="0" y="9089"/>
                  <a:pt x="0" y="4659"/>
                </a:cubicBezTo>
                <a:cubicBezTo>
                  <a:pt x="0" y="3730"/>
                  <a:pt x="128" y="2872"/>
                  <a:pt x="392" y="2006"/>
                </a:cubicBezTo>
                <a:cubicBezTo>
                  <a:pt x="656" y="859"/>
                  <a:pt x="1176" y="649"/>
                  <a:pt x="2225" y="859"/>
                </a:cubicBezTo>
                <a:cubicBezTo>
                  <a:pt x="3665" y="1148"/>
                  <a:pt x="5042" y="1857"/>
                  <a:pt x="6082" y="3074"/>
                </a:cubicBezTo>
                <a:cubicBezTo>
                  <a:pt x="7651" y="4720"/>
                  <a:pt x="9155" y="6296"/>
                  <a:pt x="10860" y="80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4" name="Google Shape;1914;p39"/>
          <p:cNvSpPr/>
          <p:nvPr/>
        </p:nvSpPr>
        <p:spPr>
          <a:xfrm>
            <a:off x="2098624" y="3530024"/>
            <a:ext cx="47870" cy="54822"/>
          </a:xfrm>
          <a:custGeom>
            <a:rect b="b" l="l" r="r" t="t"/>
            <a:pathLst>
              <a:path extrusionOk="0" h="21249" w="20813">
                <a:moveTo>
                  <a:pt x="0" y="8302"/>
                </a:moveTo>
                <a:cubicBezTo>
                  <a:pt x="96" y="7507"/>
                  <a:pt x="193" y="6723"/>
                  <a:pt x="193" y="5928"/>
                </a:cubicBezTo>
                <a:cubicBezTo>
                  <a:pt x="880" y="2061"/>
                  <a:pt x="2858" y="396"/>
                  <a:pt x="7200" y="42"/>
                </a:cubicBezTo>
                <a:cubicBezTo>
                  <a:pt x="9660" y="-130"/>
                  <a:pt x="12133" y="214"/>
                  <a:pt x="14304" y="1266"/>
                </a:cubicBezTo>
                <a:cubicBezTo>
                  <a:pt x="16474" y="2233"/>
                  <a:pt x="18247" y="3898"/>
                  <a:pt x="19429" y="5745"/>
                </a:cubicBezTo>
                <a:cubicBezTo>
                  <a:pt x="21600" y="9429"/>
                  <a:pt x="21202" y="14875"/>
                  <a:pt x="18344" y="18130"/>
                </a:cubicBezTo>
                <a:cubicBezTo>
                  <a:pt x="16969" y="19708"/>
                  <a:pt x="14991" y="20761"/>
                  <a:pt x="12917" y="21116"/>
                </a:cubicBezTo>
                <a:cubicBezTo>
                  <a:pt x="10746" y="21470"/>
                  <a:pt x="8478" y="21116"/>
                  <a:pt x="6706" y="20063"/>
                </a:cubicBezTo>
                <a:cubicBezTo>
                  <a:pt x="1676" y="17345"/>
                  <a:pt x="193" y="13124"/>
                  <a:pt x="0" y="8291"/>
                </a:cubicBezTo>
                <a:close/>
                <a:moveTo>
                  <a:pt x="5717" y="4961"/>
                </a:moveTo>
                <a:cubicBezTo>
                  <a:pt x="3739" y="8388"/>
                  <a:pt x="4438" y="12695"/>
                  <a:pt x="7489" y="14972"/>
                </a:cubicBezTo>
                <a:cubicBezTo>
                  <a:pt x="8177" y="15498"/>
                  <a:pt x="9069" y="15938"/>
                  <a:pt x="9950" y="16196"/>
                </a:cubicBezTo>
                <a:cubicBezTo>
                  <a:pt x="10637" y="16368"/>
                  <a:pt x="11433" y="16465"/>
                  <a:pt x="12121" y="16282"/>
                </a:cubicBezTo>
                <a:cubicBezTo>
                  <a:pt x="12808" y="16100"/>
                  <a:pt x="13495" y="15670"/>
                  <a:pt x="13893" y="15058"/>
                </a:cubicBezTo>
                <a:cubicBezTo>
                  <a:pt x="16257" y="11986"/>
                  <a:pt x="16064" y="7152"/>
                  <a:pt x="10939" y="5219"/>
                </a:cubicBezTo>
                <a:cubicBezTo>
                  <a:pt x="9359" y="4607"/>
                  <a:pt x="7489" y="4521"/>
                  <a:pt x="5717" y="4950"/>
                </a:cubicBezTo>
                <a:lnTo>
                  <a:pt x="5717" y="49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5" name="Google Shape;1915;p39"/>
          <p:cNvSpPr/>
          <p:nvPr/>
        </p:nvSpPr>
        <p:spPr>
          <a:xfrm>
            <a:off x="2147557" y="3524371"/>
            <a:ext cx="45391" cy="58104"/>
          </a:xfrm>
          <a:custGeom>
            <a:rect b="b" l="l" r="r" t="t"/>
            <a:pathLst>
              <a:path extrusionOk="0" h="21303" w="21411">
                <a:moveTo>
                  <a:pt x="10180" y="11417"/>
                </a:moveTo>
                <a:cubicBezTo>
                  <a:pt x="11461" y="8847"/>
                  <a:pt x="12638" y="6266"/>
                  <a:pt x="13919" y="3777"/>
                </a:cubicBezTo>
                <a:cubicBezTo>
                  <a:pt x="14351" y="2944"/>
                  <a:pt x="14887" y="2111"/>
                  <a:pt x="15410" y="1369"/>
                </a:cubicBezTo>
                <a:cubicBezTo>
                  <a:pt x="16482" y="120"/>
                  <a:pt x="17868" y="-297"/>
                  <a:pt x="19372" y="211"/>
                </a:cubicBezTo>
                <a:cubicBezTo>
                  <a:pt x="20117" y="374"/>
                  <a:pt x="20758" y="790"/>
                  <a:pt x="21085" y="1369"/>
                </a:cubicBezTo>
                <a:cubicBezTo>
                  <a:pt x="21411" y="1948"/>
                  <a:pt x="21516" y="2527"/>
                  <a:pt x="21294" y="3117"/>
                </a:cubicBezTo>
                <a:cubicBezTo>
                  <a:pt x="19372" y="8684"/>
                  <a:pt x="17123" y="14161"/>
                  <a:pt x="13815" y="19312"/>
                </a:cubicBezTo>
                <a:cubicBezTo>
                  <a:pt x="13488" y="19891"/>
                  <a:pt x="12847" y="20470"/>
                  <a:pt x="12102" y="20805"/>
                </a:cubicBezTo>
                <a:cubicBezTo>
                  <a:pt x="11357" y="21140"/>
                  <a:pt x="10494" y="21303"/>
                  <a:pt x="9644" y="21303"/>
                </a:cubicBezTo>
                <a:cubicBezTo>
                  <a:pt x="7500" y="21140"/>
                  <a:pt x="6440" y="20053"/>
                  <a:pt x="5904" y="18560"/>
                </a:cubicBezTo>
                <a:cubicBezTo>
                  <a:pt x="4832" y="15989"/>
                  <a:pt x="3982" y="13327"/>
                  <a:pt x="3015" y="10838"/>
                </a:cubicBezTo>
                <a:cubicBezTo>
                  <a:pt x="2270" y="8928"/>
                  <a:pt x="1302" y="7018"/>
                  <a:pt x="452" y="5189"/>
                </a:cubicBezTo>
                <a:cubicBezTo>
                  <a:pt x="243" y="4854"/>
                  <a:pt x="-84" y="4438"/>
                  <a:pt x="21" y="4112"/>
                </a:cubicBezTo>
                <a:cubicBezTo>
                  <a:pt x="230" y="3533"/>
                  <a:pt x="230" y="2619"/>
                  <a:pt x="870" y="2365"/>
                </a:cubicBezTo>
                <a:cubicBezTo>
                  <a:pt x="1197" y="2202"/>
                  <a:pt x="1616" y="2111"/>
                  <a:pt x="2047" y="2111"/>
                </a:cubicBezTo>
                <a:cubicBezTo>
                  <a:pt x="2479" y="2111"/>
                  <a:pt x="2897" y="2192"/>
                  <a:pt x="3224" y="2273"/>
                </a:cubicBezTo>
                <a:cubicBezTo>
                  <a:pt x="4296" y="2771"/>
                  <a:pt x="5146" y="3432"/>
                  <a:pt x="5787" y="4346"/>
                </a:cubicBezTo>
                <a:cubicBezTo>
                  <a:pt x="6859" y="5921"/>
                  <a:pt x="7709" y="7587"/>
                  <a:pt x="8572" y="9243"/>
                </a:cubicBezTo>
                <a:cubicBezTo>
                  <a:pt x="9003" y="9995"/>
                  <a:pt x="9212" y="10737"/>
                  <a:pt x="9644" y="11489"/>
                </a:cubicBezTo>
                <a:lnTo>
                  <a:pt x="10180" y="11407"/>
                </a:lnTo>
                <a:lnTo>
                  <a:pt x="10180" y="114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6" name="Google Shape;1916;p39"/>
          <p:cNvSpPr/>
          <p:nvPr/>
        </p:nvSpPr>
        <p:spPr>
          <a:xfrm>
            <a:off x="2351844" y="3340562"/>
            <a:ext cx="256496" cy="315224"/>
          </a:xfrm>
          <a:custGeom>
            <a:rect b="b" l="l" r="r" t="t"/>
            <a:pathLst>
              <a:path extrusionOk="0" h="21528" w="21586">
                <a:moveTo>
                  <a:pt x="21509" y="11415"/>
                </a:moveTo>
                <a:cubicBezTo>
                  <a:pt x="21546" y="13474"/>
                  <a:pt x="21567" y="15519"/>
                  <a:pt x="21586" y="17577"/>
                </a:cubicBezTo>
                <a:cubicBezTo>
                  <a:pt x="21586" y="18305"/>
                  <a:pt x="21528" y="19034"/>
                  <a:pt x="21509" y="19761"/>
                </a:cubicBezTo>
                <a:cubicBezTo>
                  <a:pt x="21509" y="20799"/>
                  <a:pt x="20517" y="21433"/>
                  <a:pt x="19334" y="21448"/>
                </a:cubicBezTo>
                <a:cubicBezTo>
                  <a:pt x="16949" y="21479"/>
                  <a:pt x="14545" y="21541"/>
                  <a:pt x="12161" y="21526"/>
                </a:cubicBezTo>
                <a:cubicBezTo>
                  <a:pt x="9393" y="21511"/>
                  <a:pt x="6609" y="21448"/>
                  <a:pt x="3860" y="21403"/>
                </a:cubicBezTo>
                <a:cubicBezTo>
                  <a:pt x="3192" y="21372"/>
                  <a:pt x="2562" y="21310"/>
                  <a:pt x="1914" y="21232"/>
                </a:cubicBezTo>
                <a:cubicBezTo>
                  <a:pt x="1132" y="21140"/>
                  <a:pt x="350" y="20412"/>
                  <a:pt x="310" y="19715"/>
                </a:cubicBezTo>
                <a:cubicBezTo>
                  <a:pt x="233" y="17966"/>
                  <a:pt x="159" y="16201"/>
                  <a:pt x="119" y="14436"/>
                </a:cubicBezTo>
                <a:cubicBezTo>
                  <a:pt x="82" y="10565"/>
                  <a:pt x="61" y="6694"/>
                  <a:pt x="5" y="2838"/>
                </a:cubicBezTo>
                <a:cubicBezTo>
                  <a:pt x="-14" y="2234"/>
                  <a:pt x="5" y="1678"/>
                  <a:pt x="310" y="1119"/>
                </a:cubicBezTo>
                <a:cubicBezTo>
                  <a:pt x="539" y="700"/>
                  <a:pt x="863" y="377"/>
                  <a:pt x="1417" y="252"/>
                </a:cubicBezTo>
                <a:cubicBezTo>
                  <a:pt x="1608" y="221"/>
                  <a:pt x="1818" y="189"/>
                  <a:pt x="2028" y="174"/>
                </a:cubicBezTo>
                <a:cubicBezTo>
                  <a:pt x="2905" y="144"/>
                  <a:pt x="3783" y="144"/>
                  <a:pt x="4660" y="96"/>
                </a:cubicBezTo>
                <a:cubicBezTo>
                  <a:pt x="7694" y="-59"/>
                  <a:pt x="10709" y="3"/>
                  <a:pt x="13743" y="81"/>
                </a:cubicBezTo>
                <a:cubicBezTo>
                  <a:pt x="14163" y="96"/>
                  <a:pt x="14601" y="111"/>
                  <a:pt x="15022" y="111"/>
                </a:cubicBezTo>
                <a:cubicBezTo>
                  <a:pt x="15173" y="111"/>
                  <a:pt x="15327" y="142"/>
                  <a:pt x="15479" y="189"/>
                </a:cubicBezTo>
                <a:cubicBezTo>
                  <a:pt x="15612" y="236"/>
                  <a:pt x="15745" y="297"/>
                  <a:pt x="15862" y="405"/>
                </a:cubicBezTo>
                <a:cubicBezTo>
                  <a:pt x="17425" y="1520"/>
                  <a:pt x="18954" y="2651"/>
                  <a:pt x="20536" y="3764"/>
                </a:cubicBezTo>
                <a:cubicBezTo>
                  <a:pt x="21089" y="4151"/>
                  <a:pt x="21280" y="4584"/>
                  <a:pt x="21280" y="5158"/>
                </a:cubicBezTo>
                <a:cubicBezTo>
                  <a:pt x="21318" y="7249"/>
                  <a:pt x="21376" y="9355"/>
                  <a:pt x="21432" y="11445"/>
                </a:cubicBezTo>
                <a:lnTo>
                  <a:pt x="21509" y="11445"/>
                </a:lnTo>
                <a:lnTo>
                  <a:pt x="21509" y="11415"/>
                </a:lnTo>
                <a:close/>
                <a:moveTo>
                  <a:pt x="19887" y="5516"/>
                </a:moveTo>
                <a:cubicBezTo>
                  <a:pt x="19810" y="5501"/>
                  <a:pt x="19754" y="5501"/>
                  <a:pt x="19677" y="5486"/>
                </a:cubicBezTo>
                <a:cubicBezTo>
                  <a:pt x="18608" y="5501"/>
                  <a:pt x="17540" y="5516"/>
                  <a:pt x="16471" y="5533"/>
                </a:cubicBezTo>
                <a:cubicBezTo>
                  <a:pt x="16205" y="5533"/>
                  <a:pt x="15955" y="5503"/>
                  <a:pt x="15708" y="5471"/>
                </a:cubicBezTo>
                <a:cubicBezTo>
                  <a:pt x="14926" y="5331"/>
                  <a:pt x="14697" y="5130"/>
                  <a:pt x="14639" y="4495"/>
                </a:cubicBezTo>
                <a:cubicBezTo>
                  <a:pt x="14543" y="3643"/>
                  <a:pt x="14466" y="2808"/>
                  <a:pt x="14373" y="1956"/>
                </a:cubicBezTo>
                <a:cubicBezTo>
                  <a:pt x="14335" y="1678"/>
                  <a:pt x="14296" y="1414"/>
                  <a:pt x="14258" y="1119"/>
                </a:cubicBezTo>
                <a:cubicBezTo>
                  <a:pt x="14067" y="1104"/>
                  <a:pt x="13897" y="1089"/>
                  <a:pt x="13724" y="1089"/>
                </a:cubicBezTo>
                <a:cubicBezTo>
                  <a:pt x="11472" y="1058"/>
                  <a:pt x="9220" y="1026"/>
                  <a:pt x="6968" y="996"/>
                </a:cubicBezTo>
                <a:cubicBezTo>
                  <a:pt x="5976" y="981"/>
                  <a:pt x="4985" y="981"/>
                  <a:pt x="3972" y="966"/>
                </a:cubicBezTo>
                <a:cubicBezTo>
                  <a:pt x="3475" y="966"/>
                  <a:pt x="2980" y="950"/>
                  <a:pt x="2483" y="981"/>
                </a:cubicBezTo>
                <a:cubicBezTo>
                  <a:pt x="1834" y="1011"/>
                  <a:pt x="1643" y="1166"/>
                  <a:pt x="1510" y="1693"/>
                </a:cubicBezTo>
                <a:cubicBezTo>
                  <a:pt x="1396" y="2189"/>
                  <a:pt x="1358" y="2683"/>
                  <a:pt x="1396" y="3194"/>
                </a:cubicBezTo>
                <a:cubicBezTo>
                  <a:pt x="1433" y="3691"/>
                  <a:pt x="1473" y="4200"/>
                  <a:pt x="1473" y="4696"/>
                </a:cubicBezTo>
                <a:cubicBezTo>
                  <a:pt x="1491" y="6338"/>
                  <a:pt x="1491" y="7995"/>
                  <a:pt x="1491" y="9635"/>
                </a:cubicBezTo>
                <a:lnTo>
                  <a:pt x="1491" y="19019"/>
                </a:lnTo>
                <a:cubicBezTo>
                  <a:pt x="1491" y="19219"/>
                  <a:pt x="1529" y="19405"/>
                  <a:pt x="1587" y="19592"/>
                </a:cubicBezTo>
                <a:cubicBezTo>
                  <a:pt x="1853" y="20212"/>
                  <a:pt x="2198" y="20352"/>
                  <a:pt x="2770" y="20382"/>
                </a:cubicBezTo>
                <a:cubicBezTo>
                  <a:pt x="3113" y="20397"/>
                  <a:pt x="3456" y="20412"/>
                  <a:pt x="3801" y="20412"/>
                </a:cubicBezTo>
                <a:cubicBezTo>
                  <a:pt x="6873" y="20427"/>
                  <a:pt x="9927" y="20443"/>
                  <a:pt x="12980" y="20460"/>
                </a:cubicBezTo>
                <a:cubicBezTo>
                  <a:pt x="14660" y="20460"/>
                  <a:pt x="16319" y="20429"/>
                  <a:pt x="17997" y="20429"/>
                </a:cubicBezTo>
                <a:cubicBezTo>
                  <a:pt x="18398" y="20429"/>
                  <a:pt x="18797" y="20445"/>
                  <a:pt x="19180" y="20414"/>
                </a:cubicBezTo>
                <a:cubicBezTo>
                  <a:pt x="19829" y="20384"/>
                  <a:pt x="20211" y="20073"/>
                  <a:pt x="20190" y="19562"/>
                </a:cubicBezTo>
                <a:cubicBezTo>
                  <a:pt x="20190" y="18988"/>
                  <a:pt x="20132" y="18416"/>
                  <a:pt x="20113" y="17843"/>
                </a:cubicBezTo>
                <a:cubicBezTo>
                  <a:pt x="20076" y="16479"/>
                  <a:pt x="20076" y="15102"/>
                  <a:pt x="19999" y="13739"/>
                </a:cubicBezTo>
                <a:cubicBezTo>
                  <a:pt x="19866" y="11122"/>
                  <a:pt x="19885" y="8489"/>
                  <a:pt x="19885" y="5872"/>
                </a:cubicBezTo>
                <a:lnTo>
                  <a:pt x="19885" y="5516"/>
                </a:lnTo>
                <a:close/>
                <a:moveTo>
                  <a:pt x="15593" y="1723"/>
                </a:moveTo>
                <a:cubicBezTo>
                  <a:pt x="15785" y="2729"/>
                  <a:pt x="15936" y="3628"/>
                  <a:pt x="16128" y="4541"/>
                </a:cubicBezTo>
                <a:lnTo>
                  <a:pt x="19199" y="4386"/>
                </a:lnTo>
                <a:lnTo>
                  <a:pt x="15593" y="17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7" name="Google Shape;1917;p39"/>
          <p:cNvSpPr/>
          <p:nvPr/>
        </p:nvSpPr>
        <p:spPr>
          <a:xfrm>
            <a:off x="2386819" y="3534565"/>
            <a:ext cx="69479" cy="67304"/>
          </a:xfrm>
          <a:custGeom>
            <a:rect b="b" l="l" r="r" t="t"/>
            <a:pathLst>
              <a:path extrusionOk="0" h="20821" w="21544">
                <a:moveTo>
                  <a:pt x="14211" y="8519"/>
                </a:moveTo>
                <a:cubicBezTo>
                  <a:pt x="13720" y="9780"/>
                  <a:pt x="13368" y="10835"/>
                  <a:pt x="12946" y="11813"/>
                </a:cubicBezTo>
                <a:cubicBezTo>
                  <a:pt x="11682" y="14335"/>
                  <a:pt x="9643" y="14687"/>
                  <a:pt x="7673" y="12654"/>
                </a:cubicBezTo>
                <a:cubicBezTo>
                  <a:pt x="6761" y="11676"/>
                  <a:pt x="5841" y="10758"/>
                  <a:pt x="4929" y="9780"/>
                </a:cubicBezTo>
                <a:cubicBezTo>
                  <a:pt x="4860" y="9712"/>
                  <a:pt x="4791" y="9780"/>
                  <a:pt x="4576" y="9780"/>
                </a:cubicBezTo>
                <a:lnTo>
                  <a:pt x="4576" y="11607"/>
                </a:lnTo>
                <a:cubicBezTo>
                  <a:pt x="4576" y="13778"/>
                  <a:pt x="4576" y="16025"/>
                  <a:pt x="4508" y="18273"/>
                </a:cubicBezTo>
                <a:cubicBezTo>
                  <a:pt x="4439" y="18762"/>
                  <a:pt x="4370" y="19251"/>
                  <a:pt x="4086" y="19748"/>
                </a:cubicBezTo>
                <a:cubicBezTo>
                  <a:pt x="3948" y="20100"/>
                  <a:pt x="3665" y="20383"/>
                  <a:pt x="3381" y="20589"/>
                </a:cubicBezTo>
                <a:cubicBezTo>
                  <a:pt x="3028" y="20726"/>
                  <a:pt x="2675" y="20872"/>
                  <a:pt x="2254" y="20803"/>
                </a:cubicBezTo>
                <a:cubicBezTo>
                  <a:pt x="1832" y="20803"/>
                  <a:pt x="1411" y="20666"/>
                  <a:pt x="1058" y="20452"/>
                </a:cubicBezTo>
                <a:cubicBezTo>
                  <a:pt x="705" y="20237"/>
                  <a:pt x="499" y="19894"/>
                  <a:pt x="353" y="19474"/>
                </a:cubicBezTo>
                <a:cubicBezTo>
                  <a:pt x="215" y="19053"/>
                  <a:pt x="138" y="18633"/>
                  <a:pt x="138" y="18213"/>
                </a:cubicBezTo>
                <a:cubicBezTo>
                  <a:pt x="69" y="14919"/>
                  <a:pt x="0" y="11616"/>
                  <a:pt x="0" y="8322"/>
                </a:cubicBezTo>
                <a:cubicBezTo>
                  <a:pt x="0" y="7344"/>
                  <a:pt x="138" y="6426"/>
                  <a:pt x="284" y="5517"/>
                </a:cubicBezTo>
                <a:cubicBezTo>
                  <a:pt x="422" y="4882"/>
                  <a:pt x="637" y="4324"/>
                  <a:pt x="989" y="3836"/>
                </a:cubicBezTo>
                <a:cubicBezTo>
                  <a:pt x="1763" y="2780"/>
                  <a:pt x="2469" y="2575"/>
                  <a:pt x="3665" y="3201"/>
                </a:cubicBezTo>
                <a:cubicBezTo>
                  <a:pt x="5213" y="4110"/>
                  <a:pt x="6615" y="5097"/>
                  <a:pt x="8095" y="6220"/>
                </a:cubicBezTo>
                <a:cubicBezTo>
                  <a:pt x="8585" y="6641"/>
                  <a:pt x="9075" y="7061"/>
                  <a:pt x="9574" y="7550"/>
                </a:cubicBezTo>
                <a:cubicBezTo>
                  <a:pt x="10417" y="5937"/>
                  <a:pt x="11191" y="4462"/>
                  <a:pt x="12034" y="2918"/>
                </a:cubicBezTo>
                <a:cubicBezTo>
                  <a:pt x="12318" y="2283"/>
                  <a:pt x="12740" y="1725"/>
                  <a:pt x="13092" y="1168"/>
                </a:cubicBezTo>
                <a:cubicBezTo>
                  <a:pt x="14357" y="-445"/>
                  <a:pt x="16396" y="-376"/>
                  <a:pt x="17523" y="1305"/>
                </a:cubicBezTo>
                <a:cubicBezTo>
                  <a:pt x="18013" y="2008"/>
                  <a:pt x="18366" y="2849"/>
                  <a:pt x="18581" y="3758"/>
                </a:cubicBezTo>
                <a:cubicBezTo>
                  <a:pt x="19561" y="7824"/>
                  <a:pt x="20619" y="11822"/>
                  <a:pt x="21462" y="15897"/>
                </a:cubicBezTo>
                <a:cubicBezTo>
                  <a:pt x="21600" y="16952"/>
                  <a:pt x="21600" y="18067"/>
                  <a:pt x="21178" y="19053"/>
                </a:cubicBezTo>
                <a:cubicBezTo>
                  <a:pt x="20688" y="20666"/>
                  <a:pt x="18925" y="21155"/>
                  <a:pt x="17729" y="19963"/>
                </a:cubicBezTo>
                <a:cubicBezTo>
                  <a:pt x="16886" y="19122"/>
                  <a:pt x="16318" y="18067"/>
                  <a:pt x="15974" y="16943"/>
                </a:cubicBezTo>
                <a:cubicBezTo>
                  <a:pt x="15269" y="14069"/>
                  <a:pt x="14778" y="11470"/>
                  <a:pt x="14219" y="85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8" name="Google Shape;1918;p39"/>
          <p:cNvSpPr/>
          <p:nvPr/>
        </p:nvSpPr>
        <p:spPr>
          <a:xfrm>
            <a:off x="2517147" y="3533941"/>
            <a:ext cx="46338" cy="69046"/>
          </a:xfrm>
          <a:custGeom>
            <a:rect b="b" l="l" r="r" t="t"/>
            <a:pathLst>
              <a:path extrusionOk="0" h="21493" w="21015">
                <a:moveTo>
                  <a:pt x="7227" y="8135"/>
                </a:moveTo>
                <a:lnTo>
                  <a:pt x="11957" y="8135"/>
                </a:lnTo>
                <a:cubicBezTo>
                  <a:pt x="12159" y="7289"/>
                  <a:pt x="12272" y="6375"/>
                  <a:pt x="12574" y="5520"/>
                </a:cubicBezTo>
                <a:cubicBezTo>
                  <a:pt x="13090" y="4252"/>
                  <a:pt x="14222" y="3613"/>
                  <a:pt x="15870" y="3544"/>
                </a:cubicBezTo>
                <a:cubicBezTo>
                  <a:pt x="17618" y="3475"/>
                  <a:pt x="18851" y="4105"/>
                  <a:pt x="19568" y="5451"/>
                </a:cubicBezTo>
                <a:cubicBezTo>
                  <a:pt x="19770" y="5805"/>
                  <a:pt x="19883" y="6159"/>
                  <a:pt x="19983" y="6513"/>
                </a:cubicBezTo>
                <a:cubicBezTo>
                  <a:pt x="20298" y="9827"/>
                  <a:pt x="20700" y="13071"/>
                  <a:pt x="21015" y="16394"/>
                </a:cubicBezTo>
                <a:cubicBezTo>
                  <a:pt x="21015" y="17524"/>
                  <a:pt x="20814" y="18655"/>
                  <a:pt x="20499" y="19777"/>
                </a:cubicBezTo>
                <a:cubicBezTo>
                  <a:pt x="20298" y="20838"/>
                  <a:pt x="18952" y="21330"/>
                  <a:pt x="17518" y="21468"/>
                </a:cubicBezTo>
                <a:cubicBezTo>
                  <a:pt x="16901" y="21537"/>
                  <a:pt x="16084" y="21468"/>
                  <a:pt x="15455" y="21252"/>
                </a:cubicBezTo>
                <a:cubicBezTo>
                  <a:pt x="14826" y="21036"/>
                  <a:pt x="14423" y="20614"/>
                  <a:pt x="14020" y="20191"/>
                </a:cubicBezTo>
                <a:cubicBezTo>
                  <a:pt x="13404" y="19207"/>
                  <a:pt x="12989" y="18146"/>
                  <a:pt x="12586" y="17153"/>
                </a:cubicBezTo>
                <a:cubicBezTo>
                  <a:pt x="12272" y="16092"/>
                  <a:pt x="12171" y="14892"/>
                  <a:pt x="11970" y="13555"/>
                </a:cubicBezTo>
                <a:lnTo>
                  <a:pt x="6208" y="13555"/>
                </a:lnTo>
                <a:cubicBezTo>
                  <a:pt x="5277" y="13624"/>
                  <a:pt x="4359" y="13624"/>
                  <a:pt x="3428" y="13555"/>
                </a:cubicBezTo>
                <a:cubicBezTo>
                  <a:pt x="748" y="13270"/>
                  <a:pt x="-585" y="11794"/>
                  <a:pt x="245" y="10094"/>
                </a:cubicBezTo>
                <a:cubicBezTo>
                  <a:pt x="1478" y="7410"/>
                  <a:pt x="2195" y="4735"/>
                  <a:pt x="2510" y="1913"/>
                </a:cubicBezTo>
                <a:cubicBezTo>
                  <a:pt x="2711" y="783"/>
                  <a:pt x="3541" y="75"/>
                  <a:pt x="4774" y="6"/>
                </a:cubicBezTo>
                <a:cubicBezTo>
                  <a:pt x="6007" y="-63"/>
                  <a:pt x="7139" y="498"/>
                  <a:pt x="7454" y="1628"/>
                </a:cubicBezTo>
                <a:cubicBezTo>
                  <a:pt x="7655" y="2690"/>
                  <a:pt x="7768" y="3812"/>
                  <a:pt x="7655" y="4873"/>
                </a:cubicBezTo>
                <a:cubicBezTo>
                  <a:pt x="7655" y="5857"/>
                  <a:pt x="7340" y="6918"/>
                  <a:pt x="7240" y="81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9" name="Google Shape;1919;p39"/>
          <p:cNvSpPr/>
          <p:nvPr/>
        </p:nvSpPr>
        <p:spPr>
          <a:xfrm>
            <a:off x="2467326" y="3531134"/>
            <a:ext cx="41646" cy="70032"/>
          </a:xfrm>
          <a:custGeom>
            <a:rect b="b" l="l" r="r" t="t"/>
            <a:pathLst>
              <a:path extrusionOk="0" h="21110" w="21194">
                <a:moveTo>
                  <a:pt x="7736" y="14818"/>
                </a:moveTo>
                <a:cubicBezTo>
                  <a:pt x="7511" y="16323"/>
                  <a:pt x="7511" y="17761"/>
                  <a:pt x="7158" y="19057"/>
                </a:cubicBezTo>
                <a:cubicBezTo>
                  <a:pt x="6932" y="20287"/>
                  <a:pt x="5661" y="20972"/>
                  <a:pt x="4038" y="21106"/>
                </a:cubicBezTo>
                <a:cubicBezTo>
                  <a:pt x="2428" y="21173"/>
                  <a:pt x="918" y="20487"/>
                  <a:pt x="466" y="19191"/>
                </a:cubicBezTo>
                <a:cubicBezTo>
                  <a:pt x="240" y="18439"/>
                  <a:pt x="0" y="17619"/>
                  <a:pt x="0" y="16799"/>
                </a:cubicBezTo>
                <a:cubicBezTo>
                  <a:pt x="113" y="12694"/>
                  <a:pt x="353" y="8596"/>
                  <a:pt x="579" y="4423"/>
                </a:cubicBezTo>
                <a:cubicBezTo>
                  <a:pt x="579" y="3395"/>
                  <a:pt x="932" y="2441"/>
                  <a:pt x="3007" y="2098"/>
                </a:cubicBezTo>
                <a:cubicBezTo>
                  <a:pt x="3473" y="1965"/>
                  <a:pt x="3925" y="1756"/>
                  <a:pt x="4165" y="1555"/>
                </a:cubicBezTo>
                <a:cubicBezTo>
                  <a:pt x="7736" y="-293"/>
                  <a:pt x="11661" y="-427"/>
                  <a:pt x="15713" y="802"/>
                </a:cubicBezTo>
                <a:cubicBezTo>
                  <a:pt x="19285" y="1898"/>
                  <a:pt x="21600" y="4565"/>
                  <a:pt x="21134" y="7233"/>
                </a:cubicBezTo>
                <a:cubicBezTo>
                  <a:pt x="20555" y="10444"/>
                  <a:pt x="15713" y="13664"/>
                  <a:pt x="10518" y="14483"/>
                </a:cubicBezTo>
                <a:cubicBezTo>
                  <a:pt x="9600" y="14617"/>
                  <a:pt x="8668" y="14692"/>
                  <a:pt x="7751" y="14826"/>
                </a:cubicBezTo>
                <a:close/>
                <a:moveTo>
                  <a:pt x="7045" y="10377"/>
                </a:moveTo>
                <a:cubicBezTo>
                  <a:pt x="9360" y="10168"/>
                  <a:pt x="11548" y="9424"/>
                  <a:pt x="13045" y="8262"/>
                </a:cubicBezTo>
                <a:cubicBezTo>
                  <a:pt x="14894" y="6890"/>
                  <a:pt x="15120" y="5184"/>
                  <a:pt x="13271" y="4089"/>
                </a:cubicBezTo>
                <a:cubicBezTo>
                  <a:pt x="11661" y="2993"/>
                  <a:pt x="9120" y="2926"/>
                  <a:pt x="6466" y="3955"/>
                </a:cubicBezTo>
                <a:lnTo>
                  <a:pt x="6466" y="8537"/>
                </a:lnTo>
                <a:cubicBezTo>
                  <a:pt x="6819" y="9156"/>
                  <a:pt x="6819" y="9767"/>
                  <a:pt x="7045" y="10386"/>
                </a:cubicBezTo>
                <a:lnTo>
                  <a:pt x="7045" y="103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0" name="Google Shape;1920;p39"/>
          <p:cNvSpPr/>
          <p:nvPr/>
        </p:nvSpPr>
        <p:spPr>
          <a:xfrm>
            <a:off x="2729283" y="3341864"/>
            <a:ext cx="256193" cy="314613"/>
          </a:xfrm>
          <a:custGeom>
            <a:rect b="b" l="l" r="r" t="t"/>
            <a:pathLst>
              <a:path extrusionOk="0" h="21501" w="21556">
                <a:moveTo>
                  <a:pt x="21479" y="11381"/>
                </a:moveTo>
                <a:cubicBezTo>
                  <a:pt x="21516" y="13441"/>
                  <a:pt x="21537" y="15488"/>
                  <a:pt x="21556" y="17548"/>
                </a:cubicBezTo>
                <a:cubicBezTo>
                  <a:pt x="21556" y="18275"/>
                  <a:pt x="21498" y="19005"/>
                  <a:pt x="21479" y="19733"/>
                </a:cubicBezTo>
                <a:cubicBezTo>
                  <a:pt x="21460" y="20771"/>
                  <a:pt x="20487" y="21406"/>
                  <a:pt x="19323" y="21421"/>
                </a:cubicBezTo>
                <a:cubicBezTo>
                  <a:pt x="16938" y="21451"/>
                  <a:pt x="14535" y="21514"/>
                  <a:pt x="12150" y="21499"/>
                </a:cubicBezTo>
                <a:cubicBezTo>
                  <a:pt x="9383" y="21484"/>
                  <a:pt x="6599" y="21421"/>
                  <a:pt x="3850" y="21376"/>
                </a:cubicBezTo>
                <a:cubicBezTo>
                  <a:pt x="3183" y="21345"/>
                  <a:pt x="2516" y="21283"/>
                  <a:pt x="1846" y="21205"/>
                </a:cubicBezTo>
                <a:cubicBezTo>
                  <a:pt x="1083" y="21112"/>
                  <a:pt x="339" y="20367"/>
                  <a:pt x="301" y="19702"/>
                </a:cubicBezTo>
                <a:cubicBezTo>
                  <a:pt x="264" y="19035"/>
                  <a:pt x="224" y="18355"/>
                  <a:pt x="224" y="17703"/>
                </a:cubicBezTo>
                <a:cubicBezTo>
                  <a:pt x="187" y="14588"/>
                  <a:pt x="129" y="11474"/>
                  <a:pt x="91" y="8358"/>
                </a:cubicBezTo>
                <a:cubicBezTo>
                  <a:pt x="54" y="6530"/>
                  <a:pt x="54" y="4701"/>
                  <a:pt x="14" y="2872"/>
                </a:cubicBezTo>
                <a:cubicBezTo>
                  <a:pt x="-4" y="2345"/>
                  <a:pt x="-44" y="1834"/>
                  <a:pt x="206" y="1339"/>
                </a:cubicBezTo>
                <a:cubicBezTo>
                  <a:pt x="339" y="1061"/>
                  <a:pt x="530" y="797"/>
                  <a:pt x="759" y="549"/>
                </a:cubicBezTo>
                <a:cubicBezTo>
                  <a:pt x="1046" y="270"/>
                  <a:pt x="1466" y="162"/>
                  <a:pt x="1923" y="162"/>
                </a:cubicBezTo>
                <a:cubicBezTo>
                  <a:pt x="2859" y="132"/>
                  <a:pt x="3773" y="132"/>
                  <a:pt x="4709" y="85"/>
                </a:cubicBezTo>
                <a:cubicBezTo>
                  <a:pt x="7971" y="-86"/>
                  <a:pt x="11254" y="54"/>
                  <a:pt x="14516" y="54"/>
                </a:cubicBezTo>
                <a:cubicBezTo>
                  <a:pt x="15202" y="54"/>
                  <a:pt x="15737" y="240"/>
                  <a:pt x="16252" y="644"/>
                </a:cubicBezTo>
                <a:cubicBezTo>
                  <a:pt x="17302" y="1449"/>
                  <a:pt x="18427" y="2194"/>
                  <a:pt x="19496" y="2967"/>
                </a:cubicBezTo>
                <a:cubicBezTo>
                  <a:pt x="19916" y="3261"/>
                  <a:pt x="20296" y="3587"/>
                  <a:pt x="20697" y="3880"/>
                </a:cubicBezTo>
                <a:cubicBezTo>
                  <a:pt x="21080" y="4144"/>
                  <a:pt x="21232" y="4485"/>
                  <a:pt x="21250" y="4872"/>
                </a:cubicBezTo>
                <a:cubicBezTo>
                  <a:pt x="21288" y="5569"/>
                  <a:pt x="21309" y="6266"/>
                  <a:pt x="21327" y="6964"/>
                </a:cubicBezTo>
                <a:cubicBezTo>
                  <a:pt x="21365" y="8451"/>
                  <a:pt x="21365" y="9924"/>
                  <a:pt x="21386" y="11411"/>
                </a:cubicBezTo>
                <a:lnTo>
                  <a:pt x="21481" y="11381"/>
                </a:lnTo>
                <a:close/>
                <a:moveTo>
                  <a:pt x="14211" y="1078"/>
                </a:moveTo>
                <a:cubicBezTo>
                  <a:pt x="13924" y="1047"/>
                  <a:pt x="13658" y="1030"/>
                  <a:pt x="13410" y="1030"/>
                </a:cubicBezTo>
                <a:cubicBezTo>
                  <a:pt x="11254" y="1000"/>
                  <a:pt x="9079" y="968"/>
                  <a:pt x="6905" y="937"/>
                </a:cubicBezTo>
                <a:cubicBezTo>
                  <a:pt x="5932" y="922"/>
                  <a:pt x="4940" y="922"/>
                  <a:pt x="3967" y="907"/>
                </a:cubicBezTo>
                <a:cubicBezTo>
                  <a:pt x="3470" y="907"/>
                  <a:pt x="2975" y="892"/>
                  <a:pt x="2460" y="907"/>
                </a:cubicBezTo>
                <a:cubicBezTo>
                  <a:pt x="1753" y="937"/>
                  <a:pt x="1545" y="1108"/>
                  <a:pt x="1410" y="1697"/>
                </a:cubicBezTo>
                <a:cubicBezTo>
                  <a:pt x="1295" y="2224"/>
                  <a:pt x="1258" y="2751"/>
                  <a:pt x="1333" y="3278"/>
                </a:cubicBezTo>
                <a:cubicBezTo>
                  <a:pt x="1370" y="3494"/>
                  <a:pt x="1370" y="3727"/>
                  <a:pt x="1370" y="3945"/>
                </a:cubicBezTo>
                <a:cubicBezTo>
                  <a:pt x="1389" y="8935"/>
                  <a:pt x="1389" y="13924"/>
                  <a:pt x="1407" y="18897"/>
                </a:cubicBezTo>
                <a:cubicBezTo>
                  <a:pt x="1407" y="19020"/>
                  <a:pt x="1407" y="19145"/>
                  <a:pt x="1426" y="19268"/>
                </a:cubicBezTo>
                <a:cubicBezTo>
                  <a:pt x="1540" y="19903"/>
                  <a:pt x="1960" y="20292"/>
                  <a:pt x="2819" y="20307"/>
                </a:cubicBezTo>
                <a:cubicBezTo>
                  <a:pt x="6139" y="20415"/>
                  <a:pt x="9457" y="20415"/>
                  <a:pt x="12778" y="20369"/>
                </a:cubicBezTo>
                <a:cubicBezTo>
                  <a:pt x="14458" y="20339"/>
                  <a:pt x="16154" y="20339"/>
                  <a:pt x="17834" y="20322"/>
                </a:cubicBezTo>
                <a:cubicBezTo>
                  <a:pt x="18254" y="20322"/>
                  <a:pt x="18656" y="20337"/>
                  <a:pt x="19073" y="20307"/>
                </a:cubicBezTo>
                <a:cubicBezTo>
                  <a:pt x="19741" y="20277"/>
                  <a:pt x="20123" y="19966"/>
                  <a:pt x="20105" y="19424"/>
                </a:cubicBezTo>
                <a:cubicBezTo>
                  <a:pt x="20086" y="18819"/>
                  <a:pt x="20046" y="18184"/>
                  <a:pt x="20028" y="17580"/>
                </a:cubicBezTo>
                <a:cubicBezTo>
                  <a:pt x="20009" y="16867"/>
                  <a:pt x="20046" y="16155"/>
                  <a:pt x="20009" y="15442"/>
                </a:cubicBezTo>
                <a:cubicBezTo>
                  <a:pt x="19951" y="13676"/>
                  <a:pt x="19836" y="11895"/>
                  <a:pt x="19799" y="10127"/>
                </a:cubicBezTo>
                <a:cubicBezTo>
                  <a:pt x="19762" y="8669"/>
                  <a:pt x="19799" y="7214"/>
                  <a:pt x="19799" y="5772"/>
                </a:cubicBezTo>
                <a:cubicBezTo>
                  <a:pt x="19799" y="5664"/>
                  <a:pt x="19780" y="5539"/>
                  <a:pt x="19762" y="5461"/>
                </a:cubicBezTo>
                <a:lnTo>
                  <a:pt x="18103" y="5461"/>
                </a:lnTo>
                <a:cubicBezTo>
                  <a:pt x="17550" y="5461"/>
                  <a:pt x="16997" y="5491"/>
                  <a:pt x="16444" y="5476"/>
                </a:cubicBezTo>
                <a:cubicBezTo>
                  <a:pt x="16119" y="5476"/>
                  <a:pt x="15795" y="5446"/>
                  <a:pt x="15471" y="5383"/>
                </a:cubicBezTo>
                <a:cubicBezTo>
                  <a:pt x="14822" y="5260"/>
                  <a:pt x="14612" y="5042"/>
                  <a:pt x="14556" y="4515"/>
                </a:cubicBezTo>
                <a:cubicBezTo>
                  <a:pt x="14537" y="4360"/>
                  <a:pt x="14537" y="4204"/>
                  <a:pt x="14519" y="4051"/>
                </a:cubicBezTo>
                <a:cubicBezTo>
                  <a:pt x="14460" y="3090"/>
                  <a:pt x="14346" y="2114"/>
                  <a:pt x="14213" y="1076"/>
                </a:cubicBezTo>
                <a:close/>
                <a:moveTo>
                  <a:pt x="16080" y="4487"/>
                </a:moveTo>
                <a:lnTo>
                  <a:pt x="19057" y="4331"/>
                </a:lnTo>
                <a:lnTo>
                  <a:pt x="19094" y="4254"/>
                </a:lnTo>
                <a:cubicBezTo>
                  <a:pt x="17911" y="3448"/>
                  <a:pt x="16805" y="2565"/>
                  <a:pt x="15583" y="1790"/>
                </a:cubicBezTo>
                <a:cubicBezTo>
                  <a:pt x="15734" y="2688"/>
                  <a:pt x="15888" y="3556"/>
                  <a:pt x="16080" y="448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1" name="Google Shape;1921;p39"/>
          <p:cNvSpPr/>
          <p:nvPr/>
        </p:nvSpPr>
        <p:spPr>
          <a:xfrm>
            <a:off x="2766890" y="3471925"/>
            <a:ext cx="177463" cy="121455"/>
          </a:xfrm>
          <a:custGeom>
            <a:rect b="b" l="l" r="r" t="t"/>
            <a:pathLst>
              <a:path extrusionOk="0" h="21430" w="21394">
                <a:moveTo>
                  <a:pt x="9512" y="12196"/>
                </a:moveTo>
                <a:lnTo>
                  <a:pt x="13777" y="6236"/>
                </a:lnTo>
                <a:cubicBezTo>
                  <a:pt x="13614" y="6196"/>
                  <a:pt x="13477" y="6157"/>
                  <a:pt x="13286" y="6157"/>
                </a:cubicBezTo>
                <a:cubicBezTo>
                  <a:pt x="10033" y="6319"/>
                  <a:pt x="6780" y="6519"/>
                  <a:pt x="3527" y="6715"/>
                </a:cubicBezTo>
                <a:cubicBezTo>
                  <a:pt x="2789" y="6754"/>
                  <a:pt x="2050" y="6916"/>
                  <a:pt x="1314" y="6994"/>
                </a:cubicBezTo>
                <a:cubicBezTo>
                  <a:pt x="1040" y="7033"/>
                  <a:pt x="712" y="6994"/>
                  <a:pt x="438" y="6916"/>
                </a:cubicBezTo>
                <a:cubicBezTo>
                  <a:pt x="385" y="6916"/>
                  <a:pt x="301" y="6877"/>
                  <a:pt x="274" y="6838"/>
                </a:cubicBezTo>
                <a:cubicBezTo>
                  <a:pt x="221" y="6798"/>
                  <a:pt x="164" y="6759"/>
                  <a:pt x="111" y="6676"/>
                </a:cubicBezTo>
                <a:cubicBezTo>
                  <a:pt x="57" y="6593"/>
                  <a:pt x="57" y="6515"/>
                  <a:pt x="27" y="6436"/>
                </a:cubicBezTo>
                <a:cubicBezTo>
                  <a:pt x="-3" y="6358"/>
                  <a:pt x="0" y="6236"/>
                  <a:pt x="0" y="6196"/>
                </a:cubicBezTo>
                <a:cubicBezTo>
                  <a:pt x="27" y="5834"/>
                  <a:pt x="137" y="5516"/>
                  <a:pt x="274" y="5316"/>
                </a:cubicBezTo>
                <a:cubicBezTo>
                  <a:pt x="492" y="5076"/>
                  <a:pt x="766" y="4998"/>
                  <a:pt x="1040" y="4954"/>
                </a:cubicBezTo>
                <a:cubicBezTo>
                  <a:pt x="3337" y="4675"/>
                  <a:pt x="5660" y="4312"/>
                  <a:pt x="7957" y="4112"/>
                </a:cubicBezTo>
                <a:cubicBezTo>
                  <a:pt x="10006" y="3911"/>
                  <a:pt x="12086" y="3911"/>
                  <a:pt x="14162" y="3833"/>
                </a:cubicBezTo>
                <a:cubicBezTo>
                  <a:pt x="14600" y="3794"/>
                  <a:pt x="15038" y="3833"/>
                  <a:pt x="15583" y="3833"/>
                </a:cubicBezTo>
                <a:cubicBezTo>
                  <a:pt x="16295" y="2835"/>
                  <a:pt x="17030" y="1714"/>
                  <a:pt x="17769" y="633"/>
                </a:cubicBezTo>
                <a:cubicBezTo>
                  <a:pt x="18261" y="-87"/>
                  <a:pt x="18561" y="-170"/>
                  <a:pt x="19080" y="270"/>
                </a:cubicBezTo>
                <a:cubicBezTo>
                  <a:pt x="19243" y="432"/>
                  <a:pt x="19381" y="633"/>
                  <a:pt x="19491" y="828"/>
                </a:cubicBezTo>
                <a:cubicBezTo>
                  <a:pt x="19982" y="1748"/>
                  <a:pt x="20504" y="2707"/>
                  <a:pt x="20995" y="3627"/>
                </a:cubicBezTo>
                <a:cubicBezTo>
                  <a:pt x="21597" y="4748"/>
                  <a:pt x="21513" y="5506"/>
                  <a:pt x="20778" y="6510"/>
                </a:cubicBezTo>
                <a:cubicBezTo>
                  <a:pt x="19411" y="8350"/>
                  <a:pt x="18073" y="10190"/>
                  <a:pt x="16596" y="12191"/>
                </a:cubicBezTo>
                <a:cubicBezTo>
                  <a:pt x="17799" y="12113"/>
                  <a:pt x="18836" y="12069"/>
                  <a:pt x="19849" y="12030"/>
                </a:cubicBezTo>
                <a:cubicBezTo>
                  <a:pt x="20039" y="12030"/>
                  <a:pt x="20230" y="12030"/>
                  <a:pt x="20450" y="12069"/>
                </a:cubicBezTo>
                <a:cubicBezTo>
                  <a:pt x="20614" y="12108"/>
                  <a:pt x="20724" y="12191"/>
                  <a:pt x="20831" y="12348"/>
                </a:cubicBezTo>
                <a:cubicBezTo>
                  <a:pt x="20938" y="12504"/>
                  <a:pt x="20995" y="12710"/>
                  <a:pt x="20995" y="12905"/>
                </a:cubicBezTo>
                <a:cubicBezTo>
                  <a:pt x="21049" y="13385"/>
                  <a:pt x="20912" y="13786"/>
                  <a:pt x="20614" y="13987"/>
                </a:cubicBezTo>
                <a:cubicBezTo>
                  <a:pt x="20203" y="14188"/>
                  <a:pt x="19768" y="14266"/>
                  <a:pt x="19330" y="14305"/>
                </a:cubicBezTo>
                <a:cubicBezTo>
                  <a:pt x="17936" y="14383"/>
                  <a:pt x="16569" y="14383"/>
                  <a:pt x="15121" y="14427"/>
                </a:cubicBezTo>
                <a:cubicBezTo>
                  <a:pt x="14219" y="15827"/>
                  <a:pt x="13289" y="17271"/>
                  <a:pt x="12360" y="18709"/>
                </a:cubicBezTo>
                <a:cubicBezTo>
                  <a:pt x="12113" y="19071"/>
                  <a:pt x="11812" y="19311"/>
                  <a:pt x="11484" y="19468"/>
                </a:cubicBezTo>
                <a:cubicBezTo>
                  <a:pt x="10745" y="19869"/>
                  <a:pt x="9980" y="20109"/>
                  <a:pt x="9244" y="20549"/>
                </a:cubicBezTo>
                <a:cubicBezTo>
                  <a:pt x="8097" y="21269"/>
                  <a:pt x="6894" y="21269"/>
                  <a:pt x="5690" y="21269"/>
                </a:cubicBezTo>
                <a:cubicBezTo>
                  <a:pt x="4296" y="21308"/>
                  <a:pt x="2875" y="21391"/>
                  <a:pt x="1481" y="21430"/>
                </a:cubicBezTo>
                <a:cubicBezTo>
                  <a:pt x="1207" y="21430"/>
                  <a:pt x="880" y="21391"/>
                  <a:pt x="605" y="21308"/>
                </a:cubicBezTo>
                <a:cubicBezTo>
                  <a:pt x="442" y="21269"/>
                  <a:pt x="331" y="21146"/>
                  <a:pt x="224" y="20990"/>
                </a:cubicBezTo>
                <a:cubicBezTo>
                  <a:pt x="117" y="20833"/>
                  <a:pt x="87" y="20588"/>
                  <a:pt x="87" y="20388"/>
                </a:cubicBezTo>
                <a:cubicBezTo>
                  <a:pt x="87" y="20187"/>
                  <a:pt x="141" y="19947"/>
                  <a:pt x="251" y="19786"/>
                </a:cubicBezTo>
                <a:cubicBezTo>
                  <a:pt x="335" y="19624"/>
                  <a:pt x="498" y="19546"/>
                  <a:pt x="632" y="19507"/>
                </a:cubicBezTo>
                <a:cubicBezTo>
                  <a:pt x="880" y="19429"/>
                  <a:pt x="1124" y="19429"/>
                  <a:pt x="1371" y="19429"/>
                </a:cubicBezTo>
                <a:cubicBezTo>
                  <a:pt x="3420" y="19350"/>
                  <a:pt x="5527" y="19306"/>
                  <a:pt x="7576" y="19189"/>
                </a:cubicBezTo>
                <a:cubicBezTo>
                  <a:pt x="7766" y="19189"/>
                  <a:pt x="7957" y="19110"/>
                  <a:pt x="8178" y="19066"/>
                </a:cubicBezTo>
                <a:cubicBezTo>
                  <a:pt x="8425" y="17584"/>
                  <a:pt x="8425" y="16106"/>
                  <a:pt x="8425" y="14506"/>
                </a:cubicBezTo>
                <a:lnTo>
                  <a:pt x="7606" y="14506"/>
                </a:lnTo>
                <a:cubicBezTo>
                  <a:pt x="5557" y="14506"/>
                  <a:pt x="3507" y="14545"/>
                  <a:pt x="1455" y="14506"/>
                </a:cubicBezTo>
                <a:cubicBezTo>
                  <a:pt x="1154" y="14506"/>
                  <a:pt x="826" y="14427"/>
                  <a:pt x="498" y="14266"/>
                </a:cubicBezTo>
                <a:cubicBezTo>
                  <a:pt x="361" y="14188"/>
                  <a:pt x="251" y="14104"/>
                  <a:pt x="171" y="13904"/>
                </a:cubicBezTo>
                <a:cubicBezTo>
                  <a:pt x="117" y="13742"/>
                  <a:pt x="61" y="13502"/>
                  <a:pt x="117" y="13346"/>
                </a:cubicBezTo>
                <a:cubicBezTo>
                  <a:pt x="117" y="13145"/>
                  <a:pt x="171" y="12984"/>
                  <a:pt x="281" y="12866"/>
                </a:cubicBezTo>
                <a:cubicBezTo>
                  <a:pt x="365" y="12744"/>
                  <a:pt x="498" y="12666"/>
                  <a:pt x="609" y="12627"/>
                </a:cubicBezTo>
                <a:cubicBezTo>
                  <a:pt x="963" y="12548"/>
                  <a:pt x="1291" y="12465"/>
                  <a:pt x="1649" y="12426"/>
                </a:cubicBezTo>
                <a:cubicBezTo>
                  <a:pt x="3671" y="12348"/>
                  <a:pt x="5694" y="12225"/>
                  <a:pt x="7716" y="12147"/>
                </a:cubicBezTo>
                <a:cubicBezTo>
                  <a:pt x="8345" y="12147"/>
                  <a:pt x="8947" y="12186"/>
                  <a:pt x="9522" y="12186"/>
                </a:cubicBezTo>
                <a:close/>
                <a:moveTo>
                  <a:pt x="16235" y="5232"/>
                </a:moveTo>
                <a:cubicBezTo>
                  <a:pt x="14128" y="8193"/>
                  <a:pt x="11942" y="10875"/>
                  <a:pt x="9946" y="13874"/>
                </a:cubicBezTo>
                <a:lnTo>
                  <a:pt x="12159" y="16473"/>
                </a:lnTo>
                <a:cubicBezTo>
                  <a:pt x="14045" y="13630"/>
                  <a:pt x="15877" y="10831"/>
                  <a:pt x="17736" y="8071"/>
                </a:cubicBezTo>
                <a:lnTo>
                  <a:pt x="16231" y="5228"/>
                </a:lnTo>
                <a:close/>
                <a:moveTo>
                  <a:pt x="17438" y="3994"/>
                </a:moveTo>
                <a:lnTo>
                  <a:pt x="19050" y="6196"/>
                </a:lnTo>
                <a:lnTo>
                  <a:pt x="20006" y="4875"/>
                </a:lnTo>
                <a:lnTo>
                  <a:pt x="18612" y="1954"/>
                </a:lnTo>
                <a:cubicBezTo>
                  <a:pt x="18230" y="2634"/>
                  <a:pt x="17873" y="3236"/>
                  <a:pt x="17435" y="3994"/>
                </a:cubicBezTo>
                <a:close/>
                <a:moveTo>
                  <a:pt x="9428" y="15240"/>
                </a:moveTo>
                <a:cubicBezTo>
                  <a:pt x="9455" y="16321"/>
                  <a:pt x="9291" y="17202"/>
                  <a:pt x="9481" y="18083"/>
                </a:cubicBezTo>
                <a:cubicBezTo>
                  <a:pt x="10327" y="17882"/>
                  <a:pt x="10575" y="17765"/>
                  <a:pt x="10986" y="17280"/>
                </a:cubicBezTo>
                <a:lnTo>
                  <a:pt x="9428" y="152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2" name="Google Shape;1922;p39"/>
          <p:cNvSpPr/>
          <p:nvPr/>
        </p:nvSpPr>
        <p:spPr>
          <a:xfrm>
            <a:off x="2768000" y="3451133"/>
            <a:ext cx="178416" cy="18466"/>
          </a:xfrm>
          <a:custGeom>
            <a:rect b="b" l="l" r="r" t="t"/>
            <a:pathLst>
              <a:path extrusionOk="0" h="21535" w="21600">
                <a:moveTo>
                  <a:pt x="10595" y="18107"/>
                </a:moveTo>
                <a:cubicBezTo>
                  <a:pt x="8510" y="19175"/>
                  <a:pt x="6395" y="20209"/>
                  <a:pt x="4280" y="21018"/>
                </a:cubicBezTo>
                <a:cubicBezTo>
                  <a:pt x="3129" y="21535"/>
                  <a:pt x="2001" y="21276"/>
                  <a:pt x="876" y="21535"/>
                </a:cubicBezTo>
                <a:cubicBezTo>
                  <a:pt x="739" y="21535"/>
                  <a:pt x="628" y="21535"/>
                  <a:pt x="494" y="21018"/>
                </a:cubicBezTo>
                <a:cubicBezTo>
                  <a:pt x="356" y="20759"/>
                  <a:pt x="218" y="20209"/>
                  <a:pt x="138" y="19175"/>
                </a:cubicBezTo>
                <a:cubicBezTo>
                  <a:pt x="57" y="18140"/>
                  <a:pt x="0" y="16782"/>
                  <a:pt x="0" y="15488"/>
                </a:cubicBezTo>
                <a:cubicBezTo>
                  <a:pt x="0" y="13904"/>
                  <a:pt x="54" y="12578"/>
                  <a:pt x="138" y="11511"/>
                </a:cubicBezTo>
                <a:cubicBezTo>
                  <a:pt x="222" y="10444"/>
                  <a:pt x="386" y="9668"/>
                  <a:pt x="520" y="9668"/>
                </a:cubicBezTo>
                <a:cubicBezTo>
                  <a:pt x="685" y="9409"/>
                  <a:pt x="796" y="9151"/>
                  <a:pt x="960" y="9151"/>
                </a:cubicBezTo>
                <a:cubicBezTo>
                  <a:pt x="3871" y="7566"/>
                  <a:pt x="6778" y="5464"/>
                  <a:pt x="9716" y="4139"/>
                </a:cubicBezTo>
                <a:cubicBezTo>
                  <a:pt x="11334" y="3330"/>
                  <a:pt x="12982" y="2813"/>
                  <a:pt x="14600" y="2295"/>
                </a:cubicBezTo>
                <a:cubicBezTo>
                  <a:pt x="16218" y="1778"/>
                  <a:pt x="17813" y="711"/>
                  <a:pt x="19431" y="194"/>
                </a:cubicBezTo>
                <a:cubicBezTo>
                  <a:pt x="19898" y="-65"/>
                  <a:pt x="20391" y="-65"/>
                  <a:pt x="20831" y="194"/>
                </a:cubicBezTo>
                <a:cubicBezTo>
                  <a:pt x="21352" y="711"/>
                  <a:pt x="21600" y="3621"/>
                  <a:pt x="21600" y="7340"/>
                </a:cubicBezTo>
                <a:cubicBezTo>
                  <a:pt x="21600" y="11058"/>
                  <a:pt x="21352" y="13678"/>
                  <a:pt x="20804" y="14227"/>
                </a:cubicBezTo>
                <a:cubicBezTo>
                  <a:pt x="20311" y="14745"/>
                  <a:pt x="19760" y="15294"/>
                  <a:pt x="19267" y="15553"/>
                </a:cubicBezTo>
                <a:cubicBezTo>
                  <a:pt x="16383" y="16329"/>
                  <a:pt x="13476" y="17396"/>
                  <a:pt x="10592" y="18204"/>
                </a:cubicBezTo>
                <a:lnTo>
                  <a:pt x="10592" y="182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3" name="Google Shape;1923;p39"/>
          <p:cNvSpPr/>
          <p:nvPr/>
        </p:nvSpPr>
        <p:spPr>
          <a:xfrm>
            <a:off x="3105594" y="3340949"/>
            <a:ext cx="256484" cy="315043"/>
          </a:xfrm>
          <a:custGeom>
            <a:rect b="b" l="l" r="r" t="t"/>
            <a:pathLst>
              <a:path extrusionOk="0" h="21501" w="21585">
                <a:moveTo>
                  <a:pt x="21508" y="11458"/>
                </a:moveTo>
                <a:cubicBezTo>
                  <a:pt x="21545" y="13484"/>
                  <a:pt x="21566" y="15496"/>
                  <a:pt x="21585" y="17523"/>
                </a:cubicBezTo>
                <a:cubicBezTo>
                  <a:pt x="21585" y="18250"/>
                  <a:pt x="21527" y="19008"/>
                  <a:pt x="21508" y="19735"/>
                </a:cubicBezTo>
                <a:cubicBezTo>
                  <a:pt x="21489" y="20772"/>
                  <a:pt x="20498" y="21406"/>
                  <a:pt x="19333" y="21421"/>
                </a:cubicBezTo>
                <a:cubicBezTo>
                  <a:pt x="16967" y="21452"/>
                  <a:pt x="14619" y="21514"/>
                  <a:pt x="12274" y="21499"/>
                </a:cubicBezTo>
                <a:cubicBezTo>
                  <a:pt x="9469" y="21484"/>
                  <a:pt x="6664" y="21421"/>
                  <a:pt x="3859" y="21376"/>
                </a:cubicBezTo>
                <a:cubicBezTo>
                  <a:pt x="3191" y="21346"/>
                  <a:pt x="2561" y="21283"/>
                  <a:pt x="1913" y="21206"/>
                </a:cubicBezTo>
                <a:cubicBezTo>
                  <a:pt x="1131" y="21113"/>
                  <a:pt x="349" y="20386"/>
                  <a:pt x="309" y="19690"/>
                </a:cubicBezTo>
                <a:cubicBezTo>
                  <a:pt x="232" y="17941"/>
                  <a:pt x="158" y="16193"/>
                  <a:pt x="118" y="14414"/>
                </a:cubicBezTo>
                <a:cubicBezTo>
                  <a:pt x="81" y="10546"/>
                  <a:pt x="60" y="6677"/>
                  <a:pt x="4" y="2825"/>
                </a:cubicBezTo>
                <a:cubicBezTo>
                  <a:pt x="-15" y="2221"/>
                  <a:pt x="22" y="1664"/>
                  <a:pt x="309" y="1106"/>
                </a:cubicBezTo>
                <a:cubicBezTo>
                  <a:pt x="538" y="688"/>
                  <a:pt x="862" y="364"/>
                  <a:pt x="1434" y="239"/>
                </a:cubicBezTo>
                <a:cubicBezTo>
                  <a:pt x="1626" y="209"/>
                  <a:pt x="1836" y="177"/>
                  <a:pt x="2046" y="162"/>
                </a:cubicBezTo>
                <a:cubicBezTo>
                  <a:pt x="2923" y="132"/>
                  <a:pt x="3800" y="132"/>
                  <a:pt x="4678" y="84"/>
                </a:cubicBezTo>
                <a:cubicBezTo>
                  <a:pt x="7959" y="-86"/>
                  <a:pt x="11261" y="54"/>
                  <a:pt x="14523" y="54"/>
                </a:cubicBezTo>
                <a:cubicBezTo>
                  <a:pt x="14848" y="54"/>
                  <a:pt x="15154" y="84"/>
                  <a:pt x="15438" y="194"/>
                </a:cubicBezTo>
                <a:cubicBezTo>
                  <a:pt x="15725" y="287"/>
                  <a:pt x="15991" y="427"/>
                  <a:pt x="16220" y="612"/>
                </a:cubicBezTo>
                <a:cubicBezTo>
                  <a:pt x="17270" y="1432"/>
                  <a:pt x="18414" y="2175"/>
                  <a:pt x="19522" y="2965"/>
                </a:cubicBezTo>
                <a:cubicBezTo>
                  <a:pt x="19961" y="3290"/>
                  <a:pt x="20400" y="3631"/>
                  <a:pt x="20838" y="3954"/>
                </a:cubicBezTo>
                <a:cubicBezTo>
                  <a:pt x="20953" y="4047"/>
                  <a:pt x="21067" y="4155"/>
                  <a:pt x="21125" y="4265"/>
                </a:cubicBezTo>
                <a:cubicBezTo>
                  <a:pt x="21202" y="4388"/>
                  <a:pt x="21240" y="4513"/>
                  <a:pt x="21240" y="4651"/>
                </a:cubicBezTo>
                <a:cubicBezTo>
                  <a:pt x="21277" y="5377"/>
                  <a:pt x="21335" y="6136"/>
                  <a:pt x="21354" y="6863"/>
                </a:cubicBezTo>
                <a:cubicBezTo>
                  <a:pt x="21391" y="8379"/>
                  <a:pt x="21391" y="9912"/>
                  <a:pt x="21412" y="11427"/>
                </a:cubicBezTo>
                <a:lnTo>
                  <a:pt x="21508" y="11458"/>
                </a:lnTo>
                <a:close/>
                <a:moveTo>
                  <a:pt x="14276" y="1136"/>
                </a:moveTo>
                <a:cubicBezTo>
                  <a:pt x="14066" y="1106"/>
                  <a:pt x="13914" y="1106"/>
                  <a:pt x="13760" y="1106"/>
                </a:cubicBezTo>
                <a:cubicBezTo>
                  <a:pt x="11490" y="1076"/>
                  <a:pt x="9219" y="1044"/>
                  <a:pt x="6949" y="1013"/>
                </a:cubicBezTo>
                <a:cubicBezTo>
                  <a:pt x="5975" y="998"/>
                  <a:pt x="4984" y="998"/>
                  <a:pt x="4010" y="983"/>
                </a:cubicBezTo>
                <a:cubicBezTo>
                  <a:pt x="3513" y="983"/>
                  <a:pt x="3019" y="968"/>
                  <a:pt x="2503" y="998"/>
                </a:cubicBezTo>
                <a:cubicBezTo>
                  <a:pt x="1817" y="1029"/>
                  <a:pt x="1588" y="1199"/>
                  <a:pt x="1493" y="1757"/>
                </a:cubicBezTo>
                <a:cubicBezTo>
                  <a:pt x="1416" y="2236"/>
                  <a:pt x="1378" y="2702"/>
                  <a:pt x="1397" y="3180"/>
                </a:cubicBezTo>
                <a:cubicBezTo>
                  <a:pt x="1397" y="3722"/>
                  <a:pt x="1455" y="4263"/>
                  <a:pt x="1474" y="4806"/>
                </a:cubicBezTo>
                <a:cubicBezTo>
                  <a:pt x="1493" y="6477"/>
                  <a:pt x="1493" y="8118"/>
                  <a:pt x="1493" y="9789"/>
                </a:cubicBezTo>
                <a:lnTo>
                  <a:pt x="1493" y="19043"/>
                </a:lnTo>
                <a:cubicBezTo>
                  <a:pt x="1493" y="19166"/>
                  <a:pt x="1493" y="19290"/>
                  <a:pt x="1530" y="19413"/>
                </a:cubicBezTo>
                <a:cubicBezTo>
                  <a:pt x="1682" y="20032"/>
                  <a:pt x="2102" y="20373"/>
                  <a:pt x="2886" y="20388"/>
                </a:cubicBezTo>
                <a:cubicBezTo>
                  <a:pt x="6262" y="20496"/>
                  <a:pt x="9621" y="20496"/>
                  <a:pt x="13000" y="20450"/>
                </a:cubicBezTo>
                <a:cubicBezTo>
                  <a:pt x="14659" y="20420"/>
                  <a:pt x="16302" y="20420"/>
                  <a:pt x="17942" y="20403"/>
                </a:cubicBezTo>
                <a:cubicBezTo>
                  <a:pt x="18362" y="20403"/>
                  <a:pt x="18764" y="20418"/>
                  <a:pt x="19181" y="20388"/>
                </a:cubicBezTo>
                <a:cubicBezTo>
                  <a:pt x="19830" y="20358"/>
                  <a:pt x="20192" y="20047"/>
                  <a:pt x="20173" y="19536"/>
                </a:cubicBezTo>
                <a:cubicBezTo>
                  <a:pt x="20154" y="18870"/>
                  <a:pt x="20115" y="18236"/>
                  <a:pt x="20096" y="17572"/>
                </a:cubicBezTo>
                <a:cubicBezTo>
                  <a:pt x="20077" y="16891"/>
                  <a:pt x="20115" y="16210"/>
                  <a:pt x="20077" y="15515"/>
                </a:cubicBezTo>
                <a:cubicBezTo>
                  <a:pt x="20019" y="13766"/>
                  <a:pt x="19905" y="12018"/>
                  <a:pt x="19867" y="10239"/>
                </a:cubicBezTo>
                <a:cubicBezTo>
                  <a:pt x="19830" y="8769"/>
                  <a:pt x="19867" y="7298"/>
                  <a:pt x="19867" y="5845"/>
                </a:cubicBezTo>
                <a:cubicBezTo>
                  <a:pt x="19867" y="5752"/>
                  <a:pt x="19849" y="5629"/>
                  <a:pt x="19830" y="5567"/>
                </a:cubicBezTo>
                <a:cubicBezTo>
                  <a:pt x="18705" y="5567"/>
                  <a:pt x="17618" y="5582"/>
                  <a:pt x="16549" y="5567"/>
                </a:cubicBezTo>
                <a:cubicBezTo>
                  <a:pt x="16206" y="5567"/>
                  <a:pt x="15823" y="5536"/>
                  <a:pt x="15480" y="5459"/>
                </a:cubicBezTo>
                <a:cubicBezTo>
                  <a:pt x="14965" y="5366"/>
                  <a:pt x="14659" y="5088"/>
                  <a:pt x="14621" y="4622"/>
                </a:cubicBezTo>
                <a:cubicBezTo>
                  <a:pt x="14584" y="4127"/>
                  <a:pt x="14526" y="3633"/>
                  <a:pt x="14470" y="3122"/>
                </a:cubicBezTo>
                <a:cubicBezTo>
                  <a:pt x="14432" y="2473"/>
                  <a:pt x="14355" y="1822"/>
                  <a:pt x="14278" y="1140"/>
                </a:cubicBezTo>
                <a:close/>
                <a:moveTo>
                  <a:pt x="19046" y="4401"/>
                </a:moveTo>
                <a:cubicBezTo>
                  <a:pt x="19065" y="4371"/>
                  <a:pt x="19083" y="4354"/>
                  <a:pt x="19104" y="4323"/>
                </a:cubicBezTo>
                <a:lnTo>
                  <a:pt x="15688" y="1801"/>
                </a:lnTo>
                <a:lnTo>
                  <a:pt x="15611" y="1831"/>
                </a:lnTo>
                <a:cubicBezTo>
                  <a:pt x="15784" y="2728"/>
                  <a:pt x="15954" y="3625"/>
                  <a:pt x="16127" y="4539"/>
                </a:cubicBezTo>
                <a:lnTo>
                  <a:pt x="19046" y="439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4" name="Google Shape;1924;p39"/>
          <p:cNvSpPr/>
          <p:nvPr/>
        </p:nvSpPr>
        <p:spPr>
          <a:xfrm>
            <a:off x="3217624" y="3521446"/>
            <a:ext cx="59714" cy="82320"/>
          </a:xfrm>
          <a:custGeom>
            <a:rect b="b" l="l" r="r" t="t"/>
            <a:pathLst>
              <a:path extrusionOk="0" h="20801" w="18164">
                <a:moveTo>
                  <a:pt x="498" y="14923"/>
                </a:moveTo>
                <a:cubicBezTo>
                  <a:pt x="633" y="10683"/>
                  <a:pt x="911" y="6499"/>
                  <a:pt x="1046" y="2259"/>
                </a:cubicBezTo>
                <a:cubicBezTo>
                  <a:pt x="1113" y="829"/>
                  <a:pt x="1459" y="654"/>
                  <a:pt x="3180" y="310"/>
                </a:cubicBezTo>
                <a:cubicBezTo>
                  <a:pt x="8147" y="-720"/>
                  <a:pt x="11867" y="885"/>
                  <a:pt x="14836" y="4095"/>
                </a:cubicBezTo>
                <a:cubicBezTo>
                  <a:pt x="15047" y="4326"/>
                  <a:pt x="15249" y="4613"/>
                  <a:pt x="15527" y="4838"/>
                </a:cubicBezTo>
                <a:cubicBezTo>
                  <a:pt x="21600" y="11026"/>
                  <a:pt x="16219" y="18532"/>
                  <a:pt x="9117" y="20025"/>
                </a:cubicBezTo>
                <a:cubicBezTo>
                  <a:pt x="7599" y="20368"/>
                  <a:pt x="6081" y="20600"/>
                  <a:pt x="4563" y="20768"/>
                </a:cubicBezTo>
                <a:cubicBezTo>
                  <a:pt x="3669" y="20880"/>
                  <a:pt x="2699" y="20712"/>
                  <a:pt x="2007" y="20249"/>
                </a:cubicBezTo>
                <a:cubicBezTo>
                  <a:pt x="1316" y="19794"/>
                  <a:pt x="768" y="19163"/>
                  <a:pt x="624" y="18413"/>
                </a:cubicBezTo>
                <a:cubicBezTo>
                  <a:pt x="346" y="17264"/>
                  <a:pt x="211" y="16121"/>
                  <a:pt x="0" y="14972"/>
                </a:cubicBezTo>
                <a:lnTo>
                  <a:pt x="481" y="14916"/>
                </a:lnTo>
                <a:close/>
                <a:moveTo>
                  <a:pt x="4226" y="16927"/>
                </a:moveTo>
                <a:cubicBezTo>
                  <a:pt x="5946" y="17039"/>
                  <a:pt x="7675" y="16752"/>
                  <a:pt x="9261" y="16184"/>
                </a:cubicBezTo>
                <a:cubicBezTo>
                  <a:pt x="13883" y="14523"/>
                  <a:pt x="15468" y="10627"/>
                  <a:pt x="12989" y="6961"/>
                </a:cubicBezTo>
                <a:cubicBezTo>
                  <a:pt x="12365" y="6099"/>
                  <a:pt x="11681" y="5188"/>
                  <a:pt x="10855" y="4438"/>
                </a:cubicBezTo>
                <a:cubicBezTo>
                  <a:pt x="10163" y="3807"/>
                  <a:pt x="9337" y="3233"/>
                  <a:pt x="8443" y="2889"/>
                </a:cubicBezTo>
                <a:cubicBezTo>
                  <a:pt x="7481" y="2546"/>
                  <a:pt x="6511" y="2315"/>
                  <a:pt x="5474" y="2259"/>
                </a:cubicBezTo>
                <a:cubicBezTo>
                  <a:pt x="5820" y="7186"/>
                  <a:pt x="4850" y="12000"/>
                  <a:pt x="4234" y="16927"/>
                </a:cubicBezTo>
                <a:lnTo>
                  <a:pt x="4234" y="169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5" name="Google Shape;1925;p39"/>
          <p:cNvSpPr/>
          <p:nvPr/>
        </p:nvSpPr>
        <p:spPr>
          <a:xfrm>
            <a:off x="3156003" y="3520081"/>
            <a:ext cx="55176" cy="79690"/>
          </a:xfrm>
          <a:custGeom>
            <a:rect b="b" l="l" r="r" t="t"/>
            <a:pathLst>
              <a:path extrusionOk="0" h="21152" w="21100">
                <a:moveTo>
                  <a:pt x="5368" y="14821"/>
                </a:moveTo>
                <a:cubicBezTo>
                  <a:pt x="5198" y="16086"/>
                  <a:pt x="5103" y="17227"/>
                  <a:pt x="4848" y="18367"/>
                </a:cubicBezTo>
                <a:cubicBezTo>
                  <a:pt x="4763" y="18970"/>
                  <a:pt x="4498" y="19632"/>
                  <a:pt x="4159" y="20228"/>
                </a:cubicBezTo>
                <a:cubicBezTo>
                  <a:pt x="3989" y="20589"/>
                  <a:pt x="3639" y="20832"/>
                  <a:pt x="3119" y="21008"/>
                </a:cubicBezTo>
                <a:cubicBezTo>
                  <a:pt x="2599" y="21126"/>
                  <a:pt x="2164" y="21192"/>
                  <a:pt x="1644" y="21126"/>
                </a:cubicBezTo>
                <a:cubicBezTo>
                  <a:pt x="520" y="20942"/>
                  <a:pt x="0" y="20346"/>
                  <a:pt x="0" y="19559"/>
                </a:cubicBezTo>
                <a:cubicBezTo>
                  <a:pt x="85" y="17153"/>
                  <a:pt x="170" y="14688"/>
                  <a:pt x="170" y="12283"/>
                </a:cubicBezTo>
                <a:cubicBezTo>
                  <a:pt x="255" y="9759"/>
                  <a:pt x="255" y="7287"/>
                  <a:pt x="339" y="4823"/>
                </a:cubicBezTo>
                <a:cubicBezTo>
                  <a:pt x="339" y="3557"/>
                  <a:pt x="859" y="2476"/>
                  <a:pt x="2249" y="1696"/>
                </a:cubicBezTo>
                <a:cubicBezTo>
                  <a:pt x="5464" y="-106"/>
                  <a:pt x="9103" y="-408"/>
                  <a:pt x="12837" y="490"/>
                </a:cubicBezTo>
                <a:cubicBezTo>
                  <a:pt x="14396" y="850"/>
                  <a:pt x="15871" y="1453"/>
                  <a:pt x="17176" y="2233"/>
                </a:cubicBezTo>
                <a:cubicBezTo>
                  <a:pt x="18385" y="3013"/>
                  <a:pt x="19521" y="3918"/>
                  <a:pt x="20210" y="4999"/>
                </a:cubicBezTo>
                <a:cubicBezTo>
                  <a:pt x="21600" y="6861"/>
                  <a:pt x="21335" y="8788"/>
                  <a:pt x="19606" y="10532"/>
                </a:cubicBezTo>
                <a:cubicBezTo>
                  <a:pt x="16741" y="13357"/>
                  <a:pt x="12582" y="14505"/>
                  <a:pt x="7723" y="14806"/>
                </a:cubicBezTo>
                <a:cubicBezTo>
                  <a:pt x="7034" y="14747"/>
                  <a:pt x="6249" y="14747"/>
                  <a:pt x="5379" y="14806"/>
                </a:cubicBezTo>
                <a:close/>
                <a:moveTo>
                  <a:pt x="4583" y="4050"/>
                </a:moveTo>
                <a:cubicBezTo>
                  <a:pt x="4753" y="6397"/>
                  <a:pt x="4933" y="8744"/>
                  <a:pt x="5103" y="11326"/>
                </a:cubicBezTo>
                <a:cubicBezTo>
                  <a:pt x="7267" y="11025"/>
                  <a:pt x="9177" y="10907"/>
                  <a:pt x="11086" y="10546"/>
                </a:cubicBezTo>
                <a:cubicBezTo>
                  <a:pt x="12826" y="10245"/>
                  <a:pt x="14121" y="9465"/>
                  <a:pt x="15160" y="8442"/>
                </a:cubicBezTo>
                <a:cubicBezTo>
                  <a:pt x="15510" y="8141"/>
                  <a:pt x="15680" y="7721"/>
                  <a:pt x="15765" y="7361"/>
                </a:cubicBezTo>
                <a:cubicBezTo>
                  <a:pt x="15850" y="7000"/>
                  <a:pt x="15680" y="6522"/>
                  <a:pt x="15330" y="6221"/>
                </a:cubicBezTo>
                <a:cubicBezTo>
                  <a:pt x="13336" y="3513"/>
                  <a:pt x="8827" y="2491"/>
                  <a:pt x="4572" y="4058"/>
                </a:cubicBezTo>
                <a:lnTo>
                  <a:pt x="4572" y="40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6" name="Google Shape;1926;p39"/>
          <p:cNvSpPr/>
          <p:nvPr/>
        </p:nvSpPr>
        <p:spPr>
          <a:xfrm>
            <a:off x="3283031" y="3516545"/>
            <a:ext cx="53724" cy="82350"/>
          </a:xfrm>
          <a:custGeom>
            <a:rect b="b" l="l" r="r" t="t"/>
            <a:pathLst>
              <a:path extrusionOk="0" h="21600" w="21319">
                <a:moveTo>
                  <a:pt x="6457" y="12135"/>
                </a:moveTo>
                <a:cubicBezTo>
                  <a:pt x="6280" y="14696"/>
                  <a:pt x="6093" y="16893"/>
                  <a:pt x="5829" y="19097"/>
                </a:cubicBezTo>
                <a:cubicBezTo>
                  <a:pt x="5741" y="19694"/>
                  <a:pt x="5554" y="20225"/>
                  <a:pt x="5202" y="20763"/>
                </a:cubicBezTo>
                <a:cubicBezTo>
                  <a:pt x="5025" y="21003"/>
                  <a:pt x="4662" y="21236"/>
                  <a:pt x="4299" y="21360"/>
                </a:cubicBezTo>
                <a:cubicBezTo>
                  <a:pt x="3936" y="21484"/>
                  <a:pt x="3484" y="21600"/>
                  <a:pt x="3044" y="21600"/>
                </a:cubicBezTo>
                <a:cubicBezTo>
                  <a:pt x="2603" y="21600"/>
                  <a:pt x="2141" y="21484"/>
                  <a:pt x="1789" y="21360"/>
                </a:cubicBezTo>
                <a:cubicBezTo>
                  <a:pt x="1436" y="21236"/>
                  <a:pt x="1161" y="21003"/>
                  <a:pt x="886" y="20763"/>
                </a:cubicBezTo>
                <a:cubicBezTo>
                  <a:pt x="523" y="20290"/>
                  <a:pt x="347" y="19752"/>
                  <a:pt x="258" y="19214"/>
                </a:cubicBezTo>
                <a:cubicBezTo>
                  <a:pt x="-281" y="13976"/>
                  <a:pt x="82" y="8687"/>
                  <a:pt x="798" y="3507"/>
                </a:cubicBezTo>
                <a:cubicBezTo>
                  <a:pt x="974" y="2794"/>
                  <a:pt x="1337" y="2081"/>
                  <a:pt x="1701" y="1368"/>
                </a:cubicBezTo>
                <a:cubicBezTo>
                  <a:pt x="2152" y="597"/>
                  <a:pt x="3143" y="298"/>
                  <a:pt x="4222" y="298"/>
                </a:cubicBezTo>
                <a:cubicBezTo>
                  <a:pt x="8813" y="182"/>
                  <a:pt x="13491" y="0"/>
                  <a:pt x="18082" y="0"/>
                </a:cubicBezTo>
                <a:cubicBezTo>
                  <a:pt x="20240" y="0"/>
                  <a:pt x="21319" y="713"/>
                  <a:pt x="21319" y="1666"/>
                </a:cubicBezTo>
                <a:cubicBezTo>
                  <a:pt x="21231" y="2619"/>
                  <a:pt x="20064" y="3274"/>
                  <a:pt x="17983" y="3274"/>
                </a:cubicBezTo>
                <a:cubicBezTo>
                  <a:pt x="14647" y="3332"/>
                  <a:pt x="11323" y="3332"/>
                  <a:pt x="7987" y="3332"/>
                </a:cubicBezTo>
                <a:lnTo>
                  <a:pt x="5917" y="3332"/>
                </a:lnTo>
                <a:lnTo>
                  <a:pt x="5917" y="8330"/>
                </a:lnTo>
                <a:lnTo>
                  <a:pt x="10508" y="8330"/>
                </a:lnTo>
                <a:cubicBezTo>
                  <a:pt x="11323" y="8272"/>
                  <a:pt x="12126" y="8330"/>
                  <a:pt x="12941" y="8388"/>
                </a:cubicBezTo>
                <a:cubicBezTo>
                  <a:pt x="13569" y="8446"/>
                  <a:pt x="14196" y="8628"/>
                  <a:pt x="14647" y="8985"/>
                </a:cubicBezTo>
                <a:cubicBezTo>
                  <a:pt x="15099" y="9341"/>
                  <a:pt x="15363" y="9698"/>
                  <a:pt x="15462" y="10112"/>
                </a:cubicBezTo>
                <a:cubicBezTo>
                  <a:pt x="15462" y="10469"/>
                  <a:pt x="15286" y="10942"/>
                  <a:pt x="14923" y="11182"/>
                </a:cubicBezTo>
                <a:cubicBezTo>
                  <a:pt x="14559" y="11538"/>
                  <a:pt x="14020" y="11779"/>
                  <a:pt x="13480" y="11837"/>
                </a:cubicBezTo>
                <a:cubicBezTo>
                  <a:pt x="12578" y="11953"/>
                  <a:pt x="11587" y="12077"/>
                  <a:pt x="10596" y="12077"/>
                </a:cubicBezTo>
                <a:cubicBezTo>
                  <a:pt x="9154" y="12193"/>
                  <a:pt x="7899" y="12135"/>
                  <a:pt x="6457" y="121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7" name="Google Shape;1927;p39"/>
          <p:cNvSpPr/>
          <p:nvPr/>
        </p:nvSpPr>
        <p:spPr>
          <a:xfrm>
            <a:off x="3483189" y="3341227"/>
            <a:ext cx="256284" cy="315493"/>
          </a:xfrm>
          <a:custGeom>
            <a:rect b="b" l="l" r="r" t="t"/>
            <a:pathLst>
              <a:path extrusionOk="0" h="21528" w="21600">
                <a:moveTo>
                  <a:pt x="21523" y="11501"/>
                </a:moveTo>
                <a:cubicBezTo>
                  <a:pt x="21560" y="13527"/>
                  <a:pt x="21581" y="15554"/>
                  <a:pt x="21600" y="17565"/>
                </a:cubicBezTo>
                <a:cubicBezTo>
                  <a:pt x="21600" y="18292"/>
                  <a:pt x="21542" y="19051"/>
                  <a:pt x="21523" y="19777"/>
                </a:cubicBezTo>
                <a:cubicBezTo>
                  <a:pt x="21504" y="20814"/>
                  <a:pt x="20490" y="21448"/>
                  <a:pt x="19344" y="21448"/>
                </a:cubicBezTo>
                <a:cubicBezTo>
                  <a:pt x="16992" y="21479"/>
                  <a:pt x="14662" y="21541"/>
                  <a:pt x="12310" y="21526"/>
                </a:cubicBezTo>
                <a:cubicBezTo>
                  <a:pt x="9482" y="21511"/>
                  <a:pt x="6653" y="21448"/>
                  <a:pt x="3843" y="21403"/>
                </a:cubicBezTo>
                <a:cubicBezTo>
                  <a:pt x="3175" y="21373"/>
                  <a:pt x="2543" y="21310"/>
                  <a:pt x="1894" y="21233"/>
                </a:cubicBezTo>
                <a:cubicBezTo>
                  <a:pt x="1129" y="21140"/>
                  <a:pt x="365" y="20428"/>
                  <a:pt x="306" y="19747"/>
                </a:cubicBezTo>
                <a:cubicBezTo>
                  <a:pt x="269" y="19236"/>
                  <a:pt x="229" y="18710"/>
                  <a:pt x="229" y="18199"/>
                </a:cubicBezTo>
                <a:cubicBezTo>
                  <a:pt x="192" y="15384"/>
                  <a:pt x="133" y="12598"/>
                  <a:pt x="115" y="9783"/>
                </a:cubicBezTo>
                <a:cubicBezTo>
                  <a:pt x="77" y="7308"/>
                  <a:pt x="37" y="4831"/>
                  <a:pt x="0" y="2371"/>
                </a:cubicBezTo>
                <a:cubicBezTo>
                  <a:pt x="0" y="1892"/>
                  <a:pt x="133" y="1396"/>
                  <a:pt x="421" y="963"/>
                </a:cubicBezTo>
                <a:cubicBezTo>
                  <a:pt x="746" y="452"/>
                  <a:pt x="1244" y="189"/>
                  <a:pt x="1950" y="174"/>
                </a:cubicBezTo>
                <a:cubicBezTo>
                  <a:pt x="2847" y="143"/>
                  <a:pt x="3785" y="143"/>
                  <a:pt x="4682" y="96"/>
                </a:cubicBezTo>
                <a:cubicBezTo>
                  <a:pt x="7721" y="-59"/>
                  <a:pt x="10742" y="3"/>
                  <a:pt x="13781" y="81"/>
                </a:cubicBezTo>
                <a:cubicBezTo>
                  <a:pt x="14201" y="96"/>
                  <a:pt x="14641" y="111"/>
                  <a:pt x="15062" y="111"/>
                </a:cubicBezTo>
                <a:cubicBezTo>
                  <a:pt x="15349" y="111"/>
                  <a:pt x="15653" y="204"/>
                  <a:pt x="15863" y="374"/>
                </a:cubicBezTo>
                <a:cubicBezTo>
                  <a:pt x="17278" y="1396"/>
                  <a:pt x="18711" y="2416"/>
                  <a:pt x="20106" y="3438"/>
                </a:cubicBezTo>
                <a:cubicBezTo>
                  <a:pt x="20317" y="3593"/>
                  <a:pt x="20508" y="3748"/>
                  <a:pt x="20719" y="3886"/>
                </a:cubicBezTo>
                <a:cubicBezTo>
                  <a:pt x="21177" y="4164"/>
                  <a:pt x="21291" y="4552"/>
                  <a:pt x="21310" y="4986"/>
                </a:cubicBezTo>
                <a:cubicBezTo>
                  <a:pt x="21348" y="6704"/>
                  <a:pt x="21387" y="8420"/>
                  <a:pt x="21425" y="10123"/>
                </a:cubicBezTo>
                <a:cubicBezTo>
                  <a:pt x="21443" y="10572"/>
                  <a:pt x="21425" y="11020"/>
                  <a:pt x="21425" y="11469"/>
                </a:cubicBezTo>
                <a:lnTo>
                  <a:pt x="21521" y="11499"/>
                </a:lnTo>
                <a:close/>
                <a:moveTo>
                  <a:pt x="14260" y="1150"/>
                </a:moveTo>
                <a:cubicBezTo>
                  <a:pt x="13935" y="1120"/>
                  <a:pt x="13668" y="1103"/>
                  <a:pt x="13437" y="1103"/>
                </a:cubicBezTo>
                <a:cubicBezTo>
                  <a:pt x="11239" y="1073"/>
                  <a:pt x="9061" y="1056"/>
                  <a:pt x="6861" y="1025"/>
                </a:cubicBezTo>
                <a:cubicBezTo>
                  <a:pt x="5886" y="1010"/>
                  <a:pt x="4930" y="995"/>
                  <a:pt x="3955" y="995"/>
                </a:cubicBezTo>
                <a:cubicBezTo>
                  <a:pt x="3457" y="995"/>
                  <a:pt x="2962" y="980"/>
                  <a:pt x="2445" y="1010"/>
                </a:cubicBezTo>
                <a:cubicBezTo>
                  <a:pt x="1777" y="1040"/>
                  <a:pt x="1548" y="1211"/>
                  <a:pt x="1433" y="1769"/>
                </a:cubicBezTo>
                <a:cubicBezTo>
                  <a:pt x="1318" y="2265"/>
                  <a:pt x="1300" y="2759"/>
                  <a:pt x="1337" y="3269"/>
                </a:cubicBezTo>
                <a:cubicBezTo>
                  <a:pt x="1375" y="3673"/>
                  <a:pt x="1414" y="4074"/>
                  <a:pt x="1414" y="4492"/>
                </a:cubicBezTo>
                <a:cubicBezTo>
                  <a:pt x="1433" y="9349"/>
                  <a:pt x="1433" y="14193"/>
                  <a:pt x="1452" y="19051"/>
                </a:cubicBezTo>
                <a:cubicBezTo>
                  <a:pt x="1452" y="19144"/>
                  <a:pt x="1452" y="19206"/>
                  <a:pt x="1470" y="19299"/>
                </a:cubicBezTo>
                <a:cubicBezTo>
                  <a:pt x="1566" y="19948"/>
                  <a:pt x="1987" y="20381"/>
                  <a:pt x="2903" y="20413"/>
                </a:cubicBezTo>
                <a:cubicBezTo>
                  <a:pt x="6190" y="20506"/>
                  <a:pt x="9498" y="20506"/>
                  <a:pt x="12766" y="20476"/>
                </a:cubicBezTo>
                <a:cubicBezTo>
                  <a:pt x="14468" y="20445"/>
                  <a:pt x="16167" y="20445"/>
                  <a:pt x="17869" y="20428"/>
                </a:cubicBezTo>
                <a:cubicBezTo>
                  <a:pt x="18290" y="20428"/>
                  <a:pt x="18692" y="20443"/>
                  <a:pt x="19110" y="20413"/>
                </a:cubicBezTo>
                <a:cubicBezTo>
                  <a:pt x="19819" y="20383"/>
                  <a:pt x="20162" y="20088"/>
                  <a:pt x="20162" y="19501"/>
                </a:cubicBezTo>
                <a:cubicBezTo>
                  <a:pt x="20144" y="18387"/>
                  <a:pt x="20125" y="17274"/>
                  <a:pt x="20085" y="16159"/>
                </a:cubicBezTo>
                <a:cubicBezTo>
                  <a:pt x="20066" y="15603"/>
                  <a:pt x="20048" y="15045"/>
                  <a:pt x="20048" y="14489"/>
                </a:cubicBezTo>
                <a:cubicBezTo>
                  <a:pt x="19989" y="13111"/>
                  <a:pt x="19896" y="11735"/>
                  <a:pt x="19875" y="10358"/>
                </a:cubicBezTo>
                <a:cubicBezTo>
                  <a:pt x="19837" y="8872"/>
                  <a:pt x="19875" y="7372"/>
                  <a:pt x="19875" y="5886"/>
                </a:cubicBezTo>
                <a:cubicBezTo>
                  <a:pt x="19875" y="5779"/>
                  <a:pt x="19856" y="5671"/>
                  <a:pt x="19837" y="5608"/>
                </a:cubicBezTo>
                <a:lnTo>
                  <a:pt x="18194" y="5608"/>
                </a:lnTo>
                <a:cubicBezTo>
                  <a:pt x="17640" y="5608"/>
                  <a:pt x="17086" y="5623"/>
                  <a:pt x="16532" y="5623"/>
                </a:cubicBezTo>
                <a:cubicBezTo>
                  <a:pt x="16207" y="5623"/>
                  <a:pt x="15882" y="5593"/>
                  <a:pt x="15557" y="5531"/>
                </a:cubicBezTo>
                <a:cubicBezTo>
                  <a:pt x="14889" y="5408"/>
                  <a:pt x="14659" y="5190"/>
                  <a:pt x="14601" y="4634"/>
                </a:cubicBezTo>
                <a:cubicBezTo>
                  <a:pt x="14543" y="4155"/>
                  <a:pt x="14505" y="3659"/>
                  <a:pt x="14449" y="3179"/>
                </a:cubicBezTo>
                <a:cubicBezTo>
                  <a:pt x="14412" y="2497"/>
                  <a:pt x="14335" y="1848"/>
                  <a:pt x="14257" y="1152"/>
                </a:cubicBezTo>
                <a:close/>
                <a:moveTo>
                  <a:pt x="19211" y="4414"/>
                </a:moveTo>
                <a:lnTo>
                  <a:pt x="15693" y="1831"/>
                </a:lnTo>
                <a:lnTo>
                  <a:pt x="15616" y="1862"/>
                </a:lnTo>
                <a:cubicBezTo>
                  <a:pt x="15789" y="2759"/>
                  <a:pt x="15959" y="3640"/>
                  <a:pt x="16132" y="4554"/>
                </a:cubicBezTo>
                <a:lnTo>
                  <a:pt x="19209" y="44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8" name="Google Shape;1928;p39"/>
          <p:cNvSpPr/>
          <p:nvPr/>
        </p:nvSpPr>
        <p:spPr>
          <a:xfrm>
            <a:off x="3574123" y="3520820"/>
            <a:ext cx="66204" cy="84290"/>
          </a:xfrm>
          <a:custGeom>
            <a:rect b="b" l="l" r="r" t="t"/>
            <a:pathLst>
              <a:path extrusionOk="0" h="21245" w="21600">
                <a:moveTo>
                  <a:pt x="4658" y="5722"/>
                </a:moveTo>
                <a:cubicBezTo>
                  <a:pt x="4803" y="9552"/>
                  <a:pt x="4884" y="13094"/>
                  <a:pt x="5029" y="16637"/>
                </a:cubicBezTo>
                <a:cubicBezTo>
                  <a:pt x="5102" y="17553"/>
                  <a:pt x="5029" y="18468"/>
                  <a:pt x="4803" y="19377"/>
                </a:cubicBezTo>
                <a:cubicBezTo>
                  <a:pt x="4577" y="20006"/>
                  <a:pt x="4134" y="20579"/>
                  <a:pt x="3473" y="20977"/>
                </a:cubicBezTo>
                <a:cubicBezTo>
                  <a:pt x="2587" y="21550"/>
                  <a:pt x="1031" y="21152"/>
                  <a:pt x="588" y="20292"/>
                </a:cubicBezTo>
                <a:cubicBezTo>
                  <a:pt x="217" y="19607"/>
                  <a:pt x="0" y="18804"/>
                  <a:pt x="0" y="18063"/>
                </a:cubicBezTo>
                <a:cubicBezTo>
                  <a:pt x="72" y="13094"/>
                  <a:pt x="145" y="8175"/>
                  <a:pt x="298" y="3262"/>
                </a:cubicBezTo>
                <a:lnTo>
                  <a:pt x="298" y="1550"/>
                </a:lnTo>
                <a:cubicBezTo>
                  <a:pt x="2071" y="635"/>
                  <a:pt x="3401" y="579"/>
                  <a:pt x="4884" y="1550"/>
                </a:cubicBezTo>
                <a:cubicBezTo>
                  <a:pt x="6440" y="2522"/>
                  <a:pt x="7842" y="3605"/>
                  <a:pt x="9027" y="4863"/>
                </a:cubicBezTo>
                <a:cubicBezTo>
                  <a:pt x="11316" y="7259"/>
                  <a:pt x="13242" y="9719"/>
                  <a:pt x="15314" y="12235"/>
                </a:cubicBezTo>
                <a:cubicBezTo>
                  <a:pt x="15612" y="12577"/>
                  <a:pt x="15983" y="12976"/>
                  <a:pt x="16498" y="13661"/>
                </a:cubicBezTo>
                <a:cubicBezTo>
                  <a:pt x="16643" y="12920"/>
                  <a:pt x="16643" y="12459"/>
                  <a:pt x="16643" y="12060"/>
                </a:cubicBezTo>
                <a:cubicBezTo>
                  <a:pt x="16788" y="9433"/>
                  <a:pt x="16869" y="6805"/>
                  <a:pt x="17086" y="4178"/>
                </a:cubicBezTo>
                <a:cubicBezTo>
                  <a:pt x="17231" y="3151"/>
                  <a:pt x="17530" y="2179"/>
                  <a:pt x="17901" y="1208"/>
                </a:cubicBezTo>
                <a:cubicBezTo>
                  <a:pt x="18344" y="292"/>
                  <a:pt x="19158" y="-50"/>
                  <a:pt x="19972" y="6"/>
                </a:cubicBezTo>
                <a:cubicBezTo>
                  <a:pt x="20858" y="118"/>
                  <a:pt x="21455" y="747"/>
                  <a:pt x="21600" y="1774"/>
                </a:cubicBezTo>
                <a:lnTo>
                  <a:pt x="21600" y="3144"/>
                </a:lnTo>
                <a:cubicBezTo>
                  <a:pt x="21374" y="7085"/>
                  <a:pt x="21084" y="11089"/>
                  <a:pt x="20858" y="15030"/>
                </a:cubicBezTo>
                <a:cubicBezTo>
                  <a:pt x="20786" y="16057"/>
                  <a:pt x="20560" y="17203"/>
                  <a:pt x="20415" y="18231"/>
                </a:cubicBezTo>
                <a:cubicBezTo>
                  <a:pt x="20343" y="18517"/>
                  <a:pt x="20270" y="18748"/>
                  <a:pt x="20117" y="18971"/>
                </a:cubicBezTo>
                <a:cubicBezTo>
                  <a:pt x="19230" y="20516"/>
                  <a:pt x="17231" y="20683"/>
                  <a:pt x="16046" y="19314"/>
                </a:cubicBezTo>
                <a:cubicBezTo>
                  <a:pt x="14717" y="17888"/>
                  <a:pt x="13676" y="16344"/>
                  <a:pt x="12419" y="14855"/>
                </a:cubicBezTo>
                <a:cubicBezTo>
                  <a:pt x="10131" y="12053"/>
                  <a:pt x="7833" y="9314"/>
                  <a:pt x="5545" y="6568"/>
                </a:cubicBezTo>
                <a:cubicBezTo>
                  <a:pt x="5246" y="6169"/>
                  <a:pt x="4957" y="5939"/>
                  <a:pt x="4658" y="57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9" name="Google Shape;1929;p39"/>
          <p:cNvSpPr/>
          <p:nvPr/>
        </p:nvSpPr>
        <p:spPr>
          <a:xfrm>
            <a:off x="3645844" y="3520587"/>
            <a:ext cx="58727" cy="75827"/>
          </a:xfrm>
          <a:custGeom>
            <a:rect b="b" l="l" r="r" t="t"/>
            <a:pathLst>
              <a:path extrusionOk="0" h="20889" w="21106">
                <a:moveTo>
                  <a:pt x="12199" y="17120"/>
                </a:moveTo>
                <a:cubicBezTo>
                  <a:pt x="12688" y="16555"/>
                  <a:pt x="12937" y="15998"/>
                  <a:pt x="13017" y="15372"/>
                </a:cubicBezTo>
                <a:cubicBezTo>
                  <a:pt x="13176" y="14746"/>
                  <a:pt x="13096" y="14120"/>
                  <a:pt x="12857" y="13501"/>
                </a:cubicBezTo>
                <a:cubicBezTo>
                  <a:pt x="12369" y="13310"/>
                  <a:pt x="11960" y="13127"/>
                  <a:pt x="11551" y="12936"/>
                </a:cubicBezTo>
                <a:cubicBezTo>
                  <a:pt x="10415" y="12440"/>
                  <a:pt x="9917" y="11623"/>
                  <a:pt x="10166" y="10814"/>
                </a:cubicBezTo>
                <a:cubicBezTo>
                  <a:pt x="10246" y="10439"/>
                  <a:pt x="10575" y="10004"/>
                  <a:pt x="10983" y="9691"/>
                </a:cubicBezTo>
                <a:cubicBezTo>
                  <a:pt x="11392" y="9378"/>
                  <a:pt x="11880" y="9256"/>
                  <a:pt x="12448" y="9195"/>
                </a:cubicBezTo>
                <a:cubicBezTo>
                  <a:pt x="14322" y="9073"/>
                  <a:pt x="16276" y="8882"/>
                  <a:pt x="18150" y="8882"/>
                </a:cubicBezTo>
                <a:cubicBezTo>
                  <a:pt x="19864" y="8882"/>
                  <a:pt x="20921" y="9508"/>
                  <a:pt x="21081" y="10508"/>
                </a:cubicBezTo>
                <a:cubicBezTo>
                  <a:pt x="21240" y="11569"/>
                  <a:pt x="20672" y="12196"/>
                  <a:pt x="18957" y="12692"/>
                </a:cubicBezTo>
                <a:cubicBezTo>
                  <a:pt x="18708" y="12814"/>
                  <a:pt x="18469" y="12883"/>
                  <a:pt x="18140" y="12944"/>
                </a:cubicBezTo>
                <a:cubicBezTo>
                  <a:pt x="18060" y="14127"/>
                  <a:pt x="18060" y="15318"/>
                  <a:pt x="17891" y="16441"/>
                </a:cubicBezTo>
                <a:cubicBezTo>
                  <a:pt x="17402" y="19434"/>
                  <a:pt x="14711" y="21312"/>
                  <a:pt x="10475" y="20808"/>
                </a:cubicBezTo>
                <a:cubicBezTo>
                  <a:pt x="9010" y="20617"/>
                  <a:pt x="7544" y="20556"/>
                  <a:pt x="6159" y="20243"/>
                </a:cubicBezTo>
                <a:cubicBezTo>
                  <a:pt x="1843" y="19304"/>
                  <a:pt x="-360" y="16807"/>
                  <a:pt x="49" y="13379"/>
                </a:cubicBezTo>
                <a:cubicBezTo>
                  <a:pt x="537" y="9325"/>
                  <a:pt x="2002" y="5576"/>
                  <a:pt x="5431" y="2331"/>
                </a:cubicBezTo>
                <a:cubicBezTo>
                  <a:pt x="7225" y="582"/>
                  <a:pt x="9588" y="-288"/>
                  <a:pt x="12608" y="86"/>
                </a:cubicBezTo>
                <a:cubicBezTo>
                  <a:pt x="13256" y="147"/>
                  <a:pt x="13914" y="277"/>
                  <a:pt x="14482" y="460"/>
                </a:cubicBezTo>
                <a:cubicBezTo>
                  <a:pt x="14891" y="582"/>
                  <a:pt x="15220" y="773"/>
                  <a:pt x="15379" y="1086"/>
                </a:cubicBezTo>
                <a:cubicBezTo>
                  <a:pt x="15538" y="1338"/>
                  <a:pt x="15628" y="1712"/>
                  <a:pt x="15538" y="1957"/>
                </a:cubicBezTo>
                <a:cubicBezTo>
                  <a:pt x="15459" y="2270"/>
                  <a:pt x="15379" y="2583"/>
                  <a:pt x="15050" y="2766"/>
                </a:cubicBezTo>
                <a:cubicBezTo>
                  <a:pt x="14721" y="2949"/>
                  <a:pt x="14312" y="3140"/>
                  <a:pt x="13914" y="3140"/>
                </a:cubicBezTo>
                <a:cubicBezTo>
                  <a:pt x="13425" y="3201"/>
                  <a:pt x="13096" y="3201"/>
                  <a:pt x="12608" y="3201"/>
                </a:cubicBezTo>
                <a:cubicBezTo>
                  <a:pt x="10973" y="3079"/>
                  <a:pt x="9757" y="3636"/>
                  <a:pt x="8940" y="4698"/>
                </a:cubicBezTo>
                <a:cubicBezTo>
                  <a:pt x="6498" y="7569"/>
                  <a:pt x="5431" y="10753"/>
                  <a:pt x="5351" y="14127"/>
                </a:cubicBezTo>
                <a:cubicBezTo>
                  <a:pt x="5272" y="14624"/>
                  <a:pt x="5511" y="15066"/>
                  <a:pt x="5840" y="15502"/>
                </a:cubicBezTo>
                <a:cubicBezTo>
                  <a:pt x="6249" y="15876"/>
                  <a:pt x="6737" y="16128"/>
                  <a:pt x="7385" y="16250"/>
                </a:cubicBezTo>
                <a:cubicBezTo>
                  <a:pt x="9020" y="16685"/>
                  <a:pt x="10644" y="16876"/>
                  <a:pt x="12189" y="1712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0" name="Google Shape;1930;p39"/>
          <p:cNvSpPr/>
          <p:nvPr/>
        </p:nvSpPr>
        <p:spPr>
          <a:xfrm>
            <a:off x="3525149" y="3522392"/>
            <a:ext cx="42137" cy="80827"/>
          </a:xfrm>
          <a:custGeom>
            <a:rect b="b" l="l" r="r" t="t"/>
            <a:pathLst>
              <a:path extrusionOk="0" h="21035" w="20258">
                <a:moveTo>
                  <a:pt x="6537" y="13529"/>
                </a:moveTo>
                <a:cubicBezTo>
                  <a:pt x="6537" y="14771"/>
                  <a:pt x="6644" y="15948"/>
                  <a:pt x="6537" y="17074"/>
                </a:cubicBezTo>
                <a:cubicBezTo>
                  <a:pt x="6537" y="17897"/>
                  <a:pt x="6324" y="18670"/>
                  <a:pt x="6097" y="19435"/>
                </a:cubicBezTo>
                <a:cubicBezTo>
                  <a:pt x="5657" y="20554"/>
                  <a:pt x="4576" y="21088"/>
                  <a:pt x="3042" y="21030"/>
                </a:cubicBezTo>
                <a:cubicBezTo>
                  <a:pt x="1521" y="20972"/>
                  <a:pt x="534" y="20323"/>
                  <a:pt x="427" y="19204"/>
                </a:cubicBezTo>
                <a:cubicBezTo>
                  <a:pt x="320" y="18316"/>
                  <a:pt x="213" y="17377"/>
                  <a:pt x="213" y="16489"/>
                </a:cubicBezTo>
                <a:cubicBezTo>
                  <a:pt x="107" y="12656"/>
                  <a:pt x="0" y="8815"/>
                  <a:pt x="0" y="5040"/>
                </a:cubicBezTo>
                <a:cubicBezTo>
                  <a:pt x="0" y="2737"/>
                  <a:pt x="3055" y="1437"/>
                  <a:pt x="6324" y="491"/>
                </a:cubicBezTo>
                <a:cubicBezTo>
                  <a:pt x="9699" y="-512"/>
                  <a:pt x="13088" y="138"/>
                  <a:pt x="15930" y="1379"/>
                </a:cubicBezTo>
                <a:cubicBezTo>
                  <a:pt x="20733" y="3567"/>
                  <a:pt x="21600" y="6635"/>
                  <a:pt x="18225" y="9465"/>
                </a:cubicBezTo>
                <a:cubicBezTo>
                  <a:pt x="15383" y="11768"/>
                  <a:pt x="12007" y="12945"/>
                  <a:pt x="6551" y="13537"/>
                </a:cubicBezTo>
                <a:close/>
                <a:moveTo>
                  <a:pt x="6204" y="10635"/>
                </a:moveTo>
                <a:cubicBezTo>
                  <a:pt x="9259" y="10281"/>
                  <a:pt x="11874" y="9277"/>
                  <a:pt x="13622" y="7862"/>
                </a:cubicBezTo>
                <a:cubicBezTo>
                  <a:pt x="15916" y="6036"/>
                  <a:pt x="15143" y="4144"/>
                  <a:pt x="11661" y="2903"/>
                </a:cubicBezTo>
                <a:cubicBezTo>
                  <a:pt x="9259" y="2080"/>
                  <a:pt x="7405" y="2253"/>
                  <a:pt x="5230" y="3495"/>
                </a:cubicBezTo>
                <a:cubicBezTo>
                  <a:pt x="5563" y="5798"/>
                  <a:pt x="5884" y="8101"/>
                  <a:pt x="6217" y="10635"/>
                </a:cubicBezTo>
                <a:lnTo>
                  <a:pt x="6217" y="106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1" name="Google Shape;1931;p39"/>
          <p:cNvSpPr/>
          <p:nvPr/>
        </p:nvSpPr>
        <p:spPr>
          <a:xfrm>
            <a:off x="3860398" y="3341871"/>
            <a:ext cx="256315" cy="314338"/>
          </a:xfrm>
          <a:custGeom>
            <a:rect b="b" l="l" r="r" t="t"/>
            <a:pathLst>
              <a:path extrusionOk="0" h="21530" w="21589">
                <a:moveTo>
                  <a:pt x="21552" y="12368"/>
                </a:moveTo>
                <a:cubicBezTo>
                  <a:pt x="21570" y="14076"/>
                  <a:pt x="21589" y="15785"/>
                  <a:pt x="21589" y="17492"/>
                </a:cubicBezTo>
                <a:cubicBezTo>
                  <a:pt x="21589" y="18254"/>
                  <a:pt x="21531" y="18998"/>
                  <a:pt x="21512" y="19760"/>
                </a:cubicBezTo>
                <a:cubicBezTo>
                  <a:pt x="21493" y="20753"/>
                  <a:pt x="20557" y="21422"/>
                  <a:pt x="19372" y="21437"/>
                </a:cubicBezTo>
                <a:cubicBezTo>
                  <a:pt x="16528" y="21484"/>
                  <a:pt x="13643" y="21530"/>
                  <a:pt x="10798" y="21530"/>
                </a:cubicBezTo>
                <a:cubicBezTo>
                  <a:pt x="8467" y="21530"/>
                  <a:pt x="6157" y="21452"/>
                  <a:pt x="3829" y="21389"/>
                </a:cubicBezTo>
                <a:cubicBezTo>
                  <a:pt x="3161" y="21359"/>
                  <a:pt x="2530" y="21296"/>
                  <a:pt x="1881" y="21219"/>
                </a:cubicBezTo>
                <a:cubicBezTo>
                  <a:pt x="1080" y="21125"/>
                  <a:pt x="335" y="20364"/>
                  <a:pt x="295" y="19650"/>
                </a:cubicBezTo>
                <a:cubicBezTo>
                  <a:pt x="143" y="16451"/>
                  <a:pt x="103" y="13236"/>
                  <a:pt x="103" y="10053"/>
                </a:cubicBezTo>
                <a:cubicBezTo>
                  <a:pt x="85" y="7629"/>
                  <a:pt x="66" y="5208"/>
                  <a:pt x="8" y="2802"/>
                </a:cubicBezTo>
                <a:cubicBezTo>
                  <a:pt x="-11" y="2289"/>
                  <a:pt x="-11" y="1793"/>
                  <a:pt x="199" y="1311"/>
                </a:cubicBezTo>
                <a:cubicBezTo>
                  <a:pt x="486" y="659"/>
                  <a:pt x="907" y="177"/>
                  <a:pt x="2147" y="147"/>
                </a:cubicBezTo>
                <a:cubicBezTo>
                  <a:pt x="6024" y="23"/>
                  <a:pt x="9901" y="-70"/>
                  <a:pt x="13779" y="69"/>
                </a:cubicBezTo>
                <a:cubicBezTo>
                  <a:pt x="14199" y="84"/>
                  <a:pt x="14601" y="99"/>
                  <a:pt x="15019" y="99"/>
                </a:cubicBezTo>
                <a:cubicBezTo>
                  <a:pt x="15171" y="99"/>
                  <a:pt x="15325" y="114"/>
                  <a:pt x="15477" y="162"/>
                </a:cubicBezTo>
                <a:cubicBezTo>
                  <a:pt x="15610" y="209"/>
                  <a:pt x="15743" y="270"/>
                  <a:pt x="15860" y="363"/>
                </a:cubicBezTo>
                <a:cubicBezTo>
                  <a:pt x="17446" y="1512"/>
                  <a:pt x="19010" y="2661"/>
                  <a:pt x="20615" y="3795"/>
                </a:cubicBezTo>
                <a:cubicBezTo>
                  <a:pt x="21054" y="4106"/>
                  <a:pt x="21283" y="4479"/>
                  <a:pt x="21302" y="4959"/>
                </a:cubicBezTo>
                <a:cubicBezTo>
                  <a:pt x="21339" y="7459"/>
                  <a:pt x="21416" y="9929"/>
                  <a:pt x="21475" y="12429"/>
                </a:cubicBezTo>
                <a:lnTo>
                  <a:pt x="21552" y="12366"/>
                </a:lnTo>
                <a:close/>
                <a:moveTo>
                  <a:pt x="14276" y="1062"/>
                </a:moveTo>
                <a:cubicBezTo>
                  <a:pt x="13970" y="1032"/>
                  <a:pt x="13723" y="1014"/>
                  <a:pt x="13454" y="1014"/>
                </a:cubicBezTo>
                <a:cubicBezTo>
                  <a:pt x="11296" y="984"/>
                  <a:pt x="9119" y="952"/>
                  <a:pt x="6942" y="921"/>
                </a:cubicBezTo>
                <a:cubicBezTo>
                  <a:pt x="5968" y="906"/>
                  <a:pt x="4976" y="906"/>
                  <a:pt x="4002" y="891"/>
                </a:cubicBezTo>
                <a:cubicBezTo>
                  <a:pt x="3504" y="891"/>
                  <a:pt x="3009" y="876"/>
                  <a:pt x="2493" y="891"/>
                </a:cubicBezTo>
                <a:cubicBezTo>
                  <a:pt x="1806" y="921"/>
                  <a:pt x="1596" y="1077"/>
                  <a:pt x="1442" y="1636"/>
                </a:cubicBezTo>
                <a:cubicBezTo>
                  <a:pt x="1327" y="2164"/>
                  <a:pt x="1290" y="2691"/>
                  <a:pt x="1346" y="3219"/>
                </a:cubicBezTo>
                <a:cubicBezTo>
                  <a:pt x="1383" y="3499"/>
                  <a:pt x="1404" y="3810"/>
                  <a:pt x="1404" y="4105"/>
                </a:cubicBezTo>
                <a:cubicBezTo>
                  <a:pt x="1423" y="9058"/>
                  <a:pt x="1423" y="14013"/>
                  <a:pt x="1442" y="18966"/>
                </a:cubicBezTo>
                <a:cubicBezTo>
                  <a:pt x="1442" y="19074"/>
                  <a:pt x="1442" y="19183"/>
                  <a:pt x="1460" y="19308"/>
                </a:cubicBezTo>
                <a:cubicBezTo>
                  <a:pt x="1575" y="19944"/>
                  <a:pt x="1995" y="20333"/>
                  <a:pt x="2855" y="20349"/>
                </a:cubicBezTo>
                <a:cubicBezTo>
                  <a:pt x="6178" y="20457"/>
                  <a:pt x="9500" y="20457"/>
                  <a:pt x="12823" y="20411"/>
                </a:cubicBezTo>
                <a:cubicBezTo>
                  <a:pt x="14505" y="20381"/>
                  <a:pt x="16203" y="20381"/>
                  <a:pt x="17885" y="20364"/>
                </a:cubicBezTo>
                <a:cubicBezTo>
                  <a:pt x="18305" y="20364"/>
                  <a:pt x="18707" y="20379"/>
                  <a:pt x="19125" y="20349"/>
                </a:cubicBezTo>
                <a:cubicBezTo>
                  <a:pt x="19793" y="20318"/>
                  <a:pt x="20157" y="20007"/>
                  <a:pt x="20157" y="19464"/>
                </a:cubicBezTo>
                <a:cubicBezTo>
                  <a:pt x="20157" y="18858"/>
                  <a:pt x="20099" y="18267"/>
                  <a:pt x="20080" y="17663"/>
                </a:cubicBezTo>
                <a:cubicBezTo>
                  <a:pt x="20061" y="16934"/>
                  <a:pt x="20099" y="16203"/>
                  <a:pt x="20061" y="15473"/>
                </a:cubicBezTo>
                <a:cubicBezTo>
                  <a:pt x="20003" y="13673"/>
                  <a:pt x="19889" y="11901"/>
                  <a:pt x="19851" y="10100"/>
                </a:cubicBezTo>
                <a:cubicBezTo>
                  <a:pt x="19814" y="8672"/>
                  <a:pt x="19851" y="7244"/>
                  <a:pt x="19851" y="5829"/>
                </a:cubicBezTo>
                <a:lnTo>
                  <a:pt x="19851" y="5472"/>
                </a:lnTo>
                <a:cubicBezTo>
                  <a:pt x="19793" y="5457"/>
                  <a:pt x="19737" y="5442"/>
                  <a:pt x="19660" y="5442"/>
                </a:cubicBezTo>
                <a:cubicBezTo>
                  <a:pt x="18609" y="5457"/>
                  <a:pt x="17560" y="5489"/>
                  <a:pt x="16509" y="5489"/>
                </a:cubicBezTo>
                <a:cubicBezTo>
                  <a:pt x="16184" y="5489"/>
                  <a:pt x="15841" y="5459"/>
                  <a:pt x="15535" y="5396"/>
                </a:cubicBezTo>
                <a:cubicBezTo>
                  <a:pt x="14886" y="5273"/>
                  <a:pt x="14676" y="5054"/>
                  <a:pt x="14619" y="4526"/>
                </a:cubicBezTo>
                <a:cubicBezTo>
                  <a:pt x="14561" y="4046"/>
                  <a:pt x="14505" y="3548"/>
                  <a:pt x="14468" y="3066"/>
                </a:cubicBezTo>
                <a:cubicBezTo>
                  <a:pt x="14430" y="2414"/>
                  <a:pt x="14353" y="1761"/>
                  <a:pt x="14276" y="1062"/>
                </a:cubicBezTo>
                <a:lnTo>
                  <a:pt x="14276" y="1062"/>
                </a:lnTo>
                <a:close/>
                <a:moveTo>
                  <a:pt x="19223" y="4338"/>
                </a:moveTo>
                <a:lnTo>
                  <a:pt x="15710" y="1746"/>
                </a:lnTo>
                <a:lnTo>
                  <a:pt x="15633" y="1793"/>
                </a:lnTo>
                <a:cubicBezTo>
                  <a:pt x="15806" y="2678"/>
                  <a:pt x="15976" y="3578"/>
                  <a:pt x="16149" y="4481"/>
                </a:cubicBezTo>
                <a:lnTo>
                  <a:pt x="19223" y="43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2" name="Google Shape;1932;p39"/>
          <p:cNvSpPr/>
          <p:nvPr/>
        </p:nvSpPr>
        <p:spPr>
          <a:xfrm>
            <a:off x="3892713" y="3480969"/>
            <a:ext cx="190296" cy="137376"/>
          </a:xfrm>
          <a:custGeom>
            <a:rect b="b" l="l" r="r" t="t"/>
            <a:pathLst>
              <a:path extrusionOk="0" h="21600" w="21600">
                <a:moveTo>
                  <a:pt x="10581" y="21312"/>
                </a:moveTo>
                <a:cubicBezTo>
                  <a:pt x="7622" y="21243"/>
                  <a:pt x="4688" y="21168"/>
                  <a:pt x="1725" y="21099"/>
                </a:cubicBezTo>
                <a:cubicBezTo>
                  <a:pt x="1392" y="21064"/>
                  <a:pt x="1083" y="21029"/>
                  <a:pt x="746" y="20955"/>
                </a:cubicBezTo>
                <a:cubicBezTo>
                  <a:pt x="309" y="20885"/>
                  <a:pt x="76" y="20528"/>
                  <a:pt x="50" y="19922"/>
                </a:cubicBezTo>
                <a:cubicBezTo>
                  <a:pt x="0" y="19599"/>
                  <a:pt x="0" y="19281"/>
                  <a:pt x="0" y="18958"/>
                </a:cubicBezTo>
                <a:cubicBezTo>
                  <a:pt x="79" y="14002"/>
                  <a:pt x="154" y="9085"/>
                  <a:pt x="258" y="4133"/>
                </a:cubicBezTo>
                <a:cubicBezTo>
                  <a:pt x="283" y="3348"/>
                  <a:pt x="258" y="2598"/>
                  <a:pt x="233" y="1853"/>
                </a:cubicBezTo>
                <a:cubicBezTo>
                  <a:pt x="233" y="1356"/>
                  <a:pt x="438" y="1177"/>
                  <a:pt x="749" y="1138"/>
                </a:cubicBezTo>
                <a:cubicBezTo>
                  <a:pt x="1495" y="1068"/>
                  <a:pt x="2242" y="959"/>
                  <a:pt x="2988" y="924"/>
                </a:cubicBezTo>
                <a:cubicBezTo>
                  <a:pt x="6463" y="780"/>
                  <a:pt x="9964" y="711"/>
                  <a:pt x="13440" y="532"/>
                </a:cubicBezTo>
                <a:cubicBezTo>
                  <a:pt x="15011" y="462"/>
                  <a:pt x="16582" y="209"/>
                  <a:pt x="18150" y="70"/>
                </a:cubicBezTo>
                <a:cubicBezTo>
                  <a:pt x="18716" y="0"/>
                  <a:pt x="19308" y="0"/>
                  <a:pt x="19875" y="0"/>
                </a:cubicBezTo>
                <a:cubicBezTo>
                  <a:pt x="20492" y="0"/>
                  <a:pt x="20829" y="357"/>
                  <a:pt x="20983" y="1177"/>
                </a:cubicBezTo>
                <a:cubicBezTo>
                  <a:pt x="21087" y="1713"/>
                  <a:pt x="21137" y="2280"/>
                  <a:pt x="21188" y="2886"/>
                </a:cubicBezTo>
                <a:cubicBezTo>
                  <a:pt x="21266" y="4242"/>
                  <a:pt x="21367" y="5558"/>
                  <a:pt x="21421" y="6914"/>
                </a:cubicBezTo>
                <a:cubicBezTo>
                  <a:pt x="21499" y="10514"/>
                  <a:pt x="21550" y="14115"/>
                  <a:pt x="21600" y="17716"/>
                </a:cubicBezTo>
                <a:cubicBezTo>
                  <a:pt x="21600" y="18392"/>
                  <a:pt x="21600" y="19072"/>
                  <a:pt x="21575" y="19747"/>
                </a:cubicBezTo>
                <a:cubicBezTo>
                  <a:pt x="21524" y="20780"/>
                  <a:pt x="21291" y="21208"/>
                  <a:pt x="20571" y="21421"/>
                </a:cubicBezTo>
                <a:cubicBezTo>
                  <a:pt x="20183" y="21530"/>
                  <a:pt x="19774" y="21600"/>
                  <a:pt x="19387" y="21600"/>
                </a:cubicBezTo>
                <a:cubicBezTo>
                  <a:pt x="16915" y="21530"/>
                  <a:pt x="14419" y="21421"/>
                  <a:pt x="11948" y="21352"/>
                </a:cubicBezTo>
                <a:cubicBezTo>
                  <a:pt x="11510" y="21317"/>
                  <a:pt x="11047" y="21317"/>
                  <a:pt x="10584" y="21317"/>
                </a:cubicBezTo>
                <a:lnTo>
                  <a:pt x="10584" y="21317"/>
                </a:lnTo>
                <a:close/>
                <a:moveTo>
                  <a:pt x="6205" y="6129"/>
                </a:moveTo>
                <a:cubicBezTo>
                  <a:pt x="4559" y="6059"/>
                  <a:pt x="2962" y="5985"/>
                  <a:pt x="1313" y="6164"/>
                </a:cubicBezTo>
                <a:cubicBezTo>
                  <a:pt x="1363" y="10619"/>
                  <a:pt x="1417" y="14970"/>
                  <a:pt x="1467" y="19390"/>
                </a:cubicBezTo>
                <a:lnTo>
                  <a:pt x="5739" y="19390"/>
                </a:lnTo>
                <a:cubicBezTo>
                  <a:pt x="5919" y="14970"/>
                  <a:pt x="6048" y="10658"/>
                  <a:pt x="6202" y="6129"/>
                </a:cubicBezTo>
                <a:close/>
                <a:moveTo>
                  <a:pt x="7518" y="4420"/>
                </a:moveTo>
                <a:lnTo>
                  <a:pt x="15008" y="4420"/>
                </a:lnTo>
                <a:cubicBezTo>
                  <a:pt x="16191" y="4420"/>
                  <a:pt x="17375" y="4420"/>
                  <a:pt x="18559" y="4385"/>
                </a:cubicBezTo>
                <a:cubicBezTo>
                  <a:pt x="18918" y="4385"/>
                  <a:pt x="19255" y="4316"/>
                  <a:pt x="19667" y="4242"/>
                </a:cubicBezTo>
                <a:cubicBezTo>
                  <a:pt x="19617" y="3422"/>
                  <a:pt x="19563" y="2707"/>
                  <a:pt x="19513" y="2066"/>
                </a:cubicBezTo>
                <a:lnTo>
                  <a:pt x="7439" y="2493"/>
                </a:lnTo>
                <a:cubicBezTo>
                  <a:pt x="7414" y="3099"/>
                  <a:pt x="7464" y="3705"/>
                  <a:pt x="7518" y="4420"/>
                </a:cubicBezTo>
                <a:close/>
                <a:moveTo>
                  <a:pt x="6180" y="2493"/>
                </a:moveTo>
                <a:cubicBezTo>
                  <a:pt x="5176" y="2315"/>
                  <a:pt x="1675" y="2385"/>
                  <a:pt x="1187" y="2563"/>
                </a:cubicBezTo>
                <a:cubicBezTo>
                  <a:pt x="1212" y="3239"/>
                  <a:pt x="1237" y="3954"/>
                  <a:pt x="1266" y="4630"/>
                </a:cubicBezTo>
                <a:lnTo>
                  <a:pt x="6183" y="4416"/>
                </a:lnTo>
                <a:lnTo>
                  <a:pt x="6183" y="2489"/>
                </a:lnTo>
                <a:close/>
                <a:moveTo>
                  <a:pt x="15936" y="19246"/>
                </a:moveTo>
                <a:lnTo>
                  <a:pt x="15936" y="17106"/>
                </a:lnTo>
                <a:cubicBezTo>
                  <a:pt x="14520" y="17036"/>
                  <a:pt x="13156" y="17036"/>
                  <a:pt x="11793" y="17106"/>
                </a:cubicBezTo>
                <a:lnTo>
                  <a:pt x="11793" y="19246"/>
                </a:lnTo>
                <a:lnTo>
                  <a:pt x="15936" y="19246"/>
                </a:lnTo>
                <a:close/>
                <a:moveTo>
                  <a:pt x="15832" y="15218"/>
                </a:moveTo>
                <a:lnTo>
                  <a:pt x="15832" y="13400"/>
                </a:lnTo>
                <a:cubicBezTo>
                  <a:pt x="14469" y="13435"/>
                  <a:pt x="13156" y="13331"/>
                  <a:pt x="11844" y="13579"/>
                </a:cubicBezTo>
                <a:cubicBezTo>
                  <a:pt x="11818" y="14220"/>
                  <a:pt x="11793" y="14791"/>
                  <a:pt x="11793" y="15397"/>
                </a:cubicBezTo>
                <a:lnTo>
                  <a:pt x="15836" y="15218"/>
                </a:lnTo>
                <a:close/>
                <a:moveTo>
                  <a:pt x="11919" y="11652"/>
                </a:moveTo>
                <a:lnTo>
                  <a:pt x="15782" y="11652"/>
                </a:lnTo>
                <a:lnTo>
                  <a:pt x="15782" y="9904"/>
                </a:lnTo>
                <a:lnTo>
                  <a:pt x="11922" y="9904"/>
                </a:lnTo>
                <a:lnTo>
                  <a:pt x="11922" y="11652"/>
                </a:lnTo>
                <a:lnTo>
                  <a:pt x="11922" y="11652"/>
                </a:lnTo>
                <a:close/>
                <a:moveTo>
                  <a:pt x="11919" y="8086"/>
                </a:moveTo>
                <a:lnTo>
                  <a:pt x="15832" y="8086"/>
                </a:lnTo>
                <a:lnTo>
                  <a:pt x="15832" y="6338"/>
                </a:lnTo>
                <a:lnTo>
                  <a:pt x="11919" y="6338"/>
                </a:lnTo>
                <a:lnTo>
                  <a:pt x="11919" y="8086"/>
                </a:lnTo>
                <a:lnTo>
                  <a:pt x="11919" y="8086"/>
                </a:lnTo>
                <a:close/>
                <a:moveTo>
                  <a:pt x="7518" y="9795"/>
                </a:moveTo>
                <a:cubicBezTo>
                  <a:pt x="7439" y="10615"/>
                  <a:pt x="7439" y="11434"/>
                  <a:pt x="7518" y="12254"/>
                </a:cubicBezTo>
                <a:lnTo>
                  <a:pt x="10556" y="11861"/>
                </a:lnTo>
                <a:cubicBezTo>
                  <a:pt x="10606" y="11112"/>
                  <a:pt x="10606" y="10471"/>
                  <a:pt x="10660" y="9795"/>
                </a:cubicBezTo>
                <a:lnTo>
                  <a:pt x="7518" y="9795"/>
                </a:lnTo>
                <a:close/>
                <a:moveTo>
                  <a:pt x="10660" y="6229"/>
                </a:moveTo>
                <a:lnTo>
                  <a:pt x="7571" y="6229"/>
                </a:lnTo>
                <a:lnTo>
                  <a:pt x="7571" y="8191"/>
                </a:lnTo>
                <a:lnTo>
                  <a:pt x="10660" y="8191"/>
                </a:lnTo>
                <a:lnTo>
                  <a:pt x="10660" y="6229"/>
                </a:lnTo>
                <a:close/>
                <a:moveTo>
                  <a:pt x="10480" y="19237"/>
                </a:moveTo>
                <a:cubicBezTo>
                  <a:pt x="10430" y="18488"/>
                  <a:pt x="10430" y="17847"/>
                  <a:pt x="10402" y="17206"/>
                </a:cubicBezTo>
                <a:lnTo>
                  <a:pt x="7442" y="17206"/>
                </a:lnTo>
                <a:lnTo>
                  <a:pt x="7442" y="19237"/>
                </a:lnTo>
                <a:lnTo>
                  <a:pt x="10480" y="19237"/>
                </a:lnTo>
                <a:close/>
                <a:moveTo>
                  <a:pt x="19774" y="17097"/>
                </a:moveTo>
                <a:lnTo>
                  <a:pt x="17199" y="17097"/>
                </a:lnTo>
                <a:lnTo>
                  <a:pt x="17199" y="19272"/>
                </a:lnTo>
                <a:lnTo>
                  <a:pt x="19799" y="19272"/>
                </a:lnTo>
                <a:cubicBezTo>
                  <a:pt x="19878" y="19237"/>
                  <a:pt x="19953" y="19202"/>
                  <a:pt x="20057" y="19163"/>
                </a:cubicBezTo>
                <a:cubicBezTo>
                  <a:pt x="19953" y="18413"/>
                  <a:pt x="19878" y="17738"/>
                  <a:pt x="19774" y="17097"/>
                </a:cubicBezTo>
                <a:lnTo>
                  <a:pt x="19774" y="17097"/>
                </a:lnTo>
                <a:close/>
                <a:moveTo>
                  <a:pt x="10430" y="15423"/>
                </a:moveTo>
                <a:cubicBezTo>
                  <a:pt x="10480" y="14782"/>
                  <a:pt x="10480" y="14176"/>
                  <a:pt x="10534" y="13535"/>
                </a:cubicBezTo>
                <a:lnTo>
                  <a:pt x="7471" y="13749"/>
                </a:lnTo>
                <a:lnTo>
                  <a:pt x="7471" y="15711"/>
                </a:lnTo>
                <a:lnTo>
                  <a:pt x="10430" y="15427"/>
                </a:lnTo>
                <a:close/>
                <a:moveTo>
                  <a:pt x="19595" y="8152"/>
                </a:moveTo>
                <a:lnTo>
                  <a:pt x="19595" y="6443"/>
                </a:lnTo>
                <a:lnTo>
                  <a:pt x="16815" y="6443"/>
                </a:lnTo>
                <a:lnTo>
                  <a:pt x="16815" y="8152"/>
                </a:lnTo>
                <a:lnTo>
                  <a:pt x="19595" y="8152"/>
                </a:lnTo>
                <a:close/>
                <a:moveTo>
                  <a:pt x="17098" y="15174"/>
                </a:moveTo>
                <a:cubicBezTo>
                  <a:pt x="17998" y="15244"/>
                  <a:pt x="18899" y="15209"/>
                  <a:pt x="19774" y="14961"/>
                </a:cubicBezTo>
                <a:cubicBezTo>
                  <a:pt x="19749" y="14355"/>
                  <a:pt x="19724" y="13819"/>
                  <a:pt x="19724" y="13213"/>
                </a:cubicBezTo>
                <a:lnTo>
                  <a:pt x="17019" y="13426"/>
                </a:lnTo>
                <a:cubicBezTo>
                  <a:pt x="17070" y="14032"/>
                  <a:pt x="17070" y="14603"/>
                  <a:pt x="17098" y="15174"/>
                </a:cubicBezTo>
                <a:lnTo>
                  <a:pt x="17098" y="15174"/>
                </a:lnTo>
                <a:close/>
                <a:moveTo>
                  <a:pt x="16944" y="11539"/>
                </a:moveTo>
                <a:lnTo>
                  <a:pt x="19620" y="11539"/>
                </a:lnTo>
                <a:lnTo>
                  <a:pt x="19620" y="9970"/>
                </a:lnTo>
                <a:lnTo>
                  <a:pt x="16840" y="9970"/>
                </a:lnTo>
                <a:cubicBezTo>
                  <a:pt x="16865" y="10506"/>
                  <a:pt x="16890" y="10968"/>
                  <a:pt x="16944" y="11539"/>
                </a:cubicBezTo>
                <a:lnTo>
                  <a:pt x="16944" y="1153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3" name="Google Shape;1933;p39"/>
          <p:cNvSpPr/>
          <p:nvPr/>
        </p:nvSpPr>
        <p:spPr>
          <a:xfrm>
            <a:off x="4236657" y="3340534"/>
            <a:ext cx="257023" cy="315224"/>
          </a:xfrm>
          <a:custGeom>
            <a:rect b="b" l="l" r="r" t="t"/>
            <a:pathLst>
              <a:path extrusionOk="0" h="21528" w="21585">
                <a:moveTo>
                  <a:pt x="21508" y="11479"/>
                </a:moveTo>
                <a:cubicBezTo>
                  <a:pt x="21545" y="13507"/>
                  <a:pt x="21566" y="15535"/>
                  <a:pt x="21585" y="17547"/>
                </a:cubicBezTo>
                <a:cubicBezTo>
                  <a:pt x="21585" y="18275"/>
                  <a:pt x="21527" y="19034"/>
                  <a:pt x="21508" y="19761"/>
                </a:cubicBezTo>
                <a:cubicBezTo>
                  <a:pt x="21489" y="20799"/>
                  <a:pt x="20500" y="21433"/>
                  <a:pt x="19337" y="21448"/>
                </a:cubicBezTo>
                <a:cubicBezTo>
                  <a:pt x="16994" y="21479"/>
                  <a:pt x="14672" y="21541"/>
                  <a:pt x="12328" y="21526"/>
                </a:cubicBezTo>
                <a:cubicBezTo>
                  <a:pt x="9491" y="21511"/>
                  <a:pt x="6652" y="21448"/>
                  <a:pt x="3814" y="21386"/>
                </a:cubicBezTo>
                <a:cubicBezTo>
                  <a:pt x="3186" y="21355"/>
                  <a:pt x="2538" y="21308"/>
                  <a:pt x="1909" y="21230"/>
                </a:cubicBezTo>
                <a:cubicBezTo>
                  <a:pt x="1129" y="21138"/>
                  <a:pt x="348" y="20411"/>
                  <a:pt x="309" y="19714"/>
                </a:cubicBezTo>
                <a:cubicBezTo>
                  <a:pt x="232" y="17964"/>
                  <a:pt x="157" y="16199"/>
                  <a:pt x="118" y="14434"/>
                </a:cubicBezTo>
                <a:cubicBezTo>
                  <a:pt x="81" y="10564"/>
                  <a:pt x="60" y="6693"/>
                  <a:pt x="4" y="2838"/>
                </a:cubicBezTo>
                <a:cubicBezTo>
                  <a:pt x="-15" y="2234"/>
                  <a:pt x="22" y="1677"/>
                  <a:pt x="309" y="1119"/>
                </a:cubicBezTo>
                <a:cubicBezTo>
                  <a:pt x="537" y="700"/>
                  <a:pt x="861" y="377"/>
                  <a:pt x="1432" y="252"/>
                </a:cubicBezTo>
                <a:cubicBezTo>
                  <a:pt x="1623" y="221"/>
                  <a:pt x="1832" y="189"/>
                  <a:pt x="2042" y="174"/>
                </a:cubicBezTo>
                <a:cubicBezTo>
                  <a:pt x="2918" y="144"/>
                  <a:pt x="3793" y="144"/>
                  <a:pt x="4669" y="96"/>
                </a:cubicBezTo>
                <a:cubicBezTo>
                  <a:pt x="7697" y="-59"/>
                  <a:pt x="10707" y="3"/>
                  <a:pt x="13735" y="81"/>
                </a:cubicBezTo>
                <a:cubicBezTo>
                  <a:pt x="14154" y="96"/>
                  <a:pt x="14592" y="111"/>
                  <a:pt x="15012" y="111"/>
                </a:cubicBezTo>
                <a:cubicBezTo>
                  <a:pt x="15298" y="111"/>
                  <a:pt x="15601" y="204"/>
                  <a:pt x="15811" y="375"/>
                </a:cubicBezTo>
                <a:cubicBezTo>
                  <a:pt x="17220" y="1397"/>
                  <a:pt x="18648" y="2418"/>
                  <a:pt x="20038" y="3440"/>
                </a:cubicBezTo>
                <a:cubicBezTo>
                  <a:pt x="20229" y="3596"/>
                  <a:pt x="20439" y="3751"/>
                  <a:pt x="20649" y="3889"/>
                </a:cubicBezTo>
                <a:cubicBezTo>
                  <a:pt x="21105" y="4167"/>
                  <a:pt x="21238" y="4556"/>
                  <a:pt x="21238" y="4989"/>
                </a:cubicBezTo>
                <a:cubicBezTo>
                  <a:pt x="21275" y="6616"/>
                  <a:pt x="21315" y="8256"/>
                  <a:pt x="21352" y="9882"/>
                </a:cubicBezTo>
                <a:cubicBezTo>
                  <a:pt x="21371" y="10424"/>
                  <a:pt x="21352" y="10935"/>
                  <a:pt x="21352" y="11477"/>
                </a:cubicBezTo>
                <a:lnTo>
                  <a:pt x="21503" y="11477"/>
                </a:lnTo>
                <a:close/>
                <a:moveTo>
                  <a:pt x="14271" y="1136"/>
                </a:moveTo>
                <a:cubicBezTo>
                  <a:pt x="13984" y="1106"/>
                  <a:pt x="13719" y="1089"/>
                  <a:pt x="13472" y="1089"/>
                </a:cubicBezTo>
                <a:cubicBezTo>
                  <a:pt x="11320" y="1058"/>
                  <a:pt x="9149" y="1041"/>
                  <a:pt x="6978" y="1011"/>
                </a:cubicBezTo>
                <a:cubicBezTo>
                  <a:pt x="6006" y="996"/>
                  <a:pt x="5016" y="996"/>
                  <a:pt x="4045" y="981"/>
                </a:cubicBezTo>
                <a:cubicBezTo>
                  <a:pt x="3549" y="981"/>
                  <a:pt x="3055" y="965"/>
                  <a:pt x="2559" y="981"/>
                </a:cubicBezTo>
                <a:cubicBezTo>
                  <a:pt x="1853" y="1011"/>
                  <a:pt x="1646" y="1181"/>
                  <a:pt x="1511" y="1770"/>
                </a:cubicBezTo>
                <a:cubicBezTo>
                  <a:pt x="1397" y="2297"/>
                  <a:pt x="1378" y="2823"/>
                  <a:pt x="1434" y="3349"/>
                </a:cubicBezTo>
                <a:cubicBezTo>
                  <a:pt x="1471" y="3565"/>
                  <a:pt x="1471" y="3798"/>
                  <a:pt x="1471" y="4016"/>
                </a:cubicBezTo>
                <a:cubicBezTo>
                  <a:pt x="1490" y="9002"/>
                  <a:pt x="1490" y="13972"/>
                  <a:pt x="1508" y="18956"/>
                </a:cubicBezTo>
                <a:cubicBezTo>
                  <a:pt x="1508" y="19079"/>
                  <a:pt x="1508" y="19204"/>
                  <a:pt x="1527" y="19327"/>
                </a:cubicBezTo>
                <a:cubicBezTo>
                  <a:pt x="1641" y="19962"/>
                  <a:pt x="2060" y="20350"/>
                  <a:pt x="2918" y="20365"/>
                </a:cubicBezTo>
                <a:cubicBezTo>
                  <a:pt x="6232" y="20473"/>
                  <a:pt x="9545" y="20473"/>
                  <a:pt x="12859" y="20428"/>
                </a:cubicBezTo>
                <a:cubicBezTo>
                  <a:pt x="14536" y="20397"/>
                  <a:pt x="16230" y="20397"/>
                  <a:pt x="17907" y="20380"/>
                </a:cubicBezTo>
                <a:cubicBezTo>
                  <a:pt x="18326" y="20380"/>
                  <a:pt x="18727" y="20395"/>
                  <a:pt x="19144" y="20365"/>
                </a:cubicBezTo>
                <a:cubicBezTo>
                  <a:pt x="19810" y="20335"/>
                  <a:pt x="20192" y="20024"/>
                  <a:pt x="20173" y="19483"/>
                </a:cubicBezTo>
                <a:cubicBezTo>
                  <a:pt x="20155" y="18879"/>
                  <a:pt x="20115" y="18244"/>
                  <a:pt x="20097" y="17640"/>
                </a:cubicBezTo>
                <a:cubicBezTo>
                  <a:pt x="20078" y="16928"/>
                  <a:pt x="20115" y="16216"/>
                  <a:pt x="20078" y="15504"/>
                </a:cubicBezTo>
                <a:cubicBezTo>
                  <a:pt x="20020" y="13739"/>
                  <a:pt x="19906" y="11960"/>
                  <a:pt x="19868" y="10193"/>
                </a:cubicBezTo>
                <a:cubicBezTo>
                  <a:pt x="19831" y="8737"/>
                  <a:pt x="19868" y="7282"/>
                  <a:pt x="19868" y="5841"/>
                </a:cubicBezTo>
                <a:cubicBezTo>
                  <a:pt x="19868" y="5733"/>
                  <a:pt x="19850" y="5608"/>
                  <a:pt x="19850" y="5548"/>
                </a:cubicBezTo>
                <a:cubicBezTo>
                  <a:pt x="18706" y="5548"/>
                  <a:pt x="17620" y="5563"/>
                  <a:pt x="16554" y="5548"/>
                </a:cubicBezTo>
                <a:cubicBezTo>
                  <a:pt x="16230" y="5548"/>
                  <a:pt x="15887" y="5518"/>
                  <a:pt x="15582" y="5455"/>
                </a:cubicBezTo>
                <a:cubicBezTo>
                  <a:pt x="14935" y="5332"/>
                  <a:pt x="14725" y="5114"/>
                  <a:pt x="14648" y="4588"/>
                </a:cubicBezTo>
                <a:cubicBezTo>
                  <a:pt x="14630" y="4433"/>
                  <a:pt x="14630" y="4277"/>
                  <a:pt x="14611" y="4124"/>
                </a:cubicBezTo>
                <a:cubicBezTo>
                  <a:pt x="14515" y="3164"/>
                  <a:pt x="14401" y="2174"/>
                  <a:pt x="14269" y="1136"/>
                </a:cubicBezTo>
                <a:close/>
                <a:moveTo>
                  <a:pt x="16137" y="4558"/>
                </a:moveTo>
                <a:cubicBezTo>
                  <a:pt x="16975" y="4527"/>
                  <a:pt x="17756" y="4480"/>
                  <a:pt x="18555" y="4450"/>
                </a:cubicBezTo>
                <a:cubicBezTo>
                  <a:pt x="18746" y="4434"/>
                  <a:pt x="18916" y="4419"/>
                  <a:pt x="19221" y="4402"/>
                </a:cubicBezTo>
                <a:lnTo>
                  <a:pt x="15717" y="1818"/>
                </a:lnTo>
                <a:lnTo>
                  <a:pt x="15641" y="1865"/>
                </a:lnTo>
                <a:cubicBezTo>
                  <a:pt x="15792" y="2747"/>
                  <a:pt x="15964" y="3630"/>
                  <a:pt x="16137" y="45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4" name="Google Shape;1934;p39"/>
          <p:cNvSpPr/>
          <p:nvPr/>
        </p:nvSpPr>
        <p:spPr>
          <a:xfrm>
            <a:off x="4398342" y="3519346"/>
            <a:ext cx="51987" cy="68932"/>
          </a:xfrm>
          <a:custGeom>
            <a:rect b="b" l="l" r="r" t="t"/>
            <a:pathLst>
              <a:path extrusionOk="0" h="20334" w="20150">
                <a:moveTo>
                  <a:pt x="15387" y="15701"/>
                </a:moveTo>
                <a:cubicBezTo>
                  <a:pt x="15215" y="14228"/>
                  <a:pt x="14066" y="13762"/>
                  <a:pt x="12927" y="13361"/>
                </a:cubicBezTo>
                <a:cubicBezTo>
                  <a:pt x="12401" y="13156"/>
                  <a:pt x="11703" y="13091"/>
                  <a:pt x="11165" y="12895"/>
                </a:cubicBezTo>
                <a:cubicBezTo>
                  <a:pt x="10639" y="12764"/>
                  <a:pt x="10199" y="12494"/>
                  <a:pt x="9941" y="12093"/>
                </a:cubicBezTo>
                <a:cubicBezTo>
                  <a:pt x="9672" y="11692"/>
                  <a:pt x="9501" y="11291"/>
                  <a:pt x="9587" y="10890"/>
                </a:cubicBezTo>
                <a:cubicBezTo>
                  <a:pt x="9672" y="10489"/>
                  <a:pt x="9941" y="10088"/>
                  <a:pt x="10381" y="9753"/>
                </a:cubicBezTo>
                <a:cubicBezTo>
                  <a:pt x="10822" y="9417"/>
                  <a:pt x="11262" y="9286"/>
                  <a:pt x="11874" y="9221"/>
                </a:cubicBezTo>
                <a:cubicBezTo>
                  <a:pt x="13453" y="9016"/>
                  <a:pt x="14946" y="8820"/>
                  <a:pt x="16525" y="8689"/>
                </a:cubicBezTo>
                <a:cubicBezTo>
                  <a:pt x="17750" y="8558"/>
                  <a:pt x="18899" y="8755"/>
                  <a:pt x="19683" y="9556"/>
                </a:cubicBezTo>
                <a:cubicBezTo>
                  <a:pt x="20478" y="10424"/>
                  <a:pt x="20209" y="11299"/>
                  <a:pt x="19243" y="12035"/>
                </a:cubicBezTo>
                <a:cubicBezTo>
                  <a:pt x="19157" y="12166"/>
                  <a:pt x="19071" y="12240"/>
                  <a:pt x="19071" y="12436"/>
                </a:cubicBezTo>
                <a:cubicBezTo>
                  <a:pt x="19157" y="12567"/>
                  <a:pt x="19243" y="12772"/>
                  <a:pt x="19243" y="12903"/>
                </a:cubicBezTo>
                <a:cubicBezTo>
                  <a:pt x="21176" y="15848"/>
                  <a:pt x="19511" y="18794"/>
                  <a:pt x="15118" y="19857"/>
                </a:cubicBezTo>
                <a:cubicBezTo>
                  <a:pt x="8094" y="21600"/>
                  <a:pt x="-424" y="18515"/>
                  <a:pt x="16" y="11365"/>
                </a:cubicBezTo>
                <a:cubicBezTo>
                  <a:pt x="285" y="6881"/>
                  <a:pt x="3088" y="3338"/>
                  <a:pt x="8276" y="998"/>
                </a:cubicBezTo>
                <a:cubicBezTo>
                  <a:pt x="9157" y="597"/>
                  <a:pt x="10124" y="327"/>
                  <a:pt x="11090" y="131"/>
                </a:cubicBezTo>
                <a:cubicBezTo>
                  <a:pt x="11359" y="0"/>
                  <a:pt x="11703" y="0"/>
                  <a:pt x="12057" y="0"/>
                </a:cubicBezTo>
                <a:cubicBezTo>
                  <a:pt x="12411" y="0"/>
                  <a:pt x="12669" y="65"/>
                  <a:pt x="12938" y="205"/>
                </a:cubicBezTo>
                <a:cubicBezTo>
                  <a:pt x="13206" y="344"/>
                  <a:pt x="13464" y="475"/>
                  <a:pt x="13733" y="671"/>
                </a:cubicBezTo>
                <a:cubicBezTo>
                  <a:pt x="13904" y="875"/>
                  <a:pt x="14087" y="1072"/>
                  <a:pt x="14173" y="1342"/>
                </a:cubicBezTo>
                <a:cubicBezTo>
                  <a:pt x="14345" y="1874"/>
                  <a:pt x="13818" y="2275"/>
                  <a:pt x="13034" y="2545"/>
                </a:cubicBezTo>
                <a:cubicBezTo>
                  <a:pt x="11713" y="3011"/>
                  <a:pt x="10317" y="3616"/>
                  <a:pt x="9254" y="4353"/>
                </a:cubicBezTo>
                <a:cubicBezTo>
                  <a:pt x="7932" y="5220"/>
                  <a:pt x="6794" y="6226"/>
                  <a:pt x="5999" y="7495"/>
                </a:cubicBezTo>
                <a:cubicBezTo>
                  <a:pt x="5204" y="8697"/>
                  <a:pt x="4775" y="9974"/>
                  <a:pt x="4678" y="11307"/>
                </a:cubicBezTo>
                <a:cubicBezTo>
                  <a:pt x="4323" y="15251"/>
                  <a:pt x="8802" y="17926"/>
                  <a:pt x="13464" y="16658"/>
                </a:cubicBezTo>
                <a:cubicBezTo>
                  <a:pt x="14162" y="16323"/>
                  <a:pt x="14785" y="16053"/>
                  <a:pt x="15397" y="157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5" name="Google Shape;1935;p39"/>
          <p:cNvSpPr/>
          <p:nvPr/>
        </p:nvSpPr>
        <p:spPr>
          <a:xfrm>
            <a:off x="4337441" y="3520137"/>
            <a:ext cx="55113" cy="69581"/>
          </a:xfrm>
          <a:custGeom>
            <a:rect b="b" l="l" r="r" t="t"/>
            <a:pathLst>
              <a:path extrusionOk="0" h="20911" w="21424">
                <a:moveTo>
                  <a:pt x="12322" y="14321"/>
                </a:moveTo>
                <a:cubicBezTo>
                  <a:pt x="13292" y="11387"/>
                  <a:pt x="14176" y="8804"/>
                  <a:pt x="15050" y="6279"/>
                </a:cubicBezTo>
                <a:cubicBezTo>
                  <a:pt x="15406" y="5121"/>
                  <a:pt x="15848" y="4029"/>
                  <a:pt x="16279" y="2871"/>
                </a:cubicBezTo>
                <a:cubicBezTo>
                  <a:pt x="16549" y="2187"/>
                  <a:pt x="16808" y="1646"/>
                  <a:pt x="17250" y="1029"/>
                </a:cubicBezTo>
                <a:cubicBezTo>
                  <a:pt x="17778" y="279"/>
                  <a:pt x="18662" y="-196"/>
                  <a:pt x="19806" y="79"/>
                </a:cubicBezTo>
                <a:cubicBezTo>
                  <a:pt x="21035" y="287"/>
                  <a:pt x="21391" y="1029"/>
                  <a:pt x="21391" y="1921"/>
                </a:cubicBezTo>
                <a:cubicBezTo>
                  <a:pt x="21477" y="2537"/>
                  <a:pt x="21391" y="3146"/>
                  <a:pt x="21218" y="3762"/>
                </a:cubicBezTo>
                <a:cubicBezTo>
                  <a:pt x="19633" y="8462"/>
                  <a:pt x="18048" y="13096"/>
                  <a:pt x="16365" y="17796"/>
                </a:cubicBezTo>
                <a:cubicBezTo>
                  <a:pt x="16193" y="18412"/>
                  <a:pt x="15837" y="18954"/>
                  <a:pt x="15481" y="19496"/>
                </a:cubicBezTo>
                <a:cubicBezTo>
                  <a:pt x="14338" y="21196"/>
                  <a:pt x="12041" y="21404"/>
                  <a:pt x="10456" y="19904"/>
                </a:cubicBezTo>
                <a:cubicBezTo>
                  <a:pt x="9572" y="19021"/>
                  <a:pt x="8871" y="18062"/>
                  <a:pt x="8159" y="17112"/>
                </a:cubicBezTo>
                <a:cubicBezTo>
                  <a:pt x="5689" y="13162"/>
                  <a:pt x="3306" y="9212"/>
                  <a:pt x="934" y="5321"/>
                </a:cubicBezTo>
                <a:cubicBezTo>
                  <a:pt x="492" y="4571"/>
                  <a:pt x="233" y="3687"/>
                  <a:pt x="50" y="2871"/>
                </a:cubicBezTo>
                <a:cubicBezTo>
                  <a:pt x="-123" y="2121"/>
                  <a:pt x="136" y="1371"/>
                  <a:pt x="1193" y="1029"/>
                </a:cubicBezTo>
                <a:cubicBezTo>
                  <a:pt x="2077" y="687"/>
                  <a:pt x="3134" y="962"/>
                  <a:pt x="3921" y="1712"/>
                </a:cubicBezTo>
                <a:cubicBezTo>
                  <a:pt x="4363" y="2121"/>
                  <a:pt x="4719" y="2662"/>
                  <a:pt x="4978" y="3146"/>
                </a:cubicBezTo>
                <a:cubicBezTo>
                  <a:pt x="7178" y="6487"/>
                  <a:pt x="9302" y="9821"/>
                  <a:pt x="11416" y="13229"/>
                </a:cubicBezTo>
                <a:cubicBezTo>
                  <a:pt x="11588" y="13362"/>
                  <a:pt x="11772" y="13704"/>
                  <a:pt x="12300" y="143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6" name="Google Shape;1936;p39"/>
          <p:cNvSpPr/>
          <p:nvPr/>
        </p:nvSpPr>
        <p:spPr>
          <a:xfrm>
            <a:off x="4291204" y="3520026"/>
            <a:ext cx="40929" cy="67865"/>
          </a:xfrm>
          <a:custGeom>
            <a:rect b="b" l="l" r="r" t="t"/>
            <a:pathLst>
              <a:path extrusionOk="0" h="21291" w="18775">
                <a:moveTo>
                  <a:pt x="12228" y="2674"/>
                </a:moveTo>
                <a:cubicBezTo>
                  <a:pt x="7550" y="2891"/>
                  <a:pt x="5579" y="4100"/>
                  <a:pt x="4956" y="7013"/>
                </a:cubicBezTo>
                <a:cubicBezTo>
                  <a:pt x="5782" y="7300"/>
                  <a:pt x="6621" y="7578"/>
                  <a:pt x="7550" y="7865"/>
                </a:cubicBezTo>
                <a:cubicBezTo>
                  <a:pt x="9215" y="8361"/>
                  <a:pt x="10982" y="8856"/>
                  <a:pt x="12648" y="9430"/>
                </a:cubicBezTo>
                <a:cubicBezTo>
                  <a:pt x="14618" y="10143"/>
                  <a:pt x="16385" y="11204"/>
                  <a:pt x="17530" y="12491"/>
                </a:cubicBezTo>
                <a:cubicBezTo>
                  <a:pt x="20746" y="16256"/>
                  <a:pt x="17428" y="20735"/>
                  <a:pt x="11084" y="21239"/>
                </a:cubicBezTo>
                <a:cubicBezTo>
                  <a:pt x="7448" y="21526"/>
                  <a:pt x="4333" y="20596"/>
                  <a:pt x="1523" y="19109"/>
                </a:cubicBezTo>
                <a:cubicBezTo>
                  <a:pt x="1104" y="18969"/>
                  <a:pt x="900" y="18683"/>
                  <a:pt x="697" y="18396"/>
                </a:cubicBezTo>
                <a:cubicBezTo>
                  <a:pt x="595" y="17900"/>
                  <a:pt x="379" y="17187"/>
                  <a:pt x="799" y="16830"/>
                </a:cubicBezTo>
                <a:cubicBezTo>
                  <a:pt x="1218" y="16474"/>
                  <a:pt x="2248" y="16335"/>
                  <a:pt x="2985" y="16265"/>
                </a:cubicBezTo>
                <a:cubicBezTo>
                  <a:pt x="3507" y="16196"/>
                  <a:pt x="4028" y="16483"/>
                  <a:pt x="4549" y="16622"/>
                </a:cubicBezTo>
                <a:cubicBezTo>
                  <a:pt x="5795" y="16909"/>
                  <a:pt x="7041" y="17117"/>
                  <a:pt x="8287" y="17335"/>
                </a:cubicBezTo>
                <a:cubicBezTo>
                  <a:pt x="10677" y="17691"/>
                  <a:pt x="12762" y="17117"/>
                  <a:pt x="13487" y="16056"/>
                </a:cubicBezTo>
                <a:cubicBezTo>
                  <a:pt x="14211" y="15065"/>
                  <a:pt x="13283" y="13639"/>
                  <a:pt x="11198" y="12717"/>
                </a:cubicBezTo>
                <a:cubicBezTo>
                  <a:pt x="10156" y="12291"/>
                  <a:pt x="9113" y="11865"/>
                  <a:pt x="7982" y="11578"/>
                </a:cubicBezTo>
                <a:cubicBezTo>
                  <a:pt x="6532" y="11152"/>
                  <a:pt x="4969" y="10796"/>
                  <a:pt x="3621" y="10300"/>
                </a:cubicBezTo>
                <a:cubicBezTo>
                  <a:pt x="188" y="9091"/>
                  <a:pt x="-854" y="6961"/>
                  <a:pt x="710" y="4613"/>
                </a:cubicBezTo>
                <a:cubicBezTo>
                  <a:pt x="1854" y="2691"/>
                  <a:pt x="3723" y="1126"/>
                  <a:pt x="6532" y="422"/>
                </a:cubicBezTo>
                <a:cubicBezTo>
                  <a:pt x="7982" y="-4"/>
                  <a:pt x="9647" y="-74"/>
                  <a:pt x="11109" y="65"/>
                </a:cubicBezTo>
                <a:cubicBezTo>
                  <a:pt x="13080" y="283"/>
                  <a:pt x="13499" y="1204"/>
                  <a:pt x="12253" y="27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7" name="Google Shape;1937;p39"/>
          <p:cNvSpPr/>
          <p:nvPr/>
        </p:nvSpPr>
        <p:spPr>
          <a:xfrm>
            <a:off x="844179" y="3778799"/>
            <a:ext cx="256284" cy="315219"/>
          </a:xfrm>
          <a:custGeom>
            <a:rect b="b" l="l" r="r" t="t"/>
            <a:pathLst>
              <a:path extrusionOk="0" h="21513" w="21600">
                <a:moveTo>
                  <a:pt x="21563" y="12384"/>
                </a:moveTo>
                <a:cubicBezTo>
                  <a:pt x="21581" y="14085"/>
                  <a:pt x="21600" y="15788"/>
                  <a:pt x="21600" y="17490"/>
                </a:cubicBezTo>
                <a:cubicBezTo>
                  <a:pt x="21600" y="18216"/>
                  <a:pt x="21542" y="18975"/>
                  <a:pt x="21523" y="19702"/>
                </a:cubicBezTo>
                <a:cubicBezTo>
                  <a:pt x="21523" y="20739"/>
                  <a:pt x="20548" y="21388"/>
                  <a:pt x="19382" y="21420"/>
                </a:cubicBezTo>
                <a:cubicBezTo>
                  <a:pt x="16686" y="21468"/>
                  <a:pt x="14010" y="21513"/>
                  <a:pt x="11314" y="21513"/>
                </a:cubicBezTo>
                <a:cubicBezTo>
                  <a:pt x="8829" y="21498"/>
                  <a:pt x="6363" y="21435"/>
                  <a:pt x="3859" y="21373"/>
                </a:cubicBezTo>
                <a:cubicBezTo>
                  <a:pt x="3191" y="21343"/>
                  <a:pt x="2522" y="21280"/>
                  <a:pt x="1872" y="21203"/>
                </a:cubicBezTo>
                <a:cubicBezTo>
                  <a:pt x="1108" y="21110"/>
                  <a:pt x="344" y="20383"/>
                  <a:pt x="306" y="19717"/>
                </a:cubicBezTo>
                <a:cubicBezTo>
                  <a:pt x="269" y="19206"/>
                  <a:pt x="229" y="18680"/>
                  <a:pt x="229" y="18169"/>
                </a:cubicBezTo>
                <a:cubicBezTo>
                  <a:pt x="192" y="15446"/>
                  <a:pt x="133" y="12723"/>
                  <a:pt x="115" y="10000"/>
                </a:cubicBezTo>
                <a:cubicBezTo>
                  <a:pt x="77" y="7447"/>
                  <a:pt x="37" y="4894"/>
                  <a:pt x="0" y="2341"/>
                </a:cubicBezTo>
                <a:cubicBezTo>
                  <a:pt x="0" y="1830"/>
                  <a:pt x="152" y="1336"/>
                  <a:pt x="458" y="903"/>
                </a:cubicBezTo>
                <a:cubicBezTo>
                  <a:pt x="591" y="687"/>
                  <a:pt x="802" y="485"/>
                  <a:pt x="1050" y="362"/>
                </a:cubicBezTo>
                <a:cubicBezTo>
                  <a:pt x="1316" y="238"/>
                  <a:pt x="1604" y="161"/>
                  <a:pt x="1910" y="161"/>
                </a:cubicBezTo>
                <a:cubicBezTo>
                  <a:pt x="2885" y="131"/>
                  <a:pt x="3841" y="131"/>
                  <a:pt x="4797" y="83"/>
                </a:cubicBezTo>
                <a:cubicBezTo>
                  <a:pt x="8028" y="-87"/>
                  <a:pt x="11277" y="53"/>
                  <a:pt x="14508" y="68"/>
                </a:cubicBezTo>
                <a:cubicBezTo>
                  <a:pt x="14832" y="53"/>
                  <a:pt x="15157" y="98"/>
                  <a:pt x="15464" y="208"/>
                </a:cubicBezTo>
                <a:cubicBezTo>
                  <a:pt x="15770" y="301"/>
                  <a:pt x="16036" y="456"/>
                  <a:pt x="16265" y="642"/>
                </a:cubicBezTo>
                <a:cubicBezTo>
                  <a:pt x="17317" y="1446"/>
                  <a:pt x="18444" y="2190"/>
                  <a:pt x="19515" y="2962"/>
                </a:cubicBezTo>
                <a:cubicBezTo>
                  <a:pt x="19917" y="3240"/>
                  <a:pt x="20279" y="3565"/>
                  <a:pt x="20700" y="3844"/>
                </a:cubicBezTo>
                <a:cubicBezTo>
                  <a:pt x="21121" y="4122"/>
                  <a:pt x="21291" y="4510"/>
                  <a:pt x="21291" y="4943"/>
                </a:cubicBezTo>
                <a:cubicBezTo>
                  <a:pt x="21329" y="6429"/>
                  <a:pt x="21350" y="7899"/>
                  <a:pt x="21387" y="9385"/>
                </a:cubicBezTo>
                <a:cubicBezTo>
                  <a:pt x="21425" y="10389"/>
                  <a:pt x="21446" y="11396"/>
                  <a:pt x="21464" y="12386"/>
                </a:cubicBezTo>
                <a:lnTo>
                  <a:pt x="21542" y="12386"/>
                </a:lnTo>
                <a:cubicBezTo>
                  <a:pt x="21542" y="12386"/>
                  <a:pt x="21560" y="12386"/>
                  <a:pt x="21560" y="12386"/>
                </a:cubicBezTo>
                <a:close/>
                <a:moveTo>
                  <a:pt x="14262" y="1103"/>
                </a:moveTo>
                <a:cubicBezTo>
                  <a:pt x="13956" y="1073"/>
                  <a:pt x="13708" y="1056"/>
                  <a:pt x="13439" y="1056"/>
                </a:cubicBezTo>
                <a:cubicBezTo>
                  <a:pt x="11279" y="1026"/>
                  <a:pt x="9101" y="994"/>
                  <a:pt x="6922" y="978"/>
                </a:cubicBezTo>
                <a:cubicBezTo>
                  <a:pt x="5947" y="963"/>
                  <a:pt x="4954" y="963"/>
                  <a:pt x="3979" y="948"/>
                </a:cubicBezTo>
                <a:cubicBezTo>
                  <a:pt x="3481" y="948"/>
                  <a:pt x="2985" y="933"/>
                  <a:pt x="2487" y="963"/>
                </a:cubicBezTo>
                <a:cubicBezTo>
                  <a:pt x="1800" y="994"/>
                  <a:pt x="1590" y="1149"/>
                  <a:pt x="1454" y="1705"/>
                </a:cubicBezTo>
                <a:cubicBezTo>
                  <a:pt x="1339" y="2231"/>
                  <a:pt x="1302" y="2757"/>
                  <a:pt x="1358" y="3283"/>
                </a:cubicBezTo>
                <a:cubicBezTo>
                  <a:pt x="1396" y="3594"/>
                  <a:pt x="1417" y="3887"/>
                  <a:pt x="1417" y="4196"/>
                </a:cubicBezTo>
                <a:cubicBezTo>
                  <a:pt x="1435" y="9116"/>
                  <a:pt x="1435" y="14053"/>
                  <a:pt x="1454" y="18973"/>
                </a:cubicBezTo>
                <a:cubicBezTo>
                  <a:pt x="1454" y="19066"/>
                  <a:pt x="1454" y="19174"/>
                  <a:pt x="1473" y="19267"/>
                </a:cubicBezTo>
                <a:cubicBezTo>
                  <a:pt x="1587" y="19901"/>
                  <a:pt x="1989" y="20319"/>
                  <a:pt x="2887" y="20349"/>
                </a:cubicBezTo>
                <a:cubicBezTo>
                  <a:pt x="6214" y="20442"/>
                  <a:pt x="9538" y="20457"/>
                  <a:pt x="12864" y="20412"/>
                </a:cubicBezTo>
                <a:cubicBezTo>
                  <a:pt x="14547" y="20381"/>
                  <a:pt x="16209" y="20381"/>
                  <a:pt x="17890" y="20364"/>
                </a:cubicBezTo>
                <a:cubicBezTo>
                  <a:pt x="18311" y="20364"/>
                  <a:pt x="18713" y="20379"/>
                  <a:pt x="19131" y="20349"/>
                </a:cubicBezTo>
                <a:cubicBezTo>
                  <a:pt x="19858" y="20319"/>
                  <a:pt x="20202" y="20024"/>
                  <a:pt x="20202" y="19452"/>
                </a:cubicBezTo>
                <a:cubicBezTo>
                  <a:pt x="20183" y="18848"/>
                  <a:pt x="20144" y="18260"/>
                  <a:pt x="20125" y="17658"/>
                </a:cubicBezTo>
                <a:cubicBezTo>
                  <a:pt x="20106" y="16931"/>
                  <a:pt x="20144" y="16203"/>
                  <a:pt x="20106" y="15476"/>
                </a:cubicBezTo>
                <a:cubicBezTo>
                  <a:pt x="20048" y="13682"/>
                  <a:pt x="19933" y="11901"/>
                  <a:pt x="19896" y="10123"/>
                </a:cubicBezTo>
                <a:cubicBezTo>
                  <a:pt x="19858" y="8684"/>
                  <a:pt x="19896" y="7244"/>
                  <a:pt x="19896" y="5806"/>
                </a:cubicBezTo>
                <a:cubicBezTo>
                  <a:pt x="19896" y="5698"/>
                  <a:pt x="19877" y="5590"/>
                  <a:pt x="19877" y="5480"/>
                </a:cubicBezTo>
                <a:cubicBezTo>
                  <a:pt x="19819" y="5465"/>
                  <a:pt x="19763" y="5465"/>
                  <a:pt x="19685" y="5450"/>
                </a:cubicBezTo>
                <a:cubicBezTo>
                  <a:pt x="18634" y="5465"/>
                  <a:pt x="17584" y="5498"/>
                  <a:pt x="16532" y="5498"/>
                </a:cubicBezTo>
                <a:cubicBezTo>
                  <a:pt x="16207" y="5498"/>
                  <a:pt x="15863" y="5467"/>
                  <a:pt x="15557" y="5405"/>
                </a:cubicBezTo>
                <a:cubicBezTo>
                  <a:pt x="14907" y="5282"/>
                  <a:pt x="14716" y="5064"/>
                  <a:pt x="14641" y="4538"/>
                </a:cubicBezTo>
                <a:cubicBezTo>
                  <a:pt x="14582" y="4059"/>
                  <a:pt x="14526" y="3563"/>
                  <a:pt x="14489" y="3083"/>
                </a:cubicBezTo>
                <a:cubicBezTo>
                  <a:pt x="14430" y="2464"/>
                  <a:pt x="14356" y="1815"/>
                  <a:pt x="14260" y="1101"/>
                </a:cubicBezTo>
                <a:close/>
                <a:moveTo>
                  <a:pt x="16135" y="4523"/>
                </a:moveTo>
                <a:lnTo>
                  <a:pt x="19211" y="4368"/>
                </a:lnTo>
                <a:lnTo>
                  <a:pt x="15693" y="1785"/>
                </a:lnTo>
                <a:lnTo>
                  <a:pt x="15616" y="1815"/>
                </a:lnTo>
                <a:cubicBezTo>
                  <a:pt x="15789" y="2712"/>
                  <a:pt x="15959" y="3609"/>
                  <a:pt x="16132" y="4523"/>
                </a:cubicBezTo>
                <a:lnTo>
                  <a:pt x="16132" y="45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8" name="Google Shape;1938;p39"/>
          <p:cNvSpPr/>
          <p:nvPr/>
        </p:nvSpPr>
        <p:spPr>
          <a:xfrm>
            <a:off x="891602" y="3944564"/>
            <a:ext cx="161406" cy="14849"/>
          </a:xfrm>
          <a:custGeom>
            <a:rect b="b" l="l" r="r" t="t"/>
            <a:pathLst>
              <a:path extrusionOk="0" h="21365" w="21600">
                <a:moveTo>
                  <a:pt x="10557" y="2685"/>
                </a:moveTo>
                <a:cubicBezTo>
                  <a:pt x="13500" y="1685"/>
                  <a:pt x="16442" y="725"/>
                  <a:pt x="19418" y="85"/>
                </a:cubicBezTo>
                <a:cubicBezTo>
                  <a:pt x="19904" y="-235"/>
                  <a:pt x="20390" y="405"/>
                  <a:pt x="20873" y="1085"/>
                </a:cubicBezTo>
                <a:cubicBezTo>
                  <a:pt x="21388" y="1725"/>
                  <a:pt x="21600" y="4685"/>
                  <a:pt x="21600" y="9245"/>
                </a:cubicBezTo>
                <a:cubicBezTo>
                  <a:pt x="21600" y="13805"/>
                  <a:pt x="21325" y="17085"/>
                  <a:pt x="20843" y="18085"/>
                </a:cubicBezTo>
                <a:cubicBezTo>
                  <a:pt x="20175" y="19085"/>
                  <a:pt x="19477" y="19725"/>
                  <a:pt x="18810" y="20045"/>
                </a:cubicBezTo>
                <a:cubicBezTo>
                  <a:pt x="14806" y="20685"/>
                  <a:pt x="10832" y="21365"/>
                  <a:pt x="6824" y="21365"/>
                </a:cubicBezTo>
                <a:cubicBezTo>
                  <a:pt x="5035" y="21365"/>
                  <a:pt x="3213" y="20725"/>
                  <a:pt x="1425" y="20365"/>
                </a:cubicBezTo>
                <a:cubicBezTo>
                  <a:pt x="1032" y="20365"/>
                  <a:pt x="668" y="19365"/>
                  <a:pt x="334" y="17405"/>
                </a:cubicBezTo>
                <a:cubicBezTo>
                  <a:pt x="241" y="16765"/>
                  <a:pt x="152" y="15445"/>
                  <a:pt x="93" y="14125"/>
                </a:cubicBezTo>
                <a:cubicBezTo>
                  <a:pt x="33" y="12805"/>
                  <a:pt x="0" y="11525"/>
                  <a:pt x="0" y="10205"/>
                </a:cubicBezTo>
                <a:cubicBezTo>
                  <a:pt x="0" y="6925"/>
                  <a:pt x="304" y="5645"/>
                  <a:pt x="575" y="5645"/>
                </a:cubicBezTo>
                <a:cubicBezTo>
                  <a:pt x="787" y="5645"/>
                  <a:pt x="998" y="5645"/>
                  <a:pt x="1243" y="5325"/>
                </a:cubicBezTo>
                <a:lnTo>
                  <a:pt x="10587" y="3365"/>
                </a:lnTo>
                <a:lnTo>
                  <a:pt x="10557" y="27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9" name="Google Shape;1939;p39"/>
          <p:cNvSpPr/>
          <p:nvPr/>
        </p:nvSpPr>
        <p:spPr>
          <a:xfrm>
            <a:off x="891824" y="3890191"/>
            <a:ext cx="154718" cy="14580"/>
          </a:xfrm>
          <a:custGeom>
            <a:rect b="b" l="l" r="r" t="t"/>
            <a:pathLst>
              <a:path extrusionOk="0" h="21363" w="21571">
                <a:moveTo>
                  <a:pt x="10495" y="19281"/>
                </a:moveTo>
                <a:cubicBezTo>
                  <a:pt x="8565" y="19932"/>
                  <a:pt x="6701" y="20949"/>
                  <a:pt x="4868" y="21275"/>
                </a:cubicBezTo>
                <a:cubicBezTo>
                  <a:pt x="3507" y="21600"/>
                  <a:pt x="2119" y="20949"/>
                  <a:pt x="758" y="20624"/>
                </a:cubicBezTo>
                <a:cubicBezTo>
                  <a:pt x="317" y="20298"/>
                  <a:pt x="31" y="17288"/>
                  <a:pt x="0" y="13627"/>
                </a:cubicBezTo>
                <a:cubicBezTo>
                  <a:pt x="0" y="9641"/>
                  <a:pt x="220" y="6956"/>
                  <a:pt x="696" y="6305"/>
                </a:cubicBezTo>
                <a:cubicBezTo>
                  <a:pt x="1013" y="5980"/>
                  <a:pt x="1392" y="5654"/>
                  <a:pt x="1709" y="5654"/>
                </a:cubicBezTo>
                <a:cubicBezTo>
                  <a:pt x="4079" y="5003"/>
                  <a:pt x="6419" y="4637"/>
                  <a:pt x="8793" y="3661"/>
                </a:cubicBezTo>
                <a:cubicBezTo>
                  <a:pt x="12208" y="2644"/>
                  <a:pt x="15622" y="1668"/>
                  <a:pt x="19036" y="325"/>
                </a:cubicBezTo>
                <a:cubicBezTo>
                  <a:pt x="19477" y="0"/>
                  <a:pt x="19953" y="0"/>
                  <a:pt x="20397" y="0"/>
                </a:cubicBezTo>
                <a:cubicBezTo>
                  <a:pt x="21155" y="325"/>
                  <a:pt x="21534" y="2644"/>
                  <a:pt x="21569" y="7647"/>
                </a:cubicBezTo>
                <a:cubicBezTo>
                  <a:pt x="21600" y="12651"/>
                  <a:pt x="21252" y="16637"/>
                  <a:pt x="20525" y="16963"/>
                </a:cubicBezTo>
                <a:cubicBezTo>
                  <a:pt x="19388" y="17980"/>
                  <a:pt x="18247" y="18631"/>
                  <a:pt x="17111" y="18631"/>
                </a:cubicBezTo>
                <a:cubicBezTo>
                  <a:pt x="14930" y="19281"/>
                  <a:pt x="12683" y="19281"/>
                  <a:pt x="10502" y="192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0" name="Google Shape;1940;p39"/>
          <p:cNvSpPr/>
          <p:nvPr/>
        </p:nvSpPr>
        <p:spPr>
          <a:xfrm>
            <a:off x="892711" y="3919159"/>
            <a:ext cx="157140" cy="12274"/>
          </a:xfrm>
          <a:custGeom>
            <a:rect b="b" l="l" r="r" t="t"/>
            <a:pathLst>
              <a:path extrusionOk="0" h="19877" w="21600">
                <a:moveTo>
                  <a:pt x="11720" y="19190"/>
                </a:moveTo>
                <a:cubicBezTo>
                  <a:pt x="8199" y="19549"/>
                  <a:pt x="4646" y="21390"/>
                  <a:pt x="1124" y="16989"/>
                </a:cubicBezTo>
                <a:cubicBezTo>
                  <a:pt x="842" y="16630"/>
                  <a:pt x="564" y="16271"/>
                  <a:pt x="282" y="14789"/>
                </a:cubicBezTo>
                <a:cubicBezTo>
                  <a:pt x="221" y="14430"/>
                  <a:pt x="126" y="13666"/>
                  <a:pt x="95" y="12588"/>
                </a:cubicBezTo>
                <a:cubicBezTo>
                  <a:pt x="34" y="11870"/>
                  <a:pt x="0" y="10747"/>
                  <a:pt x="0" y="9669"/>
                </a:cubicBezTo>
                <a:cubicBezTo>
                  <a:pt x="30" y="8547"/>
                  <a:pt x="61" y="7469"/>
                  <a:pt x="126" y="6750"/>
                </a:cubicBezTo>
                <a:cubicBezTo>
                  <a:pt x="191" y="6032"/>
                  <a:pt x="252" y="5269"/>
                  <a:pt x="343" y="4909"/>
                </a:cubicBezTo>
                <a:cubicBezTo>
                  <a:pt x="625" y="4191"/>
                  <a:pt x="903" y="4191"/>
                  <a:pt x="1185" y="4191"/>
                </a:cubicBezTo>
                <a:cubicBezTo>
                  <a:pt x="3587" y="4191"/>
                  <a:pt x="6015" y="4550"/>
                  <a:pt x="8416" y="3832"/>
                </a:cubicBezTo>
                <a:cubicBezTo>
                  <a:pt x="12281" y="3113"/>
                  <a:pt x="16115" y="1272"/>
                  <a:pt x="19915" y="149"/>
                </a:cubicBezTo>
                <a:cubicBezTo>
                  <a:pt x="20228" y="-210"/>
                  <a:pt x="20601" y="149"/>
                  <a:pt x="20914" y="509"/>
                </a:cubicBezTo>
                <a:cubicBezTo>
                  <a:pt x="21348" y="1227"/>
                  <a:pt x="21600" y="4550"/>
                  <a:pt x="21600" y="8592"/>
                </a:cubicBezTo>
                <a:cubicBezTo>
                  <a:pt x="21600" y="12633"/>
                  <a:pt x="21352" y="16316"/>
                  <a:pt x="20914" y="17393"/>
                </a:cubicBezTo>
                <a:cubicBezTo>
                  <a:pt x="20727" y="17753"/>
                  <a:pt x="20510" y="18112"/>
                  <a:pt x="20354" y="17753"/>
                </a:cubicBezTo>
                <a:cubicBezTo>
                  <a:pt x="17861" y="18112"/>
                  <a:pt x="15429" y="18112"/>
                  <a:pt x="12936" y="18471"/>
                </a:cubicBezTo>
                <a:cubicBezTo>
                  <a:pt x="12532" y="19190"/>
                  <a:pt x="12125" y="19190"/>
                  <a:pt x="11720" y="191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1" name="Google Shape;1941;p39"/>
          <p:cNvSpPr/>
          <p:nvPr/>
        </p:nvSpPr>
        <p:spPr>
          <a:xfrm>
            <a:off x="942800" y="3980100"/>
            <a:ext cx="61305" cy="13701"/>
          </a:xfrm>
          <a:custGeom>
            <a:rect b="b" l="l" r="r" t="t"/>
            <a:pathLst>
              <a:path extrusionOk="0" h="21408" w="21473">
                <a:moveTo>
                  <a:pt x="10260" y="154"/>
                </a:moveTo>
                <a:cubicBezTo>
                  <a:pt x="12407" y="154"/>
                  <a:pt x="14554" y="-192"/>
                  <a:pt x="16692" y="154"/>
                </a:cubicBezTo>
                <a:cubicBezTo>
                  <a:pt x="17800" y="154"/>
                  <a:pt x="18840" y="847"/>
                  <a:pt x="19869" y="1583"/>
                </a:cubicBezTo>
                <a:cubicBezTo>
                  <a:pt x="20346" y="1929"/>
                  <a:pt x="20666" y="3011"/>
                  <a:pt x="20977" y="4396"/>
                </a:cubicBezTo>
                <a:cubicBezTo>
                  <a:pt x="21220" y="5825"/>
                  <a:pt x="21453" y="7946"/>
                  <a:pt x="21453" y="9721"/>
                </a:cubicBezTo>
                <a:cubicBezTo>
                  <a:pt x="21531" y="11842"/>
                  <a:pt x="21376" y="13963"/>
                  <a:pt x="21133" y="15737"/>
                </a:cubicBezTo>
                <a:cubicBezTo>
                  <a:pt x="20890" y="17512"/>
                  <a:pt x="20414" y="18551"/>
                  <a:pt x="20025" y="19287"/>
                </a:cubicBezTo>
                <a:cubicBezTo>
                  <a:pt x="19150" y="20715"/>
                  <a:pt x="18276" y="21408"/>
                  <a:pt x="17246" y="21408"/>
                </a:cubicBezTo>
                <a:cubicBezTo>
                  <a:pt x="12242" y="20326"/>
                  <a:pt x="7238" y="18941"/>
                  <a:pt x="2234" y="17859"/>
                </a:cubicBezTo>
                <a:cubicBezTo>
                  <a:pt x="1835" y="17512"/>
                  <a:pt x="1515" y="17166"/>
                  <a:pt x="1204" y="16776"/>
                </a:cubicBezTo>
                <a:cubicBezTo>
                  <a:pt x="407" y="15348"/>
                  <a:pt x="-69" y="12881"/>
                  <a:pt x="9" y="8985"/>
                </a:cubicBezTo>
                <a:cubicBezTo>
                  <a:pt x="9" y="7210"/>
                  <a:pt x="164" y="5782"/>
                  <a:pt x="407" y="4396"/>
                </a:cubicBezTo>
                <a:cubicBezTo>
                  <a:pt x="650" y="3314"/>
                  <a:pt x="961" y="2275"/>
                  <a:pt x="1359" y="2275"/>
                </a:cubicBezTo>
                <a:cubicBezTo>
                  <a:pt x="2078" y="1583"/>
                  <a:pt x="2788" y="1193"/>
                  <a:pt x="3507" y="1193"/>
                </a:cubicBezTo>
                <a:cubicBezTo>
                  <a:pt x="5654" y="501"/>
                  <a:pt x="7957" y="501"/>
                  <a:pt x="10260" y="111"/>
                </a:cubicBezTo>
                <a:lnTo>
                  <a:pt x="10260" y="1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2" name="Google Shape;1942;p39"/>
          <p:cNvSpPr/>
          <p:nvPr/>
        </p:nvSpPr>
        <p:spPr>
          <a:xfrm>
            <a:off x="1220214" y="3777002"/>
            <a:ext cx="256853" cy="316116"/>
          </a:xfrm>
          <a:custGeom>
            <a:rect b="b" l="l" r="r" t="t"/>
            <a:pathLst>
              <a:path extrusionOk="0" h="21600" w="21539">
                <a:moveTo>
                  <a:pt x="11976" y="21600"/>
                </a:moveTo>
                <a:cubicBezTo>
                  <a:pt x="9599" y="21570"/>
                  <a:pt x="7204" y="21537"/>
                  <a:pt x="4827" y="21477"/>
                </a:cubicBezTo>
                <a:cubicBezTo>
                  <a:pt x="3934" y="21447"/>
                  <a:pt x="3060" y="21306"/>
                  <a:pt x="2165" y="21291"/>
                </a:cubicBezTo>
                <a:cubicBezTo>
                  <a:pt x="1099" y="21261"/>
                  <a:pt x="320" y="20315"/>
                  <a:pt x="283" y="19664"/>
                </a:cubicBezTo>
                <a:cubicBezTo>
                  <a:pt x="246" y="19122"/>
                  <a:pt x="246" y="18580"/>
                  <a:pt x="225" y="18036"/>
                </a:cubicBezTo>
                <a:cubicBezTo>
                  <a:pt x="167" y="14442"/>
                  <a:pt x="111" y="10863"/>
                  <a:pt x="34" y="7253"/>
                </a:cubicBezTo>
                <a:cubicBezTo>
                  <a:pt x="16" y="5796"/>
                  <a:pt x="16" y="4341"/>
                  <a:pt x="16" y="2899"/>
                </a:cubicBezTo>
                <a:cubicBezTo>
                  <a:pt x="16" y="2450"/>
                  <a:pt x="-61" y="2001"/>
                  <a:pt x="130" y="1567"/>
                </a:cubicBezTo>
                <a:cubicBezTo>
                  <a:pt x="167" y="1459"/>
                  <a:pt x="206" y="1351"/>
                  <a:pt x="244" y="1241"/>
                </a:cubicBezTo>
                <a:cubicBezTo>
                  <a:pt x="567" y="513"/>
                  <a:pt x="1176" y="140"/>
                  <a:pt x="2146" y="125"/>
                </a:cubicBezTo>
                <a:cubicBezTo>
                  <a:pt x="3002" y="110"/>
                  <a:pt x="3858" y="95"/>
                  <a:pt x="4713" y="78"/>
                </a:cubicBezTo>
                <a:cubicBezTo>
                  <a:pt x="5551" y="47"/>
                  <a:pt x="6388" y="0"/>
                  <a:pt x="7241" y="0"/>
                </a:cubicBezTo>
                <a:cubicBezTo>
                  <a:pt x="9372" y="0"/>
                  <a:pt x="11481" y="30"/>
                  <a:pt x="13630" y="30"/>
                </a:cubicBezTo>
                <a:cubicBezTo>
                  <a:pt x="14104" y="30"/>
                  <a:pt x="14599" y="78"/>
                  <a:pt x="15055" y="78"/>
                </a:cubicBezTo>
                <a:cubicBezTo>
                  <a:pt x="15341" y="78"/>
                  <a:pt x="15644" y="171"/>
                  <a:pt x="15834" y="341"/>
                </a:cubicBezTo>
                <a:cubicBezTo>
                  <a:pt x="17355" y="1442"/>
                  <a:pt x="18895" y="2541"/>
                  <a:pt x="20418" y="3657"/>
                </a:cubicBezTo>
                <a:cubicBezTo>
                  <a:pt x="20532" y="3750"/>
                  <a:pt x="20665" y="3858"/>
                  <a:pt x="20779" y="3935"/>
                </a:cubicBezTo>
                <a:cubicBezTo>
                  <a:pt x="21102" y="4151"/>
                  <a:pt x="21234" y="4447"/>
                  <a:pt x="21253" y="4788"/>
                </a:cubicBezTo>
                <a:cubicBezTo>
                  <a:pt x="21272" y="5345"/>
                  <a:pt x="21330" y="5904"/>
                  <a:pt x="21330" y="6461"/>
                </a:cubicBezTo>
                <a:cubicBezTo>
                  <a:pt x="21367" y="8598"/>
                  <a:pt x="21406" y="10737"/>
                  <a:pt x="21444" y="12875"/>
                </a:cubicBezTo>
                <a:cubicBezTo>
                  <a:pt x="21481" y="14377"/>
                  <a:pt x="21520" y="15880"/>
                  <a:pt x="21539" y="17399"/>
                </a:cubicBezTo>
                <a:cubicBezTo>
                  <a:pt x="21539" y="18189"/>
                  <a:pt x="21462" y="18964"/>
                  <a:pt x="21462" y="19739"/>
                </a:cubicBezTo>
                <a:cubicBezTo>
                  <a:pt x="21462" y="20745"/>
                  <a:pt x="20492" y="21428"/>
                  <a:pt x="19258" y="21460"/>
                </a:cubicBezTo>
                <a:cubicBezTo>
                  <a:pt x="18211" y="21490"/>
                  <a:pt x="17167" y="21475"/>
                  <a:pt x="16120" y="21490"/>
                </a:cubicBezTo>
                <a:cubicBezTo>
                  <a:pt x="14732" y="21505"/>
                  <a:pt x="13344" y="21520"/>
                  <a:pt x="11955" y="21553"/>
                </a:cubicBezTo>
                <a:lnTo>
                  <a:pt x="11955" y="21600"/>
                </a:lnTo>
                <a:lnTo>
                  <a:pt x="11974" y="21600"/>
                </a:lnTo>
                <a:close/>
                <a:moveTo>
                  <a:pt x="14202" y="1135"/>
                </a:moveTo>
                <a:cubicBezTo>
                  <a:pt x="13992" y="1120"/>
                  <a:pt x="13841" y="1105"/>
                  <a:pt x="13688" y="1105"/>
                </a:cubicBezTo>
                <a:cubicBezTo>
                  <a:pt x="10969" y="1074"/>
                  <a:pt x="8230" y="1057"/>
                  <a:pt x="5511" y="1012"/>
                </a:cubicBezTo>
                <a:cubicBezTo>
                  <a:pt x="5074" y="1012"/>
                  <a:pt x="4618" y="1042"/>
                  <a:pt x="4181" y="981"/>
                </a:cubicBezTo>
                <a:cubicBezTo>
                  <a:pt x="3572" y="904"/>
                  <a:pt x="2983" y="981"/>
                  <a:pt x="2392" y="997"/>
                </a:cubicBezTo>
                <a:cubicBezTo>
                  <a:pt x="1955" y="1012"/>
                  <a:pt x="1688" y="1182"/>
                  <a:pt x="1595" y="1539"/>
                </a:cubicBezTo>
                <a:cubicBezTo>
                  <a:pt x="1462" y="2065"/>
                  <a:pt x="1367" y="2577"/>
                  <a:pt x="1423" y="3119"/>
                </a:cubicBezTo>
                <a:cubicBezTo>
                  <a:pt x="1460" y="3460"/>
                  <a:pt x="1499" y="3816"/>
                  <a:pt x="1499" y="4157"/>
                </a:cubicBezTo>
                <a:cubicBezTo>
                  <a:pt x="1518" y="7721"/>
                  <a:pt x="1518" y="11315"/>
                  <a:pt x="1518" y="14877"/>
                </a:cubicBezTo>
                <a:cubicBezTo>
                  <a:pt x="1518" y="15311"/>
                  <a:pt x="1555" y="15745"/>
                  <a:pt x="1555" y="16179"/>
                </a:cubicBezTo>
                <a:cubicBezTo>
                  <a:pt x="1555" y="17062"/>
                  <a:pt x="1537" y="17930"/>
                  <a:pt x="1537" y="18813"/>
                </a:cubicBezTo>
                <a:cubicBezTo>
                  <a:pt x="1537" y="19046"/>
                  <a:pt x="1555" y="19292"/>
                  <a:pt x="1613" y="19525"/>
                </a:cubicBezTo>
                <a:cubicBezTo>
                  <a:pt x="1727" y="19944"/>
                  <a:pt x="2109" y="20346"/>
                  <a:pt x="2697" y="20315"/>
                </a:cubicBezTo>
                <a:cubicBezTo>
                  <a:pt x="2848" y="20315"/>
                  <a:pt x="3002" y="20346"/>
                  <a:pt x="3153" y="20346"/>
                </a:cubicBezTo>
                <a:cubicBezTo>
                  <a:pt x="5397" y="20376"/>
                  <a:pt x="7641" y="20439"/>
                  <a:pt x="9886" y="20439"/>
                </a:cubicBezTo>
                <a:cubicBezTo>
                  <a:pt x="12530" y="20439"/>
                  <a:pt x="15172" y="20391"/>
                  <a:pt x="17816" y="20361"/>
                </a:cubicBezTo>
                <a:cubicBezTo>
                  <a:pt x="18234" y="20361"/>
                  <a:pt x="18634" y="20376"/>
                  <a:pt x="19051" y="20361"/>
                </a:cubicBezTo>
                <a:cubicBezTo>
                  <a:pt x="19792" y="20331"/>
                  <a:pt x="20153" y="20020"/>
                  <a:pt x="20134" y="19431"/>
                </a:cubicBezTo>
                <a:cubicBezTo>
                  <a:pt x="20097" y="17865"/>
                  <a:pt x="20076" y="16300"/>
                  <a:pt x="20020" y="14735"/>
                </a:cubicBezTo>
                <a:lnTo>
                  <a:pt x="20020" y="14643"/>
                </a:lnTo>
                <a:cubicBezTo>
                  <a:pt x="19962" y="13248"/>
                  <a:pt x="19869" y="11853"/>
                  <a:pt x="19830" y="10459"/>
                </a:cubicBezTo>
                <a:cubicBezTo>
                  <a:pt x="19792" y="8972"/>
                  <a:pt x="19830" y="7469"/>
                  <a:pt x="19830" y="5982"/>
                </a:cubicBezTo>
                <a:lnTo>
                  <a:pt x="19830" y="5502"/>
                </a:lnTo>
                <a:lnTo>
                  <a:pt x="19392" y="5502"/>
                </a:lnTo>
                <a:cubicBezTo>
                  <a:pt x="18423" y="5517"/>
                  <a:pt x="17472" y="5533"/>
                  <a:pt x="16502" y="5533"/>
                </a:cubicBezTo>
                <a:cubicBezTo>
                  <a:pt x="16197" y="5533"/>
                  <a:pt x="15892" y="5502"/>
                  <a:pt x="15590" y="5455"/>
                </a:cubicBezTo>
                <a:cubicBezTo>
                  <a:pt x="14848" y="5300"/>
                  <a:pt x="14639" y="5068"/>
                  <a:pt x="14583" y="4464"/>
                </a:cubicBezTo>
                <a:cubicBezTo>
                  <a:pt x="14506" y="3644"/>
                  <a:pt x="14432" y="2821"/>
                  <a:pt x="14337" y="2001"/>
                </a:cubicBezTo>
                <a:cubicBezTo>
                  <a:pt x="14318" y="1737"/>
                  <a:pt x="14241" y="1459"/>
                  <a:pt x="14204" y="1133"/>
                </a:cubicBezTo>
                <a:lnTo>
                  <a:pt x="14204" y="1133"/>
                </a:lnTo>
                <a:close/>
                <a:moveTo>
                  <a:pt x="19127" y="4373"/>
                </a:moveTo>
                <a:lnTo>
                  <a:pt x="15590" y="1770"/>
                </a:lnTo>
                <a:cubicBezTo>
                  <a:pt x="15781" y="2745"/>
                  <a:pt x="15932" y="3644"/>
                  <a:pt x="16104" y="4527"/>
                </a:cubicBezTo>
                <a:lnTo>
                  <a:pt x="19127" y="43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3" name="Google Shape;1943;p39"/>
          <p:cNvSpPr/>
          <p:nvPr/>
        </p:nvSpPr>
        <p:spPr>
          <a:xfrm>
            <a:off x="1259295" y="3931169"/>
            <a:ext cx="176093" cy="100389"/>
          </a:xfrm>
          <a:custGeom>
            <a:rect b="b" l="l" r="r" t="t"/>
            <a:pathLst>
              <a:path extrusionOk="0" h="21168" w="21390">
                <a:moveTo>
                  <a:pt x="8743" y="4601"/>
                </a:moveTo>
                <a:cubicBezTo>
                  <a:pt x="4997" y="6034"/>
                  <a:pt x="2737" y="9810"/>
                  <a:pt x="2268" y="16743"/>
                </a:cubicBezTo>
                <a:cubicBezTo>
                  <a:pt x="2295" y="16790"/>
                  <a:pt x="2380" y="16983"/>
                  <a:pt x="2460" y="17176"/>
                </a:cubicBezTo>
                <a:cubicBezTo>
                  <a:pt x="2875" y="18181"/>
                  <a:pt x="2844" y="19181"/>
                  <a:pt x="2407" y="20139"/>
                </a:cubicBezTo>
                <a:cubicBezTo>
                  <a:pt x="1911" y="21192"/>
                  <a:pt x="1140" y="21478"/>
                  <a:pt x="560" y="20806"/>
                </a:cubicBezTo>
                <a:cubicBezTo>
                  <a:pt x="8" y="20139"/>
                  <a:pt x="-184" y="18701"/>
                  <a:pt x="203" y="17602"/>
                </a:cubicBezTo>
                <a:cubicBezTo>
                  <a:pt x="368" y="17123"/>
                  <a:pt x="618" y="16696"/>
                  <a:pt x="948" y="16024"/>
                </a:cubicBezTo>
                <a:cubicBezTo>
                  <a:pt x="1032" y="15358"/>
                  <a:pt x="1140" y="14399"/>
                  <a:pt x="1224" y="13493"/>
                </a:cubicBezTo>
                <a:cubicBezTo>
                  <a:pt x="1608" y="9863"/>
                  <a:pt x="2713" y="7039"/>
                  <a:pt x="4418" y="4987"/>
                </a:cubicBezTo>
                <a:cubicBezTo>
                  <a:pt x="4667" y="4701"/>
                  <a:pt x="4913" y="4414"/>
                  <a:pt x="5270" y="3982"/>
                </a:cubicBezTo>
                <a:cubicBezTo>
                  <a:pt x="4195" y="3982"/>
                  <a:pt x="3313" y="3935"/>
                  <a:pt x="2407" y="4028"/>
                </a:cubicBezTo>
                <a:cubicBezTo>
                  <a:pt x="2241" y="4028"/>
                  <a:pt x="2049" y="4268"/>
                  <a:pt x="1911" y="4461"/>
                </a:cubicBezTo>
                <a:cubicBezTo>
                  <a:pt x="1416" y="4987"/>
                  <a:pt x="948" y="4987"/>
                  <a:pt x="618" y="4368"/>
                </a:cubicBezTo>
                <a:cubicBezTo>
                  <a:pt x="453" y="4081"/>
                  <a:pt x="368" y="3748"/>
                  <a:pt x="342" y="3409"/>
                </a:cubicBezTo>
                <a:cubicBezTo>
                  <a:pt x="315" y="3070"/>
                  <a:pt x="368" y="2690"/>
                  <a:pt x="480" y="2357"/>
                </a:cubicBezTo>
                <a:cubicBezTo>
                  <a:pt x="729" y="1591"/>
                  <a:pt x="1332" y="1065"/>
                  <a:pt x="1746" y="1351"/>
                </a:cubicBezTo>
                <a:cubicBezTo>
                  <a:pt x="1996" y="1544"/>
                  <a:pt x="2130" y="1924"/>
                  <a:pt x="2464" y="2403"/>
                </a:cubicBezTo>
                <a:lnTo>
                  <a:pt x="8881" y="1737"/>
                </a:lnTo>
                <a:cubicBezTo>
                  <a:pt x="9046" y="544"/>
                  <a:pt x="9514" y="159"/>
                  <a:pt x="10175" y="258"/>
                </a:cubicBezTo>
                <a:cubicBezTo>
                  <a:pt x="10532" y="258"/>
                  <a:pt x="10862" y="211"/>
                  <a:pt x="11222" y="112"/>
                </a:cubicBezTo>
                <a:cubicBezTo>
                  <a:pt x="11802" y="18"/>
                  <a:pt x="12270" y="305"/>
                  <a:pt x="12516" y="1357"/>
                </a:cubicBezTo>
                <a:cubicBezTo>
                  <a:pt x="13341" y="1263"/>
                  <a:pt x="14140" y="1211"/>
                  <a:pt x="14941" y="1117"/>
                </a:cubicBezTo>
                <a:cubicBezTo>
                  <a:pt x="16292" y="1024"/>
                  <a:pt x="17613" y="924"/>
                  <a:pt x="18937" y="784"/>
                </a:cubicBezTo>
                <a:cubicBezTo>
                  <a:pt x="19267" y="737"/>
                  <a:pt x="19570" y="451"/>
                  <a:pt x="19900" y="211"/>
                </a:cubicBezTo>
                <a:cubicBezTo>
                  <a:pt x="20395" y="-122"/>
                  <a:pt x="20810" y="-75"/>
                  <a:pt x="21086" y="451"/>
                </a:cubicBezTo>
                <a:cubicBezTo>
                  <a:pt x="21251" y="737"/>
                  <a:pt x="21362" y="1071"/>
                  <a:pt x="21362" y="1410"/>
                </a:cubicBezTo>
                <a:cubicBezTo>
                  <a:pt x="21416" y="1743"/>
                  <a:pt x="21389" y="2129"/>
                  <a:pt x="21308" y="2462"/>
                </a:cubicBezTo>
                <a:cubicBezTo>
                  <a:pt x="21089" y="3514"/>
                  <a:pt x="20399" y="4040"/>
                  <a:pt x="19850" y="3514"/>
                </a:cubicBezTo>
                <a:cubicBezTo>
                  <a:pt x="19381" y="3035"/>
                  <a:pt x="18913" y="3035"/>
                  <a:pt x="18418" y="3035"/>
                </a:cubicBezTo>
                <a:cubicBezTo>
                  <a:pt x="17397" y="3081"/>
                  <a:pt x="16380" y="3128"/>
                  <a:pt x="15332" y="3181"/>
                </a:cubicBezTo>
                <a:cubicBezTo>
                  <a:pt x="15386" y="3327"/>
                  <a:pt x="15386" y="3467"/>
                  <a:pt x="15416" y="3467"/>
                </a:cubicBezTo>
                <a:cubicBezTo>
                  <a:pt x="17646" y="5811"/>
                  <a:pt x="18778" y="9395"/>
                  <a:pt x="19412" y="13651"/>
                </a:cubicBezTo>
                <a:cubicBezTo>
                  <a:pt x="19496" y="14223"/>
                  <a:pt x="19550" y="14843"/>
                  <a:pt x="19631" y="15422"/>
                </a:cubicBezTo>
                <a:cubicBezTo>
                  <a:pt x="19684" y="15854"/>
                  <a:pt x="19796" y="16234"/>
                  <a:pt x="19907" y="16568"/>
                </a:cubicBezTo>
                <a:cubicBezTo>
                  <a:pt x="20072" y="16901"/>
                  <a:pt x="20183" y="17380"/>
                  <a:pt x="20183" y="17859"/>
                </a:cubicBezTo>
                <a:cubicBezTo>
                  <a:pt x="20210" y="18339"/>
                  <a:pt x="20129" y="18766"/>
                  <a:pt x="20018" y="19151"/>
                </a:cubicBezTo>
                <a:cubicBezTo>
                  <a:pt x="19880" y="19584"/>
                  <a:pt x="19715" y="19917"/>
                  <a:pt x="19466" y="20204"/>
                </a:cubicBezTo>
                <a:cubicBezTo>
                  <a:pt x="19216" y="20443"/>
                  <a:pt x="18970" y="20584"/>
                  <a:pt x="18694" y="20537"/>
                </a:cubicBezTo>
                <a:cubicBezTo>
                  <a:pt x="18088" y="20537"/>
                  <a:pt x="17508" y="20104"/>
                  <a:pt x="17178" y="19151"/>
                </a:cubicBezTo>
                <a:cubicBezTo>
                  <a:pt x="16875" y="18245"/>
                  <a:pt x="16986" y="17333"/>
                  <a:pt x="17262" y="16474"/>
                </a:cubicBezTo>
                <a:cubicBezTo>
                  <a:pt x="17374" y="16141"/>
                  <a:pt x="17512" y="15661"/>
                  <a:pt x="17481" y="15328"/>
                </a:cubicBezTo>
                <a:cubicBezTo>
                  <a:pt x="17232" y="11645"/>
                  <a:pt x="16461" y="8395"/>
                  <a:pt x="14618" y="6244"/>
                </a:cubicBezTo>
                <a:cubicBezTo>
                  <a:pt x="14096" y="5578"/>
                  <a:pt x="13432" y="5098"/>
                  <a:pt x="12799" y="4859"/>
                </a:cubicBezTo>
                <a:cubicBezTo>
                  <a:pt x="12246" y="6677"/>
                  <a:pt x="9575" y="6630"/>
                  <a:pt x="8750" y="46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4" name="Google Shape;1944;p39"/>
          <p:cNvSpPr/>
          <p:nvPr/>
        </p:nvSpPr>
        <p:spPr>
          <a:xfrm>
            <a:off x="1597723" y="3778114"/>
            <a:ext cx="256932" cy="316163"/>
          </a:xfrm>
          <a:custGeom>
            <a:rect b="b" l="l" r="r" t="t"/>
            <a:pathLst>
              <a:path extrusionOk="0" h="21515" w="21600">
                <a:moveTo>
                  <a:pt x="12010" y="21513"/>
                </a:moveTo>
                <a:cubicBezTo>
                  <a:pt x="9627" y="21483"/>
                  <a:pt x="7226" y="21451"/>
                  <a:pt x="4843" y="21390"/>
                </a:cubicBezTo>
                <a:cubicBezTo>
                  <a:pt x="3947" y="21360"/>
                  <a:pt x="3031" y="21221"/>
                  <a:pt x="2117" y="21190"/>
                </a:cubicBezTo>
                <a:cubicBezTo>
                  <a:pt x="1087" y="21160"/>
                  <a:pt x="268" y="20141"/>
                  <a:pt x="287" y="19447"/>
                </a:cubicBezTo>
                <a:cubicBezTo>
                  <a:pt x="305" y="18505"/>
                  <a:pt x="249" y="17564"/>
                  <a:pt x="210" y="16624"/>
                </a:cubicBezTo>
                <a:cubicBezTo>
                  <a:pt x="191" y="16162"/>
                  <a:pt x="152" y="15714"/>
                  <a:pt x="152" y="15250"/>
                </a:cubicBezTo>
                <a:cubicBezTo>
                  <a:pt x="114" y="11316"/>
                  <a:pt x="75" y="7382"/>
                  <a:pt x="37" y="3447"/>
                </a:cubicBezTo>
                <a:cubicBezTo>
                  <a:pt x="37" y="3093"/>
                  <a:pt x="0" y="2723"/>
                  <a:pt x="0" y="2368"/>
                </a:cubicBezTo>
                <a:cubicBezTo>
                  <a:pt x="0" y="1843"/>
                  <a:pt x="173" y="1334"/>
                  <a:pt x="476" y="887"/>
                </a:cubicBezTo>
                <a:cubicBezTo>
                  <a:pt x="741" y="470"/>
                  <a:pt x="1182" y="223"/>
                  <a:pt x="1753" y="192"/>
                </a:cubicBezTo>
                <a:cubicBezTo>
                  <a:pt x="2460" y="145"/>
                  <a:pt x="3164" y="130"/>
                  <a:pt x="3870" y="115"/>
                </a:cubicBezTo>
                <a:cubicBezTo>
                  <a:pt x="4213" y="100"/>
                  <a:pt x="4596" y="130"/>
                  <a:pt x="4957" y="100"/>
                </a:cubicBezTo>
                <a:cubicBezTo>
                  <a:pt x="7892" y="-85"/>
                  <a:pt x="10828" y="38"/>
                  <a:pt x="13784" y="70"/>
                </a:cubicBezTo>
                <a:cubicBezTo>
                  <a:pt x="14223" y="85"/>
                  <a:pt x="14680" y="117"/>
                  <a:pt x="15118" y="100"/>
                </a:cubicBezTo>
                <a:cubicBezTo>
                  <a:pt x="15405" y="100"/>
                  <a:pt x="15708" y="192"/>
                  <a:pt x="15899" y="362"/>
                </a:cubicBezTo>
                <a:cubicBezTo>
                  <a:pt x="17424" y="1459"/>
                  <a:pt x="18968" y="2553"/>
                  <a:pt x="20495" y="3664"/>
                </a:cubicBezTo>
                <a:cubicBezTo>
                  <a:pt x="20609" y="3757"/>
                  <a:pt x="20742" y="3864"/>
                  <a:pt x="20856" y="3942"/>
                </a:cubicBezTo>
                <a:cubicBezTo>
                  <a:pt x="21180" y="4157"/>
                  <a:pt x="21313" y="4451"/>
                  <a:pt x="21313" y="4791"/>
                </a:cubicBezTo>
                <a:cubicBezTo>
                  <a:pt x="21332" y="5346"/>
                  <a:pt x="21390" y="5902"/>
                  <a:pt x="21390" y="6457"/>
                </a:cubicBezTo>
                <a:cubicBezTo>
                  <a:pt x="21427" y="8586"/>
                  <a:pt x="21467" y="10701"/>
                  <a:pt x="21504" y="12844"/>
                </a:cubicBezTo>
                <a:cubicBezTo>
                  <a:pt x="21542" y="14326"/>
                  <a:pt x="21581" y="15822"/>
                  <a:pt x="21600" y="17303"/>
                </a:cubicBezTo>
                <a:cubicBezTo>
                  <a:pt x="21600" y="18090"/>
                  <a:pt x="21523" y="18892"/>
                  <a:pt x="21523" y="19679"/>
                </a:cubicBezTo>
                <a:cubicBezTo>
                  <a:pt x="21523" y="20681"/>
                  <a:pt x="20551" y="21360"/>
                  <a:pt x="19313" y="21392"/>
                </a:cubicBezTo>
                <a:cubicBezTo>
                  <a:pt x="18226" y="21423"/>
                  <a:pt x="17140" y="21407"/>
                  <a:pt x="16072" y="21423"/>
                </a:cubicBezTo>
                <a:cubicBezTo>
                  <a:pt x="14717" y="21438"/>
                  <a:pt x="13365" y="21453"/>
                  <a:pt x="11991" y="21485"/>
                </a:cubicBezTo>
                <a:lnTo>
                  <a:pt x="12010" y="21515"/>
                </a:lnTo>
                <a:close/>
                <a:moveTo>
                  <a:pt x="5967" y="9618"/>
                </a:moveTo>
                <a:lnTo>
                  <a:pt x="5967" y="8584"/>
                </a:lnTo>
                <a:cubicBezTo>
                  <a:pt x="5815" y="8569"/>
                  <a:pt x="5701" y="8553"/>
                  <a:pt x="5584" y="8553"/>
                </a:cubicBezTo>
                <a:cubicBezTo>
                  <a:pt x="5470" y="8538"/>
                  <a:pt x="5337" y="8523"/>
                  <a:pt x="5241" y="8506"/>
                </a:cubicBezTo>
                <a:cubicBezTo>
                  <a:pt x="4936" y="8444"/>
                  <a:pt x="4784" y="8291"/>
                  <a:pt x="4803" y="8074"/>
                </a:cubicBezTo>
                <a:cubicBezTo>
                  <a:pt x="4803" y="7859"/>
                  <a:pt x="4976" y="7704"/>
                  <a:pt x="5300" y="7657"/>
                </a:cubicBezTo>
                <a:cubicBezTo>
                  <a:pt x="5510" y="7627"/>
                  <a:pt x="5719" y="7610"/>
                  <a:pt x="5967" y="7595"/>
                </a:cubicBezTo>
                <a:lnTo>
                  <a:pt x="5967" y="6668"/>
                </a:lnTo>
                <a:cubicBezTo>
                  <a:pt x="5775" y="6638"/>
                  <a:pt x="5605" y="6638"/>
                  <a:pt x="5433" y="6606"/>
                </a:cubicBezTo>
                <a:cubicBezTo>
                  <a:pt x="5071" y="6559"/>
                  <a:pt x="4880" y="6421"/>
                  <a:pt x="4861" y="6204"/>
                </a:cubicBezTo>
                <a:cubicBezTo>
                  <a:pt x="4861" y="5989"/>
                  <a:pt x="5053" y="5834"/>
                  <a:pt x="5395" y="5772"/>
                </a:cubicBezTo>
                <a:cubicBezTo>
                  <a:pt x="5587" y="5742"/>
                  <a:pt x="5757" y="5725"/>
                  <a:pt x="5967" y="5710"/>
                </a:cubicBezTo>
                <a:cubicBezTo>
                  <a:pt x="6004" y="5370"/>
                  <a:pt x="6081" y="5046"/>
                  <a:pt x="5929" y="4691"/>
                </a:cubicBezTo>
                <a:cubicBezTo>
                  <a:pt x="5663" y="4691"/>
                  <a:pt x="5414" y="4706"/>
                  <a:pt x="5185" y="4691"/>
                </a:cubicBezTo>
                <a:cubicBezTo>
                  <a:pt x="5013" y="4691"/>
                  <a:pt x="4861" y="4598"/>
                  <a:pt x="4880" y="4459"/>
                </a:cubicBezTo>
                <a:cubicBezTo>
                  <a:pt x="4899" y="4336"/>
                  <a:pt x="4957" y="4227"/>
                  <a:pt x="5071" y="4149"/>
                </a:cubicBezTo>
                <a:cubicBezTo>
                  <a:pt x="5185" y="4072"/>
                  <a:pt x="5337" y="4057"/>
                  <a:pt x="5491" y="4027"/>
                </a:cubicBezTo>
                <a:cubicBezTo>
                  <a:pt x="5663" y="3996"/>
                  <a:pt x="5815" y="3980"/>
                  <a:pt x="5967" y="3949"/>
                </a:cubicBezTo>
                <a:lnTo>
                  <a:pt x="5967" y="2915"/>
                </a:lnTo>
                <a:cubicBezTo>
                  <a:pt x="5680" y="2885"/>
                  <a:pt x="5414" y="2885"/>
                  <a:pt x="5167" y="2838"/>
                </a:cubicBezTo>
                <a:cubicBezTo>
                  <a:pt x="4901" y="2808"/>
                  <a:pt x="4747" y="2668"/>
                  <a:pt x="4747" y="2483"/>
                </a:cubicBezTo>
                <a:cubicBezTo>
                  <a:pt x="4747" y="2391"/>
                  <a:pt x="4784" y="2313"/>
                  <a:pt x="4843" y="2251"/>
                </a:cubicBezTo>
                <a:cubicBezTo>
                  <a:pt x="4901" y="2189"/>
                  <a:pt x="4994" y="2143"/>
                  <a:pt x="5109" y="2128"/>
                </a:cubicBezTo>
                <a:cubicBezTo>
                  <a:pt x="5281" y="2098"/>
                  <a:pt x="5451" y="2081"/>
                  <a:pt x="5624" y="2066"/>
                </a:cubicBezTo>
                <a:cubicBezTo>
                  <a:pt x="5738" y="2051"/>
                  <a:pt x="5852" y="2036"/>
                  <a:pt x="5967" y="2019"/>
                </a:cubicBezTo>
                <a:lnTo>
                  <a:pt x="5967" y="1542"/>
                </a:lnTo>
                <a:cubicBezTo>
                  <a:pt x="5948" y="1387"/>
                  <a:pt x="5929" y="1249"/>
                  <a:pt x="5929" y="1064"/>
                </a:cubicBezTo>
                <a:cubicBezTo>
                  <a:pt x="5300" y="1064"/>
                  <a:pt x="4710" y="1111"/>
                  <a:pt x="4136" y="1049"/>
                </a:cubicBezTo>
                <a:cubicBezTo>
                  <a:pt x="3525" y="987"/>
                  <a:pt x="2935" y="1064"/>
                  <a:pt x="2343" y="1079"/>
                </a:cubicBezTo>
                <a:cubicBezTo>
                  <a:pt x="2171" y="1079"/>
                  <a:pt x="2019" y="1109"/>
                  <a:pt x="1886" y="1202"/>
                </a:cubicBezTo>
                <a:cubicBezTo>
                  <a:pt x="1772" y="1294"/>
                  <a:pt x="1676" y="1402"/>
                  <a:pt x="1639" y="1542"/>
                </a:cubicBezTo>
                <a:cubicBezTo>
                  <a:pt x="1448" y="2081"/>
                  <a:pt x="1392" y="2638"/>
                  <a:pt x="1448" y="3193"/>
                </a:cubicBezTo>
                <a:cubicBezTo>
                  <a:pt x="1485" y="3502"/>
                  <a:pt x="1506" y="3795"/>
                  <a:pt x="1525" y="4102"/>
                </a:cubicBezTo>
                <a:cubicBezTo>
                  <a:pt x="1544" y="4966"/>
                  <a:pt x="1525" y="5831"/>
                  <a:pt x="1525" y="6695"/>
                </a:cubicBezTo>
                <a:cubicBezTo>
                  <a:pt x="1544" y="10074"/>
                  <a:pt x="1562" y="13452"/>
                  <a:pt x="1583" y="16832"/>
                </a:cubicBezTo>
                <a:cubicBezTo>
                  <a:pt x="1583" y="17511"/>
                  <a:pt x="1546" y="18190"/>
                  <a:pt x="1546" y="18883"/>
                </a:cubicBezTo>
                <a:cubicBezTo>
                  <a:pt x="1546" y="19115"/>
                  <a:pt x="1583" y="19360"/>
                  <a:pt x="1641" y="19577"/>
                </a:cubicBezTo>
                <a:cubicBezTo>
                  <a:pt x="1756" y="19947"/>
                  <a:pt x="2117" y="20302"/>
                  <a:pt x="2691" y="20317"/>
                </a:cubicBezTo>
                <a:cubicBezTo>
                  <a:pt x="3129" y="20317"/>
                  <a:pt x="3586" y="20364"/>
                  <a:pt x="4024" y="20364"/>
                </a:cubicBezTo>
                <a:cubicBezTo>
                  <a:pt x="6617" y="20394"/>
                  <a:pt x="9210" y="20411"/>
                  <a:pt x="11821" y="20411"/>
                </a:cubicBezTo>
                <a:cubicBezTo>
                  <a:pt x="13957" y="20411"/>
                  <a:pt x="16130" y="20381"/>
                  <a:pt x="18266" y="20364"/>
                </a:cubicBezTo>
                <a:cubicBezTo>
                  <a:pt x="18553" y="20364"/>
                  <a:pt x="18856" y="20379"/>
                  <a:pt x="19142" y="20364"/>
                </a:cubicBezTo>
                <a:cubicBezTo>
                  <a:pt x="19849" y="20334"/>
                  <a:pt x="20210" y="20024"/>
                  <a:pt x="20192" y="19454"/>
                </a:cubicBezTo>
                <a:cubicBezTo>
                  <a:pt x="20173" y="18790"/>
                  <a:pt x="20115" y="18113"/>
                  <a:pt x="20096" y="17464"/>
                </a:cubicBezTo>
                <a:cubicBezTo>
                  <a:pt x="20077" y="16554"/>
                  <a:pt x="20115" y="15628"/>
                  <a:pt x="20077" y="14718"/>
                </a:cubicBezTo>
                <a:cubicBezTo>
                  <a:pt x="20040" y="13299"/>
                  <a:pt x="19926" y="11848"/>
                  <a:pt x="19886" y="10429"/>
                </a:cubicBezTo>
                <a:cubicBezTo>
                  <a:pt x="19849" y="8963"/>
                  <a:pt x="19886" y="7497"/>
                  <a:pt x="19886" y="6048"/>
                </a:cubicBezTo>
                <a:lnTo>
                  <a:pt x="19886" y="5631"/>
                </a:lnTo>
                <a:cubicBezTo>
                  <a:pt x="18741" y="5631"/>
                  <a:pt x="17655" y="5646"/>
                  <a:pt x="16568" y="5615"/>
                </a:cubicBezTo>
                <a:cubicBezTo>
                  <a:pt x="16186" y="5600"/>
                  <a:pt x="15825" y="5568"/>
                  <a:pt x="15445" y="5493"/>
                </a:cubicBezTo>
                <a:cubicBezTo>
                  <a:pt x="14929" y="5400"/>
                  <a:pt x="14682" y="5091"/>
                  <a:pt x="14624" y="4676"/>
                </a:cubicBezTo>
                <a:cubicBezTo>
                  <a:pt x="14547" y="3874"/>
                  <a:pt x="14472" y="3072"/>
                  <a:pt x="14377" y="2268"/>
                </a:cubicBezTo>
                <a:cubicBezTo>
                  <a:pt x="14339" y="1913"/>
                  <a:pt x="14281" y="1559"/>
                  <a:pt x="14225" y="1172"/>
                </a:cubicBezTo>
                <a:cubicBezTo>
                  <a:pt x="11784" y="1079"/>
                  <a:pt x="9420" y="1049"/>
                  <a:pt x="6999" y="1079"/>
                </a:cubicBezTo>
                <a:lnTo>
                  <a:pt x="7132" y="1974"/>
                </a:lnTo>
                <a:cubicBezTo>
                  <a:pt x="7380" y="1989"/>
                  <a:pt x="7589" y="1989"/>
                  <a:pt x="7799" y="2004"/>
                </a:cubicBezTo>
                <a:cubicBezTo>
                  <a:pt x="8105" y="2051"/>
                  <a:pt x="8315" y="2219"/>
                  <a:pt x="8315" y="2421"/>
                </a:cubicBezTo>
                <a:cubicBezTo>
                  <a:pt x="8333" y="2621"/>
                  <a:pt x="8142" y="2791"/>
                  <a:pt x="7839" y="2853"/>
                </a:cubicBezTo>
                <a:cubicBezTo>
                  <a:pt x="7648" y="2883"/>
                  <a:pt x="7438" y="2915"/>
                  <a:pt x="7191" y="2945"/>
                </a:cubicBezTo>
                <a:lnTo>
                  <a:pt x="7268" y="3840"/>
                </a:lnTo>
                <a:cubicBezTo>
                  <a:pt x="7592" y="3840"/>
                  <a:pt x="7858" y="3825"/>
                  <a:pt x="8088" y="3840"/>
                </a:cubicBezTo>
                <a:cubicBezTo>
                  <a:pt x="8184" y="3855"/>
                  <a:pt x="8280" y="3887"/>
                  <a:pt x="8335" y="3932"/>
                </a:cubicBezTo>
                <a:cubicBezTo>
                  <a:pt x="8391" y="3978"/>
                  <a:pt x="8450" y="4055"/>
                  <a:pt x="8450" y="4132"/>
                </a:cubicBezTo>
                <a:cubicBezTo>
                  <a:pt x="8450" y="4210"/>
                  <a:pt x="8450" y="4287"/>
                  <a:pt x="8412" y="4347"/>
                </a:cubicBezTo>
                <a:cubicBezTo>
                  <a:pt x="8375" y="4408"/>
                  <a:pt x="8298" y="4470"/>
                  <a:pt x="8221" y="4502"/>
                </a:cubicBezTo>
                <a:cubicBezTo>
                  <a:pt x="8107" y="4532"/>
                  <a:pt x="7955" y="4580"/>
                  <a:pt x="7820" y="4595"/>
                </a:cubicBezTo>
                <a:cubicBezTo>
                  <a:pt x="7648" y="4625"/>
                  <a:pt x="7477" y="4642"/>
                  <a:pt x="7305" y="4672"/>
                </a:cubicBezTo>
                <a:lnTo>
                  <a:pt x="7305" y="5659"/>
                </a:lnTo>
                <a:cubicBezTo>
                  <a:pt x="7552" y="5644"/>
                  <a:pt x="7802" y="5644"/>
                  <a:pt x="8049" y="5659"/>
                </a:cubicBezTo>
                <a:cubicBezTo>
                  <a:pt x="8391" y="5689"/>
                  <a:pt x="8620" y="5874"/>
                  <a:pt x="8639" y="6106"/>
                </a:cubicBezTo>
                <a:cubicBezTo>
                  <a:pt x="8657" y="6338"/>
                  <a:pt x="8524" y="6523"/>
                  <a:pt x="8200" y="6616"/>
                </a:cubicBezTo>
                <a:cubicBezTo>
                  <a:pt x="8086" y="6646"/>
                  <a:pt x="7934" y="6663"/>
                  <a:pt x="7799" y="6678"/>
                </a:cubicBezTo>
                <a:cubicBezTo>
                  <a:pt x="7648" y="6693"/>
                  <a:pt x="7494" y="6693"/>
                  <a:pt x="7324" y="6708"/>
                </a:cubicBezTo>
                <a:lnTo>
                  <a:pt x="7324" y="7557"/>
                </a:lnTo>
                <a:cubicBezTo>
                  <a:pt x="7666" y="7604"/>
                  <a:pt x="7953" y="7619"/>
                  <a:pt x="8219" y="7712"/>
                </a:cubicBezTo>
                <a:cubicBezTo>
                  <a:pt x="8296" y="7742"/>
                  <a:pt x="8370" y="7789"/>
                  <a:pt x="8429" y="7852"/>
                </a:cubicBezTo>
                <a:cubicBezTo>
                  <a:pt x="8487" y="7899"/>
                  <a:pt x="8524" y="7974"/>
                  <a:pt x="8543" y="8052"/>
                </a:cubicBezTo>
                <a:cubicBezTo>
                  <a:pt x="8562" y="8174"/>
                  <a:pt x="8429" y="8329"/>
                  <a:pt x="8315" y="8436"/>
                </a:cubicBezTo>
                <a:cubicBezTo>
                  <a:pt x="8200" y="8529"/>
                  <a:pt x="8009" y="8559"/>
                  <a:pt x="7839" y="8591"/>
                </a:cubicBezTo>
                <a:cubicBezTo>
                  <a:pt x="7669" y="8623"/>
                  <a:pt x="7496" y="8638"/>
                  <a:pt x="7305" y="8684"/>
                </a:cubicBezTo>
                <a:lnTo>
                  <a:pt x="7305" y="9625"/>
                </a:lnTo>
                <a:cubicBezTo>
                  <a:pt x="7571" y="9655"/>
                  <a:pt x="7858" y="9703"/>
                  <a:pt x="8126" y="9765"/>
                </a:cubicBezTo>
                <a:cubicBezTo>
                  <a:pt x="8240" y="9795"/>
                  <a:pt x="8335" y="9842"/>
                  <a:pt x="8391" y="9920"/>
                </a:cubicBezTo>
                <a:cubicBezTo>
                  <a:pt x="8468" y="9997"/>
                  <a:pt x="8506" y="10074"/>
                  <a:pt x="8506" y="10167"/>
                </a:cubicBezTo>
                <a:cubicBezTo>
                  <a:pt x="8524" y="10382"/>
                  <a:pt x="8373" y="10537"/>
                  <a:pt x="8123" y="10614"/>
                </a:cubicBezTo>
                <a:cubicBezTo>
                  <a:pt x="7951" y="10661"/>
                  <a:pt x="7781" y="10691"/>
                  <a:pt x="7627" y="10707"/>
                </a:cubicBezTo>
                <a:cubicBezTo>
                  <a:pt x="7512" y="10737"/>
                  <a:pt x="7398" y="10737"/>
                  <a:pt x="7265" y="10754"/>
                </a:cubicBezTo>
                <a:lnTo>
                  <a:pt x="7265" y="11063"/>
                </a:lnTo>
                <a:cubicBezTo>
                  <a:pt x="7265" y="11156"/>
                  <a:pt x="7284" y="11248"/>
                  <a:pt x="7303" y="11373"/>
                </a:cubicBezTo>
                <a:cubicBezTo>
                  <a:pt x="7550" y="11373"/>
                  <a:pt x="7778" y="11358"/>
                  <a:pt x="7988" y="11373"/>
                </a:cubicBezTo>
                <a:cubicBezTo>
                  <a:pt x="8331" y="11403"/>
                  <a:pt x="8541" y="11527"/>
                  <a:pt x="8578" y="11758"/>
                </a:cubicBezTo>
                <a:cubicBezTo>
                  <a:pt x="8615" y="11988"/>
                  <a:pt x="8405" y="12175"/>
                  <a:pt x="8063" y="12235"/>
                </a:cubicBezTo>
                <a:cubicBezTo>
                  <a:pt x="7816" y="12282"/>
                  <a:pt x="7547" y="12297"/>
                  <a:pt x="7300" y="12327"/>
                </a:cubicBezTo>
                <a:cubicBezTo>
                  <a:pt x="7263" y="12482"/>
                  <a:pt x="7242" y="12652"/>
                  <a:pt x="7186" y="12790"/>
                </a:cubicBezTo>
                <a:cubicBezTo>
                  <a:pt x="7109" y="13052"/>
                  <a:pt x="6976" y="13160"/>
                  <a:pt x="6729" y="13175"/>
                </a:cubicBezTo>
                <a:cubicBezTo>
                  <a:pt x="6463" y="13190"/>
                  <a:pt x="6309" y="13052"/>
                  <a:pt x="6214" y="12773"/>
                </a:cubicBezTo>
                <a:cubicBezTo>
                  <a:pt x="6176" y="12618"/>
                  <a:pt x="6137" y="12448"/>
                  <a:pt x="6099" y="12278"/>
                </a:cubicBezTo>
                <a:cubicBezTo>
                  <a:pt x="5908" y="12263"/>
                  <a:pt x="5717" y="12263"/>
                  <a:pt x="5547" y="12248"/>
                </a:cubicBezTo>
                <a:cubicBezTo>
                  <a:pt x="5204" y="12218"/>
                  <a:pt x="5013" y="12093"/>
                  <a:pt x="5013" y="11893"/>
                </a:cubicBezTo>
                <a:cubicBezTo>
                  <a:pt x="5013" y="11708"/>
                  <a:pt x="5165" y="11584"/>
                  <a:pt x="5489" y="11524"/>
                </a:cubicBezTo>
                <a:cubicBezTo>
                  <a:pt x="5680" y="11493"/>
                  <a:pt x="5831" y="11461"/>
                  <a:pt x="6041" y="11431"/>
                </a:cubicBezTo>
                <a:lnTo>
                  <a:pt x="6004" y="10691"/>
                </a:lnTo>
                <a:cubicBezTo>
                  <a:pt x="5794" y="10676"/>
                  <a:pt x="5622" y="10661"/>
                  <a:pt x="5451" y="10661"/>
                </a:cubicBezTo>
                <a:cubicBezTo>
                  <a:pt x="4976" y="10631"/>
                  <a:pt x="4708" y="10476"/>
                  <a:pt x="4708" y="10214"/>
                </a:cubicBezTo>
                <a:cubicBezTo>
                  <a:pt x="4689" y="9952"/>
                  <a:pt x="4955" y="9797"/>
                  <a:pt x="5433" y="9737"/>
                </a:cubicBezTo>
                <a:cubicBezTo>
                  <a:pt x="5605" y="9629"/>
                  <a:pt x="5775" y="9629"/>
                  <a:pt x="5967" y="9614"/>
                </a:cubicBezTo>
                <a:lnTo>
                  <a:pt x="5967" y="9614"/>
                </a:lnTo>
                <a:close/>
                <a:moveTo>
                  <a:pt x="19159" y="4372"/>
                </a:moveTo>
                <a:lnTo>
                  <a:pt x="15631" y="1779"/>
                </a:lnTo>
                <a:cubicBezTo>
                  <a:pt x="15822" y="2751"/>
                  <a:pt x="15974" y="3630"/>
                  <a:pt x="16146" y="4525"/>
                </a:cubicBezTo>
                <a:lnTo>
                  <a:pt x="19159" y="4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5" name="Google Shape;1945;p39"/>
          <p:cNvSpPr/>
          <p:nvPr/>
        </p:nvSpPr>
        <p:spPr>
          <a:xfrm>
            <a:off x="1973662" y="3777803"/>
            <a:ext cx="258175" cy="316432"/>
          </a:xfrm>
          <a:custGeom>
            <a:rect b="b" l="l" r="r" t="t"/>
            <a:pathLst>
              <a:path extrusionOk="0" h="21537" w="21573">
                <a:moveTo>
                  <a:pt x="114" y="10410"/>
                </a:moveTo>
                <a:cubicBezTo>
                  <a:pt x="76" y="7787"/>
                  <a:pt x="37" y="5149"/>
                  <a:pt x="0" y="2511"/>
                </a:cubicBezTo>
                <a:cubicBezTo>
                  <a:pt x="0" y="2234"/>
                  <a:pt x="37" y="1957"/>
                  <a:pt x="114" y="1677"/>
                </a:cubicBezTo>
                <a:cubicBezTo>
                  <a:pt x="454" y="521"/>
                  <a:pt x="929" y="196"/>
                  <a:pt x="2387" y="134"/>
                </a:cubicBezTo>
                <a:cubicBezTo>
                  <a:pt x="6442" y="-51"/>
                  <a:pt x="10496" y="-6"/>
                  <a:pt x="14570" y="41"/>
                </a:cubicBezTo>
                <a:cubicBezTo>
                  <a:pt x="15101" y="57"/>
                  <a:pt x="15573" y="119"/>
                  <a:pt x="15990" y="426"/>
                </a:cubicBezTo>
                <a:cubicBezTo>
                  <a:pt x="17469" y="1523"/>
                  <a:pt x="18965" y="2602"/>
                  <a:pt x="20462" y="3666"/>
                </a:cubicBezTo>
                <a:cubicBezTo>
                  <a:pt x="20726" y="3836"/>
                  <a:pt x="20935" y="4068"/>
                  <a:pt x="21088" y="4314"/>
                </a:cubicBezTo>
                <a:cubicBezTo>
                  <a:pt x="21220" y="4561"/>
                  <a:pt x="21296" y="4853"/>
                  <a:pt x="21278" y="5115"/>
                </a:cubicBezTo>
                <a:cubicBezTo>
                  <a:pt x="21354" y="8310"/>
                  <a:pt x="21505" y="11503"/>
                  <a:pt x="21563" y="14682"/>
                </a:cubicBezTo>
                <a:cubicBezTo>
                  <a:pt x="21600" y="16396"/>
                  <a:pt x="21526" y="18107"/>
                  <a:pt x="21449" y="19805"/>
                </a:cubicBezTo>
                <a:cubicBezTo>
                  <a:pt x="21412" y="20747"/>
                  <a:pt x="20768" y="21302"/>
                  <a:pt x="19630" y="21441"/>
                </a:cubicBezTo>
                <a:cubicBezTo>
                  <a:pt x="19195" y="21489"/>
                  <a:pt x="18741" y="21519"/>
                  <a:pt x="18284" y="21519"/>
                </a:cubicBezTo>
                <a:cubicBezTo>
                  <a:pt x="14192" y="21534"/>
                  <a:pt x="10100" y="21549"/>
                  <a:pt x="6008" y="21519"/>
                </a:cubicBezTo>
                <a:cubicBezTo>
                  <a:pt x="4701" y="21489"/>
                  <a:pt x="3413" y="21411"/>
                  <a:pt x="2106" y="21257"/>
                </a:cubicBezTo>
                <a:cubicBezTo>
                  <a:pt x="1008" y="21164"/>
                  <a:pt x="324" y="20532"/>
                  <a:pt x="287" y="19605"/>
                </a:cubicBezTo>
                <a:cubicBezTo>
                  <a:pt x="211" y="17507"/>
                  <a:pt x="155" y="15409"/>
                  <a:pt x="116" y="13311"/>
                </a:cubicBezTo>
                <a:cubicBezTo>
                  <a:pt x="97" y="12339"/>
                  <a:pt x="116" y="11352"/>
                  <a:pt x="116" y="10378"/>
                </a:cubicBezTo>
                <a:lnTo>
                  <a:pt x="79" y="10378"/>
                </a:lnTo>
                <a:lnTo>
                  <a:pt x="79" y="10408"/>
                </a:lnTo>
                <a:lnTo>
                  <a:pt x="116" y="10408"/>
                </a:lnTo>
                <a:close/>
                <a:moveTo>
                  <a:pt x="14229" y="1138"/>
                </a:moveTo>
                <a:cubicBezTo>
                  <a:pt x="14039" y="1108"/>
                  <a:pt x="13812" y="1091"/>
                  <a:pt x="13604" y="1076"/>
                </a:cubicBezTo>
                <a:cubicBezTo>
                  <a:pt x="10990" y="1045"/>
                  <a:pt x="8393" y="1028"/>
                  <a:pt x="5760" y="998"/>
                </a:cubicBezTo>
                <a:cubicBezTo>
                  <a:pt x="4776" y="983"/>
                  <a:pt x="3770" y="936"/>
                  <a:pt x="2785" y="968"/>
                </a:cubicBezTo>
                <a:cubicBezTo>
                  <a:pt x="1724" y="998"/>
                  <a:pt x="1515" y="1168"/>
                  <a:pt x="1439" y="2002"/>
                </a:cubicBezTo>
                <a:cubicBezTo>
                  <a:pt x="1381" y="2557"/>
                  <a:pt x="1420" y="3113"/>
                  <a:pt x="1439" y="3668"/>
                </a:cubicBezTo>
                <a:cubicBezTo>
                  <a:pt x="1457" y="8606"/>
                  <a:pt x="1476" y="13528"/>
                  <a:pt x="1497" y="18464"/>
                </a:cubicBezTo>
                <a:cubicBezTo>
                  <a:pt x="1478" y="18741"/>
                  <a:pt x="1478" y="19019"/>
                  <a:pt x="1497" y="19313"/>
                </a:cubicBezTo>
                <a:cubicBezTo>
                  <a:pt x="1592" y="20007"/>
                  <a:pt x="2083" y="20409"/>
                  <a:pt x="2975" y="20439"/>
                </a:cubicBezTo>
                <a:cubicBezTo>
                  <a:pt x="8242" y="20717"/>
                  <a:pt x="13490" y="20392"/>
                  <a:pt x="18757" y="20455"/>
                </a:cubicBezTo>
                <a:cubicBezTo>
                  <a:pt x="19913" y="20470"/>
                  <a:pt x="20217" y="20177"/>
                  <a:pt x="20196" y="19220"/>
                </a:cubicBezTo>
                <a:cubicBezTo>
                  <a:pt x="20159" y="17847"/>
                  <a:pt x="20101" y="16490"/>
                  <a:pt x="20082" y="15101"/>
                </a:cubicBezTo>
                <a:cubicBezTo>
                  <a:pt x="20006" y="12109"/>
                  <a:pt x="19932" y="9099"/>
                  <a:pt x="19874" y="6121"/>
                </a:cubicBezTo>
                <a:cubicBezTo>
                  <a:pt x="19874" y="5936"/>
                  <a:pt x="19837" y="5751"/>
                  <a:pt x="19797" y="5534"/>
                </a:cubicBezTo>
                <a:lnTo>
                  <a:pt x="19230" y="5534"/>
                </a:lnTo>
                <a:cubicBezTo>
                  <a:pt x="18263" y="5549"/>
                  <a:pt x="17297" y="5597"/>
                  <a:pt x="16331" y="5565"/>
                </a:cubicBezTo>
                <a:cubicBezTo>
                  <a:pt x="15024" y="5534"/>
                  <a:pt x="14739" y="5240"/>
                  <a:pt x="14626" y="4206"/>
                </a:cubicBezTo>
                <a:cubicBezTo>
                  <a:pt x="14512" y="3204"/>
                  <a:pt x="14361" y="2200"/>
                  <a:pt x="14227" y="1136"/>
                </a:cubicBezTo>
                <a:lnTo>
                  <a:pt x="14227" y="1136"/>
                </a:lnTo>
                <a:close/>
                <a:moveTo>
                  <a:pt x="15613" y="1925"/>
                </a:moveTo>
                <a:cubicBezTo>
                  <a:pt x="15784" y="2834"/>
                  <a:pt x="15953" y="3653"/>
                  <a:pt x="16125" y="4532"/>
                </a:cubicBezTo>
                <a:cubicBezTo>
                  <a:pt x="17128" y="4455"/>
                  <a:pt x="18020" y="4485"/>
                  <a:pt x="18965" y="4332"/>
                </a:cubicBezTo>
                <a:cubicBezTo>
                  <a:pt x="18321" y="3700"/>
                  <a:pt x="16331" y="2249"/>
                  <a:pt x="15613" y="1925"/>
                </a:cubicBezTo>
                <a:lnTo>
                  <a:pt x="15613" y="19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6" name="Google Shape;1946;p39"/>
          <p:cNvSpPr/>
          <p:nvPr/>
        </p:nvSpPr>
        <p:spPr>
          <a:xfrm>
            <a:off x="2127613" y="3963385"/>
            <a:ext cx="39100" cy="84984"/>
          </a:xfrm>
          <a:custGeom>
            <a:rect b="b" l="l" r="r" t="t"/>
            <a:pathLst>
              <a:path extrusionOk="0" h="20540" w="20471">
                <a:moveTo>
                  <a:pt x="9039" y="15792"/>
                </a:moveTo>
                <a:cubicBezTo>
                  <a:pt x="9634" y="15410"/>
                  <a:pt x="10229" y="15028"/>
                  <a:pt x="10577" y="14585"/>
                </a:cubicBezTo>
                <a:cubicBezTo>
                  <a:pt x="11173" y="13325"/>
                  <a:pt x="11521" y="12012"/>
                  <a:pt x="12000" y="10584"/>
                </a:cubicBezTo>
                <a:cubicBezTo>
                  <a:pt x="10461" y="10477"/>
                  <a:pt x="9387" y="10417"/>
                  <a:pt x="8081" y="10309"/>
                </a:cubicBezTo>
                <a:cubicBezTo>
                  <a:pt x="3450" y="9981"/>
                  <a:pt x="721" y="8614"/>
                  <a:pt x="953" y="6476"/>
                </a:cubicBezTo>
                <a:cubicBezTo>
                  <a:pt x="953" y="4780"/>
                  <a:pt x="2260" y="3132"/>
                  <a:pt x="4626" y="1765"/>
                </a:cubicBezTo>
                <a:cubicBezTo>
                  <a:pt x="6644" y="666"/>
                  <a:pt x="9256" y="-266"/>
                  <a:pt x="12464" y="69"/>
                </a:cubicBezTo>
                <a:cubicBezTo>
                  <a:pt x="16021" y="397"/>
                  <a:pt x="18997" y="1604"/>
                  <a:pt x="19461" y="3246"/>
                </a:cubicBezTo>
                <a:cubicBezTo>
                  <a:pt x="20652" y="7850"/>
                  <a:pt x="21479" y="12561"/>
                  <a:pt x="17806" y="17112"/>
                </a:cubicBezTo>
                <a:cubicBezTo>
                  <a:pt x="17574" y="17494"/>
                  <a:pt x="17095" y="17876"/>
                  <a:pt x="16732" y="18211"/>
                </a:cubicBezTo>
                <a:cubicBezTo>
                  <a:pt x="12929" y="21280"/>
                  <a:pt x="6281" y="21334"/>
                  <a:pt x="2724" y="18265"/>
                </a:cubicBezTo>
                <a:cubicBezTo>
                  <a:pt x="1534" y="17112"/>
                  <a:pt x="590" y="15906"/>
                  <a:pt x="111" y="14592"/>
                </a:cubicBezTo>
                <a:cubicBezTo>
                  <a:pt x="-121" y="14156"/>
                  <a:pt x="-5" y="13660"/>
                  <a:pt x="590" y="13278"/>
                </a:cubicBezTo>
                <a:cubicBezTo>
                  <a:pt x="1069" y="12896"/>
                  <a:pt x="1897" y="12622"/>
                  <a:pt x="2840" y="12514"/>
                </a:cubicBezTo>
                <a:cubicBezTo>
                  <a:pt x="5221" y="12186"/>
                  <a:pt x="6513" y="12843"/>
                  <a:pt x="7239" y="13774"/>
                </a:cubicBezTo>
                <a:cubicBezTo>
                  <a:pt x="7602" y="14324"/>
                  <a:pt x="8182" y="14981"/>
                  <a:pt x="9024" y="15805"/>
                </a:cubicBezTo>
                <a:close/>
                <a:moveTo>
                  <a:pt x="8560" y="7186"/>
                </a:moveTo>
                <a:cubicBezTo>
                  <a:pt x="11056" y="5705"/>
                  <a:pt x="11652" y="4613"/>
                  <a:pt x="10694" y="3078"/>
                </a:cubicBezTo>
                <a:cubicBezTo>
                  <a:pt x="8313" y="4285"/>
                  <a:pt x="7369" y="5323"/>
                  <a:pt x="8560" y="71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7" name="Google Shape;1947;p39"/>
          <p:cNvSpPr/>
          <p:nvPr/>
        </p:nvSpPr>
        <p:spPr>
          <a:xfrm>
            <a:off x="2044879" y="3934722"/>
            <a:ext cx="40211" cy="71821"/>
          </a:xfrm>
          <a:custGeom>
            <a:rect b="b" l="l" r="r" t="t"/>
            <a:pathLst>
              <a:path extrusionOk="0" h="21455" w="21389">
                <a:moveTo>
                  <a:pt x="13155" y="8038"/>
                </a:moveTo>
                <a:cubicBezTo>
                  <a:pt x="14971" y="8104"/>
                  <a:pt x="16418" y="8104"/>
                  <a:pt x="17628" y="8170"/>
                </a:cubicBezTo>
                <a:cubicBezTo>
                  <a:pt x="19444" y="8303"/>
                  <a:pt x="21128" y="8709"/>
                  <a:pt x="21364" y="9935"/>
                </a:cubicBezTo>
                <a:cubicBezTo>
                  <a:pt x="21600" y="11153"/>
                  <a:pt x="20153" y="11766"/>
                  <a:pt x="18219" y="11965"/>
                </a:cubicBezTo>
                <a:cubicBezTo>
                  <a:pt x="16285" y="12172"/>
                  <a:pt x="14484" y="12437"/>
                  <a:pt x="12062" y="12843"/>
                </a:cubicBezTo>
                <a:cubicBezTo>
                  <a:pt x="11944" y="14268"/>
                  <a:pt x="11944" y="15760"/>
                  <a:pt x="11826" y="17176"/>
                </a:cubicBezTo>
                <a:cubicBezTo>
                  <a:pt x="11944" y="18121"/>
                  <a:pt x="11708" y="19140"/>
                  <a:pt x="11339" y="20093"/>
                </a:cubicBezTo>
                <a:cubicBezTo>
                  <a:pt x="10970" y="20706"/>
                  <a:pt x="9656" y="21518"/>
                  <a:pt x="8681" y="21452"/>
                </a:cubicBezTo>
                <a:cubicBezTo>
                  <a:pt x="7471" y="21385"/>
                  <a:pt x="5537" y="20839"/>
                  <a:pt x="5182" y="20234"/>
                </a:cubicBezTo>
                <a:cubicBezTo>
                  <a:pt x="4459" y="18809"/>
                  <a:pt x="4090" y="17317"/>
                  <a:pt x="3972" y="15901"/>
                </a:cubicBezTo>
                <a:cubicBezTo>
                  <a:pt x="3735" y="14409"/>
                  <a:pt x="4208" y="13059"/>
                  <a:pt x="1196" y="12172"/>
                </a:cubicBezTo>
                <a:cubicBezTo>
                  <a:pt x="827" y="12040"/>
                  <a:pt x="472" y="11832"/>
                  <a:pt x="236" y="11634"/>
                </a:cubicBezTo>
                <a:cubicBezTo>
                  <a:pt x="0" y="11426"/>
                  <a:pt x="0" y="11161"/>
                  <a:pt x="0" y="10954"/>
                </a:cubicBezTo>
                <a:cubicBezTo>
                  <a:pt x="0" y="10681"/>
                  <a:pt x="236" y="10482"/>
                  <a:pt x="487" y="10275"/>
                </a:cubicBezTo>
                <a:cubicBezTo>
                  <a:pt x="723" y="10068"/>
                  <a:pt x="1211" y="9869"/>
                  <a:pt x="1580" y="9869"/>
                </a:cubicBezTo>
                <a:cubicBezTo>
                  <a:pt x="4592" y="9123"/>
                  <a:pt x="4725" y="7698"/>
                  <a:pt x="5448" y="6281"/>
                </a:cubicBezTo>
                <a:cubicBezTo>
                  <a:pt x="6171" y="4864"/>
                  <a:pt x="7131" y="3506"/>
                  <a:pt x="8593" y="2288"/>
                </a:cubicBezTo>
                <a:cubicBezTo>
                  <a:pt x="9685" y="1409"/>
                  <a:pt x="11132" y="730"/>
                  <a:pt x="12815" y="324"/>
                </a:cubicBezTo>
                <a:cubicBezTo>
                  <a:pt x="14498" y="-82"/>
                  <a:pt x="16551" y="-82"/>
                  <a:pt x="18367" y="191"/>
                </a:cubicBezTo>
                <a:cubicBezTo>
                  <a:pt x="20050" y="531"/>
                  <a:pt x="21379" y="1211"/>
                  <a:pt x="21379" y="2362"/>
                </a:cubicBezTo>
                <a:cubicBezTo>
                  <a:pt x="21379" y="3448"/>
                  <a:pt x="20168" y="3721"/>
                  <a:pt x="18485" y="3920"/>
                </a:cubicBezTo>
                <a:cubicBezTo>
                  <a:pt x="14262" y="4326"/>
                  <a:pt x="14262" y="4392"/>
                  <a:pt x="13170" y="80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8" name="Google Shape;1948;p39"/>
          <p:cNvSpPr/>
          <p:nvPr/>
        </p:nvSpPr>
        <p:spPr>
          <a:xfrm>
            <a:off x="2098957" y="3969640"/>
            <a:ext cx="14412" cy="37153"/>
          </a:xfrm>
          <a:custGeom>
            <a:rect b="b" l="l" r="r" t="t"/>
            <a:pathLst>
              <a:path extrusionOk="0" h="21170" w="21116">
                <a:moveTo>
                  <a:pt x="162" y="12227"/>
                </a:moveTo>
                <a:cubicBezTo>
                  <a:pt x="812" y="8355"/>
                  <a:pt x="487" y="5764"/>
                  <a:pt x="1502" y="3315"/>
                </a:cubicBezTo>
                <a:cubicBezTo>
                  <a:pt x="2151" y="1371"/>
                  <a:pt x="5481" y="-430"/>
                  <a:pt x="11124" y="91"/>
                </a:cubicBezTo>
                <a:cubicBezTo>
                  <a:pt x="13114" y="344"/>
                  <a:pt x="14454" y="866"/>
                  <a:pt x="15753" y="1387"/>
                </a:cubicBezTo>
                <a:cubicBezTo>
                  <a:pt x="17052" y="1909"/>
                  <a:pt x="17742" y="2683"/>
                  <a:pt x="18392" y="3331"/>
                </a:cubicBezTo>
                <a:cubicBezTo>
                  <a:pt x="20057" y="7471"/>
                  <a:pt x="20382" y="11595"/>
                  <a:pt x="21031" y="15734"/>
                </a:cubicBezTo>
                <a:cubicBezTo>
                  <a:pt x="21356" y="16635"/>
                  <a:pt x="20706" y="17536"/>
                  <a:pt x="19691" y="18452"/>
                </a:cubicBezTo>
                <a:cubicBezTo>
                  <a:pt x="17377" y="19621"/>
                  <a:pt x="13723" y="21170"/>
                  <a:pt x="10718" y="21170"/>
                </a:cubicBezTo>
                <a:cubicBezTo>
                  <a:pt x="8729" y="21044"/>
                  <a:pt x="7064" y="20775"/>
                  <a:pt x="5400" y="20269"/>
                </a:cubicBezTo>
                <a:cubicBezTo>
                  <a:pt x="3735" y="19874"/>
                  <a:pt x="2395" y="19242"/>
                  <a:pt x="2070" y="18468"/>
                </a:cubicBezTo>
                <a:cubicBezTo>
                  <a:pt x="406" y="16524"/>
                  <a:pt x="-244" y="14328"/>
                  <a:pt x="81" y="122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9" name="Google Shape;1949;p39"/>
          <p:cNvSpPr/>
          <p:nvPr/>
        </p:nvSpPr>
        <p:spPr>
          <a:xfrm>
            <a:off x="2024468" y="3994895"/>
            <a:ext cx="18360" cy="18230"/>
          </a:xfrm>
          <a:custGeom>
            <a:rect b="b" l="l" r="r" t="t"/>
            <a:pathLst>
              <a:path extrusionOk="0" h="21447" w="21600">
                <a:moveTo>
                  <a:pt x="11192" y="65"/>
                </a:moveTo>
                <a:cubicBezTo>
                  <a:pt x="12529" y="65"/>
                  <a:pt x="13867" y="326"/>
                  <a:pt x="14911" y="587"/>
                </a:cubicBezTo>
                <a:cubicBezTo>
                  <a:pt x="16249" y="1109"/>
                  <a:pt x="17326" y="1925"/>
                  <a:pt x="18370" y="2708"/>
                </a:cubicBezTo>
                <a:cubicBezTo>
                  <a:pt x="19185" y="3524"/>
                  <a:pt x="19969" y="4568"/>
                  <a:pt x="20784" y="5906"/>
                </a:cubicBezTo>
                <a:cubicBezTo>
                  <a:pt x="21306" y="7244"/>
                  <a:pt x="21600" y="8581"/>
                  <a:pt x="21600" y="9625"/>
                </a:cubicBezTo>
                <a:cubicBezTo>
                  <a:pt x="21600" y="12562"/>
                  <a:pt x="20523" y="15498"/>
                  <a:pt x="18663" y="17619"/>
                </a:cubicBezTo>
                <a:cubicBezTo>
                  <a:pt x="16804" y="19740"/>
                  <a:pt x="13867" y="21339"/>
                  <a:pt x="11192" y="21339"/>
                </a:cubicBezTo>
                <a:cubicBezTo>
                  <a:pt x="9854" y="21600"/>
                  <a:pt x="8516" y="21339"/>
                  <a:pt x="7472" y="21078"/>
                </a:cubicBezTo>
                <a:cubicBezTo>
                  <a:pt x="6134" y="20556"/>
                  <a:pt x="5057" y="20262"/>
                  <a:pt x="4013" y="19479"/>
                </a:cubicBezTo>
                <a:cubicBezTo>
                  <a:pt x="2969" y="18696"/>
                  <a:pt x="2153" y="17619"/>
                  <a:pt x="1338" y="16543"/>
                </a:cubicBezTo>
                <a:cubicBezTo>
                  <a:pt x="816" y="15466"/>
                  <a:pt x="261" y="14128"/>
                  <a:pt x="0" y="12823"/>
                </a:cubicBezTo>
                <a:cubicBezTo>
                  <a:pt x="0" y="9625"/>
                  <a:pt x="1077" y="6689"/>
                  <a:pt x="3198" y="4274"/>
                </a:cubicBezTo>
                <a:cubicBezTo>
                  <a:pt x="5612" y="1860"/>
                  <a:pt x="8255" y="261"/>
                  <a:pt x="1119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0" name="Google Shape;1950;p39"/>
          <p:cNvSpPr/>
          <p:nvPr/>
        </p:nvSpPr>
        <p:spPr>
          <a:xfrm>
            <a:off x="1059719" y="1940576"/>
            <a:ext cx="133798" cy="167917"/>
          </a:xfrm>
          <a:custGeom>
            <a:rect b="b" l="l" r="r" t="t"/>
            <a:pathLst>
              <a:path extrusionOk="0" h="21418" w="21382">
                <a:moveTo>
                  <a:pt x="13847" y="9562"/>
                </a:moveTo>
                <a:cubicBezTo>
                  <a:pt x="14862" y="9505"/>
                  <a:pt x="15625" y="9445"/>
                  <a:pt x="16423" y="9417"/>
                </a:cubicBezTo>
                <a:cubicBezTo>
                  <a:pt x="16928" y="9417"/>
                  <a:pt x="17509" y="9360"/>
                  <a:pt x="17943" y="9534"/>
                </a:cubicBezTo>
                <a:cubicBezTo>
                  <a:pt x="18307" y="9650"/>
                  <a:pt x="18705" y="10025"/>
                  <a:pt x="18741" y="10315"/>
                </a:cubicBezTo>
                <a:cubicBezTo>
                  <a:pt x="18776" y="10605"/>
                  <a:pt x="18488" y="11037"/>
                  <a:pt x="18160" y="11210"/>
                </a:cubicBezTo>
                <a:cubicBezTo>
                  <a:pt x="17690" y="11411"/>
                  <a:pt x="17181" y="11500"/>
                  <a:pt x="16675" y="11500"/>
                </a:cubicBezTo>
                <a:cubicBezTo>
                  <a:pt x="15332" y="11556"/>
                  <a:pt x="13994" y="11528"/>
                  <a:pt x="12509" y="11528"/>
                </a:cubicBezTo>
                <a:cubicBezTo>
                  <a:pt x="12655" y="12455"/>
                  <a:pt x="12726" y="13293"/>
                  <a:pt x="12908" y="14131"/>
                </a:cubicBezTo>
                <a:cubicBezTo>
                  <a:pt x="12943" y="14248"/>
                  <a:pt x="13342" y="14421"/>
                  <a:pt x="13559" y="14421"/>
                </a:cubicBezTo>
                <a:cubicBezTo>
                  <a:pt x="14756" y="14477"/>
                  <a:pt x="15988" y="14449"/>
                  <a:pt x="17185" y="14477"/>
                </a:cubicBezTo>
                <a:cubicBezTo>
                  <a:pt x="17584" y="14477"/>
                  <a:pt x="18018" y="14534"/>
                  <a:pt x="18417" y="14651"/>
                </a:cubicBezTo>
                <a:cubicBezTo>
                  <a:pt x="18670" y="14767"/>
                  <a:pt x="19033" y="15054"/>
                  <a:pt x="19033" y="15259"/>
                </a:cubicBezTo>
                <a:cubicBezTo>
                  <a:pt x="18998" y="15404"/>
                  <a:pt x="18963" y="15549"/>
                  <a:pt x="18852" y="15662"/>
                </a:cubicBezTo>
                <a:cubicBezTo>
                  <a:pt x="18741" y="15775"/>
                  <a:pt x="18635" y="15892"/>
                  <a:pt x="18453" y="15952"/>
                </a:cubicBezTo>
                <a:cubicBezTo>
                  <a:pt x="17947" y="16125"/>
                  <a:pt x="17367" y="16182"/>
                  <a:pt x="16822" y="16182"/>
                </a:cubicBezTo>
                <a:cubicBezTo>
                  <a:pt x="15660" y="16210"/>
                  <a:pt x="14503" y="16210"/>
                  <a:pt x="13196" y="16210"/>
                </a:cubicBezTo>
                <a:cubicBezTo>
                  <a:pt x="13267" y="17137"/>
                  <a:pt x="13342" y="18003"/>
                  <a:pt x="13413" y="18841"/>
                </a:cubicBezTo>
                <a:cubicBezTo>
                  <a:pt x="13448" y="19305"/>
                  <a:pt x="13448" y="19768"/>
                  <a:pt x="13413" y="20227"/>
                </a:cubicBezTo>
                <a:cubicBezTo>
                  <a:pt x="13377" y="20489"/>
                  <a:pt x="13342" y="20776"/>
                  <a:pt x="13160" y="20981"/>
                </a:cubicBezTo>
                <a:cubicBezTo>
                  <a:pt x="12943" y="21182"/>
                  <a:pt x="12544" y="21444"/>
                  <a:pt x="12216" y="21416"/>
                </a:cubicBezTo>
                <a:cubicBezTo>
                  <a:pt x="12034" y="21387"/>
                  <a:pt x="11853" y="21359"/>
                  <a:pt x="11711" y="21242"/>
                </a:cubicBezTo>
                <a:cubicBezTo>
                  <a:pt x="11565" y="21154"/>
                  <a:pt x="11423" y="21069"/>
                  <a:pt x="11347" y="20924"/>
                </a:cubicBezTo>
                <a:cubicBezTo>
                  <a:pt x="11130" y="20404"/>
                  <a:pt x="10984" y="19824"/>
                  <a:pt x="10913" y="19248"/>
                </a:cubicBezTo>
                <a:cubicBezTo>
                  <a:pt x="10802" y="18265"/>
                  <a:pt x="10731" y="17282"/>
                  <a:pt x="10660" y="16210"/>
                </a:cubicBezTo>
                <a:cubicBezTo>
                  <a:pt x="10332" y="16182"/>
                  <a:pt x="10009" y="16154"/>
                  <a:pt x="9681" y="16154"/>
                </a:cubicBezTo>
                <a:cubicBezTo>
                  <a:pt x="8267" y="16154"/>
                  <a:pt x="6782" y="16182"/>
                  <a:pt x="5368" y="16182"/>
                </a:cubicBezTo>
                <a:cubicBezTo>
                  <a:pt x="5004" y="16182"/>
                  <a:pt x="4570" y="16125"/>
                  <a:pt x="4246" y="16009"/>
                </a:cubicBezTo>
                <a:cubicBezTo>
                  <a:pt x="4029" y="15952"/>
                  <a:pt x="3883" y="15835"/>
                  <a:pt x="3741" y="15719"/>
                </a:cubicBezTo>
                <a:cubicBezTo>
                  <a:pt x="3630" y="15574"/>
                  <a:pt x="3559" y="15400"/>
                  <a:pt x="3595" y="15227"/>
                </a:cubicBezTo>
                <a:cubicBezTo>
                  <a:pt x="3595" y="15054"/>
                  <a:pt x="3666" y="14881"/>
                  <a:pt x="3777" y="14736"/>
                </a:cubicBezTo>
                <a:cubicBezTo>
                  <a:pt x="3887" y="14591"/>
                  <a:pt x="4105" y="14506"/>
                  <a:pt x="4282" y="14446"/>
                </a:cubicBezTo>
                <a:cubicBezTo>
                  <a:pt x="4645" y="14357"/>
                  <a:pt x="5044" y="14301"/>
                  <a:pt x="5403" y="14301"/>
                </a:cubicBezTo>
                <a:cubicBezTo>
                  <a:pt x="7034" y="14272"/>
                  <a:pt x="8666" y="14301"/>
                  <a:pt x="10297" y="14301"/>
                </a:cubicBezTo>
                <a:lnTo>
                  <a:pt x="10297" y="11525"/>
                </a:lnTo>
                <a:cubicBezTo>
                  <a:pt x="9933" y="11496"/>
                  <a:pt x="9645" y="11468"/>
                  <a:pt x="9393" y="11468"/>
                </a:cubicBezTo>
                <a:cubicBezTo>
                  <a:pt x="8050" y="11468"/>
                  <a:pt x="6711" y="11496"/>
                  <a:pt x="5368" y="11496"/>
                </a:cubicBezTo>
                <a:cubicBezTo>
                  <a:pt x="5004" y="11496"/>
                  <a:pt x="4641" y="11468"/>
                  <a:pt x="4282" y="11408"/>
                </a:cubicBezTo>
                <a:cubicBezTo>
                  <a:pt x="3737" y="11291"/>
                  <a:pt x="3338" y="11005"/>
                  <a:pt x="3378" y="10513"/>
                </a:cubicBezTo>
                <a:cubicBezTo>
                  <a:pt x="3378" y="10312"/>
                  <a:pt x="3488" y="10110"/>
                  <a:pt x="3666" y="9965"/>
                </a:cubicBezTo>
                <a:cubicBezTo>
                  <a:pt x="3843" y="9820"/>
                  <a:pt x="4100" y="9735"/>
                  <a:pt x="4353" y="9735"/>
                </a:cubicBezTo>
                <a:cubicBezTo>
                  <a:pt x="5297" y="9679"/>
                  <a:pt x="6237" y="9647"/>
                  <a:pt x="7181" y="9618"/>
                </a:cubicBezTo>
                <a:cubicBezTo>
                  <a:pt x="7726" y="9590"/>
                  <a:pt x="8302" y="9618"/>
                  <a:pt x="9065" y="9618"/>
                </a:cubicBezTo>
                <a:cubicBezTo>
                  <a:pt x="8701" y="9300"/>
                  <a:pt x="8484" y="9099"/>
                  <a:pt x="8267" y="8897"/>
                </a:cubicBezTo>
                <a:cubicBezTo>
                  <a:pt x="5691" y="6814"/>
                  <a:pt x="3267" y="4646"/>
                  <a:pt x="1090" y="2245"/>
                </a:cubicBezTo>
                <a:cubicBezTo>
                  <a:pt x="762" y="1899"/>
                  <a:pt x="439" y="1524"/>
                  <a:pt x="186" y="1117"/>
                </a:cubicBezTo>
                <a:cubicBezTo>
                  <a:pt x="-67" y="771"/>
                  <a:pt x="-102" y="396"/>
                  <a:pt x="332" y="134"/>
                </a:cubicBezTo>
                <a:cubicBezTo>
                  <a:pt x="802" y="-156"/>
                  <a:pt x="1201" y="77"/>
                  <a:pt x="1529" y="336"/>
                </a:cubicBezTo>
                <a:cubicBezTo>
                  <a:pt x="2074" y="855"/>
                  <a:pt x="2651" y="1347"/>
                  <a:pt x="3160" y="1899"/>
                </a:cubicBezTo>
                <a:cubicBezTo>
                  <a:pt x="5589" y="4328"/>
                  <a:pt x="8378" y="6496"/>
                  <a:pt x="11241" y="8695"/>
                </a:cubicBezTo>
                <a:cubicBezTo>
                  <a:pt x="11458" y="8522"/>
                  <a:pt x="11640" y="8349"/>
                  <a:pt x="11822" y="8176"/>
                </a:cubicBezTo>
                <a:cubicBezTo>
                  <a:pt x="13958" y="5980"/>
                  <a:pt x="16099" y="3752"/>
                  <a:pt x="18236" y="1584"/>
                </a:cubicBezTo>
                <a:cubicBezTo>
                  <a:pt x="18635" y="1181"/>
                  <a:pt x="19140" y="802"/>
                  <a:pt x="19650" y="512"/>
                </a:cubicBezTo>
                <a:cubicBezTo>
                  <a:pt x="20049" y="251"/>
                  <a:pt x="20594" y="194"/>
                  <a:pt x="21028" y="456"/>
                </a:cubicBezTo>
                <a:cubicBezTo>
                  <a:pt x="21498" y="746"/>
                  <a:pt x="21463" y="1237"/>
                  <a:pt x="21139" y="1584"/>
                </a:cubicBezTo>
                <a:cubicBezTo>
                  <a:pt x="20634" y="2220"/>
                  <a:pt x="20124" y="2797"/>
                  <a:pt x="19579" y="3377"/>
                </a:cubicBezTo>
                <a:cubicBezTo>
                  <a:pt x="17877" y="5170"/>
                  <a:pt x="16170" y="6963"/>
                  <a:pt x="14468" y="8727"/>
                </a:cubicBezTo>
                <a:cubicBezTo>
                  <a:pt x="14322" y="8989"/>
                  <a:pt x="14180" y="9191"/>
                  <a:pt x="13852" y="95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1" name="Google Shape;1951;p39"/>
          <p:cNvSpPr/>
          <p:nvPr/>
        </p:nvSpPr>
        <p:spPr>
          <a:xfrm>
            <a:off x="985331" y="1868395"/>
            <a:ext cx="293381" cy="289548"/>
          </a:xfrm>
          <a:custGeom>
            <a:rect b="b" l="l" r="r" t="t"/>
            <a:pathLst>
              <a:path extrusionOk="0" h="21600" w="21364">
                <a:moveTo>
                  <a:pt x="21304" y="9895"/>
                </a:moveTo>
                <a:cubicBezTo>
                  <a:pt x="21074" y="7696"/>
                  <a:pt x="20197" y="5616"/>
                  <a:pt x="18828" y="3907"/>
                </a:cubicBezTo>
                <a:cubicBezTo>
                  <a:pt x="17689" y="2486"/>
                  <a:pt x="16467" y="1454"/>
                  <a:pt x="15096" y="794"/>
                </a:cubicBezTo>
                <a:cubicBezTo>
                  <a:pt x="14023" y="271"/>
                  <a:pt x="12834" y="0"/>
                  <a:pt x="11644" y="0"/>
                </a:cubicBezTo>
                <a:cubicBezTo>
                  <a:pt x="11281" y="0"/>
                  <a:pt x="10917" y="33"/>
                  <a:pt x="10554" y="68"/>
                </a:cubicBezTo>
                <a:cubicBezTo>
                  <a:pt x="9035" y="271"/>
                  <a:pt x="7514" y="728"/>
                  <a:pt x="5731" y="1489"/>
                </a:cubicBezTo>
                <a:cubicBezTo>
                  <a:pt x="3336" y="2521"/>
                  <a:pt x="1651" y="4296"/>
                  <a:pt x="761" y="6766"/>
                </a:cubicBezTo>
                <a:cubicBezTo>
                  <a:pt x="132" y="8458"/>
                  <a:pt x="-114" y="10284"/>
                  <a:pt x="50" y="12094"/>
                </a:cubicBezTo>
                <a:cubicBezTo>
                  <a:pt x="231" y="14123"/>
                  <a:pt x="710" y="15697"/>
                  <a:pt x="1552" y="17033"/>
                </a:cubicBezTo>
                <a:cubicBezTo>
                  <a:pt x="2758" y="18977"/>
                  <a:pt x="4277" y="20247"/>
                  <a:pt x="6193" y="20940"/>
                </a:cubicBezTo>
                <a:cubicBezTo>
                  <a:pt x="7367" y="21362"/>
                  <a:pt x="8637" y="21567"/>
                  <a:pt x="10222" y="21600"/>
                </a:cubicBezTo>
                <a:cubicBezTo>
                  <a:pt x="11147" y="21600"/>
                  <a:pt x="12022" y="21499"/>
                  <a:pt x="12864" y="21364"/>
                </a:cubicBezTo>
                <a:lnTo>
                  <a:pt x="13030" y="21331"/>
                </a:lnTo>
                <a:cubicBezTo>
                  <a:pt x="14864" y="21095"/>
                  <a:pt x="16431" y="20400"/>
                  <a:pt x="17786" y="19267"/>
                </a:cubicBezTo>
                <a:cubicBezTo>
                  <a:pt x="19075" y="18202"/>
                  <a:pt x="20048" y="16797"/>
                  <a:pt x="20593" y="15209"/>
                </a:cubicBezTo>
                <a:cubicBezTo>
                  <a:pt x="21254" y="13314"/>
                  <a:pt x="21486" y="11573"/>
                  <a:pt x="21304" y="9899"/>
                </a:cubicBezTo>
                <a:close/>
                <a:moveTo>
                  <a:pt x="19141" y="15949"/>
                </a:moveTo>
                <a:cubicBezTo>
                  <a:pt x="18101" y="18115"/>
                  <a:pt x="16350" y="19501"/>
                  <a:pt x="13957" y="20144"/>
                </a:cubicBezTo>
                <a:cubicBezTo>
                  <a:pt x="13660" y="20229"/>
                  <a:pt x="13379" y="20278"/>
                  <a:pt x="13048" y="20330"/>
                </a:cubicBezTo>
                <a:cubicBezTo>
                  <a:pt x="12882" y="20363"/>
                  <a:pt x="12735" y="20382"/>
                  <a:pt x="12553" y="20431"/>
                </a:cubicBezTo>
                <a:cubicBezTo>
                  <a:pt x="11810" y="20533"/>
                  <a:pt x="10786" y="20566"/>
                  <a:pt x="10225" y="20566"/>
                </a:cubicBezTo>
                <a:lnTo>
                  <a:pt x="9813" y="20566"/>
                </a:lnTo>
                <a:cubicBezTo>
                  <a:pt x="8358" y="20549"/>
                  <a:pt x="7088" y="20295"/>
                  <a:pt x="5965" y="19788"/>
                </a:cubicBezTo>
                <a:cubicBezTo>
                  <a:pt x="4462" y="19112"/>
                  <a:pt x="3273" y="17978"/>
                  <a:pt x="2299" y="16305"/>
                </a:cubicBezTo>
                <a:cubicBezTo>
                  <a:pt x="1722" y="15308"/>
                  <a:pt x="1342" y="14123"/>
                  <a:pt x="1126" y="12567"/>
                </a:cubicBezTo>
                <a:cubicBezTo>
                  <a:pt x="861" y="10607"/>
                  <a:pt x="1094" y="8592"/>
                  <a:pt x="1819" y="6749"/>
                </a:cubicBezTo>
                <a:cubicBezTo>
                  <a:pt x="2578" y="4788"/>
                  <a:pt x="3950" y="3299"/>
                  <a:pt x="5864" y="2319"/>
                </a:cubicBezTo>
                <a:cubicBezTo>
                  <a:pt x="6310" y="2083"/>
                  <a:pt x="8126" y="1541"/>
                  <a:pt x="8589" y="1456"/>
                </a:cubicBezTo>
                <a:cubicBezTo>
                  <a:pt x="9249" y="1322"/>
                  <a:pt x="9942" y="1237"/>
                  <a:pt x="10620" y="1220"/>
                </a:cubicBezTo>
                <a:cubicBezTo>
                  <a:pt x="13313" y="1152"/>
                  <a:pt x="14369" y="1593"/>
                  <a:pt x="16037" y="2894"/>
                </a:cubicBezTo>
                <a:cubicBezTo>
                  <a:pt x="17754" y="4246"/>
                  <a:pt x="18976" y="5938"/>
                  <a:pt x="19638" y="7934"/>
                </a:cubicBezTo>
                <a:cubicBezTo>
                  <a:pt x="20579" y="10623"/>
                  <a:pt x="20397" y="13329"/>
                  <a:pt x="19143" y="159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2" name="Google Shape;1952;p39"/>
          <p:cNvSpPr/>
          <p:nvPr/>
        </p:nvSpPr>
        <p:spPr>
          <a:xfrm>
            <a:off x="1487883" y="1911668"/>
            <a:ext cx="113039" cy="214973"/>
          </a:xfrm>
          <a:custGeom>
            <a:rect b="b" l="l" r="r" t="t"/>
            <a:pathLst>
              <a:path extrusionOk="0" h="21562" w="21238">
                <a:moveTo>
                  <a:pt x="8902" y="2484"/>
                </a:moveTo>
                <a:lnTo>
                  <a:pt x="8902" y="780"/>
                </a:lnTo>
                <a:cubicBezTo>
                  <a:pt x="8860" y="643"/>
                  <a:pt x="8902" y="485"/>
                  <a:pt x="8985" y="371"/>
                </a:cubicBezTo>
                <a:cubicBezTo>
                  <a:pt x="9115" y="235"/>
                  <a:pt x="9371" y="54"/>
                  <a:pt x="9579" y="6"/>
                </a:cubicBezTo>
                <a:cubicBezTo>
                  <a:pt x="10007" y="-38"/>
                  <a:pt x="10262" y="143"/>
                  <a:pt x="10304" y="371"/>
                </a:cubicBezTo>
                <a:cubicBezTo>
                  <a:pt x="10387" y="735"/>
                  <a:pt x="10387" y="1099"/>
                  <a:pt x="10387" y="1486"/>
                </a:cubicBezTo>
                <a:lnTo>
                  <a:pt x="10387" y="2554"/>
                </a:lnTo>
                <a:cubicBezTo>
                  <a:pt x="10898" y="2532"/>
                  <a:pt x="11451" y="2532"/>
                  <a:pt x="11967" y="2554"/>
                </a:cubicBezTo>
                <a:cubicBezTo>
                  <a:pt x="13160" y="2646"/>
                  <a:pt x="14396" y="2735"/>
                  <a:pt x="15589" y="2871"/>
                </a:cubicBezTo>
                <a:cubicBezTo>
                  <a:pt x="16058" y="2940"/>
                  <a:pt x="16527" y="3099"/>
                  <a:pt x="16783" y="3302"/>
                </a:cubicBezTo>
                <a:cubicBezTo>
                  <a:pt x="16996" y="3438"/>
                  <a:pt x="16996" y="3711"/>
                  <a:pt x="16866" y="3917"/>
                </a:cubicBezTo>
                <a:cubicBezTo>
                  <a:pt x="16824" y="3986"/>
                  <a:pt x="16225" y="4008"/>
                  <a:pt x="15886" y="3961"/>
                </a:cubicBezTo>
                <a:cubicBezTo>
                  <a:pt x="14651" y="3847"/>
                  <a:pt x="13416" y="3689"/>
                  <a:pt x="12180" y="3552"/>
                </a:cubicBezTo>
                <a:cubicBezTo>
                  <a:pt x="11711" y="3508"/>
                  <a:pt x="11200" y="3552"/>
                  <a:pt x="10518" y="3552"/>
                </a:cubicBezTo>
                <a:cubicBezTo>
                  <a:pt x="10601" y="5304"/>
                  <a:pt x="10773" y="7009"/>
                  <a:pt x="10856" y="8736"/>
                </a:cubicBezTo>
                <a:cubicBezTo>
                  <a:pt x="11581" y="8781"/>
                  <a:pt x="12305" y="8872"/>
                  <a:pt x="13030" y="8964"/>
                </a:cubicBezTo>
                <a:cubicBezTo>
                  <a:pt x="14521" y="9192"/>
                  <a:pt x="16011" y="9373"/>
                  <a:pt x="17377" y="9759"/>
                </a:cubicBezTo>
                <a:cubicBezTo>
                  <a:pt x="20233" y="10555"/>
                  <a:pt x="21427" y="11920"/>
                  <a:pt x="21213" y="13603"/>
                </a:cubicBezTo>
                <a:cubicBezTo>
                  <a:pt x="20958" y="15967"/>
                  <a:pt x="18018" y="17513"/>
                  <a:pt x="13541" y="17741"/>
                </a:cubicBezTo>
                <a:cubicBezTo>
                  <a:pt x="12946" y="17785"/>
                  <a:pt x="12305" y="17785"/>
                  <a:pt x="11753" y="17810"/>
                </a:cubicBezTo>
                <a:lnTo>
                  <a:pt x="11753" y="20174"/>
                </a:lnTo>
                <a:cubicBezTo>
                  <a:pt x="11753" y="20469"/>
                  <a:pt x="11669" y="20742"/>
                  <a:pt x="11581" y="21017"/>
                </a:cubicBezTo>
                <a:cubicBezTo>
                  <a:pt x="11409" y="21334"/>
                  <a:pt x="11028" y="21562"/>
                  <a:pt x="10346" y="21562"/>
                </a:cubicBezTo>
                <a:cubicBezTo>
                  <a:pt x="9621" y="21562"/>
                  <a:pt x="9194" y="21334"/>
                  <a:pt x="9027" y="20970"/>
                </a:cubicBezTo>
                <a:cubicBezTo>
                  <a:pt x="8896" y="20653"/>
                  <a:pt x="8855" y="20333"/>
                  <a:pt x="8855" y="19991"/>
                </a:cubicBezTo>
                <a:cubicBezTo>
                  <a:pt x="8813" y="19240"/>
                  <a:pt x="8855" y="18467"/>
                  <a:pt x="8855" y="17694"/>
                </a:cubicBezTo>
                <a:cubicBezTo>
                  <a:pt x="6937" y="17535"/>
                  <a:pt x="5060" y="17377"/>
                  <a:pt x="3189" y="17193"/>
                </a:cubicBezTo>
                <a:cubicBezTo>
                  <a:pt x="2506" y="17149"/>
                  <a:pt x="1823" y="17057"/>
                  <a:pt x="1187" y="16943"/>
                </a:cubicBezTo>
                <a:cubicBezTo>
                  <a:pt x="291" y="16806"/>
                  <a:pt x="-131" y="16487"/>
                  <a:pt x="35" y="16147"/>
                </a:cubicBezTo>
                <a:cubicBezTo>
                  <a:pt x="208" y="15830"/>
                  <a:pt x="677" y="15739"/>
                  <a:pt x="1698" y="15805"/>
                </a:cubicBezTo>
                <a:cubicBezTo>
                  <a:pt x="3658" y="15942"/>
                  <a:pt x="5576" y="16122"/>
                  <a:pt x="7536" y="16261"/>
                </a:cubicBezTo>
                <a:cubicBezTo>
                  <a:pt x="7963" y="16306"/>
                  <a:pt x="8433" y="16306"/>
                  <a:pt x="8902" y="16306"/>
                </a:cubicBezTo>
                <a:lnTo>
                  <a:pt x="8902" y="9757"/>
                </a:lnTo>
                <a:cubicBezTo>
                  <a:pt x="7750" y="9643"/>
                  <a:pt x="6645" y="9598"/>
                  <a:pt x="5665" y="9440"/>
                </a:cubicBezTo>
                <a:cubicBezTo>
                  <a:pt x="4513" y="9259"/>
                  <a:pt x="3361" y="9031"/>
                  <a:pt x="2428" y="8689"/>
                </a:cubicBezTo>
                <a:cubicBezTo>
                  <a:pt x="468" y="7985"/>
                  <a:pt x="-173" y="6778"/>
                  <a:pt x="765" y="5574"/>
                </a:cubicBezTo>
                <a:cubicBezTo>
                  <a:pt x="2042" y="3936"/>
                  <a:pt x="4430" y="3004"/>
                  <a:pt x="7672" y="2662"/>
                </a:cubicBezTo>
                <a:cubicBezTo>
                  <a:pt x="8010" y="2618"/>
                  <a:pt x="8354" y="2593"/>
                  <a:pt x="8693" y="2548"/>
                </a:cubicBezTo>
                <a:cubicBezTo>
                  <a:pt x="8652" y="2548"/>
                  <a:pt x="8777" y="2526"/>
                  <a:pt x="8907" y="2479"/>
                </a:cubicBezTo>
                <a:close/>
                <a:moveTo>
                  <a:pt x="11503" y="16445"/>
                </a:moveTo>
                <a:cubicBezTo>
                  <a:pt x="13546" y="16400"/>
                  <a:pt x="15422" y="16264"/>
                  <a:pt x="17002" y="15650"/>
                </a:cubicBezTo>
                <a:cubicBezTo>
                  <a:pt x="19769" y="14559"/>
                  <a:pt x="19769" y="11990"/>
                  <a:pt x="16960" y="10941"/>
                </a:cubicBezTo>
                <a:cubicBezTo>
                  <a:pt x="15214" y="10282"/>
                  <a:pt x="13207" y="10076"/>
                  <a:pt x="11122" y="9940"/>
                </a:cubicBezTo>
                <a:cubicBezTo>
                  <a:pt x="11039" y="10010"/>
                  <a:pt x="11039" y="10076"/>
                  <a:pt x="11039" y="10168"/>
                </a:cubicBezTo>
                <a:cubicBezTo>
                  <a:pt x="11169" y="12215"/>
                  <a:pt x="11336" y="14284"/>
                  <a:pt x="11508" y="16445"/>
                </a:cubicBezTo>
                <a:lnTo>
                  <a:pt x="11508" y="16445"/>
                </a:lnTo>
                <a:close/>
                <a:moveTo>
                  <a:pt x="8688" y="3733"/>
                </a:moveTo>
                <a:cubicBezTo>
                  <a:pt x="5920" y="3914"/>
                  <a:pt x="3830" y="4576"/>
                  <a:pt x="2636" y="5916"/>
                </a:cubicBezTo>
                <a:cubicBezTo>
                  <a:pt x="1870" y="6781"/>
                  <a:pt x="2381" y="7532"/>
                  <a:pt x="3913" y="8007"/>
                </a:cubicBezTo>
                <a:cubicBezTo>
                  <a:pt x="5404" y="8438"/>
                  <a:pt x="6984" y="8552"/>
                  <a:pt x="8688" y="8622"/>
                </a:cubicBezTo>
                <a:lnTo>
                  <a:pt x="8688" y="37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3" name="Google Shape;1953;p39"/>
          <p:cNvSpPr/>
          <p:nvPr/>
        </p:nvSpPr>
        <p:spPr>
          <a:xfrm>
            <a:off x="1399625" y="1868423"/>
            <a:ext cx="293258" cy="289548"/>
          </a:xfrm>
          <a:custGeom>
            <a:rect b="b" l="l" r="r" t="t"/>
            <a:pathLst>
              <a:path extrusionOk="0" h="21600" w="21355">
                <a:moveTo>
                  <a:pt x="21288" y="9876"/>
                </a:moveTo>
                <a:cubicBezTo>
                  <a:pt x="21058" y="7678"/>
                  <a:pt x="20181" y="5597"/>
                  <a:pt x="18812" y="3889"/>
                </a:cubicBezTo>
                <a:cubicBezTo>
                  <a:pt x="17673" y="2468"/>
                  <a:pt x="16451" y="1435"/>
                  <a:pt x="15080" y="794"/>
                </a:cubicBezTo>
                <a:cubicBezTo>
                  <a:pt x="14007" y="271"/>
                  <a:pt x="12818" y="0"/>
                  <a:pt x="11644" y="0"/>
                </a:cubicBezTo>
                <a:cubicBezTo>
                  <a:pt x="11281" y="0"/>
                  <a:pt x="10917" y="33"/>
                  <a:pt x="10554" y="68"/>
                </a:cubicBezTo>
                <a:cubicBezTo>
                  <a:pt x="9035" y="271"/>
                  <a:pt x="7514" y="728"/>
                  <a:pt x="5731" y="1489"/>
                </a:cubicBezTo>
                <a:cubicBezTo>
                  <a:pt x="3336" y="2521"/>
                  <a:pt x="1651" y="4296"/>
                  <a:pt x="761" y="6766"/>
                </a:cubicBezTo>
                <a:cubicBezTo>
                  <a:pt x="132" y="8458"/>
                  <a:pt x="-114" y="10284"/>
                  <a:pt x="50" y="12094"/>
                </a:cubicBezTo>
                <a:cubicBezTo>
                  <a:pt x="231" y="14123"/>
                  <a:pt x="710" y="15697"/>
                  <a:pt x="1552" y="17033"/>
                </a:cubicBezTo>
                <a:cubicBezTo>
                  <a:pt x="2758" y="18977"/>
                  <a:pt x="4277" y="20247"/>
                  <a:pt x="6193" y="20940"/>
                </a:cubicBezTo>
                <a:cubicBezTo>
                  <a:pt x="7367" y="21362"/>
                  <a:pt x="8637" y="21567"/>
                  <a:pt x="10222" y="21600"/>
                </a:cubicBezTo>
                <a:cubicBezTo>
                  <a:pt x="11147" y="21600"/>
                  <a:pt x="12022" y="21499"/>
                  <a:pt x="12864" y="21364"/>
                </a:cubicBezTo>
                <a:lnTo>
                  <a:pt x="13030" y="21331"/>
                </a:lnTo>
                <a:cubicBezTo>
                  <a:pt x="14864" y="21095"/>
                  <a:pt x="16431" y="20400"/>
                  <a:pt x="17786" y="19267"/>
                </a:cubicBezTo>
                <a:cubicBezTo>
                  <a:pt x="19075" y="18202"/>
                  <a:pt x="20048" y="16797"/>
                  <a:pt x="20593" y="15209"/>
                </a:cubicBezTo>
                <a:cubicBezTo>
                  <a:pt x="21254" y="13314"/>
                  <a:pt x="21486" y="11556"/>
                  <a:pt x="21286" y="9881"/>
                </a:cubicBezTo>
                <a:close/>
                <a:moveTo>
                  <a:pt x="19125" y="15947"/>
                </a:moveTo>
                <a:cubicBezTo>
                  <a:pt x="18085" y="18094"/>
                  <a:pt x="16334" y="19499"/>
                  <a:pt x="13941" y="20142"/>
                </a:cubicBezTo>
                <a:cubicBezTo>
                  <a:pt x="13644" y="20227"/>
                  <a:pt x="13363" y="20276"/>
                  <a:pt x="13032" y="20328"/>
                </a:cubicBezTo>
                <a:cubicBezTo>
                  <a:pt x="12866" y="20361"/>
                  <a:pt x="12719" y="20380"/>
                  <a:pt x="12537" y="20429"/>
                </a:cubicBezTo>
                <a:cubicBezTo>
                  <a:pt x="11778" y="20531"/>
                  <a:pt x="10770" y="20564"/>
                  <a:pt x="10225" y="20564"/>
                </a:cubicBezTo>
                <a:lnTo>
                  <a:pt x="9813" y="20564"/>
                </a:lnTo>
                <a:cubicBezTo>
                  <a:pt x="8358" y="20547"/>
                  <a:pt x="7088" y="20293"/>
                  <a:pt x="5965" y="19786"/>
                </a:cubicBezTo>
                <a:cubicBezTo>
                  <a:pt x="4462" y="19126"/>
                  <a:pt x="3273" y="17976"/>
                  <a:pt x="2299" y="16319"/>
                </a:cubicBezTo>
                <a:cubicBezTo>
                  <a:pt x="1722" y="15322"/>
                  <a:pt x="1342" y="14137"/>
                  <a:pt x="1126" y="12582"/>
                </a:cubicBezTo>
                <a:cubicBezTo>
                  <a:pt x="861" y="10621"/>
                  <a:pt x="1094" y="8606"/>
                  <a:pt x="1819" y="6764"/>
                </a:cubicBezTo>
                <a:cubicBezTo>
                  <a:pt x="2578" y="4803"/>
                  <a:pt x="3933" y="3314"/>
                  <a:pt x="5864" y="2333"/>
                </a:cubicBezTo>
                <a:cubicBezTo>
                  <a:pt x="6310" y="2097"/>
                  <a:pt x="8126" y="1572"/>
                  <a:pt x="8589" y="1471"/>
                </a:cubicBezTo>
                <a:cubicBezTo>
                  <a:pt x="9249" y="1336"/>
                  <a:pt x="9942" y="1251"/>
                  <a:pt x="10620" y="1235"/>
                </a:cubicBezTo>
                <a:cubicBezTo>
                  <a:pt x="13313" y="1167"/>
                  <a:pt x="14385" y="1607"/>
                  <a:pt x="16037" y="2908"/>
                </a:cubicBezTo>
                <a:cubicBezTo>
                  <a:pt x="17754" y="4261"/>
                  <a:pt x="18976" y="5953"/>
                  <a:pt x="19638" y="7949"/>
                </a:cubicBezTo>
                <a:cubicBezTo>
                  <a:pt x="20563" y="10621"/>
                  <a:pt x="20381" y="13327"/>
                  <a:pt x="19127" y="159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4" name="Google Shape;1954;p39"/>
          <p:cNvSpPr/>
          <p:nvPr/>
        </p:nvSpPr>
        <p:spPr>
          <a:xfrm>
            <a:off x="1873080" y="1928828"/>
            <a:ext cx="142825" cy="167728"/>
          </a:xfrm>
          <a:custGeom>
            <a:rect b="b" l="l" r="r" t="t"/>
            <a:pathLst>
              <a:path extrusionOk="0" h="21078" w="21357">
                <a:moveTo>
                  <a:pt x="6615" y="13098"/>
                </a:moveTo>
                <a:cubicBezTo>
                  <a:pt x="6885" y="14237"/>
                  <a:pt x="7362" y="15178"/>
                  <a:pt x="8142" y="15949"/>
                </a:cubicBezTo>
                <a:cubicBezTo>
                  <a:pt x="10887" y="18629"/>
                  <a:pt x="14450" y="19368"/>
                  <a:pt x="18485" y="18911"/>
                </a:cubicBezTo>
                <a:cubicBezTo>
                  <a:pt x="18958" y="18856"/>
                  <a:pt x="19402" y="18653"/>
                  <a:pt x="19875" y="18542"/>
                </a:cubicBezTo>
                <a:cubicBezTo>
                  <a:pt x="20418" y="18399"/>
                  <a:pt x="20924" y="18486"/>
                  <a:pt x="21231" y="18911"/>
                </a:cubicBezTo>
                <a:cubicBezTo>
                  <a:pt x="21538" y="19368"/>
                  <a:pt x="21231" y="19765"/>
                  <a:pt x="20858" y="20079"/>
                </a:cubicBezTo>
                <a:cubicBezTo>
                  <a:pt x="20111" y="20706"/>
                  <a:pt x="19128" y="20961"/>
                  <a:pt x="18112" y="21020"/>
                </a:cubicBezTo>
                <a:cubicBezTo>
                  <a:pt x="14044" y="21306"/>
                  <a:pt x="10311" y="20564"/>
                  <a:pt x="7225" y="18228"/>
                </a:cubicBezTo>
                <a:cubicBezTo>
                  <a:pt x="5632" y="17033"/>
                  <a:pt x="4650" y="15492"/>
                  <a:pt x="4139" y="13753"/>
                </a:cubicBezTo>
                <a:cubicBezTo>
                  <a:pt x="3969" y="13213"/>
                  <a:pt x="3700" y="13042"/>
                  <a:pt x="3090" y="13098"/>
                </a:cubicBezTo>
                <a:cubicBezTo>
                  <a:pt x="2547" y="13125"/>
                  <a:pt x="2003" y="13125"/>
                  <a:pt x="1464" y="13070"/>
                </a:cubicBezTo>
                <a:cubicBezTo>
                  <a:pt x="1157" y="13042"/>
                  <a:pt x="855" y="13014"/>
                  <a:pt x="581" y="12899"/>
                </a:cubicBezTo>
                <a:cubicBezTo>
                  <a:pt x="174" y="12756"/>
                  <a:pt x="-62" y="12442"/>
                  <a:pt x="71" y="12101"/>
                </a:cubicBezTo>
                <a:cubicBezTo>
                  <a:pt x="208" y="11815"/>
                  <a:pt x="444" y="11616"/>
                  <a:pt x="751" y="11473"/>
                </a:cubicBezTo>
                <a:cubicBezTo>
                  <a:pt x="987" y="11358"/>
                  <a:pt x="1361" y="11386"/>
                  <a:pt x="1667" y="11386"/>
                </a:cubicBezTo>
                <a:cubicBezTo>
                  <a:pt x="2310" y="11358"/>
                  <a:pt x="2991" y="11386"/>
                  <a:pt x="3737" y="11386"/>
                </a:cubicBezTo>
                <a:lnTo>
                  <a:pt x="3737" y="8566"/>
                </a:lnTo>
                <a:cubicBezTo>
                  <a:pt x="3264" y="8566"/>
                  <a:pt x="2650" y="8594"/>
                  <a:pt x="2111" y="8566"/>
                </a:cubicBezTo>
                <a:cubicBezTo>
                  <a:pt x="1638" y="8538"/>
                  <a:pt x="1195" y="8511"/>
                  <a:pt x="755" y="8395"/>
                </a:cubicBezTo>
                <a:cubicBezTo>
                  <a:pt x="552" y="8340"/>
                  <a:pt x="315" y="8225"/>
                  <a:pt x="179" y="8082"/>
                </a:cubicBezTo>
                <a:cubicBezTo>
                  <a:pt x="42" y="7911"/>
                  <a:pt x="-25" y="7712"/>
                  <a:pt x="9" y="7542"/>
                </a:cubicBezTo>
                <a:cubicBezTo>
                  <a:pt x="42" y="7085"/>
                  <a:pt x="382" y="6858"/>
                  <a:pt x="925" y="6830"/>
                </a:cubicBezTo>
                <a:cubicBezTo>
                  <a:pt x="1809" y="6775"/>
                  <a:pt x="2688" y="6775"/>
                  <a:pt x="3604" y="6775"/>
                </a:cubicBezTo>
                <a:cubicBezTo>
                  <a:pt x="3841" y="6775"/>
                  <a:pt x="4077" y="6719"/>
                  <a:pt x="4351" y="6719"/>
                </a:cubicBezTo>
                <a:cubicBezTo>
                  <a:pt x="4521" y="6349"/>
                  <a:pt x="4691" y="6008"/>
                  <a:pt x="4824" y="5635"/>
                </a:cubicBezTo>
                <a:cubicBezTo>
                  <a:pt x="5367" y="4380"/>
                  <a:pt x="6350" y="3268"/>
                  <a:pt x="7640" y="2442"/>
                </a:cubicBezTo>
                <a:cubicBezTo>
                  <a:pt x="10385" y="731"/>
                  <a:pt x="13372" y="-294"/>
                  <a:pt x="16864" y="75"/>
                </a:cubicBezTo>
                <a:cubicBezTo>
                  <a:pt x="17610" y="131"/>
                  <a:pt x="18324" y="361"/>
                  <a:pt x="19066" y="588"/>
                </a:cubicBezTo>
                <a:cubicBezTo>
                  <a:pt x="19406" y="675"/>
                  <a:pt x="19676" y="846"/>
                  <a:pt x="19879" y="1072"/>
                </a:cubicBezTo>
                <a:cubicBezTo>
                  <a:pt x="19945" y="1187"/>
                  <a:pt x="20016" y="1299"/>
                  <a:pt x="20049" y="1442"/>
                </a:cubicBezTo>
                <a:cubicBezTo>
                  <a:pt x="20082" y="1585"/>
                  <a:pt x="20082" y="1700"/>
                  <a:pt x="20049" y="1839"/>
                </a:cubicBezTo>
                <a:cubicBezTo>
                  <a:pt x="20016" y="1954"/>
                  <a:pt x="19539" y="1954"/>
                  <a:pt x="19269" y="2010"/>
                </a:cubicBezTo>
                <a:cubicBezTo>
                  <a:pt x="19203" y="2010"/>
                  <a:pt x="19066" y="1982"/>
                  <a:pt x="19000" y="1954"/>
                </a:cubicBezTo>
                <a:cubicBezTo>
                  <a:pt x="14728" y="759"/>
                  <a:pt x="11302" y="2125"/>
                  <a:pt x="8283" y="4575"/>
                </a:cubicBezTo>
                <a:cubicBezTo>
                  <a:pt x="7673" y="5088"/>
                  <a:pt x="7233" y="5771"/>
                  <a:pt x="7063" y="6600"/>
                </a:cubicBezTo>
                <a:lnTo>
                  <a:pt x="7909" y="6600"/>
                </a:lnTo>
                <a:cubicBezTo>
                  <a:pt x="9776" y="6545"/>
                  <a:pt x="11638" y="6513"/>
                  <a:pt x="13504" y="6485"/>
                </a:cubicBezTo>
                <a:cubicBezTo>
                  <a:pt x="13977" y="6485"/>
                  <a:pt x="14421" y="6513"/>
                  <a:pt x="14861" y="6573"/>
                </a:cubicBezTo>
                <a:cubicBezTo>
                  <a:pt x="15064" y="6573"/>
                  <a:pt x="15333" y="6660"/>
                  <a:pt x="15470" y="6799"/>
                </a:cubicBezTo>
                <a:cubicBezTo>
                  <a:pt x="15640" y="6942"/>
                  <a:pt x="15740" y="7113"/>
                  <a:pt x="15740" y="7311"/>
                </a:cubicBezTo>
                <a:cubicBezTo>
                  <a:pt x="15806" y="7740"/>
                  <a:pt x="15603" y="8138"/>
                  <a:pt x="15130" y="8253"/>
                </a:cubicBezTo>
                <a:cubicBezTo>
                  <a:pt x="14520" y="8423"/>
                  <a:pt x="13873" y="8479"/>
                  <a:pt x="13264" y="8511"/>
                </a:cubicBezTo>
                <a:cubicBezTo>
                  <a:pt x="11265" y="8538"/>
                  <a:pt x="9228" y="8483"/>
                  <a:pt x="7229" y="8483"/>
                </a:cubicBezTo>
                <a:cubicBezTo>
                  <a:pt x="7026" y="8483"/>
                  <a:pt x="6790" y="8511"/>
                  <a:pt x="6483" y="8538"/>
                </a:cubicBezTo>
                <a:lnTo>
                  <a:pt x="6483" y="11160"/>
                </a:lnTo>
                <a:cubicBezTo>
                  <a:pt x="7806" y="11160"/>
                  <a:pt x="9162" y="11187"/>
                  <a:pt x="10518" y="11160"/>
                </a:cubicBezTo>
                <a:cubicBezTo>
                  <a:pt x="11534" y="11132"/>
                  <a:pt x="12517" y="10989"/>
                  <a:pt x="13538" y="10989"/>
                </a:cubicBezTo>
                <a:cubicBezTo>
                  <a:pt x="14010" y="10961"/>
                  <a:pt x="14554" y="10989"/>
                  <a:pt x="14960" y="11160"/>
                </a:cubicBezTo>
                <a:cubicBezTo>
                  <a:pt x="15163" y="11247"/>
                  <a:pt x="15300" y="11330"/>
                  <a:pt x="15433" y="11501"/>
                </a:cubicBezTo>
                <a:cubicBezTo>
                  <a:pt x="15537" y="11644"/>
                  <a:pt x="15636" y="11787"/>
                  <a:pt x="15669" y="11958"/>
                </a:cubicBezTo>
                <a:cubicBezTo>
                  <a:pt x="15703" y="12216"/>
                  <a:pt x="15400" y="12613"/>
                  <a:pt x="15126" y="12756"/>
                </a:cubicBezTo>
                <a:cubicBezTo>
                  <a:pt x="14653" y="12955"/>
                  <a:pt x="14176" y="13070"/>
                  <a:pt x="13666" y="13070"/>
                </a:cubicBezTo>
                <a:cubicBezTo>
                  <a:pt x="11700" y="13125"/>
                  <a:pt x="9734" y="13125"/>
                  <a:pt x="7797" y="13125"/>
                </a:cubicBezTo>
                <a:cubicBezTo>
                  <a:pt x="7358" y="13098"/>
                  <a:pt x="7051" y="13098"/>
                  <a:pt x="6611" y="130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5" name="Google Shape;1955;p39"/>
          <p:cNvSpPr/>
          <p:nvPr/>
        </p:nvSpPr>
        <p:spPr>
          <a:xfrm>
            <a:off x="1813447" y="1868423"/>
            <a:ext cx="293258" cy="289548"/>
          </a:xfrm>
          <a:custGeom>
            <a:rect b="b" l="l" r="r" t="t"/>
            <a:pathLst>
              <a:path extrusionOk="0" h="21600" w="21355">
                <a:moveTo>
                  <a:pt x="21288" y="9876"/>
                </a:moveTo>
                <a:cubicBezTo>
                  <a:pt x="21058" y="7678"/>
                  <a:pt x="20181" y="5597"/>
                  <a:pt x="18812" y="3889"/>
                </a:cubicBezTo>
                <a:cubicBezTo>
                  <a:pt x="17689" y="2468"/>
                  <a:pt x="16451" y="1435"/>
                  <a:pt x="15080" y="794"/>
                </a:cubicBezTo>
                <a:cubicBezTo>
                  <a:pt x="14007" y="271"/>
                  <a:pt x="12818" y="0"/>
                  <a:pt x="11644" y="0"/>
                </a:cubicBezTo>
                <a:cubicBezTo>
                  <a:pt x="11281" y="0"/>
                  <a:pt x="10917" y="33"/>
                  <a:pt x="10554" y="68"/>
                </a:cubicBezTo>
                <a:cubicBezTo>
                  <a:pt x="9035" y="271"/>
                  <a:pt x="7514" y="728"/>
                  <a:pt x="5731" y="1489"/>
                </a:cubicBezTo>
                <a:cubicBezTo>
                  <a:pt x="3336" y="2521"/>
                  <a:pt x="1651" y="4296"/>
                  <a:pt x="761" y="6766"/>
                </a:cubicBezTo>
                <a:cubicBezTo>
                  <a:pt x="132" y="8458"/>
                  <a:pt x="-114" y="10284"/>
                  <a:pt x="50" y="12094"/>
                </a:cubicBezTo>
                <a:cubicBezTo>
                  <a:pt x="231" y="14123"/>
                  <a:pt x="710" y="15697"/>
                  <a:pt x="1552" y="17033"/>
                </a:cubicBezTo>
                <a:cubicBezTo>
                  <a:pt x="2758" y="18977"/>
                  <a:pt x="4277" y="20247"/>
                  <a:pt x="6193" y="20940"/>
                </a:cubicBezTo>
                <a:cubicBezTo>
                  <a:pt x="7367" y="21362"/>
                  <a:pt x="8637" y="21567"/>
                  <a:pt x="10222" y="21600"/>
                </a:cubicBezTo>
                <a:cubicBezTo>
                  <a:pt x="11147" y="21600"/>
                  <a:pt x="12022" y="21499"/>
                  <a:pt x="12864" y="21364"/>
                </a:cubicBezTo>
                <a:lnTo>
                  <a:pt x="13030" y="21331"/>
                </a:lnTo>
                <a:cubicBezTo>
                  <a:pt x="14864" y="21095"/>
                  <a:pt x="16431" y="20400"/>
                  <a:pt x="17786" y="19267"/>
                </a:cubicBezTo>
                <a:cubicBezTo>
                  <a:pt x="19075" y="18202"/>
                  <a:pt x="20048" y="16797"/>
                  <a:pt x="20593" y="15209"/>
                </a:cubicBezTo>
                <a:cubicBezTo>
                  <a:pt x="21254" y="13314"/>
                  <a:pt x="21486" y="11573"/>
                  <a:pt x="21286" y="9881"/>
                </a:cubicBezTo>
                <a:close/>
                <a:moveTo>
                  <a:pt x="19125" y="15947"/>
                </a:moveTo>
                <a:cubicBezTo>
                  <a:pt x="18085" y="18094"/>
                  <a:pt x="16334" y="19499"/>
                  <a:pt x="13941" y="20142"/>
                </a:cubicBezTo>
                <a:cubicBezTo>
                  <a:pt x="13644" y="20227"/>
                  <a:pt x="13363" y="20276"/>
                  <a:pt x="13032" y="20328"/>
                </a:cubicBezTo>
                <a:cubicBezTo>
                  <a:pt x="12866" y="20361"/>
                  <a:pt x="12719" y="20380"/>
                  <a:pt x="12537" y="20429"/>
                </a:cubicBezTo>
                <a:cubicBezTo>
                  <a:pt x="11794" y="20531"/>
                  <a:pt x="10786" y="20564"/>
                  <a:pt x="10225" y="20564"/>
                </a:cubicBezTo>
                <a:lnTo>
                  <a:pt x="9813" y="20564"/>
                </a:lnTo>
                <a:cubicBezTo>
                  <a:pt x="8358" y="20547"/>
                  <a:pt x="7088" y="20293"/>
                  <a:pt x="5965" y="19786"/>
                </a:cubicBezTo>
                <a:cubicBezTo>
                  <a:pt x="4462" y="19126"/>
                  <a:pt x="3273" y="17976"/>
                  <a:pt x="2299" y="16319"/>
                </a:cubicBezTo>
                <a:cubicBezTo>
                  <a:pt x="1722" y="15322"/>
                  <a:pt x="1342" y="14137"/>
                  <a:pt x="1126" y="12582"/>
                </a:cubicBezTo>
                <a:cubicBezTo>
                  <a:pt x="861" y="10621"/>
                  <a:pt x="1094" y="8606"/>
                  <a:pt x="1819" y="6764"/>
                </a:cubicBezTo>
                <a:cubicBezTo>
                  <a:pt x="2578" y="4803"/>
                  <a:pt x="3933" y="3314"/>
                  <a:pt x="5864" y="2333"/>
                </a:cubicBezTo>
                <a:cubicBezTo>
                  <a:pt x="6310" y="2097"/>
                  <a:pt x="8126" y="1572"/>
                  <a:pt x="8589" y="1471"/>
                </a:cubicBezTo>
                <a:cubicBezTo>
                  <a:pt x="9249" y="1336"/>
                  <a:pt x="9942" y="1251"/>
                  <a:pt x="10620" y="1235"/>
                </a:cubicBezTo>
                <a:cubicBezTo>
                  <a:pt x="13313" y="1167"/>
                  <a:pt x="14369" y="1607"/>
                  <a:pt x="16037" y="2908"/>
                </a:cubicBezTo>
                <a:cubicBezTo>
                  <a:pt x="17754" y="4261"/>
                  <a:pt x="18976" y="5953"/>
                  <a:pt x="19638" y="7949"/>
                </a:cubicBezTo>
                <a:cubicBezTo>
                  <a:pt x="20563" y="10621"/>
                  <a:pt x="20381" y="13327"/>
                  <a:pt x="19127" y="159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6" name="Google Shape;1956;p39"/>
          <p:cNvSpPr/>
          <p:nvPr/>
        </p:nvSpPr>
        <p:spPr>
          <a:xfrm>
            <a:off x="2306898" y="1940462"/>
            <a:ext cx="117064" cy="159330"/>
          </a:xfrm>
          <a:custGeom>
            <a:rect b="b" l="l" r="r" t="t"/>
            <a:pathLst>
              <a:path extrusionOk="0" h="21502" w="21529">
                <a:moveTo>
                  <a:pt x="8755" y="10989"/>
                </a:moveTo>
                <a:lnTo>
                  <a:pt x="8755" y="14906"/>
                </a:lnTo>
                <a:cubicBezTo>
                  <a:pt x="9964" y="14846"/>
                  <a:pt x="11050" y="14846"/>
                  <a:pt x="12090" y="14783"/>
                </a:cubicBezTo>
                <a:cubicBezTo>
                  <a:pt x="12967" y="14753"/>
                  <a:pt x="13798" y="14723"/>
                  <a:pt x="14675" y="14689"/>
                </a:cubicBezTo>
                <a:cubicBezTo>
                  <a:pt x="15007" y="14689"/>
                  <a:pt x="15343" y="14719"/>
                  <a:pt x="15675" y="14749"/>
                </a:cubicBezTo>
                <a:cubicBezTo>
                  <a:pt x="16302" y="14873"/>
                  <a:pt x="16761" y="15176"/>
                  <a:pt x="16761" y="15696"/>
                </a:cubicBezTo>
                <a:cubicBezTo>
                  <a:pt x="16761" y="15909"/>
                  <a:pt x="16679" y="16122"/>
                  <a:pt x="16511" y="16276"/>
                </a:cubicBezTo>
                <a:cubicBezTo>
                  <a:pt x="16302" y="16459"/>
                  <a:pt x="16093" y="16553"/>
                  <a:pt x="15761" y="16583"/>
                </a:cubicBezTo>
                <a:cubicBezTo>
                  <a:pt x="14971" y="16676"/>
                  <a:pt x="14135" y="16766"/>
                  <a:pt x="13304" y="16766"/>
                </a:cubicBezTo>
                <a:cubicBezTo>
                  <a:pt x="11845" y="16796"/>
                  <a:pt x="10387" y="16766"/>
                  <a:pt x="8842" y="16766"/>
                </a:cubicBezTo>
                <a:cubicBezTo>
                  <a:pt x="8760" y="17469"/>
                  <a:pt x="8760" y="18173"/>
                  <a:pt x="8633" y="18846"/>
                </a:cubicBezTo>
                <a:cubicBezTo>
                  <a:pt x="8551" y="19396"/>
                  <a:pt x="8424" y="20010"/>
                  <a:pt x="8215" y="20530"/>
                </a:cubicBezTo>
                <a:cubicBezTo>
                  <a:pt x="7965" y="21263"/>
                  <a:pt x="7297" y="21600"/>
                  <a:pt x="6507" y="21477"/>
                </a:cubicBezTo>
                <a:cubicBezTo>
                  <a:pt x="5757" y="21353"/>
                  <a:pt x="5380" y="20803"/>
                  <a:pt x="5380" y="20130"/>
                </a:cubicBezTo>
                <a:cubicBezTo>
                  <a:pt x="5420" y="19149"/>
                  <a:pt x="5420" y="18143"/>
                  <a:pt x="5420" y="17163"/>
                </a:cubicBezTo>
                <a:cubicBezTo>
                  <a:pt x="5380" y="17009"/>
                  <a:pt x="5339" y="16856"/>
                  <a:pt x="5339" y="16736"/>
                </a:cubicBezTo>
                <a:lnTo>
                  <a:pt x="1754" y="16736"/>
                </a:lnTo>
                <a:cubicBezTo>
                  <a:pt x="1336" y="16736"/>
                  <a:pt x="964" y="16676"/>
                  <a:pt x="546" y="16553"/>
                </a:cubicBezTo>
                <a:cubicBezTo>
                  <a:pt x="418" y="16493"/>
                  <a:pt x="296" y="16369"/>
                  <a:pt x="168" y="16276"/>
                </a:cubicBezTo>
                <a:cubicBezTo>
                  <a:pt x="87" y="16182"/>
                  <a:pt x="41" y="16033"/>
                  <a:pt x="0" y="15909"/>
                </a:cubicBezTo>
                <a:cubicBezTo>
                  <a:pt x="41" y="15786"/>
                  <a:pt x="82" y="15666"/>
                  <a:pt x="209" y="15572"/>
                </a:cubicBezTo>
                <a:cubicBezTo>
                  <a:pt x="337" y="15479"/>
                  <a:pt x="459" y="15389"/>
                  <a:pt x="627" y="15329"/>
                </a:cubicBezTo>
                <a:cubicBezTo>
                  <a:pt x="1168" y="15206"/>
                  <a:pt x="1754" y="15146"/>
                  <a:pt x="2295" y="15176"/>
                </a:cubicBezTo>
                <a:cubicBezTo>
                  <a:pt x="3294" y="15146"/>
                  <a:pt x="4293" y="15176"/>
                  <a:pt x="5420" y="15176"/>
                </a:cubicBezTo>
                <a:lnTo>
                  <a:pt x="5420" y="14042"/>
                </a:lnTo>
                <a:cubicBezTo>
                  <a:pt x="5339" y="10248"/>
                  <a:pt x="5252" y="6424"/>
                  <a:pt x="5171" y="2630"/>
                </a:cubicBezTo>
                <a:cubicBezTo>
                  <a:pt x="5171" y="2324"/>
                  <a:pt x="5130" y="2017"/>
                  <a:pt x="5171" y="1714"/>
                </a:cubicBezTo>
                <a:cubicBezTo>
                  <a:pt x="5252" y="644"/>
                  <a:pt x="6048" y="94"/>
                  <a:pt x="7465" y="94"/>
                </a:cubicBezTo>
                <a:cubicBezTo>
                  <a:pt x="11300" y="34"/>
                  <a:pt x="15139" y="0"/>
                  <a:pt x="18933" y="0"/>
                </a:cubicBezTo>
                <a:cubicBezTo>
                  <a:pt x="19560" y="0"/>
                  <a:pt x="20223" y="94"/>
                  <a:pt x="20769" y="307"/>
                </a:cubicBezTo>
                <a:cubicBezTo>
                  <a:pt x="20978" y="400"/>
                  <a:pt x="21146" y="520"/>
                  <a:pt x="21269" y="644"/>
                </a:cubicBezTo>
                <a:cubicBezTo>
                  <a:pt x="21396" y="767"/>
                  <a:pt x="21478" y="950"/>
                  <a:pt x="21518" y="1104"/>
                </a:cubicBezTo>
                <a:cubicBezTo>
                  <a:pt x="21600" y="1470"/>
                  <a:pt x="21187" y="1777"/>
                  <a:pt x="20641" y="1837"/>
                </a:cubicBezTo>
                <a:cubicBezTo>
                  <a:pt x="20060" y="1931"/>
                  <a:pt x="19351" y="1991"/>
                  <a:pt x="18765" y="1991"/>
                </a:cubicBezTo>
                <a:cubicBezTo>
                  <a:pt x="15430" y="1931"/>
                  <a:pt x="12136" y="1867"/>
                  <a:pt x="8842" y="1807"/>
                </a:cubicBezTo>
                <a:cubicBezTo>
                  <a:pt x="8465" y="1807"/>
                  <a:pt x="8092" y="1837"/>
                  <a:pt x="7674" y="1867"/>
                </a:cubicBezTo>
                <a:cubicBezTo>
                  <a:pt x="7924" y="4254"/>
                  <a:pt x="8092" y="6548"/>
                  <a:pt x="8342" y="8935"/>
                </a:cubicBezTo>
                <a:lnTo>
                  <a:pt x="9301" y="8935"/>
                </a:lnTo>
                <a:cubicBezTo>
                  <a:pt x="12177" y="8875"/>
                  <a:pt x="15099" y="8811"/>
                  <a:pt x="17975" y="8781"/>
                </a:cubicBezTo>
                <a:cubicBezTo>
                  <a:pt x="18642" y="8781"/>
                  <a:pt x="19310" y="8841"/>
                  <a:pt x="19973" y="8935"/>
                </a:cubicBezTo>
                <a:cubicBezTo>
                  <a:pt x="20641" y="9028"/>
                  <a:pt x="21100" y="9361"/>
                  <a:pt x="21100" y="9915"/>
                </a:cubicBezTo>
                <a:cubicBezTo>
                  <a:pt x="21100" y="10469"/>
                  <a:pt x="20641" y="10802"/>
                  <a:pt x="19933" y="10862"/>
                </a:cubicBezTo>
                <a:cubicBezTo>
                  <a:pt x="19224" y="10955"/>
                  <a:pt x="18515" y="10985"/>
                  <a:pt x="17806" y="10985"/>
                </a:cubicBezTo>
                <a:cubicBezTo>
                  <a:pt x="15180" y="10985"/>
                  <a:pt x="12554" y="10925"/>
                  <a:pt x="9882" y="10925"/>
                </a:cubicBezTo>
                <a:cubicBezTo>
                  <a:pt x="9673" y="10955"/>
                  <a:pt x="9214" y="10985"/>
                  <a:pt x="8755" y="1098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7" name="Google Shape;1957;p39"/>
          <p:cNvSpPr/>
          <p:nvPr/>
        </p:nvSpPr>
        <p:spPr>
          <a:xfrm>
            <a:off x="2226603" y="1868395"/>
            <a:ext cx="293395" cy="289548"/>
          </a:xfrm>
          <a:custGeom>
            <a:rect b="b" l="l" r="r" t="t"/>
            <a:pathLst>
              <a:path extrusionOk="0" h="21600" w="21365">
                <a:moveTo>
                  <a:pt x="21304" y="9895"/>
                </a:moveTo>
                <a:cubicBezTo>
                  <a:pt x="21074" y="7696"/>
                  <a:pt x="20197" y="5616"/>
                  <a:pt x="18828" y="3907"/>
                </a:cubicBezTo>
                <a:cubicBezTo>
                  <a:pt x="17689" y="2486"/>
                  <a:pt x="16467" y="1454"/>
                  <a:pt x="15096" y="794"/>
                </a:cubicBezTo>
                <a:cubicBezTo>
                  <a:pt x="14023" y="271"/>
                  <a:pt x="12834" y="0"/>
                  <a:pt x="11660" y="0"/>
                </a:cubicBezTo>
                <a:cubicBezTo>
                  <a:pt x="11297" y="0"/>
                  <a:pt x="10933" y="33"/>
                  <a:pt x="10554" y="68"/>
                </a:cubicBezTo>
                <a:cubicBezTo>
                  <a:pt x="9035" y="271"/>
                  <a:pt x="7514" y="728"/>
                  <a:pt x="5731" y="1489"/>
                </a:cubicBezTo>
                <a:cubicBezTo>
                  <a:pt x="3336" y="2521"/>
                  <a:pt x="1651" y="4296"/>
                  <a:pt x="761" y="6766"/>
                </a:cubicBezTo>
                <a:cubicBezTo>
                  <a:pt x="132" y="8458"/>
                  <a:pt x="-114" y="10284"/>
                  <a:pt x="50" y="12094"/>
                </a:cubicBezTo>
                <a:cubicBezTo>
                  <a:pt x="231" y="14123"/>
                  <a:pt x="710" y="15697"/>
                  <a:pt x="1552" y="17033"/>
                </a:cubicBezTo>
                <a:cubicBezTo>
                  <a:pt x="2758" y="18977"/>
                  <a:pt x="4277" y="20247"/>
                  <a:pt x="6193" y="20940"/>
                </a:cubicBezTo>
                <a:cubicBezTo>
                  <a:pt x="7367" y="21362"/>
                  <a:pt x="8637" y="21567"/>
                  <a:pt x="10222" y="21600"/>
                </a:cubicBezTo>
                <a:cubicBezTo>
                  <a:pt x="11147" y="21600"/>
                  <a:pt x="12022" y="21499"/>
                  <a:pt x="12864" y="21364"/>
                </a:cubicBezTo>
                <a:lnTo>
                  <a:pt x="13030" y="21331"/>
                </a:lnTo>
                <a:cubicBezTo>
                  <a:pt x="14864" y="21095"/>
                  <a:pt x="16431" y="20400"/>
                  <a:pt x="17786" y="19267"/>
                </a:cubicBezTo>
                <a:cubicBezTo>
                  <a:pt x="19075" y="18202"/>
                  <a:pt x="20048" y="16797"/>
                  <a:pt x="20593" y="15209"/>
                </a:cubicBezTo>
                <a:cubicBezTo>
                  <a:pt x="21270" y="13314"/>
                  <a:pt x="21486" y="11573"/>
                  <a:pt x="21304" y="9899"/>
                </a:cubicBezTo>
                <a:close/>
                <a:moveTo>
                  <a:pt x="19141" y="15949"/>
                </a:moveTo>
                <a:cubicBezTo>
                  <a:pt x="18101" y="18115"/>
                  <a:pt x="16350" y="19501"/>
                  <a:pt x="13957" y="20144"/>
                </a:cubicBezTo>
                <a:cubicBezTo>
                  <a:pt x="13660" y="20229"/>
                  <a:pt x="13379" y="20278"/>
                  <a:pt x="13048" y="20330"/>
                </a:cubicBezTo>
                <a:cubicBezTo>
                  <a:pt x="12882" y="20363"/>
                  <a:pt x="12735" y="20382"/>
                  <a:pt x="12553" y="20431"/>
                </a:cubicBezTo>
                <a:cubicBezTo>
                  <a:pt x="11810" y="20533"/>
                  <a:pt x="10786" y="20566"/>
                  <a:pt x="10225" y="20566"/>
                </a:cubicBezTo>
                <a:lnTo>
                  <a:pt x="9813" y="20566"/>
                </a:lnTo>
                <a:cubicBezTo>
                  <a:pt x="8358" y="20549"/>
                  <a:pt x="7088" y="20295"/>
                  <a:pt x="5965" y="19788"/>
                </a:cubicBezTo>
                <a:cubicBezTo>
                  <a:pt x="4462" y="19112"/>
                  <a:pt x="3273" y="17978"/>
                  <a:pt x="2299" y="16322"/>
                </a:cubicBezTo>
                <a:cubicBezTo>
                  <a:pt x="1722" y="15325"/>
                  <a:pt x="1342" y="14139"/>
                  <a:pt x="1126" y="12584"/>
                </a:cubicBezTo>
                <a:cubicBezTo>
                  <a:pt x="861" y="10623"/>
                  <a:pt x="1094" y="8609"/>
                  <a:pt x="1819" y="6766"/>
                </a:cubicBezTo>
                <a:cubicBezTo>
                  <a:pt x="2578" y="4805"/>
                  <a:pt x="3950" y="3316"/>
                  <a:pt x="5864" y="2335"/>
                </a:cubicBezTo>
                <a:cubicBezTo>
                  <a:pt x="6310" y="2099"/>
                  <a:pt x="8126" y="1557"/>
                  <a:pt x="8589" y="1473"/>
                </a:cubicBezTo>
                <a:cubicBezTo>
                  <a:pt x="9249" y="1338"/>
                  <a:pt x="9942" y="1253"/>
                  <a:pt x="10620" y="1237"/>
                </a:cubicBezTo>
                <a:cubicBezTo>
                  <a:pt x="13313" y="1169"/>
                  <a:pt x="14369" y="1609"/>
                  <a:pt x="16037" y="2910"/>
                </a:cubicBezTo>
                <a:cubicBezTo>
                  <a:pt x="17754" y="4263"/>
                  <a:pt x="18976" y="5955"/>
                  <a:pt x="19638" y="7951"/>
                </a:cubicBezTo>
                <a:cubicBezTo>
                  <a:pt x="20579" y="10623"/>
                  <a:pt x="20397" y="13329"/>
                  <a:pt x="19143" y="15951"/>
                </a:cubicBezTo>
                <a:lnTo>
                  <a:pt x="19143" y="159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8" name="Google Shape;1958;p39"/>
          <p:cNvSpPr/>
          <p:nvPr/>
        </p:nvSpPr>
        <p:spPr>
          <a:xfrm>
            <a:off x="2726891" y="1941032"/>
            <a:ext cx="108186" cy="148244"/>
          </a:xfrm>
          <a:custGeom>
            <a:rect b="b" l="l" r="r" t="t"/>
            <a:pathLst>
              <a:path extrusionOk="0" h="20006" w="21349">
                <a:moveTo>
                  <a:pt x="7197" y="10240"/>
                </a:moveTo>
                <a:cubicBezTo>
                  <a:pt x="9074" y="10146"/>
                  <a:pt x="10912" y="10057"/>
                  <a:pt x="12701" y="9933"/>
                </a:cubicBezTo>
                <a:cubicBezTo>
                  <a:pt x="13150" y="9903"/>
                  <a:pt x="13686" y="9903"/>
                  <a:pt x="14135" y="9963"/>
                </a:cubicBezTo>
                <a:cubicBezTo>
                  <a:pt x="14403" y="9993"/>
                  <a:pt x="14627" y="10057"/>
                  <a:pt x="14808" y="10176"/>
                </a:cubicBezTo>
                <a:cubicBezTo>
                  <a:pt x="14988" y="10300"/>
                  <a:pt x="15119" y="10483"/>
                  <a:pt x="15119" y="10667"/>
                </a:cubicBezTo>
                <a:cubicBezTo>
                  <a:pt x="15207" y="11093"/>
                  <a:pt x="14983" y="11494"/>
                  <a:pt x="14403" y="11613"/>
                </a:cubicBezTo>
                <a:cubicBezTo>
                  <a:pt x="13599" y="11797"/>
                  <a:pt x="12794" y="11920"/>
                  <a:pt x="11941" y="11980"/>
                </a:cubicBezTo>
                <a:cubicBezTo>
                  <a:pt x="10557" y="12040"/>
                  <a:pt x="9123" y="12010"/>
                  <a:pt x="7602" y="12010"/>
                </a:cubicBezTo>
                <a:cubicBezTo>
                  <a:pt x="7465" y="13967"/>
                  <a:pt x="6617" y="15681"/>
                  <a:pt x="5140" y="17395"/>
                </a:cubicBezTo>
                <a:cubicBezTo>
                  <a:pt x="8718" y="17548"/>
                  <a:pt x="12072" y="17702"/>
                  <a:pt x="15475" y="17762"/>
                </a:cubicBezTo>
                <a:cubicBezTo>
                  <a:pt x="16684" y="17792"/>
                  <a:pt x="17844" y="17455"/>
                  <a:pt x="19009" y="17271"/>
                </a:cubicBezTo>
                <a:cubicBezTo>
                  <a:pt x="20306" y="17058"/>
                  <a:pt x="20935" y="17118"/>
                  <a:pt x="21247" y="17608"/>
                </a:cubicBezTo>
                <a:cubicBezTo>
                  <a:pt x="21559" y="18158"/>
                  <a:pt x="21160" y="18619"/>
                  <a:pt x="19994" y="18985"/>
                </a:cubicBezTo>
                <a:cubicBezTo>
                  <a:pt x="18473" y="19446"/>
                  <a:pt x="16816" y="19659"/>
                  <a:pt x="15163" y="19565"/>
                </a:cubicBezTo>
                <a:cubicBezTo>
                  <a:pt x="12614" y="19506"/>
                  <a:pt x="10108" y="19289"/>
                  <a:pt x="7602" y="19105"/>
                </a:cubicBezTo>
                <a:cubicBezTo>
                  <a:pt x="5901" y="18922"/>
                  <a:pt x="4205" y="19165"/>
                  <a:pt x="2727" y="19749"/>
                </a:cubicBezTo>
                <a:cubicBezTo>
                  <a:pt x="1475" y="20269"/>
                  <a:pt x="802" y="19992"/>
                  <a:pt x="895" y="18985"/>
                </a:cubicBezTo>
                <a:cubicBezTo>
                  <a:pt x="982" y="18435"/>
                  <a:pt x="1250" y="17915"/>
                  <a:pt x="1655" y="17455"/>
                </a:cubicBezTo>
                <a:cubicBezTo>
                  <a:pt x="2820" y="16078"/>
                  <a:pt x="4117" y="14731"/>
                  <a:pt x="4609" y="13140"/>
                </a:cubicBezTo>
                <a:cubicBezTo>
                  <a:pt x="4697" y="12957"/>
                  <a:pt x="4697" y="12773"/>
                  <a:pt x="4746" y="12590"/>
                </a:cubicBezTo>
                <a:cubicBezTo>
                  <a:pt x="4746" y="12467"/>
                  <a:pt x="4702" y="12313"/>
                  <a:pt x="4702" y="12193"/>
                </a:cubicBezTo>
                <a:lnTo>
                  <a:pt x="2284" y="12193"/>
                </a:lnTo>
                <a:cubicBezTo>
                  <a:pt x="1879" y="12223"/>
                  <a:pt x="1480" y="12193"/>
                  <a:pt x="1075" y="12133"/>
                </a:cubicBezTo>
                <a:cubicBezTo>
                  <a:pt x="451" y="12040"/>
                  <a:pt x="-41" y="11737"/>
                  <a:pt x="3" y="11247"/>
                </a:cubicBezTo>
                <a:cubicBezTo>
                  <a:pt x="47" y="10786"/>
                  <a:pt x="451" y="10513"/>
                  <a:pt x="1212" y="10449"/>
                </a:cubicBezTo>
                <a:cubicBezTo>
                  <a:pt x="2197" y="10390"/>
                  <a:pt x="3225" y="10326"/>
                  <a:pt x="4391" y="10266"/>
                </a:cubicBezTo>
                <a:cubicBezTo>
                  <a:pt x="4123" y="9533"/>
                  <a:pt x="3854" y="8859"/>
                  <a:pt x="3543" y="8185"/>
                </a:cubicBezTo>
                <a:cubicBezTo>
                  <a:pt x="2695" y="6382"/>
                  <a:pt x="3231" y="4668"/>
                  <a:pt x="4708" y="3137"/>
                </a:cubicBezTo>
                <a:cubicBezTo>
                  <a:pt x="7345" y="413"/>
                  <a:pt x="13478" y="-1331"/>
                  <a:pt x="18577" y="1300"/>
                </a:cubicBezTo>
                <a:cubicBezTo>
                  <a:pt x="19294" y="1696"/>
                  <a:pt x="19961" y="2157"/>
                  <a:pt x="20503" y="2677"/>
                </a:cubicBezTo>
                <a:cubicBezTo>
                  <a:pt x="20771" y="2920"/>
                  <a:pt x="20908" y="3227"/>
                  <a:pt x="20859" y="3504"/>
                </a:cubicBezTo>
                <a:cubicBezTo>
                  <a:pt x="20815" y="3657"/>
                  <a:pt x="20771" y="3781"/>
                  <a:pt x="20634" y="3901"/>
                </a:cubicBezTo>
                <a:cubicBezTo>
                  <a:pt x="20547" y="4024"/>
                  <a:pt x="20366" y="4114"/>
                  <a:pt x="20186" y="4207"/>
                </a:cubicBezTo>
                <a:cubicBezTo>
                  <a:pt x="19874" y="4301"/>
                  <a:pt x="19288" y="4237"/>
                  <a:pt x="18977" y="4114"/>
                </a:cubicBezTo>
                <a:cubicBezTo>
                  <a:pt x="18484" y="3901"/>
                  <a:pt x="18129" y="3534"/>
                  <a:pt x="17680" y="3257"/>
                </a:cubicBezTo>
                <a:cubicBezTo>
                  <a:pt x="13030" y="563"/>
                  <a:pt x="7164" y="2707"/>
                  <a:pt x="6092" y="5734"/>
                </a:cubicBezTo>
                <a:cubicBezTo>
                  <a:pt x="5955" y="6071"/>
                  <a:pt x="5912" y="6438"/>
                  <a:pt x="5955" y="6805"/>
                </a:cubicBezTo>
                <a:cubicBezTo>
                  <a:pt x="6043" y="7231"/>
                  <a:pt x="6136" y="7662"/>
                  <a:pt x="6311" y="8122"/>
                </a:cubicBezTo>
                <a:cubicBezTo>
                  <a:pt x="6535" y="8795"/>
                  <a:pt x="6847" y="9469"/>
                  <a:pt x="7208" y="10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9" name="Google Shape;1959;p39"/>
          <p:cNvSpPr/>
          <p:nvPr/>
        </p:nvSpPr>
        <p:spPr>
          <a:xfrm>
            <a:off x="2641119" y="1868395"/>
            <a:ext cx="293258" cy="289548"/>
          </a:xfrm>
          <a:custGeom>
            <a:rect b="b" l="l" r="r" t="t"/>
            <a:pathLst>
              <a:path extrusionOk="0" h="21600" w="21355">
                <a:moveTo>
                  <a:pt x="21288" y="9895"/>
                </a:moveTo>
                <a:cubicBezTo>
                  <a:pt x="21058" y="7696"/>
                  <a:pt x="20181" y="5616"/>
                  <a:pt x="18812" y="3907"/>
                </a:cubicBezTo>
                <a:cubicBezTo>
                  <a:pt x="17689" y="2486"/>
                  <a:pt x="16451" y="1454"/>
                  <a:pt x="15080" y="794"/>
                </a:cubicBezTo>
                <a:cubicBezTo>
                  <a:pt x="14007" y="271"/>
                  <a:pt x="12818" y="0"/>
                  <a:pt x="11644" y="0"/>
                </a:cubicBezTo>
                <a:cubicBezTo>
                  <a:pt x="11281" y="0"/>
                  <a:pt x="10917" y="33"/>
                  <a:pt x="10554" y="68"/>
                </a:cubicBezTo>
                <a:cubicBezTo>
                  <a:pt x="9035" y="271"/>
                  <a:pt x="7514" y="728"/>
                  <a:pt x="5731" y="1489"/>
                </a:cubicBezTo>
                <a:cubicBezTo>
                  <a:pt x="3336" y="2521"/>
                  <a:pt x="1651" y="4296"/>
                  <a:pt x="761" y="6766"/>
                </a:cubicBezTo>
                <a:cubicBezTo>
                  <a:pt x="132" y="8458"/>
                  <a:pt x="-114" y="10284"/>
                  <a:pt x="50" y="12094"/>
                </a:cubicBezTo>
                <a:cubicBezTo>
                  <a:pt x="231" y="14123"/>
                  <a:pt x="710" y="15697"/>
                  <a:pt x="1552" y="17033"/>
                </a:cubicBezTo>
                <a:cubicBezTo>
                  <a:pt x="2758" y="18977"/>
                  <a:pt x="4277" y="20247"/>
                  <a:pt x="6193" y="20940"/>
                </a:cubicBezTo>
                <a:cubicBezTo>
                  <a:pt x="7367" y="21362"/>
                  <a:pt x="8637" y="21567"/>
                  <a:pt x="10222" y="21600"/>
                </a:cubicBezTo>
                <a:cubicBezTo>
                  <a:pt x="11147" y="21600"/>
                  <a:pt x="12022" y="21499"/>
                  <a:pt x="12864" y="21364"/>
                </a:cubicBezTo>
                <a:lnTo>
                  <a:pt x="13030" y="21331"/>
                </a:lnTo>
                <a:cubicBezTo>
                  <a:pt x="14864" y="21095"/>
                  <a:pt x="16431" y="20400"/>
                  <a:pt x="17786" y="19267"/>
                </a:cubicBezTo>
                <a:cubicBezTo>
                  <a:pt x="19075" y="18202"/>
                  <a:pt x="20048" y="16797"/>
                  <a:pt x="20593" y="15209"/>
                </a:cubicBezTo>
                <a:cubicBezTo>
                  <a:pt x="21254" y="13314"/>
                  <a:pt x="21486" y="11573"/>
                  <a:pt x="21286" y="9899"/>
                </a:cubicBezTo>
                <a:close/>
                <a:moveTo>
                  <a:pt x="19125" y="15949"/>
                </a:moveTo>
                <a:cubicBezTo>
                  <a:pt x="18085" y="18115"/>
                  <a:pt x="16334" y="19501"/>
                  <a:pt x="13941" y="20144"/>
                </a:cubicBezTo>
                <a:cubicBezTo>
                  <a:pt x="13644" y="20229"/>
                  <a:pt x="13363" y="20278"/>
                  <a:pt x="13032" y="20330"/>
                </a:cubicBezTo>
                <a:cubicBezTo>
                  <a:pt x="12866" y="20363"/>
                  <a:pt x="12719" y="20382"/>
                  <a:pt x="12537" y="20431"/>
                </a:cubicBezTo>
                <a:cubicBezTo>
                  <a:pt x="11794" y="20533"/>
                  <a:pt x="10786" y="20566"/>
                  <a:pt x="10225" y="20566"/>
                </a:cubicBezTo>
                <a:lnTo>
                  <a:pt x="9813" y="20566"/>
                </a:lnTo>
                <a:cubicBezTo>
                  <a:pt x="8358" y="20549"/>
                  <a:pt x="7088" y="20295"/>
                  <a:pt x="5965" y="19788"/>
                </a:cubicBezTo>
                <a:cubicBezTo>
                  <a:pt x="4462" y="19112"/>
                  <a:pt x="3273" y="17978"/>
                  <a:pt x="2299" y="16305"/>
                </a:cubicBezTo>
                <a:cubicBezTo>
                  <a:pt x="1722" y="15308"/>
                  <a:pt x="1342" y="14123"/>
                  <a:pt x="1126" y="12567"/>
                </a:cubicBezTo>
                <a:cubicBezTo>
                  <a:pt x="861" y="10607"/>
                  <a:pt x="1094" y="8592"/>
                  <a:pt x="1819" y="6749"/>
                </a:cubicBezTo>
                <a:cubicBezTo>
                  <a:pt x="2578" y="4788"/>
                  <a:pt x="3933" y="3299"/>
                  <a:pt x="5864" y="2319"/>
                </a:cubicBezTo>
                <a:cubicBezTo>
                  <a:pt x="6310" y="2083"/>
                  <a:pt x="8126" y="1541"/>
                  <a:pt x="8589" y="1456"/>
                </a:cubicBezTo>
                <a:cubicBezTo>
                  <a:pt x="9249" y="1322"/>
                  <a:pt x="9942" y="1237"/>
                  <a:pt x="10620" y="1220"/>
                </a:cubicBezTo>
                <a:cubicBezTo>
                  <a:pt x="13313" y="1152"/>
                  <a:pt x="14369" y="1593"/>
                  <a:pt x="16037" y="2894"/>
                </a:cubicBezTo>
                <a:cubicBezTo>
                  <a:pt x="17754" y="4246"/>
                  <a:pt x="18976" y="5938"/>
                  <a:pt x="19638" y="7934"/>
                </a:cubicBezTo>
                <a:cubicBezTo>
                  <a:pt x="20563" y="10623"/>
                  <a:pt x="20381" y="13329"/>
                  <a:pt x="19127" y="159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0" name="Google Shape;1960;p39"/>
          <p:cNvSpPr/>
          <p:nvPr/>
        </p:nvSpPr>
        <p:spPr>
          <a:xfrm>
            <a:off x="3139500" y="1928177"/>
            <a:ext cx="138918" cy="179262"/>
          </a:xfrm>
          <a:custGeom>
            <a:rect b="b" l="l" r="r" t="t"/>
            <a:pathLst>
              <a:path extrusionOk="0" h="21430" w="20512">
                <a:moveTo>
                  <a:pt x="3523" y="17847"/>
                </a:moveTo>
                <a:cubicBezTo>
                  <a:pt x="2721" y="17794"/>
                  <a:pt x="1983" y="17737"/>
                  <a:pt x="1279" y="17684"/>
                </a:cubicBezTo>
                <a:cubicBezTo>
                  <a:pt x="1013" y="17658"/>
                  <a:pt x="742" y="17601"/>
                  <a:pt x="509" y="17522"/>
                </a:cubicBezTo>
                <a:cubicBezTo>
                  <a:pt x="108" y="17359"/>
                  <a:pt x="-93" y="17061"/>
                  <a:pt x="42" y="16736"/>
                </a:cubicBezTo>
                <a:cubicBezTo>
                  <a:pt x="108" y="16600"/>
                  <a:pt x="210" y="16491"/>
                  <a:pt x="308" y="16385"/>
                </a:cubicBezTo>
                <a:cubicBezTo>
                  <a:pt x="407" y="16278"/>
                  <a:pt x="575" y="16222"/>
                  <a:pt x="742" y="16139"/>
                </a:cubicBezTo>
                <a:cubicBezTo>
                  <a:pt x="1209" y="16030"/>
                  <a:pt x="1680" y="16086"/>
                  <a:pt x="2184" y="16056"/>
                </a:cubicBezTo>
                <a:cubicBezTo>
                  <a:pt x="2651" y="16030"/>
                  <a:pt x="3089" y="16003"/>
                  <a:pt x="3626" y="16003"/>
                </a:cubicBezTo>
                <a:lnTo>
                  <a:pt x="3626" y="13563"/>
                </a:lnTo>
                <a:cubicBezTo>
                  <a:pt x="3224" y="13563"/>
                  <a:pt x="2856" y="13537"/>
                  <a:pt x="2454" y="13510"/>
                </a:cubicBezTo>
                <a:cubicBezTo>
                  <a:pt x="1852" y="13401"/>
                  <a:pt x="1283" y="13295"/>
                  <a:pt x="747" y="13049"/>
                </a:cubicBezTo>
                <a:cubicBezTo>
                  <a:pt x="9" y="12698"/>
                  <a:pt x="9" y="12018"/>
                  <a:pt x="747" y="11667"/>
                </a:cubicBezTo>
                <a:cubicBezTo>
                  <a:pt x="1250" y="11451"/>
                  <a:pt x="1783" y="11289"/>
                  <a:pt x="2352" y="11232"/>
                </a:cubicBezTo>
                <a:cubicBezTo>
                  <a:pt x="2753" y="11179"/>
                  <a:pt x="3188" y="11206"/>
                  <a:pt x="3724" y="11206"/>
                </a:cubicBezTo>
                <a:lnTo>
                  <a:pt x="3724" y="10367"/>
                </a:lnTo>
                <a:cubicBezTo>
                  <a:pt x="3790" y="7764"/>
                  <a:pt x="3790" y="5188"/>
                  <a:pt x="3859" y="2586"/>
                </a:cubicBezTo>
                <a:cubicBezTo>
                  <a:pt x="3859" y="2125"/>
                  <a:pt x="3962" y="1664"/>
                  <a:pt x="4027" y="1203"/>
                </a:cubicBezTo>
                <a:cubicBezTo>
                  <a:pt x="4093" y="689"/>
                  <a:pt x="4461" y="364"/>
                  <a:pt x="5100" y="255"/>
                </a:cubicBezTo>
                <a:cubicBezTo>
                  <a:pt x="7578" y="-123"/>
                  <a:pt x="10023" y="-70"/>
                  <a:pt x="12468" y="338"/>
                </a:cubicBezTo>
                <a:cubicBezTo>
                  <a:pt x="14311" y="636"/>
                  <a:pt x="16084" y="1071"/>
                  <a:pt x="17624" y="1992"/>
                </a:cubicBezTo>
                <a:cubicBezTo>
                  <a:pt x="20905" y="3998"/>
                  <a:pt x="21507" y="7957"/>
                  <a:pt x="18829" y="10450"/>
                </a:cubicBezTo>
                <a:cubicBezTo>
                  <a:pt x="17489" y="11723"/>
                  <a:pt x="15646" y="12403"/>
                  <a:pt x="13672" y="12728"/>
                </a:cubicBezTo>
                <a:cubicBezTo>
                  <a:pt x="11428" y="13053"/>
                  <a:pt x="9183" y="13215"/>
                  <a:pt x="6939" y="13460"/>
                </a:cubicBezTo>
                <a:cubicBezTo>
                  <a:pt x="6738" y="13487"/>
                  <a:pt x="6505" y="13487"/>
                  <a:pt x="6235" y="13513"/>
                </a:cubicBezTo>
                <a:lnTo>
                  <a:pt x="6235" y="15980"/>
                </a:lnTo>
                <a:cubicBezTo>
                  <a:pt x="7173" y="15927"/>
                  <a:pt x="8110" y="15818"/>
                  <a:pt x="9048" y="15818"/>
                </a:cubicBezTo>
                <a:cubicBezTo>
                  <a:pt x="9515" y="15791"/>
                  <a:pt x="9953" y="15818"/>
                  <a:pt x="10388" y="15871"/>
                </a:cubicBezTo>
                <a:cubicBezTo>
                  <a:pt x="10957" y="15980"/>
                  <a:pt x="11260" y="16331"/>
                  <a:pt x="11293" y="16792"/>
                </a:cubicBezTo>
                <a:cubicBezTo>
                  <a:pt x="11325" y="16981"/>
                  <a:pt x="11260" y="17170"/>
                  <a:pt x="11125" y="17363"/>
                </a:cubicBezTo>
                <a:cubicBezTo>
                  <a:pt x="10990" y="17525"/>
                  <a:pt x="10789" y="17661"/>
                  <a:pt x="10555" y="17741"/>
                </a:cubicBezTo>
                <a:cubicBezTo>
                  <a:pt x="10089" y="17876"/>
                  <a:pt x="9650" y="17956"/>
                  <a:pt x="9151" y="17956"/>
                </a:cubicBezTo>
                <a:cubicBezTo>
                  <a:pt x="8180" y="17956"/>
                  <a:pt x="7242" y="17903"/>
                  <a:pt x="6136" y="17847"/>
                </a:cubicBezTo>
                <a:cubicBezTo>
                  <a:pt x="6071" y="18496"/>
                  <a:pt x="6071" y="19093"/>
                  <a:pt x="6001" y="19690"/>
                </a:cubicBezTo>
                <a:cubicBezTo>
                  <a:pt x="5968" y="20015"/>
                  <a:pt x="5936" y="20313"/>
                  <a:pt x="5833" y="20638"/>
                </a:cubicBezTo>
                <a:cubicBezTo>
                  <a:pt x="5633" y="21126"/>
                  <a:pt x="5162" y="21477"/>
                  <a:pt x="4662" y="21424"/>
                </a:cubicBezTo>
                <a:cubicBezTo>
                  <a:pt x="4093" y="21371"/>
                  <a:pt x="3691" y="21126"/>
                  <a:pt x="3626" y="20638"/>
                </a:cubicBezTo>
                <a:cubicBezTo>
                  <a:pt x="3560" y="20230"/>
                  <a:pt x="3491" y="19799"/>
                  <a:pt x="3491" y="19392"/>
                </a:cubicBezTo>
                <a:cubicBezTo>
                  <a:pt x="3523" y="18878"/>
                  <a:pt x="3523" y="18387"/>
                  <a:pt x="3523" y="17847"/>
                </a:cubicBezTo>
                <a:close/>
                <a:moveTo>
                  <a:pt x="6235" y="11232"/>
                </a:moveTo>
                <a:cubicBezTo>
                  <a:pt x="9249" y="11179"/>
                  <a:pt x="12161" y="11096"/>
                  <a:pt x="14909" y="10311"/>
                </a:cubicBezTo>
                <a:cubicBezTo>
                  <a:pt x="15511" y="10122"/>
                  <a:pt x="16113" y="9850"/>
                  <a:pt x="16617" y="9525"/>
                </a:cubicBezTo>
                <a:cubicBezTo>
                  <a:pt x="17051" y="9253"/>
                  <a:pt x="17387" y="8955"/>
                  <a:pt x="17653" y="8577"/>
                </a:cubicBezTo>
                <a:cubicBezTo>
                  <a:pt x="17919" y="8199"/>
                  <a:pt x="18087" y="7791"/>
                  <a:pt x="18120" y="7357"/>
                </a:cubicBezTo>
                <a:cubicBezTo>
                  <a:pt x="18353" y="5596"/>
                  <a:pt x="17719" y="4104"/>
                  <a:pt x="15777" y="3126"/>
                </a:cubicBezTo>
                <a:cubicBezTo>
                  <a:pt x="14741" y="2639"/>
                  <a:pt x="13603" y="2287"/>
                  <a:pt x="12464" y="1989"/>
                </a:cubicBezTo>
                <a:cubicBezTo>
                  <a:pt x="10355" y="1445"/>
                  <a:pt x="8213" y="1366"/>
                  <a:pt x="5866" y="1581"/>
                </a:cubicBezTo>
                <a:cubicBezTo>
                  <a:pt x="6034" y="4807"/>
                  <a:pt x="6132" y="7953"/>
                  <a:pt x="6235" y="11232"/>
                </a:cubicBezTo>
                <a:lnTo>
                  <a:pt x="6235" y="112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1" name="Google Shape;1961;p39"/>
          <p:cNvSpPr/>
          <p:nvPr/>
        </p:nvSpPr>
        <p:spPr>
          <a:xfrm>
            <a:off x="3055190" y="1868395"/>
            <a:ext cx="293395" cy="289548"/>
          </a:xfrm>
          <a:custGeom>
            <a:rect b="b" l="l" r="r" t="t"/>
            <a:pathLst>
              <a:path extrusionOk="0" h="21600" w="21365">
                <a:moveTo>
                  <a:pt x="21304" y="9895"/>
                </a:moveTo>
                <a:cubicBezTo>
                  <a:pt x="21074" y="7696"/>
                  <a:pt x="20197" y="5616"/>
                  <a:pt x="18828" y="3907"/>
                </a:cubicBezTo>
                <a:cubicBezTo>
                  <a:pt x="17689" y="2486"/>
                  <a:pt x="16467" y="1454"/>
                  <a:pt x="15096" y="794"/>
                </a:cubicBezTo>
                <a:cubicBezTo>
                  <a:pt x="14023" y="271"/>
                  <a:pt x="12834" y="0"/>
                  <a:pt x="11660" y="0"/>
                </a:cubicBezTo>
                <a:cubicBezTo>
                  <a:pt x="11297" y="0"/>
                  <a:pt x="10933" y="33"/>
                  <a:pt x="10554" y="68"/>
                </a:cubicBezTo>
                <a:cubicBezTo>
                  <a:pt x="9035" y="271"/>
                  <a:pt x="7514" y="728"/>
                  <a:pt x="5731" y="1489"/>
                </a:cubicBezTo>
                <a:cubicBezTo>
                  <a:pt x="3336" y="2521"/>
                  <a:pt x="1651" y="4296"/>
                  <a:pt x="761" y="6766"/>
                </a:cubicBezTo>
                <a:cubicBezTo>
                  <a:pt x="132" y="8458"/>
                  <a:pt x="-114" y="10284"/>
                  <a:pt x="50" y="12094"/>
                </a:cubicBezTo>
                <a:cubicBezTo>
                  <a:pt x="231" y="14123"/>
                  <a:pt x="710" y="15697"/>
                  <a:pt x="1552" y="17033"/>
                </a:cubicBezTo>
                <a:cubicBezTo>
                  <a:pt x="2758" y="18977"/>
                  <a:pt x="4277" y="20247"/>
                  <a:pt x="6193" y="20940"/>
                </a:cubicBezTo>
                <a:cubicBezTo>
                  <a:pt x="7367" y="21362"/>
                  <a:pt x="8637" y="21567"/>
                  <a:pt x="10222" y="21600"/>
                </a:cubicBezTo>
                <a:cubicBezTo>
                  <a:pt x="11147" y="21600"/>
                  <a:pt x="12022" y="21499"/>
                  <a:pt x="12864" y="21364"/>
                </a:cubicBezTo>
                <a:lnTo>
                  <a:pt x="13030" y="21331"/>
                </a:lnTo>
                <a:cubicBezTo>
                  <a:pt x="14864" y="21095"/>
                  <a:pt x="16431" y="20400"/>
                  <a:pt x="17786" y="19267"/>
                </a:cubicBezTo>
                <a:cubicBezTo>
                  <a:pt x="19075" y="18202"/>
                  <a:pt x="20048" y="16797"/>
                  <a:pt x="20593" y="15209"/>
                </a:cubicBezTo>
                <a:cubicBezTo>
                  <a:pt x="21270" y="13314"/>
                  <a:pt x="21486" y="11573"/>
                  <a:pt x="21304" y="9899"/>
                </a:cubicBezTo>
                <a:close/>
                <a:moveTo>
                  <a:pt x="19141" y="15949"/>
                </a:moveTo>
                <a:cubicBezTo>
                  <a:pt x="18101" y="18115"/>
                  <a:pt x="16350" y="19501"/>
                  <a:pt x="13957" y="20144"/>
                </a:cubicBezTo>
                <a:cubicBezTo>
                  <a:pt x="13660" y="20229"/>
                  <a:pt x="13379" y="20278"/>
                  <a:pt x="13048" y="20330"/>
                </a:cubicBezTo>
                <a:cubicBezTo>
                  <a:pt x="12882" y="20363"/>
                  <a:pt x="12735" y="20382"/>
                  <a:pt x="12553" y="20431"/>
                </a:cubicBezTo>
                <a:cubicBezTo>
                  <a:pt x="11810" y="20533"/>
                  <a:pt x="10786" y="20566"/>
                  <a:pt x="10225" y="20566"/>
                </a:cubicBezTo>
                <a:lnTo>
                  <a:pt x="9813" y="20566"/>
                </a:lnTo>
                <a:cubicBezTo>
                  <a:pt x="8358" y="20549"/>
                  <a:pt x="7088" y="20295"/>
                  <a:pt x="5965" y="19788"/>
                </a:cubicBezTo>
                <a:cubicBezTo>
                  <a:pt x="4462" y="19112"/>
                  <a:pt x="3273" y="17978"/>
                  <a:pt x="2299" y="16305"/>
                </a:cubicBezTo>
                <a:cubicBezTo>
                  <a:pt x="1722" y="15308"/>
                  <a:pt x="1342" y="14123"/>
                  <a:pt x="1126" y="12567"/>
                </a:cubicBezTo>
                <a:cubicBezTo>
                  <a:pt x="861" y="10607"/>
                  <a:pt x="1094" y="8592"/>
                  <a:pt x="1819" y="6749"/>
                </a:cubicBezTo>
                <a:cubicBezTo>
                  <a:pt x="2578" y="4788"/>
                  <a:pt x="3933" y="3299"/>
                  <a:pt x="5864" y="2319"/>
                </a:cubicBezTo>
                <a:cubicBezTo>
                  <a:pt x="6310" y="2083"/>
                  <a:pt x="8126" y="1541"/>
                  <a:pt x="8589" y="1456"/>
                </a:cubicBezTo>
                <a:cubicBezTo>
                  <a:pt x="9249" y="1322"/>
                  <a:pt x="9942" y="1237"/>
                  <a:pt x="10620" y="1220"/>
                </a:cubicBezTo>
                <a:cubicBezTo>
                  <a:pt x="13313" y="1152"/>
                  <a:pt x="14385" y="1593"/>
                  <a:pt x="16037" y="2894"/>
                </a:cubicBezTo>
                <a:cubicBezTo>
                  <a:pt x="17754" y="4246"/>
                  <a:pt x="18976" y="5938"/>
                  <a:pt x="19638" y="7934"/>
                </a:cubicBezTo>
                <a:cubicBezTo>
                  <a:pt x="20579" y="10623"/>
                  <a:pt x="20414" y="13329"/>
                  <a:pt x="19143" y="159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2" name="Google Shape;1962;p39"/>
          <p:cNvSpPr/>
          <p:nvPr/>
        </p:nvSpPr>
        <p:spPr>
          <a:xfrm>
            <a:off x="3552349" y="1939187"/>
            <a:ext cx="126242" cy="146931"/>
          </a:xfrm>
          <a:custGeom>
            <a:rect b="b" l="l" r="r" t="t"/>
            <a:pathLst>
              <a:path extrusionOk="0" h="21442" w="21543">
                <a:moveTo>
                  <a:pt x="13490" y="6843"/>
                </a:moveTo>
                <a:lnTo>
                  <a:pt x="10433" y="6843"/>
                </a:lnTo>
                <a:cubicBezTo>
                  <a:pt x="9387" y="6843"/>
                  <a:pt x="8421" y="6875"/>
                  <a:pt x="7375" y="6843"/>
                </a:cubicBezTo>
                <a:cubicBezTo>
                  <a:pt x="7025" y="6843"/>
                  <a:pt x="6642" y="6810"/>
                  <a:pt x="6367" y="6644"/>
                </a:cubicBezTo>
                <a:cubicBezTo>
                  <a:pt x="6093" y="6478"/>
                  <a:pt x="5785" y="6183"/>
                  <a:pt x="5785" y="5916"/>
                </a:cubicBezTo>
                <a:cubicBezTo>
                  <a:pt x="5785" y="5649"/>
                  <a:pt x="6093" y="5321"/>
                  <a:pt x="6367" y="5188"/>
                </a:cubicBezTo>
                <a:cubicBezTo>
                  <a:pt x="6717" y="5022"/>
                  <a:pt x="7181" y="4989"/>
                  <a:pt x="7565" y="4989"/>
                </a:cubicBezTo>
                <a:cubicBezTo>
                  <a:pt x="9500" y="4925"/>
                  <a:pt x="11393" y="4856"/>
                  <a:pt x="13329" y="4791"/>
                </a:cubicBezTo>
                <a:cubicBezTo>
                  <a:pt x="13523" y="4759"/>
                  <a:pt x="13717" y="4726"/>
                  <a:pt x="13911" y="4726"/>
                </a:cubicBezTo>
                <a:cubicBezTo>
                  <a:pt x="13873" y="3302"/>
                  <a:pt x="13215" y="2578"/>
                  <a:pt x="11706" y="2311"/>
                </a:cubicBezTo>
                <a:cubicBezTo>
                  <a:pt x="11242" y="2246"/>
                  <a:pt x="10740" y="2177"/>
                  <a:pt x="10234" y="2177"/>
                </a:cubicBezTo>
                <a:cubicBezTo>
                  <a:pt x="7834" y="2145"/>
                  <a:pt x="5435" y="2145"/>
                  <a:pt x="3035" y="2112"/>
                </a:cubicBezTo>
                <a:cubicBezTo>
                  <a:pt x="2340" y="2080"/>
                  <a:pt x="1563" y="2048"/>
                  <a:pt x="868" y="1979"/>
                </a:cubicBezTo>
                <a:cubicBezTo>
                  <a:pt x="749" y="1979"/>
                  <a:pt x="636" y="1946"/>
                  <a:pt x="518" y="1914"/>
                </a:cubicBezTo>
                <a:cubicBezTo>
                  <a:pt x="442" y="1849"/>
                  <a:pt x="323" y="1813"/>
                  <a:pt x="248" y="1748"/>
                </a:cubicBezTo>
                <a:cubicBezTo>
                  <a:pt x="172" y="1683"/>
                  <a:pt x="129" y="1582"/>
                  <a:pt x="54" y="1485"/>
                </a:cubicBezTo>
                <a:cubicBezTo>
                  <a:pt x="16" y="1420"/>
                  <a:pt x="-22" y="1287"/>
                  <a:pt x="16" y="1186"/>
                </a:cubicBezTo>
                <a:cubicBezTo>
                  <a:pt x="16" y="724"/>
                  <a:pt x="366" y="490"/>
                  <a:pt x="868" y="425"/>
                </a:cubicBezTo>
                <a:cubicBezTo>
                  <a:pt x="1100" y="393"/>
                  <a:pt x="1256" y="360"/>
                  <a:pt x="1488" y="360"/>
                </a:cubicBezTo>
                <a:cubicBezTo>
                  <a:pt x="6017" y="295"/>
                  <a:pt x="10584" y="194"/>
                  <a:pt x="15108" y="129"/>
                </a:cubicBezTo>
                <a:cubicBezTo>
                  <a:pt x="15728" y="129"/>
                  <a:pt x="16348" y="65"/>
                  <a:pt x="17006" y="65"/>
                </a:cubicBezTo>
                <a:cubicBezTo>
                  <a:pt x="17664" y="65"/>
                  <a:pt x="18360" y="0"/>
                  <a:pt x="18980" y="0"/>
                </a:cubicBezTo>
                <a:cubicBezTo>
                  <a:pt x="19832" y="32"/>
                  <a:pt x="20371" y="364"/>
                  <a:pt x="20414" y="894"/>
                </a:cubicBezTo>
                <a:cubicBezTo>
                  <a:pt x="20489" y="1489"/>
                  <a:pt x="20064" y="1886"/>
                  <a:pt x="19174" y="1987"/>
                </a:cubicBezTo>
                <a:cubicBezTo>
                  <a:pt x="18440" y="2088"/>
                  <a:pt x="17664" y="2120"/>
                  <a:pt x="16893" y="2153"/>
                </a:cubicBezTo>
                <a:cubicBezTo>
                  <a:pt x="16391" y="2185"/>
                  <a:pt x="15847" y="2153"/>
                  <a:pt x="15345" y="2153"/>
                </a:cubicBezTo>
                <a:cubicBezTo>
                  <a:pt x="15733" y="3047"/>
                  <a:pt x="16041" y="3808"/>
                  <a:pt x="16391" y="4633"/>
                </a:cubicBezTo>
                <a:cubicBezTo>
                  <a:pt x="17087" y="4601"/>
                  <a:pt x="17782" y="4532"/>
                  <a:pt x="18521" y="4532"/>
                </a:cubicBezTo>
                <a:cubicBezTo>
                  <a:pt x="19216" y="4500"/>
                  <a:pt x="19874" y="4532"/>
                  <a:pt x="20613" y="4597"/>
                </a:cubicBezTo>
                <a:cubicBezTo>
                  <a:pt x="21195" y="4662"/>
                  <a:pt x="21502" y="5058"/>
                  <a:pt x="21540" y="5556"/>
                </a:cubicBezTo>
                <a:cubicBezTo>
                  <a:pt x="21578" y="6017"/>
                  <a:pt x="21308" y="6482"/>
                  <a:pt x="20764" y="6616"/>
                </a:cubicBezTo>
                <a:cubicBezTo>
                  <a:pt x="19988" y="6782"/>
                  <a:pt x="19179" y="6948"/>
                  <a:pt x="18440" y="6915"/>
                </a:cubicBezTo>
                <a:cubicBezTo>
                  <a:pt x="16968" y="6814"/>
                  <a:pt x="15927" y="6948"/>
                  <a:pt x="15227" y="8303"/>
                </a:cubicBezTo>
                <a:cubicBezTo>
                  <a:pt x="14839" y="9064"/>
                  <a:pt x="13835" y="9728"/>
                  <a:pt x="12983" y="10254"/>
                </a:cubicBezTo>
                <a:cubicBezTo>
                  <a:pt x="11048" y="11443"/>
                  <a:pt x="8842" y="12075"/>
                  <a:pt x="6561" y="12536"/>
                </a:cubicBezTo>
                <a:cubicBezTo>
                  <a:pt x="6173" y="12601"/>
                  <a:pt x="5828" y="12669"/>
                  <a:pt x="5283" y="12767"/>
                </a:cubicBezTo>
                <a:cubicBezTo>
                  <a:pt x="5634" y="12965"/>
                  <a:pt x="5823" y="13131"/>
                  <a:pt x="6097" y="13264"/>
                </a:cubicBezTo>
                <a:cubicBezTo>
                  <a:pt x="9775" y="15215"/>
                  <a:pt x="13452" y="17201"/>
                  <a:pt x="17087" y="19120"/>
                </a:cubicBezTo>
                <a:cubicBezTo>
                  <a:pt x="17243" y="19184"/>
                  <a:pt x="17394" y="19285"/>
                  <a:pt x="17513" y="19350"/>
                </a:cubicBezTo>
                <a:cubicBezTo>
                  <a:pt x="18170" y="19779"/>
                  <a:pt x="18365" y="20410"/>
                  <a:pt x="18014" y="20904"/>
                </a:cubicBezTo>
                <a:cubicBezTo>
                  <a:pt x="17664" y="21402"/>
                  <a:pt x="16930" y="21600"/>
                  <a:pt x="16197" y="21301"/>
                </a:cubicBezTo>
                <a:cubicBezTo>
                  <a:pt x="16041" y="21236"/>
                  <a:pt x="15889" y="21167"/>
                  <a:pt x="15771" y="21102"/>
                </a:cubicBezTo>
                <a:cubicBezTo>
                  <a:pt x="11824" y="18885"/>
                  <a:pt x="7839" y="16635"/>
                  <a:pt x="3892" y="14418"/>
                </a:cubicBezTo>
                <a:cubicBezTo>
                  <a:pt x="3116" y="13956"/>
                  <a:pt x="2382" y="13459"/>
                  <a:pt x="1687" y="12896"/>
                </a:cubicBezTo>
                <a:cubicBezTo>
                  <a:pt x="603" y="12002"/>
                  <a:pt x="953" y="10909"/>
                  <a:pt x="2420" y="10646"/>
                </a:cubicBezTo>
                <a:cubicBezTo>
                  <a:pt x="3968" y="10347"/>
                  <a:pt x="5591" y="10217"/>
                  <a:pt x="7143" y="9918"/>
                </a:cubicBezTo>
                <a:cubicBezTo>
                  <a:pt x="8885" y="9586"/>
                  <a:pt x="10551" y="8991"/>
                  <a:pt x="12018" y="8129"/>
                </a:cubicBezTo>
                <a:cubicBezTo>
                  <a:pt x="12638" y="7899"/>
                  <a:pt x="13177" y="7433"/>
                  <a:pt x="13490" y="683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3" name="Google Shape;1963;p39"/>
          <p:cNvSpPr/>
          <p:nvPr/>
        </p:nvSpPr>
        <p:spPr>
          <a:xfrm>
            <a:off x="3469013" y="1868395"/>
            <a:ext cx="293485" cy="289548"/>
          </a:xfrm>
          <a:custGeom>
            <a:rect b="b" l="l" r="r" t="t"/>
            <a:pathLst>
              <a:path extrusionOk="0" h="21600" w="21356">
                <a:moveTo>
                  <a:pt x="21288" y="9895"/>
                </a:moveTo>
                <a:cubicBezTo>
                  <a:pt x="21058" y="7696"/>
                  <a:pt x="20182" y="5616"/>
                  <a:pt x="18814" y="3907"/>
                </a:cubicBezTo>
                <a:cubicBezTo>
                  <a:pt x="17676" y="2486"/>
                  <a:pt x="16455" y="1454"/>
                  <a:pt x="15085" y="794"/>
                </a:cubicBezTo>
                <a:cubicBezTo>
                  <a:pt x="14013" y="271"/>
                  <a:pt x="12824" y="0"/>
                  <a:pt x="11652" y="0"/>
                </a:cubicBezTo>
                <a:cubicBezTo>
                  <a:pt x="11288" y="0"/>
                  <a:pt x="10925" y="33"/>
                  <a:pt x="10546" y="68"/>
                </a:cubicBezTo>
                <a:cubicBezTo>
                  <a:pt x="9028" y="271"/>
                  <a:pt x="7508" y="728"/>
                  <a:pt x="5726" y="1489"/>
                </a:cubicBezTo>
                <a:cubicBezTo>
                  <a:pt x="3333" y="2521"/>
                  <a:pt x="1650" y="4296"/>
                  <a:pt x="760" y="6766"/>
                </a:cubicBezTo>
                <a:cubicBezTo>
                  <a:pt x="132" y="8458"/>
                  <a:pt x="-114" y="10284"/>
                  <a:pt x="49" y="12094"/>
                </a:cubicBezTo>
                <a:cubicBezTo>
                  <a:pt x="231" y="14123"/>
                  <a:pt x="709" y="15697"/>
                  <a:pt x="1551" y="17033"/>
                </a:cubicBezTo>
                <a:cubicBezTo>
                  <a:pt x="2756" y="18977"/>
                  <a:pt x="4273" y="20247"/>
                  <a:pt x="6189" y="20940"/>
                </a:cubicBezTo>
                <a:cubicBezTo>
                  <a:pt x="7361" y="21362"/>
                  <a:pt x="8631" y="21567"/>
                  <a:pt x="10215" y="21600"/>
                </a:cubicBezTo>
                <a:cubicBezTo>
                  <a:pt x="11139" y="21600"/>
                  <a:pt x="12013" y="21499"/>
                  <a:pt x="12854" y="21364"/>
                </a:cubicBezTo>
                <a:lnTo>
                  <a:pt x="13020" y="21331"/>
                </a:lnTo>
                <a:cubicBezTo>
                  <a:pt x="14852" y="21095"/>
                  <a:pt x="16418" y="20400"/>
                  <a:pt x="17773" y="19267"/>
                </a:cubicBezTo>
                <a:cubicBezTo>
                  <a:pt x="19060" y="18202"/>
                  <a:pt x="20033" y="16797"/>
                  <a:pt x="20578" y="15209"/>
                </a:cubicBezTo>
                <a:cubicBezTo>
                  <a:pt x="21254" y="13314"/>
                  <a:pt x="21486" y="11573"/>
                  <a:pt x="21288" y="9899"/>
                </a:cubicBezTo>
                <a:close/>
                <a:moveTo>
                  <a:pt x="19127" y="15949"/>
                </a:moveTo>
                <a:cubicBezTo>
                  <a:pt x="18087" y="18115"/>
                  <a:pt x="16338" y="19501"/>
                  <a:pt x="13946" y="20144"/>
                </a:cubicBezTo>
                <a:cubicBezTo>
                  <a:pt x="13650" y="20229"/>
                  <a:pt x="13369" y="20278"/>
                  <a:pt x="13038" y="20330"/>
                </a:cubicBezTo>
                <a:cubicBezTo>
                  <a:pt x="12873" y="20363"/>
                  <a:pt x="12725" y="20382"/>
                  <a:pt x="12544" y="20431"/>
                </a:cubicBezTo>
                <a:cubicBezTo>
                  <a:pt x="11801" y="20533"/>
                  <a:pt x="10778" y="20566"/>
                  <a:pt x="10217" y="20566"/>
                </a:cubicBezTo>
                <a:lnTo>
                  <a:pt x="9805" y="20566"/>
                </a:lnTo>
                <a:cubicBezTo>
                  <a:pt x="8352" y="20549"/>
                  <a:pt x="7083" y="20295"/>
                  <a:pt x="5961" y="19788"/>
                </a:cubicBezTo>
                <a:cubicBezTo>
                  <a:pt x="4459" y="19112"/>
                  <a:pt x="3270" y="17978"/>
                  <a:pt x="2298" y="16305"/>
                </a:cubicBezTo>
                <a:cubicBezTo>
                  <a:pt x="1720" y="15308"/>
                  <a:pt x="1341" y="14123"/>
                  <a:pt x="1125" y="12567"/>
                </a:cubicBezTo>
                <a:cubicBezTo>
                  <a:pt x="861" y="10607"/>
                  <a:pt x="1093" y="8592"/>
                  <a:pt x="1817" y="6749"/>
                </a:cubicBezTo>
                <a:cubicBezTo>
                  <a:pt x="2576" y="4788"/>
                  <a:pt x="3946" y="3299"/>
                  <a:pt x="5860" y="2319"/>
                </a:cubicBezTo>
                <a:cubicBezTo>
                  <a:pt x="6306" y="2083"/>
                  <a:pt x="8120" y="1541"/>
                  <a:pt x="8582" y="1456"/>
                </a:cubicBezTo>
                <a:cubicBezTo>
                  <a:pt x="9242" y="1322"/>
                  <a:pt x="9934" y="1237"/>
                  <a:pt x="10612" y="1220"/>
                </a:cubicBezTo>
                <a:cubicBezTo>
                  <a:pt x="13303" y="1152"/>
                  <a:pt x="14374" y="1593"/>
                  <a:pt x="16025" y="2894"/>
                </a:cubicBezTo>
                <a:cubicBezTo>
                  <a:pt x="17740" y="4246"/>
                  <a:pt x="18961" y="5938"/>
                  <a:pt x="19623" y="7934"/>
                </a:cubicBezTo>
                <a:cubicBezTo>
                  <a:pt x="20564" y="10623"/>
                  <a:pt x="20382" y="13329"/>
                  <a:pt x="19129" y="159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4" name="Google Shape;1964;p39"/>
          <p:cNvSpPr/>
          <p:nvPr/>
        </p:nvSpPr>
        <p:spPr>
          <a:xfrm>
            <a:off x="3912755" y="1942677"/>
            <a:ext cx="238368" cy="153589"/>
          </a:xfrm>
          <a:custGeom>
            <a:rect b="b" l="l" r="r" t="t"/>
            <a:pathLst>
              <a:path extrusionOk="0" h="21236" w="21562">
                <a:moveTo>
                  <a:pt x="2630" y="10707"/>
                </a:moveTo>
                <a:lnTo>
                  <a:pt x="1707" y="10707"/>
                </a:lnTo>
                <a:cubicBezTo>
                  <a:pt x="1421" y="10707"/>
                  <a:pt x="1153" y="10707"/>
                  <a:pt x="887" y="10645"/>
                </a:cubicBezTo>
                <a:cubicBezTo>
                  <a:pt x="601" y="10584"/>
                  <a:pt x="352" y="10331"/>
                  <a:pt x="352" y="9798"/>
                </a:cubicBezTo>
                <a:cubicBezTo>
                  <a:pt x="372" y="9265"/>
                  <a:pt x="598" y="9108"/>
                  <a:pt x="907" y="9077"/>
                </a:cubicBezTo>
                <a:cubicBezTo>
                  <a:pt x="1358" y="9046"/>
                  <a:pt x="1810" y="9016"/>
                  <a:pt x="2302" y="9016"/>
                </a:cubicBezTo>
                <a:cubicBezTo>
                  <a:pt x="2076" y="7229"/>
                  <a:pt x="1850" y="5534"/>
                  <a:pt x="1604" y="3873"/>
                </a:cubicBezTo>
                <a:cubicBezTo>
                  <a:pt x="1564" y="3559"/>
                  <a:pt x="1521" y="3214"/>
                  <a:pt x="1481" y="2869"/>
                </a:cubicBezTo>
                <a:cubicBezTo>
                  <a:pt x="1418" y="2209"/>
                  <a:pt x="1544" y="1772"/>
                  <a:pt x="1850" y="1707"/>
                </a:cubicBezTo>
                <a:cubicBezTo>
                  <a:pt x="2219" y="1646"/>
                  <a:pt x="2384" y="2021"/>
                  <a:pt x="2485" y="2489"/>
                </a:cubicBezTo>
                <a:cubicBezTo>
                  <a:pt x="2608" y="3084"/>
                  <a:pt x="2690" y="3712"/>
                  <a:pt x="2793" y="4276"/>
                </a:cubicBezTo>
                <a:cubicBezTo>
                  <a:pt x="3019" y="5626"/>
                  <a:pt x="3245" y="7037"/>
                  <a:pt x="3471" y="8383"/>
                </a:cubicBezTo>
                <a:cubicBezTo>
                  <a:pt x="3511" y="8571"/>
                  <a:pt x="3553" y="8697"/>
                  <a:pt x="3594" y="8854"/>
                </a:cubicBezTo>
                <a:cubicBezTo>
                  <a:pt x="4906" y="8759"/>
                  <a:pt x="6240" y="8667"/>
                  <a:pt x="7532" y="8605"/>
                </a:cubicBezTo>
                <a:cubicBezTo>
                  <a:pt x="7798" y="8575"/>
                  <a:pt x="7861" y="8321"/>
                  <a:pt x="7944" y="8042"/>
                </a:cubicBezTo>
                <a:cubicBezTo>
                  <a:pt x="8455" y="6097"/>
                  <a:pt x="8970" y="4153"/>
                  <a:pt x="9461" y="2209"/>
                </a:cubicBezTo>
                <a:cubicBezTo>
                  <a:pt x="9502" y="2021"/>
                  <a:pt x="9564" y="1772"/>
                  <a:pt x="9624" y="1580"/>
                </a:cubicBezTo>
                <a:cubicBezTo>
                  <a:pt x="9747" y="1109"/>
                  <a:pt x="9993" y="764"/>
                  <a:pt x="10342" y="798"/>
                </a:cubicBezTo>
                <a:cubicBezTo>
                  <a:pt x="10711" y="829"/>
                  <a:pt x="10937" y="1174"/>
                  <a:pt x="11059" y="1738"/>
                </a:cubicBezTo>
                <a:cubicBezTo>
                  <a:pt x="11285" y="2865"/>
                  <a:pt x="11531" y="3996"/>
                  <a:pt x="11797" y="5123"/>
                </a:cubicBezTo>
                <a:cubicBezTo>
                  <a:pt x="12023" y="6094"/>
                  <a:pt x="12309" y="7068"/>
                  <a:pt x="12557" y="8038"/>
                </a:cubicBezTo>
                <a:cubicBezTo>
                  <a:pt x="12640" y="8321"/>
                  <a:pt x="12720" y="8509"/>
                  <a:pt x="12946" y="8509"/>
                </a:cubicBezTo>
                <a:lnTo>
                  <a:pt x="16556" y="8509"/>
                </a:lnTo>
                <a:cubicBezTo>
                  <a:pt x="16659" y="7819"/>
                  <a:pt x="16762" y="7037"/>
                  <a:pt x="16865" y="6316"/>
                </a:cubicBezTo>
                <a:cubicBezTo>
                  <a:pt x="17090" y="4590"/>
                  <a:pt x="17316" y="2899"/>
                  <a:pt x="17562" y="1174"/>
                </a:cubicBezTo>
                <a:cubicBezTo>
                  <a:pt x="17582" y="1113"/>
                  <a:pt x="17602" y="986"/>
                  <a:pt x="17602" y="925"/>
                </a:cubicBezTo>
                <a:cubicBezTo>
                  <a:pt x="17745" y="265"/>
                  <a:pt x="18054" y="-80"/>
                  <a:pt x="18423" y="16"/>
                </a:cubicBezTo>
                <a:cubicBezTo>
                  <a:pt x="18525" y="47"/>
                  <a:pt x="18628" y="112"/>
                  <a:pt x="18709" y="204"/>
                </a:cubicBezTo>
                <a:cubicBezTo>
                  <a:pt x="18789" y="296"/>
                  <a:pt x="18872" y="392"/>
                  <a:pt x="18914" y="518"/>
                </a:cubicBezTo>
                <a:cubicBezTo>
                  <a:pt x="18957" y="645"/>
                  <a:pt x="19017" y="802"/>
                  <a:pt x="19037" y="955"/>
                </a:cubicBezTo>
                <a:cubicBezTo>
                  <a:pt x="19057" y="1109"/>
                  <a:pt x="19057" y="1270"/>
                  <a:pt x="19037" y="1392"/>
                </a:cubicBezTo>
                <a:cubicBezTo>
                  <a:pt x="18914" y="2363"/>
                  <a:pt x="18751" y="3337"/>
                  <a:pt x="18606" y="4276"/>
                </a:cubicBezTo>
                <a:cubicBezTo>
                  <a:pt x="18400" y="5626"/>
                  <a:pt x="18217" y="7037"/>
                  <a:pt x="18011" y="8509"/>
                </a:cubicBezTo>
                <a:lnTo>
                  <a:pt x="19386" y="8509"/>
                </a:lnTo>
                <a:cubicBezTo>
                  <a:pt x="19878" y="8509"/>
                  <a:pt x="20392" y="8479"/>
                  <a:pt x="20884" y="8571"/>
                </a:cubicBezTo>
                <a:cubicBezTo>
                  <a:pt x="21335" y="8632"/>
                  <a:pt x="21561" y="8947"/>
                  <a:pt x="21561" y="9480"/>
                </a:cubicBezTo>
                <a:cubicBezTo>
                  <a:pt x="21581" y="10013"/>
                  <a:pt x="21335" y="10419"/>
                  <a:pt x="20864" y="10484"/>
                </a:cubicBezTo>
                <a:cubicBezTo>
                  <a:pt x="20392" y="10549"/>
                  <a:pt x="19940" y="10546"/>
                  <a:pt x="19489" y="10580"/>
                </a:cubicBezTo>
                <a:cubicBezTo>
                  <a:pt x="18934" y="10611"/>
                  <a:pt x="18380" y="10580"/>
                  <a:pt x="17765" y="10580"/>
                </a:cubicBezTo>
                <a:cubicBezTo>
                  <a:pt x="17580" y="11930"/>
                  <a:pt x="17396" y="13276"/>
                  <a:pt x="17211" y="14718"/>
                </a:cubicBezTo>
                <a:lnTo>
                  <a:pt x="18626" y="14718"/>
                </a:lnTo>
                <a:cubicBezTo>
                  <a:pt x="18912" y="14687"/>
                  <a:pt x="19180" y="14748"/>
                  <a:pt x="19446" y="14813"/>
                </a:cubicBezTo>
                <a:cubicBezTo>
                  <a:pt x="19835" y="14971"/>
                  <a:pt x="20081" y="15377"/>
                  <a:pt x="20061" y="15910"/>
                </a:cubicBezTo>
                <a:cubicBezTo>
                  <a:pt x="20061" y="16159"/>
                  <a:pt x="19998" y="16382"/>
                  <a:pt x="19898" y="16600"/>
                </a:cubicBezTo>
                <a:cubicBezTo>
                  <a:pt x="19795" y="16788"/>
                  <a:pt x="19652" y="16915"/>
                  <a:pt x="19509" y="16976"/>
                </a:cubicBezTo>
                <a:cubicBezTo>
                  <a:pt x="19223" y="17072"/>
                  <a:pt x="18894" y="17164"/>
                  <a:pt x="18586" y="17164"/>
                </a:cubicBezTo>
                <a:cubicBezTo>
                  <a:pt x="18011" y="17195"/>
                  <a:pt x="17457" y="17164"/>
                  <a:pt x="16802" y="17164"/>
                </a:cubicBezTo>
                <a:cubicBezTo>
                  <a:pt x="16679" y="17916"/>
                  <a:pt x="16516" y="18702"/>
                  <a:pt x="16370" y="19484"/>
                </a:cubicBezTo>
                <a:cubicBezTo>
                  <a:pt x="16330" y="19798"/>
                  <a:pt x="16247" y="20143"/>
                  <a:pt x="16165" y="20454"/>
                </a:cubicBezTo>
                <a:cubicBezTo>
                  <a:pt x="15856" y="21424"/>
                  <a:pt x="15181" y="21520"/>
                  <a:pt x="14810" y="20581"/>
                </a:cubicBezTo>
                <a:cubicBezTo>
                  <a:pt x="14439" y="19641"/>
                  <a:pt x="14133" y="18698"/>
                  <a:pt x="13847" y="17728"/>
                </a:cubicBezTo>
                <a:cubicBezTo>
                  <a:pt x="13724" y="17290"/>
                  <a:pt x="13538" y="17133"/>
                  <a:pt x="13212" y="17133"/>
                </a:cubicBezTo>
                <a:cubicBezTo>
                  <a:pt x="11263" y="17195"/>
                  <a:pt x="9313" y="17260"/>
                  <a:pt x="7387" y="17290"/>
                </a:cubicBezTo>
                <a:cubicBezTo>
                  <a:pt x="7018" y="17290"/>
                  <a:pt x="6832" y="17478"/>
                  <a:pt x="6669" y="18011"/>
                </a:cubicBezTo>
                <a:cubicBezTo>
                  <a:pt x="6464" y="18794"/>
                  <a:pt x="6198" y="19549"/>
                  <a:pt x="5932" y="20270"/>
                </a:cubicBezTo>
                <a:cubicBezTo>
                  <a:pt x="5746" y="20834"/>
                  <a:pt x="5480" y="21275"/>
                  <a:pt x="5029" y="21209"/>
                </a:cubicBezTo>
                <a:cubicBezTo>
                  <a:pt x="4597" y="21148"/>
                  <a:pt x="4434" y="20646"/>
                  <a:pt x="4311" y="20048"/>
                </a:cubicBezTo>
                <a:cubicBezTo>
                  <a:pt x="4188" y="19357"/>
                  <a:pt x="4025" y="18698"/>
                  <a:pt x="3900" y="18042"/>
                </a:cubicBezTo>
                <a:cubicBezTo>
                  <a:pt x="3837" y="17636"/>
                  <a:pt x="3694" y="17509"/>
                  <a:pt x="3428" y="17509"/>
                </a:cubicBezTo>
                <a:cubicBezTo>
                  <a:pt x="2668" y="17540"/>
                  <a:pt x="1910" y="17570"/>
                  <a:pt x="1150" y="17570"/>
                </a:cubicBezTo>
                <a:cubicBezTo>
                  <a:pt x="964" y="17570"/>
                  <a:pt x="781" y="17570"/>
                  <a:pt x="596" y="17509"/>
                </a:cubicBezTo>
                <a:cubicBezTo>
                  <a:pt x="227" y="17448"/>
                  <a:pt x="-19" y="17133"/>
                  <a:pt x="1" y="16692"/>
                </a:cubicBezTo>
                <a:cubicBezTo>
                  <a:pt x="21" y="16255"/>
                  <a:pt x="247" y="15971"/>
                  <a:pt x="636" y="15910"/>
                </a:cubicBezTo>
                <a:cubicBezTo>
                  <a:pt x="1170" y="15849"/>
                  <a:pt x="1702" y="15814"/>
                  <a:pt x="2236" y="15722"/>
                </a:cubicBezTo>
                <a:cubicBezTo>
                  <a:pt x="2605" y="15661"/>
                  <a:pt x="2954" y="15626"/>
                  <a:pt x="3385" y="15534"/>
                </a:cubicBezTo>
                <a:cubicBezTo>
                  <a:pt x="3139" y="13905"/>
                  <a:pt x="2894" y="12336"/>
                  <a:pt x="2625" y="10707"/>
                </a:cubicBezTo>
                <a:close/>
                <a:moveTo>
                  <a:pt x="7532" y="15066"/>
                </a:moveTo>
                <a:lnTo>
                  <a:pt x="12989" y="14783"/>
                </a:lnTo>
                <a:cubicBezTo>
                  <a:pt x="12557" y="13310"/>
                  <a:pt x="12188" y="11960"/>
                  <a:pt x="11779" y="10615"/>
                </a:cubicBezTo>
                <a:cubicBezTo>
                  <a:pt x="11739" y="10457"/>
                  <a:pt x="11554" y="10331"/>
                  <a:pt x="11411" y="10331"/>
                </a:cubicBezTo>
                <a:cubicBezTo>
                  <a:pt x="10651" y="10300"/>
                  <a:pt x="9893" y="10331"/>
                  <a:pt x="9133" y="10361"/>
                </a:cubicBezTo>
                <a:cubicBezTo>
                  <a:pt x="9050" y="10392"/>
                  <a:pt x="8990" y="10423"/>
                  <a:pt x="8927" y="10488"/>
                </a:cubicBezTo>
                <a:cubicBezTo>
                  <a:pt x="8864" y="10549"/>
                  <a:pt x="8804" y="10645"/>
                  <a:pt x="8784" y="10737"/>
                </a:cubicBezTo>
                <a:cubicBezTo>
                  <a:pt x="8353" y="12118"/>
                  <a:pt x="7964" y="13529"/>
                  <a:pt x="7532" y="15063"/>
                </a:cubicBezTo>
                <a:lnTo>
                  <a:pt x="7532" y="15063"/>
                </a:lnTo>
                <a:close/>
                <a:moveTo>
                  <a:pt x="3839" y="10553"/>
                </a:moveTo>
                <a:cubicBezTo>
                  <a:pt x="4148" y="12279"/>
                  <a:pt x="4434" y="13813"/>
                  <a:pt x="4722" y="15381"/>
                </a:cubicBezTo>
                <a:cubicBezTo>
                  <a:pt x="5008" y="15381"/>
                  <a:pt x="5317" y="15320"/>
                  <a:pt x="5606" y="15285"/>
                </a:cubicBezTo>
                <a:cubicBezTo>
                  <a:pt x="5668" y="15254"/>
                  <a:pt x="5728" y="15224"/>
                  <a:pt x="5811" y="15158"/>
                </a:cubicBezTo>
                <a:cubicBezTo>
                  <a:pt x="5874" y="15097"/>
                  <a:pt x="5934" y="15032"/>
                  <a:pt x="5954" y="14940"/>
                </a:cubicBezTo>
                <a:cubicBezTo>
                  <a:pt x="6406" y="13467"/>
                  <a:pt x="6815" y="12026"/>
                  <a:pt x="7246" y="10549"/>
                </a:cubicBezTo>
                <a:lnTo>
                  <a:pt x="3842" y="10549"/>
                </a:lnTo>
                <a:close/>
                <a:moveTo>
                  <a:pt x="15758" y="14629"/>
                </a:moveTo>
                <a:cubicBezTo>
                  <a:pt x="15944" y="13280"/>
                  <a:pt x="16127" y="11903"/>
                  <a:pt x="16313" y="10461"/>
                </a:cubicBezTo>
                <a:lnTo>
                  <a:pt x="13237" y="10461"/>
                </a:lnTo>
                <a:cubicBezTo>
                  <a:pt x="13566" y="11558"/>
                  <a:pt x="13872" y="12532"/>
                  <a:pt x="14180" y="13533"/>
                </a:cubicBezTo>
                <a:cubicBezTo>
                  <a:pt x="14455" y="14432"/>
                  <a:pt x="14920" y="14840"/>
                  <a:pt x="15575" y="14756"/>
                </a:cubicBezTo>
                <a:cubicBezTo>
                  <a:pt x="15638" y="14695"/>
                  <a:pt x="15698" y="14660"/>
                  <a:pt x="15761" y="14629"/>
                </a:cubicBezTo>
                <a:lnTo>
                  <a:pt x="15761" y="14629"/>
                </a:lnTo>
                <a:close/>
                <a:moveTo>
                  <a:pt x="10302" y="5066"/>
                </a:moveTo>
                <a:cubicBezTo>
                  <a:pt x="9973" y="6289"/>
                  <a:pt x="9687" y="7355"/>
                  <a:pt x="9399" y="8452"/>
                </a:cubicBezTo>
                <a:lnTo>
                  <a:pt x="11162" y="8452"/>
                </a:lnTo>
                <a:cubicBezTo>
                  <a:pt x="10876" y="7325"/>
                  <a:pt x="10628" y="6289"/>
                  <a:pt x="10302" y="5066"/>
                </a:cubicBezTo>
                <a:lnTo>
                  <a:pt x="10302" y="506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5" name="Google Shape;1965;p39"/>
          <p:cNvSpPr/>
          <p:nvPr/>
        </p:nvSpPr>
        <p:spPr>
          <a:xfrm>
            <a:off x="3882862" y="1868395"/>
            <a:ext cx="293485" cy="289548"/>
          </a:xfrm>
          <a:custGeom>
            <a:rect b="b" l="l" r="r" t="t"/>
            <a:pathLst>
              <a:path extrusionOk="0" h="21600" w="21356">
                <a:moveTo>
                  <a:pt x="21288" y="9895"/>
                </a:moveTo>
                <a:cubicBezTo>
                  <a:pt x="21058" y="7696"/>
                  <a:pt x="20182" y="5616"/>
                  <a:pt x="18814" y="3907"/>
                </a:cubicBezTo>
                <a:cubicBezTo>
                  <a:pt x="17692" y="2486"/>
                  <a:pt x="16455" y="1454"/>
                  <a:pt x="15085" y="794"/>
                </a:cubicBezTo>
                <a:cubicBezTo>
                  <a:pt x="14013" y="271"/>
                  <a:pt x="12824" y="0"/>
                  <a:pt x="11652" y="0"/>
                </a:cubicBezTo>
                <a:cubicBezTo>
                  <a:pt x="11288" y="0"/>
                  <a:pt x="10925" y="33"/>
                  <a:pt x="10546" y="68"/>
                </a:cubicBezTo>
                <a:cubicBezTo>
                  <a:pt x="9028" y="271"/>
                  <a:pt x="7510" y="728"/>
                  <a:pt x="5726" y="1489"/>
                </a:cubicBezTo>
                <a:cubicBezTo>
                  <a:pt x="3333" y="2521"/>
                  <a:pt x="1650" y="4296"/>
                  <a:pt x="760" y="6766"/>
                </a:cubicBezTo>
                <a:cubicBezTo>
                  <a:pt x="132" y="8458"/>
                  <a:pt x="-114" y="10284"/>
                  <a:pt x="49" y="12094"/>
                </a:cubicBezTo>
                <a:cubicBezTo>
                  <a:pt x="231" y="14123"/>
                  <a:pt x="709" y="15697"/>
                  <a:pt x="1551" y="17033"/>
                </a:cubicBezTo>
                <a:cubicBezTo>
                  <a:pt x="2756" y="18977"/>
                  <a:pt x="4273" y="20247"/>
                  <a:pt x="6189" y="20940"/>
                </a:cubicBezTo>
                <a:cubicBezTo>
                  <a:pt x="7361" y="21362"/>
                  <a:pt x="8631" y="21567"/>
                  <a:pt x="10215" y="21600"/>
                </a:cubicBezTo>
                <a:cubicBezTo>
                  <a:pt x="11139" y="21600"/>
                  <a:pt x="12013" y="21499"/>
                  <a:pt x="12854" y="21364"/>
                </a:cubicBezTo>
                <a:lnTo>
                  <a:pt x="13020" y="21331"/>
                </a:lnTo>
                <a:cubicBezTo>
                  <a:pt x="14852" y="21095"/>
                  <a:pt x="16418" y="20400"/>
                  <a:pt x="17773" y="19267"/>
                </a:cubicBezTo>
                <a:cubicBezTo>
                  <a:pt x="19060" y="18202"/>
                  <a:pt x="20033" y="16797"/>
                  <a:pt x="20578" y="15209"/>
                </a:cubicBezTo>
                <a:cubicBezTo>
                  <a:pt x="21254" y="13314"/>
                  <a:pt x="21486" y="11573"/>
                  <a:pt x="21288" y="9899"/>
                </a:cubicBezTo>
                <a:close/>
                <a:moveTo>
                  <a:pt x="19143" y="15949"/>
                </a:moveTo>
                <a:cubicBezTo>
                  <a:pt x="18104" y="18096"/>
                  <a:pt x="16354" y="19501"/>
                  <a:pt x="13962" y="20144"/>
                </a:cubicBezTo>
                <a:cubicBezTo>
                  <a:pt x="13666" y="20229"/>
                  <a:pt x="13385" y="20278"/>
                  <a:pt x="13054" y="20330"/>
                </a:cubicBezTo>
                <a:cubicBezTo>
                  <a:pt x="12889" y="20363"/>
                  <a:pt x="12741" y="20382"/>
                  <a:pt x="12560" y="20431"/>
                </a:cubicBezTo>
                <a:cubicBezTo>
                  <a:pt x="11817" y="20533"/>
                  <a:pt x="10794" y="20566"/>
                  <a:pt x="10233" y="20566"/>
                </a:cubicBezTo>
                <a:lnTo>
                  <a:pt x="9821" y="20566"/>
                </a:lnTo>
                <a:cubicBezTo>
                  <a:pt x="8368" y="20549"/>
                  <a:pt x="7099" y="20295"/>
                  <a:pt x="5977" y="19788"/>
                </a:cubicBezTo>
                <a:cubicBezTo>
                  <a:pt x="4475" y="19112"/>
                  <a:pt x="3287" y="17978"/>
                  <a:pt x="2314" y="16322"/>
                </a:cubicBezTo>
                <a:cubicBezTo>
                  <a:pt x="1737" y="15325"/>
                  <a:pt x="1357" y="14139"/>
                  <a:pt x="1141" y="12584"/>
                </a:cubicBezTo>
                <a:cubicBezTo>
                  <a:pt x="877" y="10623"/>
                  <a:pt x="1109" y="8609"/>
                  <a:pt x="1833" y="6766"/>
                </a:cubicBezTo>
                <a:cubicBezTo>
                  <a:pt x="2592" y="4805"/>
                  <a:pt x="3946" y="3316"/>
                  <a:pt x="5876" y="2335"/>
                </a:cubicBezTo>
                <a:cubicBezTo>
                  <a:pt x="6322" y="2099"/>
                  <a:pt x="8136" y="1557"/>
                  <a:pt x="8598" y="1473"/>
                </a:cubicBezTo>
                <a:cubicBezTo>
                  <a:pt x="9258" y="1338"/>
                  <a:pt x="9950" y="1253"/>
                  <a:pt x="10628" y="1237"/>
                </a:cubicBezTo>
                <a:cubicBezTo>
                  <a:pt x="13319" y="1169"/>
                  <a:pt x="14390" y="1609"/>
                  <a:pt x="16041" y="2910"/>
                </a:cubicBezTo>
                <a:cubicBezTo>
                  <a:pt x="17757" y="4263"/>
                  <a:pt x="18977" y="5955"/>
                  <a:pt x="19639" y="7951"/>
                </a:cubicBezTo>
                <a:cubicBezTo>
                  <a:pt x="20564" y="10623"/>
                  <a:pt x="20398" y="13329"/>
                  <a:pt x="19145" y="159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6" name="Google Shape;1966;p39"/>
          <p:cNvSpPr/>
          <p:nvPr/>
        </p:nvSpPr>
        <p:spPr>
          <a:xfrm>
            <a:off x="4760536" y="3509620"/>
            <a:ext cx="291236" cy="211960"/>
          </a:xfrm>
          <a:custGeom>
            <a:rect b="b" l="l" r="r" t="t"/>
            <a:pathLst>
              <a:path extrusionOk="0" h="21497" w="21585">
                <a:moveTo>
                  <a:pt x="11238" y="21469"/>
                </a:moveTo>
                <a:cubicBezTo>
                  <a:pt x="8913" y="21400"/>
                  <a:pt x="7077" y="21376"/>
                  <a:pt x="5256" y="21284"/>
                </a:cubicBezTo>
                <a:cubicBezTo>
                  <a:pt x="4211" y="21237"/>
                  <a:pt x="3167" y="21075"/>
                  <a:pt x="2124" y="20915"/>
                </a:cubicBezTo>
                <a:cubicBezTo>
                  <a:pt x="1736" y="20846"/>
                  <a:pt x="1348" y="20686"/>
                  <a:pt x="994" y="20477"/>
                </a:cubicBezTo>
                <a:cubicBezTo>
                  <a:pt x="439" y="20178"/>
                  <a:pt x="136" y="19578"/>
                  <a:pt x="51" y="18772"/>
                </a:cubicBezTo>
                <a:cubicBezTo>
                  <a:pt x="17" y="18496"/>
                  <a:pt x="0" y="18195"/>
                  <a:pt x="0" y="17896"/>
                </a:cubicBezTo>
                <a:cubicBezTo>
                  <a:pt x="34" y="15845"/>
                  <a:pt x="68" y="13792"/>
                  <a:pt x="102" y="11741"/>
                </a:cubicBezTo>
                <a:cubicBezTo>
                  <a:pt x="136" y="9989"/>
                  <a:pt x="170" y="8214"/>
                  <a:pt x="203" y="6439"/>
                </a:cubicBezTo>
                <a:cubicBezTo>
                  <a:pt x="237" y="5447"/>
                  <a:pt x="237" y="4432"/>
                  <a:pt x="305" y="3466"/>
                </a:cubicBezTo>
                <a:cubicBezTo>
                  <a:pt x="390" y="2129"/>
                  <a:pt x="844" y="1160"/>
                  <a:pt x="1838" y="745"/>
                </a:cubicBezTo>
                <a:cubicBezTo>
                  <a:pt x="2107" y="606"/>
                  <a:pt x="2393" y="516"/>
                  <a:pt x="2679" y="470"/>
                </a:cubicBezTo>
                <a:cubicBezTo>
                  <a:pt x="3792" y="330"/>
                  <a:pt x="4885" y="171"/>
                  <a:pt x="5998" y="148"/>
                </a:cubicBezTo>
                <a:cubicBezTo>
                  <a:pt x="8845" y="55"/>
                  <a:pt x="11708" y="8"/>
                  <a:pt x="14557" y="8"/>
                </a:cubicBezTo>
                <a:cubicBezTo>
                  <a:pt x="16007" y="-38"/>
                  <a:pt x="17437" y="101"/>
                  <a:pt x="18870" y="354"/>
                </a:cubicBezTo>
                <a:cubicBezTo>
                  <a:pt x="19326" y="446"/>
                  <a:pt x="19762" y="583"/>
                  <a:pt x="20218" y="745"/>
                </a:cubicBezTo>
                <a:cubicBezTo>
                  <a:pt x="20487" y="838"/>
                  <a:pt x="20739" y="1021"/>
                  <a:pt x="20926" y="1276"/>
                </a:cubicBezTo>
                <a:cubicBezTo>
                  <a:pt x="21110" y="1551"/>
                  <a:pt x="21246" y="1876"/>
                  <a:pt x="21314" y="2245"/>
                </a:cubicBezTo>
                <a:cubicBezTo>
                  <a:pt x="21399" y="2636"/>
                  <a:pt x="21450" y="3051"/>
                  <a:pt x="21481" y="3466"/>
                </a:cubicBezTo>
                <a:cubicBezTo>
                  <a:pt x="21515" y="5679"/>
                  <a:pt x="21583" y="7869"/>
                  <a:pt x="21583" y="10082"/>
                </a:cubicBezTo>
                <a:cubicBezTo>
                  <a:pt x="21600" y="12570"/>
                  <a:pt x="21498" y="15062"/>
                  <a:pt x="21127" y="17527"/>
                </a:cubicBezTo>
                <a:cubicBezTo>
                  <a:pt x="21009" y="18334"/>
                  <a:pt x="20790" y="19117"/>
                  <a:pt x="20606" y="19903"/>
                </a:cubicBezTo>
                <a:cubicBezTo>
                  <a:pt x="20487" y="20411"/>
                  <a:pt x="20184" y="20640"/>
                  <a:pt x="19847" y="20802"/>
                </a:cubicBezTo>
                <a:cubicBezTo>
                  <a:pt x="19190" y="21124"/>
                  <a:pt x="18499" y="21240"/>
                  <a:pt x="17791" y="21286"/>
                </a:cubicBezTo>
                <a:cubicBezTo>
                  <a:pt x="15432" y="21379"/>
                  <a:pt x="13075" y="21562"/>
                  <a:pt x="11238" y="21472"/>
                </a:cubicBezTo>
                <a:close/>
                <a:moveTo>
                  <a:pt x="20267" y="13516"/>
                </a:moveTo>
                <a:cubicBezTo>
                  <a:pt x="20199" y="13493"/>
                  <a:pt x="20131" y="13470"/>
                  <a:pt x="20082" y="13470"/>
                </a:cubicBezTo>
                <a:cubicBezTo>
                  <a:pt x="19004" y="13539"/>
                  <a:pt x="17927" y="13678"/>
                  <a:pt x="16848" y="13699"/>
                </a:cubicBezTo>
                <a:cubicBezTo>
                  <a:pt x="15752" y="13722"/>
                  <a:pt x="14659" y="13652"/>
                  <a:pt x="13580" y="13560"/>
                </a:cubicBezTo>
                <a:cubicBezTo>
                  <a:pt x="12654" y="13467"/>
                  <a:pt x="12232" y="12869"/>
                  <a:pt x="12013" y="11645"/>
                </a:cubicBezTo>
                <a:cubicBezTo>
                  <a:pt x="11846" y="10676"/>
                  <a:pt x="11861" y="9708"/>
                  <a:pt x="11980" y="8742"/>
                </a:cubicBezTo>
                <a:cubicBezTo>
                  <a:pt x="12132" y="7497"/>
                  <a:pt x="12501" y="7013"/>
                  <a:pt x="13429" y="6758"/>
                </a:cubicBezTo>
                <a:cubicBezTo>
                  <a:pt x="14559" y="6459"/>
                  <a:pt x="15687" y="6320"/>
                  <a:pt x="16833" y="6320"/>
                </a:cubicBezTo>
                <a:cubicBezTo>
                  <a:pt x="17827" y="6343"/>
                  <a:pt x="18838" y="6366"/>
                  <a:pt x="19832" y="6366"/>
                </a:cubicBezTo>
                <a:cubicBezTo>
                  <a:pt x="20000" y="6366"/>
                  <a:pt x="20152" y="6343"/>
                  <a:pt x="20371" y="6320"/>
                </a:cubicBezTo>
                <a:cubicBezTo>
                  <a:pt x="20320" y="5192"/>
                  <a:pt x="20286" y="4130"/>
                  <a:pt x="20235" y="3068"/>
                </a:cubicBezTo>
                <a:cubicBezTo>
                  <a:pt x="20201" y="2607"/>
                  <a:pt x="20034" y="2309"/>
                  <a:pt x="19663" y="2239"/>
                </a:cubicBezTo>
                <a:cubicBezTo>
                  <a:pt x="18955" y="2100"/>
                  <a:pt x="18247" y="1871"/>
                  <a:pt x="17556" y="1824"/>
                </a:cubicBezTo>
                <a:cubicBezTo>
                  <a:pt x="15737" y="1708"/>
                  <a:pt x="13917" y="1662"/>
                  <a:pt x="12098" y="1662"/>
                </a:cubicBezTo>
                <a:cubicBezTo>
                  <a:pt x="9991" y="1662"/>
                  <a:pt x="7870" y="1731"/>
                  <a:pt x="5763" y="1801"/>
                </a:cubicBezTo>
                <a:cubicBezTo>
                  <a:pt x="5123" y="1824"/>
                  <a:pt x="4500" y="1871"/>
                  <a:pt x="3860" y="1940"/>
                </a:cubicBezTo>
                <a:cubicBezTo>
                  <a:pt x="3387" y="1987"/>
                  <a:pt x="2933" y="2079"/>
                  <a:pt x="2461" y="2192"/>
                </a:cubicBezTo>
                <a:cubicBezTo>
                  <a:pt x="1787" y="2332"/>
                  <a:pt x="1433" y="2976"/>
                  <a:pt x="1299" y="3828"/>
                </a:cubicBezTo>
                <a:cubicBezTo>
                  <a:pt x="1198" y="4475"/>
                  <a:pt x="1147" y="5142"/>
                  <a:pt x="1132" y="5812"/>
                </a:cubicBezTo>
                <a:cubicBezTo>
                  <a:pt x="1098" y="9824"/>
                  <a:pt x="1098" y="13835"/>
                  <a:pt x="1098" y="17846"/>
                </a:cubicBezTo>
                <a:cubicBezTo>
                  <a:pt x="1098" y="17986"/>
                  <a:pt x="1098" y="18145"/>
                  <a:pt x="1115" y="18284"/>
                </a:cubicBezTo>
                <a:cubicBezTo>
                  <a:pt x="1149" y="18722"/>
                  <a:pt x="1282" y="19091"/>
                  <a:pt x="1636" y="19184"/>
                </a:cubicBezTo>
                <a:cubicBezTo>
                  <a:pt x="1821" y="19253"/>
                  <a:pt x="2007" y="19346"/>
                  <a:pt x="2209" y="19392"/>
                </a:cubicBezTo>
                <a:cubicBezTo>
                  <a:pt x="3438" y="19668"/>
                  <a:pt x="4684" y="19714"/>
                  <a:pt x="5933" y="19761"/>
                </a:cubicBezTo>
                <a:cubicBezTo>
                  <a:pt x="9960" y="19877"/>
                  <a:pt x="13985" y="20036"/>
                  <a:pt x="18012" y="19645"/>
                </a:cubicBezTo>
                <a:cubicBezTo>
                  <a:pt x="18533" y="19598"/>
                  <a:pt x="19040" y="19506"/>
                  <a:pt x="19493" y="19230"/>
                </a:cubicBezTo>
                <a:cubicBezTo>
                  <a:pt x="19998" y="17408"/>
                  <a:pt x="20184" y="15494"/>
                  <a:pt x="20269" y="13513"/>
                </a:cubicBezTo>
                <a:close/>
                <a:moveTo>
                  <a:pt x="20318" y="7683"/>
                </a:moveTo>
                <a:cubicBezTo>
                  <a:pt x="18902" y="7730"/>
                  <a:pt x="17539" y="7730"/>
                  <a:pt x="16174" y="7846"/>
                </a:cubicBezTo>
                <a:cubicBezTo>
                  <a:pt x="15316" y="7892"/>
                  <a:pt x="14455" y="8075"/>
                  <a:pt x="13597" y="8260"/>
                </a:cubicBezTo>
                <a:cubicBezTo>
                  <a:pt x="13158" y="8353"/>
                  <a:pt x="13058" y="8489"/>
                  <a:pt x="13024" y="9067"/>
                </a:cubicBezTo>
                <a:cubicBezTo>
                  <a:pt x="12991" y="9803"/>
                  <a:pt x="12991" y="10566"/>
                  <a:pt x="13024" y="11303"/>
                </a:cubicBezTo>
                <a:cubicBezTo>
                  <a:pt x="13058" y="11970"/>
                  <a:pt x="13177" y="12086"/>
                  <a:pt x="13681" y="12202"/>
                </a:cubicBezTo>
                <a:cubicBezTo>
                  <a:pt x="13849" y="12249"/>
                  <a:pt x="14052" y="12272"/>
                  <a:pt x="14220" y="12295"/>
                </a:cubicBezTo>
                <a:cubicBezTo>
                  <a:pt x="15735" y="12504"/>
                  <a:pt x="17253" y="12341"/>
                  <a:pt x="18785" y="12272"/>
                </a:cubicBezTo>
                <a:cubicBezTo>
                  <a:pt x="19307" y="12249"/>
                  <a:pt x="19796" y="12179"/>
                  <a:pt x="20301" y="12132"/>
                </a:cubicBezTo>
                <a:cubicBezTo>
                  <a:pt x="20436" y="11303"/>
                  <a:pt x="20436" y="8397"/>
                  <a:pt x="20318" y="7683"/>
                </a:cubicBezTo>
                <a:lnTo>
                  <a:pt x="20318" y="76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7" name="Google Shape;1967;p39"/>
          <p:cNvSpPr/>
          <p:nvPr/>
        </p:nvSpPr>
        <p:spPr>
          <a:xfrm>
            <a:off x="4949869" y="3596075"/>
            <a:ext cx="27317" cy="24970"/>
          </a:xfrm>
          <a:custGeom>
            <a:rect b="b" l="l" r="r" t="t"/>
            <a:pathLst>
              <a:path extrusionOk="0" h="20301" w="21425">
                <a:moveTo>
                  <a:pt x="11433" y="182"/>
                </a:moveTo>
                <a:cubicBezTo>
                  <a:pt x="17675" y="-1119"/>
                  <a:pt x="21425" y="4804"/>
                  <a:pt x="21425" y="9960"/>
                </a:cubicBezTo>
                <a:cubicBezTo>
                  <a:pt x="21425" y="15859"/>
                  <a:pt x="17316" y="20109"/>
                  <a:pt x="11433" y="20295"/>
                </a:cubicBezTo>
                <a:cubicBezTo>
                  <a:pt x="5191" y="20481"/>
                  <a:pt x="-175" y="15487"/>
                  <a:pt x="5" y="9960"/>
                </a:cubicBezTo>
                <a:cubicBezTo>
                  <a:pt x="5" y="4432"/>
                  <a:pt x="4832" y="182"/>
                  <a:pt x="11433" y="1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8" name="Google Shape;1968;p39"/>
          <p:cNvSpPr/>
          <p:nvPr/>
        </p:nvSpPr>
        <p:spPr>
          <a:xfrm>
            <a:off x="5172828" y="3470646"/>
            <a:ext cx="286868" cy="289941"/>
          </a:xfrm>
          <a:custGeom>
            <a:rect b="b" l="l" r="r" t="t"/>
            <a:pathLst>
              <a:path extrusionOk="0" h="21509" w="21569">
                <a:moveTo>
                  <a:pt x="1539" y="18645"/>
                </a:moveTo>
                <a:cubicBezTo>
                  <a:pt x="1504" y="18308"/>
                  <a:pt x="1470" y="18004"/>
                  <a:pt x="1418" y="17718"/>
                </a:cubicBezTo>
                <a:cubicBezTo>
                  <a:pt x="1384" y="17415"/>
                  <a:pt x="1418" y="17145"/>
                  <a:pt x="1674" y="16942"/>
                </a:cubicBezTo>
                <a:cubicBezTo>
                  <a:pt x="1777" y="16857"/>
                  <a:pt x="1812" y="16689"/>
                  <a:pt x="1812" y="16553"/>
                </a:cubicBezTo>
                <a:cubicBezTo>
                  <a:pt x="1812" y="15930"/>
                  <a:pt x="1760" y="15306"/>
                  <a:pt x="1760" y="14682"/>
                </a:cubicBezTo>
                <a:cubicBezTo>
                  <a:pt x="1760" y="13889"/>
                  <a:pt x="1794" y="13064"/>
                  <a:pt x="1794" y="12270"/>
                </a:cubicBezTo>
                <a:lnTo>
                  <a:pt x="1794" y="11613"/>
                </a:lnTo>
                <a:cubicBezTo>
                  <a:pt x="1726" y="11579"/>
                  <a:pt x="1657" y="11545"/>
                  <a:pt x="1573" y="11511"/>
                </a:cubicBezTo>
                <a:cubicBezTo>
                  <a:pt x="1248" y="11392"/>
                  <a:pt x="1145" y="11140"/>
                  <a:pt x="1180" y="10819"/>
                </a:cubicBezTo>
                <a:cubicBezTo>
                  <a:pt x="1214" y="10499"/>
                  <a:pt x="1231" y="10162"/>
                  <a:pt x="1266" y="9790"/>
                </a:cubicBezTo>
                <a:cubicBezTo>
                  <a:pt x="1027" y="9790"/>
                  <a:pt x="872" y="9807"/>
                  <a:pt x="702" y="9790"/>
                </a:cubicBezTo>
                <a:cubicBezTo>
                  <a:pt x="464" y="9773"/>
                  <a:pt x="190" y="9790"/>
                  <a:pt x="104" y="9538"/>
                </a:cubicBezTo>
                <a:cubicBezTo>
                  <a:pt x="1" y="9286"/>
                  <a:pt x="1" y="8999"/>
                  <a:pt x="208" y="8762"/>
                </a:cubicBezTo>
                <a:cubicBezTo>
                  <a:pt x="446" y="8492"/>
                  <a:pt x="670" y="8189"/>
                  <a:pt x="943" y="7936"/>
                </a:cubicBezTo>
                <a:cubicBezTo>
                  <a:pt x="1592" y="7296"/>
                  <a:pt x="2242" y="6672"/>
                  <a:pt x="2908" y="6065"/>
                </a:cubicBezTo>
                <a:cubicBezTo>
                  <a:pt x="4805" y="4328"/>
                  <a:pt x="6753" y="2675"/>
                  <a:pt x="8804" y="1142"/>
                </a:cubicBezTo>
                <a:cubicBezTo>
                  <a:pt x="9146" y="889"/>
                  <a:pt x="9470" y="620"/>
                  <a:pt x="9812" y="331"/>
                </a:cubicBezTo>
                <a:cubicBezTo>
                  <a:pt x="10274" y="-57"/>
                  <a:pt x="10786" y="-91"/>
                  <a:pt x="11315" y="164"/>
                </a:cubicBezTo>
                <a:cubicBezTo>
                  <a:pt x="11571" y="299"/>
                  <a:pt x="11844" y="433"/>
                  <a:pt x="12085" y="603"/>
                </a:cubicBezTo>
                <a:cubicBezTo>
                  <a:pt x="14904" y="2323"/>
                  <a:pt x="17621" y="4211"/>
                  <a:pt x="19997" y="6504"/>
                </a:cubicBezTo>
                <a:cubicBezTo>
                  <a:pt x="20460" y="6961"/>
                  <a:pt x="20885" y="7431"/>
                  <a:pt x="21330" y="7905"/>
                </a:cubicBezTo>
                <a:cubicBezTo>
                  <a:pt x="21416" y="7989"/>
                  <a:pt x="21485" y="8089"/>
                  <a:pt x="21517" y="8208"/>
                </a:cubicBezTo>
                <a:cubicBezTo>
                  <a:pt x="21552" y="8310"/>
                  <a:pt x="21569" y="8443"/>
                  <a:pt x="21569" y="8562"/>
                </a:cubicBezTo>
                <a:cubicBezTo>
                  <a:pt x="21535" y="9018"/>
                  <a:pt x="21262" y="9237"/>
                  <a:pt x="20851" y="9305"/>
                </a:cubicBezTo>
                <a:cubicBezTo>
                  <a:pt x="20954" y="10418"/>
                  <a:pt x="20885" y="10518"/>
                  <a:pt x="19963" y="10923"/>
                </a:cubicBezTo>
                <a:lnTo>
                  <a:pt x="19963" y="16420"/>
                </a:lnTo>
                <a:cubicBezTo>
                  <a:pt x="20767" y="16791"/>
                  <a:pt x="20629" y="17550"/>
                  <a:pt x="20629" y="18291"/>
                </a:cubicBezTo>
                <a:cubicBezTo>
                  <a:pt x="20733" y="18325"/>
                  <a:pt x="20834" y="18342"/>
                  <a:pt x="20937" y="18376"/>
                </a:cubicBezTo>
                <a:cubicBezTo>
                  <a:pt x="21313" y="18478"/>
                  <a:pt x="21348" y="18543"/>
                  <a:pt x="21382" y="18948"/>
                </a:cubicBezTo>
                <a:cubicBezTo>
                  <a:pt x="21399" y="19337"/>
                  <a:pt x="21468" y="19742"/>
                  <a:pt x="21502" y="20128"/>
                </a:cubicBezTo>
                <a:cubicBezTo>
                  <a:pt x="21554" y="20853"/>
                  <a:pt x="21348" y="21055"/>
                  <a:pt x="20632" y="21072"/>
                </a:cubicBezTo>
                <a:cubicBezTo>
                  <a:pt x="16529" y="21123"/>
                  <a:pt x="12429" y="21157"/>
                  <a:pt x="8326" y="21240"/>
                </a:cubicBezTo>
                <a:cubicBezTo>
                  <a:pt x="5916" y="21274"/>
                  <a:pt x="3525" y="21407"/>
                  <a:pt x="1115" y="21492"/>
                </a:cubicBezTo>
                <a:cubicBezTo>
                  <a:pt x="977" y="21492"/>
                  <a:pt x="842" y="21509"/>
                  <a:pt x="704" y="21509"/>
                </a:cubicBezTo>
                <a:cubicBezTo>
                  <a:pt x="210" y="21492"/>
                  <a:pt x="-31" y="21274"/>
                  <a:pt x="3" y="20800"/>
                </a:cubicBezTo>
                <a:cubicBezTo>
                  <a:pt x="21" y="20313"/>
                  <a:pt x="55" y="19822"/>
                  <a:pt x="124" y="19349"/>
                </a:cubicBezTo>
                <a:cubicBezTo>
                  <a:pt x="175" y="18893"/>
                  <a:pt x="362" y="18743"/>
                  <a:pt x="825" y="18692"/>
                </a:cubicBezTo>
                <a:cubicBezTo>
                  <a:pt x="1029" y="18675"/>
                  <a:pt x="1270" y="18658"/>
                  <a:pt x="1543" y="18641"/>
                </a:cubicBezTo>
                <a:close/>
                <a:moveTo>
                  <a:pt x="20440" y="8293"/>
                </a:moveTo>
                <a:cubicBezTo>
                  <a:pt x="20064" y="7888"/>
                  <a:pt x="19722" y="7516"/>
                  <a:pt x="19380" y="7179"/>
                </a:cubicBezTo>
                <a:cubicBezTo>
                  <a:pt x="17108" y="4954"/>
                  <a:pt x="14545" y="3131"/>
                  <a:pt x="11810" y="1513"/>
                </a:cubicBezTo>
                <a:cubicBezTo>
                  <a:pt x="11571" y="1377"/>
                  <a:pt x="11315" y="1260"/>
                  <a:pt x="11074" y="1125"/>
                </a:cubicBezTo>
                <a:cubicBezTo>
                  <a:pt x="10836" y="989"/>
                  <a:pt x="10612" y="989"/>
                  <a:pt x="10408" y="1175"/>
                </a:cubicBezTo>
                <a:cubicBezTo>
                  <a:pt x="10238" y="1328"/>
                  <a:pt x="10049" y="1479"/>
                  <a:pt x="9879" y="1615"/>
                </a:cubicBezTo>
                <a:cubicBezTo>
                  <a:pt x="7026" y="3706"/>
                  <a:pt x="4360" y="6000"/>
                  <a:pt x="1797" y="8409"/>
                </a:cubicBezTo>
                <a:cubicBezTo>
                  <a:pt x="1693" y="8511"/>
                  <a:pt x="1592" y="8628"/>
                  <a:pt x="1438" y="8781"/>
                </a:cubicBezTo>
                <a:cubicBezTo>
                  <a:pt x="7778" y="8409"/>
                  <a:pt x="14067" y="8596"/>
                  <a:pt x="20440" y="8293"/>
                </a:cubicBezTo>
                <a:close/>
                <a:moveTo>
                  <a:pt x="13212" y="18257"/>
                </a:moveTo>
                <a:lnTo>
                  <a:pt x="16630" y="18257"/>
                </a:lnTo>
                <a:cubicBezTo>
                  <a:pt x="16630" y="17886"/>
                  <a:pt x="16596" y="17531"/>
                  <a:pt x="16630" y="17194"/>
                </a:cubicBezTo>
                <a:cubicBezTo>
                  <a:pt x="16665" y="16772"/>
                  <a:pt x="17058" y="16672"/>
                  <a:pt x="17383" y="16536"/>
                </a:cubicBezTo>
                <a:cubicBezTo>
                  <a:pt x="17348" y="14716"/>
                  <a:pt x="17297" y="12894"/>
                  <a:pt x="17262" y="11040"/>
                </a:cubicBezTo>
                <a:cubicBezTo>
                  <a:pt x="16800" y="10872"/>
                  <a:pt x="16699" y="10518"/>
                  <a:pt x="16783" y="10045"/>
                </a:cubicBezTo>
                <a:cubicBezTo>
                  <a:pt x="16800" y="9860"/>
                  <a:pt x="16817" y="9674"/>
                  <a:pt x="16783" y="9455"/>
                </a:cubicBezTo>
                <a:lnTo>
                  <a:pt x="12749" y="9455"/>
                </a:lnTo>
                <a:cubicBezTo>
                  <a:pt x="12835" y="9827"/>
                  <a:pt x="12904" y="10113"/>
                  <a:pt x="12954" y="10399"/>
                </a:cubicBezTo>
                <a:cubicBezTo>
                  <a:pt x="13040" y="10887"/>
                  <a:pt x="12936" y="11074"/>
                  <a:pt x="12491" y="11326"/>
                </a:cubicBezTo>
                <a:cubicBezTo>
                  <a:pt x="12440" y="11360"/>
                  <a:pt x="12388" y="11394"/>
                  <a:pt x="12321" y="11428"/>
                </a:cubicBezTo>
                <a:cubicBezTo>
                  <a:pt x="12304" y="11496"/>
                  <a:pt x="12304" y="11547"/>
                  <a:pt x="12304" y="11613"/>
                </a:cubicBezTo>
                <a:cubicBezTo>
                  <a:pt x="12474" y="13130"/>
                  <a:pt x="12577" y="14648"/>
                  <a:pt x="12543" y="16165"/>
                </a:cubicBezTo>
                <a:cubicBezTo>
                  <a:pt x="12543" y="16267"/>
                  <a:pt x="12646" y="16401"/>
                  <a:pt x="12713" y="16503"/>
                </a:cubicBezTo>
                <a:cubicBezTo>
                  <a:pt x="12850" y="16738"/>
                  <a:pt x="13037" y="16976"/>
                  <a:pt x="13123" y="17245"/>
                </a:cubicBezTo>
                <a:cubicBezTo>
                  <a:pt x="13192" y="17582"/>
                  <a:pt x="13192" y="17920"/>
                  <a:pt x="13209" y="18257"/>
                </a:cubicBezTo>
                <a:close/>
                <a:moveTo>
                  <a:pt x="4446" y="11428"/>
                </a:moveTo>
                <a:cubicBezTo>
                  <a:pt x="4615" y="13216"/>
                  <a:pt x="4805" y="14969"/>
                  <a:pt x="4974" y="16723"/>
                </a:cubicBezTo>
                <a:cubicBezTo>
                  <a:pt x="5641" y="16808"/>
                  <a:pt x="5779" y="16959"/>
                  <a:pt x="5845" y="17616"/>
                </a:cubicBezTo>
                <a:cubicBezTo>
                  <a:pt x="5880" y="17869"/>
                  <a:pt x="5880" y="18121"/>
                  <a:pt x="5880" y="18342"/>
                </a:cubicBezTo>
                <a:lnTo>
                  <a:pt x="9023" y="18342"/>
                </a:lnTo>
                <a:cubicBezTo>
                  <a:pt x="8989" y="17971"/>
                  <a:pt x="8972" y="17667"/>
                  <a:pt x="8954" y="17347"/>
                </a:cubicBezTo>
                <a:cubicBezTo>
                  <a:pt x="8920" y="17060"/>
                  <a:pt x="8989" y="16825"/>
                  <a:pt x="9193" y="16604"/>
                </a:cubicBezTo>
                <a:cubicBezTo>
                  <a:pt x="9296" y="16486"/>
                  <a:pt x="9348" y="16318"/>
                  <a:pt x="9348" y="16165"/>
                </a:cubicBezTo>
                <a:cubicBezTo>
                  <a:pt x="9313" y="14614"/>
                  <a:pt x="9245" y="13081"/>
                  <a:pt x="9193" y="11494"/>
                </a:cubicBezTo>
                <a:cubicBezTo>
                  <a:pt x="8782" y="11375"/>
                  <a:pt x="8681" y="11055"/>
                  <a:pt x="8731" y="10618"/>
                </a:cubicBezTo>
                <a:cubicBezTo>
                  <a:pt x="8765" y="10297"/>
                  <a:pt x="8765" y="9960"/>
                  <a:pt x="8748" y="9623"/>
                </a:cubicBezTo>
                <a:lnTo>
                  <a:pt x="5228" y="9623"/>
                </a:lnTo>
                <a:cubicBezTo>
                  <a:pt x="5280" y="9841"/>
                  <a:pt x="5314" y="9994"/>
                  <a:pt x="5349" y="10162"/>
                </a:cubicBezTo>
                <a:cubicBezTo>
                  <a:pt x="5587" y="11106"/>
                  <a:pt x="5452" y="11307"/>
                  <a:pt x="4443" y="11426"/>
                </a:cubicBezTo>
                <a:close/>
                <a:moveTo>
                  <a:pt x="960" y="20516"/>
                </a:moveTo>
                <a:lnTo>
                  <a:pt x="1575" y="20516"/>
                </a:lnTo>
                <a:cubicBezTo>
                  <a:pt x="4069" y="20431"/>
                  <a:pt x="6566" y="20332"/>
                  <a:pt x="9060" y="20281"/>
                </a:cubicBezTo>
                <a:cubicBezTo>
                  <a:pt x="12665" y="20213"/>
                  <a:pt x="16271" y="20179"/>
                  <a:pt x="19877" y="20145"/>
                </a:cubicBezTo>
                <a:cubicBezTo>
                  <a:pt x="20064" y="20145"/>
                  <a:pt x="20253" y="20128"/>
                  <a:pt x="20475" y="20111"/>
                </a:cubicBezTo>
                <a:lnTo>
                  <a:pt x="20543" y="19252"/>
                </a:lnTo>
                <a:cubicBezTo>
                  <a:pt x="13964" y="19218"/>
                  <a:pt x="7471" y="19167"/>
                  <a:pt x="941" y="19606"/>
                </a:cubicBezTo>
                <a:lnTo>
                  <a:pt x="958" y="20516"/>
                </a:lnTo>
                <a:close/>
                <a:moveTo>
                  <a:pt x="10120" y="11496"/>
                </a:moveTo>
                <a:cubicBezTo>
                  <a:pt x="10223" y="13166"/>
                  <a:pt x="10341" y="14784"/>
                  <a:pt x="10444" y="16420"/>
                </a:cubicBezTo>
                <a:lnTo>
                  <a:pt x="11522" y="16420"/>
                </a:lnTo>
                <a:cubicBezTo>
                  <a:pt x="11487" y="14767"/>
                  <a:pt x="11470" y="13149"/>
                  <a:pt x="11436" y="11496"/>
                </a:cubicBezTo>
                <a:lnTo>
                  <a:pt x="10120" y="11496"/>
                </a:lnTo>
                <a:close/>
                <a:moveTo>
                  <a:pt x="2635" y="11513"/>
                </a:moveTo>
                <a:cubicBezTo>
                  <a:pt x="2721" y="13267"/>
                  <a:pt x="2805" y="14986"/>
                  <a:pt x="2874" y="16706"/>
                </a:cubicBezTo>
                <a:lnTo>
                  <a:pt x="3882" y="16706"/>
                </a:lnTo>
                <a:cubicBezTo>
                  <a:pt x="3644" y="14952"/>
                  <a:pt x="3575" y="13233"/>
                  <a:pt x="3609" y="11513"/>
                </a:cubicBezTo>
                <a:lnTo>
                  <a:pt x="2635" y="11513"/>
                </a:lnTo>
                <a:close/>
                <a:moveTo>
                  <a:pt x="18204" y="11040"/>
                </a:moveTo>
                <a:lnTo>
                  <a:pt x="18204" y="16553"/>
                </a:lnTo>
                <a:lnTo>
                  <a:pt x="19040" y="16503"/>
                </a:lnTo>
                <a:cubicBezTo>
                  <a:pt x="19075" y="14648"/>
                  <a:pt x="19092" y="12826"/>
                  <a:pt x="19126" y="10972"/>
                </a:cubicBezTo>
                <a:lnTo>
                  <a:pt x="18204" y="11040"/>
                </a:lnTo>
                <a:close/>
                <a:moveTo>
                  <a:pt x="4873" y="17565"/>
                </a:moveTo>
                <a:cubicBezTo>
                  <a:pt x="3985" y="17616"/>
                  <a:pt x="3112" y="17531"/>
                  <a:pt x="2259" y="17733"/>
                </a:cubicBezTo>
                <a:cubicBezTo>
                  <a:pt x="2224" y="18036"/>
                  <a:pt x="2207" y="18323"/>
                  <a:pt x="2173" y="18609"/>
                </a:cubicBezTo>
                <a:lnTo>
                  <a:pt x="4992" y="18456"/>
                </a:lnTo>
                <a:cubicBezTo>
                  <a:pt x="4957" y="18153"/>
                  <a:pt x="4923" y="17884"/>
                  <a:pt x="4871" y="17563"/>
                </a:cubicBezTo>
                <a:close/>
                <a:moveTo>
                  <a:pt x="11982" y="9574"/>
                </a:moveTo>
                <a:lnTo>
                  <a:pt x="9488" y="9574"/>
                </a:lnTo>
                <a:lnTo>
                  <a:pt x="9608" y="10433"/>
                </a:lnTo>
                <a:lnTo>
                  <a:pt x="11915" y="10433"/>
                </a:lnTo>
                <a:cubicBezTo>
                  <a:pt x="11949" y="10130"/>
                  <a:pt x="11967" y="9860"/>
                  <a:pt x="11984" y="9574"/>
                </a:cubicBezTo>
                <a:close/>
                <a:moveTo>
                  <a:pt x="12033" y="17364"/>
                </a:moveTo>
                <a:cubicBezTo>
                  <a:pt x="11315" y="17364"/>
                  <a:pt x="10631" y="17381"/>
                  <a:pt x="9930" y="17449"/>
                </a:cubicBezTo>
                <a:cubicBezTo>
                  <a:pt x="9896" y="17752"/>
                  <a:pt x="9862" y="18021"/>
                  <a:pt x="9827" y="18274"/>
                </a:cubicBezTo>
                <a:lnTo>
                  <a:pt x="12289" y="18274"/>
                </a:lnTo>
                <a:lnTo>
                  <a:pt x="12033" y="17364"/>
                </a:lnTo>
                <a:close/>
                <a:moveTo>
                  <a:pt x="19690" y="18257"/>
                </a:moveTo>
                <a:cubicBezTo>
                  <a:pt x="19655" y="17954"/>
                  <a:pt x="19587" y="17701"/>
                  <a:pt x="19535" y="17381"/>
                </a:cubicBezTo>
                <a:lnTo>
                  <a:pt x="17484" y="17466"/>
                </a:lnTo>
                <a:cubicBezTo>
                  <a:pt x="17449" y="17769"/>
                  <a:pt x="17432" y="17987"/>
                  <a:pt x="17381" y="18259"/>
                </a:cubicBezTo>
                <a:lnTo>
                  <a:pt x="19688" y="18259"/>
                </a:lnTo>
                <a:close/>
                <a:moveTo>
                  <a:pt x="2052" y="10433"/>
                </a:moveTo>
                <a:lnTo>
                  <a:pt x="4239" y="10433"/>
                </a:lnTo>
                <a:lnTo>
                  <a:pt x="4239" y="9640"/>
                </a:lnTo>
                <a:lnTo>
                  <a:pt x="1966" y="9759"/>
                </a:lnTo>
                <a:lnTo>
                  <a:pt x="2052" y="10433"/>
                </a:lnTo>
                <a:close/>
                <a:moveTo>
                  <a:pt x="17656" y="9928"/>
                </a:moveTo>
                <a:cubicBezTo>
                  <a:pt x="18288" y="9877"/>
                  <a:pt x="18868" y="9843"/>
                  <a:pt x="19434" y="9793"/>
                </a:cubicBezTo>
                <a:cubicBezTo>
                  <a:pt x="19759" y="9759"/>
                  <a:pt x="19793" y="9708"/>
                  <a:pt x="19741" y="9271"/>
                </a:cubicBezTo>
                <a:lnTo>
                  <a:pt x="17555" y="9373"/>
                </a:lnTo>
                <a:cubicBezTo>
                  <a:pt x="17589" y="9591"/>
                  <a:pt x="17624" y="9744"/>
                  <a:pt x="17658" y="99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9" name="Google Shape;1969;p39"/>
          <p:cNvSpPr/>
          <p:nvPr/>
        </p:nvSpPr>
        <p:spPr>
          <a:xfrm>
            <a:off x="5580801" y="3487030"/>
            <a:ext cx="247104" cy="256471"/>
          </a:xfrm>
          <a:custGeom>
            <a:rect b="b" l="l" r="r" t="t"/>
            <a:pathLst>
              <a:path extrusionOk="0" h="21453" w="21600">
                <a:moveTo>
                  <a:pt x="19117" y="1060"/>
                </a:moveTo>
                <a:cubicBezTo>
                  <a:pt x="19197" y="2828"/>
                  <a:pt x="19217" y="4522"/>
                  <a:pt x="19315" y="6213"/>
                </a:cubicBezTo>
                <a:cubicBezTo>
                  <a:pt x="19552" y="9807"/>
                  <a:pt x="19990" y="13382"/>
                  <a:pt x="20030" y="16978"/>
                </a:cubicBezTo>
                <a:cubicBezTo>
                  <a:pt x="20050" y="17815"/>
                  <a:pt x="20030" y="18650"/>
                  <a:pt x="19990" y="19507"/>
                </a:cubicBezTo>
                <a:cubicBezTo>
                  <a:pt x="19950" y="19830"/>
                  <a:pt x="19870" y="20153"/>
                  <a:pt x="19732" y="20437"/>
                </a:cubicBezTo>
                <a:cubicBezTo>
                  <a:pt x="19535" y="20932"/>
                  <a:pt x="19195" y="21045"/>
                  <a:pt x="18720" y="20818"/>
                </a:cubicBezTo>
                <a:cubicBezTo>
                  <a:pt x="18402" y="20645"/>
                  <a:pt x="18105" y="20475"/>
                  <a:pt x="17805" y="20267"/>
                </a:cubicBezTo>
                <a:cubicBezTo>
                  <a:pt x="17447" y="20021"/>
                  <a:pt x="17090" y="19753"/>
                  <a:pt x="16712" y="19507"/>
                </a:cubicBezTo>
                <a:cubicBezTo>
                  <a:pt x="16612" y="19545"/>
                  <a:pt x="16532" y="19602"/>
                  <a:pt x="16435" y="19660"/>
                </a:cubicBezTo>
                <a:cubicBezTo>
                  <a:pt x="15800" y="20136"/>
                  <a:pt x="15182" y="20609"/>
                  <a:pt x="14527" y="21086"/>
                </a:cubicBezTo>
                <a:cubicBezTo>
                  <a:pt x="13872" y="21581"/>
                  <a:pt x="13275" y="21600"/>
                  <a:pt x="12560" y="20990"/>
                </a:cubicBezTo>
                <a:cubicBezTo>
                  <a:pt x="12102" y="20609"/>
                  <a:pt x="11665" y="20210"/>
                  <a:pt x="11227" y="19810"/>
                </a:cubicBezTo>
                <a:cubicBezTo>
                  <a:pt x="11167" y="19753"/>
                  <a:pt x="11087" y="19696"/>
                  <a:pt x="10990" y="19638"/>
                </a:cubicBezTo>
                <a:cubicBezTo>
                  <a:pt x="10452" y="20038"/>
                  <a:pt x="9897" y="20418"/>
                  <a:pt x="9340" y="20818"/>
                </a:cubicBezTo>
                <a:cubicBezTo>
                  <a:pt x="8545" y="21387"/>
                  <a:pt x="8525" y="21483"/>
                  <a:pt x="7432" y="20856"/>
                </a:cubicBezTo>
                <a:cubicBezTo>
                  <a:pt x="6777" y="20514"/>
                  <a:pt x="6220" y="20019"/>
                  <a:pt x="5585" y="19581"/>
                </a:cubicBezTo>
                <a:cubicBezTo>
                  <a:pt x="4890" y="19980"/>
                  <a:pt x="4135" y="20418"/>
                  <a:pt x="3360" y="20837"/>
                </a:cubicBezTo>
                <a:cubicBezTo>
                  <a:pt x="2505" y="21332"/>
                  <a:pt x="1830" y="20971"/>
                  <a:pt x="1730" y="20019"/>
                </a:cubicBezTo>
                <a:lnTo>
                  <a:pt x="1730" y="19810"/>
                </a:lnTo>
                <a:cubicBezTo>
                  <a:pt x="1690" y="16920"/>
                  <a:pt x="1650" y="14049"/>
                  <a:pt x="1610" y="11159"/>
                </a:cubicBezTo>
                <a:cubicBezTo>
                  <a:pt x="1570" y="8745"/>
                  <a:pt x="1550" y="6328"/>
                  <a:pt x="1530" y="3914"/>
                </a:cubicBezTo>
                <a:lnTo>
                  <a:pt x="1530" y="1462"/>
                </a:lnTo>
                <a:lnTo>
                  <a:pt x="1073" y="1462"/>
                </a:lnTo>
                <a:cubicBezTo>
                  <a:pt x="815" y="1481"/>
                  <a:pt x="575" y="1462"/>
                  <a:pt x="318" y="1424"/>
                </a:cubicBezTo>
                <a:cubicBezTo>
                  <a:pt x="198" y="1385"/>
                  <a:pt x="20" y="1251"/>
                  <a:pt x="0" y="1158"/>
                </a:cubicBezTo>
                <a:cubicBezTo>
                  <a:pt x="0" y="1081"/>
                  <a:pt x="0" y="986"/>
                  <a:pt x="40" y="931"/>
                </a:cubicBezTo>
                <a:cubicBezTo>
                  <a:pt x="80" y="854"/>
                  <a:pt x="120" y="797"/>
                  <a:pt x="160" y="742"/>
                </a:cubicBezTo>
                <a:cubicBezTo>
                  <a:pt x="300" y="646"/>
                  <a:pt x="478" y="589"/>
                  <a:pt x="658" y="589"/>
                </a:cubicBezTo>
                <a:cubicBezTo>
                  <a:pt x="2425" y="512"/>
                  <a:pt x="4195" y="435"/>
                  <a:pt x="5963" y="380"/>
                </a:cubicBezTo>
                <a:cubicBezTo>
                  <a:pt x="8665" y="285"/>
                  <a:pt x="11367" y="191"/>
                  <a:pt x="14070" y="115"/>
                </a:cubicBezTo>
                <a:cubicBezTo>
                  <a:pt x="16295" y="57"/>
                  <a:pt x="18560" y="19"/>
                  <a:pt x="20785" y="0"/>
                </a:cubicBezTo>
                <a:lnTo>
                  <a:pt x="20905" y="0"/>
                </a:lnTo>
                <a:cubicBezTo>
                  <a:pt x="21342" y="38"/>
                  <a:pt x="21600" y="246"/>
                  <a:pt x="21600" y="569"/>
                </a:cubicBezTo>
                <a:cubicBezTo>
                  <a:pt x="21580" y="873"/>
                  <a:pt x="21322" y="1065"/>
                  <a:pt x="20905" y="1065"/>
                </a:cubicBezTo>
                <a:lnTo>
                  <a:pt x="19117" y="1065"/>
                </a:lnTo>
                <a:close/>
                <a:moveTo>
                  <a:pt x="18462" y="19315"/>
                </a:moveTo>
                <a:cubicBezTo>
                  <a:pt x="18482" y="19088"/>
                  <a:pt x="18502" y="18973"/>
                  <a:pt x="18482" y="18896"/>
                </a:cubicBezTo>
                <a:cubicBezTo>
                  <a:pt x="18382" y="16310"/>
                  <a:pt x="18285" y="13724"/>
                  <a:pt x="18185" y="11137"/>
                </a:cubicBezTo>
                <a:cubicBezTo>
                  <a:pt x="18065" y="8381"/>
                  <a:pt x="17787" y="5623"/>
                  <a:pt x="17987" y="2866"/>
                </a:cubicBezTo>
                <a:cubicBezTo>
                  <a:pt x="18027" y="2278"/>
                  <a:pt x="17987" y="1706"/>
                  <a:pt x="17987" y="1060"/>
                </a:cubicBezTo>
                <a:lnTo>
                  <a:pt x="2828" y="1536"/>
                </a:lnTo>
                <a:cubicBezTo>
                  <a:pt x="2908" y="7546"/>
                  <a:pt x="3185" y="13516"/>
                  <a:pt x="3265" y="19526"/>
                </a:cubicBezTo>
                <a:cubicBezTo>
                  <a:pt x="3405" y="19449"/>
                  <a:pt x="3503" y="19411"/>
                  <a:pt x="3603" y="19353"/>
                </a:cubicBezTo>
                <a:cubicBezTo>
                  <a:pt x="3960" y="19145"/>
                  <a:pt x="4298" y="18896"/>
                  <a:pt x="4655" y="18727"/>
                </a:cubicBezTo>
                <a:cubicBezTo>
                  <a:pt x="5490" y="18346"/>
                  <a:pt x="6045" y="18289"/>
                  <a:pt x="6722" y="18861"/>
                </a:cubicBezTo>
                <a:cubicBezTo>
                  <a:pt x="7260" y="19337"/>
                  <a:pt x="7955" y="19679"/>
                  <a:pt x="8550" y="20059"/>
                </a:cubicBezTo>
                <a:cubicBezTo>
                  <a:pt x="8807" y="19870"/>
                  <a:pt x="8988" y="19755"/>
                  <a:pt x="9165" y="19602"/>
                </a:cubicBezTo>
                <a:cubicBezTo>
                  <a:pt x="9482" y="19356"/>
                  <a:pt x="9800" y="19088"/>
                  <a:pt x="10100" y="18841"/>
                </a:cubicBezTo>
                <a:cubicBezTo>
                  <a:pt x="10617" y="18423"/>
                  <a:pt x="11132" y="18346"/>
                  <a:pt x="11730" y="18669"/>
                </a:cubicBezTo>
                <a:cubicBezTo>
                  <a:pt x="11890" y="18746"/>
                  <a:pt x="12027" y="18858"/>
                  <a:pt x="12167" y="18935"/>
                </a:cubicBezTo>
                <a:cubicBezTo>
                  <a:pt x="12665" y="19277"/>
                  <a:pt x="13140" y="19619"/>
                  <a:pt x="13657" y="19980"/>
                </a:cubicBezTo>
                <a:cubicBezTo>
                  <a:pt x="14272" y="19562"/>
                  <a:pt x="14890" y="19124"/>
                  <a:pt x="15485" y="18705"/>
                </a:cubicBezTo>
                <a:cubicBezTo>
                  <a:pt x="16180" y="18210"/>
                  <a:pt x="16637" y="18191"/>
                  <a:pt x="17352" y="18648"/>
                </a:cubicBezTo>
                <a:cubicBezTo>
                  <a:pt x="17690" y="18837"/>
                  <a:pt x="18027" y="19066"/>
                  <a:pt x="18465" y="193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0" name="Google Shape;1970;p39"/>
          <p:cNvSpPr/>
          <p:nvPr/>
        </p:nvSpPr>
        <p:spPr>
          <a:xfrm>
            <a:off x="5628513" y="3613253"/>
            <a:ext cx="70228" cy="17031"/>
          </a:xfrm>
          <a:custGeom>
            <a:rect b="b" l="l" r="r" t="t"/>
            <a:pathLst>
              <a:path extrusionOk="0" h="21223" w="21460">
                <a:moveTo>
                  <a:pt x="9735" y="21104"/>
                </a:moveTo>
                <a:lnTo>
                  <a:pt x="3141" y="21104"/>
                </a:lnTo>
                <a:cubicBezTo>
                  <a:pt x="2652" y="21390"/>
                  <a:pt x="2171" y="21104"/>
                  <a:pt x="1612" y="20819"/>
                </a:cubicBezTo>
                <a:cubicBezTo>
                  <a:pt x="643" y="19962"/>
                  <a:pt x="14" y="17998"/>
                  <a:pt x="14" y="13428"/>
                </a:cubicBezTo>
                <a:cubicBezTo>
                  <a:pt x="-56" y="11715"/>
                  <a:pt x="154" y="9751"/>
                  <a:pt x="433" y="8323"/>
                </a:cubicBezTo>
                <a:cubicBezTo>
                  <a:pt x="713" y="6895"/>
                  <a:pt x="1123" y="6038"/>
                  <a:pt x="1542" y="5752"/>
                </a:cubicBezTo>
                <a:cubicBezTo>
                  <a:pt x="2652" y="4895"/>
                  <a:pt x="3761" y="4039"/>
                  <a:pt x="4879" y="4039"/>
                </a:cubicBezTo>
                <a:cubicBezTo>
                  <a:pt x="8905" y="2610"/>
                  <a:pt x="12932" y="1218"/>
                  <a:pt x="17028" y="76"/>
                </a:cubicBezTo>
                <a:cubicBezTo>
                  <a:pt x="17998" y="-210"/>
                  <a:pt x="18906" y="361"/>
                  <a:pt x="19806" y="932"/>
                </a:cubicBezTo>
                <a:cubicBezTo>
                  <a:pt x="20225" y="1218"/>
                  <a:pt x="20636" y="2075"/>
                  <a:pt x="20915" y="3503"/>
                </a:cubicBezTo>
                <a:cubicBezTo>
                  <a:pt x="21195" y="4931"/>
                  <a:pt x="21404" y="6324"/>
                  <a:pt x="21404" y="8323"/>
                </a:cubicBezTo>
                <a:cubicBezTo>
                  <a:pt x="21544" y="10037"/>
                  <a:pt x="21404" y="12000"/>
                  <a:pt x="21195" y="13428"/>
                </a:cubicBezTo>
                <a:cubicBezTo>
                  <a:pt x="20985" y="15142"/>
                  <a:pt x="20636" y="16249"/>
                  <a:pt x="20225" y="16820"/>
                </a:cubicBezTo>
                <a:cubicBezTo>
                  <a:pt x="19046" y="18534"/>
                  <a:pt x="17867" y="19641"/>
                  <a:pt x="16618" y="20212"/>
                </a:cubicBezTo>
                <a:cubicBezTo>
                  <a:pt x="14329" y="20783"/>
                  <a:pt x="11962" y="20497"/>
                  <a:pt x="9674" y="20497"/>
                </a:cubicBezTo>
                <a:lnTo>
                  <a:pt x="9674" y="21069"/>
                </a:lnTo>
                <a:lnTo>
                  <a:pt x="9744" y="210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1" name="Google Shape;1971;p39"/>
          <p:cNvSpPr/>
          <p:nvPr/>
        </p:nvSpPr>
        <p:spPr>
          <a:xfrm>
            <a:off x="5629181" y="3548513"/>
            <a:ext cx="66006" cy="18944"/>
          </a:xfrm>
          <a:custGeom>
            <a:rect b="b" l="l" r="r" t="t"/>
            <a:pathLst>
              <a:path extrusionOk="0" h="21406" w="20971">
                <a:moveTo>
                  <a:pt x="4207" y="21374"/>
                </a:moveTo>
                <a:lnTo>
                  <a:pt x="2472" y="21374"/>
                </a:lnTo>
                <a:cubicBezTo>
                  <a:pt x="1100" y="21115"/>
                  <a:pt x="237" y="18819"/>
                  <a:pt x="19" y="14939"/>
                </a:cubicBezTo>
                <a:cubicBezTo>
                  <a:pt x="-126" y="11091"/>
                  <a:pt x="528" y="7243"/>
                  <a:pt x="1972" y="5950"/>
                </a:cubicBezTo>
                <a:cubicBezTo>
                  <a:pt x="3416" y="4656"/>
                  <a:pt x="4933" y="3880"/>
                  <a:pt x="6378" y="3395"/>
                </a:cubicBezTo>
                <a:cubicBezTo>
                  <a:pt x="9775" y="2102"/>
                  <a:pt x="13090" y="841"/>
                  <a:pt x="16487" y="65"/>
                </a:cubicBezTo>
                <a:cubicBezTo>
                  <a:pt x="17496" y="-194"/>
                  <a:pt x="18576" y="323"/>
                  <a:pt x="19521" y="1617"/>
                </a:cubicBezTo>
                <a:cubicBezTo>
                  <a:pt x="21256" y="4171"/>
                  <a:pt x="21474" y="10865"/>
                  <a:pt x="19957" y="14713"/>
                </a:cubicBezTo>
                <a:cubicBezTo>
                  <a:pt x="19094" y="16782"/>
                  <a:pt x="18077" y="18043"/>
                  <a:pt x="17069" y="18302"/>
                </a:cubicBezTo>
                <a:cubicBezTo>
                  <a:pt x="14979" y="19078"/>
                  <a:pt x="12881" y="19337"/>
                  <a:pt x="10792" y="19854"/>
                </a:cubicBezTo>
                <a:cubicBezTo>
                  <a:pt x="8630" y="20113"/>
                  <a:pt x="6459" y="20630"/>
                  <a:pt x="4225" y="21406"/>
                </a:cubicBezTo>
                <a:lnTo>
                  <a:pt x="4225" y="2140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2" name="Google Shape;1972;p39"/>
          <p:cNvSpPr/>
          <p:nvPr/>
        </p:nvSpPr>
        <p:spPr>
          <a:xfrm>
            <a:off x="5628972" y="3645756"/>
            <a:ext cx="58430" cy="18341"/>
          </a:xfrm>
          <a:custGeom>
            <a:rect b="b" l="l" r="r" t="t"/>
            <a:pathLst>
              <a:path extrusionOk="0" h="21451" w="21521">
                <a:moveTo>
                  <a:pt x="12569" y="119"/>
                </a:moveTo>
                <a:cubicBezTo>
                  <a:pt x="14160" y="119"/>
                  <a:pt x="15750" y="-149"/>
                  <a:pt x="17340" y="119"/>
                </a:cubicBezTo>
                <a:cubicBezTo>
                  <a:pt x="18172" y="119"/>
                  <a:pt x="19183" y="656"/>
                  <a:pt x="19931" y="1729"/>
                </a:cubicBezTo>
                <a:cubicBezTo>
                  <a:pt x="20436" y="2534"/>
                  <a:pt x="20763" y="3608"/>
                  <a:pt x="21100" y="5184"/>
                </a:cubicBezTo>
                <a:cubicBezTo>
                  <a:pt x="21352" y="6794"/>
                  <a:pt x="21521" y="8370"/>
                  <a:pt x="21521" y="9980"/>
                </a:cubicBezTo>
                <a:cubicBezTo>
                  <a:pt x="21521" y="11590"/>
                  <a:pt x="21352" y="13435"/>
                  <a:pt x="21100" y="14776"/>
                </a:cubicBezTo>
                <a:cubicBezTo>
                  <a:pt x="20847" y="16386"/>
                  <a:pt x="20426" y="17426"/>
                  <a:pt x="19931" y="18231"/>
                </a:cubicBezTo>
                <a:cubicBezTo>
                  <a:pt x="19099" y="19573"/>
                  <a:pt x="18088" y="20109"/>
                  <a:pt x="17087" y="20109"/>
                </a:cubicBezTo>
                <a:cubicBezTo>
                  <a:pt x="13148" y="20646"/>
                  <a:pt x="9052" y="21183"/>
                  <a:pt x="5113" y="21451"/>
                </a:cubicBezTo>
                <a:cubicBezTo>
                  <a:pt x="4113" y="21451"/>
                  <a:pt x="3186" y="21183"/>
                  <a:pt x="2185" y="20646"/>
                </a:cubicBezTo>
                <a:cubicBezTo>
                  <a:pt x="848" y="19573"/>
                  <a:pt x="-79" y="16118"/>
                  <a:pt x="5" y="12395"/>
                </a:cubicBezTo>
                <a:cubicBezTo>
                  <a:pt x="90" y="8672"/>
                  <a:pt x="679" y="5184"/>
                  <a:pt x="1933" y="4412"/>
                </a:cubicBezTo>
                <a:cubicBezTo>
                  <a:pt x="3523" y="3339"/>
                  <a:pt x="5197" y="2266"/>
                  <a:pt x="6872" y="1763"/>
                </a:cubicBezTo>
                <a:cubicBezTo>
                  <a:pt x="8715" y="1226"/>
                  <a:pt x="10642" y="958"/>
                  <a:pt x="12485" y="690"/>
                </a:cubicBezTo>
                <a:lnTo>
                  <a:pt x="12569" y="153"/>
                </a:lnTo>
                <a:lnTo>
                  <a:pt x="12569" y="1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3" name="Google Shape;1973;p39"/>
          <p:cNvSpPr/>
          <p:nvPr/>
        </p:nvSpPr>
        <p:spPr>
          <a:xfrm>
            <a:off x="5626304" y="3520455"/>
            <a:ext cx="46016" cy="16396"/>
          </a:xfrm>
          <a:custGeom>
            <a:rect b="b" l="l" r="r" t="t"/>
            <a:pathLst>
              <a:path extrusionOk="0" h="21293" w="21012">
                <a:moveTo>
                  <a:pt x="9236" y="21161"/>
                </a:moveTo>
                <a:cubicBezTo>
                  <a:pt x="7576" y="21161"/>
                  <a:pt x="5917" y="21458"/>
                  <a:pt x="4244" y="21161"/>
                </a:cubicBezTo>
                <a:cubicBezTo>
                  <a:pt x="3408" y="21161"/>
                  <a:pt x="2375" y="21161"/>
                  <a:pt x="1853" y="19971"/>
                </a:cubicBezTo>
                <a:cubicBezTo>
                  <a:pt x="1016" y="18186"/>
                  <a:pt x="402" y="15844"/>
                  <a:pt x="89" y="13465"/>
                </a:cubicBezTo>
                <a:cubicBezTo>
                  <a:pt x="-225" y="10230"/>
                  <a:pt x="298" y="6959"/>
                  <a:pt x="1539" y="5769"/>
                </a:cubicBezTo>
                <a:cubicBezTo>
                  <a:pt x="2271" y="4580"/>
                  <a:pt x="3094" y="3985"/>
                  <a:pt x="3930" y="3687"/>
                </a:cubicBezTo>
                <a:cubicBezTo>
                  <a:pt x="7668" y="2200"/>
                  <a:pt x="11509" y="1010"/>
                  <a:pt x="15351" y="155"/>
                </a:cubicBezTo>
                <a:cubicBezTo>
                  <a:pt x="16383" y="-142"/>
                  <a:pt x="17638" y="-142"/>
                  <a:pt x="18566" y="1345"/>
                </a:cubicBezTo>
                <a:cubicBezTo>
                  <a:pt x="19598" y="3130"/>
                  <a:pt x="20434" y="5472"/>
                  <a:pt x="20852" y="8743"/>
                </a:cubicBezTo>
                <a:cubicBezTo>
                  <a:pt x="21375" y="12275"/>
                  <a:pt x="20539" y="15844"/>
                  <a:pt x="19402" y="17294"/>
                </a:cubicBezTo>
                <a:cubicBezTo>
                  <a:pt x="17951" y="19079"/>
                  <a:pt x="16292" y="20529"/>
                  <a:pt x="14619" y="21123"/>
                </a:cubicBezTo>
                <a:cubicBezTo>
                  <a:pt x="12751" y="21421"/>
                  <a:pt x="11091" y="20826"/>
                  <a:pt x="9223" y="21123"/>
                </a:cubicBezTo>
                <a:lnTo>
                  <a:pt x="9223" y="211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4" name="Google Shape;1974;p39"/>
          <p:cNvSpPr/>
          <p:nvPr/>
        </p:nvSpPr>
        <p:spPr>
          <a:xfrm>
            <a:off x="5631668" y="3581795"/>
            <a:ext cx="32863" cy="16336"/>
          </a:xfrm>
          <a:custGeom>
            <a:rect b="b" l="l" r="r" t="t"/>
            <a:pathLst>
              <a:path extrusionOk="0" h="20357" w="21236">
                <a:moveTo>
                  <a:pt x="8714" y="20357"/>
                </a:moveTo>
                <a:cubicBezTo>
                  <a:pt x="6366" y="19786"/>
                  <a:pt x="4590" y="19500"/>
                  <a:pt x="2981" y="18643"/>
                </a:cubicBezTo>
                <a:cubicBezTo>
                  <a:pt x="1077" y="17786"/>
                  <a:pt x="-255" y="14966"/>
                  <a:pt x="41" y="11253"/>
                </a:cubicBezTo>
                <a:cubicBezTo>
                  <a:pt x="337" y="8432"/>
                  <a:pt x="1224" y="4719"/>
                  <a:pt x="2242" y="3862"/>
                </a:cubicBezTo>
                <a:cubicBezTo>
                  <a:pt x="7383" y="471"/>
                  <a:pt x="12672" y="-1243"/>
                  <a:pt x="18109" y="1042"/>
                </a:cubicBezTo>
                <a:cubicBezTo>
                  <a:pt x="18996" y="1328"/>
                  <a:pt x="19718" y="2184"/>
                  <a:pt x="20309" y="3327"/>
                </a:cubicBezTo>
                <a:cubicBezTo>
                  <a:pt x="20901" y="4755"/>
                  <a:pt x="21197" y="6147"/>
                  <a:pt x="21197" y="7861"/>
                </a:cubicBezTo>
                <a:cubicBezTo>
                  <a:pt x="21345" y="9575"/>
                  <a:pt x="21049" y="11538"/>
                  <a:pt x="20605" y="12967"/>
                </a:cubicBezTo>
                <a:cubicBezTo>
                  <a:pt x="20013" y="14680"/>
                  <a:pt x="19274" y="15537"/>
                  <a:pt x="18405" y="16073"/>
                </a:cubicBezTo>
                <a:cubicBezTo>
                  <a:pt x="15168" y="18072"/>
                  <a:pt x="11636" y="19179"/>
                  <a:pt x="8696" y="203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5" name="Google Shape;1975;p39"/>
          <p:cNvSpPr/>
          <p:nvPr/>
        </p:nvSpPr>
        <p:spPr>
          <a:xfrm>
            <a:off x="5727902" y="3550293"/>
            <a:ext cx="33855" cy="14874"/>
          </a:xfrm>
          <a:custGeom>
            <a:rect b="b" l="l" r="r" t="t"/>
            <a:pathLst>
              <a:path extrusionOk="0" h="21024" w="21461">
                <a:moveTo>
                  <a:pt x="10365" y="21024"/>
                </a:moveTo>
                <a:cubicBezTo>
                  <a:pt x="7774" y="20377"/>
                  <a:pt x="5183" y="20053"/>
                  <a:pt x="2736" y="18435"/>
                </a:cubicBezTo>
                <a:cubicBezTo>
                  <a:pt x="1577" y="17788"/>
                  <a:pt x="0" y="14269"/>
                  <a:pt x="0" y="12651"/>
                </a:cubicBezTo>
                <a:cubicBezTo>
                  <a:pt x="0" y="9739"/>
                  <a:pt x="1305" y="6867"/>
                  <a:pt x="2301" y="4602"/>
                </a:cubicBezTo>
                <a:cubicBezTo>
                  <a:pt x="2881" y="3307"/>
                  <a:pt x="3878" y="2984"/>
                  <a:pt x="4893" y="2660"/>
                </a:cubicBezTo>
                <a:cubicBezTo>
                  <a:pt x="8064" y="1689"/>
                  <a:pt x="11090" y="718"/>
                  <a:pt x="14116" y="71"/>
                </a:cubicBezTo>
                <a:cubicBezTo>
                  <a:pt x="18157" y="-576"/>
                  <a:pt x="21310" y="3267"/>
                  <a:pt x="21455" y="9091"/>
                </a:cubicBezTo>
                <a:cubicBezTo>
                  <a:pt x="21600" y="14916"/>
                  <a:pt x="18864" y="19366"/>
                  <a:pt x="14678" y="20336"/>
                </a:cubicBezTo>
                <a:cubicBezTo>
                  <a:pt x="13246" y="20660"/>
                  <a:pt x="11797" y="20336"/>
                  <a:pt x="10365" y="20336"/>
                </a:cubicBezTo>
                <a:lnTo>
                  <a:pt x="10365" y="2098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6" name="Google Shape;1976;p39"/>
          <p:cNvSpPr/>
          <p:nvPr/>
        </p:nvSpPr>
        <p:spPr>
          <a:xfrm>
            <a:off x="5731963" y="3644863"/>
            <a:ext cx="32749" cy="14388"/>
          </a:xfrm>
          <a:custGeom>
            <a:rect b="b" l="l" r="r" t="t"/>
            <a:pathLst>
              <a:path extrusionOk="0" h="21005" w="21335">
                <a:moveTo>
                  <a:pt x="8882" y="21005"/>
                </a:moveTo>
                <a:cubicBezTo>
                  <a:pt x="7411" y="20671"/>
                  <a:pt x="5326" y="20337"/>
                  <a:pt x="3110" y="19668"/>
                </a:cubicBezTo>
                <a:cubicBezTo>
                  <a:pt x="2216" y="19334"/>
                  <a:pt x="1490" y="18665"/>
                  <a:pt x="894" y="16994"/>
                </a:cubicBezTo>
                <a:cubicBezTo>
                  <a:pt x="298" y="15323"/>
                  <a:pt x="0" y="13694"/>
                  <a:pt x="0" y="11688"/>
                </a:cubicBezTo>
                <a:cubicBezTo>
                  <a:pt x="0" y="9683"/>
                  <a:pt x="298" y="7719"/>
                  <a:pt x="894" y="6382"/>
                </a:cubicBezTo>
                <a:cubicBezTo>
                  <a:pt x="1490" y="4711"/>
                  <a:pt x="2365" y="4043"/>
                  <a:pt x="3110" y="3708"/>
                </a:cubicBezTo>
                <a:cubicBezTo>
                  <a:pt x="7392" y="2037"/>
                  <a:pt x="11843" y="408"/>
                  <a:pt x="16126" y="73"/>
                </a:cubicBezTo>
                <a:cubicBezTo>
                  <a:pt x="19086" y="-595"/>
                  <a:pt x="21153" y="3374"/>
                  <a:pt x="21302" y="8722"/>
                </a:cubicBezTo>
                <a:cubicBezTo>
                  <a:pt x="21600" y="13694"/>
                  <a:pt x="19831" y="18331"/>
                  <a:pt x="17019" y="19668"/>
                </a:cubicBezTo>
                <a:cubicBezTo>
                  <a:pt x="14506" y="20337"/>
                  <a:pt x="12141" y="20337"/>
                  <a:pt x="8882" y="210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7" name="Google Shape;1977;p39"/>
          <p:cNvSpPr/>
          <p:nvPr/>
        </p:nvSpPr>
        <p:spPr>
          <a:xfrm>
            <a:off x="5730390" y="3613950"/>
            <a:ext cx="28923" cy="16008"/>
          </a:xfrm>
          <a:custGeom>
            <a:rect b="b" l="l" r="r" t="t"/>
            <a:pathLst>
              <a:path extrusionOk="0" h="21063" w="21306">
                <a:moveTo>
                  <a:pt x="10379" y="21063"/>
                </a:moveTo>
                <a:cubicBezTo>
                  <a:pt x="8042" y="20460"/>
                  <a:pt x="5853" y="20158"/>
                  <a:pt x="3853" y="19254"/>
                </a:cubicBezTo>
                <a:cubicBezTo>
                  <a:pt x="1516" y="18349"/>
                  <a:pt x="168" y="15672"/>
                  <a:pt x="0" y="11450"/>
                </a:cubicBezTo>
                <a:cubicBezTo>
                  <a:pt x="0" y="9641"/>
                  <a:pt x="337" y="7568"/>
                  <a:pt x="1011" y="6060"/>
                </a:cubicBezTo>
                <a:cubicBezTo>
                  <a:pt x="1684" y="4552"/>
                  <a:pt x="2674" y="3647"/>
                  <a:pt x="3684" y="3346"/>
                </a:cubicBezTo>
                <a:cubicBezTo>
                  <a:pt x="7368" y="1838"/>
                  <a:pt x="11053" y="632"/>
                  <a:pt x="14905" y="66"/>
                </a:cubicBezTo>
                <a:cubicBezTo>
                  <a:pt x="18253" y="-537"/>
                  <a:pt x="20758" y="3044"/>
                  <a:pt x="21263" y="8171"/>
                </a:cubicBezTo>
                <a:cubicBezTo>
                  <a:pt x="21600" y="12657"/>
                  <a:pt x="19916" y="17444"/>
                  <a:pt x="16905" y="18952"/>
                </a:cubicBezTo>
                <a:cubicBezTo>
                  <a:pt x="14737" y="19857"/>
                  <a:pt x="12547" y="20761"/>
                  <a:pt x="10379" y="210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8" name="Google Shape;1978;p39"/>
          <p:cNvSpPr/>
          <p:nvPr/>
        </p:nvSpPr>
        <p:spPr>
          <a:xfrm>
            <a:off x="5729761" y="3582144"/>
            <a:ext cx="27699" cy="12582"/>
          </a:xfrm>
          <a:custGeom>
            <a:rect b="b" l="l" r="r" t="t"/>
            <a:pathLst>
              <a:path extrusionOk="0" h="21600" w="21556">
                <a:moveTo>
                  <a:pt x="9499" y="21600"/>
                </a:moveTo>
                <a:cubicBezTo>
                  <a:pt x="7208" y="20813"/>
                  <a:pt x="4894" y="20026"/>
                  <a:pt x="2603" y="18451"/>
                </a:cubicBezTo>
                <a:cubicBezTo>
                  <a:pt x="1535" y="17664"/>
                  <a:pt x="312" y="13777"/>
                  <a:pt x="134" y="10628"/>
                </a:cubicBezTo>
                <a:cubicBezTo>
                  <a:pt x="-44" y="9841"/>
                  <a:pt x="-44" y="8660"/>
                  <a:pt x="134" y="7872"/>
                </a:cubicBezTo>
                <a:cubicBezTo>
                  <a:pt x="312" y="7085"/>
                  <a:pt x="490" y="5904"/>
                  <a:pt x="668" y="5117"/>
                </a:cubicBezTo>
                <a:cubicBezTo>
                  <a:pt x="846" y="4330"/>
                  <a:pt x="1202" y="3543"/>
                  <a:pt x="1736" y="3149"/>
                </a:cubicBezTo>
                <a:cubicBezTo>
                  <a:pt x="2092" y="2755"/>
                  <a:pt x="2625" y="2362"/>
                  <a:pt x="2981" y="2362"/>
                </a:cubicBezTo>
                <a:cubicBezTo>
                  <a:pt x="7586" y="787"/>
                  <a:pt x="11991" y="0"/>
                  <a:pt x="16773" y="0"/>
                </a:cubicBezTo>
                <a:cubicBezTo>
                  <a:pt x="18019" y="0"/>
                  <a:pt x="19243" y="1181"/>
                  <a:pt x="19954" y="3149"/>
                </a:cubicBezTo>
                <a:cubicBezTo>
                  <a:pt x="20844" y="5117"/>
                  <a:pt x="21378" y="7430"/>
                  <a:pt x="21556" y="10185"/>
                </a:cubicBezTo>
                <a:cubicBezTo>
                  <a:pt x="21556" y="14466"/>
                  <a:pt x="19799" y="19189"/>
                  <a:pt x="16951" y="20370"/>
                </a:cubicBezTo>
                <a:cubicBezTo>
                  <a:pt x="14304" y="21157"/>
                  <a:pt x="11991" y="21551"/>
                  <a:pt x="9521" y="215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9" name="Google Shape;1979;p39"/>
          <p:cNvSpPr/>
          <p:nvPr/>
        </p:nvSpPr>
        <p:spPr>
          <a:xfrm>
            <a:off x="5948250" y="3526065"/>
            <a:ext cx="323533" cy="178200"/>
          </a:xfrm>
          <a:custGeom>
            <a:rect b="b" l="l" r="r" t="t"/>
            <a:pathLst>
              <a:path extrusionOk="0" h="21600" w="21533">
                <a:moveTo>
                  <a:pt x="21289" y="4793"/>
                </a:moveTo>
                <a:cubicBezTo>
                  <a:pt x="21259" y="3969"/>
                  <a:pt x="21139" y="3168"/>
                  <a:pt x="20987" y="2371"/>
                </a:cubicBezTo>
                <a:cubicBezTo>
                  <a:pt x="20806" y="1379"/>
                  <a:pt x="20397" y="745"/>
                  <a:pt x="19837" y="579"/>
                </a:cubicBezTo>
                <a:cubicBezTo>
                  <a:pt x="19565" y="468"/>
                  <a:pt x="19293" y="412"/>
                  <a:pt x="19005" y="385"/>
                </a:cubicBezTo>
                <a:cubicBezTo>
                  <a:pt x="17297" y="274"/>
                  <a:pt x="15588" y="163"/>
                  <a:pt x="13922" y="83"/>
                </a:cubicBezTo>
                <a:lnTo>
                  <a:pt x="12455" y="0"/>
                </a:lnTo>
                <a:lnTo>
                  <a:pt x="12455" y="0"/>
                </a:lnTo>
                <a:cubicBezTo>
                  <a:pt x="11715" y="55"/>
                  <a:pt x="10973" y="55"/>
                  <a:pt x="10247" y="111"/>
                </a:cubicBezTo>
                <a:cubicBezTo>
                  <a:pt x="8371" y="194"/>
                  <a:pt x="6601" y="277"/>
                  <a:pt x="4803" y="412"/>
                </a:cubicBezTo>
                <a:cubicBezTo>
                  <a:pt x="3971" y="468"/>
                  <a:pt x="3170" y="714"/>
                  <a:pt x="2277" y="1019"/>
                </a:cubicBezTo>
                <a:cubicBezTo>
                  <a:pt x="1537" y="1269"/>
                  <a:pt x="962" y="2093"/>
                  <a:pt x="568" y="3442"/>
                </a:cubicBezTo>
                <a:cubicBezTo>
                  <a:pt x="251" y="4516"/>
                  <a:pt x="220" y="5674"/>
                  <a:pt x="174" y="6804"/>
                </a:cubicBezTo>
                <a:lnTo>
                  <a:pt x="174" y="6831"/>
                </a:lnTo>
                <a:cubicBezTo>
                  <a:pt x="68" y="10356"/>
                  <a:pt x="-52" y="14325"/>
                  <a:pt x="24" y="18238"/>
                </a:cubicBezTo>
                <a:cubicBezTo>
                  <a:pt x="55" y="19753"/>
                  <a:pt x="433" y="20688"/>
                  <a:pt x="1158" y="21104"/>
                </a:cubicBezTo>
                <a:cubicBezTo>
                  <a:pt x="1491" y="21298"/>
                  <a:pt x="1870" y="21406"/>
                  <a:pt x="2232" y="21434"/>
                </a:cubicBezTo>
                <a:cubicBezTo>
                  <a:pt x="5090" y="21517"/>
                  <a:pt x="7420" y="21572"/>
                  <a:pt x="9553" y="21600"/>
                </a:cubicBezTo>
                <a:lnTo>
                  <a:pt x="9795" y="21600"/>
                </a:lnTo>
                <a:cubicBezTo>
                  <a:pt x="10763" y="21600"/>
                  <a:pt x="11821" y="21545"/>
                  <a:pt x="13108" y="21461"/>
                </a:cubicBezTo>
                <a:cubicBezTo>
                  <a:pt x="14303" y="21378"/>
                  <a:pt x="15513" y="21240"/>
                  <a:pt x="16678" y="21104"/>
                </a:cubicBezTo>
                <a:lnTo>
                  <a:pt x="16739" y="21104"/>
                </a:lnTo>
                <a:cubicBezTo>
                  <a:pt x="16889" y="21077"/>
                  <a:pt x="17026" y="21077"/>
                  <a:pt x="17192" y="21049"/>
                </a:cubicBezTo>
                <a:cubicBezTo>
                  <a:pt x="17904" y="20993"/>
                  <a:pt x="18629" y="20910"/>
                  <a:pt x="19325" y="20553"/>
                </a:cubicBezTo>
                <a:cubicBezTo>
                  <a:pt x="19371" y="20526"/>
                  <a:pt x="19417" y="20498"/>
                  <a:pt x="19476" y="20498"/>
                </a:cubicBezTo>
                <a:cubicBezTo>
                  <a:pt x="19702" y="20387"/>
                  <a:pt x="19944" y="20248"/>
                  <a:pt x="20157" y="20113"/>
                </a:cubicBezTo>
                <a:cubicBezTo>
                  <a:pt x="21095" y="19396"/>
                  <a:pt x="21548" y="18158"/>
                  <a:pt x="21533" y="16477"/>
                </a:cubicBezTo>
                <a:lnTo>
                  <a:pt x="21518" y="15541"/>
                </a:lnTo>
                <a:cubicBezTo>
                  <a:pt x="21457" y="11989"/>
                  <a:pt x="21396" y="8350"/>
                  <a:pt x="21291" y="4797"/>
                </a:cubicBezTo>
                <a:close/>
                <a:moveTo>
                  <a:pt x="1352" y="6915"/>
                </a:moveTo>
                <a:cubicBezTo>
                  <a:pt x="1368" y="5923"/>
                  <a:pt x="1398" y="4932"/>
                  <a:pt x="1731" y="4048"/>
                </a:cubicBezTo>
                <a:cubicBezTo>
                  <a:pt x="1897" y="3553"/>
                  <a:pt x="2156" y="3223"/>
                  <a:pt x="2458" y="3085"/>
                </a:cubicBezTo>
                <a:cubicBezTo>
                  <a:pt x="2806" y="2918"/>
                  <a:pt x="3170" y="2811"/>
                  <a:pt x="3516" y="2672"/>
                </a:cubicBezTo>
                <a:cubicBezTo>
                  <a:pt x="3638" y="2617"/>
                  <a:pt x="3743" y="2589"/>
                  <a:pt x="3865" y="2534"/>
                </a:cubicBezTo>
                <a:cubicBezTo>
                  <a:pt x="3728" y="4738"/>
                  <a:pt x="2715" y="6526"/>
                  <a:pt x="1354" y="6915"/>
                </a:cubicBezTo>
                <a:close/>
                <a:moveTo>
                  <a:pt x="1111" y="17271"/>
                </a:moveTo>
                <a:cubicBezTo>
                  <a:pt x="1141" y="16498"/>
                  <a:pt x="1141" y="15701"/>
                  <a:pt x="1126" y="14956"/>
                </a:cubicBezTo>
                <a:lnTo>
                  <a:pt x="1126" y="14048"/>
                </a:lnTo>
                <a:cubicBezTo>
                  <a:pt x="1352" y="13992"/>
                  <a:pt x="1550" y="14159"/>
                  <a:pt x="1777" y="14349"/>
                </a:cubicBezTo>
                <a:cubicBezTo>
                  <a:pt x="2609" y="15122"/>
                  <a:pt x="3275" y="16387"/>
                  <a:pt x="3788" y="18207"/>
                </a:cubicBezTo>
                <a:cubicBezTo>
                  <a:pt x="3849" y="18429"/>
                  <a:pt x="3910" y="18675"/>
                  <a:pt x="3969" y="18924"/>
                </a:cubicBezTo>
                <a:cubicBezTo>
                  <a:pt x="4000" y="19007"/>
                  <a:pt x="4000" y="19091"/>
                  <a:pt x="4030" y="19198"/>
                </a:cubicBezTo>
                <a:cubicBezTo>
                  <a:pt x="3834" y="19170"/>
                  <a:pt x="3636" y="19170"/>
                  <a:pt x="3440" y="19143"/>
                </a:cubicBezTo>
                <a:cubicBezTo>
                  <a:pt x="2926" y="19115"/>
                  <a:pt x="2456" y="19087"/>
                  <a:pt x="1988" y="19004"/>
                </a:cubicBezTo>
                <a:cubicBezTo>
                  <a:pt x="1413" y="18893"/>
                  <a:pt x="1096" y="18259"/>
                  <a:pt x="1111" y="17268"/>
                </a:cubicBezTo>
                <a:lnTo>
                  <a:pt x="1111" y="17268"/>
                </a:lnTo>
                <a:close/>
                <a:moveTo>
                  <a:pt x="17523" y="2201"/>
                </a:moveTo>
                <a:cubicBezTo>
                  <a:pt x="17569" y="2173"/>
                  <a:pt x="17614" y="2173"/>
                  <a:pt x="17673" y="2173"/>
                </a:cubicBezTo>
                <a:cubicBezTo>
                  <a:pt x="18263" y="2256"/>
                  <a:pt x="18868" y="2340"/>
                  <a:pt x="19443" y="2447"/>
                </a:cubicBezTo>
                <a:lnTo>
                  <a:pt x="19504" y="2447"/>
                </a:lnTo>
                <a:cubicBezTo>
                  <a:pt x="19776" y="2502"/>
                  <a:pt x="19942" y="2749"/>
                  <a:pt x="19987" y="3244"/>
                </a:cubicBezTo>
                <a:cubicBezTo>
                  <a:pt x="20048" y="3851"/>
                  <a:pt x="20079" y="4430"/>
                  <a:pt x="20138" y="5036"/>
                </a:cubicBezTo>
                <a:cubicBezTo>
                  <a:pt x="20153" y="5258"/>
                  <a:pt x="20168" y="5476"/>
                  <a:pt x="20183" y="5670"/>
                </a:cubicBezTo>
                <a:cubicBezTo>
                  <a:pt x="18853" y="5698"/>
                  <a:pt x="17643" y="4128"/>
                  <a:pt x="17521" y="2201"/>
                </a:cubicBezTo>
                <a:lnTo>
                  <a:pt x="17521" y="2201"/>
                </a:lnTo>
                <a:close/>
                <a:moveTo>
                  <a:pt x="17630" y="6360"/>
                </a:moveTo>
                <a:cubicBezTo>
                  <a:pt x="18250" y="7157"/>
                  <a:pt x="18975" y="7681"/>
                  <a:pt x="19837" y="7986"/>
                </a:cubicBezTo>
                <a:cubicBezTo>
                  <a:pt x="19928" y="8013"/>
                  <a:pt x="19987" y="8041"/>
                  <a:pt x="20079" y="8069"/>
                </a:cubicBezTo>
                <a:lnTo>
                  <a:pt x="20155" y="8097"/>
                </a:lnTo>
                <a:lnTo>
                  <a:pt x="20155" y="11431"/>
                </a:lnTo>
                <a:cubicBezTo>
                  <a:pt x="20109" y="11459"/>
                  <a:pt x="20064" y="11459"/>
                  <a:pt x="20018" y="11486"/>
                </a:cubicBezTo>
                <a:cubicBezTo>
                  <a:pt x="19868" y="11542"/>
                  <a:pt x="19715" y="11569"/>
                  <a:pt x="19565" y="11653"/>
                </a:cubicBezTo>
                <a:cubicBezTo>
                  <a:pt x="18929" y="11954"/>
                  <a:pt x="18339" y="12644"/>
                  <a:pt x="17826" y="13691"/>
                </a:cubicBezTo>
                <a:cubicBezTo>
                  <a:pt x="17055" y="15261"/>
                  <a:pt x="16570" y="16886"/>
                  <a:pt x="16374" y="18678"/>
                </a:cubicBezTo>
                <a:cubicBezTo>
                  <a:pt x="14876" y="19202"/>
                  <a:pt x="7117" y="19531"/>
                  <a:pt x="5362" y="19146"/>
                </a:cubicBezTo>
                <a:cubicBezTo>
                  <a:pt x="5197" y="17191"/>
                  <a:pt x="4531" y="15729"/>
                  <a:pt x="3849" y="14436"/>
                </a:cubicBezTo>
                <a:cubicBezTo>
                  <a:pt x="3018" y="12866"/>
                  <a:pt x="2171" y="12121"/>
                  <a:pt x="1172" y="12121"/>
                </a:cubicBezTo>
                <a:lnTo>
                  <a:pt x="1278" y="8842"/>
                </a:lnTo>
                <a:cubicBezTo>
                  <a:pt x="2247" y="8786"/>
                  <a:pt x="3183" y="8124"/>
                  <a:pt x="3925" y="6994"/>
                </a:cubicBezTo>
                <a:cubicBezTo>
                  <a:pt x="4681" y="5864"/>
                  <a:pt x="4999" y="4267"/>
                  <a:pt x="5227" y="2256"/>
                </a:cubicBezTo>
                <a:cubicBezTo>
                  <a:pt x="8993" y="1872"/>
                  <a:pt x="12820" y="1983"/>
                  <a:pt x="16391" y="2090"/>
                </a:cubicBezTo>
                <a:cubicBezTo>
                  <a:pt x="16391" y="2145"/>
                  <a:pt x="16391" y="2229"/>
                  <a:pt x="16406" y="2284"/>
                </a:cubicBezTo>
                <a:cubicBezTo>
                  <a:pt x="16406" y="2478"/>
                  <a:pt x="16421" y="2697"/>
                  <a:pt x="16436" y="2891"/>
                </a:cubicBezTo>
                <a:cubicBezTo>
                  <a:pt x="16497" y="3580"/>
                  <a:pt x="16632" y="4267"/>
                  <a:pt x="16830" y="4845"/>
                </a:cubicBezTo>
                <a:cubicBezTo>
                  <a:pt x="17041" y="5480"/>
                  <a:pt x="17314" y="5975"/>
                  <a:pt x="17631" y="6360"/>
                </a:cubicBezTo>
                <a:lnTo>
                  <a:pt x="17631" y="6360"/>
                </a:lnTo>
                <a:close/>
                <a:moveTo>
                  <a:pt x="18159" y="18508"/>
                </a:moveTo>
                <a:cubicBezTo>
                  <a:pt x="18082" y="18536"/>
                  <a:pt x="18008" y="18564"/>
                  <a:pt x="17947" y="18564"/>
                </a:cubicBezTo>
                <a:cubicBezTo>
                  <a:pt x="18280" y="15642"/>
                  <a:pt x="19415" y="13524"/>
                  <a:pt x="20292" y="13330"/>
                </a:cubicBezTo>
                <a:lnTo>
                  <a:pt x="20292" y="16554"/>
                </a:lnTo>
                <a:cubicBezTo>
                  <a:pt x="20292" y="17077"/>
                  <a:pt x="20155" y="17462"/>
                  <a:pt x="19898" y="17628"/>
                </a:cubicBezTo>
                <a:cubicBezTo>
                  <a:pt x="19565" y="17878"/>
                  <a:pt x="19217" y="18068"/>
                  <a:pt x="18870" y="18235"/>
                </a:cubicBezTo>
                <a:cubicBezTo>
                  <a:pt x="18644" y="18401"/>
                  <a:pt x="18417" y="18456"/>
                  <a:pt x="18159" y="18508"/>
                </a:cubicBezTo>
                <a:lnTo>
                  <a:pt x="18159" y="1850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0" name="Google Shape;1980;p39"/>
          <p:cNvSpPr/>
          <p:nvPr/>
        </p:nvSpPr>
        <p:spPr>
          <a:xfrm>
            <a:off x="6062387" y="3567099"/>
            <a:ext cx="91591" cy="87633"/>
          </a:xfrm>
          <a:custGeom>
            <a:rect b="b" l="l" r="r" t="t"/>
            <a:pathLst>
              <a:path extrusionOk="0" h="20865" w="20828">
                <a:moveTo>
                  <a:pt x="16244" y="1486"/>
                </a:moveTo>
                <a:cubicBezTo>
                  <a:pt x="13039" y="-735"/>
                  <a:pt x="7818" y="-408"/>
                  <a:pt x="4775" y="2078"/>
                </a:cubicBezTo>
                <a:cubicBezTo>
                  <a:pt x="2343" y="4081"/>
                  <a:pt x="691" y="6894"/>
                  <a:pt x="178" y="10089"/>
                </a:cubicBezTo>
                <a:cubicBezTo>
                  <a:pt x="-544" y="13985"/>
                  <a:pt x="951" y="17398"/>
                  <a:pt x="4313" y="19400"/>
                </a:cubicBezTo>
                <a:cubicBezTo>
                  <a:pt x="5913" y="20375"/>
                  <a:pt x="7779" y="20865"/>
                  <a:pt x="9638" y="20865"/>
                </a:cubicBezTo>
                <a:lnTo>
                  <a:pt x="9742" y="20865"/>
                </a:lnTo>
                <a:cubicBezTo>
                  <a:pt x="15425" y="20865"/>
                  <a:pt x="19352" y="17943"/>
                  <a:pt x="20542" y="12909"/>
                </a:cubicBezTo>
                <a:cubicBezTo>
                  <a:pt x="21056" y="10797"/>
                  <a:pt x="20854" y="8522"/>
                  <a:pt x="20126" y="6465"/>
                </a:cubicBezTo>
                <a:cubicBezTo>
                  <a:pt x="19352" y="4517"/>
                  <a:pt x="18007" y="2732"/>
                  <a:pt x="16251" y="1486"/>
                </a:cubicBezTo>
                <a:close/>
                <a:moveTo>
                  <a:pt x="8338" y="4353"/>
                </a:moveTo>
                <a:cubicBezTo>
                  <a:pt x="8546" y="4353"/>
                  <a:pt x="8754" y="4408"/>
                  <a:pt x="8904" y="4462"/>
                </a:cubicBezTo>
                <a:cubicBezTo>
                  <a:pt x="8956" y="4462"/>
                  <a:pt x="9008" y="4517"/>
                  <a:pt x="9008" y="4462"/>
                </a:cubicBezTo>
                <a:cubicBezTo>
                  <a:pt x="11849" y="4353"/>
                  <a:pt x="13761" y="5218"/>
                  <a:pt x="15055" y="7330"/>
                </a:cubicBezTo>
                <a:cubicBezTo>
                  <a:pt x="16140" y="9060"/>
                  <a:pt x="16348" y="11063"/>
                  <a:pt x="15568" y="12745"/>
                </a:cubicBezTo>
                <a:cubicBezTo>
                  <a:pt x="14846" y="14421"/>
                  <a:pt x="13345" y="15613"/>
                  <a:pt x="11381" y="15940"/>
                </a:cubicBezTo>
                <a:cubicBezTo>
                  <a:pt x="9521" y="16267"/>
                  <a:pt x="7915" y="16049"/>
                  <a:pt x="6524" y="15347"/>
                </a:cubicBezTo>
                <a:cubicBezTo>
                  <a:pt x="4664" y="14428"/>
                  <a:pt x="3942" y="13018"/>
                  <a:pt x="4196" y="10797"/>
                </a:cubicBezTo>
                <a:cubicBezTo>
                  <a:pt x="4456" y="9122"/>
                  <a:pt x="5074" y="7494"/>
                  <a:pt x="6056" y="6138"/>
                </a:cubicBezTo>
                <a:cubicBezTo>
                  <a:pt x="6881" y="5109"/>
                  <a:pt x="7506" y="4353"/>
                  <a:pt x="8331" y="4353"/>
                </a:cubicBezTo>
                <a:lnTo>
                  <a:pt x="8331" y="43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1" name="Google Shape;1981;p39"/>
          <p:cNvSpPr/>
          <p:nvPr/>
        </p:nvSpPr>
        <p:spPr>
          <a:xfrm>
            <a:off x="6392347" y="3463962"/>
            <a:ext cx="174117" cy="301804"/>
          </a:xfrm>
          <a:custGeom>
            <a:rect b="b" l="l" r="r" t="t"/>
            <a:pathLst>
              <a:path extrusionOk="0" h="21454" w="21351">
                <a:moveTo>
                  <a:pt x="2665" y="9730"/>
                </a:moveTo>
                <a:cubicBezTo>
                  <a:pt x="1774" y="9230"/>
                  <a:pt x="1048" y="8711"/>
                  <a:pt x="631" y="8065"/>
                </a:cubicBezTo>
                <a:cubicBezTo>
                  <a:pt x="-232" y="6853"/>
                  <a:pt x="-151" y="5609"/>
                  <a:pt x="519" y="4398"/>
                </a:cubicBezTo>
                <a:cubicBezTo>
                  <a:pt x="1550" y="2572"/>
                  <a:pt x="3640" y="1263"/>
                  <a:pt x="6569" y="408"/>
                </a:cubicBezTo>
                <a:cubicBezTo>
                  <a:pt x="8214" y="-60"/>
                  <a:pt x="9972" y="-60"/>
                  <a:pt x="11754" y="84"/>
                </a:cubicBezTo>
                <a:cubicBezTo>
                  <a:pt x="14988" y="359"/>
                  <a:pt x="16994" y="1505"/>
                  <a:pt x="18166" y="3219"/>
                </a:cubicBezTo>
                <a:cubicBezTo>
                  <a:pt x="19421" y="5093"/>
                  <a:pt x="19253" y="6951"/>
                  <a:pt x="17720" y="8760"/>
                </a:cubicBezTo>
                <a:cubicBezTo>
                  <a:pt x="17692" y="8793"/>
                  <a:pt x="17664" y="8858"/>
                  <a:pt x="17636" y="8906"/>
                </a:cubicBezTo>
                <a:cubicBezTo>
                  <a:pt x="17720" y="8939"/>
                  <a:pt x="17804" y="8955"/>
                  <a:pt x="17913" y="8972"/>
                </a:cubicBezTo>
                <a:cubicBezTo>
                  <a:pt x="19642" y="9344"/>
                  <a:pt x="20702" y="10039"/>
                  <a:pt x="20894" y="11120"/>
                </a:cubicBezTo>
                <a:cubicBezTo>
                  <a:pt x="21035" y="11799"/>
                  <a:pt x="21172" y="12478"/>
                  <a:pt x="21312" y="13155"/>
                </a:cubicBezTo>
                <a:cubicBezTo>
                  <a:pt x="21368" y="13301"/>
                  <a:pt x="21368" y="13446"/>
                  <a:pt x="21284" y="13592"/>
                </a:cubicBezTo>
                <a:cubicBezTo>
                  <a:pt x="21087" y="14029"/>
                  <a:pt x="21144" y="14464"/>
                  <a:pt x="21172" y="14885"/>
                </a:cubicBezTo>
                <a:cubicBezTo>
                  <a:pt x="21200" y="15401"/>
                  <a:pt x="21172" y="15936"/>
                  <a:pt x="21200" y="16452"/>
                </a:cubicBezTo>
                <a:cubicBezTo>
                  <a:pt x="21228" y="17033"/>
                  <a:pt x="21256" y="17615"/>
                  <a:pt x="21284" y="18196"/>
                </a:cubicBezTo>
                <a:cubicBezTo>
                  <a:pt x="21284" y="18584"/>
                  <a:pt x="21256" y="18971"/>
                  <a:pt x="21256" y="19375"/>
                </a:cubicBezTo>
                <a:cubicBezTo>
                  <a:pt x="21256" y="19875"/>
                  <a:pt x="20754" y="20182"/>
                  <a:pt x="20028" y="20394"/>
                </a:cubicBezTo>
                <a:cubicBezTo>
                  <a:pt x="18688" y="20782"/>
                  <a:pt x="17240" y="21056"/>
                  <a:pt x="15763" y="21217"/>
                </a:cubicBezTo>
                <a:cubicBezTo>
                  <a:pt x="12806" y="21540"/>
                  <a:pt x="9881" y="21507"/>
                  <a:pt x="6896" y="21266"/>
                </a:cubicBezTo>
                <a:cubicBezTo>
                  <a:pt x="5808" y="21168"/>
                  <a:pt x="4777" y="21072"/>
                  <a:pt x="3718" y="20942"/>
                </a:cubicBezTo>
                <a:cubicBezTo>
                  <a:pt x="3160" y="20861"/>
                  <a:pt x="2630" y="20766"/>
                  <a:pt x="2101" y="20603"/>
                </a:cubicBezTo>
                <a:cubicBezTo>
                  <a:pt x="1767" y="20505"/>
                  <a:pt x="1487" y="20361"/>
                  <a:pt x="1266" y="20182"/>
                </a:cubicBezTo>
                <a:cubicBezTo>
                  <a:pt x="1069" y="20005"/>
                  <a:pt x="961" y="19778"/>
                  <a:pt x="961" y="19552"/>
                </a:cubicBezTo>
                <a:cubicBezTo>
                  <a:pt x="848" y="18099"/>
                  <a:pt x="627" y="16643"/>
                  <a:pt x="764" y="15190"/>
                </a:cubicBezTo>
                <a:cubicBezTo>
                  <a:pt x="820" y="14494"/>
                  <a:pt x="680" y="13799"/>
                  <a:pt x="680" y="13106"/>
                </a:cubicBezTo>
                <a:cubicBezTo>
                  <a:pt x="680" y="12574"/>
                  <a:pt x="736" y="12023"/>
                  <a:pt x="848" y="11490"/>
                </a:cubicBezTo>
                <a:cubicBezTo>
                  <a:pt x="961" y="10860"/>
                  <a:pt x="1406" y="10311"/>
                  <a:pt x="2325" y="9939"/>
                </a:cubicBezTo>
                <a:cubicBezTo>
                  <a:pt x="2381" y="9874"/>
                  <a:pt x="2493" y="9809"/>
                  <a:pt x="2658" y="9730"/>
                </a:cubicBezTo>
                <a:close/>
                <a:moveTo>
                  <a:pt x="10165" y="10004"/>
                </a:moveTo>
                <a:cubicBezTo>
                  <a:pt x="10526" y="9972"/>
                  <a:pt x="11084" y="9972"/>
                  <a:pt x="11613" y="9907"/>
                </a:cubicBezTo>
                <a:cubicBezTo>
                  <a:pt x="13816" y="9713"/>
                  <a:pt x="15349" y="9018"/>
                  <a:pt x="16131" y="7823"/>
                </a:cubicBezTo>
                <a:cubicBezTo>
                  <a:pt x="17106" y="6321"/>
                  <a:pt x="16913" y="4835"/>
                  <a:pt x="15742" y="3379"/>
                </a:cubicBezTo>
                <a:cubicBezTo>
                  <a:pt x="13820" y="989"/>
                  <a:pt x="8074" y="375"/>
                  <a:pt x="4756" y="2394"/>
                </a:cubicBezTo>
                <a:cubicBezTo>
                  <a:pt x="3223" y="3347"/>
                  <a:pt x="2220" y="4428"/>
                  <a:pt x="1967" y="5721"/>
                </a:cubicBezTo>
                <a:cubicBezTo>
                  <a:pt x="1634" y="7482"/>
                  <a:pt x="2914" y="8888"/>
                  <a:pt x="5871" y="9583"/>
                </a:cubicBezTo>
                <a:cubicBezTo>
                  <a:pt x="7211" y="9874"/>
                  <a:pt x="8604" y="9972"/>
                  <a:pt x="10165" y="10004"/>
                </a:cubicBezTo>
                <a:lnTo>
                  <a:pt x="10165" y="10004"/>
                </a:lnTo>
                <a:close/>
                <a:moveTo>
                  <a:pt x="19449" y="11862"/>
                </a:moveTo>
                <a:cubicBezTo>
                  <a:pt x="19060" y="11976"/>
                  <a:pt x="18723" y="12088"/>
                  <a:pt x="18390" y="12185"/>
                </a:cubicBezTo>
                <a:cubicBezTo>
                  <a:pt x="18001" y="12283"/>
                  <a:pt x="17636" y="12346"/>
                  <a:pt x="17247" y="12411"/>
                </a:cubicBezTo>
                <a:cubicBezTo>
                  <a:pt x="13427" y="12976"/>
                  <a:pt x="9495" y="13171"/>
                  <a:pt x="5594" y="12976"/>
                </a:cubicBezTo>
                <a:cubicBezTo>
                  <a:pt x="4563" y="12944"/>
                  <a:pt x="3560" y="12830"/>
                  <a:pt x="2585" y="12572"/>
                </a:cubicBezTo>
                <a:cubicBezTo>
                  <a:pt x="2444" y="12539"/>
                  <a:pt x="2308" y="12506"/>
                  <a:pt x="2055" y="12458"/>
                </a:cubicBezTo>
                <a:cubicBezTo>
                  <a:pt x="2139" y="13202"/>
                  <a:pt x="2223" y="13895"/>
                  <a:pt x="2332" y="14574"/>
                </a:cubicBezTo>
                <a:cubicBezTo>
                  <a:pt x="4061" y="14995"/>
                  <a:pt x="9972" y="15188"/>
                  <a:pt x="12953" y="14864"/>
                </a:cubicBezTo>
                <a:cubicBezTo>
                  <a:pt x="15212" y="14639"/>
                  <a:pt x="17443" y="14299"/>
                  <a:pt x="19421" y="13653"/>
                </a:cubicBezTo>
                <a:lnTo>
                  <a:pt x="19421" y="11860"/>
                </a:lnTo>
                <a:lnTo>
                  <a:pt x="19449" y="11860"/>
                </a:lnTo>
                <a:close/>
                <a:moveTo>
                  <a:pt x="2416" y="15434"/>
                </a:moveTo>
                <a:cubicBezTo>
                  <a:pt x="2472" y="16080"/>
                  <a:pt x="2557" y="16694"/>
                  <a:pt x="2613" y="17308"/>
                </a:cubicBezTo>
                <a:cubicBezTo>
                  <a:pt x="2641" y="17485"/>
                  <a:pt x="2865" y="17550"/>
                  <a:pt x="3114" y="17582"/>
                </a:cubicBezTo>
                <a:cubicBezTo>
                  <a:pt x="3840" y="17664"/>
                  <a:pt x="4535" y="17743"/>
                  <a:pt x="5261" y="17792"/>
                </a:cubicBezTo>
                <a:cubicBezTo>
                  <a:pt x="8106" y="17922"/>
                  <a:pt x="10947" y="17824"/>
                  <a:pt x="13735" y="17550"/>
                </a:cubicBezTo>
                <a:cubicBezTo>
                  <a:pt x="15380" y="17389"/>
                  <a:pt x="16969" y="17194"/>
                  <a:pt x="18558" y="16855"/>
                </a:cubicBezTo>
                <a:cubicBezTo>
                  <a:pt x="19060" y="16741"/>
                  <a:pt x="19256" y="16580"/>
                  <a:pt x="19284" y="16289"/>
                </a:cubicBezTo>
                <a:cubicBezTo>
                  <a:pt x="19313" y="15852"/>
                  <a:pt x="19369" y="15417"/>
                  <a:pt x="19425" y="14980"/>
                </a:cubicBezTo>
                <a:cubicBezTo>
                  <a:pt x="19425" y="14883"/>
                  <a:pt x="19397" y="14787"/>
                  <a:pt x="19369" y="14690"/>
                </a:cubicBezTo>
                <a:cubicBezTo>
                  <a:pt x="13904" y="16127"/>
                  <a:pt x="8246" y="15934"/>
                  <a:pt x="2420" y="15434"/>
                </a:cubicBezTo>
                <a:lnTo>
                  <a:pt x="2420" y="15434"/>
                </a:lnTo>
                <a:close/>
                <a:moveTo>
                  <a:pt x="19341" y="19391"/>
                </a:moveTo>
                <a:cubicBezTo>
                  <a:pt x="19284" y="18891"/>
                  <a:pt x="19200" y="18389"/>
                  <a:pt x="19144" y="17905"/>
                </a:cubicBezTo>
                <a:cubicBezTo>
                  <a:pt x="13735" y="18729"/>
                  <a:pt x="8299" y="19084"/>
                  <a:pt x="2749" y="18454"/>
                </a:cubicBezTo>
                <a:cubicBezTo>
                  <a:pt x="2693" y="18908"/>
                  <a:pt x="2665" y="19359"/>
                  <a:pt x="2581" y="19875"/>
                </a:cubicBezTo>
                <a:cubicBezTo>
                  <a:pt x="3027" y="19956"/>
                  <a:pt x="3416" y="20052"/>
                  <a:pt x="3837" y="20085"/>
                </a:cubicBezTo>
                <a:cubicBezTo>
                  <a:pt x="5566" y="20231"/>
                  <a:pt x="7267" y="20359"/>
                  <a:pt x="8993" y="20457"/>
                </a:cubicBezTo>
                <a:cubicBezTo>
                  <a:pt x="11112" y="20587"/>
                  <a:pt x="13202" y="20457"/>
                  <a:pt x="15293" y="20247"/>
                </a:cubicBezTo>
                <a:cubicBezTo>
                  <a:pt x="16713" y="20087"/>
                  <a:pt x="18081" y="19796"/>
                  <a:pt x="19334" y="19391"/>
                </a:cubicBezTo>
                <a:lnTo>
                  <a:pt x="19334" y="19391"/>
                </a:lnTo>
                <a:close/>
                <a:moveTo>
                  <a:pt x="16331" y="9795"/>
                </a:moveTo>
                <a:cubicBezTo>
                  <a:pt x="16191" y="9860"/>
                  <a:pt x="16078" y="9909"/>
                  <a:pt x="15970" y="9955"/>
                </a:cubicBezTo>
                <a:cubicBezTo>
                  <a:pt x="14577" y="10651"/>
                  <a:pt x="12960" y="10974"/>
                  <a:pt x="11147" y="11053"/>
                </a:cubicBezTo>
                <a:cubicBezTo>
                  <a:pt x="8723" y="11151"/>
                  <a:pt x="6380" y="10972"/>
                  <a:pt x="4205" y="10325"/>
                </a:cubicBezTo>
                <a:cubicBezTo>
                  <a:pt x="4037" y="10277"/>
                  <a:pt x="3760" y="10260"/>
                  <a:pt x="3676" y="10293"/>
                </a:cubicBezTo>
                <a:cubicBezTo>
                  <a:pt x="3258" y="10486"/>
                  <a:pt x="2841" y="10714"/>
                  <a:pt x="2504" y="10972"/>
                </a:cubicBezTo>
                <a:cubicBezTo>
                  <a:pt x="2227" y="11181"/>
                  <a:pt x="2336" y="11393"/>
                  <a:pt x="2672" y="11537"/>
                </a:cubicBezTo>
                <a:cubicBezTo>
                  <a:pt x="2949" y="11667"/>
                  <a:pt x="3286" y="11762"/>
                  <a:pt x="3676" y="11828"/>
                </a:cubicBezTo>
                <a:cubicBezTo>
                  <a:pt x="4679" y="11941"/>
                  <a:pt x="5710" y="12037"/>
                  <a:pt x="6713" y="12069"/>
                </a:cubicBezTo>
                <a:cubicBezTo>
                  <a:pt x="8607" y="12134"/>
                  <a:pt x="10533" y="12069"/>
                  <a:pt x="12427" y="11909"/>
                </a:cubicBezTo>
                <a:cubicBezTo>
                  <a:pt x="13876" y="11779"/>
                  <a:pt x="15328" y="11586"/>
                  <a:pt x="16777" y="11393"/>
                </a:cubicBezTo>
                <a:cubicBezTo>
                  <a:pt x="17222" y="11311"/>
                  <a:pt x="17667" y="11199"/>
                  <a:pt x="18060" y="11037"/>
                </a:cubicBezTo>
                <a:cubicBezTo>
                  <a:pt x="18618" y="10811"/>
                  <a:pt x="18618" y="10600"/>
                  <a:pt x="18173" y="10309"/>
                </a:cubicBezTo>
                <a:cubicBezTo>
                  <a:pt x="17948" y="10148"/>
                  <a:pt x="17671" y="10035"/>
                  <a:pt x="17338" y="9953"/>
                </a:cubicBezTo>
                <a:cubicBezTo>
                  <a:pt x="17033" y="9856"/>
                  <a:pt x="16696" y="9793"/>
                  <a:pt x="16335" y="9793"/>
                </a:cubicBezTo>
                <a:lnTo>
                  <a:pt x="16335" y="97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2" name="Google Shape;1982;p39"/>
          <p:cNvSpPr/>
          <p:nvPr/>
        </p:nvSpPr>
        <p:spPr>
          <a:xfrm>
            <a:off x="6442762" y="3493096"/>
            <a:ext cx="53179" cy="96629"/>
          </a:xfrm>
          <a:custGeom>
            <a:rect b="b" l="l" r="r" t="t"/>
            <a:pathLst>
              <a:path extrusionOk="0" h="21509" w="19806">
                <a:moveTo>
                  <a:pt x="8105" y="19582"/>
                </a:moveTo>
                <a:cubicBezTo>
                  <a:pt x="6497" y="19276"/>
                  <a:pt x="4973" y="18977"/>
                  <a:pt x="3536" y="18671"/>
                </a:cubicBezTo>
                <a:cubicBezTo>
                  <a:pt x="2939" y="18518"/>
                  <a:pt x="2353" y="18315"/>
                  <a:pt x="1757" y="18066"/>
                </a:cubicBezTo>
                <a:cubicBezTo>
                  <a:pt x="575" y="17563"/>
                  <a:pt x="319" y="16749"/>
                  <a:pt x="915" y="16093"/>
                </a:cubicBezTo>
                <a:cubicBezTo>
                  <a:pt x="1427" y="15539"/>
                  <a:pt x="2268" y="15386"/>
                  <a:pt x="3706" y="15590"/>
                </a:cubicBezTo>
                <a:cubicBezTo>
                  <a:pt x="5059" y="15794"/>
                  <a:pt x="6497" y="15997"/>
                  <a:pt x="8105" y="16297"/>
                </a:cubicBezTo>
                <a:cubicBezTo>
                  <a:pt x="8275" y="14928"/>
                  <a:pt x="8360" y="13718"/>
                  <a:pt x="8531" y="12452"/>
                </a:cubicBezTo>
                <a:cubicBezTo>
                  <a:pt x="7604" y="12299"/>
                  <a:pt x="6752" y="12146"/>
                  <a:pt x="5911" y="12044"/>
                </a:cubicBezTo>
                <a:cubicBezTo>
                  <a:pt x="575" y="11134"/>
                  <a:pt x="-1449" y="8556"/>
                  <a:pt x="1086" y="5570"/>
                </a:cubicBezTo>
                <a:cubicBezTo>
                  <a:pt x="2524" y="3800"/>
                  <a:pt x="4984" y="2788"/>
                  <a:pt x="8115" y="2279"/>
                </a:cubicBezTo>
                <a:cubicBezTo>
                  <a:pt x="8201" y="1776"/>
                  <a:pt x="8030" y="1266"/>
                  <a:pt x="8286" y="814"/>
                </a:cubicBezTo>
                <a:cubicBezTo>
                  <a:pt x="8456" y="662"/>
                  <a:pt x="8542" y="509"/>
                  <a:pt x="8797" y="311"/>
                </a:cubicBezTo>
                <a:cubicBezTo>
                  <a:pt x="8968" y="210"/>
                  <a:pt x="9308" y="57"/>
                  <a:pt x="9639" y="6"/>
                </a:cubicBezTo>
                <a:cubicBezTo>
                  <a:pt x="9969" y="-45"/>
                  <a:pt x="10821" y="261"/>
                  <a:pt x="10991" y="509"/>
                </a:cubicBezTo>
                <a:cubicBezTo>
                  <a:pt x="11332" y="916"/>
                  <a:pt x="11502" y="1419"/>
                  <a:pt x="11673" y="2024"/>
                </a:cubicBezTo>
                <a:cubicBezTo>
                  <a:pt x="12269" y="2126"/>
                  <a:pt x="13026" y="2279"/>
                  <a:pt x="13707" y="2482"/>
                </a:cubicBezTo>
                <a:cubicBezTo>
                  <a:pt x="14549" y="2737"/>
                  <a:pt x="15230" y="3138"/>
                  <a:pt x="14975" y="3800"/>
                </a:cubicBezTo>
                <a:cubicBezTo>
                  <a:pt x="14719" y="4462"/>
                  <a:pt x="13878" y="4609"/>
                  <a:pt x="12855" y="4507"/>
                </a:cubicBezTo>
                <a:cubicBezTo>
                  <a:pt x="12514" y="4507"/>
                  <a:pt x="12173" y="4507"/>
                  <a:pt x="11929" y="4558"/>
                </a:cubicBezTo>
                <a:cubicBezTo>
                  <a:pt x="12099" y="6378"/>
                  <a:pt x="12269" y="8250"/>
                  <a:pt x="12440" y="10122"/>
                </a:cubicBezTo>
                <a:cubicBezTo>
                  <a:pt x="13207" y="10274"/>
                  <a:pt x="13963" y="10427"/>
                  <a:pt x="14644" y="10624"/>
                </a:cubicBezTo>
                <a:cubicBezTo>
                  <a:pt x="17435" y="11229"/>
                  <a:pt x="19299" y="12394"/>
                  <a:pt x="19725" y="14164"/>
                </a:cubicBezTo>
                <a:cubicBezTo>
                  <a:pt x="20151" y="15934"/>
                  <a:pt x="18884" y="17353"/>
                  <a:pt x="16423" y="18417"/>
                </a:cubicBezTo>
                <a:cubicBezTo>
                  <a:pt x="15912" y="18671"/>
                  <a:pt x="15326" y="18919"/>
                  <a:pt x="14644" y="19072"/>
                </a:cubicBezTo>
                <a:cubicBezTo>
                  <a:pt x="13462" y="19327"/>
                  <a:pt x="12781" y="19728"/>
                  <a:pt x="12440" y="20492"/>
                </a:cubicBezTo>
                <a:cubicBezTo>
                  <a:pt x="12355" y="20797"/>
                  <a:pt x="12184" y="20995"/>
                  <a:pt x="11843" y="21199"/>
                </a:cubicBezTo>
                <a:cubicBezTo>
                  <a:pt x="11502" y="21351"/>
                  <a:pt x="11002" y="21504"/>
                  <a:pt x="10576" y="21504"/>
                </a:cubicBezTo>
                <a:cubicBezTo>
                  <a:pt x="9479" y="21555"/>
                  <a:pt x="8882" y="21199"/>
                  <a:pt x="8542" y="20594"/>
                </a:cubicBezTo>
                <a:cubicBezTo>
                  <a:pt x="8456" y="20186"/>
                  <a:pt x="8286" y="19887"/>
                  <a:pt x="8115" y="19582"/>
                </a:cubicBezTo>
                <a:close/>
                <a:moveTo>
                  <a:pt x="8531" y="4908"/>
                </a:moveTo>
                <a:cubicBezTo>
                  <a:pt x="6326" y="5411"/>
                  <a:pt x="5400" y="5971"/>
                  <a:pt x="4718" y="7034"/>
                </a:cubicBezTo>
                <a:cubicBezTo>
                  <a:pt x="3951" y="8199"/>
                  <a:pt x="4547" y="8957"/>
                  <a:pt x="6411" y="9415"/>
                </a:cubicBezTo>
                <a:cubicBezTo>
                  <a:pt x="7093" y="9517"/>
                  <a:pt x="7764" y="9670"/>
                  <a:pt x="8531" y="9721"/>
                </a:cubicBezTo>
                <a:lnTo>
                  <a:pt x="8531" y="4914"/>
                </a:lnTo>
                <a:close/>
                <a:moveTo>
                  <a:pt x="12759" y="12853"/>
                </a:moveTo>
                <a:lnTo>
                  <a:pt x="12759" y="15940"/>
                </a:lnTo>
                <a:cubicBezTo>
                  <a:pt x="14282" y="15584"/>
                  <a:pt x="15209" y="15081"/>
                  <a:pt x="15294" y="14221"/>
                </a:cubicBezTo>
                <a:cubicBezTo>
                  <a:pt x="15379" y="13515"/>
                  <a:pt x="14698" y="13209"/>
                  <a:pt x="12759" y="12853"/>
                </a:cubicBezTo>
                <a:lnTo>
                  <a:pt x="12759" y="128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3" name="Google Shape;1983;p39"/>
          <p:cNvSpPr/>
          <p:nvPr/>
        </p:nvSpPr>
        <p:spPr>
          <a:xfrm>
            <a:off x="6687525" y="3477628"/>
            <a:ext cx="268421" cy="276407"/>
          </a:xfrm>
          <a:custGeom>
            <a:rect b="b" l="l" r="r" t="t"/>
            <a:pathLst>
              <a:path extrusionOk="0" h="21481" w="21065">
                <a:moveTo>
                  <a:pt x="8240" y="8002"/>
                </a:moveTo>
                <a:cubicBezTo>
                  <a:pt x="7847" y="7930"/>
                  <a:pt x="7454" y="7859"/>
                  <a:pt x="7061" y="7773"/>
                </a:cubicBezTo>
                <a:cubicBezTo>
                  <a:pt x="6597" y="7666"/>
                  <a:pt x="6171" y="7490"/>
                  <a:pt x="5796" y="7226"/>
                </a:cubicBezTo>
                <a:cubicBezTo>
                  <a:pt x="5475" y="6979"/>
                  <a:pt x="5244" y="6679"/>
                  <a:pt x="5244" y="6273"/>
                </a:cubicBezTo>
                <a:cubicBezTo>
                  <a:pt x="5244" y="5566"/>
                  <a:pt x="5280" y="4842"/>
                  <a:pt x="5333" y="4135"/>
                </a:cubicBezTo>
                <a:cubicBezTo>
                  <a:pt x="5351" y="3870"/>
                  <a:pt x="5405" y="3588"/>
                  <a:pt x="5423" y="3322"/>
                </a:cubicBezTo>
                <a:cubicBezTo>
                  <a:pt x="5441" y="3004"/>
                  <a:pt x="5531" y="2704"/>
                  <a:pt x="5672" y="2422"/>
                </a:cubicBezTo>
                <a:cubicBezTo>
                  <a:pt x="5814" y="2139"/>
                  <a:pt x="6011" y="1893"/>
                  <a:pt x="6260" y="1697"/>
                </a:cubicBezTo>
                <a:cubicBezTo>
                  <a:pt x="6545" y="1468"/>
                  <a:pt x="6848" y="1237"/>
                  <a:pt x="7169" y="1079"/>
                </a:cubicBezTo>
                <a:cubicBezTo>
                  <a:pt x="8543" y="479"/>
                  <a:pt x="9934" y="-34"/>
                  <a:pt x="11469" y="2"/>
                </a:cubicBezTo>
                <a:cubicBezTo>
                  <a:pt x="12504" y="37"/>
                  <a:pt x="13538" y="2"/>
                  <a:pt x="14555" y="195"/>
                </a:cubicBezTo>
                <a:cubicBezTo>
                  <a:pt x="15340" y="355"/>
                  <a:pt x="16054" y="655"/>
                  <a:pt x="16642" y="1219"/>
                </a:cubicBezTo>
                <a:cubicBezTo>
                  <a:pt x="17158" y="1679"/>
                  <a:pt x="17481" y="2262"/>
                  <a:pt x="17481" y="2986"/>
                </a:cubicBezTo>
                <a:cubicBezTo>
                  <a:pt x="17499" y="3515"/>
                  <a:pt x="17535" y="4028"/>
                  <a:pt x="17589" y="4539"/>
                </a:cubicBezTo>
                <a:cubicBezTo>
                  <a:pt x="18141" y="4664"/>
                  <a:pt x="18641" y="4750"/>
                  <a:pt x="19157" y="4910"/>
                </a:cubicBezTo>
                <a:cubicBezTo>
                  <a:pt x="19478" y="5017"/>
                  <a:pt x="19817" y="5175"/>
                  <a:pt x="20084" y="5388"/>
                </a:cubicBezTo>
                <a:cubicBezTo>
                  <a:pt x="20513" y="5706"/>
                  <a:pt x="20654" y="6184"/>
                  <a:pt x="20672" y="6695"/>
                </a:cubicBezTo>
                <a:cubicBezTo>
                  <a:pt x="20708" y="7648"/>
                  <a:pt x="20744" y="8602"/>
                  <a:pt x="20780" y="9557"/>
                </a:cubicBezTo>
                <a:cubicBezTo>
                  <a:pt x="20852" y="10810"/>
                  <a:pt x="20957" y="12066"/>
                  <a:pt x="20993" y="13337"/>
                </a:cubicBezTo>
                <a:cubicBezTo>
                  <a:pt x="21029" y="14768"/>
                  <a:pt x="21065" y="16199"/>
                  <a:pt x="21065" y="17628"/>
                </a:cubicBezTo>
                <a:cubicBezTo>
                  <a:pt x="21065" y="18053"/>
                  <a:pt x="20957" y="18475"/>
                  <a:pt x="20888" y="18899"/>
                </a:cubicBezTo>
                <a:cubicBezTo>
                  <a:pt x="20852" y="19306"/>
                  <a:pt x="20567" y="19499"/>
                  <a:pt x="20228" y="19642"/>
                </a:cubicBezTo>
                <a:cubicBezTo>
                  <a:pt x="19442" y="19959"/>
                  <a:pt x="18605" y="20188"/>
                  <a:pt x="17766" y="20295"/>
                </a:cubicBezTo>
                <a:cubicBezTo>
                  <a:pt x="15751" y="20577"/>
                  <a:pt x="13682" y="20542"/>
                  <a:pt x="11666" y="20206"/>
                </a:cubicBezTo>
                <a:cubicBezTo>
                  <a:pt x="11220" y="20135"/>
                  <a:pt x="10793" y="19995"/>
                  <a:pt x="10329" y="19888"/>
                </a:cubicBezTo>
                <a:cubicBezTo>
                  <a:pt x="10257" y="19942"/>
                  <a:pt x="10152" y="20013"/>
                  <a:pt x="10080" y="20099"/>
                </a:cubicBezTo>
                <a:cubicBezTo>
                  <a:pt x="9081" y="20946"/>
                  <a:pt x="7921" y="21370"/>
                  <a:pt x="6601" y="21459"/>
                </a:cubicBezTo>
                <a:cubicBezTo>
                  <a:pt x="5102" y="21566"/>
                  <a:pt x="3693" y="21284"/>
                  <a:pt x="2355" y="20577"/>
                </a:cubicBezTo>
                <a:cubicBezTo>
                  <a:pt x="1195" y="19959"/>
                  <a:pt x="412" y="19024"/>
                  <a:pt x="125" y="17733"/>
                </a:cubicBezTo>
                <a:cubicBezTo>
                  <a:pt x="-535" y="14606"/>
                  <a:pt x="1480" y="11426"/>
                  <a:pt x="4602" y="10633"/>
                </a:cubicBezTo>
                <a:cubicBezTo>
                  <a:pt x="4851" y="10579"/>
                  <a:pt x="5066" y="10422"/>
                  <a:pt x="5298" y="10368"/>
                </a:cubicBezTo>
                <a:cubicBezTo>
                  <a:pt x="5601" y="10297"/>
                  <a:pt x="5921" y="10193"/>
                  <a:pt x="6224" y="10226"/>
                </a:cubicBezTo>
                <a:cubicBezTo>
                  <a:pt x="6671" y="10262"/>
                  <a:pt x="7097" y="10402"/>
                  <a:pt x="7526" y="10526"/>
                </a:cubicBezTo>
                <a:cubicBezTo>
                  <a:pt x="7703" y="10562"/>
                  <a:pt x="7883" y="10633"/>
                  <a:pt x="8096" y="10702"/>
                </a:cubicBezTo>
                <a:cubicBezTo>
                  <a:pt x="8132" y="9784"/>
                  <a:pt x="8186" y="8917"/>
                  <a:pt x="8240" y="7999"/>
                </a:cubicBezTo>
                <a:close/>
                <a:moveTo>
                  <a:pt x="6099" y="20402"/>
                </a:moveTo>
                <a:cubicBezTo>
                  <a:pt x="6330" y="20366"/>
                  <a:pt x="6705" y="20366"/>
                  <a:pt x="7061" y="20295"/>
                </a:cubicBezTo>
                <a:cubicBezTo>
                  <a:pt x="8738" y="19959"/>
                  <a:pt x="9880" y="19042"/>
                  <a:pt x="10273" y="17328"/>
                </a:cubicBezTo>
                <a:cubicBezTo>
                  <a:pt x="10434" y="16675"/>
                  <a:pt x="10450" y="16004"/>
                  <a:pt x="10309" y="15350"/>
                </a:cubicBezTo>
                <a:cubicBezTo>
                  <a:pt x="10060" y="13884"/>
                  <a:pt x="9292" y="12790"/>
                  <a:pt x="7937" y="12119"/>
                </a:cubicBezTo>
                <a:cubicBezTo>
                  <a:pt x="7508" y="11908"/>
                  <a:pt x="7064" y="11730"/>
                  <a:pt x="6617" y="11555"/>
                </a:cubicBezTo>
                <a:cubicBezTo>
                  <a:pt x="6135" y="11379"/>
                  <a:pt x="5601" y="11362"/>
                  <a:pt x="5100" y="11519"/>
                </a:cubicBezTo>
                <a:cubicBezTo>
                  <a:pt x="3316" y="12030"/>
                  <a:pt x="2032" y="13090"/>
                  <a:pt x="1462" y="14875"/>
                </a:cubicBezTo>
                <a:cubicBezTo>
                  <a:pt x="1301" y="15335"/>
                  <a:pt x="1213" y="15793"/>
                  <a:pt x="1159" y="16270"/>
                </a:cubicBezTo>
                <a:cubicBezTo>
                  <a:pt x="1016" y="17966"/>
                  <a:pt x="1642" y="19097"/>
                  <a:pt x="3139" y="19786"/>
                </a:cubicBezTo>
                <a:cubicBezTo>
                  <a:pt x="4030" y="20175"/>
                  <a:pt x="4977" y="20386"/>
                  <a:pt x="6099" y="20404"/>
                </a:cubicBezTo>
                <a:lnTo>
                  <a:pt x="6099" y="20404"/>
                </a:lnTo>
                <a:close/>
                <a:moveTo>
                  <a:pt x="10576" y="4542"/>
                </a:moveTo>
                <a:cubicBezTo>
                  <a:pt x="11700" y="4435"/>
                  <a:pt x="12789" y="4366"/>
                  <a:pt x="13841" y="4206"/>
                </a:cubicBezTo>
                <a:cubicBezTo>
                  <a:pt x="14429" y="4117"/>
                  <a:pt x="15001" y="3942"/>
                  <a:pt x="15535" y="3695"/>
                </a:cubicBezTo>
                <a:cubicBezTo>
                  <a:pt x="16177" y="3413"/>
                  <a:pt x="16249" y="2864"/>
                  <a:pt x="15785" y="2335"/>
                </a:cubicBezTo>
                <a:cubicBezTo>
                  <a:pt x="15695" y="2228"/>
                  <a:pt x="15607" y="2124"/>
                  <a:pt x="15464" y="2035"/>
                </a:cubicBezTo>
                <a:cubicBezTo>
                  <a:pt x="15071" y="1842"/>
                  <a:pt x="14696" y="1575"/>
                  <a:pt x="14303" y="1488"/>
                </a:cubicBezTo>
                <a:cubicBezTo>
                  <a:pt x="12822" y="1099"/>
                  <a:pt x="11289" y="1010"/>
                  <a:pt x="9754" y="1224"/>
                </a:cubicBezTo>
                <a:cubicBezTo>
                  <a:pt x="8915" y="1330"/>
                  <a:pt x="8114" y="1559"/>
                  <a:pt x="7382" y="2002"/>
                </a:cubicBezTo>
                <a:cubicBezTo>
                  <a:pt x="6990" y="2248"/>
                  <a:pt x="6615" y="2548"/>
                  <a:pt x="6420" y="2973"/>
                </a:cubicBezTo>
                <a:cubicBezTo>
                  <a:pt x="6242" y="3362"/>
                  <a:pt x="6312" y="3697"/>
                  <a:pt x="6723" y="3890"/>
                </a:cubicBezTo>
                <a:cubicBezTo>
                  <a:pt x="7026" y="4050"/>
                  <a:pt x="7346" y="4155"/>
                  <a:pt x="7667" y="4208"/>
                </a:cubicBezTo>
                <a:cubicBezTo>
                  <a:pt x="8684" y="4368"/>
                  <a:pt x="9665" y="4455"/>
                  <a:pt x="10576" y="4544"/>
                </a:cubicBezTo>
                <a:lnTo>
                  <a:pt x="10576" y="4544"/>
                </a:lnTo>
                <a:close/>
                <a:moveTo>
                  <a:pt x="16390" y="4735"/>
                </a:moveTo>
                <a:cubicBezTo>
                  <a:pt x="15785" y="4910"/>
                  <a:pt x="15266" y="5106"/>
                  <a:pt x="14714" y="5213"/>
                </a:cubicBezTo>
                <a:cubicBezTo>
                  <a:pt x="13287" y="5530"/>
                  <a:pt x="11842" y="5566"/>
                  <a:pt x="10399" y="5530"/>
                </a:cubicBezTo>
                <a:cubicBezTo>
                  <a:pt x="8971" y="5495"/>
                  <a:pt x="7544" y="5406"/>
                  <a:pt x="6206" y="4770"/>
                </a:cubicBezTo>
                <a:lnTo>
                  <a:pt x="6206" y="6430"/>
                </a:lnTo>
                <a:cubicBezTo>
                  <a:pt x="6599" y="6695"/>
                  <a:pt x="6902" y="6837"/>
                  <a:pt x="7508" y="6908"/>
                </a:cubicBezTo>
                <a:cubicBezTo>
                  <a:pt x="8453" y="7015"/>
                  <a:pt x="9400" y="7102"/>
                  <a:pt x="10345" y="7155"/>
                </a:cubicBezTo>
                <a:cubicBezTo>
                  <a:pt x="12021" y="7244"/>
                  <a:pt x="13697" y="7066"/>
                  <a:pt x="15304" y="6608"/>
                </a:cubicBezTo>
                <a:cubicBezTo>
                  <a:pt x="15697" y="6502"/>
                  <a:pt x="16090" y="6362"/>
                  <a:pt x="16375" y="6148"/>
                </a:cubicBezTo>
                <a:lnTo>
                  <a:pt x="16393" y="4735"/>
                </a:lnTo>
                <a:lnTo>
                  <a:pt x="16393" y="4735"/>
                </a:lnTo>
                <a:close/>
                <a:moveTo>
                  <a:pt x="19761" y="11057"/>
                </a:moveTo>
                <a:cubicBezTo>
                  <a:pt x="18994" y="11393"/>
                  <a:pt x="18334" y="11746"/>
                  <a:pt x="17656" y="11975"/>
                </a:cubicBezTo>
                <a:cubicBezTo>
                  <a:pt x="15962" y="12575"/>
                  <a:pt x="14214" y="12575"/>
                  <a:pt x="12447" y="12417"/>
                </a:cubicBezTo>
                <a:cubicBezTo>
                  <a:pt x="11752" y="12364"/>
                  <a:pt x="11056" y="12242"/>
                  <a:pt x="10378" y="12153"/>
                </a:cubicBezTo>
                <a:cubicBezTo>
                  <a:pt x="10574" y="12470"/>
                  <a:pt x="10807" y="12806"/>
                  <a:pt x="11002" y="13142"/>
                </a:cubicBezTo>
                <a:cubicBezTo>
                  <a:pt x="11179" y="13477"/>
                  <a:pt x="11323" y="13866"/>
                  <a:pt x="11503" y="14255"/>
                </a:cubicBezTo>
                <a:cubicBezTo>
                  <a:pt x="11680" y="14290"/>
                  <a:pt x="11895" y="14326"/>
                  <a:pt x="12091" y="14344"/>
                </a:cubicBezTo>
                <a:cubicBezTo>
                  <a:pt x="13982" y="14450"/>
                  <a:pt x="15890" y="14273"/>
                  <a:pt x="17728" y="13779"/>
                </a:cubicBezTo>
                <a:cubicBezTo>
                  <a:pt x="18334" y="13619"/>
                  <a:pt x="18906" y="13355"/>
                  <a:pt x="19476" y="13108"/>
                </a:cubicBezTo>
                <a:cubicBezTo>
                  <a:pt x="19620" y="13055"/>
                  <a:pt x="19779" y="12966"/>
                  <a:pt x="19779" y="12773"/>
                </a:cubicBezTo>
                <a:cubicBezTo>
                  <a:pt x="19761" y="12226"/>
                  <a:pt x="19761" y="11659"/>
                  <a:pt x="19761" y="11059"/>
                </a:cubicBezTo>
                <a:lnTo>
                  <a:pt x="19761" y="11059"/>
                </a:lnTo>
                <a:close/>
                <a:moveTo>
                  <a:pt x="9344" y="10882"/>
                </a:moveTo>
                <a:cubicBezTo>
                  <a:pt x="9683" y="10988"/>
                  <a:pt x="10039" y="11128"/>
                  <a:pt x="10432" y="11199"/>
                </a:cubicBezTo>
                <a:cubicBezTo>
                  <a:pt x="12144" y="11553"/>
                  <a:pt x="13929" y="11606"/>
                  <a:pt x="15659" y="11375"/>
                </a:cubicBezTo>
                <a:cubicBezTo>
                  <a:pt x="16960" y="11199"/>
                  <a:pt x="18121" y="10686"/>
                  <a:pt x="19191" y="9926"/>
                </a:cubicBezTo>
                <a:cubicBezTo>
                  <a:pt x="19317" y="9819"/>
                  <a:pt x="19512" y="9697"/>
                  <a:pt x="19512" y="9555"/>
                </a:cubicBezTo>
                <a:cubicBezTo>
                  <a:pt x="19548" y="9237"/>
                  <a:pt x="19530" y="8884"/>
                  <a:pt x="19530" y="8548"/>
                </a:cubicBezTo>
                <a:cubicBezTo>
                  <a:pt x="19494" y="8548"/>
                  <a:pt x="19440" y="8566"/>
                  <a:pt x="19404" y="8584"/>
                </a:cubicBezTo>
                <a:cubicBezTo>
                  <a:pt x="18531" y="9219"/>
                  <a:pt x="17530" y="9537"/>
                  <a:pt x="16462" y="9715"/>
                </a:cubicBezTo>
                <a:cubicBezTo>
                  <a:pt x="14894" y="9962"/>
                  <a:pt x="13323" y="10033"/>
                  <a:pt x="11754" y="9890"/>
                </a:cubicBezTo>
                <a:cubicBezTo>
                  <a:pt x="10969" y="9819"/>
                  <a:pt x="10185" y="9715"/>
                  <a:pt x="9454" y="9395"/>
                </a:cubicBezTo>
                <a:cubicBezTo>
                  <a:pt x="9346" y="9359"/>
                  <a:pt x="9276" y="9324"/>
                  <a:pt x="9133" y="9270"/>
                </a:cubicBezTo>
                <a:cubicBezTo>
                  <a:pt x="9205" y="9799"/>
                  <a:pt x="9276" y="10295"/>
                  <a:pt x="9346" y="10877"/>
                </a:cubicBezTo>
                <a:lnTo>
                  <a:pt x="9346" y="10877"/>
                </a:lnTo>
                <a:close/>
                <a:moveTo>
                  <a:pt x="10912" y="19113"/>
                </a:moveTo>
                <a:cubicBezTo>
                  <a:pt x="12447" y="19659"/>
                  <a:pt x="17941" y="19659"/>
                  <a:pt x="19974" y="18353"/>
                </a:cubicBezTo>
                <a:cubicBezTo>
                  <a:pt x="19938" y="17910"/>
                  <a:pt x="19885" y="17470"/>
                  <a:pt x="19849" y="17028"/>
                </a:cubicBezTo>
                <a:cubicBezTo>
                  <a:pt x="17120" y="18053"/>
                  <a:pt x="14337" y="18159"/>
                  <a:pt x="11518" y="17859"/>
                </a:cubicBezTo>
                <a:cubicBezTo>
                  <a:pt x="11287" y="18284"/>
                  <a:pt x="11108" y="18690"/>
                  <a:pt x="10912" y="19113"/>
                </a:cubicBezTo>
                <a:lnTo>
                  <a:pt x="10912" y="19113"/>
                </a:lnTo>
                <a:close/>
                <a:moveTo>
                  <a:pt x="19759" y="14326"/>
                </a:moveTo>
                <a:cubicBezTo>
                  <a:pt x="17174" y="15244"/>
                  <a:pt x="14409" y="15544"/>
                  <a:pt x="11714" y="15190"/>
                </a:cubicBezTo>
                <a:lnTo>
                  <a:pt x="11714" y="16762"/>
                </a:lnTo>
                <a:cubicBezTo>
                  <a:pt x="11750" y="16797"/>
                  <a:pt x="11767" y="16797"/>
                  <a:pt x="11785" y="16797"/>
                </a:cubicBezTo>
                <a:cubicBezTo>
                  <a:pt x="12052" y="16815"/>
                  <a:pt x="12337" y="16833"/>
                  <a:pt x="12607" y="16833"/>
                </a:cubicBezTo>
                <a:cubicBezTo>
                  <a:pt x="14427" y="16939"/>
                  <a:pt x="16245" y="16762"/>
                  <a:pt x="18029" y="16337"/>
                </a:cubicBezTo>
                <a:cubicBezTo>
                  <a:pt x="18653" y="16195"/>
                  <a:pt x="19241" y="15948"/>
                  <a:pt x="19795" y="15648"/>
                </a:cubicBezTo>
                <a:lnTo>
                  <a:pt x="19759" y="14324"/>
                </a:lnTo>
                <a:lnTo>
                  <a:pt x="19759" y="14324"/>
                </a:lnTo>
                <a:close/>
                <a:moveTo>
                  <a:pt x="17600" y="5759"/>
                </a:moveTo>
                <a:cubicBezTo>
                  <a:pt x="17564" y="5795"/>
                  <a:pt x="17528" y="5830"/>
                  <a:pt x="17546" y="5866"/>
                </a:cubicBezTo>
                <a:cubicBezTo>
                  <a:pt x="17654" y="6430"/>
                  <a:pt x="17315" y="6766"/>
                  <a:pt x="16922" y="7050"/>
                </a:cubicBezTo>
                <a:cubicBezTo>
                  <a:pt x="16388" y="7439"/>
                  <a:pt x="15798" y="7633"/>
                  <a:pt x="15156" y="7775"/>
                </a:cubicBezTo>
                <a:cubicBezTo>
                  <a:pt x="13336" y="8164"/>
                  <a:pt x="11465" y="8286"/>
                  <a:pt x="9591" y="8110"/>
                </a:cubicBezTo>
                <a:cubicBezTo>
                  <a:pt x="9465" y="8093"/>
                  <a:pt x="9324" y="8110"/>
                  <a:pt x="9198" y="8110"/>
                </a:cubicBezTo>
                <a:cubicBezTo>
                  <a:pt x="9306" y="8253"/>
                  <a:pt x="9429" y="8375"/>
                  <a:pt x="9591" y="8428"/>
                </a:cubicBezTo>
                <a:cubicBezTo>
                  <a:pt x="9912" y="8553"/>
                  <a:pt x="10232" y="8639"/>
                  <a:pt x="10571" y="8710"/>
                </a:cubicBezTo>
                <a:cubicBezTo>
                  <a:pt x="12533" y="9028"/>
                  <a:pt x="14530" y="8975"/>
                  <a:pt x="16476" y="8604"/>
                </a:cubicBezTo>
                <a:cubicBezTo>
                  <a:pt x="17207" y="8462"/>
                  <a:pt x="17921" y="8250"/>
                  <a:pt x="18509" y="7773"/>
                </a:cubicBezTo>
                <a:cubicBezTo>
                  <a:pt x="18758" y="7562"/>
                  <a:pt x="18991" y="7313"/>
                  <a:pt x="19151" y="7013"/>
                </a:cubicBezTo>
                <a:cubicBezTo>
                  <a:pt x="19328" y="6713"/>
                  <a:pt x="19241" y="6466"/>
                  <a:pt x="18955" y="6270"/>
                </a:cubicBezTo>
                <a:cubicBezTo>
                  <a:pt x="18527" y="6006"/>
                  <a:pt x="18083" y="5828"/>
                  <a:pt x="17600" y="57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4" name="Google Shape;1984;p39"/>
          <p:cNvSpPr/>
          <p:nvPr/>
        </p:nvSpPr>
        <p:spPr>
          <a:xfrm>
            <a:off x="6730270" y="3633132"/>
            <a:ext cx="52699" cy="103842"/>
          </a:xfrm>
          <a:custGeom>
            <a:rect b="b" l="l" r="r" t="t"/>
            <a:pathLst>
              <a:path extrusionOk="0" h="21600" w="19482">
                <a:moveTo>
                  <a:pt x="11910" y="5055"/>
                </a:moveTo>
                <a:lnTo>
                  <a:pt x="11910" y="9735"/>
                </a:lnTo>
                <a:cubicBezTo>
                  <a:pt x="13083" y="10021"/>
                  <a:pt x="14267" y="10205"/>
                  <a:pt x="15355" y="10443"/>
                </a:cubicBezTo>
                <a:cubicBezTo>
                  <a:pt x="19635" y="11484"/>
                  <a:pt x="20734" y="13750"/>
                  <a:pt x="17955" y="15879"/>
                </a:cubicBezTo>
                <a:cubicBezTo>
                  <a:pt x="16782" y="16729"/>
                  <a:pt x="15852" y="17110"/>
                  <a:pt x="12407" y="17960"/>
                </a:cubicBezTo>
                <a:cubicBezTo>
                  <a:pt x="12069" y="18858"/>
                  <a:pt x="11730" y="19804"/>
                  <a:pt x="11487" y="20702"/>
                </a:cubicBezTo>
                <a:cubicBezTo>
                  <a:pt x="11318" y="21172"/>
                  <a:pt x="10896" y="21600"/>
                  <a:pt x="9892" y="21600"/>
                </a:cubicBezTo>
                <a:cubicBezTo>
                  <a:pt x="8888" y="21600"/>
                  <a:pt x="8465" y="21130"/>
                  <a:pt x="8296" y="20702"/>
                </a:cubicBezTo>
                <a:cubicBezTo>
                  <a:pt x="7958" y="19852"/>
                  <a:pt x="7704" y="18954"/>
                  <a:pt x="7461" y="17960"/>
                </a:cubicBezTo>
                <a:cubicBezTo>
                  <a:pt x="6204" y="17770"/>
                  <a:pt x="4862" y="17580"/>
                  <a:pt x="3509" y="17348"/>
                </a:cubicBezTo>
                <a:cubicBezTo>
                  <a:pt x="2833" y="17253"/>
                  <a:pt x="2251" y="17157"/>
                  <a:pt x="1575" y="17015"/>
                </a:cubicBezTo>
                <a:cubicBezTo>
                  <a:pt x="318" y="16682"/>
                  <a:pt x="-190" y="16164"/>
                  <a:pt x="64" y="15504"/>
                </a:cubicBezTo>
                <a:cubicBezTo>
                  <a:pt x="233" y="14892"/>
                  <a:pt x="1237" y="14511"/>
                  <a:pt x="2664" y="14559"/>
                </a:cubicBezTo>
                <a:cubicBezTo>
                  <a:pt x="4175" y="14606"/>
                  <a:pt x="5770" y="14796"/>
                  <a:pt x="7282" y="14844"/>
                </a:cubicBezTo>
                <a:cubicBezTo>
                  <a:pt x="7873" y="13851"/>
                  <a:pt x="7958" y="13286"/>
                  <a:pt x="7704" y="11585"/>
                </a:cubicBezTo>
                <a:cubicBezTo>
                  <a:pt x="6616" y="11347"/>
                  <a:pt x="5432" y="11157"/>
                  <a:pt x="4428" y="10877"/>
                </a:cubicBezTo>
                <a:cubicBezTo>
                  <a:pt x="64" y="9741"/>
                  <a:pt x="-866" y="7285"/>
                  <a:pt x="2156" y="5204"/>
                </a:cubicBezTo>
                <a:cubicBezTo>
                  <a:pt x="3414" y="4306"/>
                  <a:pt x="5094" y="3598"/>
                  <a:pt x="7028" y="3170"/>
                </a:cubicBezTo>
                <a:cubicBezTo>
                  <a:pt x="8201" y="2932"/>
                  <a:pt x="8624" y="2510"/>
                  <a:pt x="8708" y="1844"/>
                </a:cubicBezTo>
                <a:cubicBezTo>
                  <a:pt x="8708" y="1374"/>
                  <a:pt x="8877" y="946"/>
                  <a:pt x="9215" y="476"/>
                </a:cubicBezTo>
                <a:cubicBezTo>
                  <a:pt x="9384" y="333"/>
                  <a:pt x="9554" y="190"/>
                  <a:pt x="9807" y="143"/>
                </a:cubicBezTo>
                <a:cubicBezTo>
                  <a:pt x="10061" y="48"/>
                  <a:pt x="10314" y="0"/>
                  <a:pt x="10642" y="0"/>
                </a:cubicBezTo>
                <a:cubicBezTo>
                  <a:pt x="10896" y="48"/>
                  <a:pt x="11149" y="95"/>
                  <a:pt x="11403" y="238"/>
                </a:cubicBezTo>
                <a:cubicBezTo>
                  <a:pt x="11572" y="333"/>
                  <a:pt x="11741" y="476"/>
                  <a:pt x="11910" y="619"/>
                </a:cubicBezTo>
                <a:cubicBezTo>
                  <a:pt x="12079" y="1136"/>
                  <a:pt x="12164" y="1707"/>
                  <a:pt x="12248" y="2272"/>
                </a:cubicBezTo>
                <a:cubicBezTo>
                  <a:pt x="13337" y="2415"/>
                  <a:pt x="14351" y="2557"/>
                  <a:pt x="15355" y="2742"/>
                </a:cubicBezTo>
                <a:cubicBezTo>
                  <a:pt x="16951" y="3075"/>
                  <a:pt x="17712" y="3782"/>
                  <a:pt x="17543" y="4585"/>
                </a:cubicBezTo>
                <a:cubicBezTo>
                  <a:pt x="17374" y="5293"/>
                  <a:pt x="16708" y="5531"/>
                  <a:pt x="15524" y="5245"/>
                </a:cubicBezTo>
                <a:cubicBezTo>
                  <a:pt x="14267" y="5150"/>
                  <a:pt x="13337" y="4776"/>
                  <a:pt x="11910" y="5055"/>
                </a:cubicBezTo>
                <a:close/>
                <a:moveTo>
                  <a:pt x="7958" y="6001"/>
                </a:moveTo>
                <a:cubicBezTo>
                  <a:pt x="5686" y="6756"/>
                  <a:pt x="4597" y="7511"/>
                  <a:pt x="5020" y="8130"/>
                </a:cubicBezTo>
                <a:cubicBezTo>
                  <a:pt x="5527" y="8837"/>
                  <a:pt x="6616" y="8980"/>
                  <a:pt x="7958" y="9123"/>
                </a:cubicBezTo>
                <a:lnTo>
                  <a:pt x="7958" y="6001"/>
                </a:lnTo>
                <a:close/>
                <a:moveTo>
                  <a:pt x="12153" y="14791"/>
                </a:moveTo>
                <a:cubicBezTo>
                  <a:pt x="13664" y="14505"/>
                  <a:pt x="15006" y="14130"/>
                  <a:pt x="14922" y="13280"/>
                </a:cubicBezTo>
                <a:cubicBezTo>
                  <a:pt x="14922" y="12572"/>
                  <a:pt x="13495" y="12430"/>
                  <a:pt x="12322" y="12334"/>
                </a:cubicBezTo>
                <a:cubicBezTo>
                  <a:pt x="12238" y="12334"/>
                  <a:pt x="12153" y="12382"/>
                  <a:pt x="11900" y="12430"/>
                </a:cubicBezTo>
                <a:lnTo>
                  <a:pt x="11900" y="13988"/>
                </a:lnTo>
                <a:cubicBezTo>
                  <a:pt x="11900" y="14226"/>
                  <a:pt x="11984" y="14457"/>
                  <a:pt x="12153" y="147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5" name="Google Shape;1985;p39"/>
          <p:cNvSpPr/>
          <p:nvPr/>
        </p:nvSpPr>
        <p:spPr>
          <a:xfrm>
            <a:off x="7077289" y="3476238"/>
            <a:ext cx="155744" cy="277719"/>
          </a:xfrm>
          <a:custGeom>
            <a:rect b="b" l="l" r="r" t="t"/>
            <a:pathLst>
              <a:path extrusionOk="0" h="21583" w="21445">
                <a:moveTo>
                  <a:pt x="13712" y="17435"/>
                </a:moveTo>
                <a:cubicBezTo>
                  <a:pt x="15685" y="17135"/>
                  <a:pt x="17969" y="16728"/>
                  <a:pt x="19722" y="15792"/>
                </a:cubicBezTo>
                <a:cubicBezTo>
                  <a:pt x="21005" y="15104"/>
                  <a:pt x="21600" y="14168"/>
                  <a:pt x="21411" y="13248"/>
                </a:cubicBezTo>
                <a:cubicBezTo>
                  <a:pt x="21190" y="12331"/>
                  <a:pt x="20190" y="11517"/>
                  <a:pt x="18658" y="11057"/>
                </a:cubicBezTo>
                <a:cubicBezTo>
                  <a:pt x="17875" y="10829"/>
                  <a:pt x="17032" y="10669"/>
                  <a:pt x="16154" y="10562"/>
                </a:cubicBezTo>
                <a:cubicBezTo>
                  <a:pt x="15185" y="10455"/>
                  <a:pt x="14181" y="10386"/>
                  <a:pt x="13244" y="10333"/>
                </a:cubicBezTo>
                <a:cubicBezTo>
                  <a:pt x="12901" y="10297"/>
                  <a:pt x="12554" y="10297"/>
                  <a:pt x="12180" y="10262"/>
                </a:cubicBezTo>
                <a:lnTo>
                  <a:pt x="12180" y="3605"/>
                </a:lnTo>
                <a:cubicBezTo>
                  <a:pt x="13807" y="3552"/>
                  <a:pt x="15185" y="3640"/>
                  <a:pt x="16437" y="3940"/>
                </a:cubicBezTo>
                <a:cubicBezTo>
                  <a:pt x="17406" y="4151"/>
                  <a:pt x="17784" y="4436"/>
                  <a:pt x="17816" y="4894"/>
                </a:cubicBezTo>
                <a:cubicBezTo>
                  <a:pt x="17847" y="4965"/>
                  <a:pt x="17879" y="5018"/>
                  <a:pt x="17973" y="5069"/>
                </a:cubicBezTo>
                <a:cubicBezTo>
                  <a:pt x="18005" y="5087"/>
                  <a:pt x="18036" y="5105"/>
                  <a:pt x="18036" y="5122"/>
                </a:cubicBezTo>
                <a:cubicBezTo>
                  <a:pt x="18068" y="5140"/>
                  <a:pt x="18068" y="5158"/>
                  <a:pt x="18099" y="5158"/>
                </a:cubicBezTo>
                <a:cubicBezTo>
                  <a:pt x="18131" y="5158"/>
                  <a:pt x="18162" y="5176"/>
                  <a:pt x="18162" y="5176"/>
                </a:cubicBezTo>
                <a:cubicBezTo>
                  <a:pt x="18194" y="5176"/>
                  <a:pt x="18225" y="5176"/>
                  <a:pt x="18225" y="5158"/>
                </a:cubicBezTo>
                <a:cubicBezTo>
                  <a:pt x="18257" y="5158"/>
                  <a:pt x="18288" y="5140"/>
                  <a:pt x="18288" y="5122"/>
                </a:cubicBezTo>
                <a:cubicBezTo>
                  <a:pt x="18446" y="5016"/>
                  <a:pt x="18540" y="4894"/>
                  <a:pt x="18599" y="4769"/>
                </a:cubicBezTo>
                <a:cubicBezTo>
                  <a:pt x="18658" y="4645"/>
                  <a:pt x="18662" y="4505"/>
                  <a:pt x="18662" y="4380"/>
                </a:cubicBezTo>
                <a:cubicBezTo>
                  <a:pt x="18631" y="4238"/>
                  <a:pt x="18536" y="4116"/>
                  <a:pt x="18410" y="3991"/>
                </a:cubicBezTo>
                <a:cubicBezTo>
                  <a:pt x="18284" y="3885"/>
                  <a:pt x="18099" y="3780"/>
                  <a:pt x="17910" y="3692"/>
                </a:cubicBezTo>
                <a:cubicBezTo>
                  <a:pt x="17284" y="3427"/>
                  <a:pt x="16563" y="3232"/>
                  <a:pt x="15811" y="3127"/>
                </a:cubicBezTo>
                <a:cubicBezTo>
                  <a:pt x="14964" y="3020"/>
                  <a:pt x="14090" y="2934"/>
                  <a:pt x="13181" y="2880"/>
                </a:cubicBezTo>
                <a:cubicBezTo>
                  <a:pt x="12869" y="2845"/>
                  <a:pt x="12586" y="2845"/>
                  <a:pt x="12243" y="2809"/>
                </a:cubicBezTo>
                <a:lnTo>
                  <a:pt x="12243" y="1307"/>
                </a:lnTo>
                <a:cubicBezTo>
                  <a:pt x="12243" y="1201"/>
                  <a:pt x="12275" y="1096"/>
                  <a:pt x="12275" y="990"/>
                </a:cubicBezTo>
                <a:cubicBezTo>
                  <a:pt x="12306" y="796"/>
                  <a:pt x="12306" y="601"/>
                  <a:pt x="12275" y="390"/>
                </a:cubicBezTo>
                <a:cubicBezTo>
                  <a:pt x="12243" y="230"/>
                  <a:pt x="11901" y="-17"/>
                  <a:pt x="11617" y="1"/>
                </a:cubicBezTo>
                <a:cubicBezTo>
                  <a:pt x="11428" y="19"/>
                  <a:pt x="11306" y="36"/>
                  <a:pt x="11149" y="107"/>
                </a:cubicBezTo>
                <a:cubicBezTo>
                  <a:pt x="10991" y="161"/>
                  <a:pt x="10896" y="232"/>
                  <a:pt x="10837" y="319"/>
                </a:cubicBezTo>
                <a:cubicBezTo>
                  <a:pt x="10711" y="512"/>
                  <a:pt x="10648" y="707"/>
                  <a:pt x="10648" y="918"/>
                </a:cubicBezTo>
                <a:cubicBezTo>
                  <a:pt x="10648" y="954"/>
                  <a:pt x="10617" y="1007"/>
                  <a:pt x="10617" y="1061"/>
                </a:cubicBezTo>
                <a:cubicBezTo>
                  <a:pt x="10554" y="1521"/>
                  <a:pt x="10459" y="1978"/>
                  <a:pt x="10396" y="2456"/>
                </a:cubicBezTo>
                <a:lnTo>
                  <a:pt x="10333" y="2952"/>
                </a:lnTo>
                <a:lnTo>
                  <a:pt x="10113" y="2987"/>
                </a:lnTo>
                <a:cubicBezTo>
                  <a:pt x="9892" y="3023"/>
                  <a:pt x="9676" y="3040"/>
                  <a:pt x="9424" y="3058"/>
                </a:cubicBezTo>
                <a:cubicBezTo>
                  <a:pt x="6419" y="3376"/>
                  <a:pt x="4288" y="3958"/>
                  <a:pt x="2725" y="4931"/>
                </a:cubicBezTo>
                <a:cubicBezTo>
                  <a:pt x="1315" y="5796"/>
                  <a:pt x="721" y="6909"/>
                  <a:pt x="1130" y="8004"/>
                </a:cubicBezTo>
                <a:cubicBezTo>
                  <a:pt x="1504" y="9082"/>
                  <a:pt x="2788" y="9982"/>
                  <a:pt x="4635" y="10477"/>
                </a:cubicBezTo>
                <a:cubicBezTo>
                  <a:pt x="5513" y="10706"/>
                  <a:pt x="6450" y="10866"/>
                  <a:pt x="7388" y="10989"/>
                </a:cubicBezTo>
                <a:cubicBezTo>
                  <a:pt x="7951" y="11077"/>
                  <a:pt x="8608" y="11131"/>
                  <a:pt x="9172" y="11182"/>
                </a:cubicBezTo>
                <a:cubicBezTo>
                  <a:pt x="9361" y="11200"/>
                  <a:pt x="9609" y="11217"/>
                  <a:pt x="9798" y="11235"/>
                </a:cubicBezTo>
                <a:lnTo>
                  <a:pt x="9798" y="16499"/>
                </a:lnTo>
                <a:cubicBezTo>
                  <a:pt x="6982" y="16446"/>
                  <a:pt x="3694" y="16270"/>
                  <a:pt x="378" y="15528"/>
                </a:cubicBezTo>
                <a:cubicBezTo>
                  <a:pt x="347" y="15510"/>
                  <a:pt x="315" y="15510"/>
                  <a:pt x="315" y="15510"/>
                </a:cubicBezTo>
                <a:cubicBezTo>
                  <a:pt x="284" y="15510"/>
                  <a:pt x="252" y="15528"/>
                  <a:pt x="252" y="15528"/>
                </a:cubicBezTo>
                <a:cubicBezTo>
                  <a:pt x="189" y="15564"/>
                  <a:pt x="126" y="15599"/>
                  <a:pt x="63" y="15635"/>
                </a:cubicBezTo>
                <a:cubicBezTo>
                  <a:pt x="0" y="15670"/>
                  <a:pt x="0" y="15724"/>
                  <a:pt x="0" y="15777"/>
                </a:cubicBezTo>
                <a:cubicBezTo>
                  <a:pt x="0" y="15848"/>
                  <a:pt x="32" y="15937"/>
                  <a:pt x="63" y="16006"/>
                </a:cubicBezTo>
                <a:cubicBezTo>
                  <a:pt x="126" y="16077"/>
                  <a:pt x="189" y="16148"/>
                  <a:pt x="284" y="16181"/>
                </a:cubicBezTo>
                <a:cubicBezTo>
                  <a:pt x="595" y="16357"/>
                  <a:pt x="910" y="16517"/>
                  <a:pt x="1284" y="16659"/>
                </a:cubicBezTo>
                <a:cubicBezTo>
                  <a:pt x="2599" y="17137"/>
                  <a:pt x="4068" y="17419"/>
                  <a:pt x="5852" y="17559"/>
                </a:cubicBezTo>
                <a:cubicBezTo>
                  <a:pt x="6821" y="17630"/>
                  <a:pt x="7762" y="17683"/>
                  <a:pt x="8762" y="17735"/>
                </a:cubicBezTo>
                <a:cubicBezTo>
                  <a:pt x="9168" y="17770"/>
                  <a:pt x="9577" y="17770"/>
                  <a:pt x="9983" y="17806"/>
                </a:cubicBezTo>
                <a:lnTo>
                  <a:pt x="9983" y="18334"/>
                </a:lnTo>
                <a:cubicBezTo>
                  <a:pt x="10014" y="19165"/>
                  <a:pt x="10046" y="20083"/>
                  <a:pt x="10109" y="20965"/>
                </a:cubicBezTo>
                <a:cubicBezTo>
                  <a:pt x="10140" y="21159"/>
                  <a:pt x="10140" y="21547"/>
                  <a:pt x="10893" y="21583"/>
                </a:cubicBezTo>
                <a:lnTo>
                  <a:pt x="11019" y="21583"/>
                </a:lnTo>
                <a:cubicBezTo>
                  <a:pt x="11519" y="21583"/>
                  <a:pt x="11897" y="21407"/>
                  <a:pt x="12050" y="21072"/>
                </a:cubicBezTo>
                <a:cubicBezTo>
                  <a:pt x="12176" y="20825"/>
                  <a:pt x="12239" y="20561"/>
                  <a:pt x="12239" y="20294"/>
                </a:cubicBezTo>
                <a:cubicBezTo>
                  <a:pt x="12271" y="19659"/>
                  <a:pt x="12271" y="19023"/>
                  <a:pt x="12239" y="18334"/>
                </a:cubicBezTo>
                <a:lnTo>
                  <a:pt x="12239" y="17628"/>
                </a:lnTo>
                <a:cubicBezTo>
                  <a:pt x="12397" y="17610"/>
                  <a:pt x="12523" y="17592"/>
                  <a:pt x="12676" y="17575"/>
                </a:cubicBezTo>
                <a:cubicBezTo>
                  <a:pt x="13019" y="17539"/>
                  <a:pt x="13366" y="17486"/>
                  <a:pt x="13708" y="17432"/>
                </a:cubicBezTo>
                <a:close/>
                <a:moveTo>
                  <a:pt x="18595" y="14661"/>
                </a:moveTo>
                <a:cubicBezTo>
                  <a:pt x="18127" y="14926"/>
                  <a:pt x="17595" y="15139"/>
                  <a:pt x="17000" y="15333"/>
                </a:cubicBezTo>
                <a:cubicBezTo>
                  <a:pt x="15437" y="15828"/>
                  <a:pt x="13744" y="16092"/>
                  <a:pt x="12086" y="16268"/>
                </a:cubicBezTo>
                <a:lnTo>
                  <a:pt x="12086" y="11306"/>
                </a:lnTo>
                <a:lnTo>
                  <a:pt x="12212" y="11306"/>
                </a:lnTo>
                <a:cubicBezTo>
                  <a:pt x="13933" y="11377"/>
                  <a:pt x="15532" y="11448"/>
                  <a:pt x="17095" y="11784"/>
                </a:cubicBezTo>
                <a:cubicBezTo>
                  <a:pt x="18001" y="11977"/>
                  <a:pt x="18627" y="12280"/>
                  <a:pt x="19005" y="12702"/>
                </a:cubicBezTo>
                <a:cubicBezTo>
                  <a:pt x="19726" y="13426"/>
                  <a:pt x="19568" y="14133"/>
                  <a:pt x="18599" y="14661"/>
                </a:cubicBezTo>
                <a:lnTo>
                  <a:pt x="18599" y="14661"/>
                </a:lnTo>
                <a:close/>
                <a:moveTo>
                  <a:pt x="10270" y="3658"/>
                </a:moveTo>
                <a:lnTo>
                  <a:pt x="9896" y="10140"/>
                </a:lnTo>
                <a:cubicBezTo>
                  <a:pt x="8301" y="10051"/>
                  <a:pt x="6639" y="9911"/>
                  <a:pt x="5108" y="9486"/>
                </a:cubicBezTo>
                <a:cubicBezTo>
                  <a:pt x="3855" y="9133"/>
                  <a:pt x="3009" y="8551"/>
                  <a:pt x="2666" y="7844"/>
                </a:cubicBezTo>
                <a:cubicBezTo>
                  <a:pt x="2355" y="7138"/>
                  <a:pt x="2603" y="6360"/>
                  <a:pt x="3450" y="5707"/>
                </a:cubicBezTo>
                <a:cubicBezTo>
                  <a:pt x="4796" y="4629"/>
                  <a:pt x="6797" y="4154"/>
                  <a:pt x="8612" y="3869"/>
                </a:cubicBezTo>
                <a:cubicBezTo>
                  <a:pt x="8987" y="3816"/>
                  <a:pt x="9365" y="3763"/>
                  <a:pt x="9802" y="3709"/>
                </a:cubicBezTo>
                <a:cubicBezTo>
                  <a:pt x="9959" y="3709"/>
                  <a:pt x="10144" y="3692"/>
                  <a:pt x="10270" y="3656"/>
                </a:cubicBezTo>
                <a:lnTo>
                  <a:pt x="10270" y="36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6" name="Google Shape;1986;p39"/>
          <p:cNvSpPr/>
          <p:nvPr/>
        </p:nvSpPr>
        <p:spPr>
          <a:xfrm>
            <a:off x="7354021" y="3473709"/>
            <a:ext cx="197884" cy="283313"/>
          </a:xfrm>
          <a:custGeom>
            <a:rect b="b" l="l" r="r" t="t"/>
            <a:pathLst>
              <a:path extrusionOk="0" h="21455" w="21416">
                <a:moveTo>
                  <a:pt x="11773" y="11760"/>
                </a:moveTo>
                <a:lnTo>
                  <a:pt x="11773" y="15304"/>
                </a:lnTo>
                <a:cubicBezTo>
                  <a:pt x="11823" y="15270"/>
                  <a:pt x="11897" y="15252"/>
                  <a:pt x="11947" y="15218"/>
                </a:cubicBezTo>
                <a:cubicBezTo>
                  <a:pt x="13742" y="13670"/>
                  <a:pt x="16128" y="12860"/>
                  <a:pt x="18907" y="12567"/>
                </a:cubicBezTo>
                <a:cubicBezTo>
                  <a:pt x="19276" y="12533"/>
                  <a:pt x="19669" y="12463"/>
                  <a:pt x="20015" y="12429"/>
                </a:cubicBezTo>
                <a:cubicBezTo>
                  <a:pt x="20706" y="12342"/>
                  <a:pt x="21173" y="12550"/>
                  <a:pt x="21318" y="13048"/>
                </a:cubicBezTo>
                <a:cubicBezTo>
                  <a:pt x="21467" y="13581"/>
                  <a:pt x="21442" y="14098"/>
                  <a:pt x="21269" y="14631"/>
                </a:cubicBezTo>
                <a:cubicBezTo>
                  <a:pt x="20777" y="16162"/>
                  <a:pt x="19424" y="17264"/>
                  <a:pt x="17604" y="18109"/>
                </a:cubicBezTo>
                <a:cubicBezTo>
                  <a:pt x="16252" y="18763"/>
                  <a:pt x="14726" y="19193"/>
                  <a:pt x="13101" y="19417"/>
                </a:cubicBezTo>
                <a:cubicBezTo>
                  <a:pt x="12683" y="19468"/>
                  <a:pt x="12266" y="19468"/>
                  <a:pt x="11773" y="19520"/>
                </a:cubicBezTo>
                <a:cubicBezTo>
                  <a:pt x="11798" y="19761"/>
                  <a:pt x="11773" y="19986"/>
                  <a:pt x="11724" y="20226"/>
                </a:cubicBezTo>
                <a:cubicBezTo>
                  <a:pt x="11650" y="20536"/>
                  <a:pt x="11526" y="20846"/>
                  <a:pt x="11356" y="21155"/>
                </a:cubicBezTo>
                <a:cubicBezTo>
                  <a:pt x="11306" y="21259"/>
                  <a:pt x="11207" y="21326"/>
                  <a:pt x="11086" y="21396"/>
                </a:cubicBezTo>
                <a:cubicBezTo>
                  <a:pt x="10963" y="21448"/>
                  <a:pt x="10817" y="21465"/>
                  <a:pt x="10669" y="21448"/>
                </a:cubicBezTo>
                <a:cubicBezTo>
                  <a:pt x="10520" y="21448"/>
                  <a:pt x="10350" y="21413"/>
                  <a:pt x="10251" y="21326"/>
                </a:cubicBezTo>
                <a:cubicBezTo>
                  <a:pt x="10152" y="21240"/>
                  <a:pt x="10053" y="21155"/>
                  <a:pt x="10028" y="21034"/>
                </a:cubicBezTo>
                <a:cubicBezTo>
                  <a:pt x="9929" y="20724"/>
                  <a:pt x="9879" y="20432"/>
                  <a:pt x="9830" y="20122"/>
                </a:cubicBezTo>
                <a:cubicBezTo>
                  <a:pt x="9805" y="19967"/>
                  <a:pt x="9805" y="19813"/>
                  <a:pt x="9830" y="19657"/>
                </a:cubicBezTo>
                <a:cubicBezTo>
                  <a:pt x="9214" y="19605"/>
                  <a:pt x="8672" y="19570"/>
                  <a:pt x="8134" y="19486"/>
                </a:cubicBezTo>
                <a:cubicBezTo>
                  <a:pt x="4689" y="18918"/>
                  <a:pt x="2058" y="17576"/>
                  <a:pt x="458" y="15337"/>
                </a:cubicBezTo>
                <a:cubicBezTo>
                  <a:pt x="260" y="15079"/>
                  <a:pt x="115" y="14804"/>
                  <a:pt x="40" y="14512"/>
                </a:cubicBezTo>
                <a:cubicBezTo>
                  <a:pt x="-133" y="13910"/>
                  <a:pt x="263" y="13410"/>
                  <a:pt x="1099" y="13256"/>
                </a:cubicBezTo>
                <a:cubicBezTo>
                  <a:pt x="3683" y="12808"/>
                  <a:pt x="6190" y="12894"/>
                  <a:pt x="8576" y="13806"/>
                </a:cubicBezTo>
                <a:cubicBezTo>
                  <a:pt x="9068" y="13994"/>
                  <a:pt x="9486" y="14289"/>
                  <a:pt x="10003" y="14581"/>
                </a:cubicBezTo>
                <a:cubicBezTo>
                  <a:pt x="10176" y="13670"/>
                  <a:pt x="10176" y="12756"/>
                  <a:pt x="10272" y="11827"/>
                </a:cubicBezTo>
                <a:cubicBezTo>
                  <a:pt x="9486" y="11757"/>
                  <a:pt x="8747" y="11740"/>
                  <a:pt x="8059" y="11638"/>
                </a:cubicBezTo>
                <a:cubicBezTo>
                  <a:pt x="4961" y="11225"/>
                  <a:pt x="2820" y="9986"/>
                  <a:pt x="2033" y="7816"/>
                </a:cubicBezTo>
                <a:cubicBezTo>
                  <a:pt x="1467" y="6233"/>
                  <a:pt x="1885" y="4735"/>
                  <a:pt x="2993" y="3325"/>
                </a:cubicBezTo>
                <a:cubicBezTo>
                  <a:pt x="3609" y="2567"/>
                  <a:pt x="4395" y="1879"/>
                  <a:pt x="5354" y="1329"/>
                </a:cubicBezTo>
                <a:cubicBezTo>
                  <a:pt x="6438" y="692"/>
                  <a:pt x="7765" y="435"/>
                  <a:pt x="9093" y="192"/>
                </a:cubicBezTo>
                <a:cubicBezTo>
                  <a:pt x="11062" y="-135"/>
                  <a:pt x="12981" y="-31"/>
                  <a:pt x="14875" y="398"/>
                </a:cubicBezTo>
                <a:cubicBezTo>
                  <a:pt x="16376" y="725"/>
                  <a:pt x="17629" y="1465"/>
                  <a:pt x="18344" y="2446"/>
                </a:cubicBezTo>
                <a:cubicBezTo>
                  <a:pt x="19502" y="3960"/>
                  <a:pt x="19994" y="5562"/>
                  <a:pt x="19502" y="7249"/>
                </a:cubicBezTo>
                <a:cubicBezTo>
                  <a:pt x="18836" y="9486"/>
                  <a:pt x="16821" y="10846"/>
                  <a:pt x="13695" y="11448"/>
                </a:cubicBezTo>
                <a:cubicBezTo>
                  <a:pt x="13129" y="11586"/>
                  <a:pt x="12467" y="11654"/>
                  <a:pt x="11777" y="11757"/>
                </a:cubicBezTo>
                <a:close/>
                <a:moveTo>
                  <a:pt x="9731" y="1054"/>
                </a:moveTo>
                <a:cubicBezTo>
                  <a:pt x="7861" y="1036"/>
                  <a:pt x="6976" y="1260"/>
                  <a:pt x="5695" y="2223"/>
                </a:cubicBezTo>
                <a:cubicBezTo>
                  <a:pt x="4194" y="3360"/>
                  <a:pt x="3333" y="4703"/>
                  <a:pt x="3284" y="6251"/>
                </a:cubicBezTo>
                <a:cubicBezTo>
                  <a:pt x="3234" y="8076"/>
                  <a:pt x="4513" y="9934"/>
                  <a:pt x="7809" y="10502"/>
                </a:cubicBezTo>
                <a:cubicBezTo>
                  <a:pt x="9926" y="10863"/>
                  <a:pt x="12139" y="10759"/>
                  <a:pt x="14157" y="10227"/>
                </a:cubicBezTo>
                <a:cubicBezTo>
                  <a:pt x="16345" y="9659"/>
                  <a:pt x="17626" y="8522"/>
                  <a:pt x="17994" y="6887"/>
                </a:cubicBezTo>
                <a:cubicBezTo>
                  <a:pt x="18264" y="5614"/>
                  <a:pt x="17846" y="4425"/>
                  <a:pt x="17035" y="3291"/>
                </a:cubicBezTo>
                <a:cubicBezTo>
                  <a:pt x="16345" y="2275"/>
                  <a:pt x="15141" y="1638"/>
                  <a:pt x="13565" y="1433"/>
                </a:cubicBezTo>
                <a:cubicBezTo>
                  <a:pt x="12337" y="1244"/>
                  <a:pt x="11031" y="1175"/>
                  <a:pt x="9728" y="1054"/>
                </a:cubicBezTo>
                <a:close/>
                <a:moveTo>
                  <a:pt x="9904" y="18472"/>
                </a:moveTo>
                <a:lnTo>
                  <a:pt x="9904" y="16716"/>
                </a:lnTo>
                <a:cubicBezTo>
                  <a:pt x="9879" y="16612"/>
                  <a:pt x="9830" y="16545"/>
                  <a:pt x="9756" y="16476"/>
                </a:cubicBezTo>
                <a:cubicBezTo>
                  <a:pt x="9412" y="16149"/>
                  <a:pt x="9019" y="15805"/>
                  <a:pt x="8672" y="15478"/>
                </a:cubicBezTo>
                <a:cubicBezTo>
                  <a:pt x="8131" y="14980"/>
                  <a:pt x="7394" y="14601"/>
                  <a:pt x="6534" y="14427"/>
                </a:cubicBezTo>
                <a:cubicBezTo>
                  <a:pt x="5181" y="14100"/>
                  <a:pt x="3705" y="13979"/>
                  <a:pt x="2278" y="14118"/>
                </a:cubicBezTo>
                <a:cubicBezTo>
                  <a:pt x="2105" y="14135"/>
                  <a:pt x="1934" y="14170"/>
                  <a:pt x="1761" y="14204"/>
                </a:cubicBezTo>
                <a:cubicBezTo>
                  <a:pt x="2869" y="16820"/>
                  <a:pt x="7199" y="18576"/>
                  <a:pt x="9904" y="18472"/>
                </a:cubicBezTo>
                <a:close/>
                <a:moveTo>
                  <a:pt x="19718" y="13568"/>
                </a:moveTo>
                <a:cubicBezTo>
                  <a:pt x="19570" y="13550"/>
                  <a:pt x="19449" y="13550"/>
                  <a:pt x="19301" y="13550"/>
                </a:cubicBezTo>
                <a:cubicBezTo>
                  <a:pt x="17973" y="13672"/>
                  <a:pt x="16691" y="13895"/>
                  <a:pt x="15537" y="14360"/>
                </a:cubicBezTo>
                <a:cubicBezTo>
                  <a:pt x="14259" y="14876"/>
                  <a:pt x="13126" y="15514"/>
                  <a:pt x="12365" y="16426"/>
                </a:cubicBezTo>
                <a:cubicBezTo>
                  <a:pt x="11897" y="16993"/>
                  <a:pt x="11674" y="17647"/>
                  <a:pt x="11749" y="18284"/>
                </a:cubicBezTo>
                <a:cubicBezTo>
                  <a:pt x="11947" y="18301"/>
                  <a:pt x="12142" y="18301"/>
                  <a:pt x="12340" y="18284"/>
                </a:cubicBezTo>
                <a:cubicBezTo>
                  <a:pt x="14949" y="17974"/>
                  <a:pt x="17162" y="17147"/>
                  <a:pt x="18784" y="15668"/>
                </a:cubicBezTo>
                <a:cubicBezTo>
                  <a:pt x="19474" y="15084"/>
                  <a:pt x="19793" y="14326"/>
                  <a:pt x="19718" y="135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7" name="Google Shape;1987;p39"/>
          <p:cNvSpPr/>
          <p:nvPr/>
        </p:nvSpPr>
        <p:spPr>
          <a:xfrm>
            <a:off x="7425070" y="3501529"/>
            <a:ext cx="60027" cy="106542"/>
          </a:xfrm>
          <a:custGeom>
            <a:rect b="b" l="l" r="r" t="t"/>
            <a:pathLst>
              <a:path extrusionOk="0" h="21600" w="20522">
                <a:moveTo>
                  <a:pt x="12354" y="18517"/>
                </a:moveTo>
                <a:cubicBezTo>
                  <a:pt x="12198" y="19114"/>
                  <a:pt x="12198" y="19716"/>
                  <a:pt x="11963" y="20267"/>
                </a:cubicBezTo>
                <a:cubicBezTo>
                  <a:pt x="11728" y="21096"/>
                  <a:pt x="10956" y="21600"/>
                  <a:pt x="9861" y="21600"/>
                </a:cubicBezTo>
                <a:cubicBezTo>
                  <a:pt x="8766" y="21600"/>
                  <a:pt x="7993" y="21183"/>
                  <a:pt x="7612" y="20354"/>
                </a:cubicBezTo>
                <a:cubicBezTo>
                  <a:pt x="7377" y="19757"/>
                  <a:pt x="7221" y="19154"/>
                  <a:pt x="7064" y="18557"/>
                </a:cubicBezTo>
                <a:cubicBezTo>
                  <a:pt x="5510" y="18233"/>
                  <a:pt x="4033" y="17960"/>
                  <a:pt x="2478" y="17589"/>
                </a:cubicBezTo>
                <a:cubicBezTo>
                  <a:pt x="2009" y="17497"/>
                  <a:pt x="1471" y="17311"/>
                  <a:pt x="1080" y="17132"/>
                </a:cubicBezTo>
                <a:cubicBezTo>
                  <a:pt x="151" y="16761"/>
                  <a:pt x="-240" y="16257"/>
                  <a:pt x="151" y="15613"/>
                </a:cubicBezTo>
                <a:cubicBezTo>
                  <a:pt x="620" y="14970"/>
                  <a:pt x="1549" y="15016"/>
                  <a:pt x="2478" y="15155"/>
                </a:cubicBezTo>
                <a:cubicBezTo>
                  <a:pt x="3955" y="15341"/>
                  <a:pt x="5510" y="15573"/>
                  <a:pt x="7299" y="15799"/>
                </a:cubicBezTo>
                <a:lnTo>
                  <a:pt x="7690" y="11191"/>
                </a:lnTo>
                <a:cubicBezTo>
                  <a:pt x="6605" y="11006"/>
                  <a:pt x="5744" y="10867"/>
                  <a:pt x="4972" y="10687"/>
                </a:cubicBezTo>
                <a:cubicBezTo>
                  <a:pt x="542" y="9765"/>
                  <a:pt x="-5" y="7644"/>
                  <a:pt x="1784" y="5575"/>
                </a:cubicBezTo>
                <a:cubicBezTo>
                  <a:pt x="2869" y="4329"/>
                  <a:pt x="4190" y="3640"/>
                  <a:pt x="7925" y="2533"/>
                </a:cubicBezTo>
                <a:cubicBezTo>
                  <a:pt x="7847" y="2075"/>
                  <a:pt x="7847" y="1518"/>
                  <a:pt x="7768" y="1014"/>
                </a:cubicBezTo>
                <a:cubicBezTo>
                  <a:pt x="7690" y="510"/>
                  <a:pt x="8081" y="0"/>
                  <a:pt x="8932" y="0"/>
                </a:cubicBezTo>
                <a:cubicBezTo>
                  <a:pt x="9323" y="46"/>
                  <a:pt x="9636" y="93"/>
                  <a:pt x="9939" y="185"/>
                </a:cubicBezTo>
                <a:cubicBezTo>
                  <a:pt x="10252" y="278"/>
                  <a:pt x="10487" y="464"/>
                  <a:pt x="10712" y="603"/>
                </a:cubicBezTo>
                <a:cubicBezTo>
                  <a:pt x="11181" y="1061"/>
                  <a:pt x="11337" y="1617"/>
                  <a:pt x="11562" y="2121"/>
                </a:cubicBezTo>
                <a:cubicBezTo>
                  <a:pt x="12961" y="2492"/>
                  <a:pt x="14515" y="2811"/>
                  <a:pt x="15914" y="3228"/>
                </a:cubicBezTo>
                <a:cubicBezTo>
                  <a:pt x="16148" y="3321"/>
                  <a:pt x="16383" y="3460"/>
                  <a:pt x="16618" y="3599"/>
                </a:cubicBezTo>
                <a:cubicBezTo>
                  <a:pt x="16774" y="3738"/>
                  <a:pt x="16930" y="3877"/>
                  <a:pt x="17009" y="4057"/>
                </a:cubicBezTo>
                <a:cubicBezTo>
                  <a:pt x="17165" y="4515"/>
                  <a:pt x="16539" y="4793"/>
                  <a:pt x="15767" y="4886"/>
                </a:cubicBezTo>
                <a:cubicBezTo>
                  <a:pt x="14525" y="4978"/>
                  <a:pt x="13283" y="5071"/>
                  <a:pt x="11963" y="5164"/>
                </a:cubicBezTo>
                <a:cubicBezTo>
                  <a:pt x="11885" y="5349"/>
                  <a:pt x="11807" y="5535"/>
                  <a:pt x="11807" y="5668"/>
                </a:cubicBezTo>
                <a:lnTo>
                  <a:pt x="11807" y="9308"/>
                </a:lnTo>
                <a:cubicBezTo>
                  <a:pt x="12511" y="9447"/>
                  <a:pt x="12892" y="9586"/>
                  <a:pt x="13440" y="9632"/>
                </a:cubicBezTo>
                <a:cubicBezTo>
                  <a:pt x="14212" y="9771"/>
                  <a:pt x="15073" y="9910"/>
                  <a:pt x="15845" y="10090"/>
                </a:cubicBezTo>
                <a:cubicBezTo>
                  <a:pt x="21360" y="11197"/>
                  <a:pt x="21360" y="13591"/>
                  <a:pt x="19111" y="15804"/>
                </a:cubicBezTo>
                <a:cubicBezTo>
                  <a:pt x="17947" y="16958"/>
                  <a:pt x="16158" y="17694"/>
                  <a:pt x="14134" y="18198"/>
                </a:cubicBezTo>
                <a:cubicBezTo>
                  <a:pt x="13586" y="18244"/>
                  <a:pt x="12970" y="18383"/>
                  <a:pt x="12345" y="18523"/>
                </a:cubicBezTo>
                <a:close/>
                <a:moveTo>
                  <a:pt x="12198" y="11562"/>
                </a:moveTo>
                <a:lnTo>
                  <a:pt x="12198" y="15799"/>
                </a:lnTo>
                <a:cubicBezTo>
                  <a:pt x="14144" y="15428"/>
                  <a:pt x="15542" y="14924"/>
                  <a:pt x="16393" y="13909"/>
                </a:cubicBezTo>
                <a:cubicBezTo>
                  <a:pt x="17097" y="13081"/>
                  <a:pt x="16862" y="12530"/>
                  <a:pt x="15464" y="12159"/>
                </a:cubicBezTo>
                <a:cubicBezTo>
                  <a:pt x="14378" y="11927"/>
                  <a:pt x="13283" y="11742"/>
                  <a:pt x="12198" y="11562"/>
                </a:cubicBezTo>
                <a:lnTo>
                  <a:pt x="12198" y="11562"/>
                </a:lnTo>
                <a:close/>
                <a:moveTo>
                  <a:pt x="7768" y="5668"/>
                </a:moveTo>
                <a:cubicBezTo>
                  <a:pt x="5519" y="6172"/>
                  <a:pt x="4268" y="6914"/>
                  <a:pt x="4502" y="7650"/>
                </a:cubicBezTo>
                <a:cubicBezTo>
                  <a:pt x="4815" y="8618"/>
                  <a:pt x="6214" y="8664"/>
                  <a:pt x="7768" y="8896"/>
                </a:cubicBezTo>
                <a:lnTo>
                  <a:pt x="7768" y="567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8" name="Google Shape;1988;p39"/>
          <p:cNvSpPr/>
          <p:nvPr/>
        </p:nvSpPr>
        <p:spPr>
          <a:xfrm>
            <a:off x="7673890" y="3510365"/>
            <a:ext cx="321941" cy="252072"/>
          </a:xfrm>
          <a:custGeom>
            <a:rect b="b" l="l" r="r" t="t"/>
            <a:pathLst>
              <a:path extrusionOk="0" h="21600" w="21427">
                <a:moveTo>
                  <a:pt x="4466" y="18290"/>
                </a:moveTo>
                <a:cubicBezTo>
                  <a:pt x="4693" y="18427"/>
                  <a:pt x="4769" y="18640"/>
                  <a:pt x="4723" y="18971"/>
                </a:cubicBezTo>
                <a:cubicBezTo>
                  <a:pt x="4693" y="19321"/>
                  <a:pt x="4677" y="19652"/>
                  <a:pt x="4708" y="20002"/>
                </a:cubicBezTo>
                <a:cubicBezTo>
                  <a:pt x="4754" y="20644"/>
                  <a:pt x="5026" y="21384"/>
                  <a:pt x="5479" y="21482"/>
                </a:cubicBezTo>
                <a:cubicBezTo>
                  <a:pt x="5781" y="21561"/>
                  <a:pt x="6099" y="21600"/>
                  <a:pt x="6417" y="21600"/>
                </a:cubicBezTo>
                <a:cubicBezTo>
                  <a:pt x="6842" y="21600"/>
                  <a:pt x="7249" y="21502"/>
                  <a:pt x="7658" y="21328"/>
                </a:cubicBezTo>
                <a:cubicBezTo>
                  <a:pt x="8142" y="21076"/>
                  <a:pt x="8370" y="20529"/>
                  <a:pt x="8279" y="19868"/>
                </a:cubicBezTo>
                <a:cubicBezTo>
                  <a:pt x="8248" y="19711"/>
                  <a:pt x="8233" y="19556"/>
                  <a:pt x="8203" y="19380"/>
                </a:cubicBezTo>
                <a:lnTo>
                  <a:pt x="8187" y="19282"/>
                </a:lnTo>
                <a:cubicBezTo>
                  <a:pt x="8353" y="19302"/>
                  <a:pt x="8520" y="19321"/>
                  <a:pt x="8686" y="19341"/>
                </a:cubicBezTo>
                <a:cubicBezTo>
                  <a:pt x="9124" y="19419"/>
                  <a:pt x="9564" y="19458"/>
                  <a:pt x="10001" y="19458"/>
                </a:cubicBezTo>
                <a:cubicBezTo>
                  <a:pt x="10439" y="19458"/>
                  <a:pt x="10864" y="19419"/>
                  <a:pt x="11317" y="19341"/>
                </a:cubicBezTo>
                <a:cubicBezTo>
                  <a:pt x="11467" y="19321"/>
                  <a:pt x="11650" y="19302"/>
                  <a:pt x="11800" y="19282"/>
                </a:cubicBezTo>
                <a:cubicBezTo>
                  <a:pt x="11800" y="19321"/>
                  <a:pt x="11785" y="19341"/>
                  <a:pt x="11785" y="19380"/>
                </a:cubicBezTo>
                <a:cubicBezTo>
                  <a:pt x="11770" y="19517"/>
                  <a:pt x="11754" y="19652"/>
                  <a:pt x="11754" y="19789"/>
                </a:cubicBezTo>
                <a:cubicBezTo>
                  <a:pt x="11770" y="20451"/>
                  <a:pt x="11905" y="20938"/>
                  <a:pt x="12148" y="21250"/>
                </a:cubicBezTo>
                <a:cubicBezTo>
                  <a:pt x="12344" y="21482"/>
                  <a:pt x="12617" y="21600"/>
                  <a:pt x="12935" y="21580"/>
                </a:cubicBezTo>
                <a:cubicBezTo>
                  <a:pt x="13646" y="21541"/>
                  <a:pt x="14221" y="21463"/>
                  <a:pt x="14766" y="21387"/>
                </a:cubicBezTo>
                <a:cubicBezTo>
                  <a:pt x="15160" y="21328"/>
                  <a:pt x="15386" y="20978"/>
                  <a:pt x="15401" y="20453"/>
                </a:cubicBezTo>
                <a:cubicBezTo>
                  <a:pt x="15417" y="19966"/>
                  <a:pt x="15386" y="19480"/>
                  <a:pt x="15371" y="19012"/>
                </a:cubicBezTo>
                <a:cubicBezTo>
                  <a:pt x="15371" y="18875"/>
                  <a:pt x="15356" y="18721"/>
                  <a:pt x="15356" y="18584"/>
                </a:cubicBezTo>
                <a:cubicBezTo>
                  <a:pt x="15356" y="18427"/>
                  <a:pt x="15340" y="18272"/>
                  <a:pt x="15325" y="18116"/>
                </a:cubicBezTo>
                <a:cubicBezTo>
                  <a:pt x="15325" y="18076"/>
                  <a:pt x="15310" y="18037"/>
                  <a:pt x="15310" y="17998"/>
                </a:cubicBezTo>
                <a:cubicBezTo>
                  <a:pt x="15506" y="17880"/>
                  <a:pt x="15689" y="17804"/>
                  <a:pt x="15885" y="17687"/>
                </a:cubicBezTo>
                <a:cubicBezTo>
                  <a:pt x="16338" y="17434"/>
                  <a:pt x="16778" y="17199"/>
                  <a:pt x="17200" y="16927"/>
                </a:cubicBezTo>
                <a:cubicBezTo>
                  <a:pt x="18258" y="16305"/>
                  <a:pt x="19016" y="15369"/>
                  <a:pt x="19454" y="14121"/>
                </a:cubicBezTo>
                <a:cubicBezTo>
                  <a:pt x="19484" y="14063"/>
                  <a:pt x="19499" y="14004"/>
                  <a:pt x="19530" y="13945"/>
                </a:cubicBezTo>
                <a:cubicBezTo>
                  <a:pt x="19530" y="13925"/>
                  <a:pt x="19545" y="13925"/>
                  <a:pt x="19545" y="13906"/>
                </a:cubicBezTo>
                <a:cubicBezTo>
                  <a:pt x="19576" y="13906"/>
                  <a:pt x="19621" y="13925"/>
                  <a:pt x="19652" y="13925"/>
                </a:cubicBezTo>
                <a:cubicBezTo>
                  <a:pt x="19774" y="13945"/>
                  <a:pt x="19878" y="13965"/>
                  <a:pt x="19985" y="13965"/>
                </a:cubicBezTo>
                <a:cubicBezTo>
                  <a:pt x="20166" y="13984"/>
                  <a:pt x="20348" y="13984"/>
                  <a:pt x="20514" y="13965"/>
                </a:cubicBezTo>
                <a:cubicBezTo>
                  <a:pt x="21104" y="13925"/>
                  <a:pt x="21330" y="13653"/>
                  <a:pt x="21391" y="12894"/>
                </a:cubicBezTo>
                <a:cubicBezTo>
                  <a:pt x="21498" y="11473"/>
                  <a:pt x="21346" y="10071"/>
                  <a:pt x="21180" y="8706"/>
                </a:cubicBezTo>
                <a:lnTo>
                  <a:pt x="21165" y="8647"/>
                </a:lnTo>
                <a:cubicBezTo>
                  <a:pt x="21074" y="7927"/>
                  <a:pt x="20847" y="7675"/>
                  <a:pt x="20257" y="7655"/>
                </a:cubicBezTo>
                <a:lnTo>
                  <a:pt x="19229" y="7655"/>
                </a:lnTo>
                <a:cubicBezTo>
                  <a:pt x="18624" y="5376"/>
                  <a:pt x="17611" y="4033"/>
                  <a:pt x="16083" y="3487"/>
                </a:cubicBezTo>
                <a:cubicBezTo>
                  <a:pt x="16205" y="3156"/>
                  <a:pt x="16309" y="2806"/>
                  <a:pt x="16401" y="2475"/>
                </a:cubicBezTo>
                <a:cubicBezTo>
                  <a:pt x="16551" y="1928"/>
                  <a:pt x="16688" y="1404"/>
                  <a:pt x="16975" y="975"/>
                </a:cubicBezTo>
                <a:cubicBezTo>
                  <a:pt x="17141" y="703"/>
                  <a:pt x="17172" y="412"/>
                  <a:pt x="17036" y="216"/>
                </a:cubicBezTo>
                <a:cubicBezTo>
                  <a:pt x="16975" y="137"/>
                  <a:pt x="16899" y="78"/>
                  <a:pt x="16825" y="39"/>
                </a:cubicBezTo>
                <a:cubicBezTo>
                  <a:pt x="16734" y="0"/>
                  <a:pt x="16660" y="0"/>
                  <a:pt x="16568" y="0"/>
                </a:cubicBezTo>
                <a:cubicBezTo>
                  <a:pt x="15070" y="176"/>
                  <a:pt x="14012" y="916"/>
                  <a:pt x="13300" y="2200"/>
                </a:cubicBezTo>
                <a:cubicBezTo>
                  <a:pt x="13270" y="2259"/>
                  <a:pt x="13224" y="2318"/>
                  <a:pt x="13193" y="2377"/>
                </a:cubicBezTo>
                <a:lnTo>
                  <a:pt x="13193" y="2396"/>
                </a:lnTo>
                <a:cubicBezTo>
                  <a:pt x="13102" y="2377"/>
                  <a:pt x="13043" y="2377"/>
                  <a:pt x="12967" y="2357"/>
                </a:cubicBezTo>
                <a:cubicBezTo>
                  <a:pt x="12786" y="2318"/>
                  <a:pt x="12603" y="2318"/>
                  <a:pt x="12422" y="2318"/>
                </a:cubicBezTo>
                <a:cubicBezTo>
                  <a:pt x="11909" y="2338"/>
                  <a:pt x="11349" y="2357"/>
                  <a:pt x="10713" y="2416"/>
                </a:cubicBezTo>
                <a:cubicBezTo>
                  <a:pt x="8460" y="2592"/>
                  <a:pt x="6552" y="3333"/>
                  <a:pt x="4843" y="4675"/>
                </a:cubicBezTo>
                <a:cubicBezTo>
                  <a:pt x="3284" y="5903"/>
                  <a:pt x="2376" y="7537"/>
                  <a:pt x="2030" y="9701"/>
                </a:cubicBezTo>
                <a:cubicBezTo>
                  <a:pt x="1999" y="9953"/>
                  <a:pt x="1923" y="10091"/>
                  <a:pt x="1803" y="10149"/>
                </a:cubicBezTo>
                <a:cubicBezTo>
                  <a:pt x="1788" y="10051"/>
                  <a:pt x="1788" y="9956"/>
                  <a:pt x="1788" y="9858"/>
                </a:cubicBezTo>
                <a:cubicBezTo>
                  <a:pt x="1773" y="9527"/>
                  <a:pt x="1742" y="9196"/>
                  <a:pt x="1682" y="8885"/>
                </a:cubicBezTo>
                <a:cubicBezTo>
                  <a:pt x="1636" y="8633"/>
                  <a:pt x="1516" y="8417"/>
                  <a:pt x="1348" y="8282"/>
                </a:cubicBezTo>
                <a:cubicBezTo>
                  <a:pt x="1181" y="8147"/>
                  <a:pt x="985" y="8089"/>
                  <a:pt x="789" y="8106"/>
                </a:cubicBezTo>
                <a:cubicBezTo>
                  <a:pt x="593" y="8145"/>
                  <a:pt x="425" y="8263"/>
                  <a:pt x="305" y="8456"/>
                </a:cubicBezTo>
                <a:cubicBezTo>
                  <a:pt x="168" y="8633"/>
                  <a:pt x="94" y="8865"/>
                  <a:pt x="94" y="9118"/>
                </a:cubicBezTo>
                <a:cubicBezTo>
                  <a:pt x="79" y="9409"/>
                  <a:pt x="94" y="9721"/>
                  <a:pt x="125" y="10034"/>
                </a:cubicBezTo>
                <a:cubicBezTo>
                  <a:pt x="140" y="10152"/>
                  <a:pt x="155" y="10306"/>
                  <a:pt x="155" y="10424"/>
                </a:cubicBezTo>
                <a:cubicBezTo>
                  <a:pt x="155" y="10443"/>
                  <a:pt x="170" y="10463"/>
                  <a:pt x="185" y="10483"/>
                </a:cubicBezTo>
                <a:cubicBezTo>
                  <a:pt x="48" y="10676"/>
                  <a:pt x="-102" y="10970"/>
                  <a:pt x="94" y="11301"/>
                </a:cubicBezTo>
                <a:cubicBezTo>
                  <a:pt x="275" y="11612"/>
                  <a:pt x="562" y="11553"/>
                  <a:pt x="775" y="11495"/>
                </a:cubicBezTo>
                <a:lnTo>
                  <a:pt x="836" y="11475"/>
                </a:lnTo>
                <a:cubicBezTo>
                  <a:pt x="928" y="11436"/>
                  <a:pt x="1017" y="11436"/>
                  <a:pt x="1109" y="11436"/>
                </a:cubicBezTo>
                <a:cubicBezTo>
                  <a:pt x="1274" y="11455"/>
                  <a:pt x="1457" y="11475"/>
                  <a:pt x="1653" y="11514"/>
                </a:cubicBezTo>
                <a:cubicBezTo>
                  <a:pt x="1714" y="11534"/>
                  <a:pt x="1775" y="11534"/>
                  <a:pt x="1834" y="11553"/>
                </a:cubicBezTo>
                <a:lnTo>
                  <a:pt x="1834" y="11573"/>
                </a:lnTo>
                <a:cubicBezTo>
                  <a:pt x="1834" y="11652"/>
                  <a:pt x="1819" y="11730"/>
                  <a:pt x="1819" y="11806"/>
                </a:cubicBezTo>
                <a:cubicBezTo>
                  <a:pt x="1742" y="12664"/>
                  <a:pt x="1834" y="13519"/>
                  <a:pt x="2091" y="14318"/>
                </a:cubicBezTo>
                <a:cubicBezTo>
                  <a:pt x="2136" y="14455"/>
                  <a:pt x="2182" y="14609"/>
                  <a:pt x="2213" y="14746"/>
                </a:cubicBezTo>
                <a:cubicBezTo>
                  <a:pt x="2273" y="14979"/>
                  <a:pt x="2350" y="15214"/>
                  <a:pt x="2424" y="15428"/>
                </a:cubicBezTo>
                <a:cubicBezTo>
                  <a:pt x="2561" y="15817"/>
                  <a:pt x="2742" y="16187"/>
                  <a:pt x="2938" y="16518"/>
                </a:cubicBezTo>
                <a:cubicBezTo>
                  <a:pt x="3301" y="17140"/>
                  <a:pt x="3800" y="17841"/>
                  <a:pt x="4466" y="18290"/>
                </a:cubicBezTo>
                <a:close/>
                <a:moveTo>
                  <a:pt x="15752" y="1365"/>
                </a:moveTo>
                <a:cubicBezTo>
                  <a:pt x="15660" y="1598"/>
                  <a:pt x="15586" y="1852"/>
                  <a:pt x="15510" y="2124"/>
                </a:cubicBezTo>
                <a:cubicBezTo>
                  <a:pt x="15373" y="2651"/>
                  <a:pt x="15268" y="3215"/>
                  <a:pt x="15162" y="3801"/>
                </a:cubicBezTo>
                <a:cubicBezTo>
                  <a:pt x="15085" y="4210"/>
                  <a:pt x="15222" y="4443"/>
                  <a:pt x="15540" y="4541"/>
                </a:cubicBezTo>
                <a:cubicBezTo>
                  <a:pt x="16555" y="4832"/>
                  <a:pt x="17341" y="5611"/>
                  <a:pt x="17916" y="6917"/>
                </a:cubicBezTo>
                <a:cubicBezTo>
                  <a:pt x="18097" y="7346"/>
                  <a:pt x="18249" y="7814"/>
                  <a:pt x="18354" y="8299"/>
                </a:cubicBezTo>
                <a:cubicBezTo>
                  <a:pt x="18491" y="8846"/>
                  <a:pt x="18626" y="9098"/>
                  <a:pt x="19140" y="9118"/>
                </a:cubicBezTo>
                <a:cubicBezTo>
                  <a:pt x="19366" y="9137"/>
                  <a:pt x="19608" y="9118"/>
                  <a:pt x="19852" y="9118"/>
                </a:cubicBezTo>
                <a:lnTo>
                  <a:pt x="20139" y="9118"/>
                </a:lnTo>
                <a:lnTo>
                  <a:pt x="20335" y="12546"/>
                </a:lnTo>
                <a:cubicBezTo>
                  <a:pt x="20244" y="12585"/>
                  <a:pt x="20154" y="12585"/>
                  <a:pt x="20063" y="12624"/>
                </a:cubicBezTo>
                <a:cubicBezTo>
                  <a:pt x="19821" y="12683"/>
                  <a:pt x="19579" y="12762"/>
                  <a:pt x="19351" y="12837"/>
                </a:cubicBezTo>
                <a:cubicBezTo>
                  <a:pt x="19201" y="12896"/>
                  <a:pt x="18987" y="13051"/>
                  <a:pt x="18898" y="13266"/>
                </a:cubicBezTo>
                <a:cubicBezTo>
                  <a:pt x="18142" y="15058"/>
                  <a:pt x="16825" y="15876"/>
                  <a:pt x="15660" y="16459"/>
                </a:cubicBezTo>
                <a:lnTo>
                  <a:pt x="15510" y="16538"/>
                </a:lnTo>
                <a:cubicBezTo>
                  <a:pt x="15207" y="16675"/>
                  <a:pt x="14905" y="16829"/>
                  <a:pt x="14602" y="16986"/>
                </a:cubicBezTo>
                <a:cubicBezTo>
                  <a:pt x="14314" y="17143"/>
                  <a:pt x="14284" y="17550"/>
                  <a:pt x="14284" y="17746"/>
                </a:cubicBezTo>
                <a:cubicBezTo>
                  <a:pt x="14254" y="18233"/>
                  <a:pt x="14254" y="18738"/>
                  <a:pt x="14254" y="19206"/>
                </a:cubicBezTo>
                <a:cubicBezTo>
                  <a:pt x="14254" y="19382"/>
                  <a:pt x="14238" y="19556"/>
                  <a:pt x="14238" y="19733"/>
                </a:cubicBezTo>
                <a:lnTo>
                  <a:pt x="14238" y="20005"/>
                </a:lnTo>
                <a:lnTo>
                  <a:pt x="13043" y="20162"/>
                </a:lnTo>
                <a:cubicBezTo>
                  <a:pt x="13028" y="20044"/>
                  <a:pt x="13013" y="19909"/>
                  <a:pt x="12997" y="19792"/>
                </a:cubicBezTo>
                <a:cubicBezTo>
                  <a:pt x="12952" y="19480"/>
                  <a:pt x="12921" y="19169"/>
                  <a:pt x="12906" y="18838"/>
                </a:cubicBezTo>
                <a:cubicBezTo>
                  <a:pt x="12891" y="18410"/>
                  <a:pt x="12784" y="18098"/>
                  <a:pt x="12588" y="17922"/>
                </a:cubicBezTo>
                <a:cubicBezTo>
                  <a:pt x="12377" y="17728"/>
                  <a:pt x="12074" y="17709"/>
                  <a:pt x="11711" y="17824"/>
                </a:cubicBezTo>
                <a:cubicBezTo>
                  <a:pt x="10984" y="18096"/>
                  <a:pt x="10258" y="18096"/>
                  <a:pt x="9592" y="18076"/>
                </a:cubicBezTo>
                <a:cubicBezTo>
                  <a:pt x="9381" y="18076"/>
                  <a:pt x="9183" y="18037"/>
                  <a:pt x="8987" y="18018"/>
                </a:cubicBezTo>
                <a:cubicBezTo>
                  <a:pt x="8836" y="17998"/>
                  <a:pt x="8699" y="17978"/>
                  <a:pt x="8549" y="17959"/>
                </a:cubicBezTo>
                <a:cubicBezTo>
                  <a:pt x="8368" y="17939"/>
                  <a:pt x="8185" y="17959"/>
                  <a:pt x="8005" y="17998"/>
                </a:cubicBezTo>
                <a:cubicBezTo>
                  <a:pt x="7552" y="18096"/>
                  <a:pt x="7308" y="18407"/>
                  <a:pt x="7234" y="19010"/>
                </a:cubicBezTo>
                <a:cubicBezTo>
                  <a:pt x="7203" y="19204"/>
                  <a:pt x="7188" y="19400"/>
                  <a:pt x="7173" y="19593"/>
                </a:cubicBezTo>
                <a:cubicBezTo>
                  <a:pt x="7158" y="19711"/>
                  <a:pt x="7158" y="19826"/>
                  <a:pt x="7142" y="19963"/>
                </a:cubicBezTo>
                <a:lnTo>
                  <a:pt x="7142" y="20081"/>
                </a:lnTo>
                <a:lnTo>
                  <a:pt x="5871" y="20198"/>
                </a:lnTo>
                <a:cubicBezTo>
                  <a:pt x="5856" y="20042"/>
                  <a:pt x="5840" y="19907"/>
                  <a:pt x="5840" y="19750"/>
                </a:cubicBezTo>
                <a:cubicBezTo>
                  <a:pt x="5810" y="19360"/>
                  <a:pt x="5780" y="18971"/>
                  <a:pt x="5764" y="18562"/>
                </a:cubicBezTo>
                <a:cubicBezTo>
                  <a:pt x="5764" y="18192"/>
                  <a:pt x="5734" y="17802"/>
                  <a:pt x="5416" y="17471"/>
                </a:cubicBezTo>
                <a:lnTo>
                  <a:pt x="5250" y="17295"/>
                </a:lnTo>
                <a:cubicBezTo>
                  <a:pt x="4856" y="16905"/>
                  <a:pt x="4480" y="16496"/>
                  <a:pt x="4131" y="16067"/>
                </a:cubicBezTo>
                <a:cubicBezTo>
                  <a:pt x="3693" y="15521"/>
                  <a:pt x="3360" y="14879"/>
                  <a:pt x="3147" y="14158"/>
                </a:cubicBezTo>
                <a:cubicBezTo>
                  <a:pt x="2936" y="13438"/>
                  <a:pt x="2829" y="12659"/>
                  <a:pt x="2875" y="11899"/>
                </a:cubicBezTo>
                <a:cubicBezTo>
                  <a:pt x="2921" y="10556"/>
                  <a:pt x="3132" y="9407"/>
                  <a:pt x="3511" y="8373"/>
                </a:cubicBezTo>
                <a:cubicBezTo>
                  <a:pt x="3813" y="7554"/>
                  <a:pt x="4297" y="6834"/>
                  <a:pt x="5009" y="6192"/>
                </a:cubicBezTo>
                <a:cubicBezTo>
                  <a:pt x="6672" y="4634"/>
                  <a:pt x="8656" y="3854"/>
                  <a:pt x="11044" y="3739"/>
                </a:cubicBezTo>
                <a:cubicBezTo>
                  <a:pt x="11332" y="3720"/>
                  <a:pt x="11634" y="3720"/>
                  <a:pt x="11922" y="3700"/>
                </a:cubicBezTo>
                <a:cubicBezTo>
                  <a:pt x="12360" y="3680"/>
                  <a:pt x="12815" y="3680"/>
                  <a:pt x="13252" y="3661"/>
                </a:cubicBezTo>
                <a:cubicBezTo>
                  <a:pt x="13464" y="3641"/>
                  <a:pt x="13662" y="3350"/>
                  <a:pt x="13721" y="3252"/>
                </a:cubicBezTo>
                <a:cubicBezTo>
                  <a:pt x="14265" y="2335"/>
                  <a:pt x="14764" y="1791"/>
                  <a:pt x="15354" y="1460"/>
                </a:cubicBezTo>
                <a:cubicBezTo>
                  <a:pt x="15491" y="1382"/>
                  <a:pt x="15626" y="1323"/>
                  <a:pt x="15792" y="1247"/>
                </a:cubicBezTo>
                <a:lnTo>
                  <a:pt x="15868" y="1208"/>
                </a:lnTo>
                <a:cubicBezTo>
                  <a:pt x="15792" y="1247"/>
                  <a:pt x="15776" y="1306"/>
                  <a:pt x="15746" y="13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9" name="Google Shape;1989;p39"/>
          <p:cNvSpPr/>
          <p:nvPr/>
        </p:nvSpPr>
        <p:spPr>
          <a:xfrm>
            <a:off x="7774030" y="3468461"/>
            <a:ext cx="64783" cy="61227"/>
          </a:xfrm>
          <a:custGeom>
            <a:rect b="b" l="l" r="r" t="t"/>
            <a:pathLst>
              <a:path extrusionOk="0" h="21315" w="20864">
                <a:moveTo>
                  <a:pt x="9931" y="34"/>
                </a:moveTo>
                <a:cubicBezTo>
                  <a:pt x="6275" y="352"/>
                  <a:pt x="3200" y="2721"/>
                  <a:pt x="1368" y="6603"/>
                </a:cubicBezTo>
                <a:cubicBezTo>
                  <a:pt x="51" y="9211"/>
                  <a:pt x="-317" y="11749"/>
                  <a:pt x="272" y="14118"/>
                </a:cubicBezTo>
                <a:cubicBezTo>
                  <a:pt x="1294" y="18866"/>
                  <a:pt x="4885" y="21315"/>
                  <a:pt x="10667" y="21315"/>
                </a:cubicBezTo>
                <a:lnTo>
                  <a:pt x="11109" y="21315"/>
                </a:lnTo>
                <a:cubicBezTo>
                  <a:pt x="14626" y="21315"/>
                  <a:pt x="17766" y="18946"/>
                  <a:pt x="19598" y="14905"/>
                </a:cubicBezTo>
                <a:cubicBezTo>
                  <a:pt x="21209" y="11262"/>
                  <a:pt x="21283" y="8255"/>
                  <a:pt x="19819" y="5727"/>
                </a:cubicBezTo>
                <a:cubicBezTo>
                  <a:pt x="17333" y="1696"/>
                  <a:pt x="13890" y="-285"/>
                  <a:pt x="9940" y="34"/>
                </a:cubicBezTo>
                <a:close/>
                <a:moveTo>
                  <a:pt x="14396" y="12217"/>
                </a:moveTo>
                <a:cubicBezTo>
                  <a:pt x="13227" y="14507"/>
                  <a:pt x="11615" y="15860"/>
                  <a:pt x="10078" y="15701"/>
                </a:cubicBezTo>
                <a:lnTo>
                  <a:pt x="10078" y="15701"/>
                </a:lnTo>
                <a:cubicBezTo>
                  <a:pt x="7887" y="15701"/>
                  <a:pt x="6349" y="15064"/>
                  <a:pt x="5465" y="13879"/>
                </a:cubicBezTo>
                <a:cubicBezTo>
                  <a:pt x="4738" y="12854"/>
                  <a:pt x="4590" y="11431"/>
                  <a:pt x="5023" y="9768"/>
                </a:cubicBezTo>
                <a:cubicBezTo>
                  <a:pt x="5170" y="8823"/>
                  <a:pt x="5539" y="8027"/>
                  <a:pt x="6045" y="7161"/>
                </a:cubicBezTo>
                <a:cubicBezTo>
                  <a:pt x="6413" y="6603"/>
                  <a:pt x="6846" y="6056"/>
                  <a:pt x="7362" y="5737"/>
                </a:cubicBezTo>
                <a:cubicBezTo>
                  <a:pt x="7877" y="5419"/>
                  <a:pt x="8531" y="5259"/>
                  <a:pt x="9194" y="5259"/>
                </a:cubicBezTo>
                <a:cubicBezTo>
                  <a:pt x="9783" y="5259"/>
                  <a:pt x="10290" y="5419"/>
                  <a:pt x="10805" y="5657"/>
                </a:cubicBezTo>
                <a:cubicBezTo>
                  <a:pt x="11827" y="6135"/>
                  <a:pt x="12785" y="6762"/>
                  <a:pt x="13586" y="7399"/>
                </a:cubicBezTo>
                <a:cubicBezTo>
                  <a:pt x="15271" y="8902"/>
                  <a:pt x="15492" y="10007"/>
                  <a:pt x="14387" y="122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0" name="Google Shape;1990;p39"/>
          <p:cNvSpPr/>
          <p:nvPr/>
        </p:nvSpPr>
        <p:spPr>
          <a:xfrm>
            <a:off x="7760184" y="3563686"/>
            <a:ext cx="80585" cy="33069"/>
          </a:xfrm>
          <a:custGeom>
            <a:rect b="b" l="l" r="r" t="t"/>
            <a:pathLst>
              <a:path extrusionOk="0" h="21404" w="21333">
                <a:moveTo>
                  <a:pt x="18516" y="63"/>
                </a:moveTo>
                <a:cubicBezTo>
                  <a:pt x="12737" y="1100"/>
                  <a:pt x="7678" y="4468"/>
                  <a:pt x="3164" y="10206"/>
                </a:cubicBezTo>
                <a:cubicBezTo>
                  <a:pt x="2323" y="11243"/>
                  <a:pt x="1536" y="12557"/>
                  <a:pt x="816" y="14037"/>
                </a:cubicBezTo>
                <a:cubicBezTo>
                  <a:pt x="-25" y="15796"/>
                  <a:pt x="-267" y="18165"/>
                  <a:pt x="331" y="20071"/>
                </a:cubicBezTo>
                <a:cubicBezTo>
                  <a:pt x="452" y="20516"/>
                  <a:pt x="634" y="20812"/>
                  <a:pt x="816" y="21108"/>
                </a:cubicBezTo>
                <a:cubicBezTo>
                  <a:pt x="998" y="21404"/>
                  <a:pt x="1180" y="21404"/>
                  <a:pt x="1414" y="21404"/>
                </a:cubicBezTo>
                <a:cubicBezTo>
                  <a:pt x="1838" y="21404"/>
                  <a:pt x="2255" y="21108"/>
                  <a:pt x="2679" y="20516"/>
                </a:cubicBezTo>
                <a:cubicBezTo>
                  <a:pt x="6231" y="16110"/>
                  <a:pt x="10442" y="13167"/>
                  <a:pt x="15320" y="11391"/>
                </a:cubicBezTo>
                <a:cubicBezTo>
                  <a:pt x="16766" y="10946"/>
                  <a:pt x="18213" y="10206"/>
                  <a:pt x="19591" y="9484"/>
                </a:cubicBezTo>
                <a:cubicBezTo>
                  <a:pt x="20674" y="8892"/>
                  <a:pt x="21333" y="7282"/>
                  <a:pt x="21333" y="4635"/>
                </a:cubicBezTo>
                <a:lnTo>
                  <a:pt x="21333" y="4635"/>
                </a:lnTo>
                <a:cubicBezTo>
                  <a:pt x="21333" y="4043"/>
                  <a:pt x="21272" y="3450"/>
                  <a:pt x="21212" y="2876"/>
                </a:cubicBezTo>
                <a:cubicBezTo>
                  <a:pt x="21091" y="2284"/>
                  <a:pt x="20969" y="1840"/>
                  <a:pt x="20788" y="1414"/>
                </a:cubicBezTo>
                <a:cubicBezTo>
                  <a:pt x="20303" y="230"/>
                  <a:pt x="19462" y="-196"/>
                  <a:pt x="18500" y="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1" name="Google Shape;1991;p39"/>
          <p:cNvSpPr/>
          <p:nvPr/>
        </p:nvSpPr>
        <p:spPr>
          <a:xfrm>
            <a:off x="7891631" y="3582658"/>
            <a:ext cx="23700" cy="24300"/>
          </a:xfrm>
          <a:custGeom>
            <a:rect b="b" l="l" r="r" t="t"/>
            <a:pathLst>
              <a:path extrusionOk="0" h="21600" w="21448">
                <a:moveTo>
                  <a:pt x="55" y="10292"/>
                </a:moveTo>
                <a:cubicBezTo>
                  <a:pt x="-152" y="11715"/>
                  <a:pt x="262" y="13112"/>
                  <a:pt x="677" y="14536"/>
                </a:cubicBezTo>
                <a:cubicBezTo>
                  <a:pt x="1091" y="15755"/>
                  <a:pt x="1920" y="17153"/>
                  <a:pt x="2723" y="18169"/>
                </a:cubicBezTo>
                <a:cubicBezTo>
                  <a:pt x="3759" y="19186"/>
                  <a:pt x="4769" y="20177"/>
                  <a:pt x="6219" y="20584"/>
                </a:cubicBezTo>
                <a:cubicBezTo>
                  <a:pt x="7462" y="21193"/>
                  <a:pt x="9094" y="21600"/>
                  <a:pt x="10337" y="21600"/>
                </a:cubicBezTo>
                <a:lnTo>
                  <a:pt x="10752" y="21600"/>
                </a:lnTo>
                <a:cubicBezTo>
                  <a:pt x="13626" y="21600"/>
                  <a:pt x="16320" y="20380"/>
                  <a:pt x="18159" y="18576"/>
                </a:cubicBezTo>
                <a:cubicBezTo>
                  <a:pt x="19402" y="17560"/>
                  <a:pt x="20205" y="16365"/>
                  <a:pt x="20619" y="14942"/>
                </a:cubicBezTo>
                <a:cubicBezTo>
                  <a:pt x="21241" y="13519"/>
                  <a:pt x="21448" y="12121"/>
                  <a:pt x="21448" y="10495"/>
                </a:cubicBezTo>
                <a:cubicBezTo>
                  <a:pt x="21448" y="4650"/>
                  <a:pt x="17123" y="203"/>
                  <a:pt x="11554" y="0"/>
                </a:cubicBezTo>
                <a:cubicBezTo>
                  <a:pt x="5183" y="0"/>
                  <a:pt x="236" y="4040"/>
                  <a:pt x="29" y="102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2" name="Google Shape;1992;p39"/>
          <p:cNvSpPr/>
          <p:nvPr/>
        </p:nvSpPr>
        <p:spPr>
          <a:xfrm>
            <a:off x="8118014" y="3472114"/>
            <a:ext cx="288154" cy="286716"/>
          </a:xfrm>
          <a:custGeom>
            <a:rect b="b" l="l" r="r" t="t"/>
            <a:pathLst>
              <a:path extrusionOk="0" h="21586" w="21476">
                <a:moveTo>
                  <a:pt x="17774" y="19054"/>
                </a:moveTo>
                <a:cubicBezTo>
                  <a:pt x="17825" y="19566"/>
                  <a:pt x="17911" y="20029"/>
                  <a:pt x="17943" y="20509"/>
                </a:cubicBezTo>
                <a:cubicBezTo>
                  <a:pt x="17977" y="21022"/>
                  <a:pt x="17757" y="21330"/>
                  <a:pt x="17265" y="21381"/>
                </a:cubicBezTo>
                <a:cubicBezTo>
                  <a:pt x="16368" y="21468"/>
                  <a:pt x="15468" y="21519"/>
                  <a:pt x="14571" y="21586"/>
                </a:cubicBezTo>
                <a:lnTo>
                  <a:pt x="14403" y="21586"/>
                </a:lnTo>
                <a:cubicBezTo>
                  <a:pt x="13742" y="21586"/>
                  <a:pt x="13522" y="21347"/>
                  <a:pt x="13539" y="20697"/>
                </a:cubicBezTo>
                <a:cubicBezTo>
                  <a:pt x="13556" y="20320"/>
                  <a:pt x="13539" y="19926"/>
                  <a:pt x="13539" y="19549"/>
                </a:cubicBezTo>
                <a:cubicBezTo>
                  <a:pt x="13539" y="19497"/>
                  <a:pt x="13522" y="19446"/>
                  <a:pt x="13522" y="19379"/>
                </a:cubicBezTo>
                <a:lnTo>
                  <a:pt x="7374" y="19379"/>
                </a:lnTo>
                <a:cubicBezTo>
                  <a:pt x="7408" y="19601"/>
                  <a:pt x="7425" y="19756"/>
                  <a:pt x="7442" y="19926"/>
                </a:cubicBezTo>
                <a:cubicBezTo>
                  <a:pt x="7476" y="20234"/>
                  <a:pt x="7476" y="20576"/>
                  <a:pt x="7476" y="20884"/>
                </a:cubicBezTo>
                <a:cubicBezTo>
                  <a:pt x="7442" y="21261"/>
                  <a:pt x="7222" y="21500"/>
                  <a:pt x="6867" y="21500"/>
                </a:cubicBezTo>
                <a:cubicBezTo>
                  <a:pt x="5969" y="21500"/>
                  <a:pt x="5055" y="21517"/>
                  <a:pt x="4156" y="21465"/>
                </a:cubicBezTo>
                <a:cubicBezTo>
                  <a:pt x="3512" y="21431"/>
                  <a:pt x="3376" y="21226"/>
                  <a:pt x="3410" y="20576"/>
                </a:cubicBezTo>
                <a:cubicBezTo>
                  <a:pt x="3427" y="20182"/>
                  <a:pt x="3410" y="19771"/>
                  <a:pt x="3410" y="19310"/>
                </a:cubicBezTo>
                <a:cubicBezTo>
                  <a:pt x="3105" y="19275"/>
                  <a:pt x="2783" y="19224"/>
                  <a:pt x="2478" y="19189"/>
                </a:cubicBezTo>
                <a:cubicBezTo>
                  <a:pt x="1988" y="19120"/>
                  <a:pt x="1530" y="19019"/>
                  <a:pt x="1089" y="18744"/>
                </a:cubicBezTo>
                <a:cubicBezTo>
                  <a:pt x="903" y="18640"/>
                  <a:pt x="733" y="18487"/>
                  <a:pt x="599" y="18298"/>
                </a:cubicBezTo>
                <a:cubicBezTo>
                  <a:pt x="462" y="18128"/>
                  <a:pt x="362" y="17921"/>
                  <a:pt x="328" y="17699"/>
                </a:cubicBezTo>
                <a:cubicBezTo>
                  <a:pt x="91" y="16689"/>
                  <a:pt x="-28" y="15662"/>
                  <a:pt x="6" y="14618"/>
                </a:cubicBezTo>
                <a:cubicBezTo>
                  <a:pt x="23" y="12992"/>
                  <a:pt x="57" y="11366"/>
                  <a:pt x="91" y="9758"/>
                </a:cubicBezTo>
                <a:cubicBezTo>
                  <a:pt x="125" y="7704"/>
                  <a:pt x="125" y="5649"/>
                  <a:pt x="160" y="3597"/>
                </a:cubicBezTo>
                <a:cubicBezTo>
                  <a:pt x="177" y="2792"/>
                  <a:pt x="464" y="2092"/>
                  <a:pt x="888" y="1424"/>
                </a:cubicBezTo>
                <a:cubicBezTo>
                  <a:pt x="1313" y="740"/>
                  <a:pt x="1956" y="415"/>
                  <a:pt x="2717" y="346"/>
                </a:cubicBezTo>
                <a:cubicBezTo>
                  <a:pt x="3631" y="242"/>
                  <a:pt x="4546" y="175"/>
                  <a:pt x="5462" y="158"/>
                </a:cubicBezTo>
                <a:cubicBezTo>
                  <a:pt x="6852" y="124"/>
                  <a:pt x="8239" y="175"/>
                  <a:pt x="9646" y="141"/>
                </a:cubicBezTo>
                <a:cubicBezTo>
                  <a:pt x="11001" y="107"/>
                  <a:pt x="12340" y="20"/>
                  <a:pt x="13678" y="3"/>
                </a:cubicBezTo>
                <a:cubicBezTo>
                  <a:pt x="15355" y="-14"/>
                  <a:pt x="17032" y="38"/>
                  <a:pt x="18710" y="72"/>
                </a:cubicBezTo>
                <a:cubicBezTo>
                  <a:pt x="19117" y="89"/>
                  <a:pt x="19524" y="227"/>
                  <a:pt x="19912" y="346"/>
                </a:cubicBezTo>
                <a:cubicBezTo>
                  <a:pt x="20148" y="432"/>
                  <a:pt x="20370" y="567"/>
                  <a:pt x="20555" y="740"/>
                </a:cubicBezTo>
                <a:cubicBezTo>
                  <a:pt x="20724" y="927"/>
                  <a:pt x="20860" y="1151"/>
                  <a:pt x="20911" y="1407"/>
                </a:cubicBezTo>
                <a:cubicBezTo>
                  <a:pt x="21131" y="2178"/>
                  <a:pt x="21301" y="2964"/>
                  <a:pt x="21301" y="3769"/>
                </a:cubicBezTo>
                <a:cubicBezTo>
                  <a:pt x="21267" y="5395"/>
                  <a:pt x="21199" y="7021"/>
                  <a:pt x="21199" y="8629"/>
                </a:cubicBezTo>
                <a:cubicBezTo>
                  <a:pt x="21199" y="9999"/>
                  <a:pt x="21284" y="11334"/>
                  <a:pt x="21352" y="12704"/>
                </a:cubicBezTo>
                <a:cubicBezTo>
                  <a:pt x="21404" y="13851"/>
                  <a:pt x="21572" y="15014"/>
                  <a:pt x="21404" y="16162"/>
                </a:cubicBezTo>
                <a:cubicBezTo>
                  <a:pt x="21301" y="16915"/>
                  <a:pt x="20962" y="17617"/>
                  <a:pt x="20438" y="18164"/>
                </a:cubicBezTo>
                <a:cubicBezTo>
                  <a:pt x="20065" y="18576"/>
                  <a:pt x="19541" y="18746"/>
                  <a:pt x="19015" y="18849"/>
                </a:cubicBezTo>
                <a:cubicBezTo>
                  <a:pt x="18539" y="18952"/>
                  <a:pt x="18151" y="19004"/>
                  <a:pt x="17778" y="19054"/>
                </a:cubicBezTo>
                <a:close/>
                <a:moveTo>
                  <a:pt x="16029" y="18283"/>
                </a:moveTo>
                <a:cubicBezTo>
                  <a:pt x="16943" y="18231"/>
                  <a:pt x="17857" y="18095"/>
                  <a:pt x="18757" y="17975"/>
                </a:cubicBezTo>
                <a:cubicBezTo>
                  <a:pt x="19417" y="17872"/>
                  <a:pt x="19858" y="17445"/>
                  <a:pt x="20027" y="16795"/>
                </a:cubicBezTo>
                <a:cubicBezTo>
                  <a:pt x="20129" y="16418"/>
                  <a:pt x="20195" y="16041"/>
                  <a:pt x="20195" y="15647"/>
                </a:cubicBezTo>
                <a:cubicBezTo>
                  <a:pt x="20178" y="14534"/>
                  <a:pt x="20144" y="13440"/>
                  <a:pt x="20076" y="12327"/>
                </a:cubicBezTo>
                <a:cubicBezTo>
                  <a:pt x="19974" y="10822"/>
                  <a:pt x="19991" y="9331"/>
                  <a:pt x="20042" y="7843"/>
                </a:cubicBezTo>
                <a:cubicBezTo>
                  <a:pt x="20093" y="6269"/>
                  <a:pt x="20093" y="4695"/>
                  <a:pt x="20093" y="3119"/>
                </a:cubicBezTo>
                <a:cubicBezTo>
                  <a:pt x="20093" y="2863"/>
                  <a:pt x="20025" y="2589"/>
                  <a:pt x="19974" y="2348"/>
                </a:cubicBezTo>
                <a:cubicBezTo>
                  <a:pt x="19871" y="1698"/>
                  <a:pt x="19498" y="1338"/>
                  <a:pt x="18838" y="1287"/>
                </a:cubicBezTo>
                <a:cubicBezTo>
                  <a:pt x="18669" y="1269"/>
                  <a:pt x="18465" y="1218"/>
                  <a:pt x="18296" y="1218"/>
                </a:cubicBezTo>
                <a:cubicBezTo>
                  <a:pt x="17094" y="1183"/>
                  <a:pt x="15907" y="1114"/>
                  <a:pt x="14739" y="1132"/>
                </a:cubicBezTo>
                <a:cubicBezTo>
                  <a:pt x="11538" y="1166"/>
                  <a:pt x="8354" y="1235"/>
                  <a:pt x="5168" y="1319"/>
                </a:cubicBezTo>
                <a:cubicBezTo>
                  <a:pt x="4305" y="1353"/>
                  <a:pt x="3474" y="1489"/>
                  <a:pt x="2610" y="1575"/>
                </a:cubicBezTo>
                <a:cubicBezTo>
                  <a:pt x="2152" y="1627"/>
                  <a:pt x="1813" y="1900"/>
                  <a:pt x="1628" y="2312"/>
                </a:cubicBezTo>
                <a:cubicBezTo>
                  <a:pt x="1340" y="2876"/>
                  <a:pt x="1187" y="3509"/>
                  <a:pt x="1170" y="4142"/>
                </a:cubicBezTo>
                <a:cubicBezTo>
                  <a:pt x="1136" y="5356"/>
                  <a:pt x="1102" y="6573"/>
                  <a:pt x="1067" y="7805"/>
                </a:cubicBezTo>
                <a:cubicBezTo>
                  <a:pt x="1033" y="10132"/>
                  <a:pt x="965" y="12443"/>
                  <a:pt x="965" y="14754"/>
                </a:cubicBezTo>
                <a:cubicBezTo>
                  <a:pt x="965" y="15524"/>
                  <a:pt x="1085" y="16293"/>
                  <a:pt x="1151" y="17047"/>
                </a:cubicBezTo>
                <a:cubicBezTo>
                  <a:pt x="1202" y="17783"/>
                  <a:pt x="1609" y="18160"/>
                  <a:pt x="2301" y="18261"/>
                </a:cubicBezTo>
                <a:cubicBezTo>
                  <a:pt x="2421" y="18278"/>
                  <a:pt x="2538" y="18313"/>
                  <a:pt x="2657" y="18330"/>
                </a:cubicBezTo>
                <a:cubicBezTo>
                  <a:pt x="3538" y="18399"/>
                  <a:pt x="4420" y="18485"/>
                  <a:pt x="5317" y="18500"/>
                </a:cubicBezTo>
                <a:cubicBezTo>
                  <a:pt x="6724" y="18500"/>
                  <a:pt x="13872" y="18397"/>
                  <a:pt x="16022" y="18278"/>
                </a:cubicBezTo>
                <a:close/>
                <a:moveTo>
                  <a:pt x="16689" y="19138"/>
                </a:moveTo>
                <a:lnTo>
                  <a:pt x="14300" y="19293"/>
                </a:lnTo>
                <a:lnTo>
                  <a:pt x="14486" y="20559"/>
                </a:lnTo>
                <a:lnTo>
                  <a:pt x="16704" y="20404"/>
                </a:lnTo>
                <a:lnTo>
                  <a:pt x="16687" y="19138"/>
                </a:lnTo>
                <a:lnTo>
                  <a:pt x="16687" y="19138"/>
                </a:lnTo>
                <a:close/>
                <a:moveTo>
                  <a:pt x="6391" y="20611"/>
                </a:moveTo>
                <a:cubicBezTo>
                  <a:pt x="6357" y="20165"/>
                  <a:pt x="6357" y="19790"/>
                  <a:pt x="6323" y="19379"/>
                </a:cubicBezTo>
                <a:lnTo>
                  <a:pt x="4070" y="19379"/>
                </a:lnTo>
                <a:cubicBezTo>
                  <a:pt x="4104" y="19790"/>
                  <a:pt x="4156" y="20184"/>
                  <a:pt x="4190" y="20576"/>
                </a:cubicBezTo>
                <a:cubicBezTo>
                  <a:pt x="4292" y="20593"/>
                  <a:pt x="4409" y="20611"/>
                  <a:pt x="4512" y="20611"/>
                </a:cubicBezTo>
                <a:lnTo>
                  <a:pt x="6391" y="206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3" name="Google Shape;1993;p39"/>
          <p:cNvSpPr/>
          <p:nvPr/>
        </p:nvSpPr>
        <p:spPr>
          <a:xfrm>
            <a:off x="8157811" y="3521699"/>
            <a:ext cx="166520" cy="156657"/>
          </a:xfrm>
          <a:custGeom>
            <a:rect b="b" l="l" r="r" t="t"/>
            <a:pathLst>
              <a:path extrusionOk="0" h="21541" w="21556">
                <a:moveTo>
                  <a:pt x="19039" y="11821"/>
                </a:moveTo>
                <a:cubicBezTo>
                  <a:pt x="18802" y="12726"/>
                  <a:pt x="18687" y="13603"/>
                  <a:pt x="18391" y="14417"/>
                </a:cubicBezTo>
                <a:cubicBezTo>
                  <a:pt x="18099" y="15200"/>
                  <a:pt x="17596" y="15888"/>
                  <a:pt x="17185" y="16635"/>
                </a:cubicBezTo>
                <a:cubicBezTo>
                  <a:pt x="17362" y="16824"/>
                  <a:pt x="17477" y="17040"/>
                  <a:pt x="17625" y="17260"/>
                </a:cubicBezTo>
                <a:cubicBezTo>
                  <a:pt x="17803" y="17512"/>
                  <a:pt x="17892" y="17823"/>
                  <a:pt x="17918" y="18106"/>
                </a:cubicBezTo>
                <a:cubicBezTo>
                  <a:pt x="17947" y="18263"/>
                  <a:pt x="17888" y="18417"/>
                  <a:pt x="17829" y="18574"/>
                </a:cubicBezTo>
                <a:cubicBezTo>
                  <a:pt x="17770" y="18731"/>
                  <a:pt x="17651" y="18826"/>
                  <a:pt x="17536" y="18916"/>
                </a:cubicBezTo>
                <a:cubicBezTo>
                  <a:pt x="17388" y="18979"/>
                  <a:pt x="17244" y="19042"/>
                  <a:pt x="17096" y="19011"/>
                </a:cubicBezTo>
                <a:cubicBezTo>
                  <a:pt x="16948" y="19011"/>
                  <a:pt x="16803" y="18948"/>
                  <a:pt x="16685" y="18822"/>
                </a:cubicBezTo>
                <a:cubicBezTo>
                  <a:pt x="16304" y="18511"/>
                  <a:pt x="16037" y="18039"/>
                  <a:pt x="15686" y="17666"/>
                </a:cubicBezTo>
                <a:lnTo>
                  <a:pt x="11774" y="18790"/>
                </a:lnTo>
                <a:lnTo>
                  <a:pt x="11774" y="19353"/>
                </a:lnTo>
                <a:cubicBezTo>
                  <a:pt x="11774" y="19542"/>
                  <a:pt x="11803" y="19758"/>
                  <a:pt x="11803" y="19947"/>
                </a:cubicBezTo>
                <a:cubicBezTo>
                  <a:pt x="11862" y="20914"/>
                  <a:pt x="11511" y="21508"/>
                  <a:pt x="10863" y="21540"/>
                </a:cubicBezTo>
                <a:cubicBezTo>
                  <a:pt x="10215" y="21571"/>
                  <a:pt x="9805" y="20977"/>
                  <a:pt x="9805" y="19947"/>
                </a:cubicBezTo>
                <a:lnTo>
                  <a:pt x="9805" y="18696"/>
                </a:lnTo>
                <a:cubicBezTo>
                  <a:pt x="8420" y="18476"/>
                  <a:pt x="6981" y="18228"/>
                  <a:pt x="5715" y="17319"/>
                </a:cubicBezTo>
                <a:cubicBezTo>
                  <a:pt x="5363" y="17662"/>
                  <a:pt x="5037" y="18008"/>
                  <a:pt x="4686" y="18350"/>
                </a:cubicBezTo>
                <a:cubicBezTo>
                  <a:pt x="4449" y="18602"/>
                  <a:pt x="4157" y="18786"/>
                  <a:pt x="3861" y="18975"/>
                </a:cubicBezTo>
                <a:cubicBezTo>
                  <a:pt x="3683" y="19070"/>
                  <a:pt x="3539" y="19101"/>
                  <a:pt x="3361" y="19038"/>
                </a:cubicBezTo>
                <a:cubicBezTo>
                  <a:pt x="3183" y="19007"/>
                  <a:pt x="3039" y="18912"/>
                  <a:pt x="2950" y="18755"/>
                </a:cubicBezTo>
                <a:cubicBezTo>
                  <a:pt x="2832" y="18629"/>
                  <a:pt x="2772" y="18444"/>
                  <a:pt x="2743" y="18255"/>
                </a:cubicBezTo>
                <a:cubicBezTo>
                  <a:pt x="2713" y="18067"/>
                  <a:pt x="2772" y="17882"/>
                  <a:pt x="2891" y="17725"/>
                </a:cubicBezTo>
                <a:cubicBezTo>
                  <a:pt x="3068" y="17441"/>
                  <a:pt x="3272" y="17194"/>
                  <a:pt x="3509" y="16973"/>
                </a:cubicBezTo>
                <a:cubicBezTo>
                  <a:pt x="3801" y="16690"/>
                  <a:pt x="4097" y="16505"/>
                  <a:pt x="4419" y="16254"/>
                </a:cubicBezTo>
                <a:cubicBezTo>
                  <a:pt x="4068" y="15597"/>
                  <a:pt x="3683" y="14971"/>
                  <a:pt x="3390" y="14283"/>
                </a:cubicBezTo>
                <a:cubicBezTo>
                  <a:pt x="3124" y="13626"/>
                  <a:pt x="2980" y="12907"/>
                  <a:pt x="2743" y="12159"/>
                </a:cubicBezTo>
                <a:cubicBezTo>
                  <a:pt x="2332" y="12191"/>
                  <a:pt x="1892" y="12222"/>
                  <a:pt x="1477" y="12222"/>
                </a:cubicBezTo>
                <a:cubicBezTo>
                  <a:pt x="1185" y="12222"/>
                  <a:pt x="829" y="12159"/>
                  <a:pt x="537" y="12128"/>
                </a:cubicBezTo>
                <a:cubicBezTo>
                  <a:pt x="389" y="12096"/>
                  <a:pt x="244" y="12033"/>
                  <a:pt x="156" y="11939"/>
                </a:cubicBezTo>
                <a:cubicBezTo>
                  <a:pt x="67" y="11813"/>
                  <a:pt x="8" y="11656"/>
                  <a:pt x="8" y="11503"/>
                </a:cubicBezTo>
                <a:cubicBezTo>
                  <a:pt x="-22" y="11314"/>
                  <a:pt x="37" y="11160"/>
                  <a:pt x="156" y="11035"/>
                </a:cubicBezTo>
                <a:cubicBezTo>
                  <a:pt x="244" y="10909"/>
                  <a:pt x="422" y="10814"/>
                  <a:pt x="566" y="10814"/>
                </a:cubicBezTo>
                <a:cubicBezTo>
                  <a:pt x="1096" y="10720"/>
                  <a:pt x="1684" y="10657"/>
                  <a:pt x="2214" y="10594"/>
                </a:cubicBezTo>
                <a:cubicBezTo>
                  <a:pt x="2391" y="10563"/>
                  <a:pt x="2595" y="10563"/>
                  <a:pt x="2861" y="10531"/>
                </a:cubicBezTo>
                <a:cubicBezTo>
                  <a:pt x="3154" y="8844"/>
                  <a:pt x="3687" y="7279"/>
                  <a:pt x="4775" y="6000"/>
                </a:cubicBezTo>
                <a:cubicBezTo>
                  <a:pt x="4482" y="5690"/>
                  <a:pt x="4216" y="5375"/>
                  <a:pt x="3923" y="5064"/>
                </a:cubicBezTo>
                <a:cubicBezTo>
                  <a:pt x="3746" y="4875"/>
                  <a:pt x="3513" y="4691"/>
                  <a:pt x="3365" y="4470"/>
                </a:cubicBezTo>
                <a:cubicBezTo>
                  <a:pt x="3043" y="4034"/>
                  <a:pt x="2983" y="3625"/>
                  <a:pt x="3246" y="3346"/>
                </a:cubicBezTo>
                <a:cubicBezTo>
                  <a:pt x="3509" y="3066"/>
                  <a:pt x="3923" y="3003"/>
                  <a:pt x="4334" y="3314"/>
                </a:cubicBezTo>
                <a:cubicBezTo>
                  <a:pt x="4864" y="3751"/>
                  <a:pt x="5363" y="4282"/>
                  <a:pt x="5952" y="4785"/>
                </a:cubicBezTo>
                <a:cubicBezTo>
                  <a:pt x="7247" y="3692"/>
                  <a:pt x="8894" y="3314"/>
                  <a:pt x="10482" y="2720"/>
                </a:cubicBezTo>
                <a:cubicBezTo>
                  <a:pt x="10512" y="2378"/>
                  <a:pt x="10541" y="2032"/>
                  <a:pt x="10541" y="1658"/>
                </a:cubicBezTo>
                <a:cubicBezTo>
                  <a:pt x="10571" y="1316"/>
                  <a:pt x="10571" y="907"/>
                  <a:pt x="10689" y="565"/>
                </a:cubicBezTo>
                <a:cubicBezTo>
                  <a:pt x="10778" y="313"/>
                  <a:pt x="11041" y="2"/>
                  <a:pt x="11278" y="2"/>
                </a:cubicBezTo>
                <a:cubicBezTo>
                  <a:pt x="11485" y="-29"/>
                  <a:pt x="11807" y="223"/>
                  <a:pt x="11955" y="439"/>
                </a:cubicBezTo>
                <a:cubicBezTo>
                  <a:pt x="12103" y="628"/>
                  <a:pt x="12133" y="970"/>
                  <a:pt x="12133" y="1253"/>
                </a:cubicBezTo>
                <a:cubicBezTo>
                  <a:pt x="12192" y="1658"/>
                  <a:pt x="12192" y="2099"/>
                  <a:pt x="12251" y="2567"/>
                </a:cubicBezTo>
                <a:cubicBezTo>
                  <a:pt x="13898" y="2630"/>
                  <a:pt x="15253" y="3287"/>
                  <a:pt x="16459" y="4411"/>
                </a:cubicBezTo>
                <a:cubicBezTo>
                  <a:pt x="16637" y="4254"/>
                  <a:pt x="16752" y="4128"/>
                  <a:pt x="16900" y="4006"/>
                </a:cubicBezTo>
                <a:lnTo>
                  <a:pt x="17340" y="3538"/>
                </a:lnTo>
                <a:cubicBezTo>
                  <a:pt x="17988" y="2881"/>
                  <a:pt x="18606" y="2756"/>
                  <a:pt x="19017" y="3196"/>
                </a:cubicBezTo>
                <a:cubicBezTo>
                  <a:pt x="19457" y="3633"/>
                  <a:pt x="19309" y="4321"/>
                  <a:pt x="18606" y="5009"/>
                </a:cubicBezTo>
                <a:cubicBezTo>
                  <a:pt x="18314" y="5320"/>
                  <a:pt x="17958" y="5572"/>
                  <a:pt x="17695" y="5823"/>
                </a:cubicBezTo>
                <a:cubicBezTo>
                  <a:pt x="18402" y="7043"/>
                  <a:pt x="19109" y="8199"/>
                  <a:pt x="19135" y="10386"/>
                </a:cubicBezTo>
                <a:cubicBezTo>
                  <a:pt x="19283" y="10386"/>
                  <a:pt x="19546" y="10354"/>
                  <a:pt x="19813" y="10354"/>
                </a:cubicBezTo>
                <a:cubicBezTo>
                  <a:pt x="20223" y="10354"/>
                  <a:pt x="20608" y="10386"/>
                  <a:pt x="20990" y="10417"/>
                </a:cubicBezTo>
                <a:cubicBezTo>
                  <a:pt x="21167" y="10448"/>
                  <a:pt x="21282" y="10511"/>
                  <a:pt x="21400" y="10637"/>
                </a:cubicBezTo>
                <a:cubicBezTo>
                  <a:pt x="21489" y="10763"/>
                  <a:pt x="21578" y="10948"/>
                  <a:pt x="21548" y="11105"/>
                </a:cubicBezTo>
                <a:cubicBezTo>
                  <a:pt x="21578" y="11294"/>
                  <a:pt x="21519" y="11447"/>
                  <a:pt x="21400" y="11573"/>
                </a:cubicBezTo>
                <a:cubicBezTo>
                  <a:pt x="21312" y="11699"/>
                  <a:pt x="21163" y="11794"/>
                  <a:pt x="20990" y="11825"/>
                </a:cubicBezTo>
                <a:cubicBezTo>
                  <a:pt x="20579" y="11888"/>
                  <a:pt x="20194" y="11919"/>
                  <a:pt x="19813" y="11919"/>
                </a:cubicBezTo>
                <a:cubicBezTo>
                  <a:pt x="19605" y="11919"/>
                  <a:pt x="19342" y="11888"/>
                  <a:pt x="19046" y="11825"/>
                </a:cubicBezTo>
                <a:close/>
                <a:moveTo>
                  <a:pt x="10419" y="17009"/>
                </a:moveTo>
                <a:cubicBezTo>
                  <a:pt x="12244" y="16946"/>
                  <a:pt x="13539" y="16726"/>
                  <a:pt x="14772" y="16163"/>
                </a:cubicBezTo>
                <a:cubicBezTo>
                  <a:pt x="15301" y="15943"/>
                  <a:pt x="15741" y="15601"/>
                  <a:pt x="16126" y="15133"/>
                </a:cubicBezTo>
                <a:cubicBezTo>
                  <a:pt x="16478" y="14696"/>
                  <a:pt x="16774" y="14165"/>
                  <a:pt x="16922" y="13571"/>
                </a:cubicBezTo>
                <a:cubicBezTo>
                  <a:pt x="17540" y="11322"/>
                  <a:pt x="17214" y="9194"/>
                  <a:pt x="16011" y="7255"/>
                </a:cubicBezTo>
                <a:cubicBezTo>
                  <a:pt x="15334" y="6162"/>
                  <a:pt x="13424" y="3939"/>
                  <a:pt x="9686" y="4659"/>
                </a:cubicBezTo>
                <a:cubicBezTo>
                  <a:pt x="9479" y="4691"/>
                  <a:pt x="9275" y="4722"/>
                  <a:pt x="9068" y="4816"/>
                </a:cubicBezTo>
                <a:cubicBezTo>
                  <a:pt x="6392" y="6036"/>
                  <a:pt x="4889" y="8191"/>
                  <a:pt x="4715" y="11318"/>
                </a:cubicBezTo>
                <a:cubicBezTo>
                  <a:pt x="4567" y="13788"/>
                  <a:pt x="5892" y="15821"/>
                  <a:pt x="8128" y="16505"/>
                </a:cubicBezTo>
                <a:cubicBezTo>
                  <a:pt x="8979" y="16788"/>
                  <a:pt x="9923" y="16879"/>
                  <a:pt x="10423" y="17005"/>
                </a:cubicBezTo>
                <a:lnTo>
                  <a:pt x="10423" y="170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4" name="Google Shape;1994;p39"/>
          <p:cNvSpPr/>
          <p:nvPr/>
        </p:nvSpPr>
        <p:spPr>
          <a:xfrm>
            <a:off x="8341883" y="3562088"/>
            <a:ext cx="30397" cy="92154"/>
          </a:xfrm>
          <a:custGeom>
            <a:rect b="b" l="l" r="r" t="t"/>
            <a:pathLst>
              <a:path extrusionOk="0" h="21569" w="21482">
                <a:moveTo>
                  <a:pt x="21442" y="11144"/>
                </a:moveTo>
                <a:lnTo>
                  <a:pt x="21442" y="19173"/>
                </a:lnTo>
                <a:cubicBezTo>
                  <a:pt x="21442" y="20344"/>
                  <a:pt x="20470" y="20980"/>
                  <a:pt x="16785" y="21248"/>
                </a:cubicBezTo>
                <a:cubicBezTo>
                  <a:pt x="14538" y="21462"/>
                  <a:pt x="11967" y="21569"/>
                  <a:pt x="9538" y="21569"/>
                </a:cubicBezTo>
                <a:cubicBezTo>
                  <a:pt x="4558" y="21569"/>
                  <a:pt x="44" y="20130"/>
                  <a:pt x="44" y="18270"/>
                </a:cubicBezTo>
                <a:cubicBezTo>
                  <a:pt x="-118" y="16885"/>
                  <a:pt x="206" y="15507"/>
                  <a:pt x="368" y="14068"/>
                </a:cubicBezTo>
                <a:cubicBezTo>
                  <a:pt x="692" y="10555"/>
                  <a:pt x="1340" y="7049"/>
                  <a:pt x="1825" y="3589"/>
                </a:cubicBezTo>
                <a:cubicBezTo>
                  <a:pt x="1987" y="3107"/>
                  <a:pt x="2149" y="2632"/>
                  <a:pt x="2149" y="2150"/>
                </a:cubicBezTo>
                <a:cubicBezTo>
                  <a:pt x="1987" y="819"/>
                  <a:pt x="4558" y="76"/>
                  <a:pt x="9073" y="23"/>
                </a:cubicBezTo>
                <a:cubicBezTo>
                  <a:pt x="11320" y="-31"/>
                  <a:pt x="13729" y="23"/>
                  <a:pt x="15996" y="76"/>
                </a:cubicBezTo>
                <a:cubicBezTo>
                  <a:pt x="19053" y="130"/>
                  <a:pt x="20186" y="344"/>
                  <a:pt x="20510" y="1408"/>
                </a:cubicBezTo>
                <a:cubicBezTo>
                  <a:pt x="20996" y="2579"/>
                  <a:pt x="21320" y="3696"/>
                  <a:pt x="21320" y="4814"/>
                </a:cubicBezTo>
                <a:cubicBezTo>
                  <a:pt x="21482" y="6995"/>
                  <a:pt x="21482" y="9069"/>
                  <a:pt x="21482" y="11144"/>
                </a:cubicBezTo>
                <a:lnTo>
                  <a:pt x="21482" y="11144"/>
                </a:lnTo>
                <a:close/>
                <a:moveTo>
                  <a:pt x="10348" y="17949"/>
                </a:moveTo>
                <a:cubicBezTo>
                  <a:pt x="13243" y="18056"/>
                  <a:pt x="13243" y="17628"/>
                  <a:pt x="13243" y="17206"/>
                </a:cubicBezTo>
                <a:cubicBezTo>
                  <a:pt x="13567" y="12422"/>
                  <a:pt x="13729" y="7631"/>
                  <a:pt x="14053" y="2846"/>
                </a:cubicBezTo>
                <a:cubicBezTo>
                  <a:pt x="14053" y="2579"/>
                  <a:pt x="13891" y="2365"/>
                  <a:pt x="13729" y="2157"/>
                </a:cubicBezTo>
                <a:lnTo>
                  <a:pt x="9700" y="2157"/>
                </a:lnTo>
                <a:cubicBezTo>
                  <a:pt x="9700" y="7477"/>
                  <a:pt x="10024" y="12689"/>
                  <a:pt x="10348" y="17956"/>
                </a:cubicBezTo>
                <a:lnTo>
                  <a:pt x="10348" y="179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5" name="Google Shape;1995;p39"/>
          <p:cNvSpPr/>
          <p:nvPr/>
        </p:nvSpPr>
        <p:spPr>
          <a:xfrm>
            <a:off x="8212617" y="3572792"/>
            <a:ext cx="56028" cy="49212"/>
          </a:xfrm>
          <a:custGeom>
            <a:rect b="b" l="l" r="r" t="t"/>
            <a:pathLst>
              <a:path extrusionOk="0" h="21443" w="19728">
                <a:moveTo>
                  <a:pt x="6" y="12128"/>
                </a:moveTo>
                <a:cubicBezTo>
                  <a:pt x="6" y="10046"/>
                  <a:pt x="489" y="7965"/>
                  <a:pt x="1203" y="6083"/>
                </a:cubicBezTo>
                <a:cubicBezTo>
                  <a:pt x="1998" y="4300"/>
                  <a:pt x="3126" y="2618"/>
                  <a:pt x="4565" y="1421"/>
                </a:cubicBezTo>
                <a:cubicBezTo>
                  <a:pt x="5521" y="624"/>
                  <a:pt x="6649" y="137"/>
                  <a:pt x="7766" y="38"/>
                </a:cubicBezTo>
                <a:cubicBezTo>
                  <a:pt x="9447" y="-62"/>
                  <a:pt x="11128" y="38"/>
                  <a:pt x="12728" y="337"/>
                </a:cubicBezTo>
                <a:cubicBezTo>
                  <a:pt x="18566" y="1321"/>
                  <a:pt x="21525" y="8663"/>
                  <a:pt x="18566" y="15094"/>
                </a:cubicBezTo>
                <a:cubicBezTo>
                  <a:pt x="16251" y="20142"/>
                  <a:pt x="12486" y="21538"/>
                  <a:pt x="8088" y="21438"/>
                </a:cubicBezTo>
                <a:cubicBezTo>
                  <a:pt x="6165" y="21438"/>
                  <a:pt x="4324" y="20641"/>
                  <a:pt x="2804" y="19257"/>
                </a:cubicBezTo>
                <a:cubicBezTo>
                  <a:pt x="801" y="17475"/>
                  <a:pt x="-75" y="15094"/>
                  <a:pt x="6" y="12128"/>
                </a:cubicBezTo>
                <a:close/>
                <a:moveTo>
                  <a:pt x="8491" y="15992"/>
                </a:moveTo>
                <a:cubicBezTo>
                  <a:pt x="10010" y="16091"/>
                  <a:pt x="11530" y="15493"/>
                  <a:pt x="12728" y="14409"/>
                </a:cubicBezTo>
                <a:cubicBezTo>
                  <a:pt x="15043" y="12227"/>
                  <a:pt x="14650" y="8164"/>
                  <a:pt x="11933" y="6980"/>
                </a:cubicBezTo>
                <a:cubicBezTo>
                  <a:pt x="10413" y="6282"/>
                  <a:pt x="8732" y="6083"/>
                  <a:pt x="7132" y="5796"/>
                </a:cubicBezTo>
                <a:cubicBezTo>
                  <a:pt x="6729" y="5696"/>
                  <a:pt x="6407" y="5796"/>
                  <a:pt x="6095" y="5995"/>
                </a:cubicBezTo>
                <a:cubicBezTo>
                  <a:pt x="5773" y="6195"/>
                  <a:pt x="5531" y="6594"/>
                  <a:pt x="5370" y="6980"/>
                </a:cubicBezTo>
                <a:cubicBezTo>
                  <a:pt x="5048" y="7678"/>
                  <a:pt x="4807" y="8364"/>
                  <a:pt x="4575" y="9161"/>
                </a:cubicBezTo>
                <a:cubicBezTo>
                  <a:pt x="3377" y="13424"/>
                  <a:pt x="4817" y="15892"/>
                  <a:pt x="8491" y="15992"/>
                </a:cubicBezTo>
                <a:lnTo>
                  <a:pt x="8491" y="1599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6" name="Google Shape;1996;p39"/>
          <p:cNvSpPr/>
          <p:nvPr/>
        </p:nvSpPr>
        <p:spPr>
          <a:xfrm>
            <a:off x="4761043" y="4096319"/>
            <a:ext cx="303682" cy="112115"/>
          </a:xfrm>
          <a:custGeom>
            <a:rect b="b" l="l" r="r" t="t"/>
            <a:pathLst>
              <a:path extrusionOk="0" h="21345" w="21492">
                <a:moveTo>
                  <a:pt x="4886" y="16627"/>
                </a:moveTo>
                <a:cubicBezTo>
                  <a:pt x="4756" y="17841"/>
                  <a:pt x="4693" y="18228"/>
                  <a:pt x="4564" y="19355"/>
                </a:cubicBezTo>
                <a:cubicBezTo>
                  <a:pt x="4531" y="19747"/>
                  <a:pt x="4450" y="20091"/>
                  <a:pt x="4339" y="20352"/>
                </a:cubicBezTo>
                <a:cubicBezTo>
                  <a:pt x="4242" y="20613"/>
                  <a:pt x="4098" y="20782"/>
                  <a:pt x="3953" y="20826"/>
                </a:cubicBezTo>
                <a:cubicBezTo>
                  <a:pt x="3133" y="21131"/>
                  <a:pt x="2279" y="21561"/>
                  <a:pt x="1443" y="21218"/>
                </a:cubicBezTo>
                <a:cubicBezTo>
                  <a:pt x="670" y="20913"/>
                  <a:pt x="172" y="19617"/>
                  <a:pt x="140" y="17493"/>
                </a:cubicBezTo>
                <a:cubicBezTo>
                  <a:pt x="75" y="13898"/>
                  <a:pt x="43" y="10353"/>
                  <a:pt x="10" y="6714"/>
                </a:cubicBezTo>
                <a:cubicBezTo>
                  <a:pt x="-6" y="5674"/>
                  <a:pt x="-6" y="4596"/>
                  <a:pt x="26" y="3556"/>
                </a:cubicBezTo>
                <a:cubicBezTo>
                  <a:pt x="75" y="1437"/>
                  <a:pt x="461" y="310"/>
                  <a:pt x="1233" y="135"/>
                </a:cubicBezTo>
                <a:cubicBezTo>
                  <a:pt x="2101" y="-39"/>
                  <a:pt x="2969" y="5"/>
                  <a:pt x="3839" y="5"/>
                </a:cubicBezTo>
                <a:cubicBezTo>
                  <a:pt x="4177" y="5"/>
                  <a:pt x="4402" y="609"/>
                  <a:pt x="4531" y="1344"/>
                </a:cubicBezTo>
                <a:cubicBezTo>
                  <a:pt x="4612" y="1736"/>
                  <a:pt x="4661" y="2123"/>
                  <a:pt x="4707" y="2515"/>
                </a:cubicBezTo>
                <a:cubicBezTo>
                  <a:pt x="5254" y="2297"/>
                  <a:pt x="5770" y="2085"/>
                  <a:pt x="6300" y="1911"/>
                </a:cubicBezTo>
                <a:cubicBezTo>
                  <a:pt x="7266" y="1649"/>
                  <a:pt x="8215" y="1954"/>
                  <a:pt x="9115" y="2951"/>
                </a:cubicBezTo>
                <a:cubicBezTo>
                  <a:pt x="10162" y="4122"/>
                  <a:pt x="11254" y="4378"/>
                  <a:pt x="12365" y="4078"/>
                </a:cubicBezTo>
                <a:cubicBezTo>
                  <a:pt x="12639" y="3991"/>
                  <a:pt x="12928" y="4035"/>
                  <a:pt x="13185" y="4166"/>
                </a:cubicBezTo>
                <a:cubicBezTo>
                  <a:pt x="14070" y="4514"/>
                  <a:pt x="14505" y="6328"/>
                  <a:pt x="14278" y="8670"/>
                </a:cubicBezTo>
                <a:cubicBezTo>
                  <a:pt x="14262" y="8844"/>
                  <a:pt x="14246" y="9018"/>
                  <a:pt x="14181" y="9448"/>
                </a:cubicBezTo>
                <a:cubicBezTo>
                  <a:pt x="14486" y="9361"/>
                  <a:pt x="14776" y="9361"/>
                  <a:pt x="15049" y="9274"/>
                </a:cubicBezTo>
                <a:cubicBezTo>
                  <a:pt x="16223" y="8926"/>
                  <a:pt x="17318" y="7760"/>
                  <a:pt x="18427" y="6720"/>
                </a:cubicBezTo>
                <a:cubicBezTo>
                  <a:pt x="18925" y="6246"/>
                  <a:pt x="19408" y="5723"/>
                  <a:pt x="19906" y="5380"/>
                </a:cubicBezTo>
                <a:cubicBezTo>
                  <a:pt x="20196" y="5162"/>
                  <a:pt x="20501" y="5119"/>
                  <a:pt x="20807" y="5162"/>
                </a:cubicBezTo>
                <a:cubicBezTo>
                  <a:pt x="21353" y="5249"/>
                  <a:pt x="21594" y="6290"/>
                  <a:pt x="21450" y="7717"/>
                </a:cubicBezTo>
                <a:cubicBezTo>
                  <a:pt x="21337" y="8844"/>
                  <a:pt x="21080" y="9753"/>
                  <a:pt x="20758" y="10489"/>
                </a:cubicBezTo>
                <a:cubicBezTo>
                  <a:pt x="19841" y="12694"/>
                  <a:pt x="18763" y="14214"/>
                  <a:pt x="17605" y="15336"/>
                </a:cubicBezTo>
                <a:cubicBezTo>
                  <a:pt x="15980" y="16850"/>
                  <a:pt x="14292" y="18021"/>
                  <a:pt x="12586" y="18582"/>
                </a:cubicBezTo>
                <a:cubicBezTo>
                  <a:pt x="10301" y="19317"/>
                  <a:pt x="7954" y="19361"/>
                  <a:pt x="5782" y="17329"/>
                </a:cubicBezTo>
                <a:cubicBezTo>
                  <a:pt x="5509" y="17024"/>
                  <a:pt x="5187" y="16894"/>
                  <a:pt x="4881" y="16638"/>
                </a:cubicBezTo>
                <a:close/>
                <a:moveTo>
                  <a:pt x="4902" y="14421"/>
                </a:moveTo>
                <a:cubicBezTo>
                  <a:pt x="5432" y="14813"/>
                  <a:pt x="5916" y="15156"/>
                  <a:pt x="6397" y="15505"/>
                </a:cubicBezTo>
                <a:cubicBezTo>
                  <a:pt x="7925" y="16545"/>
                  <a:pt x="9469" y="17193"/>
                  <a:pt x="11046" y="16845"/>
                </a:cubicBezTo>
                <a:cubicBezTo>
                  <a:pt x="13394" y="16414"/>
                  <a:pt x="15646" y="14808"/>
                  <a:pt x="17834" y="12471"/>
                </a:cubicBezTo>
                <a:cubicBezTo>
                  <a:pt x="18670" y="11605"/>
                  <a:pt x="19443" y="10309"/>
                  <a:pt x="20135" y="8702"/>
                </a:cubicBezTo>
                <a:cubicBezTo>
                  <a:pt x="20281" y="8310"/>
                  <a:pt x="20424" y="7923"/>
                  <a:pt x="20554" y="7450"/>
                </a:cubicBezTo>
                <a:lnTo>
                  <a:pt x="20473" y="7188"/>
                </a:lnTo>
                <a:cubicBezTo>
                  <a:pt x="20167" y="7450"/>
                  <a:pt x="19845" y="7662"/>
                  <a:pt x="19540" y="7967"/>
                </a:cubicBezTo>
                <a:cubicBezTo>
                  <a:pt x="18461" y="8920"/>
                  <a:pt x="17401" y="10004"/>
                  <a:pt x="16338" y="10908"/>
                </a:cubicBezTo>
                <a:cubicBezTo>
                  <a:pt x="15486" y="11643"/>
                  <a:pt x="14602" y="11905"/>
                  <a:pt x="13715" y="11382"/>
                </a:cubicBezTo>
                <a:cubicBezTo>
                  <a:pt x="13586" y="11295"/>
                  <a:pt x="13458" y="11382"/>
                  <a:pt x="13345" y="11556"/>
                </a:cubicBezTo>
                <a:cubicBezTo>
                  <a:pt x="12204" y="13114"/>
                  <a:pt x="10981" y="13419"/>
                  <a:pt x="9759" y="13419"/>
                </a:cubicBezTo>
                <a:cubicBezTo>
                  <a:pt x="9469" y="13375"/>
                  <a:pt x="9196" y="13245"/>
                  <a:pt x="8907" y="12989"/>
                </a:cubicBezTo>
                <a:cubicBezTo>
                  <a:pt x="8874" y="12945"/>
                  <a:pt x="8810" y="12901"/>
                  <a:pt x="8793" y="12858"/>
                </a:cubicBezTo>
                <a:cubicBezTo>
                  <a:pt x="8761" y="12771"/>
                  <a:pt x="8729" y="12684"/>
                  <a:pt x="8696" y="12596"/>
                </a:cubicBezTo>
                <a:cubicBezTo>
                  <a:pt x="8664" y="12509"/>
                  <a:pt x="8664" y="12379"/>
                  <a:pt x="8664" y="12248"/>
                </a:cubicBezTo>
                <a:cubicBezTo>
                  <a:pt x="8664" y="12161"/>
                  <a:pt x="8664" y="11986"/>
                  <a:pt x="8680" y="11899"/>
                </a:cubicBezTo>
                <a:cubicBezTo>
                  <a:pt x="8713" y="11507"/>
                  <a:pt x="8826" y="11164"/>
                  <a:pt x="8937" y="10946"/>
                </a:cubicBezTo>
                <a:cubicBezTo>
                  <a:pt x="9097" y="10728"/>
                  <a:pt x="9259" y="10641"/>
                  <a:pt x="9435" y="10641"/>
                </a:cubicBezTo>
                <a:cubicBezTo>
                  <a:pt x="9917" y="10554"/>
                  <a:pt x="10384" y="10467"/>
                  <a:pt x="10866" y="10380"/>
                </a:cubicBezTo>
                <a:cubicBezTo>
                  <a:pt x="11542" y="10293"/>
                  <a:pt x="12202" y="10031"/>
                  <a:pt x="12813" y="9252"/>
                </a:cubicBezTo>
                <a:cubicBezTo>
                  <a:pt x="13054" y="8947"/>
                  <a:pt x="13278" y="8517"/>
                  <a:pt x="13456" y="7956"/>
                </a:cubicBezTo>
                <a:cubicBezTo>
                  <a:pt x="13681" y="7264"/>
                  <a:pt x="13553" y="6573"/>
                  <a:pt x="13232" y="6486"/>
                </a:cubicBezTo>
                <a:cubicBezTo>
                  <a:pt x="12958" y="6442"/>
                  <a:pt x="12669" y="6442"/>
                  <a:pt x="12412" y="6529"/>
                </a:cubicBezTo>
                <a:cubicBezTo>
                  <a:pt x="11287" y="6747"/>
                  <a:pt x="10176" y="6529"/>
                  <a:pt x="9131" y="5277"/>
                </a:cubicBezTo>
                <a:cubicBezTo>
                  <a:pt x="8939" y="5015"/>
                  <a:pt x="8729" y="4846"/>
                  <a:pt x="8520" y="4672"/>
                </a:cubicBezTo>
                <a:cubicBezTo>
                  <a:pt x="7474" y="3806"/>
                  <a:pt x="6365" y="3719"/>
                  <a:pt x="5302" y="4541"/>
                </a:cubicBezTo>
                <a:cubicBezTo>
                  <a:pt x="4883" y="4846"/>
                  <a:pt x="4883" y="4890"/>
                  <a:pt x="4916" y="6012"/>
                </a:cubicBezTo>
                <a:cubicBezTo>
                  <a:pt x="4948" y="7787"/>
                  <a:pt x="4997" y="9606"/>
                  <a:pt x="5013" y="11382"/>
                </a:cubicBezTo>
                <a:cubicBezTo>
                  <a:pt x="4997" y="12291"/>
                  <a:pt x="4948" y="13288"/>
                  <a:pt x="4900" y="14410"/>
                </a:cubicBezTo>
                <a:lnTo>
                  <a:pt x="4900" y="14410"/>
                </a:lnTo>
                <a:close/>
                <a:moveTo>
                  <a:pt x="3696" y="2259"/>
                </a:moveTo>
                <a:cubicBezTo>
                  <a:pt x="3003" y="2259"/>
                  <a:pt x="2344" y="2216"/>
                  <a:pt x="1670" y="2259"/>
                </a:cubicBezTo>
                <a:cubicBezTo>
                  <a:pt x="1075" y="2303"/>
                  <a:pt x="913" y="2690"/>
                  <a:pt x="913" y="4296"/>
                </a:cubicBezTo>
                <a:cubicBezTo>
                  <a:pt x="880" y="8408"/>
                  <a:pt x="832" y="12477"/>
                  <a:pt x="816" y="16589"/>
                </a:cubicBezTo>
                <a:cubicBezTo>
                  <a:pt x="816" y="18320"/>
                  <a:pt x="1137" y="18881"/>
                  <a:pt x="1589" y="18794"/>
                </a:cubicBezTo>
                <a:cubicBezTo>
                  <a:pt x="2200" y="18664"/>
                  <a:pt x="2795" y="18533"/>
                  <a:pt x="3406" y="18364"/>
                </a:cubicBezTo>
                <a:cubicBezTo>
                  <a:pt x="3728" y="18277"/>
                  <a:pt x="3776" y="17972"/>
                  <a:pt x="3776" y="17111"/>
                </a:cubicBezTo>
                <a:cubicBezTo>
                  <a:pt x="3760" y="16376"/>
                  <a:pt x="3760" y="15597"/>
                  <a:pt x="3776" y="14906"/>
                </a:cubicBezTo>
                <a:cubicBezTo>
                  <a:pt x="3936" y="11099"/>
                  <a:pt x="3825" y="7330"/>
                  <a:pt x="3744" y="3566"/>
                </a:cubicBezTo>
                <a:cubicBezTo>
                  <a:pt x="3760" y="3093"/>
                  <a:pt x="3728" y="2657"/>
                  <a:pt x="3696" y="2270"/>
                </a:cubicBezTo>
                <a:lnTo>
                  <a:pt x="3696" y="22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7" name="Google Shape;1997;p39"/>
          <p:cNvSpPr/>
          <p:nvPr/>
        </p:nvSpPr>
        <p:spPr>
          <a:xfrm>
            <a:off x="4844598" y="3996984"/>
            <a:ext cx="109163" cy="101310"/>
          </a:xfrm>
          <a:custGeom>
            <a:rect b="b" l="l" r="r" t="t"/>
            <a:pathLst>
              <a:path extrusionOk="0" h="20477" w="21003">
                <a:moveTo>
                  <a:pt x="17234" y="1523"/>
                </a:moveTo>
                <a:cubicBezTo>
                  <a:pt x="19770" y="3316"/>
                  <a:pt x="20689" y="6027"/>
                  <a:pt x="20953" y="9057"/>
                </a:cubicBezTo>
                <a:cubicBezTo>
                  <a:pt x="21432" y="14387"/>
                  <a:pt x="18417" y="17741"/>
                  <a:pt x="14874" y="19169"/>
                </a:cubicBezTo>
                <a:cubicBezTo>
                  <a:pt x="11941" y="20365"/>
                  <a:pt x="8970" y="20961"/>
                  <a:pt x="5867" y="19995"/>
                </a:cubicBezTo>
                <a:cubicBezTo>
                  <a:pt x="2236" y="18891"/>
                  <a:pt x="140" y="15862"/>
                  <a:pt x="8" y="11907"/>
                </a:cubicBezTo>
                <a:cubicBezTo>
                  <a:pt x="-168" y="6993"/>
                  <a:pt x="2632" y="2489"/>
                  <a:pt x="7221" y="558"/>
                </a:cubicBezTo>
                <a:cubicBezTo>
                  <a:pt x="10065" y="-639"/>
                  <a:pt x="15529" y="280"/>
                  <a:pt x="17234" y="1523"/>
                </a:cubicBezTo>
                <a:close/>
                <a:moveTo>
                  <a:pt x="8662" y="17746"/>
                </a:moveTo>
                <a:cubicBezTo>
                  <a:pt x="10192" y="17931"/>
                  <a:pt x="12948" y="17290"/>
                  <a:pt x="14302" y="16596"/>
                </a:cubicBezTo>
                <a:cubicBezTo>
                  <a:pt x="16838" y="15399"/>
                  <a:pt x="18676" y="13289"/>
                  <a:pt x="18279" y="9334"/>
                </a:cubicBezTo>
                <a:cubicBezTo>
                  <a:pt x="17927" y="6073"/>
                  <a:pt x="16354" y="3547"/>
                  <a:pt x="13339" y="2899"/>
                </a:cubicBezTo>
                <a:cubicBezTo>
                  <a:pt x="11765" y="2576"/>
                  <a:pt x="8662" y="2396"/>
                  <a:pt x="7127" y="3084"/>
                </a:cubicBezTo>
                <a:cubicBezTo>
                  <a:pt x="3716" y="4599"/>
                  <a:pt x="2407" y="8230"/>
                  <a:pt x="2577" y="12185"/>
                </a:cubicBezTo>
                <a:cubicBezTo>
                  <a:pt x="2709" y="16047"/>
                  <a:pt x="6423" y="17423"/>
                  <a:pt x="8657" y="17746"/>
                </a:cubicBezTo>
                <a:lnTo>
                  <a:pt x="8657" y="177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8" name="Google Shape;1998;p39"/>
          <p:cNvSpPr/>
          <p:nvPr/>
        </p:nvSpPr>
        <p:spPr>
          <a:xfrm>
            <a:off x="4784177" y="4115218"/>
            <a:ext cx="21157" cy="19548"/>
          </a:xfrm>
          <a:custGeom>
            <a:rect b="b" l="l" r="r" t="t"/>
            <a:pathLst>
              <a:path extrusionOk="0" h="21600" w="21157">
                <a:moveTo>
                  <a:pt x="9334" y="21568"/>
                </a:moveTo>
                <a:cubicBezTo>
                  <a:pt x="4099" y="21568"/>
                  <a:pt x="237" y="18063"/>
                  <a:pt x="8" y="12284"/>
                </a:cubicBezTo>
                <a:cubicBezTo>
                  <a:pt x="-221" y="5747"/>
                  <a:pt x="4328" y="253"/>
                  <a:pt x="9792" y="0"/>
                </a:cubicBezTo>
                <a:cubicBezTo>
                  <a:pt x="16172" y="0"/>
                  <a:pt x="21150" y="4011"/>
                  <a:pt x="21150" y="9537"/>
                </a:cubicBezTo>
                <a:cubicBezTo>
                  <a:pt x="21379" y="15316"/>
                  <a:pt x="15228" y="21600"/>
                  <a:pt x="9334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9" name="Google Shape;1999;p39"/>
          <p:cNvSpPr/>
          <p:nvPr/>
        </p:nvSpPr>
        <p:spPr>
          <a:xfrm>
            <a:off x="4881042" y="4014700"/>
            <a:ext cx="34418" cy="67068"/>
          </a:xfrm>
          <a:custGeom>
            <a:rect b="b" l="l" r="r" t="t"/>
            <a:pathLst>
              <a:path extrusionOk="0" h="21600" w="19336">
                <a:moveTo>
                  <a:pt x="11870" y="4919"/>
                </a:moveTo>
                <a:lnTo>
                  <a:pt x="11870" y="9607"/>
                </a:lnTo>
                <a:cubicBezTo>
                  <a:pt x="13140" y="9828"/>
                  <a:pt x="14170" y="10049"/>
                  <a:pt x="15328" y="10335"/>
                </a:cubicBezTo>
                <a:cubicBezTo>
                  <a:pt x="19542" y="11357"/>
                  <a:pt x="20571" y="13632"/>
                  <a:pt x="17756" y="15751"/>
                </a:cubicBezTo>
                <a:cubicBezTo>
                  <a:pt x="16598" y="16626"/>
                  <a:pt x="15714" y="16994"/>
                  <a:pt x="12256" y="17870"/>
                </a:cubicBezTo>
                <a:cubicBezTo>
                  <a:pt x="11999" y="18818"/>
                  <a:pt x="11613" y="19703"/>
                  <a:pt x="11355" y="20651"/>
                </a:cubicBezTo>
                <a:cubicBezTo>
                  <a:pt x="11098" y="21167"/>
                  <a:pt x="10712" y="21526"/>
                  <a:pt x="9827" y="21600"/>
                </a:cubicBezTo>
                <a:cubicBezTo>
                  <a:pt x="8798" y="21600"/>
                  <a:pt x="8557" y="21158"/>
                  <a:pt x="8299" y="20651"/>
                </a:cubicBezTo>
                <a:cubicBezTo>
                  <a:pt x="8042" y="19776"/>
                  <a:pt x="7656" y="18892"/>
                  <a:pt x="7399" y="17943"/>
                </a:cubicBezTo>
                <a:cubicBezTo>
                  <a:pt x="6128" y="17796"/>
                  <a:pt x="4841" y="17501"/>
                  <a:pt x="3442" y="17354"/>
                </a:cubicBezTo>
                <a:cubicBezTo>
                  <a:pt x="2799" y="17280"/>
                  <a:pt x="2172" y="17206"/>
                  <a:pt x="1528" y="16985"/>
                </a:cubicBezTo>
                <a:cubicBezTo>
                  <a:pt x="1014" y="16838"/>
                  <a:pt x="499" y="16617"/>
                  <a:pt x="258" y="16396"/>
                </a:cubicBezTo>
                <a:cubicBezTo>
                  <a:pt x="0" y="16101"/>
                  <a:pt x="0" y="15806"/>
                  <a:pt x="0" y="15447"/>
                </a:cubicBezTo>
                <a:cubicBezTo>
                  <a:pt x="258" y="14857"/>
                  <a:pt x="1158" y="14425"/>
                  <a:pt x="2558" y="14498"/>
                </a:cubicBezTo>
                <a:cubicBezTo>
                  <a:pt x="4086" y="14572"/>
                  <a:pt x="5630" y="14646"/>
                  <a:pt x="7157" y="14793"/>
                </a:cubicBezTo>
                <a:cubicBezTo>
                  <a:pt x="7801" y="13771"/>
                  <a:pt x="7929" y="13181"/>
                  <a:pt x="7543" y="11495"/>
                </a:cubicBezTo>
                <a:cubicBezTo>
                  <a:pt x="6514" y="11274"/>
                  <a:pt x="5372" y="11053"/>
                  <a:pt x="4214" y="10768"/>
                </a:cubicBezTo>
                <a:cubicBezTo>
                  <a:pt x="-128" y="9672"/>
                  <a:pt x="-1029" y="7185"/>
                  <a:pt x="2043" y="5057"/>
                </a:cubicBezTo>
                <a:cubicBezTo>
                  <a:pt x="3314" y="4182"/>
                  <a:pt x="4858" y="3445"/>
                  <a:pt x="6900" y="3077"/>
                </a:cubicBezTo>
                <a:cubicBezTo>
                  <a:pt x="7415" y="3003"/>
                  <a:pt x="7801" y="2855"/>
                  <a:pt x="8171" y="2634"/>
                </a:cubicBezTo>
                <a:cubicBezTo>
                  <a:pt x="8428" y="2413"/>
                  <a:pt x="8557" y="2119"/>
                  <a:pt x="8557" y="1833"/>
                </a:cubicBezTo>
                <a:cubicBezTo>
                  <a:pt x="8557" y="1391"/>
                  <a:pt x="8814" y="884"/>
                  <a:pt x="9071" y="516"/>
                </a:cubicBezTo>
                <a:cubicBezTo>
                  <a:pt x="9200" y="368"/>
                  <a:pt x="9329" y="295"/>
                  <a:pt x="9715" y="147"/>
                </a:cubicBezTo>
                <a:cubicBezTo>
                  <a:pt x="9972" y="74"/>
                  <a:pt x="10229" y="0"/>
                  <a:pt x="10487" y="0"/>
                </a:cubicBezTo>
                <a:cubicBezTo>
                  <a:pt x="10744" y="74"/>
                  <a:pt x="11001" y="147"/>
                  <a:pt x="11259" y="221"/>
                </a:cubicBezTo>
                <a:cubicBezTo>
                  <a:pt x="11516" y="368"/>
                  <a:pt x="11645" y="442"/>
                  <a:pt x="11645" y="663"/>
                </a:cubicBezTo>
                <a:cubicBezTo>
                  <a:pt x="11902" y="1179"/>
                  <a:pt x="11902" y="1759"/>
                  <a:pt x="11902" y="2275"/>
                </a:cubicBezTo>
                <a:cubicBezTo>
                  <a:pt x="12931" y="2423"/>
                  <a:pt x="13945" y="2570"/>
                  <a:pt x="14974" y="2717"/>
                </a:cubicBezTo>
                <a:cubicBezTo>
                  <a:pt x="16502" y="3086"/>
                  <a:pt x="17274" y="3740"/>
                  <a:pt x="17145" y="4624"/>
                </a:cubicBezTo>
                <a:cubicBezTo>
                  <a:pt x="16888" y="5352"/>
                  <a:pt x="16373" y="5573"/>
                  <a:pt x="15103" y="5287"/>
                </a:cubicBezTo>
                <a:cubicBezTo>
                  <a:pt x="14073" y="4992"/>
                  <a:pt x="13189" y="4559"/>
                  <a:pt x="11902" y="4919"/>
                </a:cubicBezTo>
                <a:close/>
                <a:moveTo>
                  <a:pt x="7785" y="5794"/>
                </a:moveTo>
                <a:cubicBezTo>
                  <a:pt x="5613" y="6521"/>
                  <a:pt x="4455" y="7332"/>
                  <a:pt x="4970" y="7912"/>
                </a:cubicBezTo>
                <a:cubicBezTo>
                  <a:pt x="5485" y="8640"/>
                  <a:pt x="6627" y="8787"/>
                  <a:pt x="7785" y="8935"/>
                </a:cubicBezTo>
                <a:lnTo>
                  <a:pt x="7785" y="5785"/>
                </a:lnTo>
                <a:close/>
                <a:moveTo>
                  <a:pt x="11999" y="14581"/>
                </a:moveTo>
                <a:cubicBezTo>
                  <a:pt x="13398" y="14286"/>
                  <a:pt x="14813" y="13918"/>
                  <a:pt x="14813" y="13043"/>
                </a:cubicBezTo>
                <a:cubicBezTo>
                  <a:pt x="14813" y="12315"/>
                  <a:pt x="13414" y="12168"/>
                  <a:pt x="12385" y="12094"/>
                </a:cubicBezTo>
                <a:cubicBezTo>
                  <a:pt x="12299" y="12094"/>
                  <a:pt x="12170" y="12119"/>
                  <a:pt x="11999" y="12168"/>
                </a:cubicBezTo>
                <a:lnTo>
                  <a:pt x="11999" y="13780"/>
                </a:lnTo>
                <a:cubicBezTo>
                  <a:pt x="11741" y="14001"/>
                  <a:pt x="11870" y="14296"/>
                  <a:pt x="11999" y="145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0" name="Google Shape;2000;p39"/>
          <p:cNvSpPr/>
          <p:nvPr/>
        </p:nvSpPr>
        <p:spPr>
          <a:xfrm>
            <a:off x="4978757" y="3948098"/>
            <a:ext cx="34418" cy="65664"/>
          </a:xfrm>
          <a:custGeom>
            <a:rect b="b" l="l" r="r" t="t"/>
            <a:pathLst>
              <a:path extrusionOk="0" h="21600" w="19336">
                <a:moveTo>
                  <a:pt x="11870" y="5022"/>
                </a:moveTo>
                <a:lnTo>
                  <a:pt x="11870" y="9808"/>
                </a:lnTo>
                <a:cubicBezTo>
                  <a:pt x="13140" y="10034"/>
                  <a:pt x="14170" y="10259"/>
                  <a:pt x="15328" y="10551"/>
                </a:cubicBezTo>
                <a:cubicBezTo>
                  <a:pt x="19542" y="11595"/>
                  <a:pt x="20571" y="13917"/>
                  <a:pt x="17756" y="16080"/>
                </a:cubicBezTo>
                <a:cubicBezTo>
                  <a:pt x="16598" y="16973"/>
                  <a:pt x="15714" y="17350"/>
                  <a:pt x="12256" y="18243"/>
                </a:cubicBezTo>
                <a:cubicBezTo>
                  <a:pt x="11999" y="19211"/>
                  <a:pt x="11613" y="19738"/>
                  <a:pt x="11355" y="20631"/>
                </a:cubicBezTo>
                <a:cubicBezTo>
                  <a:pt x="11098" y="21158"/>
                  <a:pt x="10712" y="21525"/>
                  <a:pt x="9827" y="21600"/>
                </a:cubicBezTo>
                <a:cubicBezTo>
                  <a:pt x="8798" y="21600"/>
                  <a:pt x="8557" y="21149"/>
                  <a:pt x="8299" y="20631"/>
                </a:cubicBezTo>
                <a:cubicBezTo>
                  <a:pt x="8042" y="19738"/>
                  <a:pt x="7656" y="19287"/>
                  <a:pt x="7399" y="18243"/>
                </a:cubicBezTo>
                <a:cubicBezTo>
                  <a:pt x="6128" y="18092"/>
                  <a:pt x="4841" y="17792"/>
                  <a:pt x="3442" y="17641"/>
                </a:cubicBezTo>
                <a:cubicBezTo>
                  <a:pt x="2799" y="17491"/>
                  <a:pt x="2172" y="17415"/>
                  <a:pt x="1528" y="17265"/>
                </a:cubicBezTo>
                <a:cubicBezTo>
                  <a:pt x="1014" y="17114"/>
                  <a:pt x="499" y="16889"/>
                  <a:pt x="258" y="16663"/>
                </a:cubicBezTo>
                <a:cubicBezTo>
                  <a:pt x="0" y="16362"/>
                  <a:pt x="0" y="16061"/>
                  <a:pt x="0" y="15695"/>
                </a:cubicBezTo>
                <a:cubicBezTo>
                  <a:pt x="258" y="15093"/>
                  <a:pt x="1158" y="14651"/>
                  <a:pt x="2558" y="14726"/>
                </a:cubicBezTo>
                <a:cubicBezTo>
                  <a:pt x="4086" y="14801"/>
                  <a:pt x="5630" y="14952"/>
                  <a:pt x="7157" y="15027"/>
                </a:cubicBezTo>
                <a:cubicBezTo>
                  <a:pt x="7801" y="13983"/>
                  <a:pt x="7929" y="13381"/>
                  <a:pt x="7543" y="11736"/>
                </a:cubicBezTo>
                <a:cubicBezTo>
                  <a:pt x="6514" y="11510"/>
                  <a:pt x="5372" y="11284"/>
                  <a:pt x="4214" y="10993"/>
                </a:cubicBezTo>
                <a:cubicBezTo>
                  <a:pt x="-128" y="9874"/>
                  <a:pt x="-1029" y="7335"/>
                  <a:pt x="2043" y="5163"/>
                </a:cubicBezTo>
                <a:cubicBezTo>
                  <a:pt x="3314" y="4269"/>
                  <a:pt x="4858" y="3517"/>
                  <a:pt x="6900" y="3141"/>
                </a:cubicBezTo>
                <a:cubicBezTo>
                  <a:pt x="7415" y="3066"/>
                  <a:pt x="7801" y="2915"/>
                  <a:pt x="8171" y="2689"/>
                </a:cubicBezTo>
                <a:cubicBezTo>
                  <a:pt x="8428" y="2464"/>
                  <a:pt x="8557" y="2163"/>
                  <a:pt x="8557" y="1871"/>
                </a:cubicBezTo>
                <a:cubicBezTo>
                  <a:pt x="8557" y="1420"/>
                  <a:pt x="8814" y="903"/>
                  <a:pt x="9071" y="527"/>
                </a:cubicBezTo>
                <a:cubicBezTo>
                  <a:pt x="9200" y="376"/>
                  <a:pt x="9329" y="301"/>
                  <a:pt x="9715" y="150"/>
                </a:cubicBezTo>
                <a:cubicBezTo>
                  <a:pt x="9972" y="0"/>
                  <a:pt x="10229" y="0"/>
                  <a:pt x="10487" y="0"/>
                </a:cubicBezTo>
                <a:cubicBezTo>
                  <a:pt x="10744" y="75"/>
                  <a:pt x="11001" y="150"/>
                  <a:pt x="11259" y="226"/>
                </a:cubicBezTo>
                <a:cubicBezTo>
                  <a:pt x="11516" y="376"/>
                  <a:pt x="11645" y="451"/>
                  <a:pt x="11645" y="677"/>
                </a:cubicBezTo>
                <a:cubicBezTo>
                  <a:pt x="11902" y="1204"/>
                  <a:pt x="11902" y="1796"/>
                  <a:pt x="11902" y="2323"/>
                </a:cubicBezTo>
                <a:cubicBezTo>
                  <a:pt x="12931" y="2473"/>
                  <a:pt x="13945" y="2624"/>
                  <a:pt x="14974" y="2774"/>
                </a:cubicBezTo>
                <a:cubicBezTo>
                  <a:pt x="16502" y="3150"/>
                  <a:pt x="17274" y="3818"/>
                  <a:pt x="17145" y="4721"/>
                </a:cubicBezTo>
                <a:cubicBezTo>
                  <a:pt x="16888" y="5463"/>
                  <a:pt x="16373" y="5689"/>
                  <a:pt x="15103" y="5398"/>
                </a:cubicBezTo>
                <a:cubicBezTo>
                  <a:pt x="14331" y="5097"/>
                  <a:pt x="13317" y="4721"/>
                  <a:pt x="11902" y="5022"/>
                </a:cubicBezTo>
                <a:close/>
                <a:moveTo>
                  <a:pt x="8042" y="5990"/>
                </a:moveTo>
                <a:cubicBezTo>
                  <a:pt x="5871" y="6733"/>
                  <a:pt x="4713" y="7560"/>
                  <a:pt x="5227" y="8153"/>
                </a:cubicBezTo>
                <a:cubicBezTo>
                  <a:pt x="5742" y="8896"/>
                  <a:pt x="6884" y="9046"/>
                  <a:pt x="8042" y="9197"/>
                </a:cubicBezTo>
                <a:lnTo>
                  <a:pt x="8042" y="5981"/>
                </a:lnTo>
                <a:close/>
                <a:moveTo>
                  <a:pt x="12127" y="15036"/>
                </a:moveTo>
                <a:cubicBezTo>
                  <a:pt x="13526" y="14735"/>
                  <a:pt x="14942" y="14359"/>
                  <a:pt x="14942" y="13466"/>
                </a:cubicBezTo>
                <a:cubicBezTo>
                  <a:pt x="14942" y="12723"/>
                  <a:pt x="13543" y="12648"/>
                  <a:pt x="12513" y="12497"/>
                </a:cubicBezTo>
                <a:cubicBezTo>
                  <a:pt x="12427" y="12497"/>
                  <a:pt x="12299" y="12522"/>
                  <a:pt x="12127" y="12573"/>
                </a:cubicBezTo>
                <a:lnTo>
                  <a:pt x="12127" y="14218"/>
                </a:lnTo>
                <a:cubicBezTo>
                  <a:pt x="11870" y="14444"/>
                  <a:pt x="11999" y="14670"/>
                  <a:pt x="12127" y="150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1" name="Google Shape;2001;p39"/>
          <p:cNvSpPr/>
          <p:nvPr/>
        </p:nvSpPr>
        <p:spPr>
          <a:xfrm>
            <a:off x="4941426" y="3930738"/>
            <a:ext cx="109163" cy="101401"/>
          </a:xfrm>
          <a:custGeom>
            <a:rect b="b" l="l" r="r" t="t"/>
            <a:pathLst>
              <a:path extrusionOk="0" h="20454" w="21003">
                <a:moveTo>
                  <a:pt x="17234" y="1541"/>
                </a:moveTo>
                <a:cubicBezTo>
                  <a:pt x="19770" y="3329"/>
                  <a:pt x="20689" y="6035"/>
                  <a:pt x="20953" y="9058"/>
                </a:cubicBezTo>
                <a:cubicBezTo>
                  <a:pt x="21432" y="14377"/>
                  <a:pt x="18417" y="17724"/>
                  <a:pt x="14874" y="19149"/>
                </a:cubicBezTo>
                <a:cubicBezTo>
                  <a:pt x="11941" y="20343"/>
                  <a:pt x="8970" y="20937"/>
                  <a:pt x="5867" y="19974"/>
                </a:cubicBezTo>
                <a:cubicBezTo>
                  <a:pt x="2236" y="18872"/>
                  <a:pt x="140" y="15849"/>
                  <a:pt x="8" y="11902"/>
                </a:cubicBezTo>
                <a:cubicBezTo>
                  <a:pt x="-168" y="6999"/>
                  <a:pt x="2632" y="2504"/>
                  <a:pt x="7221" y="577"/>
                </a:cubicBezTo>
                <a:cubicBezTo>
                  <a:pt x="10065" y="-663"/>
                  <a:pt x="15485" y="300"/>
                  <a:pt x="17234" y="1541"/>
                </a:cubicBezTo>
                <a:close/>
                <a:moveTo>
                  <a:pt x="8662" y="17729"/>
                </a:moveTo>
                <a:cubicBezTo>
                  <a:pt x="10192" y="17914"/>
                  <a:pt x="12948" y="17274"/>
                  <a:pt x="14302" y="16581"/>
                </a:cubicBezTo>
                <a:cubicBezTo>
                  <a:pt x="16838" y="15387"/>
                  <a:pt x="18676" y="13281"/>
                  <a:pt x="18279" y="9335"/>
                </a:cubicBezTo>
                <a:cubicBezTo>
                  <a:pt x="17927" y="6081"/>
                  <a:pt x="16354" y="3560"/>
                  <a:pt x="13339" y="2914"/>
                </a:cubicBezTo>
                <a:cubicBezTo>
                  <a:pt x="11765" y="2591"/>
                  <a:pt x="8662" y="2412"/>
                  <a:pt x="7127" y="3099"/>
                </a:cubicBezTo>
                <a:cubicBezTo>
                  <a:pt x="3716" y="4610"/>
                  <a:pt x="2407" y="8233"/>
                  <a:pt x="2577" y="12179"/>
                </a:cubicBezTo>
                <a:cubicBezTo>
                  <a:pt x="2665" y="16033"/>
                  <a:pt x="6379" y="17452"/>
                  <a:pt x="8657" y="17729"/>
                </a:cubicBezTo>
                <a:lnTo>
                  <a:pt x="8657" y="1772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2" name="Google Shape;2002;p39"/>
          <p:cNvSpPr/>
          <p:nvPr/>
        </p:nvSpPr>
        <p:spPr>
          <a:xfrm>
            <a:off x="5185123" y="4002689"/>
            <a:ext cx="278654" cy="135425"/>
          </a:xfrm>
          <a:custGeom>
            <a:rect b="b" l="l" r="r" t="t"/>
            <a:pathLst>
              <a:path extrusionOk="0" h="21573" w="21551">
                <a:moveTo>
                  <a:pt x="649" y="3006"/>
                </a:moveTo>
                <a:cubicBezTo>
                  <a:pt x="1406" y="4454"/>
                  <a:pt x="2319" y="6189"/>
                  <a:pt x="3250" y="7929"/>
                </a:cubicBezTo>
                <a:cubicBezTo>
                  <a:pt x="3936" y="9195"/>
                  <a:pt x="4639" y="10497"/>
                  <a:pt x="5289" y="11695"/>
                </a:cubicBezTo>
                <a:cubicBezTo>
                  <a:pt x="5993" y="12998"/>
                  <a:pt x="6731" y="14337"/>
                  <a:pt x="7452" y="15675"/>
                </a:cubicBezTo>
                <a:cubicBezTo>
                  <a:pt x="8032" y="16759"/>
                  <a:pt x="8419" y="16796"/>
                  <a:pt x="8980" y="15712"/>
                </a:cubicBezTo>
                <a:cubicBezTo>
                  <a:pt x="9790" y="14191"/>
                  <a:pt x="10597" y="12670"/>
                  <a:pt x="11389" y="11153"/>
                </a:cubicBezTo>
                <a:cubicBezTo>
                  <a:pt x="11776" y="10429"/>
                  <a:pt x="12163" y="9705"/>
                  <a:pt x="12550" y="8981"/>
                </a:cubicBezTo>
                <a:cubicBezTo>
                  <a:pt x="12585" y="8908"/>
                  <a:pt x="12603" y="8908"/>
                  <a:pt x="12638" y="8835"/>
                </a:cubicBezTo>
                <a:lnTo>
                  <a:pt x="18948" y="18863"/>
                </a:lnTo>
                <a:lnTo>
                  <a:pt x="18930" y="18863"/>
                </a:lnTo>
                <a:cubicBezTo>
                  <a:pt x="18454" y="18827"/>
                  <a:pt x="17999" y="18790"/>
                  <a:pt x="17523" y="18754"/>
                </a:cubicBezTo>
                <a:cubicBezTo>
                  <a:pt x="16802" y="18681"/>
                  <a:pt x="16082" y="18645"/>
                  <a:pt x="15361" y="18572"/>
                </a:cubicBezTo>
                <a:lnTo>
                  <a:pt x="15325" y="18572"/>
                </a:lnTo>
                <a:cubicBezTo>
                  <a:pt x="14885" y="18535"/>
                  <a:pt x="14429" y="18499"/>
                  <a:pt x="13989" y="18535"/>
                </a:cubicBezTo>
                <a:cubicBezTo>
                  <a:pt x="13919" y="18535"/>
                  <a:pt x="13848" y="18572"/>
                  <a:pt x="13797" y="18608"/>
                </a:cubicBezTo>
                <a:cubicBezTo>
                  <a:pt x="13744" y="18681"/>
                  <a:pt x="13691" y="18754"/>
                  <a:pt x="13622" y="18827"/>
                </a:cubicBezTo>
                <a:cubicBezTo>
                  <a:pt x="13587" y="18900"/>
                  <a:pt x="13534" y="19045"/>
                  <a:pt x="13516" y="19187"/>
                </a:cubicBezTo>
                <a:cubicBezTo>
                  <a:pt x="13481" y="19332"/>
                  <a:pt x="13481" y="19442"/>
                  <a:pt x="13481" y="19583"/>
                </a:cubicBezTo>
                <a:cubicBezTo>
                  <a:pt x="13463" y="20198"/>
                  <a:pt x="13655" y="20598"/>
                  <a:pt x="13974" y="20703"/>
                </a:cubicBezTo>
                <a:cubicBezTo>
                  <a:pt x="14166" y="20776"/>
                  <a:pt x="14361" y="20776"/>
                  <a:pt x="14571" y="20849"/>
                </a:cubicBezTo>
                <a:cubicBezTo>
                  <a:pt x="15257" y="21031"/>
                  <a:pt x="15942" y="21209"/>
                  <a:pt x="16628" y="21282"/>
                </a:cubicBezTo>
                <a:cubicBezTo>
                  <a:pt x="17594" y="21391"/>
                  <a:pt x="18561" y="21427"/>
                  <a:pt x="19494" y="21500"/>
                </a:cubicBezTo>
                <a:cubicBezTo>
                  <a:pt x="19846" y="21537"/>
                  <a:pt x="20215" y="21537"/>
                  <a:pt x="20566" y="21573"/>
                </a:cubicBezTo>
                <a:lnTo>
                  <a:pt x="20620" y="21573"/>
                </a:lnTo>
                <a:cubicBezTo>
                  <a:pt x="20971" y="21573"/>
                  <a:pt x="21234" y="21354"/>
                  <a:pt x="21394" y="20995"/>
                </a:cubicBezTo>
                <a:cubicBezTo>
                  <a:pt x="21553" y="20598"/>
                  <a:pt x="21586" y="20052"/>
                  <a:pt x="21517" y="19291"/>
                </a:cubicBezTo>
                <a:cubicBezTo>
                  <a:pt x="21148" y="15671"/>
                  <a:pt x="20761" y="11946"/>
                  <a:pt x="20374" y="8216"/>
                </a:cubicBezTo>
                <a:cubicBezTo>
                  <a:pt x="20339" y="7783"/>
                  <a:pt x="20250" y="7382"/>
                  <a:pt x="20129" y="6986"/>
                </a:cubicBezTo>
                <a:cubicBezTo>
                  <a:pt x="20022" y="6731"/>
                  <a:pt x="19901" y="6517"/>
                  <a:pt x="19742" y="6408"/>
                </a:cubicBezTo>
                <a:cubicBezTo>
                  <a:pt x="19582" y="6299"/>
                  <a:pt x="19425" y="6299"/>
                  <a:pt x="19266" y="6371"/>
                </a:cubicBezTo>
                <a:cubicBezTo>
                  <a:pt x="19107" y="6444"/>
                  <a:pt x="18968" y="6663"/>
                  <a:pt x="18879" y="6913"/>
                </a:cubicBezTo>
                <a:cubicBezTo>
                  <a:pt x="18773" y="7168"/>
                  <a:pt x="18720" y="7492"/>
                  <a:pt x="18704" y="7820"/>
                </a:cubicBezTo>
                <a:cubicBezTo>
                  <a:pt x="18704" y="8179"/>
                  <a:pt x="18722" y="8507"/>
                  <a:pt x="18757" y="8835"/>
                </a:cubicBezTo>
                <a:cubicBezTo>
                  <a:pt x="18881" y="9883"/>
                  <a:pt x="19021" y="10898"/>
                  <a:pt x="19144" y="11950"/>
                </a:cubicBezTo>
                <a:cubicBezTo>
                  <a:pt x="19286" y="12998"/>
                  <a:pt x="19408" y="14050"/>
                  <a:pt x="19549" y="15102"/>
                </a:cubicBezTo>
                <a:cubicBezTo>
                  <a:pt x="19585" y="15357"/>
                  <a:pt x="19602" y="15607"/>
                  <a:pt x="19620" y="15899"/>
                </a:cubicBezTo>
                <a:cubicBezTo>
                  <a:pt x="19620" y="15935"/>
                  <a:pt x="19620" y="15971"/>
                  <a:pt x="19638" y="15971"/>
                </a:cubicBezTo>
                <a:cubicBezTo>
                  <a:pt x="19602" y="15899"/>
                  <a:pt x="19549" y="15862"/>
                  <a:pt x="19514" y="15789"/>
                </a:cubicBezTo>
                <a:cubicBezTo>
                  <a:pt x="19162" y="15247"/>
                  <a:pt x="18811" y="14705"/>
                  <a:pt x="18459" y="14159"/>
                </a:cubicBezTo>
                <a:cubicBezTo>
                  <a:pt x="17581" y="12856"/>
                  <a:pt x="16701" y="11481"/>
                  <a:pt x="15823" y="10106"/>
                </a:cubicBezTo>
                <a:cubicBezTo>
                  <a:pt x="15330" y="9309"/>
                  <a:pt x="14821" y="8475"/>
                  <a:pt x="14345" y="7647"/>
                </a:cubicBezTo>
                <a:cubicBezTo>
                  <a:pt x="14029" y="7105"/>
                  <a:pt x="13678" y="6526"/>
                  <a:pt x="13361" y="5943"/>
                </a:cubicBezTo>
                <a:cubicBezTo>
                  <a:pt x="12817" y="5074"/>
                  <a:pt x="12466" y="5110"/>
                  <a:pt x="11955" y="6126"/>
                </a:cubicBezTo>
                <a:cubicBezTo>
                  <a:pt x="10988" y="7970"/>
                  <a:pt x="10004" y="9892"/>
                  <a:pt x="9055" y="11663"/>
                </a:cubicBezTo>
                <a:lnTo>
                  <a:pt x="8476" y="12784"/>
                </a:lnTo>
                <a:cubicBezTo>
                  <a:pt x="8405" y="12893"/>
                  <a:pt x="8335" y="13002"/>
                  <a:pt x="8266" y="13112"/>
                </a:cubicBezTo>
                <a:cubicBezTo>
                  <a:pt x="8248" y="13148"/>
                  <a:pt x="8231" y="13184"/>
                  <a:pt x="8213" y="13184"/>
                </a:cubicBezTo>
                <a:cubicBezTo>
                  <a:pt x="7985" y="12788"/>
                  <a:pt x="7755" y="12387"/>
                  <a:pt x="7545" y="11991"/>
                </a:cubicBezTo>
                <a:cubicBezTo>
                  <a:pt x="7001" y="11012"/>
                  <a:pt x="6508" y="10147"/>
                  <a:pt x="5981" y="9204"/>
                </a:cubicBezTo>
                <a:cubicBezTo>
                  <a:pt x="5455" y="8225"/>
                  <a:pt x="4927" y="7250"/>
                  <a:pt x="4418" y="6308"/>
                </a:cubicBezTo>
                <a:cubicBezTo>
                  <a:pt x="3715" y="5005"/>
                  <a:pt x="2994" y="3666"/>
                  <a:pt x="2273" y="2364"/>
                </a:cubicBezTo>
                <a:cubicBezTo>
                  <a:pt x="1868" y="1676"/>
                  <a:pt x="1446" y="989"/>
                  <a:pt x="1008" y="374"/>
                </a:cubicBezTo>
                <a:lnTo>
                  <a:pt x="902" y="228"/>
                </a:lnTo>
                <a:cubicBezTo>
                  <a:pt x="795" y="46"/>
                  <a:pt x="656" y="-27"/>
                  <a:pt x="515" y="9"/>
                </a:cubicBezTo>
                <a:cubicBezTo>
                  <a:pt x="373" y="46"/>
                  <a:pt x="251" y="192"/>
                  <a:pt x="163" y="369"/>
                </a:cubicBezTo>
                <a:cubicBezTo>
                  <a:pt x="57" y="588"/>
                  <a:pt x="4" y="838"/>
                  <a:pt x="4" y="1093"/>
                </a:cubicBezTo>
                <a:cubicBezTo>
                  <a:pt x="-14" y="1348"/>
                  <a:pt x="39" y="1635"/>
                  <a:pt x="110" y="1854"/>
                </a:cubicBezTo>
                <a:cubicBezTo>
                  <a:pt x="285" y="2250"/>
                  <a:pt x="461" y="2651"/>
                  <a:pt x="654" y="30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3" name="Google Shape;2003;p39"/>
          <p:cNvSpPr/>
          <p:nvPr/>
        </p:nvSpPr>
        <p:spPr>
          <a:xfrm>
            <a:off x="5620048" y="4012470"/>
            <a:ext cx="220795" cy="108756"/>
          </a:xfrm>
          <a:custGeom>
            <a:rect b="b" l="l" r="r" t="t"/>
            <a:pathLst>
              <a:path extrusionOk="0" h="21600" w="21541">
                <a:moveTo>
                  <a:pt x="21521" y="19191"/>
                </a:moveTo>
                <a:cubicBezTo>
                  <a:pt x="21144" y="15623"/>
                  <a:pt x="20767" y="11919"/>
                  <a:pt x="20391" y="8266"/>
                </a:cubicBezTo>
                <a:cubicBezTo>
                  <a:pt x="20346" y="7817"/>
                  <a:pt x="20257" y="7408"/>
                  <a:pt x="20148" y="6999"/>
                </a:cubicBezTo>
                <a:cubicBezTo>
                  <a:pt x="20036" y="6727"/>
                  <a:pt x="19905" y="6505"/>
                  <a:pt x="19749" y="6369"/>
                </a:cubicBezTo>
                <a:cubicBezTo>
                  <a:pt x="19593" y="6278"/>
                  <a:pt x="19417" y="6232"/>
                  <a:pt x="19238" y="6323"/>
                </a:cubicBezTo>
                <a:cubicBezTo>
                  <a:pt x="19082" y="6414"/>
                  <a:pt x="18929" y="6596"/>
                  <a:pt x="18817" y="6908"/>
                </a:cubicBezTo>
                <a:cubicBezTo>
                  <a:pt x="18706" y="7181"/>
                  <a:pt x="18639" y="7539"/>
                  <a:pt x="18639" y="7903"/>
                </a:cubicBezTo>
                <a:cubicBezTo>
                  <a:pt x="18639" y="8266"/>
                  <a:pt x="18661" y="8579"/>
                  <a:pt x="18706" y="8942"/>
                </a:cubicBezTo>
                <a:cubicBezTo>
                  <a:pt x="18839" y="9936"/>
                  <a:pt x="18971" y="10976"/>
                  <a:pt x="19105" y="11970"/>
                </a:cubicBezTo>
                <a:cubicBezTo>
                  <a:pt x="19238" y="12965"/>
                  <a:pt x="19370" y="14050"/>
                  <a:pt x="19503" y="15038"/>
                </a:cubicBezTo>
                <a:cubicBezTo>
                  <a:pt x="19526" y="15220"/>
                  <a:pt x="19548" y="15402"/>
                  <a:pt x="19548" y="15623"/>
                </a:cubicBezTo>
                <a:lnTo>
                  <a:pt x="19526" y="15623"/>
                </a:lnTo>
                <a:cubicBezTo>
                  <a:pt x="19194" y="15129"/>
                  <a:pt x="18862" y="14629"/>
                  <a:pt x="18527" y="14135"/>
                </a:cubicBezTo>
                <a:lnTo>
                  <a:pt x="18460" y="14044"/>
                </a:lnTo>
                <a:cubicBezTo>
                  <a:pt x="17595" y="12737"/>
                  <a:pt x="16708" y="11379"/>
                  <a:pt x="15865" y="10073"/>
                </a:cubicBezTo>
                <a:cubicBezTo>
                  <a:pt x="15377" y="9260"/>
                  <a:pt x="14867" y="8448"/>
                  <a:pt x="14401" y="7636"/>
                </a:cubicBezTo>
                <a:cubicBezTo>
                  <a:pt x="14091" y="7096"/>
                  <a:pt x="13737" y="6550"/>
                  <a:pt x="13402" y="5965"/>
                </a:cubicBezTo>
                <a:cubicBezTo>
                  <a:pt x="12847" y="5062"/>
                  <a:pt x="12448" y="5107"/>
                  <a:pt x="11915" y="6147"/>
                </a:cubicBezTo>
                <a:cubicBezTo>
                  <a:pt x="10961" y="7999"/>
                  <a:pt x="9965" y="9851"/>
                  <a:pt x="9033" y="11612"/>
                </a:cubicBezTo>
                <a:lnTo>
                  <a:pt x="8455" y="12698"/>
                </a:lnTo>
                <a:cubicBezTo>
                  <a:pt x="8388" y="12788"/>
                  <a:pt x="8321" y="12925"/>
                  <a:pt x="8254" y="12970"/>
                </a:cubicBezTo>
                <a:lnTo>
                  <a:pt x="8232" y="13016"/>
                </a:lnTo>
                <a:cubicBezTo>
                  <a:pt x="8012" y="12652"/>
                  <a:pt x="7833" y="12294"/>
                  <a:pt x="7610" y="11931"/>
                </a:cubicBezTo>
                <a:cubicBezTo>
                  <a:pt x="7077" y="10982"/>
                  <a:pt x="6566" y="10124"/>
                  <a:pt x="6059" y="9175"/>
                </a:cubicBezTo>
                <a:cubicBezTo>
                  <a:pt x="5551" y="8226"/>
                  <a:pt x="5015" y="7278"/>
                  <a:pt x="4507" y="6329"/>
                </a:cubicBezTo>
                <a:lnTo>
                  <a:pt x="4485" y="6283"/>
                </a:lnTo>
                <a:cubicBezTo>
                  <a:pt x="3821" y="5062"/>
                  <a:pt x="3087" y="3664"/>
                  <a:pt x="2356" y="2352"/>
                </a:cubicBezTo>
                <a:cubicBezTo>
                  <a:pt x="1957" y="1676"/>
                  <a:pt x="1514" y="1000"/>
                  <a:pt x="1092" y="409"/>
                </a:cubicBezTo>
                <a:lnTo>
                  <a:pt x="981" y="273"/>
                </a:lnTo>
                <a:cubicBezTo>
                  <a:pt x="847" y="91"/>
                  <a:pt x="716" y="0"/>
                  <a:pt x="582" y="0"/>
                </a:cubicBezTo>
                <a:cubicBezTo>
                  <a:pt x="448" y="45"/>
                  <a:pt x="294" y="182"/>
                  <a:pt x="183" y="409"/>
                </a:cubicBezTo>
                <a:cubicBezTo>
                  <a:pt x="71" y="636"/>
                  <a:pt x="27" y="903"/>
                  <a:pt x="4" y="1221"/>
                </a:cubicBezTo>
                <a:cubicBezTo>
                  <a:pt x="-18" y="1540"/>
                  <a:pt x="49" y="1807"/>
                  <a:pt x="138" y="2034"/>
                </a:cubicBezTo>
                <a:cubicBezTo>
                  <a:pt x="294" y="2483"/>
                  <a:pt x="448" y="2846"/>
                  <a:pt x="649" y="3255"/>
                </a:cubicBezTo>
                <a:cubicBezTo>
                  <a:pt x="1424" y="4698"/>
                  <a:pt x="2312" y="6414"/>
                  <a:pt x="3221" y="8084"/>
                </a:cubicBezTo>
                <a:cubicBezTo>
                  <a:pt x="3907" y="9306"/>
                  <a:pt x="4574" y="10567"/>
                  <a:pt x="5261" y="11789"/>
                </a:cubicBezTo>
                <a:lnTo>
                  <a:pt x="5283" y="11834"/>
                </a:lnTo>
                <a:cubicBezTo>
                  <a:pt x="5992" y="13101"/>
                  <a:pt x="6725" y="14453"/>
                  <a:pt x="7434" y="15765"/>
                </a:cubicBezTo>
                <a:cubicBezTo>
                  <a:pt x="8034" y="16850"/>
                  <a:pt x="8433" y="16896"/>
                  <a:pt x="9030" y="15811"/>
                </a:cubicBezTo>
                <a:cubicBezTo>
                  <a:pt x="9828" y="14322"/>
                  <a:pt x="10648" y="12783"/>
                  <a:pt x="11424" y="11294"/>
                </a:cubicBezTo>
                <a:cubicBezTo>
                  <a:pt x="11823" y="10573"/>
                  <a:pt x="12199" y="9851"/>
                  <a:pt x="12576" y="9130"/>
                </a:cubicBezTo>
                <a:cubicBezTo>
                  <a:pt x="12598" y="9084"/>
                  <a:pt x="12621" y="9084"/>
                  <a:pt x="12621" y="9039"/>
                </a:cubicBezTo>
                <a:lnTo>
                  <a:pt x="18719" y="18657"/>
                </a:lnTo>
                <a:cubicBezTo>
                  <a:pt x="18321" y="18612"/>
                  <a:pt x="17899" y="18566"/>
                  <a:pt x="17500" y="18566"/>
                </a:cubicBezTo>
                <a:cubicBezTo>
                  <a:pt x="16792" y="18475"/>
                  <a:pt x="16080" y="18475"/>
                  <a:pt x="15349" y="18384"/>
                </a:cubicBezTo>
                <a:lnTo>
                  <a:pt x="15305" y="18384"/>
                </a:lnTo>
                <a:cubicBezTo>
                  <a:pt x="14861" y="18339"/>
                  <a:pt x="14417" y="18294"/>
                  <a:pt x="13974" y="18339"/>
                </a:cubicBezTo>
                <a:cubicBezTo>
                  <a:pt x="13907" y="18339"/>
                  <a:pt x="13840" y="18384"/>
                  <a:pt x="13753" y="18430"/>
                </a:cubicBezTo>
                <a:cubicBezTo>
                  <a:pt x="13686" y="18521"/>
                  <a:pt x="13619" y="18566"/>
                  <a:pt x="13575" y="18703"/>
                </a:cubicBezTo>
                <a:cubicBezTo>
                  <a:pt x="13530" y="18793"/>
                  <a:pt x="13485" y="18975"/>
                  <a:pt x="13441" y="19112"/>
                </a:cubicBezTo>
                <a:cubicBezTo>
                  <a:pt x="13396" y="19248"/>
                  <a:pt x="13396" y="19384"/>
                  <a:pt x="13396" y="19560"/>
                </a:cubicBezTo>
                <a:cubicBezTo>
                  <a:pt x="13374" y="20191"/>
                  <a:pt x="13597" y="20691"/>
                  <a:pt x="13951" y="20782"/>
                </a:cubicBezTo>
                <a:cubicBezTo>
                  <a:pt x="14152" y="20827"/>
                  <a:pt x="14350" y="20873"/>
                  <a:pt x="14551" y="20918"/>
                </a:cubicBezTo>
                <a:cubicBezTo>
                  <a:pt x="15238" y="21100"/>
                  <a:pt x="15927" y="21236"/>
                  <a:pt x="16591" y="21327"/>
                </a:cubicBezTo>
                <a:cubicBezTo>
                  <a:pt x="17545" y="21418"/>
                  <a:pt x="18519" y="21464"/>
                  <a:pt x="19450" y="21509"/>
                </a:cubicBezTo>
                <a:cubicBezTo>
                  <a:pt x="19805" y="21555"/>
                  <a:pt x="20159" y="21555"/>
                  <a:pt x="20516" y="21600"/>
                </a:cubicBezTo>
                <a:lnTo>
                  <a:pt x="20561" y="21600"/>
                </a:lnTo>
                <a:cubicBezTo>
                  <a:pt x="20938" y="21600"/>
                  <a:pt x="21203" y="21373"/>
                  <a:pt x="21381" y="20969"/>
                </a:cubicBezTo>
                <a:cubicBezTo>
                  <a:pt x="21515" y="20560"/>
                  <a:pt x="21582" y="19930"/>
                  <a:pt x="21515" y="192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4" name="Google Shape;2004;p39"/>
          <p:cNvSpPr/>
          <p:nvPr/>
        </p:nvSpPr>
        <p:spPr>
          <a:xfrm>
            <a:off x="5585058" y="3934905"/>
            <a:ext cx="299628" cy="271156"/>
          </a:xfrm>
          <a:custGeom>
            <a:rect b="b" l="l" r="r" t="t"/>
            <a:pathLst>
              <a:path extrusionOk="0" h="21546" w="21556">
                <a:moveTo>
                  <a:pt x="21508" y="13081"/>
                </a:moveTo>
                <a:cubicBezTo>
                  <a:pt x="21425" y="11095"/>
                  <a:pt x="21345" y="9361"/>
                  <a:pt x="21279" y="7770"/>
                </a:cubicBezTo>
                <a:cubicBezTo>
                  <a:pt x="21230" y="6686"/>
                  <a:pt x="21148" y="5241"/>
                  <a:pt x="21018" y="3832"/>
                </a:cubicBezTo>
                <a:cubicBezTo>
                  <a:pt x="20839" y="1755"/>
                  <a:pt x="19317" y="255"/>
                  <a:pt x="17323" y="182"/>
                </a:cubicBezTo>
                <a:cubicBezTo>
                  <a:pt x="15853" y="128"/>
                  <a:pt x="14347" y="110"/>
                  <a:pt x="12892" y="73"/>
                </a:cubicBezTo>
                <a:lnTo>
                  <a:pt x="11666" y="73"/>
                </a:lnTo>
                <a:cubicBezTo>
                  <a:pt x="10996" y="73"/>
                  <a:pt x="10309" y="91"/>
                  <a:pt x="9638" y="37"/>
                </a:cubicBezTo>
                <a:cubicBezTo>
                  <a:pt x="8101" y="-54"/>
                  <a:pt x="6482" y="19"/>
                  <a:pt x="4374" y="289"/>
                </a:cubicBezTo>
                <a:cubicBezTo>
                  <a:pt x="3000" y="469"/>
                  <a:pt x="1971" y="903"/>
                  <a:pt x="1119" y="1698"/>
                </a:cubicBezTo>
                <a:cubicBezTo>
                  <a:pt x="416" y="2348"/>
                  <a:pt x="89" y="3107"/>
                  <a:pt x="89" y="4009"/>
                </a:cubicBezTo>
                <a:cubicBezTo>
                  <a:pt x="89" y="4298"/>
                  <a:pt x="89" y="4586"/>
                  <a:pt x="72" y="4875"/>
                </a:cubicBezTo>
                <a:cubicBezTo>
                  <a:pt x="56" y="5127"/>
                  <a:pt x="39" y="5398"/>
                  <a:pt x="39" y="5652"/>
                </a:cubicBezTo>
                <a:cubicBezTo>
                  <a:pt x="6" y="6193"/>
                  <a:pt x="-10" y="6736"/>
                  <a:pt x="6" y="7277"/>
                </a:cubicBezTo>
                <a:cubicBezTo>
                  <a:pt x="23" y="7511"/>
                  <a:pt x="39" y="7729"/>
                  <a:pt x="39" y="7963"/>
                </a:cubicBezTo>
                <a:cubicBezTo>
                  <a:pt x="138" y="9734"/>
                  <a:pt x="251" y="11558"/>
                  <a:pt x="138" y="13381"/>
                </a:cubicBezTo>
                <a:cubicBezTo>
                  <a:pt x="105" y="14122"/>
                  <a:pt x="105" y="14899"/>
                  <a:pt x="105" y="15622"/>
                </a:cubicBezTo>
                <a:lnTo>
                  <a:pt x="105" y="15785"/>
                </a:lnTo>
                <a:cubicBezTo>
                  <a:pt x="138" y="17049"/>
                  <a:pt x="284" y="18151"/>
                  <a:pt x="611" y="19162"/>
                </a:cubicBezTo>
                <a:cubicBezTo>
                  <a:pt x="971" y="20264"/>
                  <a:pt x="1642" y="20932"/>
                  <a:pt x="2623" y="21148"/>
                </a:cubicBezTo>
                <a:cubicBezTo>
                  <a:pt x="3244" y="21294"/>
                  <a:pt x="3849" y="21382"/>
                  <a:pt x="4470" y="21401"/>
                </a:cubicBezTo>
                <a:cubicBezTo>
                  <a:pt x="5631" y="21455"/>
                  <a:pt x="6809" y="21491"/>
                  <a:pt x="7953" y="21510"/>
                </a:cubicBezTo>
                <a:cubicBezTo>
                  <a:pt x="8412" y="21528"/>
                  <a:pt x="8885" y="21546"/>
                  <a:pt x="9344" y="21546"/>
                </a:cubicBezTo>
                <a:lnTo>
                  <a:pt x="9344" y="21546"/>
                </a:lnTo>
                <a:cubicBezTo>
                  <a:pt x="9360" y="21546"/>
                  <a:pt x="9377" y="21546"/>
                  <a:pt x="9377" y="21528"/>
                </a:cubicBezTo>
                <a:lnTo>
                  <a:pt x="11142" y="21528"/>
                </a:lnTo>
                <a:cubicBezTo>
                  <a:pt x="13055" y="21528"/>
                  <a:pt x="15050" y="21546"/>
                  <a:pt x="16978" y="21203"/>
                </a:cubicBezTo>
                <a:cubicBezTo>
                  <a:pt x="17649" y="21094"/>
                  <a:pt x="18449" y="20932"/>
                  <a:pt x="19169" y="20589"/>
                </a:cubicBezTo>
                <a:cubicBezTo>
                  <a:pt x="20640" y="19939"/>
                  <a:pt x="21425" y="18728"/>
                  <a:pt x="21524" y="17012"/>
                </a:cubicBezTo>
                <a:cubicBezTo>
                  <a:pt x="21590" y="15910"/>
                  <a:pt x="21541" y="14790"/>
                  <a:pt x="21491" y="13724"/>
                </a:cubicBezTo>
                <a:cubicBezTo>
                  <a:pt x="21524" y="13472"/>
                  <a:pt x="21524" y="13272"/>
                  <a:pt x="21508" y="13074"/>
                </a:cubicBezTo>
                <a:close/>
                <a:moveTo>
                  <a:pt x="1381" y="11870"/>
                </a:moveTo>
                <a:cubicBezTo>
                  <a:pt x="1348" y="10731"/>
                  <a:pt x="1298" y="9468"/>
                  <a:pt x="1218" y="7968"/>
                </a:cubicBezTo>
                <a:cubicBezTo>
                  <a:pt x="1152" y="6775"/>
                  <a:pt x="1103" y="5205"/>
                  <a:pt x="1397" y="3614"/>
                </a:cubicBezTo>
                <a:cubicBezTo>
                  <a:pt x="1397" y="3596"/>
                  <a:pt x="1414" y="3577"/>
                  <a:pt x="1414" y="3541"/>
                </a:cubicBezTo>
                <a:cubicBezTo>
                  <a:pt x="1348" y="2639"/>
                  <a:pt x="1920" y="2296"/>
                  <a:pt x="2524" y="1934"/>
                </a:cubicBezTo>
                <a:lnTo>
                  <a:pt x="2557" y="1916"/>
                </a:lnTo>
                <a:cubicBezTo>
                  <a:pt x="3146" y="1555"/>
                  <a:pt x="3800" y="1446"/>
                  <a:pt x="4438" y="1339"/>
                </a:cubicBezTo>
                <a:cubicBezTo>
                  <a:pt x="5859" y="1141"/>
                  <a:pt x="7283" y="1032"/>
                  <a:pt x="8704" y="1050"/>
                </a:cubicBezTo>
                <a:cubicBezTo>
                  <a:pt x="9292" y="1050"/>
                  <a:pt x="9881" y="1069"/>
                  <a:pt x="10469" y="1087"/>
                </a:cubicBezTo>
                <a:cubicBezTo>
                  <a:pt x="11516" y="1123"/>
                  <a:pt x="12578" y="1123"/>
                  <a:pt x="13608" y="1141"/>
                </a:cubicBezTo>
                <a:cubicBezTo>
                  <a:pt x="14507" y="1160"/>
                  <a:pt x="15439" y="1178"/>
                  <a:pt x="16355" y="1178"/>
                </a:cubicBezTo>
                <a:cubicBezTo>
                  <a:pt x="16780" y="1178"/>
                  <a:pt x="17188" y="1214"/>
                  <a:pt x="17614" y="1287"/>
                </a:cubicBezTo>
                <a:cubicBezTo>
                  <a:pt x="19117" y="1557"/>
                  <a:pt x="19953" y="2641"/>
                  <a:pt x="20016" y="4411"/>
                </a:cubicBezTo>
                <a:cubicBezTo>
                  <a:pt x="20066" y="5857"/>
                  <a:pt x="20115" y="7320"/>
                  <a:pt x="20179" y="8766"/>
                </a:cubicBezTo>
                <a:cubicBezTo>
                  <a:pt x="20212" y="9831"/>
                  <a:pt x="20261" y="10915"/>
                  <a:pt x="20294" y="11963"/>
                </a:cubicBezTo>
                <a:cubicBezTo>
                  <a:pt x="20310" y="12361"/>
                  <a:pt x="20327" y="12740"/>
                  <a:pt x="20343" y="13120"/>
                </a:cubicBezTo>
                <a:cubicBezTo>
                  <a:pt x="20376" y="13715"/>
                  <a:pt x="20409" y="14331"/>
                  <a:pt x="20426" y="14926"/>
                </a:cubicBezTo>
                <a:cubicBezTo>
                  <a:pt x="20442" y="15631"/>
                  <a:pt x="20393" y="16372"/>
                  <a:pt x="20360" y="17058"/>
                </a:cubicBezTo>
                <a:cubicBezTo>
                  <a:pt x="20310" y="18051"/>
                  <a:pt x="19788" y="18774"/>
                  <a:pt x="18790" y="19171"/>
                </a:cubicBezTo>
                <a:cubicBezTo>
                  <a:pt x="18185" y="19405"/>
                  <a:pt x="17564" y="19569"/>
                  <a:pt x="16926" y="19660"/>
                </a:cubicBezTo>
                <a:cubicBezTo>
                  <a:pt x="14785" y="20003"/>
                  <a:pt x="12594" y="19985"/>
                  <a:pt x="10467" y="19985"/>
                </a:cubicBezTo>
                <a:lnTo>
                  <a:pt x="9698" y="19985"/>
                </a:lnTo>
                <a:cubicBezTo>
                  <a:pt x="9681" y="19985"/>
                  <a:pt x="9665" y="19985"/>
                  <a:pt x="9665" y="20003"/>
                </a:cubicBezTo>
                <a:cubicBezTo>
                  <a:pt x="9648" y="20003"/>
                  <a:pt x="9632" y="20021"/>
                  <a:pt x="9632" y="20039"/>
                </a:cubicBezTo>
                <a:cubicBezTo>
                  <a:pt x="9173" y="20021"/>
                  <a:pt x="8700" y="20003"/>
                  <a:pt x="8241" y="20003"/>
                </a:cubicBezTo>
                <a:cubicBezTo>
                  <a:pt x="6883" y="19967"/>
                  <a:pt x="5478" y="19930"/>
                  <a:pt x="4088" y="19876"/>
                </a:cubicBezTo>
                <a:cubicBezTo>
                  <a:pt x="3728" y="19839"/>
                  <a:pt x="3384" y="19803"/>
                  <a:pt x="3024" y="19712"/>
                </a:cubicBezTo>
                <a:lnTo>
                  <a:pt x="2958" y="19694"/>
                </a:lnTo>
                <a:cubicBezTo>
                  <a:pt x="2387" y="19567"/>
                  <a:pt x="1994" y="19171"/>
                  <a:pt x="1798" y="18501"/>
                </a:cubicBezTo>
                <a:cubicBezTo>
                  <a:pt x="1504" y="17471"/>
                  <a:pt x="1372" y="16387"/>
                  <a:pt x="1372" y="15303"/>
                </a:cubicBezTo>
                <a:cubicBezTo>
                  <a:pt x="1372" y="14815"/>
                  <a:pt x="1372" y="14310"/>
                  <a:pt x="1389" y="13822"/>
                </a:cubicBezTo>
                <a:cubicBezTo>
                  <a:pt x="1372" y="13208"/>
                  <a:pt x="1389" y="12522"/>
                  <a:pt x="1372" y="118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5" name="Google Shape;2005;p39"/>
          <p:cNvSpPr/>
          <p:nvPr/>
        </p:nvSpPr>
        <p:spPr>
          <a:xfrm>
            <a:off x="6005316" y="4002317"/>
            <a:ext cx="279572" cy="135594"/>
          </a:xfrm>
          <a:custGeom>
            <a:rect b="b" l="l" r="r" t="t"/>
            <a:pathLst>
              <a:path extrusionOk="0" h="21600" w="21547">
                <a:moveTo>
                  <a:pt x="672" y="21595"/>
                </a:moveTo>
                <a:cubicBezTo>
                  <a:pt x="761" y="21595"/>
                  <a:pt x="847" y="21523"/>
                  <a:pt x="917" y="21450"/>
                </a:cubicBezTo>
                <a:lnTo>
                  <a:pt x="988" y="21377"/>
                </a:lnTo>
                <a:cubicBezTo>
                  <a:pt x="1111" y="21268"/>
                  <a:pt x="1232" y="21122"/>
                  <a:pt x="1338" y="20944"/>
                </a:cubicBezTo>
                <a:lnTo>
                  <a:pt x="1600" y="20475"/>
                </a:lnTo>
                <a:cubicBezTo>
                  <a:pt x="2213" y="19428"/>
                  <a:pt x="2843" y="18339"/>
                  <a:pt x="3423" y="17255"/>
                </a:cubicBezTo>
                <a:cubicBezTo>
                  <a:pt x="4597" y="15120"/>
                  <a:pt x="5752" y="12947"/>
                  <a:pt x="6892" y="10848"/>
                </a:cubicBezTo>
                <a:cubicBezTo>
                  <a:pt x="7348" y="10014"/>
                  <a:pt x="7784" y="9181"/>
                  <a:pt x="8240" y="8352"/>
                </a:cubicBezTo>
                <a:cubicBezTo>
                  <a:pt x="8276" y="8425"/>
                  <a:pt x="8311" y="8425"/>
                  <a:pt x="8346" y="8498"/>
                </a:cubicBezTo>
                <a:cubicBezTo>
                  <a:pt x="8417" y="8607"/>
                  <a:pt x="8487" y="8717"/>
                  <a:pt x="8538" y="8826"/>
                </a:cubicBezTo>
                <a:lnTo>
                  <a:pt x="9221" y="10165"/>
                </a:lnTo>
                <a:cubicBezTo>
                  <a:pt x="10131" y="11900"/>
                  <a:pt x="11079" y="13712"/>
                  <a:pt x="11989" y="15520"/>
                </a:cubicBezTo>
                <a:cubicBezTo>
                  <a:pt x="12463" y="16463"/>
                  <a:pt x="12813" y="16499"/>
                  <a:pt x="13303" y="15739"/>
                </a:cubicBezTo>
                <a:cubicBezTo>
                  <a:pt x="13391" y="15630"/>
                  <a:pt x="13477" y="15484"/>
                  <a:pt x="13547" y="15343"/>
                </a:cubicBezTo>
                <a:cubicBezTo>
                  <a:pt x="13600" y="15270"/>
                  <a:pt x="13653" y="15161"/>
                  <a:pt x="13721" y="15088"/>
                </a:cubicBezTo>
                <a:cubicBezTo>
                  <a:pt x="15544" y="12155"/>
                  <a:pt x="17400" y="9222"/>
                  <a:pt x="19222" y="6294"/>
                </a:cubicBezTo>
                <a:cubicBezTo>
                  <a:pt x="19328" y="6112"/>
                  <a:pt x="19449" y="5934"/>
                  <a:pt x="19590" y="5752"/>
                </a:cubicBezTo>
                <a:lnTo>
                  <a:pt x="19661" y="5679"/>
                </a:lnTo>
                <a:lnTo>
                  <a:pt x="19661" y="5752"/>
                </a:lnTo>
                <a:cubicBezTo>
                  <a:pt x="19520" y="6872"/>
                  <a:pt x="19381" y="7997"/>
                  <a:pt x="19240" y="9081"/>
                </a:cubicBezTo>
                <a:cubicBezTo>
                  <a:pt x="19081" y="10274"/>
                  <a:pt x="18942" y="11435"/>
                  <a:pt x="18784" y="12628"/>
                </a:cubicBezTo>
                <a:lnTo>
                  <a:pt x="18766" y="12738"/>
                </a:lnTo>
                <a:cubicBezTo>
                  <a:pt x="18731" y="13066"/>
                  <a:pt x="18696" y="13389"/>
                  <a:pt x="18678" y="13717"/>
                </a:cubicBezTo>
                <a:cubicBezTo>
                  <a:pt x="18678" y="14077"/>
                  <a:pt x="18731" y="14368"/>
                  <a:pt x="18852" y="14660"/>
                </a:cubicBezTo>
                <a:cubicBezTo>
                  <a:pt x="18958" y="14915"/>
                  <a:pt x="19097" y="15129"/>
                  <a:pt x="19255" y="15238"/>
                </a:cubicBezTo>
                <a:cubicBezTo>
                  <a:pt x="19414" y="15311"/>
                  <a:pt x="19588" y="15311"/>
                  <a:pt x="19747" y="15202"/>
                </a:cubicBezTo>
                <a:cubicBezTo>
                  <a:pt x="19905" y="15092"/>
                  <a:pt x="20044" y="14842"/>
                  <a:pt x="20132" y="14587"/>
                </a:cubicBezTo>
                <a:cubicBezTo>
                  <a:pt x="20238" y="14259"/>
                  <a:pt x="20307" y="13935"/>
                  <a:pt x="20342" y="13539"/>
                </a:cubicBezTo>
                <a:cubicBezTo>
                  <a:pt x="20657" y="10424"/>
                  <a:pt x="21096" y="6335"/>
                  <a:pt x="21516" y="2172"/>
                </a:cubicBezTo>
                <a:cubicBezTo>
                  <a:pt x="21587" y="1521"/>
                  <a:pt x="21534" y="1016"/>
                  <a:pt x="21375" y="615"/>
                </a:cubicBezTo>
                <a:cubicBezTo>
                  <a:pt x="21217" y="219"/>
                  <a:pt x="20972" y="0"/>
                  <a:pt x="20622" y="0"/>
                </a:cubicBezTo>
                <a:lnTo>
                  <a:pt x="20148" y="0"/>
                </a:lnTo>
                <a:cubicBezTo>
                  <a:pt x="19956" y="0"/>
                  <a:pt x="19762" y="36"/>
                  <a:pt x="19570" y="36"/>
                </a:cubicBezTo>
                <a:lnTo>
                  <a:pt x="19518" y="36"/>
                </a:lnTo>
                <a:cubicBezTo>
                  <a:pt x="17677" y="73"/>
                  <a:pt x="15839" y="328"/>
                  <a:pt x="14017" y="833"/>
                </a:cubicBezTo>
                <a:cubicBezTo>
                  <a:pt x="13772" y="906"/>
                  <a:pt x="13475" y="1052"/>
                  <a:pt x="13457" y="1881"/>
                </a:cubicBezTo>
                <a:cubicBezTo>
                  <a:pt x="13439" y="2532"/>
                  <a:pt x="13649" y="3001"/>
                  <a:pt x="14017" y="3074"/>
                </a:cubicBezTo>
                <a:cubicBezTo>
                  <a:pt x="14208" y="3110"/>
                  <a:pt x="14402" y="3147"/>
                  <a:pt x="14612" y="3110"/>
                </a:cubicBezTo>
                <a:cubicBezTo>
                  <a:pt x="15366" y="3038"/>
                  <a:pt x="16119" y="2965"/>
                  <a:pt x="16871" y="2892"/>
                </a:cubicBezTo>
                <a:cubicBezTo>
                  <a:pt x="17466" y="2819"/>
                  <a:pt x="18045" y="2783"/>
                  <a:pt x="18623" y="2746"/>
                </a:cubicBezTo>
                <a:lnTo>
                  <a:pt x="18903" y="2746"/>
                </a:lnTo>
                <a:lnTo>
                  <a:pt x="12597" y="12774"/>
                </a:lnTo>
                <a:lnTo>
                  <a:pt x="12423" y="12446"/>
                </a:lnTo>
                <a:cubicBezTo>
                  <a:pt x="12091" y="11795"/>
                  <a:pt x="11740" y="11180"/>
                  <a:pt x="11407" y="10529"/>
                </a:cubicBezTo>
                <a:cubicBezTo>
                  <a:pt x="10583" y="8972"/>
                  <a:pt x="9726" y="7346"/>
                  <a:pt x="8884" y="5752"/>
                </a:cubicBezTo>
                <a:cubicBezTo>
                  <a:pt x="8393" y="4846"/>
                  <a:pt x="7991" y="4809"/>
                  <a:pt x="7553" y="5643"/>
                </a:cubicBezTo>
                <a:lnTo>
                  <a:pt x="7291" y="6112"/>
                </a:lnTo>
                <a:cubicBezTo>
                  <a:pt x="6186" y="8102"/>
                  <a:pt x="5049" y="10201"/>
                  <a:pt x="3945" y="12264"/>
                </a:cubicBezTo>
                <a:cubicBezTo>
                  <a:pt x="2737" y="14546"/>
                  <a:pt x="1545" y="16823"/>
                  <a:pt x="617" y="18562"/>
                </a:cubicBezTo>
                <a:cubicBezTo>
                  <a:pt x="426" y="18922"/>
                  <a:pt x="232" y="19359"/>
                  <a:pt x="93" y="19865"/>
                </a:cubicBezTo>
                <a:cubicBezTo>
                  <a:pt x="22" y="20083"/>
                  <a:pt x="-13" y="20334"/>
                  <a:pt x="5" y="20589"/>
                </a:cubicBezTo>
                <a:cubicBezTo>
                  <a:pt x="22" y="20844"/>
                  <a:pt x="93" y="21094"/>
                  <a:pt x="179" y="21240"/>
                </a:cubicBezTo>
                <a:cubicBezTo>
                  <a:pt x="406" y="21459"/>
                  <a:pt x="529" y="21600"/>
                  <a:pt x="67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6" name="Google Shape;2006;p39"/>
          <p:cNvSpPr/>
          <p:nvPr/>
        </p:nvSpPr>
        <p:spPr>
          <a:xfrm>
            <a:off x="6443844" y="4019047"/>
            <a:ext cx="220587" cy="107892"/>
          </a:xfrm>
          <a:custGeom>
            <a:rect b="b" l="l" r="r" t="t"/>
            <a:pathLst>
              <a:path extrusionOk="0" h="21600" w="21547">
                <a:moveTo>
                  <a:pt x="20533" y="0"/>
                </a:moveTo>
                <a:lnTo>
                  <a:pt x="19446" y="0"/>
                </a:lnTo>
                <a:cubicBezTo>
                  <a:pt x="17603" y="0"/>
                  <a:pt x="15763" y="275"/>
                  <a:pt x="13942" y="773"/>
                </a:cubicBezTo>
                <a:cubicBezTo>
                  <a:pt x="13808" y="819"/>
                  <a:pt x="13341" y="910"/>
                  <a:pt x="13341" y="1912"/>
                </a:cubicBezTo>
                <a:cubicBezTo>
                  <a:pt x="13319" y="2593"/>
                  <a:pt x="13562" y="3143"/>
                  <a:pt x="13964" y="3229"/>
                </a:cubicBezTo>
                <a:cubicBezTo>
                  <a:pt x="14165" y="3275"/>
                  <a:pt x="14363" y="3275"/>
                  <a:pt x="14565" y="3275"/>
                </a:cubicBezTo>
                <a:cubicBezTo>
                  <a:pt x="15319" y="3183"/>
                  <a:pt x="16073" y="3137"/>
                  <a:pt x="16830" y="3046"/>
                </a:cubicBezTo>
                <a:lnTo>
                  <a:pt x="17031" y="3000"/>
                </a:lnTo>
                <a:cubicBezTo>
                  <a:pt x="17542" y="2954"/>
                  <a:pt x="18075" y="2908"/>
                  <a:pt x="18606" y="2862"/>
                </a:cubicBezTo>
                <a:lnTo>
                  <a:pt x="18718" y="2862"/>
                </a:lnTo>
                <a:lnTo>
                  <a:pt x="12590" y="12555"/>
                </a:lnTo>
                <a:lnTo>
                  <a:pt x="11459" y="10414"/>
                </a:lnTo>
                <a:cubicBezTo>
                  <a:pt x="10638" y="8868"/>
                  <a:pt x="9794" y="7276"/>
                  <a:pt x="8951" y="5679"/>
                </a:cubicBezTo>
                <a:cubicBezTo>
                  <a:pt x="8462" y="4723"/>
                  <a:pt x="7996" y="4677"/>
                  <a:pt x="7529" y="5587"/>
                </a:cubicBezTo>
                <a:lnTo>
                  <a:pt x="7242" y="6086"/>
                </a:lnTo>
                <a:cubicBezTo>
                  <a:pt x="6155" y="8043"/>
                  <a:pt x="5021" y="10087"/>
                  <a:pt x="3935" y="12137"/>
                </a:cubicBezTo>
                <a:cubicBezTo>
                  <a:pt x="2714" y="14364"/>
                  <a:pt x="1539" y="16688"/>
                  <a:pt x="628" y="18371"/>
                </a:cubicBezTo>
                <a:cubicBezTo>
                  <a:pt x="427" y="18783"/>
                  <a:pt x="229" y="19190"/>
                  <a:pt x="95" y="19688"/>
                </a:cubicBezTo>
                <a:cubicBezTo>
                  <a:pt x="28" y="19917"/>
                  <a:pt x="-17" y="20186"/>
                  <a:pt x="5" y="20507"/>
                </a:cubicBezTo>
                <a:cubicBezTo>
                  <a:pt x="28" y="20827"/>
                  <a:pt x="95" y="21050"/>
                  <a:pt x="206" y="21234"/>
                </a:cubicBezTo>
                <a:cubicBezTo>
                  <a:pt x="318" y="21463"/>
                  <a:pt x="449" y="21600"/>
                  <a:pt x="606" y="21600"/>
                </a:cubicBezTo>
                <a:cubicBezTo>
                  <a:pt x="718" y="21600"/>
                  <a:pt x="807" y="21508"/>
                  <a:pt x="893" y="21463"/>
                </a:cubicBezTo>
                <a:lnTo>
                  <a:pt x="961" y="21371"/>
                </a:lnTo>
                <a:cubicBezTo>
                  <a:pt x="1095" y="21279"/>
                  <a:pt x="1203" y="21096"/>
                  <a:pt x="1315" y="20919"/>
                </a:cubicBezTo>
                <a:lnTo>
                  <a:pt x="1581" y="20466"/>
                </a:lnTo>
                <a:cubicBezTo>
                  <a:pt x="2181" y="19465"/>
                  <a:pt x="2801" y="18325"/>
                  <a:pt x="3424" y="17238"/>
                </a:cubicBezTo>
                <a:cubicBezTo>
                  <a:pt x="4577" y="15142"/>
                  <a:pt x="5756" y="13007"/>
                  <a:pt x="6887" y="10912"/>
                </a:cubicBezTo>
                <a:lnTo>
                  <a:pt x="6909" y="10866"/>
                </a:lnTo>
                <a:cubicBezTo>
                  <a:pt x="7331" y="10047"/>
                  <a:pt x="7775" y="9274"/>
                  <a:pt x="8219" y="8456"/>
                </a:cubicBezTo>
                <a:lnTo>
                  <a:pt x="8264" y="8547"/>
                </a:lnTo>
                <a:cubicBezTo>
                  <a:pt x="8331" y="8639"/>
                  <a:pt x="8398" y="8776"/>
                  <a:pt x="8465" y="8868"/>
                </a:cubicBezTo>
                <a:lnTo>
                  <a:pt x="9174" y="10230"/>
                </a:lnTo>
                <a:cubicBezTo>
                  <a:pt x="10085" y="11959"/>
                  <a:pt x="11040" y="13734"/>
                  <a:pt x="11928" y="15509"/>
                </a:cubicBezTo>
                <a:cubicBezTo>
                  <a:pt x="12417" y="16465"/>
                  <a:pt x="12794" y="16511"/>
                  <a:pt x="13327" y="15784"/>
                </a:cubicBezTo>
                <a:cubicBezTo>
                  <a:pt x="13417" y="15646"/>
                  <a:pt x="13484" y="15509"/>
                  <a:pt x="13570" y="15371"/>
                </a:cubicBezTo>
                <a:lnTo>
                  <a:pt x="13593" y="15326"/>
                </a:lnTo>
                <a:cubicBezTo>
                  <a:pt x="13637" y="15234"/>
                  <a:pt x="13682" y="15188"/>
                  <a:pt x="13727" y="15097"/>
                </a:cubicBezTo>
                <a:cubicBezTo>
                  <a:pt x="15570" y="12183"/>
                  <a:pt x="17388" y="9229"/>
                  <a:pt x="19231" y="6360"/>
                </a:cubicBezTo>
                <a:cubicBezTo>
                  <a:pt x="19343" y="6223"/>
                  <a:pt x="19432" y="6086"/>
                  <a:pt x="19541" y="5908"/>
                </a:cubicBezTo>
                <a:cubicBezTo>
                  <a:pt x="19407" y="6910"/>
                  <a:pt x="19298" y="7912"/>
                  <a:pt x="19164" y="8959"/>
                </a:cubicBezTo>
                <a:lnTo>
                  <a:pt x="19120" y="9280"/>
                </a:lnTo>
                <a:cubicBezTo>
                  <a:pt x="18986" y="10373"/>
                  <a:pt x="18854" y="11461"/>
                  <a:pt x="18720" y="12509"/>
                </a:cubicBezTo>
                <a:lnTo>
                  <a:pt x="18698" y="12600"/>
                </a:lnTo>
                <a:cubicBezTo>
                  <a:pt x="18653" y="12921"/>
                  <a:pt x="18631" y="13236"/>
                  <a:pt x="18609" y="13602"/>
                </a:cubicBezTo>
                <a:cubicBezTo>
                  <a:pt x="18609" y="13969"/>
                  <a:pt x="18676" y="14329"/>
                  <a:pt x="18787" y="14604"/>
                </a:cubicBezTo>
                <a:cubicBezTo>
                  <a:pt x="18899" y="14879"/>
                  <a:pt x="19053" y="15102"/>
                  <a:pt x="19209" y="15240"/>
                </a:cubicBezTo>
                <a:cubicBezTo>
                  <a:pt x="19388" y="15331"/>
                  <a:pt x="19564" y="15331"/>
                  <a:pt x="19720" y="15194"/>
                </a:cubicBezTo>
                <a:cubicBezTo>
                  <a:pt x="19877" y="15102"/>
                  <a:pt x="20030" y="14827"/>
                  <a:pt x="20120" y="14558"/>
                </a:cubicBezTo>
                <a:cubicBezTo>
                  <a:pt x="20231" y="14238"/>
                  <a:pt x="20298" y="13877"/>
                  <a:pt x="20340" y="13465"/>
                </a:cubicBezTo>
                <a:cubicBezTo>
                  <a:pt x="20695" y="10190"/>
                  <a:pt x="21117" y="6229"/>
                  <a:pt x="21516" y="2181"/>
                </a:cubicBezTo>
                <a:cubicBezTo>
                  <a:pt x="21583" y="1546"/>
                  <a:pt x="21538" y="950"/>
                  <a:pt x="21382" y="544"/>
                </a:cubicBezTo>
                <a:cubicBezTo>
                  <a:pt x="21158" y="223"/>
                  <a:pt x="20893" y="0"/>
                  <a:pt x="2053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7" name="Google Shape;2007;p39"/>
          <p:cNvSpPr/>
          <p:nvPr/>
        </p:nvSpPr>
        <p:spPr>
          <a:xfrm>
            <a:off x="6406924" y="3934905"/>
            <a:ext cx="299628" cy="271156"/>
          </a:xfrm>
          <a:custGeom>
            <a:rect b="b" l="l" r="r" t="t"/>
            <a:pathLst>
              <a:path extrusionOk="0" h="21546" w="21556">
                <a:moveTo>
                  <a:pt x="21508" y="13081"/>
                </a:moveTo>
                <a:cubicBezTo>
                  <a:pt x="21425" y="11095"/>
                  <a:pt x="21345" y="9361"/>
                  <a:pt x="21279" y="7770"/>
                </a:cubicBezTo>
                <a:cubicBezTo>
                  <a:pt x="21230" y="6686"/>
                  <a:pt x="21148" y="5241"/>
                  <a:pt x="21018" y="3832"/>
                </a:cubicBezTo>
                <a:cubicBezTo>
                  <a:pt x="20839" y="1755"/>
                  <a:pt x="19317" y="255"/>
                  <a:pt x="17323" y="182"/>
                </a:cubicBezTo>
                <a:cubicBezTo>
                  <a:pt x="15853" y="128"/>
                  <a:pt x="14347" y="110"/>
                  <a:pt x="12892" y="73"/>
                </a:cubicBezTo>
                <a:lnTo>
                  <a:pt x="11666" y="73"/>
                </a:lnTo>
                <a:cubicBezTo>
                  <a:pt x="10996" y="73"/>
                  <a:pt x="10309" y="91"/>
                  <a:pt x="9638" y="37"/>
                </a:cubicBezTo>
                <a:cubicBezTo>
                  <a:pt x="8101" y="-54"/>
                  <a:pt x="6482" y="19"/>
                  <a:pt x="4374" y="289"/>
                </a:cubicBezTo>
                <a:cubicBezTo>
                  <a:pt x="3000" y="469"/>
                  <a:pt x="1971" y="903"/>
                  <a:pt x="1119" y="1698"/>
                </a:cubicBezTo>
                <a:cubicBezTo>
                  <a:pt x="416" y="2348"/>
                  <a:pt x="89" y="3107"/>
                  <a:pt x="89" y="4009"/>
                </a:cubicBezTo>
                <a:cubicBezTo>
                  <a:pt x="89" y="4298"/>
                  <a:pt x="89" y="4586"/>
                  <a:pt x="72" y="4875"/>
                </a:cubicBezTo>
                <a:cubicBezTo>
                  <a:pt x="56" y="5127"/>
                  <a:pt x="39" y="5398"/>
                  <a:pt x="39" y="5652"/>
                </a:cubicBezTo>
                <a:cubicBezTo>
                  <a:pt x="6" y="6193"/>
                  <a:pt x="-10" y="6736"/>
                  <a:pt x="6" y="7277"/>
                </a:cubicBezTo>
                <a:cubicBezTo>
                  <a:pt x="23" y="7511"/>
                  <a:pt x="39" y="7729"/>
                  <a:pt x="39" y="7963"/>
                </a:cubicBezTo>
                <a:cubicBezTo>
                  <a:pt x="138" y="9734"/>
                  <a:pt x="251" y="11558"/>
                  <a:pt x="138" y="13381"/>
                </a:cubicBezTo>
                <a:cubicBezTo>
                  <a:pt x="89" y="14122"/>
                  <a:pt x="105" y="14899"/>
                  <a:pt x="105" y="15622"/>
                </a:cubicBezTo>
                <a:lnTo>
                  <a:pt x="105" y="15785"/>
                </a:lnTo>
                <a:cubicBezTo>
                  <a:pt x="138" y="17049"/>
                  <a:pt x="284" y="18151"/>
                  <a:pt x="611" y="19162"/>
                </a:cubicBezTo>
                <a:cubicBezTo>
                  <a:pt x="971" y="20264"/>
                  <a:pt x="1642" y="20932"/>
                  <a:pt x="2623" y="21148"/>
                </a:cubicBezTo>
                <a:cubicBezTo>
                  <a:pt x="3228" y="21294"/>
                  <a:pt x="3849" y="21382"/>
                  <a:pt x="4470" y="21401"/>
                </a:cubicBezTo>
                <a:cubicBezTo>
                  <a:pt x="5631" y="21455"/>
                  <a:pt x="6809" y="21491"/>
                  <a:pt x="7953" y="21510"/>
                </a:cubicBezTo>
                <a:cubicBezTo>
                  <a:pt x="8412" y="21528"/>
                  <a:pt x="8885" y="21546"/>
                  <a:pt x="9344" y="21546"/>
                </a:cubicBezTo>
                <a:lnTo>
                  <a:pt x="9344" y="21546"/>
                </a:lnTo>
                <a:cubicBezTo>
                  <a:pt x="9360" y="21546"/>
                  <a:pt x="9377" y="21546"/>
                  <a:pt x="9377" y="21528"/>
                </a:cubicBezTo>
                <a:lnTo>
                  <a:pt x="11142" y="21528"/>
                </a:lnTo>
                <a:cubicBezTo>
                  <a:pt x="13055" y="21528"/>
                  <a:pt x="15050" y="21546"/>
                  <a:pt x="16978" y="21203"/>
                </a:cubicBezTo>
                <a:cubicBezTo>
                  <a:pt x="17649" y="21094"/>
                  <a:pt x="18449" y="20932"/>
                  <a:pt x="19169" y="20589"/>
                </a:cubicBezTo>
                <a:cubicBezTo>
                  <a:pt x="20640" y="19939"/>
                  <a:pt x="21425" y="18728"/>
                  <a:pt x="21524" y="17012"/>
                </a:cubicBezTo>
                <a:cubicBezTo>
                  <a:pt x="21590" y="15910"/>
                  <a:pt x="21541" y="14790"/>
                  <a:pt x="21491" y="13724"/>
                </a:cubicBezTo>
                <a:cubicBezTo>
                  <a:pt x="21508" y="13472"/>
                  <a:pt x="21508" y="13272"/>
                  <a:pt x="21508" y="13074"/>
                </a:cubicBezTo>
                <a:close/>
                <a:moveTo>
                  <a:pt x="1364" y="11870"/>
                </a:moveTo>
                <a:cubicBezTo>
                  <a:pt x="1331" y="10731"/>
                  <a:pt x="1282" y="9468"/>
                  <a:pt x="1202" y="7968"/>
                </a:cubicBezTo>
                <a:cubicBezTo>
                  <a:pt x="1136" y="6775"/>
                  <a:pt x="1086" y="5205"/>
                  <a:pt x="1381" y="3614"/>
                </a:cubicBezTo>
                <a:cubicBezTo>
                  <a:pt x="1381" y="3596"/>
                  <a:pt x="1397" y="3577"/>
                  <a:pt x="1397" y="3541"/>
                </a:cubicBezTo>
                <a:cubicBezTo>
                  <a:pt x="1331" y="2639"/>
                  <a:pt x="1903" y="2296"/>
                  <a:pt x="2508" y="1934"/>
                </a:cubicBezTo>
                <a:lnTo>
                  <a:pt x="2541" y="1916"/>
                </a:lnTo>
                <a:cubicBezTo>
                  <a:pt x="3129" y="1555"/>
                  <a:pt x="3783" y="1446"/>
                  <a:pt x="4421" y="1339"/>
                </a:cubicBezTo>
                <a:cubicBezTo>
                  <a:pt x="5843" y="1141"/>
                  <a:pt x="7266" y="1032"/>
                  <a:pt x="8688" y="1050"/>
                </a:cubicBezTo>
                <a:cubicBezTo>
                  <a:pt x="9276" y="1050"/>
                  <a:pt x="9864" y="1069"/>
                  <a:pt x="10453" y="1087"/>
                </a:cubicBezTo>
                <a:cubicBezTo>
                  <a:pt x="11500" y="1123"/>
                  <a:pt x="12561" y="1123"/>
                  <a:pt x="13592" y="1141"/>
                </a:cubicBezTo>
                <a:cubicBezTo>
                  <a:pt x="14491" y="1160"/>
                  <a:pt x="15423" y="1178"/>
                  <a:pt x="16338" y="1178"/>
                </a:cubicBezTo>
                <a:cubicBezTo>
                  <a:pt x="16764" y="1178"/>
                  <a:pt x="17171" y="1214"/>
                  <a:pt x="17597" y="1287"/>
                </a:cubicBezTo>
                <a:cubicBezTo>
                  <a:pt x="19101" y="1557"/>
                  <a:pt x="19936" y="2641"/>
                  <a:pt x="20000" y="4411"/>
                </a:cubicBezTo>
                <a:cubicBezTo>
                  <a:pt x="20049" y="5857"/>
                  <a:pt x="20099" y="7320"/>
                  <a:pt x="20162" y="8766"/>
                </a:cubicBezTo>
                <a:cubicBezTo>
                  <a:pt x="20195" y="9831"/>
                  <a:pt x="20245" y="10915"/>
                  <a:pt x="20278" y="11963"/>
                </a:cubicBezTo>
                <a:cubicBezTo>
                  <a:pt x="20294" y="12361"/>
                  <a:pt x="20310" y="12740"/>
                  <a:pt x="20327" y="13120"/>
                </a:cubicBezTo>
                <a:cubicBezTo>
                  <a:pt x="20360" y="13715"/>
                  <a:pt x="20393" y="14331"/>
                  <a:pt x="20409" y="14926"/>
                </a:cubicBezTo>
                <a:cubicBezTo>
                  <a:pt x="20426" y="15631"/>
                  <a:pt x="20376" y="16372"/>
                  <a:pt x="20343" y="17058"/>
                </a:cubicBezTo>
                <a:cubicBezTo>
                  <a:pt x="20294" y="18051"/>
                  <a:pt x="19771" y="18774"/>
                  <a:pt x="18774" y="19171"/>
                </a:cubicBezTo>
                <a:cubicBezTo>
                  <a:pt x="18169" y="19405"/>
                  <a:pt x="17548" y="19569"/>
                  <a:pt x="16910" y="19660"/>
                </a:cubicBezTo>
                <a:cubicBezTo>
                  <a:pt x="14769" y="20003"/>
                  <a:pt x="12578" y="19985"/>
                  <a:pt x="10451" y="19985"/>
                </a:cubicBezTo>
                <a:lnTo>
                  <a:pt x="9681" y="19985"/>
                </a:lnTo>
                <a:cubicBezTo>
                  <a:pt x="9665" y="19985"/>
                  <a:pt x="9648" y="19985"/>
                  <a:pt x="9648" y="20003"/>
                </a:cubicBezTo>
                <a:cubicBezTo>
                  <a:pt x="9632" y="20003"/>
                  <a:pt x="9615" y="20021"/>
                  <a:pt x="9615" y="20039"/>
                </a:cubicBezTo>
                <a:cubicBezTo>
                  <a:pt x="9142" y="20021"/>
                  <a:pt x="8683" y="20003"/>
                  <a:pt x="8225" y="20003"/>
                </a:cubicBezTo>
                <a:cubicBezTo>
                  <a:pt x="6867" y="19967"/>
                  <a:pt x="5462" y="19930"/>
                  <a:pt x="4071" y="19876"/>
                </a:cubicBezTo>
                <a:cubicBezTo>
                  <a:pt x="3711" y="19839"/>
                  <a:pt x="3368" y="19803"/>
                  <a:pt x="3008" y="19712"/>
                </a:cubicBezTo>
                <a:lnTo>
                  <a:pt x="2942" y="19694"/>
                </a:lnTo>
                <a:cubicBezTo>
                  <a:pt x="2370" y="19567"/>
                  <a:pt x="1977" y="19171"/>
                  <a:pt x="1782" y="18501"/>
                </a:cubicBezTo>
                <a:cubicBezTo>
                  <a:pt x="1488" y="17471"/>
                  <a:pt x="1356" y="16387"/>
                  <a:pt x="1356" y="15303"/>
                </a:cubicBezTo>
                <a:cubicBezTo>
                  <a:pt x="1356" y="14815"/>
                  <a:pt x="1356" y="14310"/>
                  <a:pt x="1372" y="13822"/>
                </a:cubicBezTo>
                <a:cubicBezTo>
                  <a:pt x="1356" y="13208"/>
                  <a:pt x="1372" y="12522"/>
                  <a:pt x="1356" y="118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8" name="Google Shape;2008;p39"/>
          <p:cNvSpPr/>
          <p:nvPr/>
        </p:nvSpPr>
        <p:spPr>
          <a:xfrm>
            <a:off x="4754180" y="1838884"/>
            <a:ext cx="289335" cy="261558"/>
          </a:xfrm>
          <a:custGeom>
            <a:rect b="b" l="l" r="r" t="t"/>
            <a:pathLst>
              <a:path extrusionOk="0" h="21523" w="21464">
                <a:moveTo>
                  <a:pt x="19754" y="18300"/>
                </a:moveTo>
                <a:cubicBezTo>
                  <a:pt x="19856" y="18300"/>
                  <a:pt x="19955" y="18319"/>
                  <a:pt x="20057" y="18319"/>
                </a:cubicBezTo>
                <a:cubicBezTo>
                  <a:pt x="20462" y="18337"/>
                  <a:pt x="20800" y="18431"/>
                  <a:pt x="20882" y="18973"/>
                </a:cubicBezTo>
                <a:cubicBezTo>
                  <a:pt x="20916" y="19234"/>
                  <a:pt x="21084" y="19497"/>
                  <a:pt x="21152" y="19777"/>
                </a:cubicBezTo>
                <a:cubicBezTo>
                  <a:pt x="21271" y="20227"/>
                  <a:pt x="21118" y="20582"/>
                  <a:pt x="20696" y="20730"/>
                </a:cubicBezTo>
                <a:cubicBezTo>
                  <a:pt x="20577" y="20768"/>
                  <a:pt x="20460" y="20806"/>
                  <a:pt x="20341" y="20806"/>
                </a:cubicBezTo>
                <a:cubicBezTo>
                  <a:pt x="18014" y="20900"/>
                  <a:pt x="15704" y="20975"/>
                  <a:pt x="13360" y="21067"/>
                </a:cubicBezTo>
                <a:cubicBezTo>
                  <a:pt x="11657" y="21123"/>
                  <a:pt x="9953" y="21217"/>
                  <a:pt x="8252" y="21290"/>
                </a:cubicBezTo>
                <a:cubicBezTo>
                  <a:pt x="7325" y="21328"/>
                  <a:pt x="6398" y="21366"/>
                  <a:pt x="5471" y="21403"/>
                </a:cubicBezTo>
                <a:cubicBezTo>
                  <a:pt x="4425" y="21441"/>
                  <a:pt x="3379" y="21497"/>
                  <a:pt x="2335" y="21516"/>
                </a:cubicBezTo>
                <a:cubicBezTo>
                  <a:pt x="1862" y="21535"/>
                  <a:pt x="1391" y="21516"/>
                  <a:pt x="918" y="21460"/>
                </a:cubicBezTo>
                <a:cubicBezTo>
                  <a:pt x="294" y="21384"/>
                  <a:pt x="108" y="21104"/>
                  <a:pt x="108" y="20431"/>
                </a:cubicBezTo>
                <a:lnTo>
                  <a:pt x="108" y="19982"/>
                </a:lnTo>
                <a:cubicBezTo>
                  <a:pt x="108" y="19403"/>
                  <a:pt x="260" y="19215"/>
                  <a:pt x="782" y="19159"/>
                </a:cubicBezTo>
                <a:cubicBezTo>
                  <a:pt x="1069" y="19121"/>
                  <a:pt x="1355" y="19159"/>
                  <a:pt x="1692" y="19159"/>
                </a:cubicBezTo>
                <a:cubicBezTo>
                  <a:pt x="1743" y="16297"/>
                  <a:pt x="1794" y="13530"/>
                  <a:pt x="1860" y="10650"/>
                </a:cubicBezTo>
                <a:cubicBezTo>
                  <a:pt x="1675" y="10801"/>
                  <a:pt x="1489" y="10930"/>
                  <a:pt x="1338" y="11062"/>
                </a:cubicBezTo>
                <a:cubicBezTo>
                  <a:pt x="697" y="11530"/>
                  <a:pt x="159" y="11248"/>
                  <a:pt x="91" y="10408"/>
                </a:cubicBezTo>
                <a:cubicBezTo>
                  <a:pt x="57" y="9996"/>
                  <a:pt x="74" y="9566"/>
                  <a:pt x="23" y="9154"/>
                </a:cubicBezTo>
                <a:cubicBezTo>
                  <a:pt x="-96" y="8311"/>
                  <a:pt x="258" y="7751"/>
                  <a:pt x="816" y="7264"/>
                </a:cubicBezTo>
                <a:cubicBezTo>
                  <a:pt x="1979" y="6293"/>
                  <a:pt x="3126" y="5281"/>
                  <a:pt x="4306" y="4328"/>
                </a:cubicBezTo>
                <a:cubicBezTo>
                  <a:pt x="6177" y="2831"/>
                  <a:pt x="8116" y="1448"/>
                  <a:pt x="10123" y="177"/>
                </a:cubicBezTo>
                <a:cubicBezTo>
                  <a:pt x="10494" y="-65"/>
                  <a:pt x="10712" y="-46"/>
                  <a:pt x="11050" y="159"/>
                </a:cubicBezTo>
                <a:cubicBezTo>
                  <a:pt x="13023" y="1429"/>
                  <a:pt x="15013" y="2740"/>
                  <a:pt x="16901" y="4180"/>
                </a:cubicBezTo>
                <a:cubicBezTo>
                  <a:pt x="18182" y="5133"/>
                  <a:pt x="19514" y="6050"/>
                  <a:pt x="20829" y="6947"/>
                </a:cubicBezTo>
                <a:cubicBezTo>
                  <a:pt x="21167" y="7170"/>
                  <a:pt x="21385" y="7434"/>
                  <a:pt x="21351" y="7900"/>
                </a:cubicBezTo>
                <a:cubicBezTo>
                  <a:pt x="21317" y="8255"/>
                  <a:pt x="21402" y="8629"/>
                  <a:pt x="21436" y="9003"/>
                </a:cubicBezTo>
                <a:cubicBezTo>
                  <a:pt x="21470" y="9377"/>
                  <a:pt x="21504" y="9733"/>
                  <a:pt x="21334" y="10088"/>
                </a:cubicBezTo>
                <a:cubicBezTo>
                  <a:pt x="21116" y="10519"/>
                  <a:pt x="20846" y="10686"/>
                  <a:pt x="20424" y="10519"/>
                </a:cubicBezTo>
                <a:cubicBezTo>
                  <a:pt x="20121" y="10406"/>
                  <a:pt x="19834" y="10220"/>
                  <a:pt x="19548" y="10069"/>
                </a:cubicBezTo>
                <a:cubicBezTo>
                  <a:pt x="19633" y="12780"/>
                  <a:pt x="19701" y="15530"/>
                  <a:pt x="19750" y="18297"/>
                </a:cubicBezTo>
                <a:close/>
                <a:moveTo>
                  <a:pt x="18640" y="18394"/>
                </a:moveTo>
                <a:lnTo>
                  <a:pt x="18640" y="17551"/>
                </a:lnTo>
                <a:cubicBezTo>
                  <a:pt x="18606" y="14914"/>
                  <a:pt x="18589" y="12260"/>
                  <a:pt x="18589" y="9603"/>
                </a:cubicBezTo>
                <a:cubicBezTo>
                  <a:pt x="18589" y="9342"/>
                  <a:pt x="18487" y="9229"/>
                  <a:pt x="18303" y="9097"/>
                </a:cubicBezTo>
                <a:cubicBezTo>
                  <a:pt x="16869" y="8069"/>
                  <a:pt x="15454" y="7041"/>
                  <a:pt x="14020" y="6013"/>
                </a:cubicBezTo>
                <a:cubicBezTo>
                  <a:pt x="12923" y="5208"/>
                  <a:pt x="11845" y="4441"/>
                  <a:pt x="10749" y="3639"/>
                </a:cubicBezTo>
                <a:cubicBezTo>
                  <a:pt x="10462" y="3881"/>
                  <a:pt x="10193" y="4107"/>
                  <a:pt x="9923" y="4311"/>
                </a:cubicBezTo>
                <a:cubicBezTo>
                  <a:pt x="7613" y="6107"/>
                  <a:pt x="5320" y="7902"/>
                  <a:pt x="3010" y="9697"/>
                </a:cubicBezTo>
                <a:cubicBezTo>
                  <a:pt x="2723" y="9921"/>
                  <a:pt x="2571" y="10147"/>
                  <a:pt x="2588" y="10577"/>
                </a:cubicBezTo>
                <a:cubicBezTo>
                  <a:pt x="2655" y="13027"/>
                  <a:pt x="2689" y="15476"/>
                  <a:pt x="2740" y="17909"/>
                </a:cubicBezTo>
                <a:cubicBezTo>
                  <a:pt x="2757" y="18264"/>
                  <a:pt x="2774" y="18639"/>
                  <a:pt x="2774" y="19050"/>
                </a:cubicBezTo>
                <a:lnTo>
                  <a:pt x="3667" y="18975"/>
                </a:lnTo>
                <a:lnTo>
                  <a:pt x="3667" y="17853"/>
                </a:lnTo>
                <a:cubicBezTo>
                  <a:pt x="3701" y="15589"/>
                  <a:pt x="3599" y="13309"/>
                  <a:pt x="3803" y="11027"/>
                </a:cubicBezTo>
                <a:cubicBezTo>
                  <a:pt x="3854" y="10486"/>
                  <a:pt x="3905" y="10410"/>
                  <a:pt x="4393" y="10297"/>
                </a:cubicBezTo>
                <a:cubicBezTo>
                  <a:pt x="4512" y="10260"/>
                  <a:pt x="4628" y="10260"/>
                  <a:pt x="4764" y="10241"/>
                </a:cubicBezTo>
                <a:cubicBezTo>
                  <a:pt x="5439" y="10166"/>
                  <a:pt x="6113" y="10055"/>
                  <a:pt x="6805" y="9999"/>
                </a:cubicBezTo>
                <a:cubicBezTo>
                  <a:pt x="8356" y="9867"/>
                  <a:pt x="9923" y="9737"/>
                  <a:pt x="11493" y="9643"/>
                </a:cubicBezTo>
                <a:cubicBezTo>
                  <a:pt x="12976" y="9549"/>
                  <a:pt x="14478" y="9530"/>
                  <a:pt x="15961" y="9457"/>
                </a:cubicBezTo>
                <a:cubicBezTo>
                  <a:pt x="16820" y="9420"/>
                  <a:pt x="17208" y="9756"/>
                  <a:pt x="17276" y="10711"/>
                </a:cubicBezTo>
                <a:cubicBezTo>
                  <a:pt x="17361" y="12020"/>
                  <a:pt x="17429" y="13349"/>
                  <a:pt x="17461" y="14639"/>
                </a:cubicBezTo>
                <a:cubicBezTo>
                  <a:pt x="17495" y="15723"/>
                  <a:pt x="17478" y="16808"/>
                  <a:pt x="17478" y="17874"/>
                </a:cubicBezTo>
                <a:cubicBezTo>
                  <a:pt x="17478" y="18060"/>
                  <a:pt x="17512" y="18267"/>
                  <a:pt x="17512" y="18490"/>
                </a:cubicBezTo>
                <a:lnTo>
                  <a:pt x="18642" y="18396"/>
                </a:lnTo>
                <a:close/>
                <a:moveTo>
                  <a:pt x="16364" y="10577"/>
                </a:moveTo>
                <a:cubicBezTo>
                  <a:pt x="14728" y="10391"/>
                  <a:pt x="5876" y="10820"/>
                  <a:pt x="4560" y="11156"/>
                </a:cubicBezTo>
                <a:cubicBezTo>
                  <a:pt x="4543" y="11288"/>
                  <a:pt x="4527" y="11436"/>
                  <a:pt x="4527" y="11587"/>
                </a:cubicBezTo>
                <a:cubicBezTo>
                  <a:pt x="4560" y="13926"/>
                  <a:pt x="4577" y="16281"/>
                  <a:pt x="4611" y="18620"/>
                </a:cubicBezTo>
                <a:cubicBezTo>
                  <a:pt x="4628" y="18733"/>
                  <a:pt x="4645" y="18824"/>
                  <a:pt x="4679" y="18937"/>
                </a:cubicBezTo>
                <a:lnTo>
                  <a:pt x="5927" y="18843"/>
                </a:lnTo>
                <a:cubicBezTo>
                  <a:pt x="5927" y="18020"/>
                  <a:pt x="5944" y="17271"/>
                  <a:pt x="5927" y="16504"/>
                </a:cubicBezTo>
                <a:cubicBezTo>
                  <a:pt x="5927" y="16111"/>
                  <a:pt x="6094" y="15907"/>
                  <a:pt x="6383" y="15794"/>
                </a:cubicBezTo>
                <a:cubicBezTo>
                  <a:pt x="6550" y="15756"/>
                  <a:pt x="6703" y="15700"/>
                  <a:pt x="6871" y="15681"/>
                </a:cubicBezTo>
                <a:cubicBezTo>
                  <a:pt x="7140" y="15643"/>
                  <a:pt x="7409" y="15606"/>
                  <a:pt x="7681" y="15568"/>
                </a:cubicBezTo>
                <a:lnTo>
                  <a:pt x="7681" y="15175"/>
                </a:lnTo>
                <a:cubicBezTo>
                  <a:pt x="7715" y="14483"/>
                  <a:pt x="7715" y="13791"/>
                  <a:pt x="7766" y="13100"/>
                </a:cubicBezTo>
                <a:cubicBezTo>
                  <a:pt x="7800" y="12726"/>
                  <a:pt x="7919" y="12594"/>
                  <a:pt x="8254" y="12559"/>
                </a:cubicBezTo>
                <a:cubicBezTo>
                  <a:pt x="9249" y="12483"/>
                  <a:pt x="10261" y="12408"/>
                  <a:pt x="11256" y="12373"/>
                </a:cubicBezTo>
                <a:cubicBezTo>
                  <a:pt x="11610" y="12354"/>
                  <a:pt x="11743" y="12523"/>
                  <a:pt x="11811" y="12897"/>
                </a:cubicBezTo>
                <a:cubicBezTo>
                  <a:pt x="11845" y="13121"/>
                  <a:pt x="11879" y="13366"/>
                  <a:pt x="11913" y="13608"/>
                </a:cubicBezTo>
                <a:cubicBezTo>
                  <a:pt x="11964" y="14114"/>
                  <a:pt x="12032" y="14636"/>
                  <a:pt x="12081" y="15142"/>
                </a:cubicBezTo>
                <a:cubicBezTo>
                  <a:pt x="12149" y="15161"/>
                  <a:pt x="12234" y="15161"/>
                  <a:pt x="12316" y="15161"/>
                </a:cubicBezTo>
                <a:cubicBezTo>
                  <a:pt x="13110" y="15048"/>
                  <a:pt x="13345" y="15347"/>
                  <a:pt x="13462" y="16133"/>
                </a:cubicBezTo>
                <a:cubicBezTo>
                  <a:pt x="13598" y="16937"/>
                  <a:pt x="13714" y="17759"/>
                  <a:pt x="13833" y="18620"/>
                </a:cubicBezTo>
                <a:lnTo>
                  <a:pt x="16464" y="18507"/>
                </a:lnTo>
                <a:cubicBezTo>
                  <a:pt x="16430" y="15831"/>
                  <a:pt x="16413" y="13234"/>
                  <a:pt x="16362" y="10577"/>
                </a:cubicBezTo>
                <a:lnTo>
                  <a:pt x="16362" y="10577"/>
                </a:lnTo>
                <a:close/>
                <a:moveTo>
                  <a:pt x="10698" y="984"/>
                </a:moveTo>
                <a:cubicBezTo>
                  <a:pt x="10530" y="1097"/>
                  <a:pt x="10411" y="1189"/>
                  <a:pt x="10275" y="1283"/>
                </a:cubicBezTo>
                <a:cubicBezTo>
                  <a:pt x="7274" y="3267"/>
                  <a:pt x="4425" y="5528"/>
                  <a:pt x="1610" y="7829"/>
                </a:cubicBezTo>
                <a:cubicBezTo>
                  <a:pt x="1187" y="8166"/>
                  <a:pt x="1037" y="8521"/>
                  <a:pt x="1122" y="9064"/>
                </a:cubicBezTo>
                <a:cubicBezTo>
                  <a:pt x="1156" y="9250"/>
                  <a:pt x="1173" y="9457"/>
                  <a:pt x="1207" y="9719"/>
                </a:cubicBezTo>
                <a:cubicBezTo>
                  <a:pt x="1629" y="9382"/>
                  <a:pt x="2000" y="9064"/>
                  <a:pt x="2386" y="8766"/>
                </a:cubicBezTo>
                <a:cubicBezTo>
                  <a:pt x="4864" y="6801"/>
                  <a:pt x="7361" y="4820"/>
                  <a:pt x="9838" y="2855"/>
                </a:cubicBezTo>
                <a:cubicBezTo>
                  <a:pt x="9940" y="2761"/>
                  <a:pt x="10074" y="2686"/>
                  <a:pt x="10193" y="2613"/>
                </a:cubicBezTo>
                <a:cubicBezTo>
                  <a:pt x="10295" y="2537"/>
                  <a:pt x="10411" y="2500"/>
                  <a:pt x="10547" y="2500"/>
                </a:cubicBezTo>
                <a:cubicBezTo>
                  <a:pt x="10666" y="2519"/>
                  <a:pt x="10782" y="2556"/>
                  <a:pt x="10884" y="2650"/>
                </a:cubicBezTo>
                <a:cubicBezTo>
                  <a:pt x="11120" y="2836"/>
                  <a:pt x="11340" y="3024"/>
                  <a:pt x="11610" y="3210"/>
                </a:cubicBezTo>
                <a:cubicBezTo>
                  <a:pt x="14391" y="5137"/>
                  <a:pt x="17106" y="7213"/>
                  <a:pt x="19972" y="8989"/>
                </a:cubicBezTo>
                <a:cubicBezTo>
                  <a:pt x="20091" y="9064"/>
                  <a:pt x="20225" y="9140"/>
                  <a:pt x="20395" y="9231"/>
                </a:cubicBezTo>
                <a:cubicBezTo>
                  <a:pt x="20428" y="8895"/>
                  <a:pt x="20428" y="8615"/>
                  <a:pt x="20479" y="8351"/>
                </a:cubicBezTo>
                <a:cubicBezTo>
                  <a:pt x="20530" y="8015"/>
                  <a:pt x="20428" y="7791"/>
                  <a:pt x="20159" y="7603"/>
                </a:cubicBezTo>
                <a:cubicBezTo>
                  <a:pt x="18019" y="6050"/>
                  <a:pt x="15893" y="4500"/>
                  <a:pt x="13735" y="2966"/>
                </a:cubicBezTo>
                <a:cubicBezTo>
                  <a:pt x="12741" y="2293"/>
                  <a:pt x="11729" y="1657"/>
                  <a:pt x="10700" y="984"/>
                </a:cubicBezTo>
                <a:lnTo>
                  <a:pt x="10700" y="984"/>
                </a:lnTo>
                <a:close/>
                <a:moveTo>
                  <a:pt x="816" y="20657"/>
                </a:moveTo>
                <a:cubicBezTo>
                  <a:pt x="1069" y="20695"/>
                  <a:pt x="1338" y="20714"/>
                  <a:pt x="1593" y="20733"/>
                </a:cubicBezTo>
                <a:cubicBezTo>
                  <a:pt x="3044" y="20695"/>
                  <a:pt x="4476" y="20620"/>
                  <a:pt x="5910" y="20547"/>
                </a:cubicBezTo>
                <a:cubicBezTo>
                  <a:pt x="7055" y="20509"/>
                  <a:pt x="8220" y="20453"/>
                  <a:pt x="9382" y="20415"/>
                </a:cubicBezTo>
                <a:cubicBezTo>
                  <a:pt x="10579" y="20359"/>
                  <a:pt x="11777" y="20283"/>
                  <a:pt x="12991" y="20229"/>
                </a:cubicBezTo>
                <a:cubicBezTo>
                  <a:pt x="14981" y="20154"/>
                  <a:pt x="16971" y="20191"/>
                  <a:pt x="18943" y="19930"/>
                </a:cubicBezTo>
                <a:cubicBezTo>
                  <a:pt x="19247" y="19893"/>
                  <a:pt x="19584" y="19874"/>
                  <a:pt x="19888" y="19817"/>
                </a:cubicBezTo>
                <a:cubicBezTo>
                  <a:pt x="20006" y="19799"/>
                  <a:pt x="20191" y="19817"/>
                  <a:pt x="20191" y="19594"/>
                </a:cubicBezTo>
                <a:cubicBezTo>
                  <a:pt x="20191" y="19351"/>
                  <a:pt x="20023" y="19408"/>
                  <a:pt x="19888" y="19408"/>
                </a:cubicBezTo>
                <a:cubicBezTo>
                  <a:pt x="19854" y="19408"/>
                  <a:pt x="19837" y="19408"/>
                  <a:pt x="19786" y="19427"/>
                </a:cubicBezTo>
                <a:cubicBezTo>
                  <a:pt x="18757" y="19464"/>
                  <a:pt x="17728" y="19540"/>
                  <a:pt x="16684" y="19559"/>
                </a:cubicBezTo>
                <a:cubicBezTo>
                  <a:pt x="14172" y="19615"/>
                  <a:pt x="11676" y="19671"/>
                  <a:pt x="9147" y="19728"/>
                </a:cubicBezTo>
                <a:cubicBezTo>
                  <a:pt x="6432" y="19784"/>
                  <a:pt x="3701" y="19879"/>
                  <a:pt x="986" y="19933"/>
                </a:cubicBezTo>
                <a:cubicBezTo>
                  <a:pt x="918" y="19933"/>
                  <a:pt x="833" y="19951"/>
                  <a:pt x="750" y="19951"/>
                </a:cubicBezTo>
                <a:cubicBezTo>
                  <a:pt x="784" y="20194"/>
                  <a:pt x="801" y="20401"/>
                  <a:pt x="818" y="20662"/>
                </a:cubicBezTo>
                <a:lnTo>
                  <a:pt x="818" y="20662"/>
                </a:lnTo>
                <a:close/>
                <a:moveTo>
                  <a:pt x="9045" y="18749"/>
                </a:moveTo>
                <a:lnTo>
                  <a:pt x="9045" y="16300"/>
                </a:lnTo>
                <a:cubicBezTo>
                  <a:pt x="8252" y="16337"/>
                  <a:pt x="7477" y="16300"/>
                  <a:pt x="6718" y="16486"/>
                </a:cubicBezTo>
                <a:cubicBezTo>
                  <a:pt x="6803" y="17290"/>
                  <a:pt x="6885" y="18039"/>
                  <a:pt x="6953" y="18749"/>
                </a:cubicBezTo>
                <a:lnTo>
                  <a:pt x="9045" y="18749"/>
                </a:lnTo>
                <a:close/>
                <a:moveTo>
                  <a:pt x="12535" y="18617"/>
                </a:moveTo>
                <a:cubicBezTo>
                  <a:pt x="12467" y="17813"/>
                  <a:pt x="12399" y="17027"/>
                  <a:pt x="12350" y="16262"/>
                </a:cubicBezTo>
                <a:lnTo>
                  <a:pt x="10108" y="16262"/>
                </a:lnTo>
                <a:cubicBezTo>
                  <a:pt x="10210" y="17104"/>
                  <a:pt x="10309" y="17888"/>
                  <a:pt x="10411" y="18711"/>
                </a:cubicBezTo>
                <a:lnTo>
                  <a:pt x="12535" y="18617"/>
                </a:lnTo>
                <a:close/>
                <a:moveTo>
                  <a:pt x="11035" y="13156"/>
                </a:moveTo>
                <a:cubicBezTo>
                  <a:pt x="10193" y="13137"/>
                  <a:pt x="9382" y="13100"/>
                  <a:pt x="8523" y="13213"/>
                </a:cubicBezTo>
                <a:cubicBezTo>
                  <a:pt x="8608" y="13980"/>
                  <a:pt x="8691" y="14709"/>
                  <a:pt x="8759" y="15439"/>
                </a:cubicBezTo>
                <a:lnTo>
                  <a:pt x="11035" y="15177"/>
                </a:lnTo>
                <a:lnTo>
                  <a:pt x="11035" y="131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9" name="Google Shape;2009;p39"/>
          <p:cNvSpPr/>
          <p:nvPr/>
        </p:nvSpPr>
        <p:spPr>
          <a:xfrm>
            <a:off x="5171765" y="1812980"/>
            <a:ext cx="285988" cy="286932"/>
          </a:xfrm>
          <a:custGeom>
            <a:rect b="b" l="l" r="r" t="t"/>
            <a:pathLst>
              <a:path extrusionOk="0" h="21489" w="21515">
                <a:moveTo>
                  <a:pt x="21448" y="20416"/>
                </a:moveTo>
                <a:cubicBezTo>
                  <a:pt x="21379" y="19990"/>
                  <a:pt x="21293" y="19566"/>
                  <a:pt x="21209" y="19140"/>
                </a:cubicBezTo>
                <a:cubicBezTo>
                  <a:pt x="20338" y="15088"/>
                  <a:pt x="19482" y="11785"/>
                  <a:pt x="18507" y="8757"/>
                </a:cubicBezTo>
                <a:cubicBezTo>
                  <a:pt x="18404" y="8451"/>
                  <a:pt x="18303" y="8128"/>
                  <a:pt x="18199" y="7821"/>
                </a:cubicBezTo>
                <a:cubicBezTo>
                  <a:pt x="18029" y="7260"/>
                  <a:pt x="17823" y="6680"/>
                  <a:pt x="17653" y="6119"/>
                </a:cubicBezTo>
                <a:cubicBezTo>
                  <a:pt x="17515" y="5676"/>
                  <a:pt x="17414" y="5541"/>
                  <a:pt x="16934" y="5524"/>
                </a:cubicBezTo>
                <a:cubicBezTo>
                  <a:pt x="16764" y="5506"/>
                  <a:pt x="16575" y="5524"/>
                  <a:pt x="16405" y="5524"/>
                </a:cubicBezTo>
                <a:lnTo>
                  <a:pt x="16046" y="5524"/>
                </a:lnTo>
                <a:cubicBezTo>
                  <a:pt x="15960" y="5524"/>
                  <a:pt x="15891" y="5506"/>
                  <a:pt x="15824" y="5489"/>
                </a:cubicBezTo>
                <a:lnTo>
                  <a:pt x="15790" y="5489"/>
                </a:lnTo>
                <a:cubicBezTo>
                  <a:pt x="15773" y="5386"/>
                  <a:pt x="15755" y="5286"/>
                  <a:pt x="15755" y="5183"/>
                </a:cubicBezTo>
                <a:cubicBezTo>
                  <a:pt x="15721" y="4945"/>
                  <a:pt x="15704" y="4690"/>
                  <a:pt x="15687" y="4451"/>
                </a:cubicBezTo>
                <a:cubicBezTo>
                  <a:pt x="15583" y="3260"/>
                  <a:pt x="15123" y="2136"/>
                  <a:pt x="14335" y="1234"/>
                </a:cubicBezTo>
                <a:cubicBezTo>
                  <a:pt x="13531" y="298"/>
                  <a:pt x="12472" y="-111"/>
                  <a:pt x="11156" y="26"/>
                </a:cubicBezTo>
                <a:cubicBezTo>
                  <a:pt x="10181" y="129"/>
                  <a:pt x="9310" y="553"/>
                  <a:pt x="8540" y="962"/>
                </a:cubicBezTo>
                <a:cubicBezTo>
                  <a:pt x="7462" y="1557"/>
                  <a:pt x="6760" y="2476"/>
                  <a:pt x="6453" y="3770"/>
                </a:cubicBezTo>
                <a:cubicBezTo>
                  <a:pt x="6384" y="4110"/>
                  <a:pt x="6349" y="4451"/>
                  <a:pt x="6332" y="4791"/>
                </a:cubicBezTo>
                <a:cubicBezTo>
                  <a:pt x="6315" y="4928"/>
                  <a:pt x="6315" y="5046"/>
                  <a:pt x="6298" y="5183"/>
                </a:cubicBezTo>
                <a:cubicBezTo>
                  <a:pt x="6281" y="5352"/>
                  <a:pt x="6263" y="5506"/>
                  <a:pt x="6263" y="5693"/>
                </a:cubicBezTo>
                <a:cubicBezTo>
                  <a:pt x="6263" y="5744"/>
                  <a:pt x="6263" y="5795"/>
                  <a:pt x="6246" y="5862"/>
                </a:cubicBezTo>
                <a:lnTo>
                  <a:pt x="5801" y="5862"/>
                </a:lnTo>
                <a:cubicBezTo>
                  <a:pt x="5631" y="5879"/>
                  <a:pt x="5442" y="5879"/>
                  <a:pt x="5272" y="5896"/>
                </a:cubicBezTo>
                <a:cubicBezTo>
                  <a:pt x="5033" y="5913"/>
                  <a:pt x="4792" y="5930"/>
                  <a:pt x="4553" y="5930"/>
                </a:cubicBezTo>
                <a:cubicBezTo>
                  <a:pt x="4415" y="5930"/>
                  <a:pt x="4297" y="5965"/>
                  <a:pt x="4177" y="6050"/>
                </a:cubicBezTo>
                <a:cubicBezTo>
                  <a:pt x="4073" y="6136"/>
                  <a:pt x="4007" y="6254"/>
                  <a:pt x="3972" y="6374"/>
                </a:cubicBezTo>
                <a:cubicBezTo>
                  <a:pt x="3852" y="6817"/>
                  <a:pt x="3716" y="7241"/>
                  <a:pt x="3578" y="7684"/>
                </a:cubicBezTo>
                <a:cubicBezTo>
                  <a:pt x="3357" y="8417"/>
                  <a:pt x="3116" y="9181"/>
                  <a:pt x="2912" y="9931"/>
                </a:cubicBezTo>
                <a:cubicBezTo>
                  <a:pt x="2432" y="11633"/>
                  <a:pt x="1971" y="13370"/>
                  <a:pt x="1509" y="15036"/>
                </a:cubicBezTo>
                <a:cubicBezTo>
                  <a:pt x="1354" y="15598"/>
                  <a:pt x="1201" y="16161"/>
                  <a:pt x="1046" y="16705"/>
                </a:cubicBezTo>
                <a:cubicBezTo>
                  <a:pt x="943" y="17114"/>
                  <a:pt x="825" y="17506"/>
                  <a:pt x="721" y="17913"/>
                </a:cubicBezTo>
                <a:cubicBezTo>
                  <a:pt x="601" y="18390"/>
                  <a:pt x="465" y="18866"/>
                  <a:pt x="345" y="19343"/>
                </a:cubicBezTo>
                <a:cubicBezTo>
                  <a:pt x="310" y="19512"/>
                  <a:pt x="242" y="19649"/>
                  <a:pt x="207" y="19821"/>
                </a:cubicBezTo>
                <a:cubicBezTo>
                  <a:pt x="138" y="20024"/>
                  <a:pt x="87" y="20230"/>
                  <a:pt x="37" y="20450"/>
                </a:cubicBezTo>
                <a:cubicBezTo>
                  <a:pt x="-66" y="20911"/>
                  <a:pt x="37" y="21148"/>
                  <a:pt x="465" y="21318"/>
                </a:cubicBezTo>
                <a:cubicBezTo>
                  <a:pt x="687" y="21420"/>
                  <a:pt x="928" y="21455"/>
                  <a:pt x="1167" y="21472"/>
                </a:cubicBezTo>
                <a:cubicBezTo>
                  <a:pt x="1595" y="21472"/>
                  <a:pt x="2038" y="21472"/>
                  <a:pt x="2449" y="21455"/>
                </a:cubicBezTo>
                <a:cubicBezTo>
                  <a:pt x="2808" y="21438"/>
                  <a:pt x="3168" y="21438"/>
                  <a:pt x="3527" y="21438"/>
                </a:cubicBezTo>
                <a:cubicBezTo>
                  <a:pt x="4056" y="21438"/>
                  <a:pt x="4605" y="21438"/>
                  <a:pt x="5117" y="21455"/>
                </a:cubicBezTo>
                <a:cubicBezTo>
                  <a:pt x="5579" y="21455"/>
                  <a:pt x="6040" y="21472"/>
                  <a:pt x="6485" y="21472"/>
                </a:cubicBezTo>
                <a:lnTo>
                  <a:pt x="9546" y="21472"/>
                </a:lnTo>
                <a:cubicBezTo>
                  <a:pt x="10915" y="21472"/>
                  <a:pt x="12352" y="21472"/>
                  <a:pt x="13752" y="21489"/>
                </a:cubicBezTo>
                <a:lnTo>
                  <a:pt x="14488" y="21489"/>
                </a:lnTo>
                <a:cubicBezTo>
                  <a:pt x="17001" y="21489"/>
                  <a:pt x="19002" y="21438"/>
                  <a:pt x="20867" y="21320"/>
                </a:cubicBezTo>
                <a:cubicBezTo>
                  <a:pt x="21140" y="21303"/>
                  <a:pt x="21312" y="21234"/>
                  <a:pt x="21414" y="21099"/>
                </a:cubicBezTo>
                <a:cubicBezTo>
                  <a:pt x="21517" y="20979"/>
                  <a:pt x="21534" y="20793"/>
                  <a:pt x="21500" y="20521"/>
                </a:cubicBezTo>
                <a:lnTo>
                  <a:pt x="21448" y="20418"/>
                </a:lnTo>
                <a:close/>
                <a:moveTo>
                  <a:pt x="7341" y="5862"/>
                </a:moveTo>
                <a:cubicBezTo>
                  <a:pt x="7358" y="5693"/>
                  <a:pt x="7376" y="5538"/>
                  <a:pt x="7376" y="5384"/>
                </a:cubicBezTo>
                <a:cubicBezTo>
                  <a:pt x="7410" y="5010"/>
                  <a:pt x="7445" y="4635"/>
                  <a:pt x="7513" y="4260"/>
                </a:cubicBezTo>
                <a:cubicBezTo>
                  <a:pt x="7735" y="3187"/>
                  <a:pt x="8249" y="2405"/>
                  <a:pt x="9120" y="1825"/>
                </a:cubicBezTo>
                <a:cubicBezTo>
                  <a:pt x="9925" y="1298"/>
                  <a:pt x="10676" y="1041"/>
                  <a:pt x="11463" y="1041"/>
                </a:cubicBezTo>
                <a:lnTo>
                  <a:pt x="11668" y="1041"/>
                </a:lnTo>
                <a:cubicBezTo>
                  <a:pt x="12369" y="1075"/>
                  <a:pt x="12898" y="1347"/>
                  <a:pt x="13292" y="1842"/>
                </a:cubicBezTo>
                <a:cubicBezTo>
                  <a:pt x="14097" y="2881"/>
                  <a:pt x="14523" y="4089"/>
                  <a:pt x="14591" y="5553"/>
                </a:cubicBezTo>
                <a:cubicBezTo>
                  <a:pt x="13053" y="5656"/>
                  <a:pt x="11547" y="5723"/>
                  <a:pt x="9957" y="5774"/>
                </a:cubicBezTo>
                <a:cubicBezTo>
                  <a:pt x="9086" y="5791"/>
                  <a:pt x="8213" y="5825"/>
                  <a:pt x="7341" y="5860"/>
                </a:cubicBezTo>
                <a:close/>
                <a:moveTo>
                  <a:pt x="5786" y="9522"/>
                </a:moveTo>
                <a:cubicBezTo>
                  <a:pt x="5889" y="9742"/>
                  <a:pt x="6042" y="9914"/>
                  <a:pt x="6266" y="10032"/>
                </a:cubicBezTo>
                <a:cubicBezTo>
                  <a:pt x="6470" y="10134"/>
                  <a:pt x="6728" y="10186"/>
                  <a:pt x="6950" y="10134"/>
                </a:cubicBezTo>
                <a:cubicBezTo>
                  <a:pt x="7395" y="10066"/>
                  <a:pt x="7804" y="9657"/>
                  <a:pt x="7890" y="9198"/>
                </a:cubicBezTo>
                <a:cubicBezTo>
                  <a:pt x="7976" y="8789"/>
                  <a:pt x="7769" y="8483"/>
                  <a:pt x="7206" y="8177"/>
                </a:cubicBezTo>
                <a:lnTo>
                  <a:pt x="7309" y="6815"/>
                </a:lnTo>
                <a:lnTo>
                  <a:pt x="14611" y="6678"/>
                </a:lnTo>
                <a:lnTo>
                  <a:pt x="14611" y="8108"/>
                </a:lnTo>
                <a:cubicBezTo>
                  <a:pt x="14303" y="8466"/>
                  <a:pt x="14165" y="8772"/>
                  <a:pt x="14200" y="9027"/>
                </a:cubicBezTo>
                <a:cubicBezTo>
                  <a:pt x="14217" y="9248"/>
                  <a:pt x="14320" y="9436"/>
                  <a:pt x="14542" y="9622"/>
                </a:cubicBezTo>
                <a:cubicBezTo>
                  <a:pt x="14662" y="9725"/>
                  <a:pt x="14798" y="9792"/>
                  <a:pt x="14953" y="9860"/>
                </a:cubicBezTo>
                <a:cubicBezTo>
                  <a:pt x="15108" y="9912"/>
                  <a:pt x="15261" y="9929"/>
                  <a:pt x="15433" y="9912"/>
                </a:cubicBezTo>
                <a:cubicBezTo>
                  <a:pt x="15553" y="9912"/>
                  <a:pt x="15671" y="9877"/>
                  <a:pt x="15809" y="9809"/>
                </a:cubicBezTo>
                <a:cubicBezTo>
                  <a:pt x="15912" y="9757"/>
                  <a:pt x="16031" y="9672"/>
                  <a:pt x="16117" y="9571"/>
                </a:cubicBezTo>
                <a:cubicBezTo>
                  <a:pt x="16203" y="9485"/>
                  <a:pt x="16254" y="9385"/>
                  <a:pt x="16287" y="9265"/>
                </a:cubicBezTo>
                <a:cubicBezTo>
                  <a:pt x="16319" y="9145"/>
                  <a:pt x="16338" y="9044"/>
                  <a:pt x="16321" y="8924"/>
                </a:cubicBezTo>
                <a:cubicBezTo>
                  <a:pt x="16287" y="8635"/>
                  <a:pt x="16100" y="8329"/>
                  <a:pt x="15775" y="8057"/>
                </a:cubicBezTo>
                <a:lnTo>
                  <a:pt x="15775" y="6661"/>
                </a:lnTo>
                <a:lnTo>
                  <a:pt x="16835" y="6661"/>
                </a:lnTo>
                <a:cubicBezTo>
                  <a:pt x="17623" y="8772"/>
                  <a:pt x="20323" y="18628"/>
                  <a:pt x="20323" y="20210"/>
                </a:cubicBezTo>
                <a:cubicBezTo>
                  <a:pt x="16577" y="20313"/>
                  <a:pt x="12765" y="20296"/>
                  <a:pt x="9071" y="20262"/>
                </a:cubicBezTo>
                <a:cubicBezTo>
                  <a:pt x="7516" y="20245"/>
                  <a:pt x="5941" y="20245"/>
                  <a:pt x="4351" y="20245"/>
                </a:cubicBezTo>
                <a:cubicBezTo>
                  <a:pt x="3307" y="20245"/>
                  <a:pt x="2264" y="20245"/>
                  <a:pt x="1221" y="20262"/>
                </a:cubicBezTo>
                <a:cubicBezTo>
                  <a:pt x="1528" y="19172"/>
                  <a:pt x="1836" y="18067"/>
                  <a:pt x="2143" y="16994"/>
                </a:cubicBezTo>
                <a:cubicBezTo>
                  <a:pt x="3084" y="13640"/>
                  <a:pt x="4058" y="10186"/>
                  <a:pt x="4846" y="6712"/>
                </a:cubicBezTo>
                <a:cubicBezTo>
                  <a:pt x="4897" y="6712"/>
                  <a:pt x="4949" y="6712"/>
                  <a:pt x="5016" y="6729"/>
                </a:cubicBezTo>
                <a:cubicBezTo>
                  <a:pt x="5186" y="6746"/>
                  <a:pt x="5375" y="6746"/>
                  <a:pt x="5545" y="6763"/>
                </a:cubicBezTo>
                <a:lnTo>
                  <a:pt x="6281" y="6763"/>
                </a:lnTo>
                <a:lnTo>
                  <a:pt x="6349" y="8126"/>
                </a:lnTo>
                <a:cubicBezTo>
                  <a:pt x="5887" y="8500"/>
                  <a:pt x="5495" y="8892"/>
                  <a:pt x="5786" y="952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0" name="Google Shape;2010;p39"/>
          <p:cNvSpPr/>
          <p:nvPr/>
        </p:nvSpPr>
        <p:spPr>
          <a:xfrm>
            <a:off x="5583985" y="1832445"/>
            <a:ext cx="267342" cy="267964"/>
          </a:xfrm>
          <a:custGeom>
            <a:rect b="b" l="l" r="r" t="t"/>
            <a:pathLst>
              <a:path extrusionOk="0" h="21450" w="21456">
                <a:moveTo>
                  <a:pt x="7344" y="3817"/>
                </a:moveTo>
                <a:cubicBezTo>
                  <a:pt x="7544" y="3272"/>
                  <a:pt x="7728" y="2798"/>
                  <a:pt x="7927" y="2325"/>
                </a:cubicBezTo>
                <a:cubicBezTo>
                  <a:pt x="8455" y="1104"/>
                  <a:pt x="9915" y="-150"/>
                  <a:pt x="11666" y="15"/>
                </a:cubicBezTo>
                <a:cubicBezTo>
                  <a:pt x="12524" y="88"/>
                  <a:pt x="13180" y="507"/>
                  <a:pt x="13782" y="1070"/>
                </a:cubicBezTo>
                <a:cubicBezTo>
                  <a:pt x="14383" y="1633"/>
                  <a:pt x="14730" y="2361"/>
                  <a:pt x="15005" y="3107"/>
                </a:cubicBezTo>
                <a:cubicBezTo>
                  <a:pt x="15042" y="3236"/>
                  <a:pt x="15097" y="3361"/>
                  <a:pt x="15152" y="3526"/>
                </a:cubicBezTo>
                <a:cubicBezTo>
                  <a:pt x="15317" y="3545"/>
                  <a:pt x="15480" y="3545"/>
                  <a:pt x="15645" y="3563"/>
                </a:cubicBezTo>
                <a:cubicBezTo>
                  <a:pt x="16430" y="3600"/>
                  <a:pt x="17178" y="3600"/>
                  <a:pt x="17961" y="3654"/>
                </a:cubicBezTo>
                <a:cubicBezTo>
                  <a:pt x="18071" y="3654"/>
                  <a:pt x="18197" y="3691"/>
                  <a:pt x="18307" y="3728"/>
                </a:cubicBezTo>
                <a:cubicBezTo>
                  <a:pt x="18599" y="3838"/>
                  <a:pt x="18727" y="4092"/>
                  <a:pt x="18580" y="4382"/>
                </a:cubicBezTo>
                <a:cubicBezTo>
                  <a:pt x="18470" y="4600"/>
                  <a:pt x="18470" y="4856"/>
                  <a:pt x="18544" y="5092"/>
                </a:cubicBezTo>
                <a:cubicBezTo>
                  <a:pt x="19329" y="8022"/>
                  <a:pt x="19767" y="11005"/>
                  <a:pt x="20295" y="13971"/>
                </a:cubicBezTo>
                <a:cubicBezTo>
                  <a:pt x="20550" y="15391"/>
                  <a:pt x="20859" y="16773"/>
                  <a:pt x="21135" y="18193"/>
                </a:cubicBezTo>
                <a:cubicBezTo>
                  <a:pt x="21263" y="18884"/>
                  <a:pt x="21353" y="19557"/>
                  <a:pt x="21445" y="20248"/>
                </a:cubicBezTo>
                <a:cubicBezTo>
                  <a:pt x="21518" y="20830"/>
                  <a:pt x="21227" y="21212"/>
                  <a:pt x="20623" y="21285"/>
                </a:cubicBezTo>
                <a:cubicBezTo>
                  <a:pt x="20240" y="21340"/>
                  <a:pt x="19875" y="21377"/>
                  <a:pt x="19492" y="21377"/>
                </a:cubicBezTo>
                <a:cubicBezTo>
                  <a:pt x="14401" y="21395"/>
                  <a:pt x="9295" y="21395"/>
                  <a:pt x="4205" y="21395"/>
                </a:cubicBezTo>
                <a:cubicBezTo>
                  <a:pt x="3294" y="21395"/>
                  <a:pt x="2380" y="21450"/>
                  <a:pt x="1488" y="21450"/>
                </a:cubicBezTo>
                <a:cubicBezTo>
                  <a:pt x="1196" y="21450"/>
                  <a:pt x="923" y="21413"/>
                  <a:pt x="629" y="21322"/>
                </a:cubicBezTo>
                <a:cubicBezTo>
                  <a:pt x="136" y="21175"/>
                  <a:pt x="-82" y="20830"/>
                  <a:pt x="28" y="20321"/>
                </a:cubicBezTo>
                <a:cubicBezTo>
                  <a:pt x="209" y="19321"/>
                  <a:pt x="411" y="18339"/>
                  <a:pt x="593" y="17339"/>
                </a:cubicBezTo>
                <a:cubicBezTo>
                  <a:pt x="1049" y="14992"/>
                  <a:pt x="1469" y="12644"/>
                  <a:pt x="1942" y="10316"/>
                </a:cubicBezTo>
                <a:cubicBezTo>
                  <a:pt x="2197" y="9043"/>
                  <a:pt x="2525" y="7786"/>
                  <a:pt x="2819" y="6514"/>
                </a:cubicBezTo>
                <a:cubicBezTo>
                  <a:pt x="2947" y="5950"/>
                  <a:pt x="3074" y="5367"/>
                  <a:pt x="3220" y="4785"/>
                </a:cubicBezTo>
                <a:cubicBezTo>
                  <a:pt x="3386" y="4112"/>
                  <a:pt x="3494" y="4039"/>
                  <a:pt x="4168" y="4002"/>
                </a:cubicBezTo>
                <a:cubicBezTo>
                  <a:pt x="4806" y="3966"/>
                  <a:pt x="5426" y="3893"/>
                  <a:pt x="6066" y="3856"/>
                </a:cubicBezTo>
                <a:cubicBezTo>
                  <a:pt x="6504" y="3819"/>
                  <a:pt x="6906" y="3819"/>
                  <a:pt x="7342" y="3819"/>
                </a:cubicBezTo>
                <a:close/>
                <a:moveTo>
                  <a:pt x="19967" y="19882"/>
                </a:moveTo>
                <a:cubicBezTo>
                  <a:pt x="19801" y="19209"/>
                  <a:pt x="19657" y="18646"/>
                  <a:pt x="19547" y="18062"/>
                </a:cubicBezTo>
                <a:cubicBezTo>
                  <a:pt x="19237" y="16570"/>
                  <a:pt x="18890" y="15079"/>
                  <a:pt x="18617" y="13569"/>
                </a:cubicBezTo>
                <a:cubicBezTo>
                  <a:pt x="18179" y="11076"/>
                  <a:pt x="17814" y="8583"/>
                  <a:pt x="17394" y="6108"/>
                </a:cubicBezTo>
                <a:cubicBezTo>
                  <a:pt x="17339" y="5708"/>
                  <a:pt x="17229" y="5289"/>
                  <a:pt x="17139" y="4817"/>
                </a:cubicBezTo>
                <a:cubicBezTo>
                  <a:pt x="16538" y="4872"/>
                  <a:pt x="15971" y="4707"/>
                  <a:pt x="15333" y="4781"/>
                </a:cubicBezTo>
                <a:cubicBezTo>
                  <a:pt x="15370" y="5017"/>
                  <a:pt x="15370" y="5181"/>
                  <a:pt x="15407" y="5362"/>
                </a:cubicBezTo>
                <a:cubicBezTo>
                  <a:pt x="15462" y="5818"/>
                  <a:pt x="15370" y="6289"/>
                  <a:pt x="15152" y="6672"/>
                </a:cubicBezTo>
                <a:cubicBezTo>
                  <a:pt x="15115" y="6781"/>
                  <a:pt x="15023" y="6871"/>
                  <a:pt x="14897" y="6926"/>
                </a:cubicBezTo>
                <a:cubicBezTo>
                  <a:pt x="14787" y="6981"/>
                  <a:pt x="14661" y="6999"/>
                  <a:pt x="14551" y="6981"/>
                </a:cubicBezTo>
                <a:cubicBezTo>
                  <a:pt x="14440" y="6962"/>
                  <a:pt x="14314" y="6907"/>
                  <a:pt x="14222" y="6834"/>
                </a:cubicBezTo>
                <a:cubicBezTo>
                  <a:pt x="14131" y="6742"/>
                  <a:pt x="14076" y="6653"/>
                  <a:pt x="14057" y="6507"/>
                </a:cubicBezTo>
                <a:cubicBezTo>
                  <a:pt x="14039" y="6433"/>
                  <a:pt x="14020" y="6360"/>
                  <a:pt x="14020" y="6289"/>
                </a:cubicBezTo>
                <a:cubicBezTo>
                  <a:pt x="13947" y="5779"/>
                  <a:pt x="13892" y="5289"/>
                  <a:pt x="13821" y="4760"/>
                </a:cubicBezTo>
                <a:lnTo>
                  <a:pt x="8366" y="4760"/>
                </a:lnTo>
                <a:cubicBezTo>
                  <a:pt x="8329" y="5179"/>
                  <a:pt x="8256" y="5598"/>
                  <a:pt x="8219" y="5980"/>
                </a:cubicBezTo>
                <a:cubicBezTo>
                  <a:pt x="8182" y="6216"/>
                  <a:pt x="8182" y="6472"/>
                  <a:pt x="8109" y="6690"/>
                </a:cubicBezTo>
                <a:cubicBezTo>
                  <a:pt x="8090" y="6800"/>
                  <a:pt x="8054" y="6871"/>
                  <a:pt x="7980" y="6944"/>
                </a:cubicBezTo>
                <a:cubicBezTo>
                  <a:pt x="7907" y="7017"/>
                  <a:pt x="7799" y="7054"/>
                  <a:pt x="7725" y="7054"/>
                </a:cubicBezTo>
                <a:cubicBezTo>
                  <a:pt x="7471" y="7072"/>
                  <a:pt x="7324" y="6907"/>
                  <a:pt x="7250" y="6690"/>
                </a:cubicBezTo>
                <a:cubicBezTo>
                  <a:pt x="7195" y="6491"/>
                  <a:pt x="7140" y="6289"/>
                  <a:pt x="7122" y="6072"/>
                </a:cubicBezTo>
                <a:cubicBezTo>
                  <a:pt x="7085" y="5763"/>
                  <a:pt x="7122" y="5472"/>
                  <a:pt x="7103" y="5163"/>
                </a:cubicBezTo>
                <a:cubicBezTo>
                  <a:pt x="7085" y="5053"/>
                  <a:pt x="7067" y="4909"/>
                  <a:pt x="7048" y="4799"/>
                </a:cubicBezTo>
                <a:cubicBezTo>
                  <a:pt x="6156" y="4799"/>
                  <a:pt x="5297" y="4744"/>
                  <a:pt x="4386" y="4927"/>
                </a:cubicBezTo>
                <a:cubicBezTo>
                  <a:pt x="3383" y="9968"/>
                  <a:pt x="2380" y="15006"/>
                  <a:pt x="1378" y="20102"/>
                </a:cubicBezTo>
                <a:cubicBezTo>
                  <a:pt x="1524" y="20102"/>
                  <a:pt x="1687" y="20120"/>
                  <a:pt x="1853" y="20102"/>
                </a:cubicBezTo>
                <a:cubicBezTo>
                  <a:pt x="3039" y="20047"/>
                  <a:pt x="4205" y="19974"/>
                  <a:pt x="5391" y="19937"/>
                </a:cubicBezTo>
                <a:cubicBezTo>
                  <a:pt x="6851" y="19900"/>
                  <a:pt x="8311" y="19845"/>
                  <a:pt x="9752" y="19845"/>
                </a:cubicBezTo>
                <a:cubicBezTo>
                  <a:pt x="12962" y="19827"/>
                  <a:pt x="16155" y="19827"/>
                  <a:pt x="19365" y="19827"/>
                </a:cubicBezTo>
                <a:cubicBezTo>
                  <a:pt x="19547" y="19882"/>
                  <a:pt x="19730" y="19882"/>
                  <a:pt x="19967" y="19882"/>
                </a:cubicBezTo>
                <a:close/>
                <a:moveTo>
                  <a:pt x="13656" y="3616"/>
                </a:moveTo>
                <a:cubicBezTo>
                  <a:pt x="13545" y="2906"/>
                  <a:pt x="13162" y="2233"/>
                  <a:pt x="12616" y="1759"/>
                </a:cubicBezTo>
                <a:cubicBezTo>
                  <a:pt x="11996" y="1267"/>
                  <a:pt x="11322" y="1178"/>
                  <a:pt x="10610" y="1432"/>
                </a:cubicBezTo>
                <a:cubicBezTo>
                  <a:pt x="9552" y="1814"/>
                  <a:pt x="9040" y="2652"/>
                  <a:pt x="8749" y="3707"/>
                </a:cubicBezTo>
                <a:lnTo>
                  <a:pt x="13656" y="36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1" name="Google Shape;2011;p39"/>
          <p:cNvSpPr/>
          <p:nvPr/>
        </p:nvSpPr>
        <p:spPr>
          <a:xfrm>
            <a:off x="5978687" y="1870287"/>
            <a:ext cx="281090" cy="230009"/>
          </a:xfrm>
          <a:custGeom>
            <a:rect b="b" l="l" r="r" t="t"/>
            <a:pathLst>
              <a:path extrusionOk="0" h="21587" w="21556">
                <a:moveTo>
                  <a:pt x="19977" y="5380"/>
                </a:moveTo>
                <a:cubicBezTo>
                  <a:pt x="19315" y="5380"/>
                  <a:pt x="17328" y="5359"/>
                  <a:pt x="17102" y="5359"/>
                </a:cubicBezTo>
                <a:lnTo>
                  <a:pt x="16563" y="4782"/>
                </a:lnTo>
                <a:cubicBezTo>
                  <a:pt x="16144" y="4334"/>
                  <a:pt x="15725" y="3757"/>
                  <a:pt x="15291" y="3312"/>
                </a:cubicBezTo>
                <a:cubicBezTo>
                  <a:pt x="15100" y="3100"/>
                  <a:pt x="14907" y="2885"/>
                  <a:pt x="14681" y="2673"/>
                </a:cubicBezTo>
                <a:cubicBezTo>
                  <a:pt x="14001" y="1948"/>
                  <a:pt x="13287" y="1203"/>
                  <a:pt x="12677" y="328"/>
                </a:cubicBezTo>
                <a:cubicBezTo>
                  <a:pt x="12589" y="199"/>
                  <a:pt x="12486" y="116"/>
                  <a:pt x="12363" y="51"/>
                </a:cubicBezTo>
                <a:cubicBezTo>
                  <a:pt x="12241" y="8"/>
                  <a:pt x="12102" y="-13"/>
                  <a:pt x="11980" y="8"/>
                </a:cubicBezTo>
                <a:cubicBezTo>
                  <a:pt x="11874" y="30"/>
                  <a:pt x="11806" y="51"/>
                  <a:pt x="11736" y="137"/>
                </a:cubicBezTo>
                <a:cubicBezTo>
                  <a:pt x="11649" y="202"/>
                  <a:pt x="11596" y="288"/>
                  <a:pt x="11563" y="392"/>
                </a:cubicBezTo>
                <a:cubicBezTo>
                  <a:pt x="11530" y="497"/>
                  <a:pt x="11528" y="604"/>
                  <a:pt x="11528" y="733"/>
                </a:cubicBezTo>
                <a:cubicBezTo>
                  <a:pt x="11545" y="862"/>
                  <a:pt x="11563" y="945"/>
                  <a:pt x="11633" y="1052"/>
                </a:cubicBezTo>
                <a:cubicBezTo>
                  <a:pt x="11668" y="1138"/>
                  <a:pt x="11738" y="1203"/>
                  <a:pt x="11791" y="1264"/>
                </a:cubicBezTo>
                <a:lnTo>
                  <a:pt x="11809" y="1286"/>
                </a:lnTo>
                <a:cubicBezTo>
                  <a:pt x="12298" y="1863"/>
                  <a:pt x="12784" y="2458"/>
                  <a:pt x="13273" y="3057"/>
                </a:cubicBezTo>
                <a:cubicBezTo>
                  <a:pt x="13866" y="3760"/>
                  <a:pt x="14442" y="4570"/>
                  <a:pt x="15034" y="5276"/>
                </a:cubicBezTo>
                <a:cubicBezTo>
                  <a:pt x="15087" y="5340"/>
                  <a:pt x="15140" y="5404"/>
                  <a:pt x="15192" y="5488"/>
                </a:cubicBezTo>
                <a:lnTo>
                  <a:pt x="6407" y="5893"/>
                </a:lnTo>
                <a:cubicBezTo>
                  <a:pt x="6425" y="5850"/>
                  <a:pt x="6443" y="5850"/>
                  <a:pt x="6443" y="5828"/>
                </a:cubicBezTo>
                <a:lnTo>
                  <a:pt x="7627" y="4398"/>
                </a:lnTo>
                <a:cubicBezTo>
                  <a:pt x="8412" y="3438"/>
                  <a:pt x="9212" y="2501"/>
                  <a:pt x="9997" y="1541"/>
                </a:cubicBezTo>
                <a:cubicBezTo>
                  <a:pt x="10120" y="1412"/>
                  <a:pt x="10223" y="1243"/>
                  <a:pt x="10311" y="1071"/>
                </a:cubicBezTo>
                <a:cubicBezTo>
                  <a:pt x="10451" y="795"/>
                  <a:pt x="10434" y="494"/>
                  <a:pt x="10276" y="304"/>
                </a:cubicBezTo>
                <a:cubicBezTo>
                  <a:pt x="10206" y="196"/>
                  <a:pt x="10103" y="153"/>
                  <a:pt x="9997" y="132"/>
                </a:cubicBezTo>
                <a:cubicBezTo>
                  <a:pt x="9892" y="110"/>
                  <a:pt x="9789" y="153"/>
                  <a:pt x="9684" y="196"/>
                </a:cubicBezTo>
                <a:cubicBezTo>
                  <a:pt x="9561" y="261"/>
                  <a:pt x="9440" y="347"/>
                  <a:pt x="9353" y="451"/>
                </a:cubicBezTo>
                <a:cubicBezTo>
                  <a:pt x="9195" y="601"/>
                  <a:pt x="9039" y="749"/>
                  <a:pt x="8899" y="899"/>
                </a:cubicBezTo>
                <a:cubicBezTo>
                  <a:pt x="8445" y="1326"/>
                  <a:pt x="7993" y="1795"/>
                  <a:pt x="7557" y="2244"/>
                </a:cubicBezTo>
                <a:cubicBezTo>
                  <a:pt x="6754" y="3097"/>
                  <a:pt x="5989" y="4015"/>
                  <a:pt x="5221" y="4889"/>
                </a:cubicBezTo>
                <a:lnTo>
                  <a:pt x="5048" y="5082"/>
                </a:lnTo>
                <a:cubicBezTo>
                  <a:pt x="4875" y="5276"/>
                  <a:pt x="4734" y="5573"/>
                  <a:pt x="4576" y="5807"/>
                </a:cubicBezTo>
                <a:cubicBezTo>
                  <a:pt x="4506" y="5914"/>
                  <a:pt x="3723" y="5936"/>
                  <a:pt x="3723" y="5936"/>
                </a:cubicBezTo>
                <a:cubicBezTo>
                  <a:pt x="3044" y="5957"/>
                  <a:pt x="2329" y="5979"/>
                  <a:pt x="1596" y="5979"/>
                </a:cubicBezTo>
                <a:lnTo>
                  <a:pt x="1473" y="5979"/>
                </a:lnTo>
                <a:cubicBezTo>
                  <a:pt x="1333" y="5979"/>
                  <a:pt x="1213" y="5979"/>
                  <a:pt x="1090" y="6000"/>
                </a:cubicBezTo>
                <a:cubicBezTo>
                  <a:pt x="585" y="6107"/>
                  <a:pt x="61" y="6427"/>
                  <a:pt x="9" y="7065"/>
                </a:cubicBezTo>
                <a:cubicBezTo>
                  <a:pt x="-44" y="7599"/>
                  <a:pt x="149" y="7940"/>
                  <a:pt x="724" y="8281"/>
                </a:cubicBezTo>
                <a:lnTo>
                  <a:pt x="741" y="8281"/>
                </a:lnTo>
                <a:cubicBezTo>
                  <a:pt x="811" y="8665"/>
                  <a:pt x="864" y="9070"/>
                  <a:pt x="914" y="9453"/>
                </a:cubicBezTo>
                <a:cubicBezTo>
                  <a:pt x="1055" y="10371"/>
                  <a:pt x="1210" y="11308"/>
                  <a:pt x="1386" y="12225"/>
                </a:cubicBezTo>
                <a:cubicBezTo>
                  <a:pt x="1509" y="12885"/>
                  <a:pt x="1629" y="13570"/>
                  <a:pt x="1770" y="14230"/>
                </a:cubicBezTo>
                <a:cubicBezTo>
                  <a:pt x="1943" y="15083"/>
                  <a:pt x="2101" y="15958"/>
                  <a:pt x="2259" y="16832"/>
                </a:cubicBezTo>
                <a:cubicBezTo>
                  <a:pt x="2432" y="17836"/>
                  <a:pt x="2677" y="18794"/>
                  <a:pt x="3009" y="19754"/>
                </a:cubicBezTo>
                <a:cubicBezTo>
                  <a:pt x="3340" y="20672"/>
                  <a:pt x="3932" y="21203"/>
                  <a:pt x="4769" y="21332"/>
                </a:cubicBezTo>
                <a:cubicBezTo>
                  <a:pt x="5763" y="21461"/>
                  <a:pt x="6721" y="21566"/>
                  <a:pt x="7697" y="21587"/>
                </a:cubicBezTo>
                <a:lnTo>
                  <a:pt x="8289" y="21587"/>
                </a:lnTo>
                <a:cubicBezTo>
                  <a:pt x="9839" y="21587"/>
                  <a:pt x="11392" y="21544"/>
                  <a:pt x="12752" y="21480"/>
                </a:cubicBezTo>
                <a:cubicBezTo>
                  <a:pt x="13692" y="21437"/>
                  <a:pt x="14668" y="21372"/>
                  <a:pt x="15767" y="21246"/>
                </a:cubicBezTo>
                <a:cubicBezTo>
                  <a:pt x="17179" y="21096"/>
                  <a:pt x="18102" y="20243"/>
                  <a:pt x="18609" y="18708"/>
                </a:cubicBezTo>
                <a:cubicBezTo>
                  <a:pt x="19080" y="17237"/>
                  <a:pt x="19376" y="15700"/>
                  <a:pt x="19655" y="14187"/>
                </a:cubicBezTo>
                <a:cubicBezTo>
                  <a:pt x="19690" y="13993"/>
                  <a:pt x="19725" y="13824"/>
                  <a:pt x="19760" y="13631"/>
                </a:cubicBezTo>
                <a:cubicBezTo>
                  <a:pt x="20003" y="12308"/>
                  <a:pt x="20249" y="10986"/>
                  <a:pt x="20475" y="9665"/>
                </a:cubicBezTo>
                <a:cubicBezTo>
                  <a:pt x="20580" y="9110"/>
                  <a:pt x="20666" y="8557"/>
                  <a:pt x="20771" y="8002"/>
                </a:cubicBezTo>
                <a:cubicBezTo>
                  <a:pt x="21275" y="7747"/>
                  <a:pt x="21538" y="7234"/>
                  <a:pt x="21556" y="6531"/>
                </a:cubicBezTo>
                <a:cubicBezTo>
                  <a:pt x="21503" y="5807"/>
                  <a:pt x="21049" y="5380"/>
                  <a:pt x="19988" y="5380"/>
                </a:cubicBezTo>
                <a:close/>
                <a:moveTo>
                  <a:pt x="1991" y="8367"/>
                </a:moveTo>
                <a:lnTo>
                  <a:pt x="1991" y="8367"/>
                </a:lnTo>
                <a:cubicBezTo>
                  <a:pt x="2164" y="8345"/>
                  <a:pt x="2357" y="8345"/>
                  <a:pt x="2530" y="8345"/>
                </a:cubicBezTo>
                <a:cubicBezTo>
                  <a:pt x="2967" y="8345"/>
                  <a:pt x="3419" y="8324"/>
                  <a:pt x="3873" y="8345"/>
                </a:cubicBezTo>
                <a:cubicBezTo>
                  <a:pt x="7969" y="8517"/>
                  <a:pt x="12151" y="8388"/>
                  <a:pt x="16177" y="8259"/>
                </a:cubicBezTo>
                <a:cubicBezTo>
                  <a:pt x="17223" y="8216"/>
                  <a:pt x="18304" y="8195"/>
                  <a:pt x="19367" y="8152"/>
                </a:cubicBezTo>
                <a:cubicBezTo>
                  <a:pt x="19332" y="8281"/>
                  <a:pt x="19332" y="8364"/>
                  <a:pt x="19315" y="8493"/>
                </a:cubicBezTo>
                <a:cubicBezTo>
                  <a:pt x="19262" y="8791"/>
                  <a:pt x="19210" y="9110"/>
                  <a:pt x="19142" y="9411"/>
                </a:cubicBezTo>
                <a:lnTo>
                  <a:pt x="18951" y="10414"/>
                </a:lnTo>
                <a:cubicBezTo>
                  <a:pt x="18514" y="12547"/>
                  <a:pt x="18080" y="14723"/>
                  <a:pt x="17644" y="16897"/>
                </a:cubicBezTo>
                <a:cubicBezTo>
                  <a:pt x="17504" y="17621"/>
                  <a:pt x="17260" y="18305"/>
                  <a:pt x="16947" y="18923"/>
                </a:cubicBezTo>
                <a:cubicBezTo>
                  <a:pt x="16721" y="19328"/>
                  <a:pt x="16458" y="19561"/>
                  <a:pt x="16109" y="19626"/>
                </a:cubicBezTo>
                <a:cubicBezTo>
                  <a:pt x="16004" y="19647"/>
                  <a:pt x="15865" y="19668"/>
                  <a:pt x="15760" y="19690"/>
                </a:cubicBezTo>
                <a:cubicBezTo>
                  <a:pt x="15151" y="19797"/>
                  <a:pt x="14506" y="19902"/>
                  <a:pt x="13879" y="19945"/>
                </a:cubicBezTo>
                <a:cubicBezTo>
                  <a:pt x="12379" y="20031"/>
                  <a:pt x="11004" y="20074"/>
                  <a:pt x="9695" y="20074"/>
                </a:cubicBezTo>
                <a:cubicBezTo>
                  <a:pt x="8771" y="20074"/>
                  <a:pt x="7831" y="20009"/>
                  <a:pt x="6905" y="19945"/>
                </a:cubicBezTo>
                <a:cubicBezTo>
                  <a:pt x="6609" y="19923"/>
                  <a:pt x="6313" y="19902"/>
                  <a:pt x="6017" y="19902"/>
                </a:cubicBezTo>
                <a:cubicBezTo>
                  <a:pt x="5721" y="19880"/>
                  <a:pt x="5408" y="19859"/>
                  <a:pt x="5129" y="19816"/>
                </a:cubicBezTo>
                <a:cubicBezTo>
                  <a:pt x="5006" y="19795"/>
                  <a:pt x="4886" y="19795"/>
                  <a:pt x="4763" y="19773"/>
                </a:cubicBezTo>
                <a:cubicBezTo>
                  <a:pt x="4379" y="19730"/>
                  <a:pt x="4153" y="19497"/>
                  <a:pt x="4065" y="19027"/>
                </a:cubicBezTo>
                <a:cubicBezTo>
                  <a:pt x="3875" y="17940"/>
                  <a:pt x="3647" y="16851"/>
                  <a:pt x="3456" y="15786"/>
                </a:cubicBezTo>
                <a:cubicBezTo>
                  <a:pt x="3368" y="15402"/>
                  <a:pt x="3298" y="14997"/>
                  <a:pt x="3212" y="14613"/>
                </a:cubicBezTo>
                <a:lnTo>
                  <a:pt x="2899" y="12993"/>
                </a:lnTo>
                <a:cubicBezTo>
                  <a:pt x="2603" y="11479"/>
                  <a:pt x="2307" y="9985"/>
                  <a:pt x="2011" y="8450"/>
                </a:cubicBezTo>
                <a:cubicBezTo>
                  <a:pt x="1999" y="8421"/>
                  <a:pt x="1993" y="8393"/>
                  <a:pt x="1993" y="83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2" name="Google Shape;2012;p39"/>
          <p:cNvSpPr/>
          <p:nvPr/>
        </p:nvSpPr>
        <p:spPr>
          <a:xfrm>
            <a:off x="6040935" y="1988188"/>
            <a:ext cx="30518" cy="66936"/>
          </a:xfrm>
          <a:custGeom>
            <a:rect b="b" l="l" r="r" t="t"/>
            <a:pathLst>
              <a:path extrusionOk="0" h="21575" w="21341">
                <a:moveTo>
                  <a:pt x="980" y="3633"/>
                </a:moveTo>
                <a:cubicBezTo>
                  <a:pt x="4477" y="8904"/>
                  <a:pt x="7654" y="13816"/>
                  <a:pt x="10831" y="18571"/>
                </a:cubicBezTo>
                <a:cubicBezTo>
                  <a:pt x="11150" y="19087"/>
                  <a:pt x="11630" y="19594"/>
                  <a:pt x="12269" y="20110"/>
                </a:cubicBezTo>
                <a:cubicBezTo>
                  <a:pt x="13388" y="21059"/>
                  <a:pt x="14967" y="21575"/>
                  <a:pt x="16725" y="21575"/>
                </a:cubicBezTo>
                <a:cubicBezTo>
                  <a:pt x="17205" y="21575"/>
                  <a:pt x="17684" y="21501"/>
                  <a:pt x="18164" y="21428"/>
                </a:cubicBezTo>
                <a:cubicBezTo>
                  <a:pt x="21021" y="20985"/>
                  <a:pt x="21181" y="19815"/>
                  <a:pt x="21341" y="18792"/>
                </a:cubicBezTo>
                <a:lnTo>
                  <a:pt x="21341" y="18645"/>
                </a:lnTo>
                <a:cubicBezTo>
                  <a:pt x="21341" y="18497"/>
                  <a:pt x="21181" y="18423"/>
                  <a:pt x="21181" y="18202"/>
                </a:cubicBezTo>
                <a:cubicBezTo>
                  <a:pt x="21021" y="17760"/>
                  <a:pt x="20861" y="17253"/>
                  <a:pt x="20382" y="16885"/>
                </a:cubicBezTo>
                <a:cubicBezTo>
                  <a:pt x="16725" y="12194"/>
                  <a:pt x="12909" y="7439"/>
                  <a:pt x="9112" y="2749"/>
                </a:cubicBezTo>
                <a:lnTo>
                  <a:pt x="8153" y="1652"/>
                </a:lnTo>
                <a:cubicBezTo>
                  <a:pt x="7834" y="1357"/>
                  <a:pt x="7674" y="1136"/>
                  <a:pt x="7194" y="924"/>
                </a:cubicBezTo>
                <a:cubicBezTo>
                  <a:pt x="6874" y="556"/>
                  <a:pt x="6075" y="261"/>
                  <a:pt x="5296" y="122"/>
                </a:cubicBezTo>
                <a:cubicBezTo>
                  <a:pt x="4337" y="-25"/>
                  <a:pt x="3557" y="-25"/>
                  <a:pt x="2598" y="49"/>
                </a:cubicBezTo>
                <a:cubicBezTo>
                  <a:pt x="700" y="270"/>
                  <a:pt x="-259" y="998"/>
                  <a:pt x="61" y="2030"/>
                </a:cubicBezTo>
                <a:cubicBezTo>
                  <a:pt x="380" y="2546"/>
                  <a:pt x="540" y="3127"/>
                  <a:pt x="1020" y="36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3" name="Google Shape;2013;p39"/>
          <p:cNvSpPr/>
          <p:nvPr/>
        </p:nvSpPr>
        <p:spPr>
          <a:xfrm>
            <a:off x="6152091" y="1989332"/>
            <a:ext cx="30669" cy="61277"/>
          </a:xfrm>
          <a:custGeom>
            <a:rect b="b" l="l" r="r" t="t"/>
            <a:pathLst>
              <a:path extrusionOk="0" h="21482" w="21447">
                <a:moveTo>
                  <a:pt x="3197" y="21322"/>
                </a:moveTo>
                <a:cubicBezTo>
                  <a:pt x="3677" y="21482"/>
                  <a:pt x="4316" y="21482"/>
                  <a:pt x="4776" y="21482"/>
                </a:cubicBezTo>
                <a:cubicBezTo>
                  <a:pt x="5575" y="21482"/>
                  <a:pt x="6354" y="21322"/>
                  <a:pt x="6994" y="21161"/>
                </a:cubicBezTo>
                <a:cubicBezTo>
                  <a:pt x="7633" y="21001"/>
                  <a:pt x="8112" y="20680"/>
                  <a:pt x="8572" y="20369"/>
                </a:cubicBezTo>
                <a:cubicBezTo>
                  <a:pt x="9371" y="19807"/>
                  <a:pt x="10151" y="19256"/>
                  <a:pt x="10470" y="18614"/>
                </a:cubicBezTo>
                <a:cubicBezTo>
                  <a:pt x="14606" y="12878"/>
                  <a:pt x="17943" y="8175"/>
                  <a:pt x="20961" y="3793"/>
                </a:cubicBezTo>
                <a:cubicBezTo>
                  <a:pt x="21440" y="3071"/>
                  <a:pt x="21600" y="2359"/>
                  <a:pt x="21280" y="1637"/>
                </a:cubicBezTo>
                <a:cubicBezTo>
                  <a:pt x="20961" y="1075"/>
                  <a:pt x="20001" y="203"/>
                  <a:pt x="18902" y="42"/>
                </a:cubicBezTo>
                <a:cubicBezTo>
                  <a:pt x="17464" y="-118"/>
                  <a:pt x="15725" y="203"/>
                  <a:pt x="14766" y="524"/>
                </a:cubicBezTo>
                <a:cubicBezTo>
                  <a:pt x="13967" y="845"/>
                  <a:pt x="13328" y="1246"/>
                  <a:pt x="13188" y="1717"/>
                </a:cubicBezTo>
                <a:lnTo>
                  <a:pt x="13028" y="1878"/>
                </a:lnTo>
                <a:cubicBezTo>
                  <a:pt x="9851" y="5859"/>
                  <a:pt x="5555" y="11123"/>
                  <a:pt x="1279" y="16468"/>
                </a:cubicBezTo>
                <a:cubicBezTo>
                  <a:pt x="959" y="16949"/>
                  <a:pt x="480" y="17501"/>
                  <a:pt x="320" y="18063"/>
                </a:cubicBezTo>
                <a:cubicBezTo>
                  <a:pt x="160" y="18223"/>
                  <a:pt x="0" y="18544"/>
                  <a:pt x="0" y="18704"/>
                </a:cubicBezTo>
                <a:lnTo>
                  <a:pt x="0" y="18865"/>
                </a:lnTo>
                <a:cubicBezTo>
                  <a:pt x="320" y="19817"/>
                  <a:pt x="639" y="20940"/>
                  <a:pt x="3177" y="213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4" name="Google Shape;2014;p39"/>
          <p:cNvSpPr/>
          <p:nvPr/>
        </p:nvSpPr>
        <p:spPr>
          <a:xfrm>
            <a:off x="6104850" y="1982374"/>
            <a:ext cx="14580" cy="66669"/>
          </a:xfrm>
          <a:custGeom>
            <a:rect b="b" l="l" r="r" t="t"/>
            <a:pathLst>
              <a:path extrusionOk="0" h="21541" w="21600">
                <a:moveTo>
                  <a:pt x="0" y="9928"/>
                </a:moveTo>
                <a:lnTo>
                  <a:pt x="339" y="10371"/>
                </a:lnTo>
                <a:lnTo>
                  <a:pt x="339" y="16543"/>
                </a:lnTo>
                <a:cubicBezTo>
                  <a:pt x="678" y="17642"/>
                  <a:pt x="1016" y="18816"/>
                  <a:pt x="2372" y="19924"/>
                </a:cubicBezTo>
                <a:cubicBezTo>
                  <a:pt x="2711" y="20368"/>
                  <a:pt x="3727" y="20802"/>
                  <a:pt x="5421" y="21098"/>
                </a:cubicBezTo>
                <a:cubicBezTo>
                  <a:pt x="7115" y="21393"/>
                  <a:pt x="9106" y="21541"/>
                  <a:pt x="11139" y="21541"/>
                </a:cubicBezTo>
                <a:lnTo>
                  <a:pt x="12155" y="21541"/>
                </a:lnTo>
                <a:cubicBezTo>
                  <a:pt x="14188" y="21467"/>
                  <a:pt x="16518" y="21319"/>
                  <a:pt x="18212" y="20950"/>
                </a:cubicBezTo>
                <a:cubicBezTo>
                  <a:pt x="19906" y="20580"/>
                  <a:pt x="20584" y="20146"/>
                  <a:pt x="20922" y="19629"/>
                </a:cubicBezTo>
                <a:cubicBezTo>
                  <a:pt x="21261" y="19037"/>
                  <a:pt x="21600" y="18381"/>
                  <a:pt x="21600" y="17790"/>
                </a:cubicBezTo>
                <a:cubicBezTo>
                  <a:pt x="20922" y="13679"/>
                  <a:pt x="20245" y="9863"/>
                  <a:pt x="19567" y="6112"/>
                </a:cubicBezTo>
                <a:cubicBezTo>
                  <a:pt x="19228" y="4570"/>
                  <a:pt x="18551" y="3101"/>
                  <a:pt x="17534" y="1632"/>
                </a:cubicBezTo>
                <a:lnTo>
                  <a:pt x="17534" y="1558"/>
                </a:lnTo>
                <a:cubicBezTo>
                  <a:pt x="17534" y="1114"/>
                  <a:pt x="16856" y="754"/>
                  <a:pt x="15162" y="458"/>
                </a:cubicBezTo>
                <a:cubicBezTo>
                  <a:pt x="13807" y="163"/>
                  <a:pt x="11816" y="15"/>
                  <a:pt x="9784" y="15"/>
                </a:cubicBezTo>
                <a:cubicBezTo>
                  <a:pt x="7751" y="-59"/>
                  <a:pt x="5760" y="163"/>
                  <a:pt x="4405" y="384"/>
                </a:cubicBezTo>
                <a:cubicBezTo>
                  <a:pt x="2711" y="606"/>
                  <a:pt x="2033" y="1050"/>
                  <a:pt x="1694" y="1410"/>
                </a:cubicBezTo>
                <a:cubicBezTo>
                  <a:pt x="1016" y="2140"/>
                  <a:pt x="1016" y="2879"/>
                  <a:pt x="1016" y="3683"/>
                </a:cubicBezTo>
                <a:lnTo>
                  <a:pt x="1016" y="8237"/>
                </a:lnTo>
                <a:lnTo>
                  <a:pt x="0" y="9928"/>
                </a:lnTo>
                <a:lnTo>
                  <a:pt x="0" y="99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5" name="Google Shape;2015;p39"/>
          <p:cNvSpPr/>
          <p:nvPr/>
        </p:nvSpPr>
        <p:spPr>
          <a:xfrm>
            <a:off x="6386336" y="1827596"/>
            <a:ext cx="289967" cy="272268"/>
          </a:xfrm>
          <a:custGeom>
            <a:rect b="b" l="l" r="r" t="t"/>
            <a:pathLst>
              <a:path extrusionOk="0" h="21600" w="21491">
                <a:moveTo>
                  <a:pt x="20982" y="4456"/>
                </a:moveTo>
                <a:cubicBezTo>
                  <a:pt x="20461" y="3355"/>
                  <a:pt x="19954" y="2219"/>
                  <a:pt x="19164" y="1264"/>
                </a:cubicBezTo>
                <a:cubicBezTo>
                  <a:pt x="18592" y="560"/>
                  <a:pt x="18019" y="200"/>
                  <a:pt x="17328" y="163"/>
                </a:cubicBezTo>
                <a:cubicBezTo>
                  <a:pt x="17161" y="145"/>
                  <a:pt x="16957" y="127"/>
                  <a:pt x="16790" y="109"/>
                </a:cubicBezTo>
                <a:cubicBezTo>
                  <a:pt x="16487" y="73"/>
                  <a:pt x="16150" y="36"/>
                  <a:pt x="15830" y="36"/>
                </a:cubicBezTo>
                <a:lnTo>
                  <a:pt x="15561" y="36"/>
                </a:lnTo>
                <a:cubicBezTo>
                  <a:pt x="13185" y="18"/>
                  <a:pt x="10726" y="0"/>
                  <a:pt x="8316" y="0"/>
                </a:cubicBezTo>
                <a:cubicBezTo>
                  <a:pt x="7591" y="0"/>
                  <a:pt x="6852" y="54"/>
                  <a:pt x="6144" y="109"/>
                </a:cubicBezTo>
                <a:cubicBezTo>
                  <a:pt x="5773" y="145"/>
                  <a:pt x="5402" y="163"/>
                  <a:pt x="5031" y="181"/>
                </a:cubicBezTo>
                <a:cubicBezTo>
                  <a:pt x="4105" y="218"/>
                  <a:pt x="3431" y="615"/>
                  <a:pt x="2941" y="1336"/>
                </a:cubicBezTo>
                <a:cubicBezTo>
                  <a:pt x="2386" y="2148"/>
                  <a:pt x="1828" y="2958"/>
                  <a:pt x="1273" y="3771"/>
                </a:cubicBezTo>
                <a:cubicBezTo>
                  <a:pt x="970" y="4240"/>
                  <a:pt x="633" y="4689"/>
                  <a:pt x="330" y="5141"/>
                </a:cubicBezTo>
                <a:cubicBezTo>
                  <a:pt x="111" y="5465"/>
                  <a:pt x="-92" y="5844"/>
                  <a:pt x="44" y="6402"/>
                </a:cubicBezTo>
                <a:cubicBezTo>
                  <a:pt x="78" y="6600"/>
                  <a:pt x="95" y="6799"/>
                  <a:pt x="78" y="7015"/>
                </a:cubicBezTo>
                <a:cubicBezTo>
                  <a:pt x="78" y="7105"/>
                  <a:pt x="61" y="7178"/>
                  <a:pt x="61" y="7248"/>
                </a:cubicBezTo>
                <a:cubicBezTo>
                  <a:pt x="61" y="7645"/>
                  <a:pt x="44" y="8079"/>
                  <a:pt x="44" y="8473"/>
                </a:cubicBezTo>
                <a:cubicBezTo>
                  <a:pt x="27" y="9249"/>
                  <a:pt x="10" y="10059"/>
                  <a:pt x="27" y="10853"/>
                </a:cubicBezTo>
                <a:cubicBezTo>
                  <a:pt x="44" y="11684"/>
                  <a:pt x="61" y="12512"/>
                  <a:pt x="78" y="13324"/>
                </a:cubicBezTo>
                <a:cubicBezTo>
                  <a:pt x="95" y="14136"/>
                  <a:pt x="111" y="14982"/>
                  <a:pt x="128" y="15813"/>
                </a:cubicBezTo>
                <a:cubicBezTo>
                  <a:pt x="128" y="16228"/>
                  <a:pt x="111" y="16661"/>
                  <a:pt x="95" y="17074"/>
                </a:cubicBezTo>
                <a:cubicBezTo>
                  <a:pt x="78" y="17507"/>
                  <a:pt x="61" y="17957"/>
                  <a:pt x="61" y="18390"/>
                </a:cubicBezTo>
                <a:cubicBezTo>
                  <a:pt x="78" y="19129"/>
                  <a:pt x="296" y="20879"/>
                  <a:pt x="2150" y="21094"/>
                </a:cubicBezTo>
                <a:cubicBezTo>
                  <a:pt x="2235" y="21112"/>
                  <a:pt x="2318" y="21130"/>
                  <a:pt x="2386" y="21130"/>
                </a:cubicBezTo>
                <a:cubicBezTo>
                  <a:pt x="2487" y="21167"/>
                  <a:pt x="2621" y="21167"/>
                  <a:pt x="2723" y="21185"/>
                </a:cubicBezTo>
                <a:cubicBezTo>
                  <a:pt x="5048" y="21294"/>
                  <a:pt x="7390" y="21400"/>
                  <a:pt x="9713" y="21509"/>
                </a:cubicBezTo>
                <a:lnTo>
                  <a:pt x="11398" y="21600"/>
                </a:lnTo>
                <a:lnTo>
                  <a:pt x="11398" y="21600"/>
                </a:lnTo>
                <a:cubicBezTo>
                  <a:pt x="11432" y="21600"/>
                  <a:pt x="11432" y="21582"/>
                  <a:pt x="11466" y="21564"/>
                </a:cubicBezTo>
                <a:cubicBezTo>
                  <a:pt x="11483" y="21546"/>
                  <a:pt x="11500" y="21527"/>
                  <a:pt x="11500" y="21491"/>
                </a:cubicBezTo>
                <a:lnTo>
                  <a:pt x="11500" y="21455"/>
                </a:lnTo>
                <a:lnTo>
                  <a:pt x="17144" y="21455"/>
                </a:lnTo>
                <a:cubicBezTo>
                  <a:pt x="17648" y="21455"/>
                  <a:pt x="18138" y="21419"/>
                  <a:pt x="18693" y="21364"/>
                </a:cubicBezTo>
                <a:cubicBezTo>
                  <a:pt x="20260" y="21201"/>
                  <a:pt x="21338" y="19976"/>
                  <a:pt x="21355" y="18299"/>
                </a:cubicBezTo>
                <a:cubicBezTo>
                  <a:pt x="21406" y="14567"/>
                  <a:pt x="21457" y="10708"/>
                  <a:pt x="21491" y="6885"/>
                </a:cubicBezTo>
                <a:cubicBezTo>
                  <a:pt x="21491" y="6273"/>
                  <a:pt x="21508" y="5660"/>
                  <a:pt x="21205" y="5027"/>
                </a:cubicBezTo>
                <a:cubicBezTo>
                  <a:pt x="21188" y="4864"/>
                  <a:pt x="21103" y="4667"/>
                  <a:pt x="20987" y="4451"/>
                </a:cubicBezTo>
                <a:close/>
                <a:moveTo>
                  <a:pt x="12879" y="15005"/>
                </a:moveTo>
                <a:lnTo>
                  <a:pt x="9039" y="15168"/>
                </a:lnTo>
                <a:lnTo>
                  <a:pt x="8583" y="6189"/>
                </a:lnTo>
                <a:lnTo>
                  <a:pt x="12879" y="6189"/>
                </a:lnTo>
                <a:lnTo>
                  <a:pt x="12879" y="15007"/>
                </a:lnTo>
                <a:close/>
                <a:moveTo>
                  <a:pt x="987" y="8784"/>
                </a:moveTo>
                <a:cubicBezTo>
                  <a:pt x="1004" y="8405"/>
                  <a:pt x="1021" y="8008"/>
                  <a:pt x="1021" y="7648"/>
                </a:cubicBezTo>
                <a:lnTo>
                  <a:pt x="1021" y="6350"/>
                </a:lnTo>
                <a:lnTo>
                  <a:pt x="7659" y="6171"/>
                </a:lnTo>
                <a:cubicBezTo>
                  <a:pt x="7659" y="6189"/>
                  <a:pt x="7676" y="6207"/>
                  <a:pt x="7676" y="6207"/>
                </a:cubicBezTo>
                <a:cubicBezTo>
                  <a:pt x="7693" y="6243"/>
                  <a:pt x="7710" y="6262"/>
                  <a:pt x="7710" y="6316"/>
                </a:cubicBezTo>
                <a:cubicBezTo>
                  <a:pt x="7744" y="7092"/>
                  <a:pt x="7744" y="7884"/>
                  <a:pt x="7778" y="8660"/>
                </a:cubicBezTo>
                <a:cubicBezTo>
                  <a:pt x="7812" y="10139"/>
                  <a:pt x="7863" y="11688"/>
                  <a:pt x="7913" y="13186"/>
                </a:cubicBezTo>
                <a:cubicBezTo>
                  <a:pt x="7947" y="13961"/>
                  <a:pt x="7998" y="14771"/>
                  <a:pt x="8066" y="15547"/>
                </a:cubicBezTo>
                <a:lnTo>
                  <a:pt x="8083" y="15781"/>
                </a:lnTo>
                <a:cubicBezTo>
                  <a:pt x="8117" y="16250"/>
                  <a:pt x="8335" y="16448"/>
                  <a:pt x="8825" y="16430"/>
                </a:cubicBezTo>
                <a:cubicBezTo>
                  <a:pt x="9094" y="16412"/>
                  <a:pt x="9346" y="16393"/>
                  <a:pt x="9618" y="16393"/>
                </a:cubicBezTo>
                <a:cubicBezTo>
                  <a:pt x="9836" y="16375"/>
                  <a:pt x="10073" y="16357"/>
                  <a:pt x="10275" y="16357"/>
                </a:cubicBezTo>
                <a:cubicBezTo>
                  <a:pt x="10898" y="16321"/>
                  <a:pt x="11521" y="16321"/>
                  <a:pt x="12127" y="16285"/>
                </a:cubicBezTo>
                <a:cubicBezTo>
                  <a:pt x="12464" y="16266"/>
                  <a:pt x="12801" y="16248"/>
                  <a:pt x="13138" y="16248"/>
                </a:cubicBezTo>
                <a:cubicBezTo>
                  <a:pt x="13710" y="16230"/>
                  <a:pt x="13963" y="15978"/>
                  <a:pt x="14013" y="15366"/>
                </a:cubicBezTo>
                <a:cubicBezTo>
                  <a:pt x="14064" y="14808"/>
                  <a:pt x="14098" y="14247"/>
                  <a:pt x="14098" y="13707"/>
                </a:cubicBezTo>
                <a:cubicBezTo>
                  <a:pt x="14081" y="11976"/>
                  <a:pt x="14064" y="10209"/>
                  <a:pt x="14064" y="8514"/>
                </a:cubicBezTo>
                <a:cubicBezTo>
                  <a:pt x="14064" y="7865"/>
                  <a:pt x="14047" y="7198"/>
                  <a:pt x="14047" y="6550"/>
                </a:cubicBezTo>
                <a:lnTo>
                  <a:pt x="14047" y="6171"/>
                </a:lnTo>
                <a:lnTo>
                  <a:pt x="20465" y="6171"/>
                </a:lnTo>
                <a:lnTo>
                  <a:pt x="20465" y="7811"/>
                </a:lnTo>
                <a:cubicBezTo>
                  <a:pt x="20448" y="8587"/>
                  <a:pt x="20431" y="9379"/>
                  <a:pt x="20431" y="10155"/>
                </a:cubicBezTo>
                <a:cubicBezTo>
                  <a:pt x="20414" y="11003"/>
                  <a:pt x="20397" y="11886"/>
                  <a:pt x="20380" y="12734"/>
                </a:cubicBezTo>
                <a:cubicBezTo>
                  <a:pt x="20363" y="13635"/>
                  <a:pt x="20347" y="14538"/>
                  <a:pt x="20347" y="15438"/>
                </a:cubicBezTo>
                <a:cubicBezTo>
                  <a:pt x="20347" y="16339"/>
                  <a:pt x="20313" y="17242"/>
                  <a:pt x="20313" y="18143"/>
                </a:cubicBezTo>
                <a:cubicBezTo>
                  <a:pt x="20279" y="19495"/>
                  <a:pt x="19656" y="20234"/>
                  <a:pt x="18443" y="20325"/>
                </a:cubicBezTo>
                <a:cubicBezTo>
                  <a:pt x="17078" y="20434"/>
                  <a:pt x="15713" y="20488"/>
                  <a:pt x="14399" y="20488"/>
                </a:cubicBezTo>
                <a:cubicBezTo>
                  <a:pt x="11266" y="20488"/>
                  <a:pt x="7998" y="20452"/>
                  <a:pt x="4747" y="20379"/>
                </a:cubicBezTo>
                <a:cubicBezTo>
                  <a:pt x="3905" y="20343"/>
                  <a:pt x="3062" y="20252"/>
                  <a:pt x="2237" y="20109"/>
                </a:cubicBezTo>
                <a:cubicBezTo>
                  <a:pt x="1512" y="20001"/>
                  <a:pt x="1243" y="19694"/>
                  <a:pt x="1108" y="18900"/>
                </a:cubicBezTo>
                <a:cubicBezTo>
                  <a:pt x="1057" y="18503"/>
                  <a:pt x="1040" y="18088"/>
                  <a:pt x="1040" y="17691"/>
                </a:cubicBezTo>
                <a:lnTo>
                  <a:pt x="1023" y="16573"/>
                </a:lnTo>
                <a:cubicBezTo>
                  <a:pt x="989" y="14696"/>
                  <a:pt x="972" y="12786"/>
                  <a:pt x="955" y="10874"/>
                </a:cubicBezTo>
                <a:cubicBezTo>
                  <a:pt x="955" y="10170"/>
                  <a:pt x="972" y="9467"/>
                  <a:pt x="989" y="8782"/>
                </a:cubicBezTo>
                <a:lnTo>
                  <a:pt x="989" y="8782"/>
                </a:lnTo>
                <a:close/>
                <a:moveTo>
                  <a:pt x="1459" y="5340"/>
                </a:moveTo>
                <a:cubicBezTo>
                  <a:pt x="1763" y="4943"/>
                  <a:pt x="2049" y="4546"/>
                  <a:pt x="2335" y="4149"/>
                </a:cubicBezTo>
                <a:cubicBezTo>
                  <a:pt x="2907" y="3374"/>
                  <a:pt x="3513" y="2564"/>
                  <a:pt x="4088" y="1770"/>
                </a:cubicBezTo>
                <a:cubicBezTo>
                  <a:pt x="4357" y="1391"/>
                  <a:pt x="4745" y="1318"/>
                  <a:pt x="5065" y="1282"/>
                </a:cubicBezTo>
                <a:cubicBezTo>
                  <a:pt x="6008" y="1209"/>
                  <a:pt x="7036" y="1118"/>
                  <a:pt x="8047" y="1066"/>
                </a:cubicBezTo>
                <a:cubicBezTo>
                  <a:pt x="9361" y="994"/>
                  <a:pt x="10658" y="957"/>
                  <a:pt x="11938" y="957"/>
                </a:cubicBezTo>
                <a:cubicBezTo>
                  <a:pt x="13623" y="957"/>
                  <a:pt x="15258" y="1012"/>
                  <a:pt x="16858" y="1137"/>
                </a:cubicBezTo>
                <a:cubicBezTo>
                  <a:pt x="17178" y="1155"/>
                  <a:pt x="17515" y="1245"/>
                  <a:pt x="17784" y="1407"/>
                </a:cubicBezTo>
                <a:cubicBezTo>
                  <a:pt x="18070" y="1586"/>
                  <a:pt x="18305" y="1804"/>
                  <a:pt x="18509" y="2110"/>
                </a:cubicBezTo>
                <a:cubicBezTo>
                  <a:pt x="19098" y="2992"/>
                  <a:pt x="19588" y="3950"/>
                  <a:pt x="20007" y="4941"/>
                </a:cubicBezTo>
                <a:lnTo>
                  <a:pt x="1459" y="53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6" name="Google Shape;2016;p39"/>
          <p:cNvSpPr/>
          <p:nvPr/>
        </p:nvSpPr>
        <p:spPr>
          <a:xfrm>
            <a:off x="6804058" y="1808750"/>
            <a:ext cx="293512" cy="291816"/>
          </a:xfrm>
          <a:custGeom>
            <a:rect b="b" l="l" r="r" t="t"/>
            <a:pathLst>
              <a:path extrusionOk="0" h="21600" w="21554">
                <a:moveTo>
                  <a:pt x="11161" y="0"/>
                </a:moveTo>
                <a:cubicBezTo>
                  <a:pt x="14183" y="68"/>
                  <a:pt x="16420" y="102"/>
                  <a:pt x="18673" y="167"/>
                </a:cubicBezTo>
                <a:cubicBezTo>
                  <a:pt x="18872" y="167"/>
                  <a:pt x="19057" y="184"/>
                  <a:pt x="19257" y="201"/>
                </a:cubicBezTo>
                <a:cubicBezTo>
                  <a:pt x="20592" y="385"/>
                  <a:pt x="21260" y="1261"/>
                  <a:pt x="21460" y="2506"/>
                </a:cubicBezTo>
                <a:cubicBezTo>
                  <a:pt x="21594" y="3363"/>
                  <a:pt x="21560" y="4256"/>
                  <a:pt x="21510" y="5147"/>
                </a:cubicBezTo>
                <a:cubicBezTo>
                  <a:pt x="21426" y="6762"/>
                  <a:pt x="21210" y="8343"/>
                  <a:pt x="21159" y="9958"/>
                </a:cubicBezTo>
                <a:cubicBezTo>
                  <a:pt x="21109" y="11371"/>
                  <a:pt x="21176" y="12783"/>
                  <a:pt x="21243" y="14180"/>
                </a:cubicBezTo>
                <a:cubicBezTo>
                  <a:pt x="21311" y="15628"/>
                  <a:pt x="21361" y="17056"/>
                  <a:pt x="21210" y="18487"/>
                </a:cubicBezTo>
                <a:cubicBezTo>
                  <a:pt x="21176" y="18722"/>
                  <a:pt x="21126" y="18974"/>
                  <a:pt x="21075" y="19211"/>
                </a:cubicBezTo>
                <a:cubicBezTo>
                  <a:pt x="20741" y="20557"/>
                  <a:pt x="19874" y="21297"/>
                  <a:pt x="18522" y="21498"/>
                </a:cubicBezTo>
                <a:cubicBezTo>
                  <a:pt x="18039" y="21566"/>
                  <a:pt x="17571" y="21600"/>
                  <a:pt x="17085" y="21600"/>
                </a:cubicBezTo>
                <a:cubicBezTo>
                  <a:pt x="14064" y="21566"/>
                  <a:pt x="11061" y="21515"/>
                  <a:pt x="8056" y="21433"/>
                </a:cubicBezTo>
                <a:cubicBezTo>
                  <a:pt x="6437" y="21399"/>
                  <a:pt x="4818" y="21266"/>
                  <a:pt x="3182" y="21147"/>
                </a:cubicBezTo>
                <a:cubicBezTo>
                  <a:pt x="2764" y="21113"/>
                  <a:pt x="2348" y="21046"/>
                  <a:pt x="1930" y="20912"/>
                </a:cubicBezTo>
                <a:cubicBezTo>
                  <a:pt x="861" y="20610"/>
                  <a:pt x="244" y="19886"/>
                  <a:pt x="128" y="18777"/>
                </a:cubicBezTo>
                <a:cubicBezTo>
                  <a:pt x="61" y="18121"/>
                  <a:pt x="28" y="17448"/>
                  <a:pt x="11" y="16775"/>
                </a:cubicBezTo>
                <a:cubicBezTo>
                  <a:pt x="-6" y="13814"/>
                  <a:pt x="-6" y="10853"/>
                  <a:pt x="28" y="7892"/>
                </a:cubicBezTo>
                <a:cubicBezTo>
                  <a:pt x="44" y="6798"/>
                  <a:pt x="145" y="5723"/>
                  <a:pt x="179" y="4629"/>
                </a:cubicBezTo>
                <a:cubicBezTo>
                  <a:pt x="179" y="3956"/>
                  <a:pt x="263" y="3266"/>
                  <a:pt x="412" y="2610"/>
                </a:cubicBezTo>
                <a:cubicBezTo>
                  <a:pt x="611" y="1685"/>
                  <a:pt x="1113" y="1062"/>
                  <a:pt x="1997" y="726"/>
                </a:cubicBezTo>
                <a:cubicBezTo>
                  <a:pt x="3049" y="339"/>
                  <a:pt x="4150" y="121"/>
                  <a:pt x="5252" y="70"/>
                </a:cubicBezTo>
                <a:cubicBezTo>
                  <a:pt x="7489" y="19"/>
                  <a:pt x="9708" y="2"/>
                  <a:pt x="11161" y="2"/>
                </a:cubicBezTo>
                <a:close/>
                <a:moveTo>
                  <a:pt x="14933" y="1194"/>
                </a:moveTo>
                <a:cubicBezTo>
                  <a:pt x="14916" y="1278"/>
                  <a:pt x="14899" y="1361"/>
                  <a:pt x="14899" y="1429"/>
                </a:cubicBezTo>
                <a:cubicBezTo>
                  <a:pt x="14899" y="3111"/>
                  <a:pt x="14916" y="4794"/>
                  <a:pt x="14916" y="6474"/>
                </a:cubicBezTo>
                <a:cubicBezTo>
                  <a:pt x="14916" y="7164"/>
                  <a:pt x="14916" y="7837"/>
                  <a:pt x="14883" y="8510"/>
                </a:cubicBezTo>
                <a:cubicBezTo>
                  <a:pt x="14849" y="9166"/>
                  <a:pt x="14649" y="9319"/>
                  <a:pt x="14032" y="9350"/>
                </a:cubicBezTo>
                <a:cubicBezTo>
                  <a:pt x="12913" y="9384"/>
                  <a:pt x="11812" y="9452"/>
                  <a:pt x="10693" y="9486"/>
                </a:cubicBezTo>
                <a:cubicBezTo>
                  <a:pt x="9692" y="9520"/>
                  <a:pt x="8690" y="9587"/>
                  <a:pt x="7671" y="9621"/>
                </a:cubicBezTo>
                <a:cubicBezTo>
                  <a:pt x="7088" y="9638"/>
                  <a:pt x="6838" y="9403"/>
                  <a:pt x="6855" y="8798"/>
                </a:cubicBezTo>
                <a:cubicBezTo>
                  <a:pt x="6888" y="6711"/>
                  <a:pt x="6955" y="4610"/>
                  <a:pt x="6989" y="2523"/>
                </a:cubicBezTo>
                <a:cubicBezTo>
                  <a:pt x="7006" y="2068"/>
                  <a:pt x="6989" y="1598"/>
                  <a:pt x="6989" y="1092"/>
                </a:cubicBezTo>
                <a:cubicBezTo>
                  <a:pt x="6155" y="1143"/>
                  <a:pt x="5319" y="1160"/>
                  <a:pt x="4486" y="1259"/>
                </a:cubicBezTo>
                <a:cubicBezTo>
                  <a:pt x="3700" y="1361"/>
                  <a:pt x="2917" y="1579"/>
                  <a:pt x="2199" y="1915"/>
                </a:cubicBezTo>
                <a:cubicBezTo>
                  <a:pt x="2033" y="1983"/>
                  <a:pt x="1882" y="2099"/>
                  <a:pt x="1747" y="2252"/>
                </a:cubicBezTo>
                <a:cubicBezTo>
                  <a:pt x="1630" y="2404"/>
                  <a:pt x="1548" y="2571"/>
                  <a:pt x="1514" y="2756"/>
                </a:cubicBezTo>
                <a:cubicBezTo>
                  <a:pt x="1414" y="3211"/>
                  <a:pt x="1281" y="3680"/>
                  <a:pt x="1147" y="4102"/>
                </a:cubicBezTo>
                <a:cubicBezTo>
                  <a:pt x="981" y="4574"/>
                  <a:pt x="914" y="5077"/>
                  <a:pt x="931" y="5581"/>
                </a:cubicBezTo>
                <a:cubicBezTo>
                  <a:pt x="964" y="8542"/>
                  <a:pt x="981" y="11503"/>
                  <a:pt x="1031" y="14463"/>
                </a:cubicBezTo>
                <a:cubicBezTo>
                  <a:pt x="1065" y="15810"/>
                  <a:pt x="1099" y="17172"/>
                  <a:pt x="1183" y="18502"/>
                </a:cubicBezTo>
                <a:cubicBezTo>
                  <a:pt x="1233" y="19579"/>
                  <a:pt x="1584" y="19932"/>
                  <a:pt x="2634" y="20167"/>
                </a:cubicBezTo>
                <a:cubicBezTo>
                  <a:pt x="2718" y="20201"/>
                  <a:pt x="2800" y="20201"/>
                  <a:pt x="2900" y="20218"/>
                </a:cubicBezTo>
                <a:cubicBezTo>
                  <a:pt x="3801" y="20320"/>
                  <a:pt x="4702" y="20453"/>
                  <a:pt x="5588" y="20487"/>
                </a:cubicBezTo>
                <a:cubicBezTo>
                  <a:pt x="7808" y="20588"/>
                  <a:pt x="10011" y="20622"/>
                  <a:pt x="12230" y="20688"/>
                </a:cubicBezTo>
                <a:cubicBezTo>
                  <a:pt x="12932" y="20705"/>
                  <a:pt x="13616" y="20756"/>
                  <a:pt x="14301" y="20756"/>
                </a:cubicBezTo>
                <a:cubicBezTo>
                  <a:pt x="15552" y="20739"/>
                  <a:pt x="16804" y="20756"/>
                  <a:pt x="18039" y="20671"/>
                </a:cubicBezTo>
                <a:cubicBezTo>
                  <a:pt x="19408" y="20586"/>
                  <a:pt x="19992" y="20015"/>
                  <a:pt x="20258" y="18652"/>
                </a:cubicBezTo>
                <a:cubicBezTo>
                  <a:pt x="20492" y="17441"/>
                  <a:pt x="20475" y="16214"/>
                  <a:pt x="20393" y="14984"/>
                </a:cubicBezTo>
                <a:cubicBezTo>
                  <a:pt x="20275" y="13302"/>
                  <a:pt x="20177" y="11619"/>
                  <a:pt x="20242" y="9939"/>
                </a:cubicBezTo>
                <a:cubicBezTo>
                  <a:pt x="20292" y="8694"/>
                  <a:pt x="20408" y="7450"/>
                  <a:pt x="20475" y="6205"/>
                </a:cubicBezTo>
                <a:cubicBezTo>
                  <a:pt x="20508" y="5247"/>
                  <a:pt x="20592" y="4288"/>
                  <a:pt x="20508" y="3346"/>
                </a:cubicBezTo>
                <a:cubicBezTo>
                  <a:pt x="20408" y="1833"/>
                  <a:pt x="19857" y="1228"/>
                  <a:pt x="18389" y="1211"/>
                </a:cubicBezTo>
                <a:cubicBezTo>
                  <a:pt x="18005" y="1211"/>
                  <a:pt x="17604" y="1177"/>
                  <a:pt x="17205" y="1160"/>
                </a:cubicBezTo>
                <a:cubicBezTo>
                  <a:pt x="16420" y="1194"/>
                  <a:pt x="15704" y="1194"/>
                  <a:pt x="14935" y="1194"/>
                </a:cubicBezTo>
                <a:close/>
                <a:moveTo>
                  <a:pt x="7873" y="1109"/>
                </a:moveTo>
                <a:cubicBezTo>
                  <a:pt x="7772" y="3683"/>
                  <a:pt x="7907" y="6222"/>
                  <a:pt x="8007" y="8813"/>
                </a:cubicBezTo>
                <a:lnTo>
                  <a:pt x="13765" y="8493"/>
                </a:lnTo>
                <a:cubicBezTo>
                  <a:pt x="13883" y="8072"/>
                  <a:pt x="13917" y="1528"/>
                  <a:pt x="13799" y="1109"/>
                </a:cubicBezTo>
                <a:lnTo>
                  <a:pt x="7873" y="11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7" name="Google Shape;2017;p39"/>
          <p:cNvSpPr/>
          <p:nvPr/>
        </p:nvSpPr>
        <p:spPr>
          <a:xfrm>
            <a:off x="6961975" y="2043988"/>
            <a:ext cx="112775" cy="18545"/>
          </a:xfrm>
          <a:custGeom>
            <a:rect b="b" l="l" r="r" t="t"/>
            <a:pathLst>
              <a:path extrusionOk="0" h="21439" w="21522">
                <a:moveTo>
                  <a:pt x="19821" y="33"/>
                </a:moveTo>
                <a:cubicBezTo>
                  <a:pt x="20689" y="33"/>
                  <a:pt x="21425" y="3440"/>
                  <a:pt x="21513" y="8170"/>
                </a:cubicBezTo>
                <a:cubicBezTo>
                  <a:pt x="21600" y="12900"/>
                  <a:pt x="21082" y="16837"/>
                  <a:pt x="20039" y="18425"/>
                </a:cubicBezTo>
                <a:cubicBezTo>
                  <a:pt x="19734" y="18954"/>
                  <a:pt x="19433" y="18954"/>
                  <a:pt x="19084" y="18954"/>
                </a:cubicBezTo>
                <a:cubicBezTo>
                  <a:pt x="13834" y="19748"/>
                  <a:pt x="8546" y="20542"/>
                  <a:pt x="3253" y="21335"/>
                </a:cubicBezTo>
                <a:cubicBezTo>
                  <a:pt x="2603" y="21600"/>
                  <a:pt x="1910" y="21335"/>
                  <a:pt x="1255" y="20806"/>
                </a:cubicBezTo>
                <a:cubicBezTo>
                  <a:pt x="431" y="20277"/>
                  <a:pt x="0" y="17399"/>
                  <a:pt x="0" y="13694"/>
                </a:cubicBezTo>
                <a:cubicBezTo>
                  <a:pt x="0" y="9990"/>
                  <a:pt x="431" y="7906"/>
                  <a:pt x="1342" y="7641"/>
                </a:cubicBezTo>
                <a:cubicBezTo>
                  <a:pt x="6418" y="5789"/>
                  <a:pt x="11493" y="3969"/>
                  <a:pt x="16568" y="1852"/>
                </a:cubicBezTo>
                <a:cubicBezTo>
                  <a:pt x="17611" y="1588"/>
                  <a:pt x="18691" y="529"/>
                  <a:pt x="1982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8" name="Google Shape;2018;p39"/>
          <p:cNvSpPr/>
          <p:nvPr/>
        </p:nvSpPr>
        <p:spPr>
          <a:xfrm>
            <a:off x="7022796" y="1978231"/>
            <a:ext cx="51005" cy="60714"/>
          </a:xfrm>
          <a:custGeom>
            <a:rect b="b" l="l" r="r" t="t"/>
            <a:pathLst>
              <a:path extrusionOk="0" h="20918" w="21142">
                <a:moveTo>
                  <a:pt x="13797" y="7706"/>
                </a:moveTo>
                <a:cubicBezTo>
                  <a:pt x="14272" y="10444"/>
                  <a:pt x="14651" y="12956"/>
                  <a:pt x="15019" y="15458"/>
                </a:cubicBezTo>
                <a:cubicBezTo>
                  <a:pt x="15209" y="16551"/>
                  <a:pt x="15209" y="17576"/>
                  <a:pt x="15209" y="18590"/>
                </a:cubicBezTo>
                <a:cubicBezTo>
                  <a:pt x="15209" y="19142"/>
                  <a:pt x="14924" y="19683"/>
                  <a:pt x="14450" y="20077"/>
                </a:cubicBezTo>
                <a:cubicBezTo>
                  <a:pt x="13975" y="20550"/>
                  <a:pt x="13323" y="20786"/>
                  <a:pt x="12659" y="20855"/>
                </a:cubicBezTo>
                <a:cubicBezTo>
                  <a:pt x="11994" y="21013"/>
                  <a:pt x="11342" y="20855"/>
                  <a:pt x="10678" y="20540"/>
                </a:cubicBezTo>
                <a:cubicBezTo>
                  <a:pt x="10108" y="20225"/>
                  <a:pt x="9741" y="19762"/>
                  <a:pt x="9551" y="19211"/>
                </a:cubicBezTo>
                <a:cubicBezTo>
                  <a:pt x="9266" y="18432"/>
                  <a:pt x="9076" y="17566"/>
                  <a:pt x="9171" y="16788"/>
                </a:cubicBezTo>
                <a:cubicBezTo>
                  <a:pt x="9076" y="14049"/>
                  <a:pt x="9076" y="11311"/>
                  <a:pt x="9076" y="8563"/>
                </a:cubicBezTo>
                <a:cubicBezTo>
                  <a:pt x="9076" y="7785"/>
                  <a:pt x="8887" y="7076"/>
                  <a:pt x="8792" y="5825"/>
                </a:cubicBezTo>
                <a:cubicBezTo>
                  <a:pt x="7665" y="6840"/>
                  <a:pt x="6811" y="7628"/>
                  <a:pt x="5969" y="8327"/>
                </a:cubicBezTo>
                <a:cubicBezTo>
                  <a:pt x="5032" y="9105"/>
                  <a:pt x="4177" y="9735"/>
                  <a:pt x="3051" y="10444"/>
                </a:cubicBezTo>
                <a:cubicBezTo>
                  <a:pt x="2114" y="10996"/>
                  <a:pt x="975" y="10996"/>
                  <a:pt x="322" y="10208"/>
                </a:cubicBezTo>
                <a:cubicBezTo>
                  <a:pt x="-152" y="9657"/>
                  <a:pt x="38" y="8800"/>
                  <a:pt x="38" y="8090"/>
                </a:cubicBezTo>
                <a:cubicBezTo>
                  <a:pt x="38" y="7775"/>
                  <a:pt x="512" y="7539"/>
                  <a:pt x="702" y="7312"/>
                </a:cubicBezTo>
                <a:cubicBezTo>
                  <a:pt x="2398" y="5510"/>
                  <a:pt x="4189" y="3629"/>
                  <a:pt x="5886" y="1836"/>
                </a:cubicBezTo>
                <a:cubicBezTo>
                  <a:pt x="7772" y="-203"/>
                  <a:pt x="9752" y="-587"/>
                  <a:pt x="12208" y="900"/>
                </a:cubicBezTo>
                <a:cubicBezTo>
                  <a:pt x="14758" y="2466"/>
                  <a:pt x="17202" y="4269"/>
                  <a:pt x="19657" y="5992"/>
                </a:cubicBezTo>
                <a:cubicBezTo>
                  <a:pt x="19847" y="6150"/>
                  <a:pt x="20131" y="6386"/>
                  <a:pt x="20321" y="6623"/>
                </a:cubicBezTo>
                <a:cubicBezTo>
                  <a:pt x="21258" y="7716"/>
                  <a:pt x="21448" y="8819"/>
                  <a:pt x="20606" y="9519"/>
                </a:cubicBezTo>
                <a:cubicBezTo>
                  <a:pt x="19574" y="10376"/>
                  <a:pt x="18245" y="10297"/>
                  <a:pt x="17119" y="9755"/>
                </a:cubicBezTo>
                <a:cubicBezTo>
                  <a:pt x="16181" y="9046"/>
                  <a:pt x="15233" y="8425"/>
                  <a:pt x="13821" y="77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9" name="Google Shape;2019;p39"/>
          <p:cNvSpPr/>
          <p:nvPr/>
        </p:nvSpPr>
        <p:spPr>
          <a:xfrm>
            <a:off x="6958714" y="1979531"/>
            <a:ext cx="54353" cy="60430"/>
          </a:xfrm>
          <a:custGeom>
            <a:rect b="b" l="l" r="r" t="t"/>
            <a:pathLst>
              <a:path extrusionOk="0" h="21185" w="21067">
                <a:moveTo>
                  <a:pt x="12979" y="7070"/>
                </a:moveTo>
                <a:cubicBezTo>
                  <a:pt x="13156" y="9226"/>
                  <a:pt x="13422" y="11211"/>
                  <a:pt x="13511" y="13207"/>
                </a:cubicBezTo>
                <a:cubicBezTo>
                  <a:pt x="13688" y="14881"/>
                  <a:pt x="13688" y="16476"/>
                  <a:pt x="13777" y="18150"/>
                </a:cubicBezTo>
                <a:cubicBezTo>
                  <a:pt x="13777" y="18712"/>
                  <a:pt x="13688" y="19263"/>
                  <a:pt x="13599" y="19825"/>
                </a:cubicBezTo>
                <a:cubicBezTo>
                  <a:pt x="13333" y="20617"/>
                  <a:pt x="12635" y="21259"/>
                  <a:pt x="11660" y="21179"/>
                </a:cubicBezTo>
                <a:cubicBezTo>
                  <a:pt x="10862" y="21018"/>
                  <a:pt x="9986" y="20537"/>
                  <a:pt x="9720" y="19985"/>
                </a:cubicBezTo>
                <a:cubicBezTo>
                  <a:pt x="9188" y="18872"/>
                  <a:pt x="9011" y="17829"/>
                  <a:pt x="8922" y="16636"/>
                </a:cubicBezTo>
                <a:cubicBezTo>
                  <a:pt x="8745" y="13848"/>
                  <a:pt x="8834" y="10980"/>
                  <a:pt x="8834" y="8263"/>
                </a:cubicBezTo>
                <a:cubicBezTo>
                  <a:pt x="8834" y="7541"/>
                  <a:pt x="8745" y="6909"/>
                  <a:pt x="8656" y="5796"/>
                </a:cubicBezTo>
                <a:cubicBezTo>
                  <a:pt x="7072" y="6989"/>
                  <a:pt x="5930" y="8032"/>
                  <a:pt x="4689" y="8985"/>
                </a:cubicBezTo>
                <a:cubicBezTo>
                  <a:pt x="4157" y="9466"/>
                  <a:pt x="3547" y="10018"/>
                  <a:pt x="2927" y="10419"/>
                </a:cubicBezTo>
                <a:cubicBezTo>
                  <a:pt x="2129" y="10900"/>
                  <a:pt x="1342" y="11061"/>
                  <a:pt x="544" y="10499"/>
                </a:cubicBezTo>
                <a:cubicBezTo>
                  <a:pt x="-254" y="9857"/>
                  <a:pt x="-77" y="9065"/>
                  <a:pt x="455" y="8343"/>
                </a:cubicBezTo>
                <a:cubicBezTo>
                  <a:pt x="1165" y="7551"/>
                  <a:pt x="1951" y="6668"/>
                  <a:pt x="2838" y="5876"/>
                </a:cubicBezTo>
                <a:cubicBezTo>
                  <a:pt x="4512" y="4282"/>
                  <a:pt x="6274" y="2687"/>
                  <a:pt x="8036" y="1093"/>
                </a:cubicBezTo>
                <a:cubicBezTo>
                  <a:pt x="9355" y="-181"/>
                  <a:pt x="10762" y="-341"/>
                  <a:pt x="12269" y="612"/>
                </a:cubicBezTo>
                <a:cubicBezTo>
                  <a:pt x="14741" y="2286"/>
                  <a:pt x="17112" y="4041"/>
                  <a:pt x="19584" y="5796"/>
                </a:cubicBezTo>
                <a:cubicBezTo>
                  <a:pt x="19850" y="5956"/>
                  <a:pt x="20116" y="6197"/>
                  <a:pt x="20204" y="6438"/>
                </a:cubicBezTo>
                <a:cubicBezTo>
                  <a:pt x="21080" y="7471"/>
                  <a:pt x="21346" y="8674"/>
                  <a:pt x="20736" y="9466"/>
                </a:cubicBezTo>
                <a:cubicBezTo>
                  <a:pt x="20204" y="10108"/>
                  <a:pt x="18797" y="10258"/>
                  <a:pt x="17390" y="9627"/>
                </a:cubicBezTo>
                <a:cubicBezTo>
                  <a:pt x="15982" y="8985"/>
                  <a:pt x="14663" y="8032"/>
                  <a:pt x="12990" y="70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0" name="Google Shape;2020;p39"/>
          <p:cNvSpPr/>
          <p:nvPr/>
        </p:nvSpPr>
        <p:spPr>
          <a:xfrm>
            <a:off x="7225001" y="1853556"/>
            <a:ext cx="301810" cy="246634"/>
          </a:xfrm>
          <a:custGeom>
            <a:rect b="b" l="l" r="r" t="t"/>
            <a:pathLst>
              <a:path extrusionOk="0" h="21526" w="21386">
                <a:moveTo>
                  <a:pt x="10305" y="117"/>
                </a:moveTo>
                <a:cubicBezTo>
                  <a:pt x="12463" y="157"/>
                  <a:pt x="14621" y="177"/>
                  <a:pt x="16796" y="237"/>
                </a:cubicBezTo>
                <a:cubicBezTo>
                  <a:pt x="17779" y="257"/>
                  <a:pt x="18729" y="474"/>
                  <a:pt x="19631" y="991"/>
                </a:cubicBezTo>
                <a:cubicBezTo>
                  <a:pt x="20389" y="1427"/>
                  <a:pt x="20920" y="2081"/>
                  <a:pt x="21064" y="3095"/>
                </a:cubicBezTo>
                <a:cubicBezTo>
                  <a:pt x="21177" y="3788"/>
                  <a:pt x="21256" y="4502"/>
                  <a:pt x="21272" y="5216"/>
                </a:cubicBezTo>
                <a:cubicBezTo>
                  <a:pt x="21289" y="6307"/>
                  <a:pt x="21191" y="7397"/>
                  <a:pt x="21207" y="8488"/>
                </a:cubicBezTo>
                <a:cubicBezTo>
                  <a:pt x="21224" y="10312"/>
                  <a:pt x="21272" y="12136"/>
                  <a:pt x="21305" y="13963"/>
                </a:cubicBezTo>
                <a:cubicBezTo>
                  <a:pt x="21321" y="14797"/>
                  <a:pt x="21370" y="15630"/>
                  <a:pt x="21386" y="16461"/>
                </a:cubicBezTo>
                <a:cubicBezTo>
                  <a:pt x="21402" y="17472"/>
                  <a:pt x="21096" y="18465"/>
                  <a:pt x="20565" y="19239"/>
                </a:cubicBezTo>
                <a:cubicBezTo>
                  <a:pt x="20324" y="19596"/>
                  <a:pt x="20034" y="19953"/>
                  <a:pt x="19744" y="20250"/>
                </a:cubicBezTo>
                <a:cubicBezTo>
                  <a:pt x="18826" y="21183"/>
                  <a:pt x="17762" y="21580"/>
                  <a:pt x="16555" y="21520"/>
                </a:cubicBezTo>
                <a:cubicBezTo>
                  <a:pt x="14686" y="21400"/>
                  <a:pt x="12834" y="21340"/>
                  <a:pt x="10966" y="21323"/>
                </a:cubicBezTo>
                <a:cubicBezTo>
                  <a:pt x="9420" y="21283"/>
                  <a:pt x="7857" y="21323"/>
                  <a:pt x="6295" y="21283"/>
                </a:cubicBezTo>
                <a:cubicBezTo>
                  <a:pt x="5474" y="21263"/>
                  <a:pt x="4619" y="21163"/>
                  <a:pt x="3798" y="21086"/>
                </a:cubicBezTo>
                <a:cubicBezTo>
                  <a:pt x="3395" y="21046"/>
                  <a:pt x="2994" y="20889"/>
                  <a:pt x="2590" y="20789"/>
                </a:cubicBezTo>
                <a:cubicBezTo>
                  <a:pt x="1946" y="20592"/>
                  <a:pt x="1350" y="20155"/>
                  <a:pt x="915" y="19539"/>
                </a:cubicBezTo>
                <a:cubicBezTo>
                  <a:pt x="432" y="18885"/>
                  <a:pt x="367" y="18051"/>
                  <a:pt x="238" y="17198"/>
                </a:cubicBezTo>
                <a:cubicBezTo>
                  <a:pt x="-198" y="14600"/>
                  <a:pt x="78" y="12002"/>
                  <a:pt x="189" y="9381"/>
                </a:cubicBezTo>
                <a:cubicBezTo>
                  <a:pt x="270" y="7637"/>
                  <a:pt x="398" y="5870"/>
                  <a:pt x="495" y="4125"/>
                </a:cubicBezTo>
                <a:cubicBezTo>
                  <a:pt x="544" y="3352"/>
                  <a:pt x="560" y="2618"/>
                  <a:pt x="817" y="1904"/>
                </a:cubicBezTo>
                <a:cubicBezTo>
                  <a:pt x="1300" y="614"/>
                  <a:pt x="2139" y="-20"/>
                  <a:pt x="3265" y="0"/>
                </a:cubicBezTo>
                <a:cubicBezTo>
                  <a:pt x="5600" y="40"/>
                  <a:pt x="7969" y="100"/>
                  <a:pt x="10303" y="140"/>
                </a:cubicBezTo>
                <a:lnTo>
                  <a:pt x="10303" y="120"/>
                </a:lnTo>
                <a:close/>
                <a:moveTo>
                  <a:pt x="1447" y="11405"/>
                </a:moveTo>
                <a:cubicBezTo>
                  <a:pt x="1255" y="13389"/>
                  <a:pt x="1223" y="15333"/>
                  <a:pt x="1512" y="17258"/>
                </a:cubicBezTo>
                <a:cubicBezTo>
                  <a:pt x="1672" y="18268"/>
                  <a:pt x="2092" y="19042"/>
                  <a:pt x="2929" y="19301"/>
                </a:cubicBezTo>
                <a:cubicBezTo>
                  <a:pt x="3573" y="19499"/>
                  <a:pt x="4218" y="19678"/>
                  <a:pt x="4878" y="19738"/>
                </a:cubicBezTo>
                <a:cubicBezTo>
                  <a:pt x="6167" y="19838"/>
                  <a:pt x="7472" y="19818"/>
                  <a:pt x="8775" y="19858"/>
                </a:cubicBezTo>
                <a:cubicBezTo>
                  <a:pt x="9563" y="19878"/>
                  <a:pt x="10354" y="19898"/>
                  <a:pt x="11142" y="19918"/>
                </a:cubicBezTo>
                <a:cubicBezTo>
                  <a:pt x="13059" y="19998"/>
                  <a:pt x="14960" y="20078"/>
                  <a:pt x="16861" y="20155"/>
                </a:cubicBezTo>
                <a:cubicBezTo>
                  <a:pt x="17280" y="20195"/>
                  <a:pt x="17681" y="20115"/>
                  <a:pt x="18085" y="19938"/>
                </a:cubicBezTo>
                <a:cubicBezTo>
                  <a:pt x="18472" y="19758"/>
                  <a:pt x="18843" y="19501"/>
                  <a:pt x="19149" y="19144"/>
                </a:cubicBezTo>
                <a:cubicBezTo>
                  <a:pt x="19890" y="18351"/>
                  <a:pt x="20356" y="17400"/>
                  <a:pt x="20324" y="16109"/>
                </a:cubicBezTo>
                <a:cubicBezTo>
                  <a:pt x="20292" y="14702"/>
                  <a:pt x="20292" y="13252"/>
                  <a:pt x="20275" y="11844"/>
                </a:cubicBezTo>
                <a:cubicBezTo>
                  <a:pt x="20275" y="11725"/>
                  <a:pt x="20243" y="11567"/>
                  <a:pt x="20243" y="11448"/>
                </a:cubicBezTo>
                <a:cubicBezTo>
                  <a:pt x="20097" y="11468"/>
                  <a:pt x="19986" y="11468"/>
                  <a:pt x="19888" y="11468"/>
                </a:cubicBezTo>
                <a:cubicBezTo>
                  <a:pt x="17424" y="11428"/>
                  <a:pt x="14944" y="11368"/>
                  <a:pt x="12480" y="11348"/>
                </a:cubicBezTo>
                <a:cubicBezTo>
                  <a:pt x="9950" y="11308"/>
                  <a:pt x="7421" y="11268"/>
                  <a:pt x="4892" y="11268"/>
                </a:cubicBezTo>
                <a:cubicBezTo>
                  <a:pt x="3798" y="11268"/>
                  <a:pt x="2686" y="11348"/>
                  <a:pt x="1591" y="11388"/>
                </a:cubicBezTo>
                <a:cubicBezTo>
                  <a:pt x="1543" y="11388"/>
                  <a:pt x="1494" y="11388"/>
                  <a:pt x="1445" y="11408"/>
                </a:cubicBezTo>
                <a:close/>
                <a:moveTo>
                  <a:pt x="20275" y="8291"/>
                </a:moveTo>
                <a:cubicBezTo>
                  <a:pt x="20308" y="7894"/>
                  <a:pt x="20340" y="7537"/>
                  <a:pt x="20340" y="7200"/>
                </a:cubicBezTo>
                <a:cubicBezTo>
                  <a:pt x="20356" y="6426"/>
                  <a:pt x="20356" y="5633"/>
                  <a:pt x="20340" y="4859"/>
                </a:cubicBezTo>
                <a:cubicBezTo>
                  <a:pt x="20324" y="4402"/>
                  <a:pt x="20275" y="3926"/>
                  <a:pt x="20227" y="3451"/>
                </a:cubicBezTo>
                <a:cubicBezTo>
                  <a:pt x="20146" y="2778"/>
                  <a:pt x="19823" y="2361"/>
                  <a:pt x="19341" y="2044"/>
                </a:cubicBezTo>
                <a:cubicBezTo>
                  <a:pt x="18423" y="1487"/>
                  <a:pt x="17456" y="1330"/>
                  <a:pt x="16474" y="1270"/>
                </a:cubicBezTo>
                <a:cubicBezTo>
                  <a:pt x="14863" y="1210"/>
                  <a:pt x="13252" y="1190"/>
                  <a:pt x="11643" y="1150"/>
                </a:cubicBezTo>
                <a:cubicBezTo>
                  <a:pt x="10177" y="1131"/>
                  <a:pt x="8727" y="1131"/>
                  <a:pt x="7278" y="1131"/>
                </a:cubicBezTo>
                <a:cubicBezTo>
                  <a:pt x="6151" y="1131"/>
                  <a:pt x="5006" y="1071"/>
                  <a:pt x="3895" y="1170"/>
                </a:cubicBezTo>
                <a:cubicBezTo>
                  <a:pt x="2574" y="1290"/>
                  <a:pt x="2284" y="1727"/>
                  <a:pt x="1946" y="2975"/>
                </a:cubicBezTo>
                <a:cubicBezTo>
                  <a:pt x="1914" y="3095"/>
                  <a:pt x="1897" y="3212"/>
                  <a:pt x="1897" y="3332"/>
                </a:cubicBezTo>
                <a:cubicBezTo>
                  <a:pt x="1800" y="4919"/>
                  <a:pt x="1737" y="6526"/>
                  <a:pt x="1656" y="8113"/>
                </a:cubicBezTo>
                <a:cubicBezTo>
                  <a:pt x="1656" y="8173"/>
                  <a:pt x="1672" y="8233"/>
                  <a:pt x="1689" y="8311"/>
                </a:cubicBezTo>
                <a:cubicBezTo>
                  <a:pt x="4813" y="8251"/>
                  <a:pt x="7906" y="8151"/>
                  <a:pt x="10982" y="8131"/>
                </a:cubicBezTo>
                <a:cubicBezTo>
                  <a:pt x="14009" y="8151"/>
                  <a:pt x="17118" y="8231"/>
                  <a:pt x="20275" y="8291"/>
                </a:cubicBezTo>
                <a:lnTo>
                  <a:pt x="20275" y="829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1" name="Google Shape;2021;p39"/>
          <p:cNvSpPr/>
          <p:nvPr/>
        </p:nvSpPr>
        <p:spPr>
          <a:xfrm>
            <a:off x="7422090" y="2010129"/>
            <a:ext cx="68360" cy="30888"/>
          </a:xfrm>
          <a:custGeom>
            <a:rect b="b" l="l" r="r" t="t"/>
            <a:pathLst>
              <a:path extrusionOk="0" h="21600" w="21164">
                <a:moveTo>
                  <a:pt x="745" y="480"/>
                </a:moveTo>
                <a:cubicBezTo>
                  <a:pt x="1170" y="160"/>
                  <a:pt x="1445" y="160"/>
                  <a:pt x="1870" y="0"/>
                </a:cubicBezTo>
                <a:cubicBezTo>
                  <a:pt x="6092" y="0"/>
                  <a:pt x="10315" y="0"/>
                  <a:pt x="14679" y="160"/>
                </a:cubicBezTo>
                <a:cubicBezTo>
                  <a:pt x="16158" y="160"/>
                  <a:pt x="17636" y="480"/>
                  <a:pt x="19114" y="639"/>
                </a:cubicBezTo>
                <a:cubicBezTo>
                  <a:pt x="20097" y="799"/>
                  <a:pt x="20593" y="1918"/>
                  <a:pt x="20663" y="4136"/>
                </a:cubicBezTo>
                <a:cubicBezTo>
                  <a:pt x="20805" y="8112"/>
                  <a:pt x="21088" y="12229"/>
                  <a:pt x="21159" y="16045"/>
                </a:cubicBezTo>
                <a:cubicBezTo>
                  <a:pt x="21230" y="19222"/>
                  <a:pt x="20522" y="20961"/>
                  <a:pt x="19052" y="21120"/>
                </a:cubicBezTo>
                <a:cubicBezTo>
                  <a:pt x="16945" y="21440"/>
                  <a:pt x="14900" y="21600"/>
                  <a:pt x="12794" y="21600"/>
                </a:cubicBezTo>
                <a:cubicBezTo>
                  <a:pt x="9554" y="21600"/>
                  <a:pt x="6393" y="21280"/>
                  <a:pt x="3153" y="21120"/>
                </a:cubicBezTo>
                <a:cubicBezTo>
                  <a:pt x="2587" y="21120"/>
                  <a:pt x="2029" y="20961"/>
                  <a:pt x="1533" y="20801"/>
                </a:cubicBezTo>
                <a:cubicBezTo>
                  <a:pt x="763" y="20481"/>
                  <a:pt x="197" y="19222"/>
                  <a:pt x="197" y="17304"/>
                </a:cubicBezTo>
                <a:cubicBezTo>
                  <a:pt x="55" y="12069"/>
                  <a:pt x="-370" y="6354"/>
                  <a:pt x="763" y="460"/>
                </a:cubicBezTo>
                <a:close/>
                <a:moveTo>
                  <a:pt x="17707" y="6034"/>
                </a:moveTo>
                <a:lnTo>
                  <a:pt x="1808" y="4915"/>
                </a:lnTo>
                <a:cubicBezTo>
                  <a:pt x="2020" y="8252"/>
                  <a:pt x="2233" y="11429"/>
                  <a:pt x="2445" y="14926"/>
                </a:cubicBezTo>
                <a:cubicBezTo>
                  <a:pt x="7580" y="14127"/>
                  <a:pt x="12581" y="16045"/>
                  <a:pt x="17716" y="15246"/>
                </a:cubicBezTo>
                <a:lnTo>
                  <a:pt x="17716" y="60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2" name="Google Shape;2022;p39"/>
          <p:cNvSpPr/>
          <p:nvPr/>
        </p:nvSpPr>
        <p:spPr>
          <a:xfrm>
            <a:off x="7654005" y="1853556"/>
            <a:ext cx="304224" cy="246474"/>
          </a:xfrm>
          <a:custGeom>
            <a:rect b="b" l="l" r="r" t="t"/>
            <a:pathLst>
              <a:path extrusionOk="0" h="21512" w="21462">
                <a:moveTo>
                  <a:pt x="10251" y="117"/>
                </a:moveTo>
                <a:cubicBezTo>
                  <a:pt x="12400" y="157"/>
                  <a:pt x="14549" y="177"/>
                  <a:pt x="16697" y="237"/>
                </a:cubicBezTo>
                <a:cubicBezTo>
                  <a:pt x="17291" y="257"/>
                  <a:pt x="17868" y="357"/>
                  <a:pt x="18445" y="514"/>
                </a:cubicBezTo>
                <a:cubicBezTo>
                  <a:pt x="18925" y="654"/>
                  <a:pt x="19391" y="871"/>
                  <a:pt x="19825" y="1168"/>
                </a:cubicBezTo>
                <a:cubicBezTo>
                  <a:pt x="20386" y="1525"/>
                  <a:pt x="20946" y="2102"/>
                  <a:pt x="21092" y="2875"/>
                </a:cubicBezTo>
                <a:cubicBezTo>
                  <a:pt x="21237" y="3629"/>
                  <a:pt x="21316" y="4363"/>
                  <a:pt x="21348" y="5137"/>
                </a:cubicBezTo>
                <a:cubicBezTo>
                  <a:pt x="21380" y="6247"/>
                  <a:pt x="21283" y="7358"/>
                  <a:pt x="21283" y="8469"/>
                </a:cubicBezTo>
                <a:cubicBezTo>
                  <a:pt x="21299" y="10273"/>
                  <a:pt x="21348" y="12080"/>
                  <a:pt x="21380" y="13885"/>
                </a:cubicBezTo>
                <a:cubicBezTo>
                  <a:pt x="21412" y="14739"/>
                  <a:pt x="21445" y="15592"/>
                  <a:pt x="21461" y="16443"/>
                </a:cubicBezTo>
                <a:cubicBezTo>
                  <a:pt x="21477" y="17494"/>
                  <a:pt x="21108" y="18527"/>
                  <a:pt x="20547" y="19319"/>
                </a:cubicBezTo>
                <a:cubicBezTo>
                  <a:pt x="20307" y="19676"/>
                  <a:pt x="20018" y="20033"/>
                  <a:pt x="19730" y="20330"/>
                </a:cubicBezTo>
                <a:cubicBezTo>
                  <a:pt x="18816" y="21263"/>
                  <a:pt x="17678" y="21580"/>
                  <a:pt x="16475" y="21500"/>
                </a:cubicBezTo>
                <a:cubicBezTo>
                  <a:pt x="14615" y="21380"/>
                  <a:pt x="12771" y="21340"/>
                  <a:pt x="10911" y="21303"/>
                </a:cubicBezTo>
                <a:cubicBezTo>
                  <a:pt x="9644" y="21263"/>
                  <a:pt x="8377" y="21263"/>
                  <a:pt x="7110" y="21263"/>
                </a:cubicBezTo>
                <a:cubicBezTo>
                  <a:pt x="6004" y="21263"/>
                  <a:pt x="4881" y="21283"/>
                  <a:pt x="3791" y="21066"/>
                </a:cubicBezTo>
                <a:cubicBezTo>
                  <a:pt x="3390" y="20986"/>
                  <a:pt x="2990" y="20869"/>
                  <a:pt x="2589" y="20769"/>
                </a:cubicBezTo>
                <a:cubicBezTo>
                  <a:pt x="1947" y="20572"/>
                  <a:pt x="1354" y="20155"/>
                  <a:pt x="920" y="19518"/>
                </a:cubicBezTo>
                <a:cubicBezTo>
                  <a:pt x="440" y="18864"/>
                  <a:pt x="375" y="18031"/>
                  <a:pt x="230" y="17197"/>
                </a:cubicBezTo>
                <a:cubicBezTo>
                  <a:pt x="-123" y="15093"/>
                  <a:pt x="6" y="12971"/>
                  <a:pt x="117" y="10850"/>
                </a:cubicBezTo>
                <a:cubicBezTo>
                  <a:pt x="214" y="8589"/>
                  <a:pt x="373" y="6347"/>
                  <a:pt x="502" y="4086"/>
                </a:cubicBezTo>
                <a:cubicBezTo>
                  <a:pt x="551" y="3312"/>
                  <a:pt x="567" y="2558"/>
                  <a:pt x="839" y="1864"/>
                </a:cubicBezTo>
                <a:cubicBezTo>
                  <a:pt x="1336" y="614"/>
                  <a:pt x="2123" y="-20"/>
                  <a:pt x="3260" y="0"/>
                </a:cubicBezTo>
                <a:cubicBezTo>
                  <a:pt x="5585" y="40"/>
                  <a:pt x="7927" y="80"/>
                  <a:pt x="10251" y="120"/>
                </a:cubicBezTo>
                <a:lnTo>
                  <a:pt x="10251" y="120"/>
                </a:lnTo>
                <a:close/>
                <a:moveTo>
                  <a:pt x="9626" y="1128"/>
                </a:moveTo>
                <a:cubicBezTo>
                  <a:pt x="8423" y="1128"/>
                  <a:pt x="6644" y="1108"/>
                  <a:pt x="4846" y="1128"/>
                </a:cubicBezTo>
                <a:cubicBezTo>
                  <a:pt x="4237" y="1128"/>
                  <a:pt x="3644" y="1108"/>
                  <a:pt x="3051" y="1325"/>
                </a:cubicBezTo>
                <a:cubicBezTo>
                  <a:pt x="2617" y="1505"/>
                  <a:pt x="2280" y="1782"/>
                  <a:pt x="2072" y="2316"/>
                </a:cubicBezTo>
                <a:cubicBezTo>
                  <a:pt x="1848" y="2890"/>
                  <a:pt x="1767" y="3487"/>
                  <a:pt x="1735" y="4141"/>
                </a:cubicBezTo>
                <a:cubicBezTo>
                  <a:pt x="1622" y="6522"/>
                  <a:pt x="1511" y="8940"/>
                  <a:pt x="1398" y="11322"/>
                </a:cubicBezTo>
                <a:cubicBezTo>
                  <a:pt x="1301" y="13246"/>
                  <a:pt x="1190" y="15170"/>
                  <a:pt x="1479" y="17095"/>
                </a:cubicBezTo>
                <a:cubicBezTo>
                  <a:pt x="1638" y="18186"/>
                  <a:pt x="2040" y="18999"/>
                  <a:pt x="2938" y="19276"/>
                </a:cubicBezTo>
                <a:cubicBezTo>
                  <a:pt x="3563" y="19473"/>
                  <a:pt x="4205" y="19653"/>
                  <a:pt x="4846" y="19713"/>
                </a:cubicBezTo>
                <a:cubicBezTo>
                  <a:pt x="6129" y="19813"/>
                  <a:pt x="7413" y="19793"/>
                  <a:pt x="8680" y="19833"/>
                </a:cubicBezTo>
                <a:cubicBezTo>
                  <a:pt x="9497" y="19853"/>
                  <a:pt x="10316" y="19873"/>
                  <a:pt x="11133" y="19893"/>
                </a:cubicBezTo>
                <a:cubicBezTo>
                  <a:pt x="13009" y="19973"/>
                  <a:pt x="14902" y="20033"/>
                  <a:pt x="16794" y="20130"/>
                </a:cubicBezTo>
                <a:cubicBezTo>
                  <a:pt x="17627" y="20170"/>
                  <a:pt x="18463" y="19833"/>
                  <a:pt x="19088" y="19139"/>
                </a:cubicBezTo>
                <a:cubicBezTo>
                  <a:pt x="19843" y="18345"/>
                  <a:pt x="20307" y="17394"/>
                  <a:pt x="20275" y="16104"/>
                </a:cubicBezTo>
                <a:cubicBezTo>
                  <a:pt x="20226" y="14100"/>
                  <a:pt x="20210" y="12095"/>
                  <a:pt x="20178" y="10114"/>
                </a:cubicBezTo>
                <a:cubicBezTo>
                  <a:pt x="20162" y="9520"/>
                  <a:pt x="20162" y="8943"/>
                  <a:pt x="20178" y="8349"/>
                </a:cubicBezTo>
                <a:cubicBezTo>
                  <a:pt x="20194" y="7178"/>
                  <a:pt x="20242" y="6028"/>
                  <a:pt x="20242" y="4857"/>
                </a:cubicBezTo>
                <a:cubicBezTo>
                  <a:pt x="20226" y="4360"/>
                  <a:pt x="20194" y="3886"/>
                  <a:pt x="20129" y="3409"/>
                </a:cubicBezTo>
                <a:cubicBezTo>
                  <a:pt x="20049" y="2756"/>
                  <a:pt x="19744" y="2339"/>
                  <a:pt x="19264" y="2042"/>
                </a:cubicBezTo>
                <a:cubicBezTo>
                  <a:pt x="18366" y="1485"/>
                  <a:pt x="17387" y="1308"/>
                  <a:pt x="16409" y="1268"/>
                </a:cubicBezTo>
                <a:cubicBezTo>
                  <a:pt x="14325" y="1208"/>
                  <a:pt x="12255" y="1188"/>
                  <a:pt x="9626" y="1128"/>
                </a:cubicBezTo>
                <a:lnTo>
                  <a:pt x="9626" y="11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3" name="Google Shape;2023;p39"/>
          <p:cNvSpPr/>
          <p:nvPr/>
        </p:nvSpPr>
        <p:spPr>
          <a:xfrm>
            <a:off x="7696040" y="1887878"/>
            <a:ext cx="69016" cy="59657"/>
          </a:xfrm>
          <a:custGeom>
            <a:rect b="b" l="l" r="r" t="t"/>
            <a:pathLst>
              <a:path extrusionOk="0" h="21325" w="21417">
                <a:moveTo>
                  <a:pt x="21408" y="10146"/>
                </a:moveTo>
                <a:cubicBezTo>
                  <a:pt x="21266" y="11852"/>
                  <a:pt x="21266" y="13559"/>
                  <a:pt x="21124" y="15265"/>
                </a:cubicBezTo>
                <a:cubicBezTo>
                  <a:pt x="20911" y="17779"/>
                  <a:pt x="19641" y="19567"/>
                  <a:pt x="17528" y="20221"/>
                </a:cubicBezTo>
                <a:cubicBezTo>
                  <a:pt x="13578" y="21355"/>
                  <a:pt x="9414" y="21600"/>
                  <a:pt x="5392" y="21028"/>
                </a:cubicBezTo>
                <a:cubicBezTo>
                  <a:pt x="4620" y="20864"/>
                  <a:pt x="3839" y="20456"/>
                  <a:pt x="3137" y="20139"/>
                </a:cubicBezTo>
                <a:cubicBezTo>
                  <a:pt x="740" y="19005"/>
                  <a:pt x="-183" y="16644"/>
                  <a:pt x="30" y="13559"/>
                </a:cubicBezTo>
                <a:cubicBezTo>
                  <a:pt x="101" y="12588"/>
                  <a:pt x="30" y="11607"/>
                  <a:pt x="172" y="10555"/>
                </a:cubicBezTo>
                <a:cubicBezTo>
                  <a:pt x="243" y="9012"/>
                  <a:pt x="385" y="7387"/>
                  <a:pt x="598" y="5926"/>
                </a:cubicBezTo>
                <a:cubicBezTo>
                  <a:pt x="1024" y="3004"/>
                  <a:pt x="2853" y="1216"/>
                  <a:pt x="5259" y="807"/>
                </a:cubicBezTo>
                <a:cubicBezTo>
                  <a:pt x="8713" y="235"/>
                  <a:pt x="12246" y="0"/>
                  <a:pt x="15771" y="0"/>
                </a:cubicBezTo>
                <a:cubicBezTo>
                  <a:pt x="18807" y="0"/>
                  <a:pt x="20778" y="2595"/>
                  <a:pt x="21133" y="6417"/>
                </a:cubicBezTo>
                <a:cubicBezTo>
                  <a:pt x="21275" y="7469"/>
                  <a:pt x="21275" y="8848"/>
                  <a:pt x="21417" y="10156"/>
                </a:cubicBezTo>
                <a:lnTo>
                  <a:pt x="21417" y="10156"/>
                </a:lnTo>
                <a:close/>
                <a:moveTo>
                  <a:pt x="17173" y="10473"/>
                </a:moveTo>
                <a:cubicBezTo>
                  <a:pt x="13578" y="10310"/>
                  <a:pt x="11243" y="8685"/>
                  <a:pt x="10399" y="3648"/>
                </a:cubicBezTo>
                <a:cubicBezTo>
                  <a:pt x="9698" y="3484"/>
                  <a:pt x="9627" y="4138"/>
                  <a:pt x="9627" y="4700"/>
                </a:cubicBezTo>
                <a:cubicBezTo>
                  <a:pt x="9556" y="6243"/>
                  <a:pt x="9059" y="7786"/>
                  <a:pt x="8144" y="8920"/>
                </a:cubicBezTo>
                <a:cubicBezTo>
                  <a:pt x="7647" y="9727"/>
                  <a:pt x="7088" y="10381"/>
                  <a:pt x="6662" y="11035"/>
                </a:cubicBezTo>
                <a:lnTo>
                  <a:pt x="9414" y="16318"/>
                </a:lnTo>
                <a:lnTo>
                  <a:pt x="10613" y="16236"/>
                </a:lnTo>
                <a:cubicBezTo>
                  <a:pt x="11811" y="12823"/>
                  <a:pt x="14004" y="10790"/>
                  <a:pt x="17173" y="10473"/>
                </a:cubicBezTo>
                <a:close/>
                <a:moveTo>
                  <a:pt x="3128" y="9175"/>
                </a:moveTo>
                <a:cubicBezTo>
                  <a:pt x="5739" y="8685"/>
                  <a:pt x="7363" y="6662"/>
                  <a:pt x="7363" y="4056"/>
                </a:cubicBezTo>
                <a:cubicBezTo>
                  <a:pt x="4895" y="3975"/>
                  <a:pt x="3413" y="5844"/>
                  <a:pt x="3128" y="9175"/>
                </a:cubicBezTo>
                <a:close/>
                <a:moveTo>
                  <a:pt x="12939" y="3576"/>
                </a:moveTo>
                <a:cubicBezTo>
                  <a:pt x="13365" y="6008"/>
                  <a:pt x="14634" y="7071"/>
                  <a:pt x="17102" y="7398"/>
                </a:cubicBezTo>
                <a:cubicBezTo>
                  <a:pt x="16889" y="3576"/>
                  <a:pt x="15975" y="2851"/>
                  <a:pt x="12939" y="3576"/>
                </a:cubicBezTo>
                <a:lnTo>
                  <a:pt x="12939" y="3576"/>
                </a:lnTo>
                <a:close/>
                <a:moveTo>
                  <a:pt x="17173" y="13242"/>
                </a:moveTo>
                <a:cubicBezTo>
                  <a:pt x="15478" y="13732"/>
                  <a:pt x="13995" y="14376"/>
                  <a:pt x="13081" y="16328"/>
                </a:cubicBezTo>
                <a:lnTo>
                  <a:pt x="15265" y="16328"/>
                </a:lnTo>
                <a:cubicBezTo>
                  <a:pt x="17102" y="16164"/>
                  <a:pt x="17378" y="15756"/>
                  <a:pt x="17173" y="13242"/>
                </a:cubicBezTo>
                <a:lnTo>
                  <a:pt x="17173" y="13242"/>
                </a:lnTo>
                <a:close/>
                <a:moveTo>
                  <a:pt x="3555" y="12435"/>
                </a:moveTo>
                <a:cubicBezTo>
                  <a:pt x="4052" y="15275"/>
                  <a:pt x="4824" y="16011"/>
                  <a:pt x="7079" y="16093"/>
                </a:cubicBezTo>
                <a:cubicBezTo>
                  <a:pt x="6307" y="14386"/>
                  <a:pt x="5526" y="12844"/>
                  <a:pt x="3555" y="12435"/>
                </a:cubicBezTo>
                <a:lnTo>
                  <a:pt x="3555" y="124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4" name="Google Shape;2024;p39"/>
          <p:cNvSpPr/>
          <p:nvPr/>
        </p:nvSpPr>
        <p:spPr>
          <a:xfrm>
            <a:off x="7831194" y="2000081"/>
            <a:ext cx="86981" cy="55708"/>
          </a:xfrm>
          <a:custGeom>
            <a:rect b="b" l="l" r="r" t="t"/>
            <a:pathLst>
              <a:path extrusionOk="0" h="19243" w="21530">
                <a:moveTo>
                  <a:pt x="10390" y="17438"/>
                </a:moveTo>
                <a:cubicBezTo>
                  <a:pt x="8196" y="20656"/>
                  <a:pt x="2796" y="19323"/>
                  <a:pt x="942" y="15394"/>
                </a:cubicBezTo>
                <a:cubicBezTo>
                  <a:pt x="489" y="14377"/>
                  <a:pt x="156" y="13272"/>
                  <a:pt x="43" y="12097"/>
                </a:cubicBezTo>
                <a:cubicBezTo>
                  <a:pt x="-70" y="10922"/>
                  <a:pt x="43" y="9747"/>
                  <a:pt x="326" y="8642"/>
                </a:cubicBezTo>
                <a:cubicBezTo>
                  <a:pt x="779" y="6756"/>
                  <a:pt x="1508" y="4950"/>
                  <a:pt x="2407" y="3538"/>
                </a:cubicBezTo>
                <a:cubicBezTo>
                  <a:pt x="4091" y="793"/>
                  <a:pt x="6399" y="872"/>
                  <a:pt x="8706" y="1731"/>
                </a:cubicBezTo>
                <a:cubicBezTo>
                  <a:pt x="9215" y="1968"/>
                  <a:pt x="9718" y="2205"/>
                  <a:pt x="10228" y="2511"/>
                </a:cubicBezTo>
                <a:cubicBezTo>
                  <a:pt x="12365" y="-944"/>
                  <a:pt x="15012" y="-233"/>
                  <a:pt x="17538" y="1100"/>
                </a:cubicBezTo>
                <a:cubicBezTo>
                  <a:pt x="20185" y="2511"/>
                  <a:pt x="21530" y="5493"/>
                  <a:pt x="21530" y="9491"/>
                </a:cubicBezTo>
                <a:cubicBezTo>
                  <a:pt x="21530" y="17260"/>
                  <a:pt x="17482" y="19610"/>
                  <a:pt x="13207" y="18593"/>
                </a:cubicBezTo>
                <a:cubicBezTo>
                  <a:pt x="12252" y="18435"/>
                  <a:pt x="11409" y="17813"/>
                  <a:pt x="10397" y="17418"/>
                </a:cubicBezTo>
                <a:close/>
                <a:moveTo>
                  <a:pt x="14608" y="14456"/>
                </a:moveTo>
                <a:cubicBezTo>
                  <a:pt x="16293" y="14377"/>
                  <a:pt x="17475" y="13676"/>
                  <a:pt x="17871" y="12107"/>
                </a:cubicBezTo>
                <a:cubicBezTo>
                  <a:pt x="18657" y="9362"/>
                  <a:pt x="17984" y="6539"/>
                  <a:pt x="16017" y="5127"/>
                </a:cubicBezTo>
                <a:cubicBezTo>
                  <a:pt x="15231" y="4574"/>
                  <a:pt x="14332" y="4347"/>
                  <a:pt x="13483" y="4032"/>
                </a:cubicBezTo>
                <a:cubicBezTo>
                  <a:pt x="12188" y="3558"/>
                  <a:pt x="11289" y="4505"/>
                  <a:pt x="10617" y="5917"/>
                </a:cubicBezTo>
                <a:cubicBezTo>
                  <a:pt x="9208" y="8977"/>
                  <a:pt x="10058" y="12433"/>
                  <a:pt x="12414" y="13686"/>
                </a:cubicBezTo>
                <a:cubicBezTo>
                  <a:pt x="13143" y="14002"/>
                  <a:pt x="13879" y="14318"/>
                  <a:pt x="14608" y="14466"/>
                </a:cubicBezTo>
                <a:lnTo>
                  <a:pt x="14608" y="14466"/>
                </a:lnTo>
                <a:close/>
                <a:moveTo>
                  <a:pt x="8536" y="15009"/>
                </a:moveTo>
                <a:cubicBezTo>
                  <a:pt x="6569" y="11169"/>
                  <a:pt x="7014" y="7477"/>
                  <a:pt x="8763" y="4022"/>
                </a:cubicBezTo>
                <a:cubicBezTo>
                  <a:pt x="7021" y="3005"/>
                  <a:pt x="5387" y="3390"/>
                  <a:pt x="4261" y="5038"/>
                </a:cubicBezTo>
                <a:cubicBezTo>
                  <a:pt x="3023" y="6924"/>
                  <a:pt x="2294" y="10369"/>
                  <a:pt x="3023" y="12255"/>
                </a:cubicBezTo>
                <a:cubicBezTo>
                  <a:pt x="4205" y="15315"/>
                  <a:pt x="6285" y="15078"/>
                  <a:pt x="8536" y="14999"/>
                </a:cubicBezTo>
                <a:lnTo>
                  <a:pt x="8536" y="1499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5" name="Google Shape;2025;p39"/>
          <p:cNvSpPr/>
          <p:nvPr/>
        </p:nvSpPr>
        <p:spPr>
          <a:xfrm>
            <a:off x="7689330" y="1960114"/>
            <a:ext cx="39805" cy="13446"/>
          </a:xfrm>
          <a:custGeom>
            <a:rect b="b" l="l" r="r" t="t"/>
            <a:pathLst>
              <a:path extrusionOk="0" h="21600" w="21487">
                <a:moveTo>
                  <a:pt x="14961" y="21600"/>
                </a:moveTo>
                <a:cubicBezTo>
                  <a:pt x="11410" y="20865"/>
                  <a:pt x="7843" y="20129"/>
                  <a:pt x="4292" y="19394"/>
                </a:cubicBezTo>
                <a:cubicBezTo>
                  <a:pt x="1343" y="18659"/>
                  <a:pt x="0" y="15763"/>
                  <a:pt x="0" y="10249"/>
                </a:cubicBezTo>
                <a:cubicBezTo>
                  <a:pt x="0" y="5147"/>
                  <a:pt x="1112" y="1838"/>
                  <a:pt x="4169" y="1103"/>
                </a:cubicBezTo>
                <a:cubicBezTo>
                  <a:pt x="8337" y="368"/>
                  <a:pt x="12506" y="368"/>
                  <a:pt x="16814" y="0"/>
                </a:cubicBezTo>
                <a:cubicBezTo>
                  <a:pt x="17555" y="0"/>
                  <a:pt x="18280" y="735"/>
                  <a:pt x="19022" y="1471"/>
                </a:cubicBezTo>
                <a:cubicBezTo>
                  <a:pt x="20612" y="3309"/>
                  <a:pt x="21600" y="6204"/>
                  <a:pt x="21476" y="11351"/>
                </a:cubicBezTo>
                <a:cubicBezTo>
                  <a:pt x="21476" y="13557"/>
                  <a:pt x="21106" y="16085"/>
                  <a:pt x="20612" y="17923"/>
                </a:cubicBezTo>
                <a:cubicBezTo>
                  <a:pt x="19994" y="19762"/>
                  <a:pt x="19392" y="20865"/>
                  <a:pt x="18528" y="21232"/>
                </a:cubicBezTo>
                <a:cubicBezTo>
                  <a:pt x="17292" y="21600"/>
                  <a:pt x="16073" y="21600"/>
                  <a:pt x="14961" y="21600"/>
                </a:cubicBezTo>
                <a:lnTo>
                  <a:pt x="14961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6" name="Google Shape;2026;p39"/>
          <p:cNvSpPr/>
          <p:nvPr/>
        </p:nvSpPr>
        <p:spPr>
          <a:xfrm>
            <a:off x="7868179" y="1962356"/>
            <a:ext cx="45963" cy="11076"/>
          </a:xfrm>
          <a:custGeom>
            <a:rect b="b" l="l" r="r" t="t"/>
            <a:pathLst>
              <a:path extrusionOk="0" h="20997" w="21503">
                <a:moveTo>
                  <a:pt x="10321" y="20383"/>
                </a:moveTo>
                <a:lnTo>
                  <a:pt x="3090" y="20383"/>
                </a:lnTo>
                <a:cubicBezTo>
                  <a:pt x="2447" y="20817"/>
                  <a:pt x="2032" y="20383"/>
                  <a:pt x="1497" y="19514"/>
                </a:cubicBezTo>
                <a:cubicBezTo>
                  <a:pt x="854" y="17778"/>
                  <a:pt x="10" y="15227"/>
                  <a:pt x="10" y="12188"/>
                </a:cubicBezTo>
                <a:cubicBezTo>
                  <a:pt x="-97" y="9583"/>
                  <a:pt x="653" y="6164"/>
                  <a:pt x="1175" y="4427"/>
                </a:cubicBezTo>
                <a:cubicBezTo>
                  <a:pt x="1818" y="3124"/>
                  <a:pt x="2554" y="1822"/>
                  <a:pt x="3304" y="1822"/>
                </a:cubicBezTo>
                <a:cubicBezTo>
                  <a:pt x="7670" y="954"/>
                  <a:pt x="12035" y="519"/>
                  <a:pt x="16508" y="85"/>
                </a:cubicBezTo>
                <a:cubicBezTo>
                  <a:pt x="17566" y="-349"/>
                  <a:pt x="18744" y="954"/>
                  <a:pt x="19802" y="2256"/>
                </a:cubicBezTo>
                <a:cubicBezTo>
                  <a:pt x="20552" y="3559"/>
                  <a:pt x="21503" y="6978"/>
                  <a:pt x="21503" y="10017"/>
                </a:cubicBezTo>
                <a:cubicBezTo>
                  <a:pt x="21503" y="13056"/>
                  <a:pt x="20753" y="16475"/>
                  <a:pt x="20017" y="18646"/>
                </a:cubicBezTo>
                <a:cubicBezTo>
                  <a:pt x="19267" y="20383"/>
                  <a:pt x="18530" y="21251"/>
                  <a:pt x="17673" y="20817"/>
                </a:cubicBezTo>
                <a:cubicBezTo>
                  <a:pt x="15223" y="21251"/>
                  <a:pt x="12772" y="20817"/>
                  <a:pt x="10335" y="20383"/>
                </a:cubicBezTo>
                <a:lnTo>
                  <a:pt x="10335" y="203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7" name="Google Shape;2027;p39"/>
          <p:cNvSpPr/>
          <p:nvPr/>
        </p:nvSpPr>
        <p:spPr>
          <a:xfrm>
            <a:off x="7805432" y="1963516"/>
            <a:ext cx="43474" cy="11439"/>
          </a:xfrm>
          <a:custGeom>
            <a:rect b="b" l="l" r="r" t="t"/>
            <a:pathLst>
              <a:path extrusionOk="0" h="21281" w="21495">
                <a:moveTo>
                  <a:pt x="10906" y="21174"/>
                </a:moveTo>
                <a:cubicBezTo>
                  <a:pt x="8091" y="20323"/>
                  <a:pt x="5177" y="19472"/>
                  <a:pt x="2475" y="18621"/>
                </a:cubicBezTo>
                <a:cubicBezTo>
                  <a:pt x="1018" y="18195"/>
                  <a:pt x="0" y="15641"/>
                  <a:pt x="0" y="9736"/>
                </a:cubicBezTo>
                <a:cubicBezTo>
                  <a:pt x="0" y="3405"/>
                  <a:pt x="1231" y="1702"/>
                  <a:pt x="2589" y="1702"/>
                </a:cubicBezTo>
                <a:cubicBezTo>
                  <a:pt x="7879" y="851"/>
                  <a:pt x="13155" y="426"/>
                  <a:pt x="18446" y="0"/>
                </a:cubicBezTo>
                <a:cubicBezTo>
                  <a:pt x="20468" y="0"/>
                  <a:pt x="21487" y="3831"/>
                  <a:pt x="21487" y="9310"/>
                </a:cubicBezTo>
                <a:cubicBezTo>
                  <a:pt x="21600" y="15216"/>
                  <a:pt x="20582" y="19898"/>
                  <a:pt x="18446" y="20749"/>
                </a:cubicBezTo>
                <a:cubicBezTo>
                  <a:pt x="15970" y="21600"/>
                  <a:pt x="13382" y="21174"/>
                  <a:pt x="10807" y="21174"/>
                </a:cubicBezTo>
                <a:lnTo>
                  <a:pt x="10920" y="2117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8" name="Google Shape;2028;p39"/>
          <p:cNvSpPr/>
          <p:nvPr/>
        </p:nvSpPr>
        <p:spPr>
          <a:xfrm>
            <a:off x="7748001" y="1962173"/>
            <a:ext cx="39556" cy="11610"/>
          </a:xfrm>
          <a:custGeom>
            <a:rect b="b" l="l" r="r" t="t"/>
            <a:pathLst>
              <a:path extrusionOk="0" h="21600" w="21238">
                <a:moveTo>
                  <a:pt x="12041" y="21600"/>
                </a:moveTo>
                <a:cubicBezTo>
                  <a:pt x="9109" y="20749"/>
                  <a:pt x="6300" y="19898"/>
                  <a:pt x="3383" y="19046"/>
                </a:cubicBezTo>
                <a:cubicBezTo>
                  <a:pt x="2769" y="18621"/>
                  <a:pt x="2170" y="18195"/>
                  <a:pt x="1556" y="17344"/>
                </a:cubicBezTo>
                <a:cubicBezTo>
                  <a:pt x="451" y="15641"/>
                  <a:pt x="-271" y="12715"/>
                  <a:pt x="97" y="8459"/>
                </a:cubicBezTo>
                <a:cubicBezTo>
                  <a:pt x="343" y="5905"/>
                  <a:pt x="1310" y="4256"/>
                  <a:pt x="2047" y="2554"/>
                </a:cubicBezTo>
                <a:cubicBezTo>
                  <a:pt x="2416" y="2128"/>
                  <a:pt x="2784" y="1702"/>
                  <a:pt x="3260" y="2128"/>
                </a:cubicBezTo>
                <a:cubicBezTo>
                  <a:pt x="7528" y="1277"/>
                  <a:pt x="11796" y="851"/>
                  <a:pt x="15956" y="0"/>
                </a:cubicBezTo>
                <a:cubicBezTo>
                  <a:pt x="17061" y="0"/>
                  <a:pt x="18151" y="426"/>
                  <a:pt x="19134" y="1277"/>
                </a:cubicBezTo>
                <a:cubicBezTo>
                  <a:pt x="19748" y="1702"/>
                  <a:pt x="20239" y="2554"/>
                  <a:pt x="20592" y="4256"/>
                </a:cubicBezTo>
                <a:cubicBezTo>
                  <a:pt x="20945" y="5959"/>
                  <a:pt x="21206" y="8087"/>
                  <a:pt x="21206" y="9736"/>
                </a:cubicBezTo>
                <a:cubicBezTo>
                  <a:pt x="21329" y="12290"/>
                  <a:pt x="21083" y="13939"/>
                  <a:pt x="20715" y="16067"/>
                </a:cubicBezTo>
                <a:cubicBezTo>
                  <a:pt x="20346" y="17769"/>
                  <a:pt x="19732" y="19046"/>
                  <a:pt x="19134" y="19898"/>
                </a:cubicBezTo>
                <a:cubicBezTo>
                  <a:pt x="18151" y="20749"/>
                  <a:pt x="17061" y="21174"/>
                  <a:pt x="15956" y="21600"/>
                </a:cubicBezTo>
                <a:cubicBezTo>
                  <a:pt x="14851" y="21600"/>
                  <a:pt x="13392" y="21600"/>
                  <a:pt x="12057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9" name="Google Shape;2029;p39"/>
          <p:cNvSpPr/>
          <p:nvPr/>
        </p:nvSpPr>
        <p:spPr>
          <a:xfrm>
            <a:off x="8085221" y="1873465"/>
            <a:ext cx="282528" cy="226761"/>
          </a:xfrm>
          <a:custGeom>
            <a:rect b="b" l="l" r="r" t="t"/>
            <a:pathLst>
              <a:path extrusionOk="0" h="21499" w="21600">
                <a:moveTo>
                  <a:pt x="20817" y="8002"/>
                </a:moveTo>
                <a:lnTo>
                  <a:pt x="20747" y="7958"/>
                </a:lnTo>
                <a:cubicBezTo>
                  <a:pt x="20557" y="7828"/>
                  <a:pt x="20347" y="7744"/>
                  <a:pt x="20140" y="7657"/>
                </a:cubicBezTo>
                <a:cubicBezTo>
                  <a:pt x="19602" y="7462"/>
                  <a:pt x="19079" y="7291"/>
                  <a:pt x="18559" y="7118"/>
                </a:cubicBezTo>
                <a:cubicBezTo>
                  <a:pt x="18369" y="7053"/>
                  <a:pt x="18176" y="6988"/>
                  <a:pt x="17969" y="6923"/>
                </a:cubicBezTo>
                <a:cubicBezTo>
                  <a:pt x="17864" y="6879"/>
                  <a:pt x="17726" y="6857"/>
                  <a:pt x="17586" y="6792"/>
                </a:cubicBezTo>
                <a:lnTo>
                  <a:pt x="17308" y="6706"/>
                </a:lnTo>
                <a:lnTo>
                  <a:pt x="17308" y="4916"/>
                </a:lnTo>
                <a:cubicBezTo>
                  <a:pt x="17308" y="4249"/>
                  <a:pt x="17326" y="3558"/>
                  <a:pt x="17308" y="2847"/>
                </a:cubicBezTo>
                <a:cubicBezTo>
                  <a:pt x="17291" y="1771"/>
                  <a:pt x="16788" y="930"/>
                  <a:pt x="15953" y="605"/>
                </a:cubicBezTo>
                <a:lnTo>
                  <a:pt x="15918" y="583"/>
                </a:lnTo>
                <a:cubicBezTo>
                  <a:pt x="15796" y="540"/>
                  <a:pt x="15675" y="475"/>
                  <a:pt x="15535" y="453"/>
                </a:cubicBezTo>
                <a:lnTo>
                  <a:pt x="15118" y="409"/>
                </a:lnTo>
                <a:cubicBezTo>
                  <a:pt x="14405" y="301"/>
                  <a:pt x="13657" y="195"/>
                  <a:pt x="12929" y="130"/>
                </a:cubicBezTo>
                <a:cubicBezTo>
                  <a:pt x="12564" y="87"/>
                  <a:pt x="12182" y="87"/>
                  <a:pt x="11834" y="87"/>
                </a:cubicBezTo>
                <a:lnTo>
                  <a:pt x="11296" y="87"/>
                </a:lnTo>
                <a:cubicBezTo>
                  <a:pt x="10914" y="87"/>
                  <a:pt x="10531" y="65"/>
                  <a:pt x="10149" y="43"/>
                </a:cubicBezTo>
                <a:cubicBezTo>
                  <a:pt x="9506" y="22"/>
                  <a:pt x="8846" y="0"/>
                  <a:pt x="8185" y="0"/>
                </a:cubicBezTo>
                <a:lnTo>
                  <a:pt x="7595" y="0"/>
                </a:lnTo>
                <a:cubicBezTo>
                  <a:pt x="6935" y="22"/>
                  <a:pt x="6292" y="65"/>
                  <a:pt x="5649" y="130"/>
                </a:cubicBezTo>
                <a:cubicBezTo>
                  <a:pt x="5249" y="174"/>
                  <a:pt x="4832" y="195"/>
                  <a:pt x="4416" y="217"/>
                </a:cubicBezTo>
                <a:cubicBezTo>
                  <a:pt x="3461" y="260"/>
                  <a:pt x="2540" y="431"/>
                  <a:pt x="1618" y="713"/>
                </a:cubicBezTo>
                <a:cubicBezTo>
                  <a:pt x="1148" y="865"/>
                  <a:pt x="732" y="1188"/>
                  <a:pt x="453" y="1684"/>
                </a:cubicBezTo>
                <a:cubicBezTo>
                  <a:pt x="157" y="2158"/>
                  <a:pt x="0" y="2739"/>
                  <a:pt x="0" y="3343"/>
                </a:cubicBezTo>
                <a:cubicBezTo>
                  <a:pt x="35" y="4723"/>
                  <a:pt x="35" y="6123"/>
                  <a:pt x="35" y="7481"/>
                </a:cubicBezTo>
                <a:lnTo>
                  <a:pt x="35" y="10068"/>
                </a:lnTo>
                <a:cubicBezTo>
                  <a:pt x="17" y="10735"/>
                  <a:pt x="17" y="11426"/>
                  <a:pt x="52" y="12072"/>
                </a:cubicBezTo>
                <a:cubicBezTo>
                  <a:pt x="122" y="13623"/>
                  <a:pt x="400" y="14398"/>
                  <a:pt x="1843" y="14724"/>
                </a:cubicBezTo>
                <a:cubicBezTo>
                  <a:pt x="1948" y="14745"/>
                  <a:pt x="2068" y="14767"/>
                  <a:pt x="2173" y="14789"/>
                </a:cubicBezTo>
                <a:cubicBezTo>
                  <a:pt x="2243" y="14810"/>
                  <a:pt x="2331" y="14810"/>
                  <a:pt x="2398" y="14832"/>
                </a:cubicBezTo>
                <a:cubicBezTo>
                  <a:pt x="2556" y="14875"/>
                  <a:pt x="2711" y="14897"/>
                  <a:pt x="2886" y="14940"/>
                </a:cubicBezTo>
                <a:lnTo>
                  <a:pt x="3198" y="15006"/>
                </a:lnTo>
                <a:lnTo>
                  <a:pt x="3198" y="15092"/>
                </a:lnTo>
                <a:cubicBezTo>
                  <a:pt x="3198" y="15136"/>
                  <a:pt x="3216" y="15201"/>
                  <a:pt x="3216" y="15222"/>
                </a:cubicBezTo>
                <a:cubicBezTo>
                  <a:pt x="3233" y="15309"/>
                  <a:pt x="3233" y="15374"/>
                  <a:pt x="3233" y="15437"/>
                </a:cubicBezTo>
                <a:cubicBezTo>
                  <a:pt x="3146" y="16191"/>
                  <a:pt x="3406" y="16708"/>
                  <a:pt x="4034" y="17053"/>
                </a:cubicBezTo>
                <a:cubicBezTo>
                  <a:pt x="4224" y="17161"/>
                  <a:pt x="4416" y="17267"/>
                  <a:pt x="4606" y="17375"/>
                </a:cubicBezTo>
                <a:cubicBezTo>
                  <a:pt x="5144" y="17698"/>
                  <a:pt x="5684" y="17958"/>
                  <a:pt x="6240" y="18194"/>
                </a:cubicBezTo>
                <a:cubicBezTo>
                  <a:pt x="8030" y="18840"/>
                  <a:pt x="9853" y="19401"/>
                  <a:pt x="11609" y="19962"/>
                </a:cubicBezTo>
                <a:lnTo>
                  <a:pt x="11904" y="20049"/>
                </a:lnTo>
                <a:cubicBezTo>
                  <a:pt x="13467" y="20545"/>
                  <a:pt x="15050" y="20998"/>
                  <a:pt x="16371" y="21386"/>
                </a:cubicBezTo>
                <a:cubicBezTo>
                  <a:pt x="17118" y="21600"/>
                  <a:pt x="17621" y="21516"/>
                  <a:pt x="18039" y="21085"/>
                </a:cubicBezTo>
                <a:cubicBezTo>
                  <a:pt x="18351" y="20784"/>
                  <a:pt x="18629" y="20418"/>
                  <a:pt x="18856" y="20008"/>
                </a:cubicBezTo>
                <a:cubicBezTo>
                  <a:pt x="19081" y="19556"/>
                  <a:pt x="19256" y="19081"/>
                  <a:pt x="19394" y="18563"/>
                </a:cubicBezTo>
                <a:cubicBezTo>
                  <a:pt x="19724" y="17400"/>
                  <a:pt x="20054" y="16237"/>
                  <a:pt x="20367" y="15092"/>
                </a:cubicBezTo>
                <a:cubicBezTo>
                  <a:pt x="20540" y="14425"/>
                  <a:pt x="20732" y="13777"/>
                  <a:pt x="20922" y="13110"/>
                </a:cubicBezTo>
                <a:cubicBezTo>
                  <a:pt x="21287" y="11795"/>
                  <a:pt x="21513" y="10697"/>
                  <a:pt x="21600" y="9639"/>
                </a:cubicBezTo>
                <a:cubicBezTo>
                  <a:pt x="21583" y="8929"/>
                  <a:pt x="21340" y="8281"/>
                  <a:pt x="20817" y="8002"/>
                </a:cubicBezTo>
                <a:close/>
                <a:moveTo>
                  <a:pt x="1425" y="2527"/>
                </a:moveTo>
                <a:cubicBezTo>
                  <a:pt x="1598" y="2313"/>
                  <a:pt x="1860" y="2226"/>
                  <a:pt x="2016" y="2183"/>
                </a:cubicBezTo>
                <a:cubicBezTo>
                  <a:pt x="2851" y="1988"/>
                  <a:pt x="3684" y="1860"/>
                  <a:pt x="4534" y="1795"/>
                </a:cubicBezTo>
                <a:cubicBezTo>
                  <a:pt x="7070" y="1559"/>
                  <a:pt x="9591" y="1581"/>
                  <a:pt x="12372" y="1600"/>
                </a:cubicBezTo>
                <a:cubicBezTo>
                  <a:pt x="13397" y="1621"/>
                  <a:pt x="14423" y="1643"/>
                  <a:pt x="15430" y="1922"/>
                </a:cubicBezTo>
                <a:cubicBezTo>
                  <a:pt x="16003" y="2074"/>
                  <a:pt x="16231" y="2397"/>
                  <a:pt x="16248" y="3107"/>
                </a:cubicBezTo>
                <a:cubicBezTo>
                  <a:pt x="16266" y="3365"/>
                  <a:pt x="16248" y="3625"/>
                  <a:pt x="16248" y="3926"/>
                </a:cubicBezTo>
                <a:lnTo>
                  <a:pt x="16248" y="4488"/>
                </a:lnTo>
                <a:lnTo>
                  <a:pt x="16143" y="4488"/>
                </a:lnTo>
                <a:cubicBezTo>
                  <a:pt x="15360" y="4466"/>
                  <a:pt x="14580" y="4466"/>
                  <a:pt x="13815" y="4444"/>
                </a:cubicBezTo>
                <a:cubicBezTo>
                  <a:pt x="12007" y="4401"/>
                  <a:pt x="10321" y="4379"/>
                  <a:pt x="8603" y="4379"/>
                </a:cubicBezTo>
                <a:cubicBezTo>
                  <a:pt x="6884" y="4379"/>
                  <a:pt x="5092" y="4422"/>
                  <a:pt x="3391" y="4444"/>
                </a:cubicBezTo>
                <a:cubicBezTo>
                  <a:pt x="2626" y="4466"/>
                  <a:pt x="1863" y="4488"/>
                  <a:pt x="1080" y="4488"/>
                </a:cubicBezTo>
                <a:lnTo>
                  <a:pt x="1010" y="4488"/>
                </a:lnTo>
                <a:lnTo>
                  <a:pt x="993" y="4401"/>
                </a:lnTo>
                <a:cubicBezTo>
                  <a:pt x="835" y="3734"/>
                  <a:pt x="975" y="3107"/>
                  <a:pt x="1428" y="2524"/>
                </a:cubicBezTo>
                <a:close/>
                <a:moveTo>
                  <a:pt x="973" y="5716"/>
                </a:moveTo>
                <a:lnTo>
                  <a:pt x="1078" y="5716"/>
                </a:lnTo>
                <a:cubicBezTo>
                  <a:pt x="1686" y="5716"/>
                  <a:pt x="2293" y="5694"/>
                  <a:pt x="2886" y="5694"/>
                </a:cubicBezTo>
                <a:cubicBezTo>
                  <a:pt x="4224" y="5673"/>
                  <a:pt x="5614" y="5651"/>
                  <a:pt x="6970" y="5673"/>
                </a:cubicBezTo>
                <a:cubicBezTo>
                  <a:pt x="8135" y="5694"/>
                  <a:pt x="9351" y="5716"/>
                  <a:pt x="10496" y="5738"/>
                </a:cubicBezTo>
                <a:cubicBezTo>
                  <a:pt x="10984" y="5759"/>
                  <a:pt x="11451" y="5781"/>
                  <a:pt x="11957" y="5781"/>
                </a:cubicBezTo>
                <a:lnTo>
                  <a:pt x="13902" y="5824"/>
                </a:lnTo>
                <a:cubicBezTo>
                  <a:pt x="14475" y="5846"/>
                  <a:pt x="15050" y="5868"/>
                  <a:pt x="15623" y="5868"/>
                </a:cubicBezTo>
                <a:lnTo>
                  <a:pt x="16213" y="5868"/>
                </a:lnTo>
                <a:lnTo>
                  <a:pt x="16213" y="6795"/>
                </a:lnTo>
                <a:lnTo>
                  <a:pt x="12824" y="6795"/>
                </a:lnTo>
                <a:cubicBezTo>
                  <a:pt x="8968" y="6795"/>
                  <a:pt x="4987" y="6773"/>
                  <a:pt x="1078" y="7009"/>
                </a:cubicBezTo>
                <a:lnTo>
                  <a:pt x="973" y="7009"/>
                </a:lnTo>
                <a:lnTo>
                  <a:pt x="973" y="5716"/>
                </a:lnTo>
                <a:lnTo>
                  <a:pt x="973" y="5716"/>
                </a:lnTo>
                <a:close/>
                <a:moveTo>
                  <a:pt x="3684" y="13734"/>
                </a:moveTo>
                <a:cubicBezTo>
                  <a:pt x="3441" y="13712"/>
                  <a:pt x="3163" y="13690"/>
                  <a:pt x="2919" y="13690"/>
                </a:cubicBezTo>
                <a:cubicBezTo>
                  <a:pt x="2589" y="13647"/>
                  <a:pt x="2258" y="13604"/>
                  <a:pt x="1946" y="13517"/>
                </a:cubicBezTo>
                <a:lnTo>
                  <a:pt x="1703" y="13474"/>
                </a:lnTo>
                <a:cubicBezTo>
                  <a:pt x="1355" y="13408"/>
                  <a:pt x="1148" y="13129"/>
                  <a:pt x="1113" y="12720"/>
                </a:cubicBezTo>
                <a:cubicBezTo>
                  <a:pt x="1095" y="12590"/>
                  <a:pt x="1095" y="12462"/>
                  <a:pt x="1078" y="12332"/>
                </a:cubicBezTo>
                <a:cubicBezTo>
                  <a:pt x="1043" y="12031"/>
                  <a:pt x="1043" y="11708"/>
                  <a:pt x="1025" y="11383"/>
                </a:cubicBezTo>
                <a:cubicBezTo>
                  <a:pt x="1008" y="10716"/>
                  <a:pt x="1025" y="10090"/>
                  <a:pt x="1025" y="9401"/>
                </a:cubicBezTo>
                <a:lnTo>
                  <a:pt x="1025" y="8430"/>
                </a:lnTo>
                <a:lnTo>
                  <a:pt x="1113" y="8408"/>
                </a:lnTo>
                <a:cubicBezTo>
                  <a:pt x="1165" y="8408"/>
                  <a:pt x="1218" y="8387"/>
                  <a:pt x="1286" y="8387"/>
                </a:cubicBezTo>
                <a:cubicBezTo>
                  <a:pt x="1390" y="8365"/>
                  <a:pt x="1493" y="8343"/>
                  <a:pt x="1598" y="8343"/>
                </a:cubicBezTo>
                <a:lnTo>
                  <a:pt x="3284" y="8343"/>
                </a:lnTo>
                <a:cubicBezTo>
                  <a:pt x="3787" y="8322"/>
                  <a:pt x="4292" y="8322"/>
                  <a:pt x="4794" y="8300"/>
                </a:cubicBezTo>
                <a:cubicBezTo>
                  <a:pt x="5715" y="8278"/>
                  <a:pt x="6670" y="8257"/>
                  <a:pt x="7610" y="8257"/>
                </a:cubicBezTo>
                <a:cubicBezTo>
                  <a:pt x="9486" y="8257"/>
                  <a:pt x="11364" y="8300"/>
                  <a:pt x="13205" y="8300"/>
                </a:cubicBezTo>
                <a:cubicBezTo>
                  <a:pt x="14005" y="8322"/>
                  <a:pt x="14803" y="8322"/>
                  <a:pt x="15603" y="8343"/>
                </a:cubicBezTo>
                <a:lnTo>
                  <a:pt x="16158" y="8343"/>
                </a:lnTo>
                <a:cubicBezTo>
                  <a:pt x="16158" y="8343"/>
                  <a:pt x="16193" y="8883"/>
                  <a:pt x="16193" y="8926"/>
                </a:cubicBezTo>
                <a:cubicBezTo>
                  <a:pt x="16211" y="10111"/>
                  <a:pt x="16263" y="11275"/>
                  <a:pt x="16054" y="12590"/>
                </a:cubicBezTo>
                <a:cubicBezTo>
                  <a:pt x="15931" y="13452"/>
                  <a:pt x="15758" y="13644"/>
                  <a:pt x="15063" y="13775"/>
                </a:cubicBezTo>
                <a:cubicBezTo>
                  <a:pt x="15011" y="13796"/>
                  <a:pt x="14958" y="13796"/>
                  <a:pt x="14906" y="13796"/>
                </a:cubicBezTo>
                <a:cubicBezTo>
                  <a:pt x="14123" y="13818"/>
                  <a:pt x="13360" y="13818"/>
                  <a:pt x="12577" y="13840"/>
                </a:cubicBezTo>
                <a:cubicBezTo>
                  <a:pt x="10769" y="13883"/>
                  <a:pt x="8894" y="13905"/>
                  <a:pt x="7051" y="13905"/>
                </a:cubicBezTo>
                <a:lnTo>
                  <a:pt x="6790" y="13905"/>
                </a:lnTo>
                <a:cubicBezTo>
                  <a:pt x="5765" y="13883"/>
                  <a:pt x="4705" y="13818"/>
                  <a:pt x="3679" y="13731"/>
                </a:cubicBezTo>
                <a:close/>
                <a:moveTo>
                  <a:pt x="18872" y="14726"/>
                </a:moveTo>
                <a:cubicBezTo>
                  <a:pt x="18872" y="14770"/>
                  <a:pt x="18854" y="14813"/>
                  <a:pt x="18854" y="14856"/>
                </a:cubicBezTo>
                <a:cubicBezTo>
                  <a:pt x="18854" y="14943"/>
                  <a:pt x="18837" y="15030"/>
                  <a:pt x="18819" y="15114"/>
                </a:cubicBezTo>
                <a:cubicBezTo>
                  <a:pt x="18506" y="16299"/>
                  <a:pt x="18211" y="17484"/>
                  <a:pt x="17899" y="18669"/>
                </a:cubicBezTo>
                <a:cubicBezTo>
                  <a:pt x="17829" y="18905"/>
                  <a:pt x="17741" y="19143"/>
                  <a:pt x="17639" y="19379"/>
                </a:cubicBezTo>
                <a:cubicBezTo>
                  <a:pt x="17448" y="19789"/>
                  <a:pt x="17291" y="19962"/>
                  <a:pt x="17013" y="19962"/>
                </a:cubicBezTo>
                <a:cubicBezTo>
                  <a:pt x="16891" y="19962"/>
                  <a:pt x="16771" y="19919"/>
                  <a:pt x="16648" y="19897"/>
                </a:cubicBezTo>
                <a:cubicBezTo>
                  <a:pt x="16145" y="19745"/>
                  <a:pt x="15658" y="19596"/>
                  <a:pt x="15153" y="19444"/>
                </a:cubicBezTo>
                <a:cubicBezTo>
                  <a:pt x="14840" y="19358"/>
                  <a:pt x="14545" y="19249"/>
                  <a:pt x="14232" y="19165"/>
                </a:cubicBezTo>
                <a:cubicBezTo>
                  <a:pt x="13590" y="18970"/>
                  <a:pt x="12929" y="18777"/>
                  <a:pt x="12287" y="18582"/>
                </a:cubicBezTo>
                <a:cubicBezTo>
                  <a:pt x="10809" y="18129"/>
                  <a:pt x="9263" y="17655"/>
                  <a:pt x="7752" y="17180"/>
                </a:cubicBezTo>
                <a:cubicBezTo>
                  <a:pt x="6745" y="16879"/>
                  <a:pt x="5702" y="16535"/>
                  <a:pt x="4764" y="15909"/>
                </a:cubicBezTo>
                <a:cubicBezTo>
                  <a:pt x="4486" y="15735"/>
                  <a:pt x="4469" y="15694"/>
                  <a:pt x="4469" y="15241"/>
                </a:cubicBezTo>
                <a:lnTo>
                  <a:pt x="4469" y="15133"/>
                </a:lnTo>
                <a:lnTo>
                  <a:pt x="4556" y="15111"/>
                </a:lnTo>
                <a:cubicBezTo>
                  <a:pt x="5094" y="15068"/>
                  <a:pt x="5651" y="15068"/>
                  <a:pt x="6207" y="15155"/>
                </a:cubicBezTo>
                <a:cubicBezTo>
                  <a:pt x="6242" y="15155"/>
                  <a:pt x="6312" y="15176"/>
                  <a:pt x="6347" y="15176"/>
                </a:cubicBezTo>
                <a:cubicBezTo>
                  <a:pt x="6399" y="15198"/>
                  <a:pt x="6469" y="15198"/>
                  <a:pt x="6519" y="15198"/>
                </a:cubicBezTo>
                <a:cubicBezTo>
                  <a:pt x="6989" y="15220"/>
                  <a:pt x="7475" y="15220"/>
                  <a:pt x="7927" y="15241"/>
                </a:cubicBezTo>
                <a:cubicBezTo>
                  <a:pt x="9093" y="15285"/>
                  <a:pt x="10308" y="15307"/>
                  <a:pt x="11489" y="15307"/>
                </a:cubicBezTo>
                <a:cubicBezTo>
                  <a:pt x="12722" y="15285"/>
                  <a:pt x="14007" y="15198"/>
                  <a:pt x="15277" y="15071"/>
                </a:cubicBezTo>
                <a:cubicBezTo>
                  <a:pt x="16025" y="14984"/>
                  <a:pt x="16545" y="14596"/>
                  <a:pt x="16858" y="13886"/>
                </a:cubicBezTo>
                <a:lnTo>
                  <a:pt x="16893" y="13799"/>
                </a:lnTo>
                <a:lnTo>
                  <a:pt x="18856" y="14640"/>
                </a:lnTo>
                <a:lnTo>
                  <a:pt x="18874" y="14726"/>
                </a:lnTo>
                <a:close/>
                <a:moveTo>
                  <a:pt x="19707" y="12053"/>
                </a:moveTo>
                <a:lnTo>
                  <a:pt x="19324" y="13455"/>
                </a:lnTo>
                <a:lnTo>
                  <a:pt x="17308" y="12766"/>
                </a:lnTo>
                <a:lnTo>
                  <a:pt x="17186" y="12701"/>
                </a:lnTo>
                <a:cubicBezTo>
                  <a:pt x="17256" y="12313"/>
                  <a:pt x="17238" y="12012"/>
                  <a:pt x="17291" y="11665"/>
                </a:cubicBezTo>
                <a:cubicBezTo>
                  <a:pt x="17326" y="11451"/>
                  <a:pt x="17343" y="10824"/>
                  <a:pt x="17343" y="10824"/>
                </a:cubicBezTo>
                <a:lnTo>
                  <a:pt x="19724" y="11923"/>
                </a:lnTo>
                <a:lnTo>
                  <a:pt x="19707" y="12053"/>
                </a:lnTo>
                <a:close/>
                <a:moveTo>
                  <a:pt x="20054" y="10567"/>
                </a:moveTo>
                <a:lnTo>
                  <a:pt x="19949" y="10545"/>
                </a:lnTo>
                <a:cubicBezTo>
                  <a:pt x="19114" y="10331"/>
                  <a:pt x="18281" y="10049"/>
                  <a:pt x="17481" y="9705"/>
                </a:cubicBezTo>
                <a:lnTo>
                  <a:pt x="17429" y="9661"/>
                </a:lnTo>
                <a:lnTo>
                  <a:pt x="17429" y="8045"/>
                </a:lnTo>
                <a:lnTo>
                  <a:pt x="20227" y="9208"/>
                </a:lnTo>
                <a:lnTo>
                  <a:pt x="20054" y="105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0" name="Google Shape;2030;p39"/>
          <p:cNvSpPr/>
          <p:nvPr/>
        </p:nvSpPr>
        <p:spPr>
          <a:xfrm>
            <a:off x="8156119" y="1901032"/>
            <a:ext cx="33709" cy="11446"/>
          </a:xfrm>
          <a:custGeom>
            <a:rect b="b" l="l" r="r" t="t"/>
            <a:pathLst>
              <a:path extrusionOk="0" h="21294" w="21335">
                <a:moveTo>
                  <a:pt x="21324" y="11013"/>
                </a:moveTo>
                <a:cubicBezTo>
                  <a:pt x="21469" y="16067"/>
                  <a:pt x="20165" y="18195"/>
                  <a:pt x="18011" y="19898"/>
                </a:cubicBezTo>
                <a:lnTo>
                  <a:pt x="17866" y="19898"/>
                </a:lnTo>
                <a:cubicBezTo>
                  <a:pt x="17576" y="20323"/>
                  <a:pt x="16997" y="20749"/>
                  <a:pt x="16707" y="20749"/>
                </a:cubicBezTo>
                <a:cubicBezTo>
                  <a:pt x="15548" y="20749"/>
                  <a:pt x="5337" y="21600"/>
                  <a:pt x="3327" y="21174"/>
                </a:cubicBezTo>
                <a:cubicBezTo>
                  <a:pt x="2458" y="20749"/>
                  <a:pt x="1317" y="20323"/>
                  <a:pt x="883" y="19046"/>
                </a:cubicBezTo>
                <a:cubicBezTo>
                  <a:pt x="14" y="16493"/>
                  <a:pt x="14" y="13141"/>
                  <a:pt x="14" y="9736"/>
                </a:cubicBezTo>
                <a:cubicBezTo>
                  <a:pt x="-131" y="6331"/>
                  <a:pt x="883" y="4256"/>
                  <a:pt x="2024" y="3831"/>
                </a:cubicBezTo>
                <a:cubicBezTo>
                  <a:pt x="5771" y="1702"/>
                  <a:pt x="8795" y="0"/>
                  <a:pt x="12815" y="0"/>
                </a:cubicBezTo>
                <a:cubicBezTo>
                  <a:pt x="14679" y="0"/>
                  <a:pt x="16562" y="426"/>
                  <a:pt x="18427" y="1277"/>
                </a:cubicBezTo>
                <a:cubicBezTo>
                  <a:pt x="20002" y="2128"/>
                  <a:pt x="21161" y="5480"/>
                  <a:pt x="21306" y="110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1" name="Google Shape;2031;p39"/>
          <p:cNvSpPr/>
          <p:nvPr/>
        </p:nvSpPr>
        <p:spPr>
          <a:xfrm>
            <a:off x="8106611" y="1903374"/>
            <a:ext cx="32940" cy="11463"/>
          </a:xfrm>
          <a:custGeom>
            <a:rect b="b" l="l" r="r" t="t"/>
            <a:pathLst>
              <a:path extrusionOk="0" h="20841" w="21600">
                <a:moveTo>
                  <a:pt x="21600" y="9033"/>
                </a:moveTo>
                <a:cubicBezTo>
                  <a:pt x="21600" y="11537"/>
                  <a:pt x="21300" y="16494"/>
                  <a:pt x="19519" y="18163"/>
                </a:cubicBezTo>
                <a:cubicBezTo>
                  <a:pt x="17738" y="18998"/>
                  <a:pt x="16088" y="20250"/>
                  <a:pt x="14306" y="20668"/>
                </a:cubicBezTo>
                <a:cubicBezTo>
                  <a:pt x="12675" y="21085"/>
                  <a:pt x="11025" y="20668"/>
                  <a:pt x="9394" y="20250"/>
                </a:cubicBezTo>
                <a:cubicBezTo>
                  <a:pt x="7162" y="19415"/>
                  <a:pt x="5212" y="18998"/>
                  <a:pt x="3281" y="18163"/>
                </a:cubicBezTo>
                <a:cubicBezTo>
                  <a:pt x="1200" y="17328"/>
                  <a:pt x="0" y="14042"/>
                  <a:pt x="0" y="9868"/>
                </a:cubicBezTo>
                <a:cubicBezTo>
                  <a:pt x="150" y="5746"/>
                  <a:pt x="1200" y="2824"/>
                  <a:pt x="3131" y="2407"/>
                </a:cubicBezTo>
                <a:cubicBezTo>
                  <a:pt x="7744" y="320"/>
                  <a:pt x="18038" y="-515"/>
                  <a:pt x="19069" y="320"/>
                </a:cubicBezTo>
                <a:lnTo>
                  <a:pt x="19669" y="1155"/>
                </a:lnTo>
                <a:cubicBezTo>
                  <a:pt x="20269" y="1572"/>
                  <a:pt x="20869" y="2824"/>
                  <a:pt x="21150" y="4076"/>
                </a:cubicBezTo>
                <a:cubicBezTo>
                  <a:pt x="21300" y="5328"/>
                  <a:pt x="21600" y="6998"/>
                  <a:pt x="21600" y="90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2" name="Google Shape;2032;p39"/>
          <p:cNvSpPr/>
          <p:nvPr/>
        </p:nvSpPr>
        <p:spPr>
          <a:xfrm>
            <a:off x="6102791" y="2695597"/>
            <a:ext cx="65178" cy="58934"/>
          </a:xfrm>
          <a:custGeom>
            <a:rect b="b" l="l" r="r" t="t"/>
            <a:pathLst>
              <a:path extrusionOk="0" h="21548" w="21600">
                <a:moveTo>
                  <a:pt x="19809" y="7005"/>
                </a:moveTo>
                <a:cubicBezTo>
                  <a:pt x="19279" y="6838"/>
                  <a:pt x="18682" y="6838"/>
                  <a:pt x="18076" y="6838"/>
                </a:cubicBezTo>
                <a:cubicBezTo>
                  <a:pt x="17024" y="6838"/>
                  <a:pt x="15963" y="6921"/>
                  <a:pt x="14836" y="7005"/>
                </a:cubicBezTo>
                <a:cubicBezTo>
                  <a:pt x="14305" y="7005"/>
                  <a:pt x="13784" y="7089"/>
                  <a:pt x="13254" y="7089"/>
                </a:cubicBezTo>
                <a:lnTo>
                  <a:pt x="13178" y="7089"/>
                </a:lnTo>
                <a:lnTo>
                  <a:pt x="13102" y="5928"/>
                </a:lnTo>
                <a:cubicBezTo>
                  <a:pt x="13026" y="4768"/>
                  <a:pt x="12951" y="3597"/>
                  <a:pt x="12951" y="2436"/>
                </a:cubicBezTo>
                <a:cubicBezTo>
                  <a:pt x="12875" y="1934"/>
                  <a:pt x="12799" y="1443"/>
                  <a:pt x="12572" y="1025"/>
                </a:cubicBezTo>
                <a:cubicBezTo>
                  <a:pt x="12344" y="607"/>
                  <a:pt x="12117" y="356"/>
                  <a:pt x="11747" y="199"/>
                </a:cubicBezTo>
                <a:cubicBezTo>
                  <a:pt x="11378" y="42"/>
                  <a:pt x="10999" y="-52"/>
                  <a:pt x="10620" y="32"/>
                </a:cubicBezTo>
                <a:cubicBezTo>
                  <a:pt x="10241" y="115"/>
                  <a:pt x="9872" y="283"/>
                  <a:pt x="9568" y="533"/>
                </a:cubicBezTo>
                <a:cubicBezTo>
                  <a:pt x="9265" y="784"/>
                  <a:pt x="9114" y="1203"/>
                  <a:pt x="9038" y="1694"/>
                </a:cubicBezTo>
                <a:cubicBezTo>
                  <a:pt x="8962" y="2196"/>
                  <a:pt x="8886" y="2687"/>
                  <a:pt x="8886" y="3189"/>
                </a:cubicBezTo>
                <a:lnTo>
                  <a:pt x="8886" y="7340"/>
                </a:lnTo>
                <a:lnTo>
                  <a:pt x="8811" y="7340"/>
                </a:lnTo>
                <a:cubicBezTo>
                  <a:pt x="8356" y="7340"/>
                  <a:pt x="7835" y="7423"/>
                  <a:pt x="7380" y="7423"/>
                </a:cubicBezTo>
                <a:cubicBezTo>
                  <a:pt x="6404" y="7507"/>
                  <a:pt x="5343" y="7507"/>
                  <a:pt x="4443" y="7591"/>
                </a:cubicBezTo>
                <a:cubicBezTo>
                  <a:pt x="3543" y="7674"/>
                  <a:pt x="2634" y="7758"/>
                  <a:pt x="1734" y="7925"/>
                </a:cubicBezTo>
                <a:cubicBezTo>
                  <a:pt x="1279" y="8009"/>
                  <a:pt x="758" y="8343"/>
                  <a:pt x="455" y="8751"/>
                </a:cubicBezTo>
                <a:cubicBezTo>
                  <a:pt x="152" y="9169"/>
                  <a:pt x="0" y="9744"/>
                  <a:pt x="0" y="10246"/>
                </a:cubicBezTo>
                <a:cubicBezTo>
                  <a:pt x="0" y="10748"/>
                  <a:pt x="227" y="11239"/>
                  <a:pt x="531" y="11658"/>
                </a:cubicBezTo>
                <a:cubicBezTo>
                  <a:pt x="834" y="12076"/>
                  <a:pt x="1279" y="12243"/>
                  <a:pt x="1734" y="12327"/>
                </a:cubicBezTo>
                <a:cubicBezTo>
                  <a:pt x="2264" y="12410"/>
                  <a:pt x="2861" y="12494"/>
                  <a:pt x="3392" y="12410"/>
                </a:cubicBezTo>
                <a:cubicBezTo>
                  <a:pt x="4671" y="12327"/>
                  <a:pt x="5949" y="12243"/>
                  <a:pt x="7228" y="12243"/>
                </a:cubicBezTo>
                <a:lnTo>
                  <a:pt x="8659" y="12159"/>
                </a:lnTo>
                <a:cubicBezTo>
                  <a:pt x="8659" y="12578"/>
                  <a:pt x="8583" y="12985"/>
                  <a:pt x="8583" y="13320"/>
                </a:cubicBezTo>
                <a:cubicBezTo>
                  <a:pt x="8507" y="14815"/>
                  <a:pt x="8432" y="16226"/>
                  <a:pt x="8356" y="17805"/>
                </a:cubicBezTo>
                <a:cubicBezTo>
                  <a:pt x="8356" y="18558"/>
                  <a:pt x="8432" y="19300"/>
                  <a:pt x="8659" y="19969"/>
                </a:cubicBezTo>
                <a:cubicBezTo>
                  <a:pt x="8811" y="20471"/>
                  <a:pt x="9114" y="20795"/>
                  <a:pt x="9407" y="21130"/>
                </a:cubicBezTo>
                <a:cubicBezTo>
                  <a:pt x="9786" y="21381"/>
                  <a:pt x="10156" y="21548"/>
                  <a:pt x="10686" y="21548"/>
                </a:cubicBezTo>
                <a:lnTo>
                  <a:pt x="10838" y="21548"/>
                </a:lnTo>
                <a:cubicBezTo>
                  <a:pt x="11293" y="21548"/>
                  <a:pt x="11738" y="21381"/>
                  <a:pt x="12117" y="21046"/>
                </a:cubicBezTo>
                <a:cubicBezTo>
                  <a:pt x="12496" y="20712"/>
                  <a:pt x="12723" y="20293"/>
                  <a:pt x="12865" y="19886"/>
                </a:cubicBezTo>
                <a:cubicBezTo>
                  <a:pt x="13007" y="19478"/>
                  <a:pt x="13017" y="19060"/>
                  <a:pt x="13017" y="18642"/>
                </a:cubicBezTo>
                <a:cubicBezTo>
                  <a:pt x="13093" y="17230"/>
                  <a:pt x="13093" y="15902"/>
                  <a:pt x="13168" y="14491"/>
                </a:cubicBezTo>
                <a:cubicBezTo>
                  <a:pt x="13168" y="13738"/>
                  <a:pt x="13244" y="12996"/>
                  <a:pt x="13244" y="12243"/>
                </a:cubicBezTo>
                <a:lnTo>
                  <a:pt x="17233" y="12243"/>
                </a:lnTo>
                <a:cubicBezTo>
                  <a:pt x="18284" y="12243"/>
                  <a:pt x="19269" y="12076"/>
                  <a:pt x="20169" y="11658"/>
                </a:cubicBezTo>
                <a:cubicBezTo>
                  <a:pt x="20624" y="11490"/>
                  <a:pt x="20918" y="11156"/>
                  <a:pt x="21221" y="10832"/>
                </a:cubicBezTo>
                <a:cubicBezTo>
                  <a:pt x="21448" y="10413"/>
                  <a:pt x="21600" y="10006"/>
                  <a:pt x="21600" y="9420"/>
                </a:cubicBezTo>
                <a:cubicBezTo>
                  <a:pt x="21600" y="8918"/>
                  <a:pt x="21373" y="8427"/>
                  <a:pt x="21069" y="8092"/>
                </a:cubicBezTo>
                <a:cubicBezTo>
                  <a:pt x="20766" y="7591"/>
                  <a:pt x="20245" y="7099"/>
                  <a:pt x="19791" y="70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3" name="Google Shape;2033;p39"/>
          <p:cNvSpPr/>
          <p:nvPr/>
        </p:nvSpPr>
        <p:spPr>
          <a:xfrm>
            <a:off x="5909245" y="2646973"/>
            <a:ext cx="285797" cy="260549"/>
          </a:xfrm>
          <a:custGeom>
            <a:rect b="b" l="l" r="r" t="t"/>
            <a:pathLst>
              <a:path extrusionOk="0" h="21493" w="21533">
                <a:moveTo>
                  <a:pt x="6072" y="7729"/>
                </a:moveTo>
                <a:lnTo>
                  <a:pt x="12460" y="7316"/>
                </a:lnTo>
                <a:cubicBezTo>
                  <a:pt x="12495" y="7036"/>
                  <a:pt x="12529" y="6755"/>
                  <a:pt x="12563" y="6491"/>
                </a:cubicBezTo>
                <a:cubicBezTo>
                  <a:pt x="12854" y="4054"/>
                  <a:pt x="14789" y="2310"/>
                  <a:pt x="16485" y="2027"/>
                </a:cubicBezTo>
                <a:cubicBezTo>
                  <a:pt x="18334" y="1728"/>
                  <a:pt x="20628" y="2440"/>
                  <a:pt x="21348" y="4915"/>
                </a:cubicBezTo>
                <a:cubicBezTo>
                  <a:pt x="21553" y="5608"/>
                  <a:pt x="21587" y="6340"/>
                  <a:pt x="21451" y="7071"/>
                </a:cubicBezTo>
                <a:cubicBezTo>
                  <a:pt x="21313" y="7821"/>
                  <a:pt x="21109" y="8553"/>
                  <a:pt x="20714" y="9190"/>
                </a:cubicBezTo>
                <a:cubicBezTo>
                  <a:pt x="20202" y="10053"/>
                  <a:pt x="19516" y="10652"/>
                  <a:pt x="18590" y="10876"/>
                </a:cubicBezTo>
                <a:cubicBezTo>
                  <a:pt x="18351" y="10933"/>
                  <a:pt x="18230" y="11063"/>
                  <a:pt x="18178" y="11327"/>
                </a:cubicBezTo>
                <a:cubicBezTo>
                  <a:pt x="17991" y="12209"/>
                  <a:pt x="17801" y="13108"/>
                  <a:pt x="17579" y="13972"/>
                </a:cubicBezTo>
                <a:cubicBezTo>
                  <a:pt x="17459" y="14460"/>
                  <a:pt x="17271" y="14927"/>
                  <a:pt x="17067" y="15378"/>
                </a:cubicBezTo>
                <a:cubicBezTo>
                  <a:pt x="16929" y="15696"/>
                  <a:pt x="16603" y="15772"/>
                  <a:pt x="16313" y="15772"/>
                </a:cubicBezTo>
                <a:cubicBezTo>
                  <a:pt x="16022" y="15772"/>
                  <a:pt x="15714" y="15753"/>
                  <a:pt x="15440" y="15734"/>
                </a:cubicBezTo>
                <a:cubicBezTo>
                  <a:pt x="13025" y="15677"/>
                  <a:pt x="10577" y="15621"/>
                  <a:pt x="8162" y="15564"/>
                </a:cubicBezTo>
                <a:cubicBezTo>
                  <a:pt x="8075" y="15564"/>
                  <a:pt x="8006" y="15583"/>
                  <a:pt x="7853" y="15583"/>
                </a:cubicBezTo>
                <a:cubicBezTo>
                  <a:pt x="8041" y="16333"/>
                  <a:pt x="8213" y="17045"/>
                  <a:pt x="8418" y="17815"/>
                </a:cubicBezTo>
                <a:lnTo>
                  <a:pt x="8948" y="17815"/>
                </a:lnTo>
                <a:cubicBezTo>
                  <a:pt x="11381" y="17796"/>
                  <a:pt x="13828" y="17777"/>
                  <a:pt x="16261" y="17758"/>
                </a:cubicBezTo>
                <a:cubicBezTo>
                  <a:pt x="16552" y="17758"/>
                  <a:pt x="16843" y="17815"/>
                  <a:pt x="17116" y="17890"/>
                </a:cubicBezTo>
                <a:cubicBezTo>
                  <a:pt x="17237" y="17928"/>
                  <a:pt x="17355" y="18003"/>
                  <a:pt x="17424" y="18095"/>
                </a:cubicBezTo>
                <a:cubicBezTo>
                  <a:pt x="17510" y="18208"/>
                  <a:pt x="17545" y="18338"/>
                  <a:pt x="17545" y="18470"/>
                </a:cubicBezTo>
                <a:cubicBezTo>
                  <a:pt x="17545" y="18602"/>
                  <a:pt x="17510" y="18732"/>
                  <a:pt x="17442" y="18845"/>
                </a:cubicBezTo>
                <a:cubicBezTo>
                  <a:pt x="17373" y="18959"/>
                  <a:pt x="17271" y="19032"/>
                  <a:pt x="17133" y="19070"/>
                </a:cubicBezTo>
                <a:cubicBezTo>
                  <a:pt x="16825" y="19164"/>
                  <a:pt x="16517" y="19239"/>
                  <a:pt x="16192" y="19294"/>
                </a:cubicBezTo>
                <a:cubicBezTo>
                  <a:pt x="16586" y="20211"/>
                  <a:pt x="16552" y="20832"/>
                  <a:pt x="16037" y="21245"/>
                </a:cubicBezTo>
                <a:cubicBezTo>
                  <a:pt x="15591" y="21582"/>
                  <a:pt x="14974" y="21582"/>
                  <a:pt x="14615" y="21207"/>
                </a:cubicBezTo>
                <a:cubicBezTo>
                  <a:pt x="14151" y="20756"/>
                  <a:pt x="14151" y="20100"/>
                  <a:pt x="14649" y="19256"/>
                </a:cubicBezTo>
                <a:lnTo>
                  <a:pt x="10779" y="19256"/>
                </a:lnTo>
                <a:cubicBezTo>
                  <a:pt x="11019" y="19688"/>
                  <a:pt x="11309" y="20063"/>
                  <a:pt x="11139" y="20530"/>
                </a:cubicBezTo>
                <a:cubicBezTo>
                  <a:pt x="11053" y="20773"/>
                  <a:pt x="10935" y="20962"/>
                  <a:pt x="10762" y="21129"/>
                </a:cubicBezTo>
                <a:cubicBezTo>
                  <a:pt x="10558" y="21315"/>
                  <a:pt x="10299" y="21391"/>
                  <a:pt x="10025" y="21391"/>
                </a:cubicBezTo>
                <a:cubicBezTo>
                  <a:pt x="9769" y="21372"/>
                  <a:pt x="9495" y="21278"/>
                  <a:pt x="9306" y="21072"/>
                </a:cubicBezTo>
                <a:cubicBezTo>
                  <a:pt x="8842" y="20641"/>
                  <a:pt x="8842" y="20098"/>
                  <a:pt x="9271" y="19197"/>
                </a:cubicBezTo>
                <a:cubicBezTo>
                  <a:pt x="8877" y="19159"/>
                  <a:pt x="8465" y="19121"/>
                  <a:pt x="8073" y="19065"/>
                </a:cubicBezTo>
                <a:cubicBezTo>
                  <a:pt x="7731" y="19008"/>
                  <a:pt x="7526" y="18803"/>
                  <a:pt x="7405" y="18409"/>
                </a:cubicBezTo>
                <a:cubicBezTo>
                  <a:pt x="7166" y="17583"/>
                  <a:pt x="6806" y="16779"/>
                  <a:pt x="6600" y="15934"/>
                </a:cubicBezTo>
                <a:cubicBezTo>
                  <a:pt x="5897" y="13103"/>
                  <a:pt x="5229" y="10254"/>
                  <a:pt x="4544" y="7423"/>
                </a:cubicBezTo>
                <a:cubicBezTo>
                  <a:pt x="4219" y="6017"/>
                  <a:pt x="3876" y="4629"/>
                  <a:pt x="3551" y="3205"/>
                </a:cubicBezTo>
                <a:cubicBezTo>
                  <a:pt x="3533" y="3091"/>
                  <a:pt x="3499" y="2999"/>
                  <a:pt x="3447" y="2924"/>
                </a:cubicBezTo>
                <a:cubicBezTo>
                  <a:pt x="3396" y="2829"/>
                  <a:pt x="3309" y="2773"/>
                  <a:pt x="3208" y="2737"/>
                </a:cubicBezTo>
                <a:cubicBezTo>
                  <a:pt x="2609" y="2438"/>
                  <a:pt x="2045" y="2138"/>
                  <a:pt x="1444" y="1836"/>
                </a:cubicBezTo>
                <a:cubicBezTo>
                  <a:pt x="1118" y="1650"/>
                  <a:pt x="776" y="1499"/>
                  <a:pt x="450" y="1294"/>
                </a:cubicBezTo>
                <a:cubicBezTo>
                  <a:pt x="295" y="1180"/>
                  <a:pt x="159" y="1032"/>
                  <a:pt x="73" y="862"/>
                </a:cubicBezTo>
                <a:cubicBezTo>
                  <a:pt x="39" y="786"/>
                  <a:pt x="21" y="676"/>
                  <a:pt x="4" y="600"/>
                </a:cubicBezTo>
                <a:cubicBezTo>
                  <a:pt x="-13" y="506"/>
                  <a:pt x="21" y="414"/>
                  <a:pt x="56" y="338"/>
                </a:cubicBezTo>
                <a:cubicBezTo>
                  <a:pt x="90" y="244"/>
                  <a:pt x="159" y="187"/>
                  <a:pt x="226" y="133"/>
                </a:cubicBezTo>
                <a:cubicBezTo>
                  <a:pt x="293" y="79"/>
                  <a:pt x="381" y="39"/>
                  <a:pt x="465" y="20"/>
                </a:cubicBezTo>
                <a:cubicBezTo>
                  <a:pt x="636" y="-18"/>
                  <a:pt x="791" y="1"/>
                  <a:pt x="961" y="57"/>
                </a:cubicBezTo>
                <a:cubicBezTo>
                  <a:pt x="1954" y="489"/>
                  <a:pt x="2930" y="940"/>
                  <a:pt x="3906" y="1407"/>
                </a:cubicBezTo>
                <a:cubicBezTo>
                  <a:pt x="4352" y="1612"/>
                  <a:pt x="4660" y="1949"/>
                  <a:pt x="4557" y="2551"/>
                </a:cubicBezTo>
                <a:cubicBezTo>
                  <a:pt x="4557" y="2645"/>
                  <a:pt x="4574" y="2721"/>
                  <a:pt x="4591" y="2794"/>
                </a:cubicBezTo>
                <a:cubicBezTo>
                  <a:pt x="5037" y="4351"/>
                  <a:pt x="5464" y="5887"/>
                  <a:pt x="5910" y="7425"/>
                </a:cubicBezTo>
                <a:cubicBezTo>
                  <a:pt x="6013" y="7538"/>
                  <a:pt x="6031" y="7592"/>
                  <a:pt x="6065" y="7725"/>
                </a:cubicBezTo>
                <a:close/>
                <a:moveTo>
                  <a:pt x="17015" y="10992"/>
                </a:moveTo>
                <a:cubicBezTo>
                  <a:pt x="16845" y="10954"/>
                  <a:pt x="16707" y="10935"/>
                  <a:pt x="16552" y="10898"/>
                </a:cubicBezTo>
                <a:cubicBezTo>
                  <a:pt x="16071" y="10784"/>
                  <a:pt x="15576" y="10711"/>
                  <a:pt x="15112" y="10560"/>
                </a:cubicBezTo>
                <a:cubicBezTo>
                  <a:pt x="14223" y="10280"/>
                  <a:pt x="13434" y="9753"/>
                  <a:pt x="12938" y="8855"/>
                </a:cubicBezTo>
                <a:cubicBezTo>
                  <a:pt x="12783" y="8574"/>
                  <a:pt x="12613" y="8517"/>
                  <a:pt x="12339" y="8517"/>
                </a:cubicBezTo>
                <a:cubicBezTo>
                  <a:pt x="10782" y="8555"/>
                  <a:pt x="9222" y="8593"/>
                  <a:pt x="7664" y="8630"/>
                </a:cubicBezTo>
                <a:cubicBezTo>
                  <a:pt x="7218" y="8649"/>
                  <a:pt x="6791" y="8668"/>
                  <a:pt x="6294" y="8687"/>
                </a:cubicBezTo>
                <a:cubicBezTo>
                  <a:pt x="6757" y="10600"/>
                  <a:pt x="7201" y="12457"/>
                  <a:pt x="7629" y="14238"/>
                </a:cubicBezTo>
                <a:lnTo>
                  <a:pt x="16140" y="14238"/>
                </a:lnTo>
                <a:cubicBezTo>
                  <a:pt x="16414" y="13151"/>
                  <a:pt x="16705" y="12101"/>
                  <a:pt x="17013" y="10994"/>
                </a:cubicBezTo>
                <a:close/>
                <a:moveTo>
                  <a:pt x="17444" y="9661"/>
                </a:moveTo>
                <a:cubicBezTo>
                  <a:pt x="18728" y="9661"/>
                  <a:pt x="19534" y="9081"/>
                  <a:pt x="20012" y="7805"/>
                </a:cubicBezTo>
                <a:cubicBezTo>
                  <a:pt x="20115" y="7543"/>
                  <a:pt x="20182" y="7298"/>
                  <a:pt x="20234" y="7036"/>
                </a:cubicBezTo>
                <a:cubicBezTo>
                  <a:pt x="20611" y="5441"/>
                  <a:pt x="19943" y="3997"/>
                  <a:pt x="18521" y="3492"/>
                </a:cubicBezTo>
                <a:cubicBezTo>
                  <a:pt x="17853" y="3268"/>
                  <a:pt x="17133" y="3174"/>
                  <a:pt x="16431" y="3117"/>
                </a:cubicBezTo>
                <a:cubicBezTo>
                  <a:pt x="16123" y="3098"/>
                  <a:pt x="15832" y="3193"/>
                  <a:pt x="15558" y="3379"/>
                </a:cubicBezTo>
                <a:cubicBezTo>
                  <a:pt x="14360" y="4280"/>
                  <a:pt x="13641" y="5498"/>
                  <a:pt x="13710" y="7168"/>
                </a:cubicBezTo>
                <a:cubicBezTo>
                  <a:pt x="13727" y="7786"/>
                  <a:pt x="13932" y="8293"/>
                  <a:pt x="14378" y="8649"/>
                </a:cubicBezTo>
                <a:cubicBezTo>
                  <a:pt x="14703" y="8911"/>
                  <a:pt x="15097" y="9119"/>
                  <a:pt x="15474" y="9249"/>
                </a:cubicBezTo>
                <a:cubicBezTo>
                  <a:pt x="16125" y="9437"/>
                  <a:pt x="16776" y="9548"/>
                  <a:pt x="17444" y="96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4" name="Google Shape;2034;p39"/>
          <p:cNvSpPr/>
          <p:nvPr/>
        </p:nvSpPr>
        <p:spPr>
          <a:xfrm>
            <a:off x="4932332" y="2301532"/>
            <a:ext cx="53473" cy="51587"/>
          </a:xfrm>
          <a:custGeom>
            <a:rect b="b" l="l" r="r" t="t"/>
            <a:pathLst>
              <a:path extrusionOk="0" h="21517" w="21475">
                <a:moveTo>
                  <a:pt x="20968" y="16304"/>
                </a:moveTo>
                <a:cubicBezTo>
                  <a:pt x="20509" y="15636"/>
                  <a:pt x="19969" y="14980"/>
                  <a:pt x="19326" y="14503"/>
                </a:cubicBezTo>
                <a:cubicBezTo>
                  <a:pt x="18235" y="13466"/>
                  <a:pt x="17133" y="12416"/>
                  <a:pt x="15858" y="11378"/>
                </a:cubicBezTo>
                <a:cubicBezTo>
                  <a:pt x="15583" y="11092"/>
                  <a:pt x="15215" y="10806"/>
                  <a:pt x="14859" y="10436"/>
                </a:cubicBezTo>
                <a:cubicBezTo>
                  <a:pt x="14951" y="10341"/>
                  <a:pt x="15043" y="10245"/>
                  <a:pt x="15135" y="10150"/>
                </a:cubicBezTo>
                <a:cubicBezTo>
                  <a:pt x="15594" y="9673"/>
                  <a:pt x="16042" y="9208"/>
                  <a:pt x="16410" y="8635"/>
                </a:cubicBezTo>
                <a:lnTo>
                  <a:pt x="16777" y="8158"/>
                </a:lnTo>
                <a:cubicBezTo>
                  <a:pt x="17776" y="6834"/>
                  <a:pt x="18970" y="5319"/>
                  <a:pt x="19969" y="3888"/>
                </a:cubicBezTo>
                <a:cubicBezTo>
                  <a:pt x="20337" y="3411"/>
                  <a:pt x="20521" y="2851"/>
                  <a:pt x="20521" y="2183"/>
                </a:cubicBezTo>
                <a:cubicBezTo>
                  <a:pt x="20521" y="1515"/>
                  <a:pt x="20245" y="1050"/>
                  <a:pt x="19786" y="573"/>
                </a:cubicBezTo>
                <a:cubicBezTo>
                  <a:pt x="19326" y="191"/>
                  <a:pt x="18878" y="0"/>
                  <a:pt x="18235" y="0"/>
                </a:cubicBezTo>
                <a:cubicBezTo>
                  <a:pt x="17592" y="0"/>
                  <a:pt x="17144" y="191"/>
                  <a:pt x="16593" y="573"/>
                </a:cubicBezTo>
                <a:cubicBezTo>
                  <a:pt x="15950" y="1145"/>
                  <a:pt x="15319" y="1610"/>
                  <a:pt x="14676" y="2278"/>
                </a:cubicBezTo>
                <a:cubicBezTo>
                  <a:pt x="13677" y="3316"/>
                  <a:pt x="12666" y="4365"/>
                  <a:pt x="11667" y="5403"/>
                </a:cubicBezTo>
                <a:lnTo>
                  <a:pt x="11575" y="5498"/>
                </a:lnTo>
                <a:cubicBezTo>
                  <a:pt x="11300" y="5785"/>
                  <a:pt x="11024" y="6071"/>
                  <a:pt x="10668" y="6441"/>
                </a:cubicBezTo>
                <a:cubicBezTo>
                  <a:pt x="10300" y="6154"/>
                  <a:pt x="9933" y="5773"/>
                  <a:pt x="9485" y="5498"/>
                </a:cubicBezTo>
                <a:cubicBezTo>
                  <a:pt x="8302" y="4556"/>
                  <a:pt x="7108" y="3411"/>
                  <a:pt x="5925" y="2469"/>
                </a:cubicBezTo>
                <a:cubicBezTo>
                  <a:pt x="5099" y="1896"/>
                  <a:pt x="4283" y="1240"/>
                  <a:pt x="3284" y="859"/>
                </a:cubicBezTo>
                <a:cubicBezTo>
                  <a:pt x="2825" y="668"/>
                  <a:pt x="2377" y="573"/>
                  <a:pt x="1826" y="668"/>
                </a:cubicBezTo>
                <a:cubicBezTo>
                  <a:pt x="1275" y="859"/>
                  <a:pt x="919" y="1145"/>
                  <a:pt x="551" y="1527"/>
                </a:cubicBezTo>
                <a:cubicBezTo>
                  <a:pt x="276" y="1908"/>
                  <a:pt x="0" y="2385"/>
                  <a:pt x="0" y="2851"/>
                </a:cubicBezTo>
                <a:cubicBezTo>
                  <a:pt x="0" y="3316"/>
                  <a:pt x="184" y="3793"/>
                  <a:pt x="551" y="4174"/>
                </a:cubicBezTo>
                <a:cubicBezTo>
                  <a:pt x="1011" y="4747"/>
                  <a:pt x="1458" y="5212"/>
                  <a:pt x="2010" y="5785"/>
                </a:cubicBezTo>
                <a:lnTo>
                  <a:pt x="2285" y="6071"/>
                </a:lnTo>
                <a:cubicBezTo>
                  <a:pt x="3192" y="7013"/>
                  <a:pt x="4203" y="7872"/>
                  <a:pt x="5110" y="8814"/>
                </a:cubicBezTo>
                <a:lnTo>
                  <a:pt x="6752" y="10424"/>
                </a:lnTo>
                <a:lnTo>
                  <a:pt x="6660" y="10520"/>
                </a:lnTo>
                <a:cubicBezTo>
                  <a:pt x="6477" y="10806"/>
                  <a:pt x="6293" y="10997"/>
                  <a:pt x="6109" y="11188"/>
                </a:cubicBezTo>
                <a:cubicBezTo>
                  <a:pt x="5650" y="11665"/>
                  <a:pt x="5202" y="12130"/>
                  <a:pt x="4834" y="12512"/>
                </a:cubicBezTo>
                <a:cubicBezTo>
                  <a:pt x="4008" y="13370"/>
                  <a:pt x="3100" y="14313"/>
                  <a:pt x="2274" y="15350"/>
                </a:cubicBezTo>
                <a:cubicBezTo>
                  <a:pt x="1539" y="16114"/>
                  <a:pt x="999" y="16960"/>
                  <a:pt x="632" y="17915"/>
                </a:cubicBezTo>
                <a:cubicBezTo>
                  <a:pt x="448" y="18392"/>
                  <a:pt x="448" y="18857"/>
                  <a:pt x="448" y="19429"/>
                </a:cubicBezTo>
                <a:cubicBezTo>
                  <a:pt x="540" y="20002"/>
                  <a:pt x="723" y="20372"/>
                  <a:pt x="1091" y="20753"/>
                </a:cubicBezTo>
                <a:cubicBezTo>
                  <a:pt x="1275" y="21039"/>
                  <a:pt x="1642" y="21230"/>
                  <a:pt x="1998" y="21326"/>
                </a:cubicBezTo>
                <a:cubicBezTo>
                  <a:pt x="2366" y="21517"/>
                  <a:pt x="2641" y="21517"/>
                  <a:pt x="2997" y="21517"/>
                </a:cubicBezTo>
                <a:cubicBezTo>
                  <a:pt x="3273" y="21517"/>
                  <a:pt x="3548" y="21421"/>
                  <a:pt x="3904" y="21326"/>
                </a:cubicBezTo>
                <a:cubicBezTo>
                  <a:pt x="4731" y="21039"/>
                  <a:pt x="5363" y="20658"/>
                  <a:pt x="6006" y="20002"/>
                </a:cubicBezTo>
                <a:cubicBezTo>
                  <a:pt x="6557" y="19525"/>
                  <a:pt x="6913" y="19060"/>
                  <a:pt x="7372" y="18582"/>
                </a:cubicBezTo>
                <a:cubicBezTo>
                  <a:pt x="7556" y="18392"/>
                  <a:pt x="7740" y="18105"/>
                  <a:pt x="7923" y="17915"/>
                </a:cubicBezTo>
                <a:lnTo>
                  <a:pt x="10748" y="14790"/>
                </a:lnTo>
                <a:lnTo>
                  <a:pt x="12207" y="16400"/>
                </a:lnTo>
                <a:cubicBezTo>
                  <a:pt x="13114" y="17342"/>
                  <a:pt x="13941" y="18296"/>
                  <a:pt x="14848" y="19334"/>
                </a:cubicBezTo>
                <a:lnTo>
                  <a:pt x="15032" y="19525"/>
                </a:lnTo>
                <a:cubicBezTo>
                  <a:pt x="15399" y="20002"/>
                  <a:pt x="15858" y="20383"/>
                  <a:pt x="16306" y="20658"/>
                </a:cubicBezTo>
                <a:cubicBezTo>
                  <a:pt x="17673" y="21600"/>
                  <a:pt x="19407" y="21600"/>
                  <a:pt x="20509" y="20467"/>
                </a:cubicBezTo>
                <a:cubicBezTo>
                  <a:pt x="21060" y="19894"/>
                  <a:pt x="21416" y="19143"/>
                  <a:pt x="21416" y="18380"/>
                </a:cubicBezTo>
                <a:cubicBezTo>
                  <a:pt x="21600" y="17712"/>
                  <a:pt x="21324" y="16960"/>
                  <a:pt x="20957" y="162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5" name="Google Shape;2035;p39"/>
          <p:cNvSpPr/>
          <p:nvPr/>
        </p:nvSpPr>
        <p:spPr>
          <a:xfrm>
            <a:off x="4731955" y="2248304"/>
            <a:ext cx="285309" cy="260549"/>
          </a:xfrm>
          <a:custGeom>
            <a:rect b="b" l="l" r="r" t="t"/>
            <a:pathLst>
              <a:path extrusionOk="0" h="21493" w="21549">
                <a:moveTo>
                  <a:pt x="6047" y="7729"/>
                </a:moveTo>
                <a:lnTo>
                  <a:pt x="12451" y="7316"/>
                </a:lnTo>
                <a:cubicBezTo>
                  <a:pt x="12486" y="7036"/>
                  <a:pt x="12520" y="6755"/>
                  <a:pt x="12555" y="6472"/>
                </a:cubicBezTo>
                <a:cubicBezTo>
                  <a:pt x="12846" y="4035"/>
                  <a:pt x="14786" y="2292"/>
                  <a:pt x="16486" y="2008"/>
                </a:cubicBezTo>
                <a:cubicBezTo>
                  <a:pt x="18339" y="1728"/>
                  <a:pt x="20624" y="2421"/>
                  <a:pt x="21360" y="4896"/>
                </a:cubicBezTo>
                <a:cubicBezTo>
                  <a:pt x="21565" y="5590"/>
                  <a:pt x="21600" y="6321"/>
                  <a:pt x="21481" y="7052"/>
                </a:cubicBezTo>
                <a:cubicBezTo>
                  <a:pt x="21343" y="7802"/>
                  <a:pt x="21138" y="8534"/>
                  <a:pt x="20743" y="9171"/>
                </a:cubicBezTo>
                <a:cubicBezTo>
                  <a:pt x="20229" y="10034"/>
                  <a:pt x="19542" y="10633"/>
                  <a:pt x="18613" y="10857"/>
                </a:cubicBezTo>
                <a:cubicBezTo>
                  <a:pt x="18373" y="10914"/>
                  <a:pt x="18252" y="11044"/>
                  <a:pt x="18201" y="11308"/>
                </a:cubicBezTo>
                <a:cubicBezTo>
                  <a:pt x="18013" y="12190"/>
                  <a:pt x="17823" y="13089"/>
                  <a:pt x="17600" y="13953"/>
                </a:cubicBezTo>
                <a:cubicBezTo>
                  <a:pt x="17462" y="14441"/>
                  <a:pt x="17291" y="14908"/>
                  <a:pt x="17086" y="15359"/>
                </a:cubicBezTo>
                <a:cubicBezTo>
                  <a:pt x="16948" y="15677"/>
                  <a:pt x="16622" y="15753"/>
                  <a:pt x="16330" y="15753"/>
                </a:cubicBezTo>
                <a:cubicBezTo>
                  <a:pt x="16039" y="15753"/>
                  <a:pt x="15730" y="15734"/>
                  <a:pt x="15455" y="15715"/>
                </a:cubicBezTo>
                <a:cubicBezTo>
                  <a:pt x="13034" y="15658"/>
                  <a:pt x="10581" y="15602"/>
                  <a:pt x="8160" y="15545"/>
                </a:cubicBezTo>
                <a:cubicBezTo>
                  <a:pt x="8091" y="15545"/>
                  <a:pt x="8004" y="15564"/>
                  <a:pt x="7851" y="15564"/>
                </a:cubicBezTo>
                <a:cubicBezTo>
                  <a:pt x="8039" y="16314"/>
                  <a:pt x="8211" y="17027"/>
                  <a:pt x="8417" y="17796"/>
                </a:cubicBezTo>
                <a:lnTo>
                  <a:pt x="8948" y="17796"/>
                </a:lnTo>
                <a:cubicBezTo>
                  <a:pt x="11386" y="17777"/>
                  <a:pt x="13840" y="17758"/>
                  <a:pt x="16278" y="17758"/>
                </a:cubicBezTo>
                <a:cubicBezTo>
                  <a:pt x="16570" y="17758"/>
                  <a:pt x="16861" y="17796"/>
                  <a:pt x="17136" y="17890"/>
                </a:cubicBezTo>
                <a:cubicBezTo>
                  <a:pt x="17257" y="17928"/>
                  <a:pt x="17375" y="18003"/>
                  <a:pt x="17445" y="18095"/>
                </a:cubicBezTo>
                <a:cubicBezTo>
                  <a:pt x="17531" y="18208"/>
                  <a:pt x="17566" y="18338"/>
                  <a:pt x="17566" y="18470"/>
                </a:cubicBezTo>
                <a:cubicBezTo>
                  <a:pt x="17566" y="18602"/>
                  <a:pt x="17531" y="18732"/>
                  <a:pt x="17462" y="18845"/>
                </a:cubicBezTo>
                <a:cubicBezTo>
                  <a:pt x="17393" y="18959"/>
                  <a:pt x="17291" y="19032"/>
                  <a:pt x="17153" y="19070"/>
                </a:cubicBezTo>
                <a:cubicBezTo>
                  <a:pt x="16844" y="19164"/>
                  <a:pt x="16535" y="19239"/>
                  <a:pt x="16209" y="19294"/>
                </a:cubicBezTo>
                <a:cubicBezTo>
                  <a:pt x="16604" y="20211"/>
                  <a:pt x="16570" y="20832"/>
                  <a:pt x="16054" y="21245"/>
                </a:cubicBezTo>
                <a:cubicBezTo>
                  <a:pt x="15607" y="21582"/>
                  <a:pt x="14989" y="21582"/>
                  <a:pt x="14628" y="21207"/>
                </a:cubicBezTo>
                <a:cubicBezTo>
                  <a:pt x="14164" y="20737"/>
                  <a:pt x="14164" y="20100"/>
                  <a:pt x="14663" y="19256"/>
                </a:cubicBezTo>
                <a:lnTo>
                  <a:pt x="10784" y="19256"/>
                </a:lnTo>
                <a:cubicBezTo>
                  <a:pt x="11024" y="19669"/>
                  <a:pt x="11315" y="20063"/>
                  <a:pt x="11144" y="20530"/>
                </a:cubicBezTo>
                <a:cubicBezTo>
                  <a:pt x="11058" y="20773"/>
                  <a:pt x="10939" y="20962"/>
                  <a:pt x="10767" y="21129"/>
                </a:cubicBezTo>
                <a:cubicBezTo>
                  <a:pt x="10561" y="21315"/>
                  <a:pt x="10302" y="21391"/>
                  <a:pt x="10028" y="21391"/>
                </a:cubicBezTo>
                <a:cubicBezTo>
                  <a:pt x="9771" y="21372"/>
                  <a:pt x="9497" y="21278"/>
                  <a:pt x="9307" y="21072"/>
                </a:cubicBezTo>
                <a:cubicBezTo>
                  <a:pt x="8842" y="20641"/>
                  <a:pt x="8842" y="20117"/>
                  <a:pt x="9272" y="19197"/>
                </a:cubicBezTo>
                <a:cubicBezTo>
                  <a:pt x="8877" y="19159"/>
                  <a:pt x="8464" y="19121"/>
                  <a:pt x="8088" y="19065"/>
                </a:cubicBezTo>
                <a:cubicBezTo>
                  <a:pt x="7745" y="19008"/>
                  <a:pt x="7540" y="18803"/>
                  <a:pt x="7419" y="18409"/>
                </a:cubicBezTo>
                <a:cubicBezTo>
                  <a:pt x="7179" y="17583"/>
                  <a:pt x="6818" y="16779"/>
                  <a:pt x="6611" y="15934"/>
                </a:cubicBezTo>
                <a:cubicBezTo>
                  <a:pt x="5907" y="13103"/>
                  <a:pt x="5237" y="10254"/>
                  <a:pt x="4551" y="7423"/>
                </a:cubicBezTo>
                <a:cubicBezTo>
                  <a:pt x="4225" y="6017"/>
                  <a:pt x="3881" y="4629"/>
                  <a:pt x="3555" y="3205"/>
                </a:cubicBezTo>
                <a:cubicBezTo>
                  <a:pt x="3538" y="3091"/>
                  <a:pt x="3503" y="2999"/>
                  <a:pt x="3451" y="2924"/>
                </a:cubicBezTo>
                <a:cubicBezTo>
                  <a:pt x="3400" y="2829"/>
                  <a:pt x="3313" y="2773"/>
                  <a:pt x="3212" y="2737"/>
                </a:cubicBezTo>
                <a:cubicBezTo>
                  <a:pt x="2611" y="2438"/>
                  <a:pt x="2045" y="2138"/>
                  <a:pt x="1443" y="1836"/>
                </a:cubicBezTo>
                <a:cubicBezTo>
                  <a:pt x="1117" y="1650"/>
                  <a:pt x="773" y="1499"/>
                  <a:pt x="447" y="1294"/>
                </a:cubicBezTo>
                <a:cubicBezTo>
                  <a:pt x="292" y="1180"/>
                  <a:pt x="156" y="1032"/>
                  <a:pt x="69" y="862"/>
                </a:cubicBezTo>
                <a:cubicBezTo>
                  <a:pt x="35" y="768"/>
                  <a:pt x="0" y="676"/>
                  <a:pt x="0" y="600"/>
                </a:cubicBezTo>
                <a:cubicBezTo>
                  <a:pt x="0" y="525"/>
                  <a:pt x="17" y="414"/>
                  <a:pt x="52" y="338"/>
                </a:cubicBezTo>
                <a:cubicBezTo>
                  <a:pt x="86" y="244"/>
                  <a:pt x="156" y="187"/>
                  <a:pt x="222" y="133"/>
                </a:cubicBezTo>
                <a:cubicBezTo>
                  <a:pt x="289" y="79"/>
                  <a:pt x="378" y="39"/>
                  <a:pt x="462" y="20"/>
                </a:cubicBezTo>
                <a:cubicBezTo>
                  <a:pt x="633" y="-18"/>
                  <a:pt x="806" y="1"/>
                  <a:pt x="959" y="57"/>
                </a:cubicBezTo>
                <a:cubicBezTo>
                  <a:pt x="1955" y="489"/>
                  <a:pt x="2933" y="940"/>
                  <a:pt x="3911" y="1407"/>
                </a:cubicBezTo>
                <a:cubicBezTo>
                  <a:pt x="4358" y="1612"/>
                  <a:pt x="4650" y="1949"/>
                  <a:pt x="4564" y="2551"/>
                </a:cubicBezTo>
                <a:cubicBezTo>
                  <a:pt x="4564" y="2645"/>
                  <a:pt x="4581" y="2721"/>
                  <a:pt x="4598" y="2794"/>
                </a:cubicBezTo>
                <a:cubicBezTo>
                  <a:pt x="5045" y="4351"/>
                  <a:pt x="5473" y="5887"/>
                  <a:pt x="5920" y="7425"/>
                </a:cubicBezTo>
                <a:cubicBezTo>
                  <a:pt x="5989" y="7557"/>
                  <a:pt x="5989" y="7611"/>
                  <a:pt x="6041" y="7725"/>
                </a:cubicBezTo>
                <a:close/>
                <a:moveTo>
                  <a:pt x="17000" y="11011"/>
                </a:moveTo>
                <a:cubicBezTo>
                  <a:pt x="16829" y="10973"/>
                  <a:pt x="16691" y="10954"/>
                  <a:pt x="16535" y="10916"/>
                </a:cubicBezTo>
                <a:cubicBezTo>
                  <a:pt x="16054" y="10803"/>
                  <a:pt x="15557" y="10730"/>
                  <a:pt x="15093" y="10579"/>
                </a:cubicBezTo>
                <a:cubicBezTo>
                  <a:pt x="14201" y="10298"/>
                  <a:pt x="13410" y="9772"/>
                  <a:pt x="12913" y="8873"/>
                </a:cubicBezTo>
                <a:cubicBezTo>
                  <a:pt x="12758" y="8593"/>
                  <a:pt x="12587" y="8536"/>
                  <a:pt x="12313" y="8536"/>
                </a:cubicBezTo>
                <a:cubicBezTo>
                  <a:pt x="10751" y="8574"/>
                  <a:pt x="9188" y="8612"/>
                  <a:pt x="7626" y="8649"/>
                </a:cubicBezTo>
                <a:cubicBezTo>
                  <a:pt x="7179" y="8668"/>
                  <a:pt x="6751" y="8687"/>
                  <a:pt x="6253" y="8706"/>
                </a:cubicBezTo>
                <a:cubicBezTo>
                  <a:pt x="6717" y="10619"/>
                  <a:pt x="7162" y="12476"/>
                  <a:pt x="7592" y="14257"/>
                </a:cubicBezTo>
                <a:lnTo>
                  <a:pt x="16123" y="14257"/>
                </a:lnTo>
                <a:cubicBezTo>
                  <a:pt x="16414" y="13151"/>
                  <a:pt x="16706" y="12101"/>
                  <a:pt x="16997" y="11013"/>
                </a:cubicBezTo>
                <a:close/>
                <a:moveTo>
                  <a:pt x="17429" y="9680"/>
                </a:moveTo>
                <a:cubicBezTo>
                  <a:pt x="18717" y="9680"/>
                  <a:pt x="19524" y="9100"/>
                  <a:pt x="20004" y="7824"/>
                </a:cubicBezTo>
                <a:cubicBezTo>
                  <a:pt x="20108" y="7562"/>
                  <a:pt x="20175" y="7316"/>
                  <a:pt x="20226" y="7055"/>
                </a:cubicBezTo>
                <a:cubicBezTo>
                  <a:pt x="20604" y="5460"/>
                  <a:pt x="19935" y="4016"/>
                  <a:pt x="18509" y="3511"/>
                </a:cubicBezTo>
                <a:cubicBezTo>
                  <a:pt x="17840" y="3268"/>
                  <a:pt x="17118" y="3193"/>
                  <a:pt x="16414" y="3117"/>
                </a:cubicBezTo>
                <a:cubicBezTo>
                  <a:pt x="16106" y="3098"/>
                  <a:pt x="15814" y="3193"/>
                  <a:pt x="15540" y="3379"/>
                </a:cubicBezTo>
                <a:cubicBezTo>
                  <a:pt x="14339" y="4280"/>
                  <a:pt x="13617" y="5498"/>
                  <a:pt x="13687" y="7168"/>
                </a:cubicBezTo>
                <a:cubicBezTo>
                  <a:pt x="13704" y="7786"/>
                  <a:pt x="13909" y="8293"/>
                  <a:pt x="14356" y="8649"/>
                </a:cubicBezTo>
                <a:cubicBezTo>
                  <a:pt x="14682" y="8911"/>
                  <a:pt x="15077" y="9119"/>
                  <a:pt x="15455" y="9249"/>
                </a:cubicBezTo>
                <a:cubicBezTo>
                  <a:pt x="16125" y="9454"/>
                  <a:pt x="16777" y="9548"/>
                  <a:pt x="17429" y="9680"/>
                </a:cubicBezTo>
                <a:lnTo>
                  <a:pt x="17429" y="96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6" name="Google Shape;2036;p39"/>
          <p:cNvSpPr/>
          <p:nvPr/>
        </p:nvSpPr>
        <p:spPr>
          <a:xfrm>
            <a:off x="5171313" y="2247846"/>
            <a:ext cx="285524" cy="260334"/>
          </a:xfrm>
          <a:custGeom>
            <a:rect b="b" l="l" r="r" t="t"/>
            <a:pathLst>
              <a:path extrusionOk="0" h="21493" w="21549">
                <a:moveTo>
                  <a:pt x="6060" y="7736"/>
                </a:moveTo>
                <a:lnTo>
                  <a:pt x="12458" y="7323"/>
                </a:lnTo>
                <a:cubicBezTo>
                  <a:pt x="12493" y="7042"/>
                  <a:pt x="12528" y="6761"/>
                  <a:pt x="12562" y="6478"/>
                </a:cubicBezTo>
                <a:cubicBezTo>
                  <a:pt x="12853" y="4038"/>
                  <a:pt x="14791" y="2294"/>
                  <a:pt x="16490" y="2010"/>
                </a:cubicBezTo>
                <a:cubicBezTo>
                  <a:pt x="18341" y="1729"/>
                  <a:pt x="20640" y="2423"/>
                  <a:pt x="21360" y="4900"/>
                </a:cubicBezTo>
                <a:cubicBezTo>
                  <a:pt x="21565" y="5595"/>
                  <a:pt x="21600" y="6326"/>
                  <a:pt x="21481" y="7058"/>
                </a:cubicBezTo>
                <a:cubicBezTo>
                  <a:pt x="21343" y="7809"/>
                  <a:pt x="21138" y="8541"/>
                  <a:pt x="20743" y="9179"/>
                </a:cubicBezTo>
                <a:cubicBezTo>
                  <a:pt x="20247" y="10043"/>
                  <a:pt x="19543" y="10643"/>
                  <a:pt x="18615" y="10867"/>
                </a:cubicBezTo>
                <a:cubicBezTo>
                  <a:pt x="18376" y="10924"/>
                  <a:pt x="18255" y="11054"/>
                  <a:pt x="18203" y="11318"/>
                </a:cubicBezTo>
                <a:cubicBezTo>
                  <a:pt x="18015" y="12201"/>
                  <a:pt x="17826" y="13101"/>
                  <a:pt x="17603" y="13965"/>
                </a:cubicBezTo>
                <a:cubicBezTo>
                  <a:pt x="17482" y="14454"/>
                  <a:pt x="17295" y="14921"/>
                  <a:pt x="17090" y="15372"/>
                </a:cubicBezTo>
                <a:cubicBezTo>
                  <a:pt x="16952" y="15691"/>
                  <a:pt x="16626" y="15766"/>
                  <a:pt x="16334" y="15766"/>
                </a:cubicBezTo>
                <a:cubicBezTo>
                  <a:pt x="16043" y="15766"/>
                  <a:pt x="15734" y="15748"/>
                  <a:pt x="15460" y="15729"/>
                </a:cubicBezTo>
                <a:cubicBezTo>
                  <a:pt x="13041" y="15672"/>
                  <a:pt x="10607" y="15615"/>
                  <a:pt x="8170" y="15559"/>
                </a:cubicBezTo>
                <a:cubicBezTo>
                  <a:pt x="8084" y="15559"/>
                  <a:pt x="8015" y="15578"/>
                  <a:pt x="7862" y="15578"/>
                </a:cubicBezTo>
                <a:cubicBezTo>
                  <a:pt x="8050" y="16328"/>
                  <a:pt x="8222" y="17041"/>
                  <a:pt x="8427" y="17811"/>
                </a:cubicBezTo>
                <a:lnTo>
                  <a:pt x="8958" y="17811"/>
                </a:lnTo>
                <a:cubicBezTo>
                  <a:pt x="11412" y="17792"/>
                  <a:pt x="13846" y="17773"/>
                  <a:pt x="16283" y="17755"/>
                </a:cubicBezTo>
                <a:cubicBezTo>
                  <a:pt x="16574" y="17755"/>
                  <a:pt x="16865" y="17811"/>
                  <a:pt x="17139" y="17887"/>
                </a:cubicBezTo>
                <a:cubicBezTo>
                  <a:pt x="17260" y="17925"/>
                  <a:pt x="17379" y="18000"/>
                  <a:pt x="17448" y="18092"/>
                </a:cubicBezTo>
                <a:cubicBezTo>
                  <a:pt x="17534" y="18206"/>
                  <a:pt x="17569" y="18335"/>
                  <a:pt x="17569" y="18468"/>
                </a:cubicBezTo>
                <a:cubicBezTo>
                  <a:pt x="17569" y="18600"/>
                  <a:pt x="17534" y="18730"/>
                  <a:pt x="17465" y="18843"/>
                </a:cubicBezTo>
                <a:cubicBezTo>
                  <a:pt x="17379" y="18956"/>
                  <a:pt x="17295" y="19030"/>
                  <a:pt x="17157" y="19067"/>
                </a:cubicBezTo>
                <a:cubicBezTo>
                  <a:pt x="16848" y="19162"/>
                  <a:pt x="16539" y="19237"/>
                  <a:pt x="16213" y="19292"/>
                </a:cubicBezTo>
                <a:cubicBezTo>
                  <a:pt x="16608" y="20210"/>
                  <a:pt x="16574" y="20831"/>
                  <a:pt x="16058" y="21244"/>
                </a:cubicBezTo>
                <a:cubicBezTo>
                  <a:pt x="15611" y="21582"/>
                  <a:pt x="14994" y="21582"/>
                  <a:pt x="14634" y="21207"/>
                </a:cubicBezTo>
                <a:cubicBezTo>
                  <a:pt x="14170" y="20737"/>
                  <a:pt x="14170" y="20099"/>
                  <a:pt x="14668" y="19254"/>
                </a:cubicBezTo>
                <a:lnTo>
                  <a:pt x="10792" y="19254"/>
                </a:lnTo>
                <a:cubicBezTo>
                  <a:pt x="11032" y="19667"/>
                  <a:pt x="11323" y="20061"/>
                  <a:pt x="11153" y="20529"/>
                </a:cubicBezTo>
                <a:cubicBezTo>
                  <a:pt x="11067" y="20772"/>
                  <a:pt x="10948" y="20961"/>
                  <a:pt x="10775" y="21129"/>
                </a:cubicBezTo>
                <a:cubicBezTo>
                  <a:pt x="10570" y="21315"/>
                  <a:pt x="10311" y="21391"/>
                  <a:pt x="10037" y="21391"/>
                </a:cubicBezTo>
                <a:cubicBezTo>
                  <a:pt x="9780" y="21372"/>
                  <a:pt x="9506" y="21277"/>
                  <a:pt x="9316" y="21072"/>
                </a:cubicBezTo>
                <a:cubicBezTo>
                  <a:pt x="8852" y="20640"/>
                  <a:pt x="8852" y="20097"/>
                  <a:pt x="9282" y="19195"/>
                </a:cubicBezTo>
                <a:cubicBezTo>
                  <a:pt x="8887" y="19157"/>
                  <a:pt x="8475" y="19119"/>
                  <a:pt x="8082" y="19063"/>
                </a:cubicBezTo>
                <a:cubicBezTo>
                  <a:pt x="7739" y="19006"/>
                  <a:pt x="7534" y="18801"/>
                  <a:pt x="7413" y="18406"/>
                </a:cubicBezTo>
                <a:cubicBezTo>
                  <a:pt x="7173" y="17580"/>
                  <a:pt x="6813" y="16775"/>
                  <a:pt x="6606" y="15929"/>
                </a:cubicBezTo>
                <a:cubicBezTo>
                  <a:pt x="5885" y="13096"/>
                  <a:pt x="5233" y="10244"/>
                  <a:pt x="4547" y="7410"/>
                </a:cubicBezTo>
                <a:cubicBezTo>
                  <a:pt x="4221" y="6003"/>
                  <a:pt x="3878" y="4615"/>
                  <a:pt x="3552" y="3188"/>
                </a:cubicBezTo>
                <a:cubicBezTo>
                  <a:pt x="3535" y="3075"/>
                  <a:pt x="3500" y="2983"/>
                  <a:pt x="3449" y="2907"/>
                </a:cubicBezTo>
                <a:cubicBezTo>
                  <a:pt x="3397" y="2813"/>
                  <a:pt x="3310" y="2756"/>
                  <a:pt x="3209" y="2721"/>
                </a:cubicBezTo>
                <a:cubicBezTo>
                  <a:pt x="2609" y="2421"/>
                  <a:pt x="2044" y="2121"/>
                  <a:pt x="1442" y="1819"/>
                </a:cubicBezTo>
                <a:cubicBezTo>
                  <a:pt x="1116" y="1632"/>
                  <a:pt x="773" y="1481"/>
                  <a:pt x="447" y="1276"/>
                </a:cubicBezTo>
                <a:cubicBezTo>
                  <a:pt x="291" y="1163"/>
                  <a:pt x="155" y="1014"/>
                  <a:pt x="69" y="863"/>
                </a:cubicBezTo>
                <a:cubicBezTo>
                  <a:pt x="35" y="768"/>
                  <a:pt x="0" y="676"/>
                  <a:pt x="0" y="601"/>
                </a:cubicBezTo>
                <a:cubicBezTo>
                  <a:pt x="0" y="525"/>
                  <a:pt x="17" y="414"/>
                  <a:pt x="52" y="339"/>
                </a:cubicBezTo>
                <a:cubicBezTo>
                  <a:pt x="86" y="263"/>
                  <a:pt x="155" y="187"/>
                  <a:pt x="222" y="133"/>
                </a:cubicBezTo>
                <a:cubicBezTo>
                  <a:pt x="289" y="79"/>
                  <a:pt x="378" y="39"/>
                  <a:pt x="462" y="20"/>
                </a:cubicBezTo>
                <a:cubicBezTo>
                  <a:pt x="632" y="-18"/>
                  <a:pt x="805" y="1"/>
                  <a:pt x="958" y="58"/>
                </a:cubicBezTo>
                <a:cubicBezTo>
                  <a:pt x="1953" y="490"/>
                  <a:pt x="2931" y="941"/>
                  <a:pt x="3908" y="1408"/>
                </a:cubicBezTo>
                <a:cubicBezTo>
                  <a:pt x="4355" y="1614"/>
                  <a:pt x="4646" y="1951"/>
                  <a:pt x="4560" y="2553"/>
                </a:cubicBezTo>
                <a:cubicBezTo>
                  <a:pt x="4560" y="2648"/>
                  <a:pt x="4577" y="2723"/>
                  <a:pt x="4595" y="2797"/>
                </a:cubicBezTo>
                <a:cubicBezTo>
                  <a:pt x="5041" y="4355"/>
                  <a:pt x="5469" y="5892"/>
                  <a:pt x="5915" y="7431"/>
                </a:cubicBezTo>
                <a:cubicBezTo>
                  <a:pt x="5984" y="7545"/>
                  <a:pt x="6002" y="7618"/>
                  <a:pt x="6053" y="7731"/>
                </a:cubicBezTo>
                <a:close/>
                <a:moveTo>
                  <a:pt x="16986" y="11020"/>
                </a:moveTo>
                <a:cubicBezTo>
                  <a:pt x="16816" y="10983"/>
                  <a:pt x="16677" y="10964"/>
                  <a:pt x="16522" y="10926"/>
                </a:cubicBezTo>
                <a:cubicBezTo>
                  <a:pt x="16041" y="10813"/>
                  <a:pt x="15544" y="10739"/>
                  <a:pt x="15081" y="10588"/>
                </a:cubicBezTo>
                <a:cubicBezTo>
                  <a:pt x="14189" y="10307"/>
                  <a:pt x="13399" y="9781"/>
                  <a:pt x="12903" y="8881"/>
                </a:cubicBezTo>
                <a:cubicBezTo>
                  <a:pt x="12748" y="8600"/>
                  <a:pt x="12577" y="8544"/>
                  <a:pt x="12303" y="8544"/>
                </a:cubicBezTo>
                <a:cubicBezTo>
                  <a:pt x="10743" y="8581"/>
                  <a:pt x="9180" y="8619"/>
                  <a:pt x="7620" y="8657"/>
                </a:cubicBezTo>
                <a:cubicBezTo>
                  <a:pt x="7173" y="8676"/>
                  <a:pt x="6746" y="8695"/>
                  <a:pt x="6248" y="8714"/>
                </a:cubicBezTo>
                <a:cubicBezTo>
                  <a:pt x="6712" y="10629"/>
                  <a:pt x="7156" y="12487"/>
                  <a:pt x="7586" y="14269"/>
                </a:cubicBezTo>
                <a:lnTo>
                  <a:pt x="16110" y="14269"/>
                </a:lnTo>
                <a:cubicBezTo>
                  <a:pt x="16419" y="13181"/>
                  <a:pt x="16693" y="12130"/>
                  <a:pt x="16984" y="11023"/>
                </a:cubicBezTo>
                <a:lnTo>
                  <a:pt x="16984" y="11023"/>
                </a:lnTo>
                <a:close/>
                <a:moveTo>
                  <a:pt x="17416" y="9689"/>
                </a:moveTo>
                <a:cubicBezTo>
                  <a:pt x="18702" y="9689"/>
                  <a:pt x="19509" y="9108"/>
                  <a:pt x="19988" y="7831"/>
                </a:cubicBezTo>
                <a:cubicBezTo>
                  <a:pt x="20092" y="7568"/>
                  <a:pt x="20158" y="7323"/>
                  <a:pt x="20210" y="7061"/>
                </a:cubicBezTo>
                <a:cubicBezTo>
                  <a:pt x="20588" y="5465"/>
                  <a:pt x="19919" y="4020"/>
                  <a:pt x="18495" y="3514"/>
                </a:cubicBezTo>
                <a:cubicBezTo>
                  <a:pt x="17826" y="3290"/>
                  <a:pt x="17105" y="3196"/>
                  <a:pt x="16401" y="3139"/>
                </a:cubicBezTo>
                <a:cubicBezTo>
                  <a:pt x="16093" y="3120"/>
                  <a:pt x="15801" y="3214"/>
                  <a:pt x="15527" y="3401"/>
                </a:cubicBezTo>
                <a:cubicBezTo>
                  <a:pt x="14327" y="4303"/>
                  <a:pt x="13607" y="5521"/>
                  <a:pt x="13676" y="7193"/>
                </a:cubicBezTo>
                <a:cubicBezTo>
                  <a:pt x="13710" y="7812"/>
                  <a:pt x="13898" y="8319"/>
                  <a:pt x="14345" y="8676"/>
                </a:cubicBezTo>
                <a:cubicBezTo>
                  <a:pt x="14670" y="8938"/>
                  <a:pt x="15065" y="9146"/>
                  <a:pt x="15443" y="9276"/>
                </a:cubicBezTo>
                <a:cubicBezTo>
                  <a:pt x="16112" y="9464"/>
                  <a:pt x="16781" y="9557"/>
                  <a:pt x="17416" y="9689"/>
                </a:cubicBezTo>
                <a:lnTo>
                  <a:pt x="17416" y="968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7" name="Google Shape;2037;p39"/>
          <p:cNvSpPr/>
          <p:nvPr/>
        </p:nvSpPr>
        <p:spPr>
          <a:xfrm>
            <a:off x="5368843" y="2311909"/>
            <a:ext cx="57636" cy="17858"/>
          </a:xfrm>
          <a:custGeom>
            <a:rect b="b" l="l" r="r" t="t"/>
            <a:pathLst>
              <a:path extrusionOk="0" h="21197" w="21466">
                <a:moveTo>
                  <a:pt x="9837" y="21197"/>
                </a:moveTo>
                <a:lnTo>
                  <a:pt x="4160" y="21197"/>
                </a:lnTo>
                <a:cubicBezTo>
                  <a:pt x="3564" y="21197"/>
                  <a:pt x="2978" y="20925"/>
                  <a:pt x="2296" y="20653"/>
                </a:cubicBezTo>
                <a:cubicBezTo>
                  <a:pt x="773" y="19292"/>
                  <a:pt x="6" y="16877"/>
                  <a:pt x="6" y="12829"/>
                </a:cubicBezTo>
                <a:cubicBezTo>
                  <a:pt x="-79" y="8781"/>
                  <a:pt x="773" y="5005"/>
                  <a:pt x="2296" y="3917"/>
                </a:cubicBezTo>
                <a:cubicBezTo>
                  <a:pt x="3478" y="3101"/>
                  <a:pt x="4671" y="2556"/>
                  <a:pt x="5939" y="2284"/>
                </a:cubicBezTo>
                <a:cubicBezTo>
                  <a:pt x="9326" y="1468"/>
                  <a:pt x="12798" y="651"/>
                  <a:pt x="16185" y="107"/>
                </a:cubicBezTo>
                <a:cubicBezTo>
                  <a:pt x="17112" y="-165"/>
                  <a:pt x="18134" y="107"/>
                  <a:pt x="19146" y="651"/>
                </a:cubicBezTo>
                <a:cubicBezTo>
                  <a:pt x="19742" y="924"/>
                  <a:pt x="20328" y="2012"/>
                  <a:pt x="20754" y="3339"/>
                </a:cubicBezTo>
                <a:cubicBezTo>
                  <a:pt x="21180" y="4971"/>
                  <a:pt x="21436" y="6570"/>
                  <a:pt x="21436" y="8475"/>
                </a:cubicBezTo>
                <a:cubicBezTo>
                  <a:pt x="21521" y="10380"/>
                  <a:pt x="21436" y="12251"/>
                  <a:pt x="21095" y="13884"/>
                </a:cubicBezTo>
                <a:cubicBezTo>
                  <a:pt x="20839" y="15516"/>
                  <a:pt x="20328" y="16571"/>
                  <a:pt x="19828" y="17387"/>
                </a:cubicBezTo>
                <a:cubicBezTo>
                  <a:pt x="18560" y="19020"/>
                  <a:pt x="17207" y="20074"/>
                  <a:pt x="15844" y="20346"/>
                </a:cubicBezTo>
                <a:cubicBezTo>
                  <a:pt x="13725" y="21435"/>
                  <a:pt x="11775" y="20891"/>
                  <a:pt x="9837" y="21163"/>
                </a:cubicBezTo>
                <a:lnTo>
                  <a:pt x="9837" y="211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8" name="Google Shape;2038;p39"/>
          <p:cNvSpPr/>
          <p:nvPr/>
        </p:nvSpPr>
        <p:spPr>
          <a:xfrm>
            <a:off x="5611007" y="2287446"/>
            <a:ext cx="285363" cy="184424"/>
          </a:xfrm>
          <a:custGeom>
            <a:rect b="b" l="l" r="r" t="t"/>
            <a:pathLst>
              <a:path extrusionOk="0" h="21526" w="21138">
                <a:moveTo>
                  <a:pt x="17052" y="14061"/>
                </a:moveTo>
                <a:lnTo>
                  <a:pt x="4356" y="14645"/>
                </a:lnTo>
                <a:cubicBezTo>
                  <a:pt x="4407" y="16238"/>
                  <a:pt x="4458" y="17776"/>
                  <a:pt x="4509" y="19342"/>
                </a:cubicBezTo>
                <a:cubicBezTo>
                  <a:pt x="4526" y="19766"/>
                  <a:pt x="4509" y="20190"/>
                  <a:pt x="4458" y="20617"/>
                </a:cubicBezTo>
                <a:cubicBezTo>
                  <a:pt x="4424" y="20831"/>
                  <a:pt x="4356" y="20988"/>
                  <a:pt x="4273" y="21121"/>
                </a:cubicBezTo>
                <a:cubicBezTo>
                  <a:pt x="4172" y="21255"/>
                  <a:pt x="4038" y="21335"/>
                  <a:pt x="3903" y="21335"/>
                </a:cubicBezTo>
                <a:cubicBezTo>
                  <a:pt x="3767" y="21308"/>
                  <a:pt x="3651" y="21228"/>
                  <a:pt x="3549" y="21094"/>
                </a:cubicBezTo>
                <a:cubicBezTo>
                  <a:pt x="3447" y="20961"/>
                  <a:pt x="3382" y="20777"/>
                  <a:pt x="3382" y="20564"/>
                </a:cubicBezTo>
                <a:cubicBezTo>
                  <a:pt x="3348" y="20300"/>
                  <a:pt x="3348" y="19979"/>
                  <a:pt x="3348" y="19716"/>
                </a:cubicBezTo>
                <a:cubicBezTo>
                  <a:pt x="3382" y="18284"/>
                  <a:pt x="3415" y="16852"/>
                  <a:pt x="3449" y="15416"/>
                </a:cubicBezTo>
                <a:cubicBezTo>
                  <a:pt x="3466" y="15153"/>
                  <a:pt x="3449" y="14912"/>
                  <a:pt x="3449" y="14595"/>
                </a:cubicBezTo>
                <a:cubicBezTo>
                  <a:pt x="2962" y="14515"/>
                  <a:pt x="2524" y="14462"/>
                  <a:pt x="2068" y="14382"/>
                </a:cubicBezTo>
                <a:cubicBezTo>
                  <a:pt x="1765" y="14328"/>
                  <a:pt x="1428" y="14221"/>
                  <a:pt x="1142" y="14065"/>
                </a:cubicBezTo>
                <a:cubicBezTo>
                  <a:pt x="200" y="13534"/>
                  <a:pt x="-222" y="12235"/>
                  <a:pt x="115" y="10747"/>
                </a:cubicBezTo>
                <a:cubicBezTo>
                  <a:pt x="486" y="9128"/>
                  <a:pt x="1159" y="8013"/>
                  <a:pt x="2286" y="7749"/>
                </a:cubicBezTo>
                <a:cubicBezTo>
                  <a:pt x="2471" y="7696"/>
                  <a:pt x="2657" y="7642"/>
                  <a:pt x="2807" y="7589"/>
                </a:cubicBezTo>
                <a:cubicBezTo>
                  <a:pt x="2858" y="5573"/>
                  <a:pt x="2909" y="3583"/>
                  <a:pt x="2975" y="1621"/>
                </a:cubicBezTo>
                <a:cubicBezTo>
                  <a:pt x="2992" y="1117"/>
                  <a:pt x="3110" y="903"/>
                  <a:pt x="3447" y="799"/>
                </a:cubicBezTo>
                <a:cubicBezTo>
                  <a:pt x="3733" y="746"/>
                  <a:pt x="4019" y="719"/>
                  <a:pt x="4305" y="693"/>
                </a:cubicBezTo>
                <a:cubicBezTo>
                  <a:pt x="5434" y="613"/>
                  <a:pt x="6578" y="532"/>
                  <a:pt x="7707" y="452"/>
                </a:cubicBezTo>
                <a:cubicBezTo>
                  <a:pt x="7875" y="426"/>
                  <a:pt x="8044" y="426"/>
                  <a:pt x="8212" y="479"/>
                </a:cubicBezTo>
                <a:cubicBezTo>
                  <a:pt x="8667" y="586"/>
                  <a:pt x="8919" y="956"/>
                  <a:pt x="8970" y="1701"/>
                </a:cubicBezTo>
                <a:cubicBezTo>
                  <a:pt x="9055" y="2949"/>
                  <a:pt x="9106" y="4248"/>
                  <a:pt x="9171" y="5496"/>
                </a:cubicBezTo>
                <a:cubicBezTo>
                  <a:pt x="9205" y="6080"/>
                  <a:pt x="9239" y="6691"/>
                  <a:pt x="9273" y="7299"/>
                </a:cubicBezTo>
                <a:lnTo>
                  <a:pt x="11142" y="7299"/>
                </a:lnTo>
                <a:cubicBezTo>
                  <a:pt x="11158" y="7112"/>
                  <a:pt x="11175" y="6928"/>
                  <a:pt x="11175" y="6714"/>
                </a:cubicBezTo>
                <a:cubicBezTo>
                  <a:pt x="11243" y="5069"/>
                  <a:pt x="11311" y="3423"/>
                  <a:pt x="11394" y="1781"/>
                </a:cubicBezTo>
                <a:cubicBezTo>
                  <a:pt x="11444" y="746"/>
                  <a:pt x="11714" y="349"/>
                  <a:pt x="12370" y="269"/>
                </a:cubicBezTo>
                <a:cubicBezTo>
                  <a:pt x="12775" y="215"/>
                  <a:pt x="13179" y="189"/>
                  <a:pt x="13599" y="162"/>
                </a:cubicBezTo>
                <a:cubicBezTo>
                  <a:pt x="14845" y="109"/>
                  <a:pt x="16090" y="28"/>
                  <a:pt x="17336" y="2"/>
                </a:cubicBezTo>
                <a:cubicBezTo>
                  <a:pt x="17925" y="-25"/>
                  <a:pt x="18128" y="215"/>
                  <a:pt x="18262" y="1143"/>
                </a:cubicBezTo>
                <a:cubicBezTo>
                  <a:pt x="18330" y="1621"/>
                  <a:pt x="18363" y="2125"/>
                  <a:pt x="18380" y="2629"/>
                </a:cubicBezTo>
                <a:cubicBezTo>
                  <a:pt x="18397" y="4087"/>
                  <a:pt x="18380" y="5519"/>
                  <a:pt x="18380" y="7005"/>
                </a:cubicBezTo>
                <a:cubicBezTo>
                  <a:pt x="18717" y="7058"/>
                  <a:pt x="19037" y="7112"/>
                  <a:pt x="19357" y="7218"/>
                </a:cubicBezTo>
                <a:cubicBezTo>
                  <a:pt x="20552" y="7589"/>
                  <a:pt x="21378" y="9632"/>
                  <a:pt x="21075" y="11384"/>
                </a:cubicBezTo>
                <a:cubicBezTo>
                  <a:pt x="20939" y="12129"/>
                  <a:pt x="20637" y="12633"/>
                  <a:pt x="20217" y="12976"/>
                </a:cubicBezTo>
                <a:cubicBezTo>
                  <a:pt x="19594" y="13480"/>
                  <a:pt x="18938" y="13667"/>
                  <a:pt x="18264" y="13851"/>
                </a:cubicBezTo>
                <a:cubicBezTo>
                  <a:pt x="18162" y="13878"/>
                  <a:pt x="18096" y="13904"/>
                  <a:pt x="17995" y="13904"/>
                </a:cubicBezTo>
                <a:lnTo>
                  <a:pt x="17995" y="14993"/>
                </a:lnTo>
                <a:cubicBezTo>
                  <a:pt x="17995" y="16772"/>
                  <a:pt x="17995" y="18574"/>
                  <a:pt x="17961" y="20353"/>
                </a:cubicBezTo>
                <a:cubicBezTo>
                  <a:pt x="17944" y="21071"/>
                  <a:pt x="17726" y="21495"/>
                  <a:pt x="17440" y="21522"/>
                </a:cubicBezTo>
                <a:cubicBezTo>
                  <a:pt x="17120" y="21575"/>
                  <a:pt x="16817" y="21151"/>
                  <a:pt x="16817" y="20407"/>
                </a:cubicBezTo>
                <a:cubicBezTo>
                  <a:pt x="16800" y="19399"/>
                  <a:pt x="16851" y="18417"/>
                  <a:pt x="16919" y="17409"/>
                </a:cubicBezTo>
                <a:cubicBezTo>
                  <a:pt x="16936" y="16268"/>
                  <a:pt x="17003" y="15179"/>
                  <a:pt x="17054" y="14068"/>
                </a:cubicBezTo>
                <a:close/>
                <a:moveTo>
                  <a:pt x="10991" y="8941"/>
                </a:moveTo>
                <a:lnTo>
                  <a:pt x="10991" y="8807"/>
                </a:lnTo>
                <a:cubicBezTo>
                  <a:pt x="8129" y="8941"/>
                  <a:pt x="5250" y="9071"/>
                  <a:pt x="2386" y="9178"/>
                </a:cubicBezTo>
                <a:cubicBezTo>
                  <a:pt x="2218" y="9178"/>
                  <a:pt x="2083" y="9231"/>
                  <a:pt x="1930" y="9338"/>
                </a:cubicBezTo>
                <a:cubicBezTo>
                  <a:pt x="1795" y="9445"/>
                  <a:pt x="1678" y="9602"/>
                  <a:pt x="1577" y="9815"/>
                </a:cubicBezTo>
                <a:cubicBezTo>
                  <a:pt x="1409" y="10159"/>
                  <a:pt x="1291" y="10533"/>
                  <a:pt x="1206" y="10957"/>
                </a:cubicBezTo>
                <a:cubicBezTo>
                  <a:pt x="1022" y="11805"/>
                  <a:pt x="1172" y="12205"/>
                  <a:pt x="1727" y="12522"/>
                </a:cubicBezTo>
                <a:cubicBezTo>
                  <a:pt x="2182" y="12786"/>
                  <a:pt x="2653" y="12683"/>
                  <a:pt x="3125" y="12656"/>
                </a:cubicBezTo>
                <a:cubicBezTo>
                  <a:pt x="6644" y="12549"/>
                  <a:pt x="10163" y="12469"/>
                  <a:pt x="13682" y="12312"/>
                </a:cubicBezTo>
                <a:cubicBezTo>
                  <a:pt x="15114" y="12259"/>
                  <a:pt x="16561" y="12072"/>
                  <a:pt x="17993" y="11862"/>
                </a:cubicBezTo>
                <a:cubicBezTo>
                  <a:pt x="18514" y="11808"/>
                  <a:pt x="19037" y="11544"/>
                  <a:pt x="19541" y="11277"/>
                </a:cubicBezTo>
                <a:cubicBezTo>
                  <a:pt x="19997" y="11037"/>
                  <a:pt x="20062" y="10613"/>
                  <a:pt x="19878" y="9925"/>
                </a:cubicBezTo>
                <a:cubicBezTo>
                  <a:pt x="19694" y="9181"/>
                  <a:pt x="19340" y="8784"/>
                  <a:pt x="18834" y="8757"/>
                </a:cubicBezTo>
                <a:cubicBezTo>
                  <a:pt x="18228" y="8704"/>
                  <a:pt x="17622" y="8650"/>
                  <a:pt x="17016" y="8677"/>
                </a:cubicBezTo>
                <a:cubicBezTo>
                  <a:pt x="14995" y="8730"/>
                  <a:pt x="12991" y="8837"/>
                  <a:pt x="10989" y="8941"/>
                </a:cubicBezTo>
                <a:close/>
                <a:moveTo>
                  <a:pt x="17069" y="1617"/>
                </a:moveTo>
                <a:lnTo>
                  <a:pt x="16075" y="1617"/>
                </a:lnTo>
                <a:cubicBezTo>
                  <a:pt x="16109" y="2282"/>
                  <a:pt x="16160" y="2866"/>
                  <a:pt x="16160" y="3473"/>
                </a:cubicBezTo>
                <a:cubicBezTo>
                  <a:pt x="16177" y="4348"/>
                  <a:pt x="15942" y="4772"/>
                  <a:pt x="15419" y="4905"/>
                </a:cubicBezTo>
                <a:cubicBezTo>
                  <a:pt x="15116" y="4985"/>
                  <a:pt x="14830" y="5012"/>
                  <a:pt x="14510" y="5065"/>
                </a:cubicBezTo>
                <a:cubicBezTo>
                  <a:pt x="13768" y="5172"/>
                  <a:pt x="13601" y="4905"/>
                  <a:pt x="13652" y="3714"/>
                </a:cubicBezTo>
                <a:cubicBezTo>
                  <a:pt x="13686" y="3049"/>
                  <a:pt x="13652" y="2388"/>
                  <a:pt x="13652" y="1697"/>
                </a:cubicBezTo>
                <a:lnTo>
                  <a:pt x="12237" y="1697"/>
                </a:lnTo>
                <a:cubicBezTo>
                  <a:pt x="12288" y="3580"/>
                  <a:pt x="12338" y="5413"/>
                  <a:pt x="12404" y="7268"/>
                </a:cubicBezTo>
                <a:lnTo>
                  <a:pt x="17069" y="7005"/>
                </a:lnTo>
                <a:lnTo>
                  <a:pt x="17069" y="1621"/>
                </a:lnTo>
                <a:lnTo>
                  <a:pt x="17069" y="1621"/>
                </a:lnTo>
                <a:close/>
                <a:moveTo>
                  <a:pt x="6898" y="1778"/>
                </a:moveTo>
                <a:cubicBezTo>
                  <a:pt x="6932" y="2388"/>
                  <a:pt x="7000" y="3026"/>
                  <a:pt x="7000" y="3660"/>
                </a:cubicBezTo>
                <a:cubicBezTo>
                  <a:pt x="6983" y="4481"/>
                  <a:pt x="6731" y="4802"/>
                  <a:pt x="6225" y="4882"/>
                </a:cubicBezTo>
                <a:cubicBezTo>
                  <a:pt x="6023" y="4909"/>
                  <a:pt x="5837" y="4909"/>
                  <a:pt x="5636" y="4909"/>
                </a:cubicBezTo>
                <a:cubicBezTo>
                  <a:pt x="4996" y="4909"/>
                  <a:pt x="4860" y="4645"/>
                  <a:pt x="4911" y="3660"/>
                </a:cubicBezTo>
                <a:cubicBezTo>
                  <a:pt x="4945" y="3023"/>
                  <a:pt x="4962" y="2412"/>
                  <a:pt x="4996" y="1751"/>
                </a:cubicBezTo>
                <a:lnTo>
                  <a:pt x="3934" y="1751"/>
                </a:lnTo>
                <a:cubicBezTo>
                  <a:pt x="3968" y="3633"/>
                  <a:pt x="3985" y="5519"/>
                  <a:pt x="4019" y="7429"/>
                </a:cubicBezTo>
                <a:lnTo>
                  <a:pt x="7993" y="7268"/>
                </a:lnTo>
                <a:cubicBezTo>
                  <a:pt x="8027" y="5386"/>
                  <a:pt x="8078" y="3633"/>
                  <a:pt x="8112" y="1778"/>
                </a:cubicBezTo>
                <a:lnTo>
                  <a:pt x="6900" y="1778"/>
                </a:lnTo>
                <a:close/>
                <a:moveTo>
                  <a:pt x="14256" y="1671"/>
                </a:moveTo>
                <a:cubicBezTo>
                  <a:pt x="14307" y="2388"/>
                  <a:pt x="14357" y="2969"/>
                  <a:pt x="14423" y="3633"/>
                </a:cubicBezTo>
                <a:lnTo>
                  <a:pt x="15281" y="3527"/>
                </a:lnTo>
                <a:cubicBezTo>
                  <a:pt x="15315" y="2889"/>
                  <a:pt x="15349" y="2278"/>
                  <a:pt x="15383" y="1697"/>
                </a:cubicBezTo>
                <a:lnTo>
                  <a:pt x="14254" y="1671"/>
                </a:lnTo>
                <a:lnTo>
                  <a:pt x="14254" y="1671"/>
                </a:lnTo>
                <a:close/>
                <a:moveTo>
                  <a:pt x="5602" y="3553"/>
                </a:moveTo>
                <a:lnTo>
                  <a:pt x="6074" y="3500"/>
                </a:lnTo>
                <a:cubicBezTo>
                  <a:pt x="6108" y="2916"/>
                  <a:pt x="6176" y="2358"/>
                  <a:pt x="6210" y="1747"/>
                </a:cubicBezTo>
                <a:lnTo>
                  <a:pt x="5519" y="1747"/>
                </a:lnTo>
                <a:cubicBezTo>
                  <a:pt x="5536" y="2358"/>
                  <a:pt x="5553" y="2889"/>
                  <a:pt x="5604" y="3550"/>
                </a:cubicBezTo>
                <a:lnTo>
                  <a:pt x="5604" y="35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9" name="Google Shape;2039;p39"/>
          <p:cNvSpPr/>
          <p:nvPr/>
        </p:nvSpPr>
        <p:spPr>
          <a:xfrm>
            <a:off x="5825746" y="2368554"/>
            <a:ext cx="16578" cy="17076"/>
          </a:xfrm>
          <a:custGeom>
            <a:rect b="b" l="l" r="r" t="t"/>
            <a:pathLst>
              <a:path extrusionOk="0" h="21081" w="21600">
                <a:moveTo>
                  <a:pt x="21600" y="10140"/>
                </a:moveTo>
                <a:cubicBezTo>
                  <a:pt x="21600" y="12928"/>
                  <a:pt x="20408" y="15752"/>
                  <a:pt x="18062" y="18010"/>
                </a:cubicBezTo>
                <a:cubicBezTo>
                  <a:pt x="15977" y="19987"/>
                  <a:pt x="12737" y="21081"/>
                  <a:pt x="9757" y="21081"/>
                </a:cubicBezTo>
                <a:cubicBezTo>
                  <a:pt x="8268" y="21081"/>
                  <a:pt x="7076" y="20799"/>
                  <a:pt x="5921" y="20516"/>
                </a:cubicBezTo>
                <a:cubicBezTo>
                  <a:pt x="4730" y="19952"/>
                  <a:pt x="3538" y="19387"/>
                  <a:pt x="2681" y="18540"/>
                </a:cubicBezTo>
                <a:cubicBezTo>
                  <a:pt x="1788" y="17693"/>
                  <a:pt x="894" y="16563"/>
                  <a:pt x="596" y="15469"/>
                </a:cubicBezTo>
                <a:cubicBezTo>
                  <a:pt x="0" y="14340"/>
                  <a:pt x="0" y="12928"/>
                  <a:pt x="0" y="11834"/>
                </a:cubicBezTo>
                <a:cubicBezTo>
                  <a:pt x="298" y="6787"/>
                  <a:pt x="6517" y="46"/>
                  <a:pt x="11545" y="46"/>
                </a:cubicBezTo>
                <a:cubicBezTo>
                  <a:pt x="17168" y="-519"/>
                  <a:pt x="21600" y="4246"/>
                  <a:pt x="21600" y="101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0" name="Google Shape;2040;p39"/>
          <p:cNvSpPr/>
          <p:nvPr/>
        </p:nvSpPr>
        <p:spPr>
          <a:xfrm>
            <a:off x="5696847" y="2372668"/>
            <a:ext cx="16850" cy="16145"/>
          </a:xfrm>
          <a:custGeom>
            <a:rect b="b" l="l" r="r" t="t"/>
            <a:pathLst>
              <a:path extrusionOk="0" h="21314" w="21329">
                <a:moveTo>
                  <a:pt x="10366" y="21314"/>
                </a:moveTo>
                <a:cubicBezTo>
                  <a:pt x="8919" y="21314"/>
                  <a:pt x="7508" y="21012"/>
                  <a:pt x="6350" y="20710"/>
                </a:cubicBezTo>
                <a:cubicBezTo>
                  <a:pt x="5192" y="20408"/>
                  <a:pt x="3745" y="19199"/>
                  <a:pt x="2913" y="18293"/>
                </a:cubicBezTo>
                <a:cubicBezTo>
                  <a:pt x="2045" y="17387"/>
                  <a:pt x="1176" y="15876"/>
                  <a:pt x="597" y="14706"/>
                </a:cubicBezTo>
                <a:cubicBezTo>
                  <a:pt x="18" y="13195"/>
                  <a:pt x="18" y="11722"/>
                  <a:pt x="18" y="10514"/>
                </a:cubicBezTo>
                <a:cubicBezTo>
                  <a:pt x="-271" y="4510"/>
                  <a:pt x="2877" y="318"/>
                  <a:pt x="7797" y="16"/>
                </a:cubicBezTo>
                <a:cubicBezTo>
                  <a:pt x="15866" y="-286"/>
                  <a:pt x="21040" y="3604"/>
                  <a:pt x="21329" y="10514"/>
                </a:cubicBezTo>
                <a:cubicBezTo>
                  <a:pt x="21329" y="13497"/>
                  <a:pt x="20461" y="16216"/>
                  <a:pt x="18471" y="18331"/>
                </a:cubicBezTo>
                <a:cubicBezTo>
                  <a:pt x="15612" y="20143"/>
                  <a:pt x="13007" y="21314"/>
                  <a:pt x="10402" y="2131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1" name="Google Shape;2041;p39"/>
          <p:cNvSpPr/>
          <p:nvPr/>
        </p:nvSpPr>
        <p:spPr>
          <a:xfrm>
            <a:off x="5651193" y="2373317"/>
            <a:ext cx="16416" cy="15521"/>
          </a:xfrm>
          <a:custGeom>
            <a:rect b="b" l="l" r="r" t="t"/>
            <a:pathLst>
              <a:path extrusionOk="0" h="21046" w="21600">
                <a:moveTo>
                  <a:pt x="21562" y="10246"/>
                </a:moveTo>
                <a:cubicBezTo>
                  <a:pt x="21261" y="13315"/>
                  <a:pt x="20054" y="15801"/>
                  <a:pt x="18283" y="17977"/>
                </a:cubicBezTo>
                <a:cubicBezTo>
                  <a:pt x="16511" y="20152"/>
                  <a:pt x="13495" y="21046"/>
                  <a:pt x="10480" y="21046"/>
                </a:cubicBezTo>
                <a:cubicBezTo>
                  <a:pt x="8972" y="21046"/>
                  <a:pt x="7502" y="20735"/>
                  <a:pt x="6295" y="20114"/>
                </a:cubicBezTo>
                <a:cubicBezTo>
                  <a:pt x="5089" y="19492"/>
                  <a:pt x="3883" y="18560"/>
                  <a:pt x="3016" y="17627"/>
                </a:cubicBezTo>
                <a:cubicBezTo>
                  <a:pt x="2111" y="16695"/>
                  <a:pt x="1206" y="15452"/>
                  <a:pt x="603" y="13937"/>
                </a:cubicBezTo>
                <a:cubicBezTo>
                  <a:pt x="0" y="12383"/>
                  <a:pt x="0" y="11140"/>
                  <a:pt x="0" y="9624"/>
                </a:cubicBezTo>
                <a:cubicBezTo>
                  <a:pt x="302" y="3137"/>
                  <a:pt x="5089" y="-554"/>
                  <a:pt x="13194" y="68"/>
                </a:cubicBezTo>
                <a:cubicBezTo>
                  <a:pt x="17981" y="378"/>
                  <a:pt x="21600" y="5001"/>
                  <a:pt x="21600" y="102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2" name="Google Shape;2042;p39"/>
          <p:cNvSpPr/>
          <p:nvPr/>
        </p:nvSpPr>
        <p:spPr>
          <a:xfrm>
            <a:off x="5785940" y="2370164"/>
            <a:ext cx="14796" cy="14742"/>
          </a:xfrm>
          <a:custGeom>
            <a:rect b="b" l="l" r="r" t="t"/>
            <a:pathLst>
              <a:path extrusionOk="0" h="21600" w="21600">
                <a:moveTo>
                  <a:pt x="10654" y="0"/>
                </a:moveTo>
                <a:cubicBezTo>
                  <a:pt x="13662" y="0"/>
                  <a:pt x="16294" y="1005"/>
                  <a:pt x="18299" y="3307"/>
                </a:cubicBezTo>
                <a:cubicBezTo>
                  <a:pt x="20305" y="5316"/>
                  <a:pt x="21600" y="7953"/>
                  <a:pt x="21600" y="10633"/>
                </a:cubicBezTo>
                <a:cubicBezTo>
                  <a:pt x="21600" y="13647"/>
                  <a:pt x="20597" y="16284"/>
                  <a:pt x="18592" y="18293"/>
                </a:cubicBezTo>
                <a:cubicBezTo>
                  <a:pt x="16586" y="20302"/>
                  <a:pt x="13954" y="21600"/>
                  <a:pt x="11280" y="21600"/>
                </a:cubicBezTo>
                <a:cubicBezTo>
                  <a:pt x="9609" y="21600"/>
                  <a:pt x="8272" y="21265"/>
                  <a:pt x="6643" y="20930"/>
                </a:cubicBezTo>
                <a:cubicBezTo>
                  <a:pt x="5306" y="20260"/>
                  <a:pt x="3969" y="19591"/>
                  <a:pt x="3008" y="18586"/>
                </a:cubicBezTo>
                <a:cubicBezTo>
                  <a:pt x="2005" y="17581"/>
                  <a:pt x="1003" y="16242"/>
                  <a:pt x="668" y="14944"/>
                </a:cubicBezTo>
                <a:cubicBezTo>
                  <a:pt x="0" y="13605"/>
                  <a:pt x="0" y="11930"/>
                  <a:pt x="0" y="10633"/>
                </a:cubicBezTo>
                <a:cubicBezTo>
                  <a:pt x="0" y="9335"/>
                  <a:pt x="334" y="7619"/>
                  <a:pt x="668" y="6321"/>
                </a:cubicBezTo>
                <a:cubicBezTo>
                  <a:pt x="1003" y="5023"/>
                  <a:pt x="2005" y="3642"/>
                  <a:pt x="3008" y="3014"/>
                </a:cubicBezTo>
                <a:cubicBezTo>
                  <a:pt x="4011" y="2009"/>
                  <a:pt x="5014" y="1005"/>
                  <a:pt x="6309" y="670"/>
                </a:cubicBezTo>
                <a:cubicBezTo>
                  <a:pt x="7980" y="0"/>
                  <a:pt x="9317" y="0"/>
                  <a:pt x="1061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3" name="Google Shape;2043;p39"/>
          <p:cNvSpPr/>
          <p:nvPr/>
        </p:nvSpPr>
        <p:spPr>
          <a:xfrm>
            <a:off x="5742448" y="2373138"/>
            <a:ext cx="14868" cy="13878"/>
          </a:xfrm>
          <a:custGeom>
            <a:rect b="b" l="l" r="r" t="t"/>
            <a:pathLst>
              <a:path extrusionOk="0" h="21600" w="20795">
                <a:moveTo>
                  <a:pt x="9995" y="0"/>
                </a:moveTo>
                <a:cubicBezTo>
                  <a:pt x="16675" y="0"/>
                  <a:pt x="20795" y="3526"/>
                  <a:pt x="20795" y="10621"/>
                </a:cubicBezTo>
                <a:cubicBezTo>
                  <a:pt x="20795" y="12050"/>
                  <a:pt x="20475" y="13835"/>
                  <a:pt x="20155" y="14861"/>
                </a:cubicBezTo>
                <a:cubicBezTo>
                  <a:pt x="19515" y="16289"/>
                  <a:pt x="18875" y="17360"/>
                  <a:pt x="17915" y="18387"/>
                </a:cubicBezTo>
                <a:cubicBezTo>
                  <a:pt x="16955" y="19413"/>
                  <a:pt x="15995" y="20529"/>
                  <a:pt x="14755" y="20886"/>
                </a:cubicBezTo>
                <a:cubicBezTo>
                  <a:pt x="13475" y="21600"/>
                  <a:pt x="12195" y="21600"/>
                  <a:pt x="10635" y="21600"/>
                </a:cubicBezTo>
                <a:cubicBezTo>
                  <a:pt x="7755" y="21600"/>
                  <a:pt x="5235" y="20529"/>
                  <a:pt x="3315" y="18074"/>
                </a:cubicBezTo>
                <a:cubicBezTo>
                  <a:pt x="1395" y="15932"/>
                  <a:pt x="155" y="13121"/>
                  <a:pt x="155" y="10264"/>
                </a:cubicBezTo>
                <a:cubicBezTo>
                  <a:pt x="-805" y="3526"/>
                  <a:pt x="2715" y="312"/>
                  <a:pt x="999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4" name="Google Shape;2044;p39"/>
          <p:cNvSpPr/>
          <p:nvPr/>
        </p:nvSpPr>
        <p:spPr>
          <a:xfrm>
            <a:off x="6051202" y="2284170"/>
            <a:ext cx="285017" cy="233872"/>
          </a:xfrm>
          <a:custGeom>
            <a:rect b="b" l="l" r="r" t="t"/>
            <a:pathLst>
              <a:path extrusionOk="0" h="21555" w="21584">
                <a:moveTo>
                  <a:pt x="9623" y="6313"/>
                </a:moveTo>
                <a:cubicBezTo>
                  <a:pt x="10294" y="5686"/>
                  <a:pt x="10879" y="5161"/>
                  <a:pt x="11464" y="4637"/>
                </a:cubicBezTo>
                <a:cubicBezTo>
                  <a:pt x="12323" y="3862"/>
                  <a:pt x="13185" y="3087"/>
                  <a:pt x="14045" y="2333"/>
                </a:cubicBezTo>
                <a:cubicBezTo>
                  <a:pt x="14114" y="2270"/>
                  <a:pt x="14201" y="2206"/>
                  <a:pt x="14285" y="2143"/>
                </a:cubicBezTo>
                <a:cubicBezTo>
                  <a:pt x="14751" y="1850"/>
                  <a:pt x="15112" y="2101"/>
                  <a:pt x="15128" y="2749"/>
                </a:cubicBezTo>
                <a:cubicBezTo>
                  <a:pt x="15162" y="3817"/>
                  <a:pt x="15180" y="4866"/>
                  <a:pt x="15214" y="5997"/>
                </a:cubicBezTo>
                <a:cubicBezTo>
                  <a:pt x="15370" y="5892"/>
                  <a:pt x="15472" y="5828"/>
                  <a:pt x="15576" y="5768"/>
                </a:cubicBezTo>
                <a:cubicBezTo>
                  <a:pt x="17089" y="4489"/>
                  <a:pt x="18623" y="3232"/>
                  <a:pt x="20136" y="1953"/>
                </a:cubicBezTo>
                <a:cubicBezTo>
                  <a:pt x="20307" y="1785"/>
                  <a:pt x="20515" y="1661"/>
                  <a:pt x="20738" y="1555"/>
                </a:cubicBezTo>
                <a:cubicBezTo>
                  <a:pt x="21204" y="1347"/>
                  <a:pt x="21479" y="1597"/>
                  <a:pt x="21548" y="2204"/>
                </a:cubicBezTo>
                <a:cubicBezTo>
                  <a:pt x="21565" y="2393"/>
                  <a:pt x="21565" y="2581"/>
                  <a:pt x="21565" y="2770"/>
                </a:cubicBezTo>
                <a:cubicBezTo>
                  <a:pt x="21565" y="7903"/>
                  <a:pt x="21548" y="13059"/>
                  <a:pt x="21548" y="18191"/>
                </a:cubicBezTo>
                <a:cubicBezTo>
                  <a:pt x="21548" y="18966"/>
                  <a:pt x="21565" y="19741"/>
                  <a:pt x="21583" y="20516"/>
                </a:cubicBezTo>
                <a:cubicBezTo>
                  <a:pt x="21600" y="20978"/>
                  <a:pt x="21427" y="21228"/>
                  <a:pt x="21033" y="21207"/>
                </a:cubicBezTo>
                <a:cubicBezTo>
                  <a:pt x="20654" y="21207"/>
                  <a:pt x="20257" y="21165"/>
                  <a:pt x="19878" y="21165"/>
                </a:cubicBezTo>
                <a:cubicBezTo>
                  <a:pt x="17245" y="21165"/>
                  <a:pt x="14595" y="21165"/>
                  <a:pt x="11962" y="21207"/>
                </a:cubicBezTo>
                <a:cubicBezTo>
                  <a:pt x="10292" y="21228"/>
                  <a:pt x="8623" y="21270"/>
                  <a:pt x="6936" y="21334"/>
                </a:cubicBezTo>
                <a:cubicBezTo>
                  <a:pt x="5489" y="21376"/>
                  <a:pt x="4045" y="21481"/>
                  <a:pt x="2616" y="21542"/>
                </a:cubicBezTo>
                <a:cubicBezTo>
                  <a:pt x="2066" y="21563"/>
                  <a:pt x="1496" y="21563"/>
                  <a:pt x="946" y="21500"/>
                </a:cubicBezTo>
                <a:cubicBezTo>
                  <a:pt x="362" y="21458"/>
                  <a:pt x="52" y="21017"/>
                  <a:pt x="52" y="20306"/>
                </a:cubicBezTo>
                <a:cubicBezTo>
                  <a:pt x="17" y="17604"/>
                  <a:pt x="0" y="14899"/>
                  <a:pt x="0" y="12197"/>
                </a:cubicBezTo>
                <a:cubicBezTo>
                  <a:pt x="0" y="9160"/>
                  <a:pt x="35" y="6100"/>
                  <a:pt x="52" y="3084"/>
                </a:cubicBezTo>
                <a:cubicBezTo>
                  <a:pt x="52" y="2415"/>
                  <a:pt x="104" y="1721"/>
                  <a:pt x="156" y="1052"/>
                </a:cubicBezTo>
                <a:cubicBezTo>
                  <a:pt x="191" y="675"/>
                  <a:pt x="327" y="424"/>
                  <a:pt x="689" y="382"/>
                </a:cubicBezTo>
                <a:cubicBezTo>
                  <a:pt x="1635" y="235"/>
                  <a:pt x="2564" y="90"/>
                  <a:pt x="3512" y="5"/>
                </a:cubicBezTo>
                <a:cubicBezTo>
                  <a:pt x="4062" y="-37"/>
                  <a:pt x="4253" y="153"/>
                  <a:pt x="4322" y="822"/>
                </a:cubicBezTo>
                <a:cubicBezTo>
                  <a:pt x="4426" y="1766"/>
                  <a:pt x="4493" y="2707"/>
                  <a:pt x="4563" y="3630"/>
                </a:cubicBezTo>
                <a:cubicBezTo>
                  <a:pt x="4632" y="4552"/>
                  <a:pt x="4684" y="5472"/>
                  <a:pt x="4768" y="6479"/>
                </a:cubicBezTo>
                <a:cubicBezTo>
                  <a:pt x="4907" y="6353"/>
                  <a:pt x="5009" y="6271"/>
                  <a:pt x="5113" y="6187"/>
                </a:cubicBezTo>
                <a:cubicBezTo>
                  <a:pt x="5990" y="5327"/>
                  <a:pt x="6886" y="4468"/>
                  <a:pt x="7780" y="3630"/>
                </a:cubicBezTo>
                <a:cubicBezTo>
                  <a:pt x="8055" y="3358"/>
                  <a:pt x="8365" y="3126"/>
                  <a:pt x="8675" y="2918"/>
                </a:cubicBezTo>
                <a:cubicBezTo>
                  <a:pt x="9140" y="2625"/>
                  <a:pt x="9467" y="2834"/>
                  <a:pt x="9552" y="3464"/>
                </a:cubicBezTo>
                <a:cubicBezTo>
                  <a:pt x="9586" y="3735"/>
                  <a:pt x="9586" y="3988"/>
                  <a:pt x="9586" y="4260"/>
                </a:cubicBezTo>
                <a:cubicBezTo>
                  <a:pt x="9569" y="4827"/>
                  <a:pt x="9604" y="5496"/>
                  <a:pt x="9621" y="6313"/>
                </a:cubicBezTo>
                <a:close/>
                <a:moveTo>
                  <a:pt x="20552" y="19973"/>
                </a:moveTo>
                <a:cubicBezTo>
                  <a:pt x="20294" y="14295"/>
                  <a:pt x="20500" y="8638"/>
                  <a:pt x="20708" y="2981"/>
                </a:cubicBezTo>
                <a:cubicBezTo>
                  <a:pt x="20621" y="3023"/>
                  <a:pt x="20552" y="3066"/>
                  <a:pt x="20467" y="3108"/>
                </a:cubicBezTo>
                <a:cubicBezTo>
                  <a:pt x="18677" y="4595"/>
                  <a:pt x="16905" y="6063"/>
                  <a:pt x="15115" y="7529"/>
                </a:cubicBezTo>
                <a:cubicBezTo>
                  <a:pt x="14718" y="7863"/>
                  <a:pt x="14305" y="7697"/>
                  <a:pt x="14203" y="7130"/>
                </a:cubicBezTo>
                <a:cubicBezTo>
                  <a:pt x="14168" y="6941"/>
                  <a:pt x="14168" y="6754"/>
                  <a:pt x="14186" y="6564"/>
                </a:cubicBezTo>
                <a:cubicBezTo>
                  <a:pt x="14203" y="6166"/>
                  <a:pt x="14220" y="5768"/>
                  <a:pt x="14238" y="5370"/>
                </a:cubicBezTo>
                <a:cubicBezTo>
                  <a:pt x="14255" y="4803"/>
                  <a:pt x="14238" y="4260"/>
                  <a:pt x="14238" y="3588"/>
                </a:cubicBezTo>
                <a:cubicBezTo>
                  <a:pt x="13636" y="4133"/>
                  <a:pt x="13083" y="4613"/>
                  <a:pt x="12568" y="5095"/>
                </a:cubicBezTo>
                <a:cubicBezTo>
                  <a:pt x="11674" y="5934"/>
                  <a:pt x="10777" y="6772"/>
                  <a:pt x="9866" y="7610"/>
                </a:cubicBezTo>
                <a:cubicBezTo>
                  <a:pt x="9591" y="7861"/>
                  <a:pt x="9316" y="7903"/>
                  <a:pt x="8989" y="7716"/>
                </a:cubicBezTo>
                <a:cubicBezTo>
                  <a:pt x="8679" y="7526"/>
                  <a:pt x="8523" y="7212"/>
                  <a:pt x="8540" y="6814"/>
                </a:cubicBezTo>
                <a:cubicBezTo>
                  <a:pt x="8558" y="6226"/>
                  <a:pt x="8575" y="5662"/>
                  <a:pt x="8592" y="5053"/>
                </a:cubicBezTo>
                <a:cubicBezTo>
                  <a:pt x="8610" y="4740"/>
                  <a:pt x="8592" y="4405"/>
                  <a:pt x="8592" y="4028"/>
                </a:cubicBezTo>
                <a:cubicBezTo>
                  <a:pt x="8471" y="4133"/>
                  <a:pt x="8404" y="4154"/>
                  <a:pt x="8352" y="4236"/>
                </a:cubicBezTo>
                <a:cubicBezTo>
                  <a:pt x="7559" y="5053"/>
                  <a:pt x="6769" y="5892"/>
                  <a:pt x="5994" y="6730"/>
                </a:cubicBezTo>
                <a:cubicBezTo>
                  <a:pt x="5563" y="7191"/>
                  <a:pt x="5152" y="7695"/>
                  <a:pt x="4738" y="8153"/>
                </a:cubicBezTo>
                <a:cubicBezTo>
                  <a:pt x="4515" y="8404"/>
                  <a:pt x="4272" y="8530"/>
                  <a:pt x="3963" y="8383"/>
                </a:cubicBezTo>
                <a:cubicBezTo>
                  <a:pt x="3688" y="8256"/>
                  <a:pt x="3584" y="7963"/>
                  <a:pt x="3532" y="7629"/>
                </a:cubicBezTo>
                <a:cubicBezTo>
                  <a:pt x="3514" y="7460"/>
                  <a:pt x="3497" y="7294"/>
                  <a:pt x="3514" y="7125"/>
                </a:cubicBezTo>
                <a:cubicBezTo>
                  <a:pt x="3532" y="5283"/>
                  <a:pt x="3549" y="3416"/>
                  <a:pt x="3566" y="1574"/>
                </a:cubicBezTo>
                <a:lnTo>
                  <a:pt x="3566" y="925"/>
                </a:lnTo>
                <a:lnTo>
                  <a:pt x="728" y="1616"/>
                </a:lnTo>
                <a:lnTo>
                  <a:pt x="728" y="3103"/>
                </a:lnTo>
                <a:cubicBezTo>
                  <a:pt x="745" y="5575"/>
                  <a:pt x="745" y="8048"/>
                  <a:pt x="762" y="10520"/>
                </a:cubicBezTo>
                <a:cubicBezTo>
                  <a:pt x="762" y="13539"/>
                  <a:pt x="624" y="16533"/>
                  <a:pt x="814" y="19531"/>
                </a:cubicBezTo>
                <a:cubicBezTo>
                  <a:pt x="832" y="19802"/>
                  <a:pt x="883" y="20097"/>
                  <a:pt x="918" y="20390"/>
                </a:cubicBezTo>
                <a:cubicBezTo>
                  <a:pt x="4205" y="20242"/>
                  <a:pt x="7440" y="20055"/>
                  <a:pt x="10678" y="19971"/>
                </a:cubicBezTo>
                <a:cubicBezTo>
                  <a:pt x="13982" y="19929"/>
                  <a:pt x="17252" y="19971"/>
                  <a:pt x="20556" y="1997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5" name="Google Shape;2045;p39"/>
          <p:cNvSpPr/>
          <p:nvPr/>
        </p:nvSpPr>
        <p:spPr>
          <a:xfrm>
            <a:off x="6075725" y="2241125"/>
            <a:ext cx="150012" cy="37053"/>
          </a:xfrm>
          <a:custGeom>
            <a:rect b="b" l="l" r="r" t="t"/>
            <a:pathLst>
              <a:path extrusionOk="0" h="21053" w="21569">
                <a:moveTo>
                  <a:pt x="4808" y="1387"/>
                </a:moveTo>
                <a:cubicBezTo>
                  <a:pt x="5560" y="2297"/>
                  <a:pt x="6345" y="3061"/>
                  <a:pt x="7061" y="4101"/>
                </a:cubicBezTo>
                <a:cubicBezTo>
                  <a:pt x="7912" y="5272"/>
                  <a:pt x="8693" y="6816"/>
                  <a:pt x="9511" y="8100"/>
                </a:cubicBezTo>
                <a:cubicBezTo>
                  <a:pt x="10428" y="9513"/>
                  <a:pt x="11275" y="8880"/>
                  <a:pt x="12093" y="6555"/>
                </a:cubicBezTo>
                <a:cubicBezTo>
                  <a:pt x="12779" y="4751"/>
                  <a:pt x="13466" y="2931"/>
                  <a:pt x="14185" y="1517"/>
                </a:cubicBezTo>
                <a:cubicBezTo>
                  <a:pt x="15164" y="-547"/>
                  <a:pt x="16114" y="-287"/>
                  <a:pt x="17191" y="997"/>
                </a:cubicBezTo>
                <a:cubicBezTo>
                  <a:pt x="18334" y="2281"/>
                  <a:pt x="19509" y="3321"/>
                  <a:pt x="20718" y="4361"/>
                </a:cubicBezTo>
                <a:cubicBezTo>
                  <a:pt x="21076" y="4621"/>
                  <a:pt x="21536" y="4621"/>
                  <a:pt x="21569" y="6686"/>
                </a:cubicBezTo>
                <a:cubicBezTo>
                  <a:pt x="21569" y="7596"/>
                  <a:pt x="21470" y="8490"/>
                  <a:pt x="21306" y="9010"/>
                </a:cubicBezTo>
                <a:cubicBezTo>
                  <a:pt x="21141" y="9660"/>
                  <a:pt x="20948" y="9920"/>
                  <a:pt x="20718" y="10050"/>
                </a:cubicBezTo>
                <a:cubicBezTo>
                  <a:pt x="19966" y="10310"/>
                  <a:pt x="19180" y="10180"/>
                  <a:pt x="18432" y="9790"/>
                </a:cubicBezTo>
                <a:cubicBezTo>
                  <a:pt x="18009" y="9660"/>
                  <a:pt x="17614" y="9140"/>
                  <a:pt x="17289" y="8246"/>
                </a:cubicBezTo>
                <a:cubicBezTo>
                  <a:pt x="16278" y="5532"/>
                  <a:pt x="15361" y="6572"/>
                  <a:pt x="14416" y="9156"/>
                </a:cubicBezTo>
                <a:cubicBezTo>
                  <a:pt x="14025" y="10196"/>
                  <a:pt x="13630" y="11090"/>
                  <a:pt x="13273" y="12390"/>
                </a:cubicBezTo>
                <a:cubicBezTo>
                  <a:pt x="12130" y="16128"/>
                  <a:pt x="10822" y="16909"/>
                  <a:pt x="9449" y="15234"/>
                </a:cubicBezTo>
                <a:cubicBezTo>
                  <a:pt x="8438" y="13951"/>
                  <a:pt x="7390" y="12390"/>
                  <a:pt x="6444" y="10586"/>
                </a:cubicBezTo>
                <a:cubicBezTo>
                  <a:pt x="5104" y="8262"/>
                  <a:pt x="3439" y="9172"/>
                  <a:pt x="2423" y="13040"/>
                </a:cubicBezTo>
                <a:cubicBezTo>
                  <a:pt x="2099" y="14584"/>
                  <a:pt x="1803" y="16405"/>
                  <a:pt x="1572" y="18209"/>
                </a:cubicBezTo>
                <a:cubicBezTo>
                  <a:pt x="1375" y="19623"/>
                  <a:pt x="1248" y="20923"/>
                  <a:pt x="787" y="21053"/>
                </a:cubicBezTo>
                <a:cubicBezTo>
                  <a:pt x="397" y="21053"/>
                  <a:pt x="-31" y="19509"/>
                  <a:pt x="2" y="17429"/>
                </a:cubicBezTo>
                <a:cubicBezTo>
                  <a:pt x="35" y="15234"/>
                  <a:pt x="166" y="13170"/>
                  <a:pt x="425" y="11220"/>
                </a:cubicBezTo>
                <a:cubicBezTo>
                  <a:pt x="1371" y="4638"/>
                  <a:pt x="2908" y="2183"/>
                  <a:pt x="4804" y="14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6" name="Google Shape;2046;p39"/>
          <p:cNvSpPr/>
          <p:nvPr/>
        </p:nvSpPr>
        <p:spPr>
          <a:xfrm>
            <a:off x="6076695" y="2399403"/>
            <a:ext cx="70901" cy="35566"/>
          </a:xfrm>
          <a:custGeom>
            <a:rect b="b" l="l" r="r" t="t"/>
            <a:pathLst>
              <a:path extrusionOk="0" h="21393" w="21469">
                <a:moveTo>
                  <a:pt x="10592" y="62"/>
                </a:moveTo>
                <a:cubicBezTo>
                  <a:pt x="12930" y="62"/>
                  <a:pt x="15207" y="-76"/>
                  <a:pt x="17475" y="62"/>
                </a:cubicBezTo>
                <a:cubicBezTo>
                  <a:pt x="20158" y="199"/>
                  <a:pt x="20089" y="337"/>
                  <a:pt x="20981" y="5393"/>
                </a:cubicBezTo>
                <a:cubicBezTo>
                  <a:pt x="21535" y="8402"/>
                  <a:pt x="21466" y="11962"/>
                  <a:pt x="21466" y="15230"/>
                </a:cubicBezTo>
                <a:cubicBezTo>
                  <a:pt x="21466" y="17827"/>
                  <a:pt x="20713" y="19065"/>
                  <a:pt x="19059" y="19460"/>
                </a:cubicBezTo>
                <a:cubicBezTo>
                  <a:pt x="16444" y="19873"/>
                  <a:pt x="13899" y="20286"/>
                  <a:pt x="11285" y="20561"/>
                </a:cubicBezTo>
                <a:cubicBezTo>
                  <a:pt x="8809" y="20836"/>
                  <a:pt x="6402" y="21249"/>
                  <a:pt x="3857" y="21386"/>
                </a:cubicBezTo>
                <a:cubicBezTo>
                  <a:pt x="1312" y="21524"/>
                  <a:pt x="550" y="19753"/>
                  <a:pt x="351" y="14955"/>
                </a:cubicBezTo>
                <a:cubicBezTo>
                  <a:pt x="281" y="12633"/>
                  <a:pt x="74" y="10311"/>
                  <a:pt x="4" y="7990"/>
                </a:cubicBezTo>
                <a:cubicBezTo>
                  <a:pt x="-65" y="4292"/>
                  <a:pt x="628" y="749"/>
                  <a:pt x="3242" y="1025"/>
                </a:cubicBezTo>
                <a:cubicBezTo>
                  <a:pt x="5649" y="1300"/>
                  <a:pt x="8056" y="1025"/>
                  <a:pt x="10471" y="1025"/>
                </a:cubicBezTo>
                <a:lnTo>
                  <a:pt x="10609" y="62"/>
                </a:lnTo>
                <a:lnTo>
                  <a:pt x="10609" y="62"/>
                </a:lnTo>
                <a:close/>
                <a:moveTo>
                  <a:pt x="3710" y="15230"/>
                </a:moveTo>
                <a:lnTo>
                  <a:pt x="17613" y="13046"/>
                </a:lnTo>
                <a:cubicBezTo>
                  <a:pt x="17682" y="10586"/>
                  <a:pt x="17752" y="8402"/>
                  <a:pt x="17821" y="6614"/>
                </a:cubicBezTo>
                <a:lnTo>
                  <a:pt x="2480" y="6614"/>
                </a:lnTo>
                <a:cubicBezTo>
                  <a:pt x="2896" y="9623"/>
                  <a:pt x="3303" y="12220"/>
                  <a:pt x="3718" y="15230"/>
                </a:cubicBezTo>
                <a:lnTo>
                  <a:pt x="3718" y="152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7" name="Google Shape;2047;p39"/>
          <p:cNvSpPr/>
          <p:nvPr/>
        </p:nvSpPr>
        <p:spPr>
          <a:xfrm>
            <a:off x="6239503" y="2393538"/>
            <a:ext cx="66770" cy="34350"/>
          </a:xfrm>
          <a:custGeom>
            <a:rect b="b" l="l" r="r" t="t"/>
            <a:pathLst>
              <a:path extrusionOk="0" h="21469" w="21504">
                <a:moveTo>
                  <a:pt x="10365" y="21469"/>
                </a:moveTo>
                <a:cubicBezTo>
                  <a:pt x="7731" y="21183"/>
                  <a:pt x="5170" y="20897"/>
                  <a:pt x="2462" y="20469"/>
                </a:cubicBezTo>
                <a:cubicBezTo>
                  <a:pt x="850" y="20183"/>
                  <a:pt x="196" y="19057"/>
                  <a:pt x="122" y="15931"/>
                </a:cubicBezTo>
                <a:cubicBezTo>
                  <a:pt x="-25" y="12804"/>
                  <a:pt x="-25" y="9820"/>
                  <a:pt x="49" y="6694"/>
                </a:cubicBezTo>
                <a:cubicBezTo>
                  <a:pt x="122" y="3567"/>
                  <a:pt x="712" y="2299"/>
                  <a:pt x="2315" y="1727"/>
                </a:cubicBezTo>
                <a:cubicBezTo>
                  <a:pt x="3632" y="1298"/>
                  <a:pt x="4875" y="1012"/>
                  <a:pt x="6266" y="869"/>
                </a:cubicBezTo>
                <a:cubicBezTo>
                  <a:pt x="10144" y="584"/>
                  <a:pt x="14031" y="155"/>
                  <a:pt x="17909" y="12"/>
                </a:cubicBezTo>
                <a:cubicBezTo>
                  <a:pt x="20617" y="-131"/>
                  <a:pt x="21133" y="1012"/>
                  <a:pt x="21354" y="6122"/>
                </a:cubicBezTo>
                <a:cubicBezTo>
                  <a:pt x="21428" y="8105"/>
                  <a:pt x="21501" y="9963"/>
                  <a:pt x="21501" y="11803"/>
                </a:cubicBezTo>
                <a:cubicBezTo>
                  <a:pt x="21575" y="18200"/>
                  <a:pt x="20258" y="20040"/>
                  <a:pt x="16813" y="21040"/>
                </a:cubicBezTo>
                <a:cubicBezTo>
                  <a:pt x="15790" y="21326"/>
                  <a:pt x="14694" y="21040"/>
                  <a:pt x="13663" y="21040"/>
                </a:cubicBezTo>
                <a:lnTo>
                  <a:pt x="10512" y="21040"/>
                </a:lnTo>
                <a:lnTo>
                  <a:pt x="10512" y="21469"/>
                </a:lnTo>
                <a:lnTo>
                  <a:pt x="10365" y="21469"/>
                </a:lnTo>
                <a:close/>
                <a:moveTo>
                  <a:pt x="17541" y="6551"/>
                </a:moveTo>
                <a:cubicBezTo>
                  <a:pt x="12705" y="5265"/>
                  <a:pt x="7804" y="5265"/>
                  <a:pt x="3042" y="6408"/>
                </a:cubicBezTo>
                <a:cubicBezTo>
                  <a:pt x="2895" y="9392"/>
                  <a:pt x="2748" y="11946"/>
                  <a:pt x="2600" y="15073"/>
                </a:cubicBezTo>
                <a:lnTo>
                  <a:pt x="17458" y="14215"/>
                </a:lnTo>
                <a:lnTo>
                  <a:pt x="17531" y="6551"/>
                </a:lnTo>
                <a:lnTo>
                  <a:pt x="17531" y="65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8" name="Google Shape;2048;p39"/>
          <p:cNvSpPr/>
          <p:nvPr/>
        </p:nvSpPr>
        <p:spPr>
          <a:xfrm>
            <a:off x="6160187" y="2397608"/>
            <a:ext cx="65170" cy="30714"/>
          </a:xfrm>
          <a:custGeom>
            <a:rect b="b" l="l" r="r" t="t"/>
            <a:pathLst>
              <a:path extrusionOk="0" h="21329" w="21420">
                <a:moveTo>
                  <a:pt x="11475" y="21329"/>
                </a:moveTo>
                <a:cubicBezTo>
                  <a:pt x="8787" y="21012"/>
                  <a:pt x="6099" y="21012"/>
                  <a:pt x="3411" y="20377"/>
                </a:cubicBezTo>
                <a:cubicBezTo>
                  <a:pt x="346" y="19584"/>
                  <a:pt x="-180" y="17858"/>
                  <a:pt x="46" y="11392"/>
                </a:cubicBezTo>
                <a:cubicBezTo>
                  <a:pt x="346" y="3041"/>
                  <a:pt x="346" y="2883"/>
                  <a:pt x="4228" y="2248"/>
                </a:cubicBezTo>
                <a:cubicBezTo>
                  <a:pt x="8787" y="1296"/>
                  <a:pt x="13346" y="681"/>
                  <a:pt x="17905" y="46"/>
                </a:cubicBezTo>
                <a:cubicBezTo>
                  <a:pt x="19850" y="-271"/>
                  <a:pt x="20668" y="998"/>
                  <a:pt x="20969" y="4926"/>
                </a:cubicBezTo>
                <a:cubicBezTo>
                  <a:pt x="21194" y="8079"/>
                  <a:pt x="21345" y="11392"/>
                  <a:pt x="21420" y="14704"/>
                </a:cubicBezTo>
                <a:cubicBezTo>
                  <a:pt x="21420" y="18969"/>
                  <a:pt x="20677" y="20377"/>
                  <a:pt x="18581" y="20694"/>
                </a:cubicBezTo>
                <a:cubicBezTo>
                  <a:pt x="16269" y="20853"/>
                  <a:pt x="13872" y="20694"/>
                  <a:pt x="11485" y="20694"/>
                </a:cubicBezTo>
                <a:cubicBezTo>
                  <a:pt x="11485" y="21012"/>
                  <a:pt x="11485" y="21170"/>
                  <a:pt x="11485" y="21329"/>
                </a:cubicBezTo>
                <a:close/>
                <a:moveTo>
                  <a:pt x="17754" y="12820"/>
                </a:moveTo>
                <a:cubicBezTo>
                  <a:pt x="17679" y="10618"/>
                  <a:pt x="17604" y="8873"/>
                  <a:pt x="17529" y="6830"/>
                </a:cubicBezTo>
                <a:cubicBezTo>
                  <a:pt x="12594" y="7147"/>
                  <a:pt x="7894" y="7465"/>
                  <a:pt x="3260" y="9031"/>
                </a:cubicBezTo>
                <a:lnTo>
                  <a:pt x="3260" y="14387"/>
                </a:lnTo>
                <a:cubicBezTo>
                  <a:pt x="8045" y="14863"/>
                  <a:pt x="12895" y="14387"/>
                  <a:pt x="17754" y="12820"/>
                </a:cubicBezTo>
                <a:lnTo>
                  <a:pt x="17754" y="128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9" name="Google Shape;2049;p39"/>
          <p:cNvSpPr/>
          <p:nvPr/>
        </p:nvSpPr>
        <p:spPr>
          <a:xfrm>
            <a:off x="6490529" y="2253441"/>
            <a:ext cx="270331" cy="252451"/>
          </a:xfrm>
          <a:custGeom>
            <a:rect b="b" l="l" r="r" t="t"/>
            <a:pathLst>
              <a:path extrusionOk="0" h="21435" w="21536">
                <a:moveTo>
                  <a:pt x="14018" y="5976"/>
                </a:moveTo>
                <a:cubicBezTo>
                  <a:pt x="14472" y="5765"/>
                  <a:pt x="14889" y="5551"/>
                  <a:pt x="15303" y="5359"/>
                </a:cubicBezTo>
                <a:cubicBezTo>
                  <a:pt x="15502" y="5262"/>
                  <a:pt x="15702" y="5167"/>
                  <a:pt x="15937" y="5090"/>
                </a:cubicBezTo>
                <a:cubicBezTo>
                  <a:pt x="16497" y="4898"/>
                  <a:pt x="16789" y="4954"/>
                  <a:pt x="17115" y="5476"/>
                </a:cubicBezTo>
                <a:cubicBezTo>
                  <a:pt x="17440" y="5979"/>
                  <a:pt x="17748" y="6498"/>
                  <a:pt x="18001" y="7040"/>
                </a:cubicBezTo>
                <a:cubicBezTo>
                  <a:pt x="18707" y="8526"/>
                  <a:pt x="19377" y="10032"/>
                  <a:pt x="20047" y="11538"/>
                </a:cubicBezTo>
                <a:cubicBezTo>
                  <a:pt x="20211" y="11885"/>
                  <a:pt x="20318" y="12291"/>
                  <a:pt x="20445" y="12657"/>
                </a:cubicBezTo>
                <a:cubicBezTo>
                  <a:pt x="20625" y="12638"/>
                  <a:pt x="20789" y="12618"/>
                  <a:pt x="20969" y="12618"/>
                </a:cubicBezTo>
                <a:cubicBezTo>
                  <a:pt x="21079" y="12618"/>
                  <a:pt x="21186" y="12657"/>
                  <a:pt x="21277" y="12696"/>
                </a:cubicBezTo>
                <a:cubicBezTo>
                  <a:pt x="21368" y="12754"/>
                  <a:pt x="21441" y="12852"/>
                  <a:pt x="21475" y="12946"/>
                </a:cubicBezTo>
                <a:cubicBezTo>
                  <a:pt x="21530" y="13043"/>
                  <a:pt x="21548" y="13158"/>
                  <a:pt x="21530" y="13274"/>
                </a:cubicBezTo>
                <a:cubicBezTo>
                  <a:pt x="21512" y="13391"/>
                  <a:pt x="21475" y="13485"/>
                  <a:pt x="21384" y="13563"/>
                </a:cubicBezTo>
                <a:cubicBezTo>
                  <a:pt x="21168" y="13755"/>
                  <a:pt x="20931" y="13949"/>
                  <a:pt x="20659" y="14085"/>
                </a:cubicBezTo>
                <a:cubicBezTo>
                  <a:pt x="18958" y="14935"/>
                  <a:pt x="17256" y="15763"/>
                  <a:pt x="15554" y="16594"/>
                </a:cubicBezTo>
                <a:cubicBezTo>
                  <a:pt x="14975" y="16864"/>
                  <a:pt x="14413" y="17192"/>
                  <a:pt x="13834" y="17483"/>
                </a:cubicBezTo>
                <a:cubicBezTo>
                  <a:pt x="13743" y="17522"/>
                  <a:pt x="13670" y="17580"/>
                  <a:pt x="13636" y="17658"/>
                </a:cubicBezTo>
                <a:cubicBezTo>
                  <a:pt x="13601" y="17736"/>
                  <a:pt x="13563" y="17833"/>
                  <a:pt x="13563" y="17927"/>
                </a:cubicBezTo>
                <a:cubicBezTo>
                  <a:pt x="13526" y="18314"/>
                  <a:pt x="13472" y="18680"/>
                  <a:pt x="13383" y="19066"/>
                </a:cubicBezTo>
                <a:cubicBezTo>
                  <a:pt x="13203" y="19703"/>
                  <a:pt x="12859" y="20283"/>
                  <a:pt x="12387" y="20689"/>
                </a:cubicBezTo>
                <a:cubicBezTo>
                  <a:pt x="11897" y="21114"/>
                  <a:pt x="11319" y="21364"/>
                  <a:pt x="10685" y="21403"/>
                </a:cubicBezTo>
                <a:cubicBezTo>
                  <a:pt x="10196" y="21461"/>
                  <a:pt x="9708" y="21442"/>
                  <a:pt x="9236" y="21344"/>
                </a:cubicBezTo>
                <a:cubicBezTo>
                  <a:pt x="7227" y="20861"/>
                  <a:pt x="6466" y="18680"/>
                  <a:pt x="7626" y="16886"/>
                </a:cubicBezTo>
                <a:cubicBezTo>
                  <a:pt x="7735" y="16694"/>
                  <a:pt x="7879" y="16538"/>
                  <a:pt x="8043" y="16288"/>
                </a:cubicBezTo>
                <a:cubicBezTo>
                  <a:pt x="6304" y="11751"/>
                  <a:pt x="4402" y="7293"/>
                  <a:pt x="2484" y="2775"/>
                </a:cubicBezTo>
                <a:cubicBezTo>
                  <a:pt x="2249" y="2872"/>
                  <a:pt x="2030" y="2967"/>
                  <a:pt x="1832" y="3045"/>
                </a:cubicBezTo>
                <a:cubicBezTo>
                  <a:pt x="1506" y="3161"/>
                  <a:pt x="1199" y="3314"/>
                  <a:pt x="873" y="3412"/>
                </a:cubicBezTo>
                <a:cubicBezTo>
                  <a:pt x="727" y="3470"/>
                  <a:pt x="547" y="3489"/>
                  <a:pt x="383" y="3450"/>
                </a:cubicBezTo>
                <a:cubicBezTo>
                  <a:pt x="219" y="3392"/>
                  <a:pt x="94" y="3259"/>
                  <a:pt x="21" y="3084"/>
                </a:cubicBezTo>
                <a:cubicBezTo>
                  <a:pt x="-52" y="2892"/>
                  <a:pt x="76" y="2717"/>
                  <a:pt x="274" y="2639"/>
                </a:cubicBezTo>
                <a:cubicBezTo>
                  <a:pt x="472" y="2542"/>
                  <a:pt x="709" y="2484"/>
                  <a:pt x="907" y="2389"/>
                </a:cubicBezTo>
                <a:cubicBezTo>
                  <a:pt x="1379" y="2139"/>
                  <a:pt x="1830" y="1886"/>
                  <a:pt x="2301" y="1636"/>
                </a:cubicBezTo>
                <a:cubicBezTo>
                  <a:pt x="2791" y="1347"/>
                  <a:pt x="3153" y="1425"/>
                  <a:pt x="3443" y="1964"/>
                </a:cubicBezTo>
                <a:cubicBezTo>
                  <a:pt x="3641" y="2331"/>
                  <a:pt x="3805" y="2736"/>
                  <a:pt x="4003" y="3123"/>
                </a:cubicBezTo>
                <a:cubicBezTo>
                  <a:pt x="4040" y="3181"/>
                  <a:pt x="4058" y="3239"/>
                  <a:pt x="4113" y="3314"/>
                </a:cubicBezTo>
                <a:cubicBezTo>
                  <a:pt x="4293" y="3237"/>
                  <a:pt x="4438" y="3159"/>
                  <a:pt x="4602" y="3084"/>
                </a:cubicBezTo>
                <a:cubicBezTo>
                  <a:pt x="6523" y="2120"/>
                  <a:pt x="8423" y="1134"/>
                  <a:pt x="10344" y="169"/>
                </a:cubicBezTo>
                <a:cubicBezTo>
                  <a:pt x="10977" y="-139"/>
                  <a:pt x="11285" y="-42"/>
                  <a:pt x="11647" y="594"/>
                </a:cubicBezTo>
                <a:cubicBezTo>
                  <a:pt x="11900" y="1039"/>
                  <a:pt x="12118" y="1503"/>
                  <a:pt x="12317" y="1984"/>
                </a:cubicBezTo>
                <a:cubicBezTo>
                  <a:pt x="12806" y="3142"/>
                  <a:pt x="13257" y="4300"/>
                  <a:pt x="13747" y="5478"/>
                </a:cubicBezTo>
                <a:cubicBezTo>
                  <a:pt x="13820" y="5614"/>
                  <a:pt x="13911" y="5748"/>
                  <a:pt x="14018" y="5981"/>
                </a:cubicBezTo>
                <a:close/>
                <a:moveTo>
                  <a:pt x="16372" y="6285"/>
                </a:moveTo>
                <a:cubicBezTo>
                  <a:pt x="13239" y="7693"/>
                  <a:pt x="10268" y="9238"/>
                  <a:pt x="7318" y="10763"/>
                </a:cubicBezTo>
                <a:lnTo>
                  <a:pt x="9202" y="15377"/>
                </a:lnTo>
                <a:cubicBezTo>
                  <a:pt x="10633" y="15030"/>
                  <a:pt x="11954" y="15241"/>
                  <a:pt x="13114" y="16286"/>
                </a:cubicBezTo>
                <a:lnTo>
                  <a:pt x="19270" y="13216"/>
                </a:lnTo>
                <a:lnTo>
                  <a:pt x="16372" y="6287"/>
                </a:lnTo>
                <a:close/>
                <a:moveTo>
                  <a:pt x="12786" y="6574"/>
                </a:moveTo>
                <a:cubicBezTo>
                  <a:pt x="12134" y="4779"/>
                  <a:pt x="11465" y="3023"/>
                  <a:pt x="10722" y="1284"/>
                </a:cubicBezTo>
                <a:lnTo>
                  <a:pt x="4584" y="4315"/>
                </a:lnTo>
                <a:cubicBezTo>
                  <a:pt x="5436" y="6110"/>
                  <a:pt x="6015" y="8021"/>
                  <a:pt x="6865" y="9738"/>
                </a:cubicBezTo>
                <a:lnTo>
                  <a:pt x="12786" y="6571"/>
                </a:lnTo>
                <a:close/>
                <a:moveTo>
                  <a:pt x="9997" y="20125"/>
                </a:moveTo>
                <a:cubicBezTo>
                  <a:pt x="11282" y="20125"/>
                  <a:pt x="12043" y="19528"/>
                  <a:pt x="12278" y="18331"/>
                </a:cubicBezTo>
                <a:cubicBezTo>
                  <a:pt x="12442" y="17519"/>
                  <a:pt x="12205" y="17036"/>
                  <a:pt x="11499" y="16708"/>
                </a:cubicBezTo>
                <a:cubicBezTo>
                  <a:pt x="11173" y="16572"/>
                  <a:pt x="10865" y="16458"/>
                  <a:pt x="10540" y="16342"/>
                </a:cubicBezTo>
                <a:cubicBezTo>
                  <a:pt x="9635" y="15994"/>
                  <a:pt x="9416" y="16052"/>
                  <a:pt x="8801" y="16825"/>
                </a:cubicBezTo>
                <a:cubicBezTo>
                  <a:pt x="8637" y="17017"/>
                  <a:pt x="8512" y="17250"/>
                  <a:pt x="8403" y="17481"/>
                </a:cubicBezTo>
                <a:cubicBezTo>
                  <a:pt x="8223" y="17886"/>
                  <a:pt x="8113" y="18331"/>
                  <a:pt x="8223" y="18792"/>
                </a:cubicBezTo>
                <a:cubicBezTo>
                  <a:pt x="8387" y="19642"/>
                  <a:pt x="9020" y="20123"/>
                  <a:pt x="9997" y="20123"/>
                </a:cubicBezTo>
                <a:lnTo>
                  <a:pt x="9997" y="201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0" name="Google Shape;2050;p39"/>
          <p:cNvSpPr/>
          <p:nvPr/>
        </p:nvSpPr>
        <p:spPr>
          <a:xfrm>
            <a:off x="6668982" y="2340762"/>
            <a:ext cx="23567" cy="17573"/>
          </a:xfrm>
          <a:custGeom>
            <a:rect b="b" l="l" r="r" t="t"/>
            <a:pathLst>
              <a:path extrusionOk="0" h="21431" w="21328">
                <a:moveTo>
                  <a:pt x="7011" y="21431"/>
                </a:moveTo>
                <a:cubicBezTo>
                  <a:pt x="4136" y="20316"/>
                  <a:pt x="1443" y="19480"/>
                  <a:pt x="433" y="15613"/>
                </a:cubicBezTo>
                <a:cubicBezTo>
                  <a:pt x="18" y="13941"/>
                  <a:pt x="-189" y="12025"/>
                  <a:pt x="225" y="10631"/>
                </a:cubicBezTo>
                <a:cubicBezTo>
                  <a:pt x="640" y="8959"/>
                  <a:pt x="1469" y="7600"/>
                  <a:pt x="2686" y="6764"/>
                </a:cubicBezTo>
                <a:cubicBezTo>
                  <a:pt x="5975" y="4012"/>
                  <a:pt x="9679" y="1782"/>
                  <a:pt x="13175" y="388"/>
                </a:cubicBezTo>
                <a:cubicBezTo>
                  <a:pt x="14625" y="-169"/>
                  <a:pt x="16050" y="-169"/>
                  <a:pt x="17707" y="667"/>
                </a:cubicBezTo>
                <a:cubicBezTo>
                  <a:pt x="18951" y="1503"/>
                  <a:pt x="20168" y="2897"/>
                  <a:pt x="20789" y="4534"/>
                </a:cubicBezTo>
                <a:cubicBezTo>
                  <a:pt x="21411" y="6172"/>
                  <a:pt x="21411" y="8401"/>
                  <a:pt x="21204" y="10074"/>
                </a:cubicBezTo>
                <a:cubicBezTo>
                  <a:pt x="20789" y="11746"/>
                  <a:pt x="19961" y="13383"/>
                  <a:pt x="18536" y="14219"/>
                </a:cubicBezTo>
                <a:cubicBezTo>
                  <a:pt x="14833" y="17250"/>
                  <a:pt x="10715" y="19201"/>
                  <a:pt x="7011" y="2143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1" name="Google Shape;2051;p39"/>
          <p:cNvSpPr/>
          <p:nvPr/>
        </p:nvSpPr>
        <p:spPr>
          <a:xfrm>
            <a:off x="6598680" y="2278102"/>
            <a:ext cx="22322" cy="17276"/>
          </a:xfrm>
          <a:custGeom>
            <a:rect b="b" l="l" r="r" t="t"/>
            <a:pathLst>
              <a:path extrusionOk="0" h="21329" w="21259">
                <a:moveTo>
                  <a:pt x="7648" y="21329"/>
                </a:moveTo>
                <a:cubicBezTo>
                  <a:pt x="4629" y="19917"/>
                  <a:pt x="1799" y="19635"/>
                  <a:pt x="521" y="15717"/>
                </a:cubicBezTo>
                <a:cubicBezTo>
                  <a:pt x="86" y="14023"/>
                  <a:pt x="-132" y="12082"/>
                  <a:pt x="86" y="10670"/>
                </a:cubicBezTo>
                <a:cubicBezTo>
                  <a:pt x="521" y="8976"/>
                  <a:pt x="1391" y="7600"/>
                  <a:pt x="2452" y="6753"/>
                </a:cubicBezTo>
                <a:cubicBezTo>
                  <a:pt x="5690" y="3964"/>
                  <a:pt x="9580" y="1705"/>
                  <a:pt x="13470" y="294"/>
                </a:cubicBezTo>
                <a:cubicBezTo>
                  <a:pt x="14776" y="-271"/>
                  <a:pt x="16490" y="11"/>
                  <a:pt x="17795" y="858"/>
                </a:cubicBezTo>
                <a:cubicBezTo>
                  <a:pt x="19101" y="1705"/>
                  <a:pt x="19945" y="3400"/>
                  <a:pt x="20597" y="5058"/>
                </a:cubicBezTo>
                <a:cubicBezTo>
                  <a:pt x="21250" y="6717"/>
                  <a:pt x="21468" y="8976"/>
                  <a:pt x="21033" y="10670"/>
                </a:cubicBezTo>
                <a:cubicBezTo>
                  <a:pt x="20597" y="12364"/>
                  <a:pt x="19727" y="14023"/>
                  <a:pt x="18448" y="14870"/>
                </a:cubicBezTo>
                <a:cubicBezTo>
                  <a:pt x="15211" y="17411"/>
                  <a:pt x="11321" y="19070"/>
                  <a:pt x="7648" y="213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2" name="Google Shape;2052;p39"/>
          <p:cNvSpPr/>
          <p:nvPr/>
        </p:nvSpPr>
        <p:spPr>
          <a:xfrm>
            <a:off x="6915545" y="2231791"/>
            <a:ext cx="181801" cy="293158"/>
          </a:xfrm>
          <a:custGeom>
            <a:rect b="b" l="l" r="r" t="t"/>
            <a:pathLst>
              <a:path extrusionOk="0" h="21414" w="21401">
                <a:moveTo>
                  <a:pt x="5678" y="16035"/>
                </a:moveTo>
                <a:cubicBezTo>
                  <a:pt x="4261" y="16200"/>
                  <a:pt x="2466" y="16533"/>
                  <a:pt x="1022" y="17381"/>
                </a:cubicBezTo>
                <a:cubicBezTo>
                  <a:pt x="299" y="17813"/>
                  <a:pt x="-48" y="18327"/>
                  <a:pt x="6" y="18841"/>
                </a:cubicBezTo>
                <a:cubicBezTo>
                  <a:pt x="60" y="19321"/>
                  <a:pt x="541" y="19770"/>
                  <a:pt x="1315" y="20086"/>
                </a:cubicBezTo>
                <a:cubicBezTo>
                  <a:pt x="2143" y="20434"/>
                  <a:pt x="3056" y="20700"/>
                  <a:pt x="4018" y="20867"/>
                </a:cubicBezTo>
                <a:cubicBezTo>
                  <a:pt x="6105" y="21232"/>
                  <a:pt x="8273" y="21414"/>
                  <a:pt x="10441" y="21414"/>
                </a:cubicBezTo>
                <a:cubicBezTo>
                  <a:pt x="12046" y="21414"/>
                  <a:pt x="13679" y="21314"/>
                  <a:pt x="15257" y="21115"/>
                </a:cubicBezTo>
                <a:cubicBezTo>
                  <a:pt x="16809" y="20917"/>
                  <a:pt x="18576" y="20618"/>
                  <a:pt x="20128" y="19904"/>
                </a:cubicBezTo>
                <a:cubicBezTo>
                  <a:pt x="20852" y="19555"/>
                  <a:pt x="21306" y="19123"/>
                  <a:pt x="21387" y="18676"/>
                </a:cubicBezTo>
                <a:cubicBezTo>
                  <a:pt x="21468" y="18210"/>
                  <a:pt x="21199" y="17729"/>
                  <a:pt x="20586" y="17280"/>
                </a:cubicBezTo>
                <a:cubicBezTo>
                  <a:pt x="19758" y="16650"/>
                  <a:pt x="18634" y="16234"/>
                  <a:pt x="17163" y="15969"/>
                </a:cubicBezTo>
                <a:cubicBezTo>
                  <a:pt x="16627" y="15868"/>
                  <a:pt x="16038" y="15804"/>
                  <a:pt x="15503" y="15737"/>
                </a:cubicBezTo>
                <a:cubicBezTo>
                  <a:pt x="15342" y="15703"/>
                  <a:pt x="15130" y="15703"/>
                  <a:pt x="14968" y="15670"/>
                </a:cubicBezTo>
                <a:cubicBezTo>
                  <a:pt x="15183" y="15455"/>
                  <a:pt x="15422" y="15237"/>
                  <a:pt x="15638" y="15022"/>
                </a:cubicBezTo>
                <a:cubicBezTo>
                  <a:pt x="16200" y="14492"/>
                  <a:pt x="16789" y="13942"/>
                  <a:pt x="17324" y="13378"/>
                </a:cubicBezTo>
                <a:cubicBezTo>
                  <a:pt x="18903" y="11718"/>
                  <a:pt x="20774" y="9477"/>
                  <a:pt x="21178" y="6903"/>
                </a:cubicBezTo>
                <a:cubicBezTo>
                  <a:pt x="21552" y="4196"/>
                  <a:pt x="20189" y="2270"/>
                  <a:pt x="16978" y="992"/>
                </a:cubicBezTo>
                <a:cubicBezTo>
                  <a:pt x="14729" y="113"/>
                  <a:pt x="12268" y="-186"/>
                  <a:pt x="9592" y="113"/>
                </a:cubicBezTo>
                <a:cubicBezTo>
                  <a:pt x="5553" y="562"/>
                  <a:pt x="2904" y="2039"/>
                  <a:pt x="1726" y="4478"/>
                </a:cubicBezTo>
                <a:cubicBezTo>
                  <a:pt x="1029" y="5938"/>
                  <a:pt x="1271" y="7417"/>
                  <a:pt x="1564" y="8528"/>
                </a:cubicBezTo>
                <a:cubicBezTo>
                  <a:pt x="2046" y="10371"/>
                  <a:pt x="3170" y="12213"/>
                  <a:pt x="5176" y="14488"/>
                </a:cubicBezTo>
                <a:cubicBezTo>
                  <a:pt x="5469" y="14853"/>
                  <a:pt x="5819" y="15185"/>
                  <a:pt x="6166" y="15534"/>
                </a:cubicBezTo>
                <a:cubicBezTo>
                  <a:pt x="6300" y="15651"/>
                  <a:pt x="6408" y="15783"/>
                  <a:pt x="6539" y="15900"/>
                </a:cubicBezTo>
                <a:lnTo>
                  <a:pt x="6378" y="15916"/>
                </a:lnTo>
                <a:cubicBezTo>
                  <a:pt x="6135" y="15966"/>
                  <a:pt x="5896" y="15983"/>
                  <a:pt x="5681" y="16033"/>
                </a:cubicBezTo>
                <a:close/>
                <a:moveTo>
                  <a:pt x="10868" y="16915"/>
                </a:moveTo>
                <a:cubicBezTo>
                  <a:pt x="10787" y="16998"/>
                  <a:pt x="10680" y="17065"/>
                  <a:pt x="10602" y="17147"/>
                </a:cubicBezTo>
                <a:cubicBezTo>
                  <a:pt x="8704" y="16150"/>
                  <a:pt x="7499" y="14872"/>
                  <a:pt x="6509" y="13660"/>
                </a:cubicBezTo>
                <a:cubicBezTo>
                  <a:pt x="5200" y="12067"/>
                  <a:pt x="3779" y="10174"/>
                  <a:pt x="3325" y="8050"/>
                </a:cubicBezTo>
                <a:cubicBezTo>
                  <a:pt x="2951" y="6224"/>
                  <a:pt x="3244" y="4896"/>
                  <a:pt x="4261" y="3684"/>
                </a:cubicBezTo>
                <a:cubicBezTo>
                  <a:pt x="5546" y="2208"/>
                  <a:pt x="8115" y="1278"/>
                  <a:pt x="11084" y="1178"/>
                </a:cubicBezTo>
                <a:cubicBezTo>
                  <a:pt x="11245" y="1178"/>
                  <a:pt x="11376" y="1161"/>
                  <a:pt x="11511" y="1161"/>
                </a:cubicBezTo>
                <a:cubicBezTo>
                  <a:pt x="14268" y="1161"/>
                  <a:pt x="16702" y="1926"/>
                  <a:pt x="18092" y="3221"/>
                </a:cubicBezTo>
                <a:cubicBezTo>
                  <a:pt x="18974" y="4050"/>
                  <a:pt x="19351" y="5013"/>
                  <a:pt x="19324" y="6243"/>
                </a:cubicBezTo>
                <a:cubicBezTo>
                  <a:pt x="19270" y="7639"/>
                  <a:pt x="18654" y="9048"/>
                  <a:pt x="17398" y="10726"/>
                </a:cubicBezTo>
                <a:cubicBezTo>
                  <a:pt x="15954" y="12618"/>
                  <a:pt x="14079" y="14427"/>
                  <a:pt x="11673" y="16305"/>
                </a:cubicBezTo>
                <a:cubicBezTo>
                  <a:pt x="11407" y="16503"/>
                  <a:pt x="11164" y="16704"/>
                  <a:pt x="10871" y="16919"/>
                </a:cubicBezTo>
                <a:close/>
                <a:moveTo>
                  <a:pt x="7229" y="16716"/>
                </a:moveTo>
                <a:cubicBezTo>
                  <a:pt x="7391" y="16716"/>
                  <a:pt x="7522" y="16750"/>
                  <a:pt x="7630" y="16817"/>
                </a:cubicBezTo>
                <a:cubicBezTo>
                  <a:pt x="8485" y="17414"/>
                  <a:pt x="9528" y="17897"/>
                  <a:pt x="10733" y="18229"/>
                </a:cubicBezTo>
                <a:cubicBezTo>
                  <a:pt x="11242" y="18379"/>
                  <a:pt x="11723" y="18279"/>
                  <a:pt x="12097" y="17980"/>
                </a:cubicBezTo>
                <a:lnTo>
                  <a:pt x="12363" y="17765"/>
                </a:lnTo>
                <a:cubicBezTo>
                  <a:pt x="12736" y="17466"/>
                  <a:pt x="13086" y="17184"/>
                  <a:pt x="13487" y="16886"/>
                </a:cubicBezTo>
                <a:cubicBezTo>
                  <a:pt x="13595" y="16785"/>
                  <a:pt x="13753" y="16735"/>
                  <a:pt x="13941" y="16721"/>
                </a:cubicBezTo>
                <a:cubicBezTo>
                  <a:pt x="15278" y="16787"/>
                  <a:pt x="16671" y="16902"/>
                  <a:pt x="17900" y="17368"/>
                </a:cubicBezTo>
                <a:cubicBezTo>
                  <a:pt x="18408" y="17566"/>
                  <a:pt x="18863" y="17817"/>
                  <a:pt x="19263" y="18116"/>
                </a:cubicBezTo>
                <a:cubicBezTo>
                  <a:pt x="19344" y="18166"/>
                  <a:pt x="19425" y="18233"/>
                  <a:pt x="19452" y="18298"/>
                </a:cubicBezTo>
                <a:cubicBezTo>
                  <a:pt x="19505" y="18364"/>
                  <a:pt x="19505" y="18448"/>
                  <a:pt x="19505" y="18513"/>
                </a:cubicBezTo>
                <a:cubicBezTo>
                  <a:pt x="19479" y="18596"/>
                  <a:pt x="19452" y="18663"/>
                  <a:pt x="19371" y="18728"/>
                </a:cubicBezTo>
                <a:cubicBezTo>
                  <a:pt x="19290" y="18793"/>
                  <a:pt x="19209" y="18845"/>
                  <a:pt x="19105" y="18893"/>
                </a:cubicBezTo>
                <a:cubicBezTo>
                  <a:pt x="18624" y="19125"/>
                  <a:pt x="18142" y="19309"/>
                  <a:pt x="17607" y="19457"/>
                </a:cubicBezTo>
                <a:cubicBezTo>
                  <a:pt x="15601" y="20021"/>
                  <a:pt x="13271" y="20286"/>
                  <a:pt x="10276" y="20319"/>
                </a:cubicBezTo>
                <a:cubicBezTo>
                  <a:pt x="8108" y="20269"/>
                  <a:pt x="6021" y="20186"/>
                  <a:pt x="4015" y="19772"/>
                </a:cubicBezTo>
                <a:cubicBezTo>
                  <a:pt x="3372" y="19639"/>
                  <a:pt x="2756" y="19457"/>
                  <a:pt x="2170" y="19225"/>
                </a:cubicBezTo>
                <a:cubicBezTo>
                  <a:pt x="1770" y="19060"/>
                  <a:pt x="1554" y="18859"/>
                  <a:pt x="1527" y="18661"/>
                </a:cubicBezTo>
                <a:cubicBezTo>
                  <a:pt x="1500" y="18479"/>
                  <a:pt x="1689" y="18279"/>
                  <a:pt x="2009" y="18097"/>
                </a:cubicBezTo>
                <a:cubicBezTo>
                  <a:pt x="2732" y="17715"/>
                  <a:pt x="3533" y="17399"/>
                  <a:pt x="4388" y="17168"/>
                </a:cubicBezTo>
                <a:cubicBezTo>
                  <a:pt x="5085" y="16986"/>
                  <a:pt x="5859" y="16869"/>
                  <a:pt x="6610" y="16785"/>
                </a:cubicBezTo>
                <a:cubicBezTo>
                  <a:pt x="6799" y="16752"/>
                  <a:pt x="6984" y="16735"/>
                  <a:pt x="7145" y="16702"/>
                </a:cubicBezTo>
                <a:cubicBezTo>
                  <a:pt x="7172" y="16718"/>
                  <a:pt x="7199" y="16718"/>
                  <a:pt x="7226" y="167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3" name="Google Shape;2053;p39"/>
          <p:cNvSpPr/>
          <p:nvPr/>
        </p:nvSpPr>
        <p:spPr>
          <a:xfrm>
            <a:off x="6976360" y="2275651"/>
            <a:ext cx="68340" cy="73602"/>
          </a:xfrm>
          <a:custGeom>
            <a:rect b="b" l="l" r="r" t="t"/>
            <a:pathLst>
              <a:path extrusionOk="0" h="21600" w="20883">
                <a:moveTo>
                  <a:pt x="20743" y="10393"/>
                </a:moveTo>
                <a:lnTo>
                  <a:pt x="20743" y="8858"/>
                </a:lnTo>
                <a:cubicBezTo>
                  <a:pt x="20603" y="7256"/>
                  <a:pt x="20053" y="5721"/>
                  <a:pt x="19144" y="4328"/>
                </a:cubicBezTo>
                <a:cubicBezTo>
                  <a:pt x="18174" y="2995"/>
                  <a:pt x="16995" y="1862"/>
                  <a:pt x="15466" y="1065"/>
                </a:cubicBezTo>
                <a:cubicBezTo>
                  <a:pt x="14006" y="336"/>
                  <a:pt x="12407" y="0"/>
                  <a:pt x="10808" y="0"/>
                </a:cubicBezTo>
                <a:cubicBezTo>
                  <a:pt x="9209" y="67"/>
                  <a:pt x="7540" y="470"/>
                  <a:pt x="6151" y="1267"/>
                </a:cubicBezTo>
                <a:cubicBezTo>
                  <a:pt x="2813" y="3070"/>
                  <a:pt x="733" y="6132"/>
                  <a:pt x="113" y="10133"/>
                </a:cubicBezTo>
                <a:cubicBezTo>
                  <a:pt x="-717" y="15267"/>
                  <a:pt x="3101" y="20333"/>
                  <a:pt x="8589" y="21399"/>
                </a:cubicBezTo>
                <a:cubicBezTo>
                  <a:pt x="9279" y="21533"/>
                  <a:pt x="10118" y="21600"/>
                  <a:pt x="10808" y="21600"/>
                </a:cubicBezTo>
                <a:cubicBezTo>
                  <a:pt x="15466" y="21600"/>
                  <a:pt x="19214" y="18731"/>
                  <a:pt x="20324" y="14201"/>
                </a:cubicBezTo>
                <a:cubicBezTo>
                  <a:pt x="20464" y="13472"/>
                  <a:pt x="20673" y="12666"/>
                  <a:pt x="20743" y="11870"/>
                </a:cubicBezTo>
                <a:cubicBezTo>
                  <a:pt x="20813" y="11467"/>
                  <a:pt x="20883" y="11207"/>
                  <a:pt x="20883" y="10804"/>
                </a:cubicBezTo>
                <a:lnTo>
                  <a:pt x="20883" y="10670"/>
                </a:lnTo>
                <a:lnTo>
                  <a:pt x="20813" y="10536"/>
                </a:lnTo>
                <a:cubicBezTo>
                  <a:pt x="20813" y="10469"/>
                  <a:pt x="20743" y="10402"/>
                  <a:pt x="20743" y="10402"/>
                </a:cubicBezTo>
                <a:close/>
                <a:moveTo>
                  <a:pt x="16575" y="10796"/>
                </a:moveTo>
                <a:lnTo>
                  <a:pt x="16575" y="10930"/>
                </a:lnTo>
                <a:cubicBezTo>
                  <a:pt x="16575" y="11064"/>
                  <a:pt x="16575" y="11333"/>
                  <a:pt x="16505" y="11534"/>
                </a:cubicBezTo>
                <a:cubicBezTo>
                  <a:pt x="16366" y="13799"/>
                  <a:pt x="15466" y="15468"/>
                  <a:pt x="14076" y="16533"/>
                </a:cubicBezTo>
                <a:cubicBezTo>
                  <a:pt x="12827" y="17465"/>
                  <a:pt x="11158" y="17800"/>
                  <a:pt x="9358" y="17465"/>
                </a:cubicBezTo>
                <a:cubicBezTo>
                  <a:pt x="8388" y="17263"/>
                  <a:pt x="7479" y="16861"/>
                  <a:pt x="6649" y="16332"/>
                </a:cubicBezTo>
                <a:cubicBezTo>
                  <a:pt x="5819" y="15795"/>
                  <a:pt x="5120" y="15133"/>
                  <a:pt x="4569" y="14269"/>
                </a:cubicBezTo>
                <a:cubicBezTo>
                  <a:pt x="4080" y="13539"/>
                  <a:pt x="3809" y="12734"/>
                  <a:pt x="3669" y="11870"/>
                </a:cubicBezTo>
                <a:cubicBezTo>
                  <a:pt x="3530" y="11006"/>
                  <a:pt x="3600" y="10133"/>
                  <a:pt x="3879" y="9269"/>
                </a:cubicBezTo>
                <a:cubicBezTo>
                  <a:pt x="4569" y="6937"/>
                  <a:pt x="5618" y="4798"/>
                  <a:pt x="8466" y="4068"/>
                </a:cubicBezTo>
                <a:cubicBezTo>
                  <a:pt x="9157" y="3934"/>
                  <a:pt x="9856" y="3800"/>
                  <a:pt x="10546" y="3800"/>
                </a:cubicBezTo>
                <a:cubicBezTo>
                  <a:pt x="11866" y="3733"/>
                  <a:pt x="13185" y="4203"/>
                  <a:pt x="14225" y="4932"/>
                </a:cubicBezTo>
                <a:cubicBezTo>
                  <a:pt x="15824" y="6266"/>
                  <a:pt x="16654" y="8263"/>
                  <a:pt x="16584" y="10796"/>
                </a:cubicBezTo>
                <a:lnTo>
                  <a:pt x="16584" y="107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4" name="Google Shape;2054;p39"/>
          <p:cNvSpPr/>
          <p:nvPr/>
        </p:nvSpPr>
        <p:spPr>
          <a:xfrm>
            <a:off x="7251802" y="2275264"/>
            <a:ext cx="243387" cy="207206"/>
          </a:xfrm>
          <a:custGeom>
            <a:rect b="b" l="l" r="r" t="t"/>
            <a:pathLst>
              <a:path extrusionOk="0" h="21378" w="21458">
                <a:moveTo>
                  <a:pt x="10917" y="4165"/>
                </a:moveTo>
                <a:cubicBezTo>
                  <a:pt x="10958" y="4047"/>
                  <a:pt x="10978" y="4024"/>
                  <a:pt x="10978" y="3976"/>
                </a:cubicBezTo>
                <a:cubicBezTo>
                  <a:pt x="10978" y="3251"/>
                  <a:pt x="11038" y="3132"/>
                  <a:pt x="11679" y="3156"/>
                </a:cubicBezTo>
                <a:cubicBezTo>
                  <a:pt x="11999" y="3156"/>
                  <a:pt x="12319" y="3014"/>
                  <a:pt x="12581" y="2781"/>
                </a:cubicBezTo>
                <a:cubicBezTo>
                  <a:pt x="12881" y="2525"/>
                  <a:pt x="13023" y="2194"/>
                  <a:pt x="12962" y="1749"/>
                </a:cubicBezTo>
                <a:cubicBezTo>
                  <a:pt x="12922" y="1607"/>
                  <a:pt x="12922" y="1468"/>
                  <a:pt x="12922" y="1327"/>
                </a:cubicBezTo>
                <a:cubicBezTo>
                  <a:pt x="13002" y="787"/>
                  <a:pt x="13542" y="483"/>
                  <a:pt x="13902" y="834"/>
                </a:cubicBezTo>
                <a:cubicBezTo>
                  <a:pt x="14324" y="1256"/>
                  <a:pt x="14765" y="1161"/>
                  <a:pt x="15246" y="1091"/>
                </a:cubicBezTo>
                <a:cubicBezTo>
                  <a:pt x="15367" y="1067"/>
                  <a:pt x="15486" y="1043"/>
                  <a:pt x="15607" y="949"/>
                </a:cubicBezTo>
                <a:cubicBezTo>
                  <a:pt x="15728" y="878"/>
                  <a:pt x="15806" y="760"/>
                  <a:pt x="15867" y="621"/>
                </a:cubicBezTo>
                <a:cubicBezTo>
                  <a:pt x="16288" y="-199"/>
                  <a:pt x="16789" y="-199"/>
                  <a:pt x="17248" y="574"/>
                </a:cubicBezTo>
                <a:cubicBezTo>
                  <a:pt x="17568" y="1114"/>
                  <a:pt x="18070" y="1114"/>
                  <a:pt x="18532" y="1253"/>
                </a:cubicBezTo>
                <a:cubicBezTo>
                  <a:pt x="18713" y="1300"/>
                  <a:pt x="18892" y="1300"/>
                  <a:pt x="19074" y="1347"/>
                </a:cubicBezTo>
                <a:cubicBezTo>
                  <a:pt x="19495" y="1489"/>
                  <a:pt x="19616" y="1651"/>
                  <a:pt x="19636" y="2144"/>
                </a:cubicBezTo>
                <a:cubicBezTo>
                  <a:pt x="19676" y="2870"/>
                  <a:pt x="19757" y="3011"/>
                  <a:pt x="20357" y="3153"/>
                </a:cubicBezTo>
                <a:cubicBezTo>
                  <a:pt x="20539" y="3200"/>
                  <a:pt x="20718" y="3224"/>
                  <a:pt x="20899" y="3295"/>
                </a:cubicBezTo>
                <a:cubicBezTo>
                  <a:pt x="21421" y="3460"/>
                  <a:pt x="21600" y="3973"/>
                  <a:pt x="21340" y="4537"/>
                </a:cubicBezTo>
                <a:cubicBezTo>
                  <a:pt x="21300" y="4679"/>
                  <a:pt x="21219" y="4794"/>
                  <a:pt x="21141" y="4888"/>
                </a:cubicBezTo>
                <a:cubicBezTo>
                  <a:pt x="20760" y="5263"/>
                  <a:pt x="20781" y="5709"/>
                  <a:pt x="20922" y="6225"/>
                </a:cubicBezTo>
                <a:cubicBezTo>
                  <a:pt x="20982" y="6458"/>
                  <a:pt x="21023" y="6718"/>
                  <a:pt x="21002" y="6951"/>
                </a:cubicBezTo>
                <a:cubicBezTo>
                  <a:pt x="20962" y="7373"/>
                  <a:pt x="20821" y="7467"/>
                  <a:pt x="20460" y="7538"/>
                </a:cubicBezTo>
                <a:cubicBezTo>
                  <a:pt x="20233" y="7570"/>
                  <a:pt x="20059" y="7647"/>
                  <a:pt x="19938" y="7771"/>
                </a:cubicBezTo>
                <a:cubicBezTo>
                  <a:pt x="20059" y="8875"/>
                  <a:pt x="20218" y="9928"/>
                  <a:pt x="20319" y="10985"/>
                </a:cubicBezTo>
                <a:cubicBezTo>
                  <a:pt x="20440" y="12112"/>
                  <a:pt x="20518" y="13236"/>
                  <a:pt x="20599" y="14384"/>
                </a:cubicBezTo>
                <a:cubicBezTo>
                  <a:pt x="20660" y="15275"/>
                  <a:pt x="20680" y="17668"/>
                  <a:pt x="20720" y="18536"/>
                </a:cubicBezTo>
                <a:cubicBezTo>
                  <a:pt x="20760" y="19498"/>
                  <a:pt x="20400" y="19920"/>
                  <a:pt x="19699" y="20342"/>
                </a:cubicBezTo>
                <a:cubicBezTo>
                  <a:pt x="18998" y="20740"/>
                  <a:pt x="18237" y="20952"/>
                  <a:pt x="17455" y="20976"/>
                </a:cubicBezTo>
                <a:cubicBezTo>
                  <a:pt x="15632" y="21047"/>
                  <a:pt x="13807" y="21071"/>
                  <a:pt x="11984" y="21118"/>
                </a:cubicBezTo>
                <a:cubicBezTo>
                  <a:pt x="10060" y="21165"/>
                  <a:pt x="8116" y="21189"/>
                  <a:pt x="6192" y="21259"/>
                </a:cubicBezTo>
                <a:cubicBezTo>
                  <a:pt x="4929" y="21307"/>
                  <a:pt x="3668" y="21354"/>
                  <a:pt x="2405" y="21377"/>
                </a:cubicBezTo>
                <a:cubicBezTo>
                  <a:pt x="1263" y="21401"/>
                  <a:pt x="761" y="20908"/>
                  <a:pt x="482" y="19619"/>
                </a:cubicBezTo>
                <a:cubicBezTo>
                  <a:pt x="262" y="18515"/>
                  <a:pt x="81" y="16125"/>
                  <a:pt x="81" y="14974"/>
                </a:cubicBezTo>
                <a:cubicBezTo>
                  <a:pt x="61" y="12770"/>
                  <a:pt x="20" y="10589"/>
                  <a:pt x="0" y="8385"/>
                </a:cubicBezTo>
                <a:cubicBezTo>
                  <a:pt x="0" y="7727"/>
                  <a:pt x="40" y="7095"/>
                  <a:pt x="101" y="6414"/>
                </a:cubicBezTo>
                <a:cubicBezTo>
                  <a:pt x="222" y="5171"/>
                  <a:pt x="862" y="4561"/>
                  <a:pt x="1944" y="4443"/>
                </a:cubicBezTo>
                <a:cubicBezTo>
                  <a:pt x="4770" y="4115"/>
                  <a:pt x="7574" y="4277"/>
                  <a:pt x="10400" y="4230"/>
                </a:cubicBezTo>
                <a:cubicBezTo>
                  <a:pt x="10562" y="4159"/>
                  <a:pt x="10761" y="4159"/>
                  <a:pt x="10922" y="4159"/>
                </a:cubicBezTo>
                <a:close/>
                <a:moveTo>
                  <a:pt x="18713" y="10029"/>
                </a:moveTo>
                <a:cubicBezTo>
                  <a:pt x="18053" y="9816"/>
                  <a:pt x="17692" y="9981"/>
                  <a:pt x="17291" y="10663"/>
                </a:cubicBezTo>
                <a:cubicBezTo>
                  <a:pt x="16850" y="11412"/>
                  <a:pt x="16270" y="11389"/>
                  <a:pt x="15869" y="10757"/>
                </a:cubicBezTo>
                <a:cubicBezTo>
                  <a:pt x="15788" y="10616"/>
                  <a:pt x="15688" y="10545"/>
                  <a:pt x="15569" y="10501"/>
                </a:cubicBezTo>
                <a:cubicBezTo>
                  <a:pt x="15448" y="10453"/>
                  <a:pt x="15309" y="10453"/>
                  <a:pt x="15208" y="10524"/>
                </a:cubicBezTo>
                <a:cubicBezTo>
                  <a:pt x="15009" y="10595"/>
                  <a:pt x="14848" y="10713"/>
                  <a:pt x="14666" y="10852"/>
                </a:cubicBezTo>
                <a:cubicBezTo>
                  <a:pt x="14427" y="11109"/>
                  <a:pt x="14165" y="11274"/>
                  <a:pt x="13824" y="11156"/>
                </a:cubicBezTo>
                <a:cubicBezTo>
                  <a:pt x="13464" y="11038"/>
                  <a:pt x="13484" y="10663"/>
                  <a:pt x="13403" y="10335"/>
                </a:cubicBezTo>
                <a:cubicBezTo>
                  <a:pt x="13343" y="10079"/>
                  <a:pt x="13282" y="9819"/>
                  <a:pt x="13204" y="9468"/>
                </a:cubicBezTo>
                <a:cubicBezTo>
                  <a:pt x="12924" y="9633"/>
                  <a:pt x="12682" y="9748"/>
                  <a:pt x="12483" y="9890"/>
                </a:cubicBezTo>
                <a:cubicBezTo>
                  <a:pt x="12203" y="10055"/>
                  <a:pt x="11941" y="10055"/>
                  <a:pt x="11722" y="9843"/>
                </a:cubicBezTo>
                <a:cubicBezTo>
                  <a:pt x="11601" y="9748"/>
                  <a:pt x="11522" y="9610"/>
                  <a:pt x="11502" y="9444"/>
                </a:cubicBezTo>
                <a:cubicBezTo>
                  <a:pt x="11462" y="9303"/>
                  <a:pt x="11462" y="9117"/>
                  <a:pt x="11543" y="8975"/>
                </a:cubicBezTo>
                <a:cubicBezTo>
                  <a:pt x="11603" y="8786"/>
                  <a:pt x="11664" y="8577"/>
                  <a:pt x="11724" y="8364"/>
                </a:cubicBezTo>
                <a:cubicBezTo>
                  <a:pt x="11785" y="8199"/>
                  <a:pt x="11805" y="8037"/>
                  <a:pt x="11785" y="7848"/>
                </a:cubicBezTo>
                <a:cubicBezTo>
                  <a:pt x="11764" y="7683"/>
                  <a:pt x="11704" y="7520"/>
                  <a:pt x="11603" y="7355"/>
                </a:cubicBezTo>
                <a:cubicBezTo>
                  <a:pt x="11303" y="7426"/>
                  <a:pt x="10963" y="7426"/>
                  <a:pt x="10741" y="7122"/>
                </a:cubicBezTo>
                <a:cubicBezTo>
                  <a:pt x="10501" y="6771"/>
                  <a:pt x="10640" y="6396"/>
                  <a:pt x="10761" y="5951"/>
                </a:cubicBezTo>
                <a:cubicBezTo>
                  <a:pt x="7955" y="5998"/>
                  <a:pt x="5189" y="5832"/>
                  <a:pt x="2405" y="6184"/>
                </a:cubicBezTo>
                <a:cubicBezTo>
                  <a:pt x="2244" y="6207"/>
                  <a:pt x="2085" y="6302"/>
                  <a:pt x="1964" y="6417"/>
                </a:cubicBezTo>
                <a:cubicBezTo>
                  <a:pt x="1843" y="6558"/>
                  <a:pt x="1783" y="6744"/>
                  <a:pt x="1765" y="6933"/>
                </a:cubicBezTo>
                <a:lnTo>
                  <a:pt x="1765" y="6933"/>
                </a:lnTo>
                <a:cubicBezTo>
                  <a:pt x="1725" y="8857"/>
                  <a:pt x="1684" y="10778"/>
                  <a:pt x="1664" y="12678"/>
                </a:cubicBezTo>
                <a:cubicBezTo>
                  <a:pt x="1644" y="13735"/>
                  <a:pt x="1704" y="14765"/>
                  <a:pt x="1785" y="15797"/>
                </a:cubicBezTo>
                <a:cubicBezTo>
                  <a:pt x="1825" y="16290"/>
                  <a:pt x="1866" y="17370"/>
                  <a:pt x="1984" y="18238"/>
                </a:cubicBezTo>
                <a:cubicBezTo>
                  <a:pt x="2025" y="18518"/>
                  <a:pt x="2146" y="18778"/>
                  <a:pt x="2345" y="18964"/>
                </a:cubicBezTo>
                <a:cubicBezTo>
                  <a:pt x="2544" y="19150"/>
                  <a:pt x="2786" y="19244"/>
                  <a:pt x="3026" y="19244"/>
                </a:cubicBezTo>
                <a:lnTo>
                  <a:pt x="3026" y="19244"/>
                </a:lnTo>
                <a:cubicBezTo>
                  <a:pt x="4969" y="19197"/>
                  <a:pt x="6913" y="19126"/>
                  <a:pt x="8878" y="19102"/>
                </a:cubicBezTo>
                <a:cubicBezTo>
                  <a:pt x="11603" y="19079"/>
                  <a:pt x="14329" y="19102"/>
                  <a:pt x="17074" y="19055"/>
                </a:cubicBezTo>
                <a:cubicBezTo>
                  <a:pt x="17616" y="19055"/>
                  <a:pt x="18156" y="18913"/>
                  <a:pt x="18678" y="18822"/>
                </a:cubicBezTo>
                <a:cubicBezTo>
                  <a:pt x="18839" y="18775"/>
                  <a:pt x="18958" y="18680"/>
                  <a:pt x="19059" y="18565"/>
                </a:cubicBezTo>
                <a:cubicBezTo>
                  <a:pt x="19159" y="18424"/>
                  <a:pt x="19200" y="18238"/>
                  <a:pt x="19180" y="18049"/>
                </a:cubicBezTo>
                <a:cubicBezTo>
                  <a:pt x="18998" y="15656"/>
                  <a:pt x="18859" y="12304"/>
                  <a:pt x="18718" y="10029"/>
                </a:cubicBezTo>
                <a:close/>
                <a:moveTo>
                  <a:pt x="14606" y="8949"/>
                </a:moveTo>
                <a:cubicBezTo>
                  <a:pt x="15206" y="8668"/>
                  <a:pt x="15768" y="8645"/>
                  <a:pt x="16330" y="8925"/>
                </a:cubicBezTo>
                <a:cubicBezTo>
                  <a:pt x="16371" y="8949"/>
                  <a:pt x="16431" y="8949"/>
                  <a:pt x="16492" y="8949"/>
                </a:cubicBezTo>
                <a:cubicBezTo>
                  <a:pt x="16532" y="8925"/>
                  <a:pt x="16593" y="8901"/>
                  <a:pt x="16633" y="8878"/>
                </a:cubicBezTo>
                <a:cubicBezTo>
                  <a:pt x="17155" y="8456"/>
                  <a:pt x="17735" y="8199"/>
                  <a:pt x="18358" y="8152"/>
                </a:cubicBezTo>
                <a:cubicBezTo>
                  <a:pt x="18458" y="7308"/>
                  <a:pt x="18799" y="6650"/>
                  <a:pt x="19301" y="6275"/>
                </a:cubicBezTo>
                <a:lnTo>
                  <a:pt x="19301" y="4682"/>
                </a:lnTo>
                <a:cubicBezTo>
                  <a:pt x="19021" y="4401"/>
                  <a:pt x="18758" y="4189"/>
                  <a:pt x="18559" y="3885"/>
                </a:cubicBezTo>
                <a:cubicBezTo>
                  <a:pt x="18360" y="3581"/>
                  <a:pt x="18239" y="3183"/>
                  <a:pt x="18078" y="2852"/>
                </a:cubicBezTo>
                <a:cubicBezTo>
                  <a:pt x="17737" y="2734"/>
                  <a:pt x="17377" y="2663"/>
                  <a:pt x="17057" y="2477"/>
                </a:cubicBezTo>
                <a:cubicBezTo>
                  <a:pt x="16636" y="2244"/>
                  <a:pt x="16275" y="2103"/>
                  <a:pt x="15854" y="2430"/>
                </a:cubicBezTo>
                <a:cubicBezTo>
                  <a:pt x="15733" y="2501"/>
                  <a:pt x="15614" y="2548"/>
                  <a:pt x="15493" y="2548"/>
                </a:cubicBezTo>
                <a:cubicBezTo>
                  <a:pt x="15052" y="2619"/>
                  <a:pt x="14611" y="2666"/>
                  <a:pt x="14132" y="2737"/>
                </a:cubicBezTo>
                <a:cubicBezTo>
                  <a:pt x="13872" y="3534"/>
                  <a:pt x="13290" y="3956"/>
                  <a:pt x="12730" y="4310"/>
                </a:cubicBezTo>
                <a:cubicBezTo>
                  <a:pt x="12629" y="4897"/>
                  <a:pt x="12531" y="5413"/>
                  <a:pt x="12450" y="5974"/>
                </a:cubicBezTo>
                <a:cubicBezTo>
                  <a:pt x="13030" y="6420"/>
                  <a:pt x="13131" y="7169"/>
                  <a:pt x="13191" y="7945"/>
                </a:cubicBezTo>
                <a:cubicBezTo>
                  <a:pt x="13812" y="8016"/>
                  <a:pt x="14334" y="8226"/>
                  <a:pt x="14613" y="89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5" name="Google Shape;2055;p39"/>
          <p:cNvSpPr/>
          <p:nvPr/>
        </p:nvSpPr>
        <p:spPr>
          <a:xfrm>
            <a:off x="7281971" y="2381717"/>
            <a:ext cx="112320" cy="20178"/>
          </a:xfrm>
          <a:custGeom>
            <a:rect b="b" l="l" r="r" t="t"/>
            <a:pathLst>
              <a:path extrusionOk="0" h="21240" w="21600">
                <a:moveTo>
                  <a:pt x="8223" y="60"/>
                </a:moveTo>
                <a:cubicBezTo>
                  <a:pt x="11501" y="60"/>
                  <a:pt x="14736" y="-181"/>
                  <a:pt x="18014" y="302"/>
                </a:cubicBezTo>
                <a:cubicBezTo>
                  <a:pt x="18844" y="543"/>
                  <a:pt x="19675" y="1026"/>
                  <a:pt x="20417" y="2474"/>
                </a:cubicBezTo>
                <a:cubicBezTo>
                  <a:pt x="21204" y="3680"/>
                  <a:pt x="21600" y="6546"/>
                  <a:pt x="21600" y="10378"/>
                </a:cubicBezTo>
                <a:cubicBezTo>
                  <a:pt x="21600" y="12308"/>
                  <a:pt x="21468" y="14209"/>
                  <a:pt x="21248" y="15657"/>
                </a:cubicBezTo>
                <a:cubicBezTo>
                  <a:pt x="20984" y="17105"/>
                  <a:pt x="20681" y="18040"/>
                  <a:pt x="20329" y="18282"/>
                </a:cubicBezTo>
                <a:cubicBezTo>
                  <a:pt x="19675" y="19006"/>
                  <a:pt x="18976" y="19488"/>
                  <a:pt x="18316" y="19488"/>
                </a:cubicBezTo>
                <a:cubicBezTo>
                  <a:pt x="15649" y="19730"/>
                  <a:pt x="12981" y="19730"/>
                  <a:pt x="10275" y="19730"/>
                </a:cubicBezTo>
                <a:cubicBezTo>
                  <a:pt x="9092" y="19730"/>
                  <a:pt x="8003" y="19488"/>
                  <a:pt x="6820" y="19971"/>
                </a:cubicBezTo>
                <a:cubicBezTo>
                  <a:pt x="5467" y="20212"/>
                  <a:pt x="4153" y="20936"/>
                  <a:pt x="2800" y="21178"/>
                </a:cubicBezTo>
                <a:cubicBezTo>
                  <a:pt x="2189" y="21419"/>
                  <a:pt x="1617" y="20936"/>
                  <a:pt x="1051" y="20212"/>
                </a:cubicBezTo>
                <a:cubicBezTo>
                  <a:pt x="743" y="19730"/>
                  <a:pt x="440" y="18523"/>
                  <a:pt x="264" y="16864"/>
                </a:cubicBezTo>
                <a:cubicBezTo>
                  <a:pt x="88" y="15416"/>
                  <a:pt x="0" y="13515"/>
                  <a:pt x="0" y="11584"/>
                </a:cubicBezTo>
                <a:cubicBezTo>
                  <a:pt x="88" y="8236"/>
                  <a:pt x="435" y="5581"/>
                  <a:pt x="1227" y="4857"/>
                </a:cubicBezTo>
                <a:cubicBezTo>
                  <a:pt x="2409" y="3409"/>
                  <a:pt x="3542" y="2474"/>
                  <a:pt x="4725" y="1991"/>
                </a:cubicBezTo>
                <a:cubicBezTo>
                  <a:pt x="5863" y="1508"/>
                  <a:pt x="6996" y="1508"/>
                  <a:pt x="8135" y="1026"/>
                </a:cubicBezTo>
                <a:cubicBezTo>
                  <a:pt x="8267" y="784"/>
                  <a:pt x="8223" y="302"/>
                  <a:pt x="8223" y="6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6" name="Google Shape;2056;p39"/>
          <p:cNvSpPr/>
          <p:nvPr/>
        </p:nvSpPr>
        <p:spPr>
          <a:xfrm>
            <a:off x="7285174" y="2353979"/>
            <a:ext cx="63256" cy="16200"/>
          </a:xfrm>
          <a:custGeom>
            <a:rect b="b" l="l" r="r" t="t"/>
            <a:pathLst>
              <a:path extrusionOk="0" h="21600" w="21461">
                <a:moveTo>
                  <a:pt x="11805" y="21600"/>
                </a:moveTo>
                <a:cubicBezTo>
                  <a:pt x="8718" y="20989"/>
                  <a:pt x="5553" y="20379"/>
                  <a:pt x="2466" y="19463"/>
                </a:cubicBezTo>
                <a:cubicBezTo>
                  <a:pt x="2000" y="19463"/>
                  <a:pt x="1388" y="19158"/>
                  <a:pt x="1078" y="17936"/>
                </a:cubicBezTo>
                <a:cubicBezTo>
                  <a:pt x="612" y="16105"/>
                  <a:pt x="0" y="13395"/>
                  <a:pt x="0" y="10953"/>
                </a:cubicBezTo>
                <a:cubicBezTo>
                  <a:pt x="0" y="8510"/>
                  <a:pt x="621" y="5801"/>
                  <a:pt x="1155" y="4274"/>
                </a:cubicBezTo>
                <a:cubicBezTo>
                  <a:pt x="1544" y="3053"/>
                  <a:pt x="2233" y="3053"/>
                  <a:pt x="2776" y="3053"/>
                </a:cubicBezTo>
                <a:cubicBezTo>
                  <a:pt x="6708" y="2442"/>
                  <a:pt x="10727" y="1832"/>
                  <a:pt x="14581" y="1221"/>
                </a:cubicBezTo>
                <a:cubicBezTo>
                  <a:pt x="15426" y="916"/>
                  <a:pt x="16358" y="611"/>
                  <a:pt x="17280" y="305"/>
                </a:cubicBezTo>
                <a:cubicBezTo>
                  <a:pt x="17513" y="0"/>
                  <a:pt x="17824" y="0"/>
                  <a:pt x="18047" y="0"/>
                </a:cubicBezTo>
                <a:cubicBezTo>
                  <a:pt x="19823" y="0"/>
                  <a:pt x="21367" y="4236"/>
                  <a:pt x="21445" y="9388"/>
                </a:cubicBezTo>
                <a:cubicBezTo>
                  <a:pt x="21600" y="14235"/>
                  <a:pt x="20678" y="18165"/>
                  <a:pt x="18746" y="19997"/>
                </a:cubicBezTo>
                <a:cubicBezTo>
                  <a:pt x="18047" y="20608"/>
                  <a:pt x="17358" y="20913"/>
                  <a:pt x="16659" y="20913"/>
                </a:cubicBezTo>
                <a:lnTo>
                  <a:pt x="11717" y="20913"/>
                </a:lnTo>
                <a:lnTo>
                  <a:pt x="11717" y="21524"/>
                </a:lnTo>
                <a:lnTo>
                  <a:pt x="11795" y="215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7" name="Google Shape;2057;p39"/>
          <p:cNvSpPr/>
          <p:nvPr/>
        </p:nvSpPr>
        <p:spPr>
          <a:xfrm>
            <a:off x="7397781" y="2412631"/>
            <a:ext cx="46060" cy="15498"/>
          </a:xfrm>
          <a:custGeom>
            <a:rect b="b" l="l" r="r" t="t"/>
            <a:pathLst>
              <a:path extrusionOk="0" h="21600" w="21349">
                <a:moveTo>
                  <a:pt x="10598" y="21600"/>
                </a:moveTo>
                <a:cubicBezTo>
                  <a:pt x="7959" y="20962"/>
                  <a:pt x="5334" y="20325"/>
                  <a:pt x="2695" y="19368"/>
                </a:cubicBezTo>
                <a:cubicBezTo>
                  <a:pt x="1952" y="19049"/>
                  <a:pt x="1223" y="18093"/>
                  <a:pt x="799" y="16499"/>
                </a:cubicBezTo>
                <a:cubicBezTo>
                  <a:pt x="268" y="14586"/>
                  <a:pt x="-156" y="11119"/>
                  <a:pt x="56" y="8887"/>
                </a:cubicBezTo>
                <a:cubicBezTo>
                  <a:pt x="268" y="6655"/>
                  <a:pt x="1210" y="4463"/>
                  <a:pt x="1952" y="3507"/>
                </a:cubicBezTo>
                <a:cubicBezTo>
                  <a:pt x="2907" y="2551"/>
                  <a:pt x="3954" y="2551"/>
                  <a:pt x="5002" y="2232"/>
                </a:cubicBezTo>
                <a:cubicBezTo>
                  <a:pt x="8900" y="1594"/>
                  <a:pt x="12693" y="319"/>
                  <a:pt x="16591" y="0"/>
                </a:cubicBezTo>
                <a:cubicBezTo>
                  <a:pt x="17440" y="0"/>
                  <a:pt x="18275" y="319"/>
                  <a:pt x="19124" y="956"/>
                </a:cubicBezTo>
                <a:cubicBezTo>
                  <a:pt x="19760" y="1275"/>
                  <a:pt x="20277" y="2232"/>
                  <a:pt x="20701" y="3826"/>
                </a:cubicBezTo>
                <a:cubicBezTo>
                  <a:pt x="21126" y="5420"/>
                  <a:pt x="21338" y="6974"/>
                  <a:pt x="21338" y="8887"/>
                </a:cubicBezTo>
                <a:cubicBezTo>
                  <a:pt x="21444" y="13311"/>
                  <a:pt x="20808" y="16818"/>
                  <a:pt x="19442" y="18372"/>
                </a:cubicBezTo>
                <a:cubicBezTo>
                  <a:pt x="18076" y="19647"/>
                  <a:pt x="16697" y="20285"/>
                  <a:pt x="15331" y="20923"/>
                </a:cubicBezTo>
                <a:cubicBezTo>
                  <a:pt x="13859" y="21560"/>
                  <a:pt x="12282" y="20923"/>
                  <a:pt x="10796" y="20923"/>
                </a:cubicBezTo>
                <a:lnTo>
                  <a:pt x="10584" y="215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8" name="Google Shape;2058;p39"/>
          <p:cNvSpPr/>
          <p:nvPr/>
        </p:nvSpPr>
        <p:spPr>
          <a:xfrm>
            <a:off x="7415174" y="2313206"/>
            <a:ext cx="38471" cy="34255"/>
          </a:xfrm>
          <a:custGeom>
            <a:rect b="b" l="l" r="r" t="t"/>
            <a:pathLst>
              <a:path extrusionOk="0" h="20983" w="21522">
                <a:moveTo>
                  <a:pt x="0" y="16109"/>
                </a:moveTo>
                <a:cubicBezTo>
                  <a:pt x="384" y="15408"/>
                  <a:pt x="767" y="13882"/>
                  <a:pt x="1775" y="12900"/>
                </a:cubicBezTo>
                <a:cubicBezTo>
                  <a:pt x="5708" y="8991"/>
                  <a:pt x="9529" y="5239"/>
                  <a:pt x="13590" y="1469"/>
                </a:cubicBezTo>
                <a:cubicBezTo>
                  <a:pt x="14485" y="628"/>
                  <a:pt x="15620" y="207"/>
                  <a:pt x="16772" y="84"/>
                </a:cubicBezTo>
                <a:cubicBezTo>
                  <a:pt x="17539" y="-56"/>
                  <a:pt x="18163" y="-56"/>
                  <a:pt x="18930" y="365"/>
                </a:cubicBezTo>
                <a:cubicBezTo>
                  <a:pt x="19697" y="645"/>
                  <a:pt x="20193" y="1206"/>
                  <a:pt x="20705" y="1750"/>
                </a:cubicBezTo>
                <a:cubicBezTo>
                  <a:pt x="21088" y="2451"/>
                  <a:pt x="21472" y="3135"/>
                  <a:pt x="21472" y="3836"/>
                </a:cubicBezTo>
                <a:cubicBezTo>
                  <a:pt x="21600" y="4678"/>
                  <a:pt x="21472" y="5362"/>
                  <a:pt x="21216" y="6203"/>
                </a:cubicBezTo>
                <a:cubicBezTo>
                  <a:pt x="20577" y="7588"/>
                  <a:pt x="19825" y="8710"/>
                  <a:pt x="18674" y="9692"/>
                </a:cubicBezTo>
                <a:cubicBezTo>
                  <a:pt x="14741" y="13041"/>
                  <a:pt x="10920" y="16249"/>
                  <a:pt x="6987" y="19580"/>
                </a:cubicBezTo>
                <a:cubicBezTo>
                  <a:pt x="6347" y="20141"/>
                  <a:pt x="5724" y="20562"/>
                  <a:pt x="4828" y="20843"/>
                </a:cubicBezTo>
                <a:cubicBezTo>
                  <a:pt x="2286" y="21544"/>
                  <a:pt x="0" y="19580"/>
                  <a:pt x="0" y="161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9" name="Google Shape;2059;p39"/>
          <p:cNvSpPr/>
          <p:nvPr/>
        </p:nvSpPr>
        <p:spPr>
          <a:xfrm>
            <a:off x="7413144" y="2305850"/>
            <a:ext cx="15709" cy="16843"/>
          </a:xfrm>
          <a:custGeom>
            <a:rect b="b" l="l" r="r" t="t"/>
            <a:pathLst>
              <a:path extrusionOk="0" h="21320" w="21301">
                <a:moveTo>
                  <a:pt x="21289" y="10365"/>
                </a:moveTo>
                <a:cubicBezTo>
                  <a:pt x="21600" y="15548"/>
                  <a:pt x="15734" y="21600"/>
                  <a:pt x="10489" y="21310"/>
                </a:cubicBezTo>
                <a:cubicBezTo>
                  <a:pt x="5866" y="21310"/>
                  <a:pt x="311" y="16128"/>
                  <a:pt x="0" y="11525"/>
                </a:cubicBezTo>
                <a:cubicBezTo>
                  <a:pt x="0" y="6342"/>
                  <a:pt x="5555" y="290"/>
                  <a:pt x="10489" y="0"/>
                </a:cubicBezTo>
                <a:cubicBezTo>
                  <a:pt x="15112" y="0"/>
                  <a:pt x="20978" y="5472"/>
                  <a:pt x="21289" y="103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0" name="Google Shape;2060;p39"/>
          <p:cNvSpPr/>
          <p:nvPr/>
        </p:nvSpPr>
        <p:spPr>
          <a:xfrm>
            <a:off x="7442649" y="2332903"/>
            <a:ext cx="15507" cy="15791"/>
          </a:xfrm>
          <a:custGeom>
            <a:rect b="b" l="l" r="r" t="t"/>
            <a:pathLst>
              <a:path extrusionOk="0" h="21411" w="21026">
                <a:moveTo>
                  <a:pt x="48" y="11711"/>
                </a:moveTo>
                <a:cubicBezTo>
                  <a:pt x="-574" y="6166"/>
                  <a:pt x="4981" y="310"/>
                  <a:pt x="10848" y="0"/>
                </a:cubicBezTo>
                <a:cubicBezTo>
                  <a:pt x="13645" y="0"/>
                  <a:pt x="16092" y="931"/>
                  <a:pt x="17957" y="2792"/>
                </a:cubicBezTo>
                <a:cubicBezTo>
                  <a:pt x="19822" y="4654"/>
                  <a:pt x="21026" y="7097"/>
                  <a:pt x="21026" y="9578"/>
                </a:cubicBezTo>
                <a:cubicBezTo>
                  <a:pt x="21026" y="12060"/>
                  <a:pt x="20094" y="15124"/>
                  <a:pt x="17957" y="17296"/>
                </a:cubicBezTo>
                <a:cubicBezTo>
                  <a:pt x="16092" y="19157"/>
                  <a:pt x="13645" y="20669"/>
                  <a:pt x="11158" y="21290"/>
                </a:cubicBezTo>
                <a:cubicBezTo>
                  <a:pt x="9604" y="21600"/>
                  <a:pt x="8361" y="21290"/>
                  <a:pt x="7157" y="20669"/>
                </a:cubicBezTo>
                <a:cubicBezTo>
                  <a:pt x="5953" y="20049"/>
                  <a:pt x="4671" y="19739"/>
                  <a:pt x="3777" y="18808"/>
                </a:cubicBezTo>
                <a:cubicBezTo>
                  <a:pt x="2884" y="17877"/>
                  <a:pt x="1912" y="16947"/>
                  <a:pt x="1291" y="15744"/>
                </a:cubicBezTo>
                <a:cubicBezTo>
                  <a:pt x="358" y="14503"/>
                  <a:pt x="48" y="12952"/>
                  <a:pt x="48" y="1175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1" name="Google Shape;2061;p39"/>
          <p:cNvSpPr/>
          <p:nvPr/>
        </p:nvSpPr>
        <p:spPr>
          <a:xfrm>
            <a:off x="7812406" y="2390869"/>
            <a:ext cx="18059" cy="110472"/>
          </a:xfrm>
          <a:custGeom>
            <a:rect b="b" l="l" r="r" t="t"/>
            <a:pathLst>
              <a:path extrusionOk="0" h="21524" w="21435">
                <a:moveTo>
                  <a:pt x="21435" y="18637"/>
                </a:moveTo>
                <a:lnTo>
                  <a:pt x="21435" y="20052"/>
                </a:lnTo>
                <a:cubicBezTo>
                  <a:pt x="21163" y="21071"/>
                  <a:pt x="19805" y="21422"/>
                  <a:pt x="16035" y="21511"/>
                </a:cubicBezTo>
                <a:cubicBezTo>
                  <a:pt x="9005" y="21600"/>
                  <a:pt x="5507" y="21244"/>
                  <a:pt x="4420" y="20230"/>
                </a:cubicBezTo>
                <a:cubicBezTo>
                  <a:pt x="2790" y="18681"/>
                  <a:pt x="1975" y="17088"/>
                  <a:pt x="1737" y="15451"/>
                </a:cubicBezTo>
                <a:cubicBezTo>
                  <a:pt x="1193" y="13106"/>
                  <a:pt x="1737" y="10755"/>
                  <a:pt x="1465" y="8366"/>
                </a:cubicBezTo>
                <a:cubicBezTo>
                  <a:pt x="1193" y="6461"/>
                  <a:pt x="650" y="4517"/>
                  <a:pt x="107" y="2657"/>
                </a:cubicBezTo>
                <a:cubicBezTo>
                  <a:pt x="-165" y="2083"/>
                  <a:pt x="107" y="1548"/>
                  <a:pt x="650" y="975"/>
                </a:cubicBezTo>
                <a:cubicBezTo>
                  <a:pt x="1193" y="490"/>
                  <a:pt x="2280" y="0"/>
                  <a:pt x="6593" y="0"/>
                </a:cubicBezTo>
                <a:cubicBezTo>
                  <a:pt x="10907" y="0"/>
                  <a:pt x="12809" y="356"/>
                  <a:pt x="13352" y="975"/>
                </a:cubicBezTo>
                <a:cubicBezTo>
                  <a:pt x="14439" y="2389"/>
                  <a:pt x="16035" y="3810"/>
                  <a:pt x="16578" y="5225"/>
                </a:cubicBezTo>
                <a:cubicBezTo>
                  <a:pt x="18480" y="9697"/>
                  <a:pt x="19805" y="14170"/>
                  <a:pt x="21435" y="18637"/>
                </a:cubicBezTo>
                <a:lnTo>
                  <a:pt x="21435" y="186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2" name="Google Shape;2062;p39"/>
          <p:cNvSpPr/>
          <p:nvPr/>
        </p:nvSpPr>
        <p:spPr>
          <a:xfrm>
            <a:off x="7686813" y="2388657"/>
            <a:ext cx="14364" cy="112961"/>
          </a:xfrm>
          <a:custGeom>
            <a:rect b="b" l="l" r="r" t="t"/>
            <a:pathLst>
              <a:path extrusionOk="0" h="21384" w="21600">
                <a:moveTo>
                  <a:pt x="2026" y="2053"/>
                </a:moveTo>
                <a:cubicBezTo>
                  <a:pt x="1681" y="1626"/>
                  <a:pt x="2371" y="1236"/>
                  <a:pt x="3406" y="808"/>
                </a:cubicBezTo>
                <a:cubicBezTo>
                  <a:pt x="4786" y="381"/>
                  <a:pt x="7157" y="-139"/>
                  <a:pt x="11641" y="34"/>
                </a:cubicBezTo>
                <a:cubicBezTo>
                  <a:pt x="15047" y="207"/>
                  <a:pt x="17461" y="505"/>
                  <a:pt x="18841" y="938"/>
                </a:cubicBezTo>
                <a:cubicBezTo>
                  <a:pt x="20220" y="1496"/>
                  <a:pt x="20910" y="2102"/>
                  <a:pt x="20910" y="2660"/>
                </a:cubicBezTo>
                <a:cubicBezTo>
                  <a:pt x="21600" y="3905"/>
                  <a:pt x="21600" y="5155"/>
                  <a:pt x="21600" y="6401"/>
                </a:cubicBezTo>
                <a:lnTo>
                  <a:pt x="21600" y="20043"/>
                </a:lnTo>
                <a:cubicBezTo>
                  <a:pt x="21255" y="20947"/>
                  <a:pt x="18841" y="21374"/>
                  <a:pt x="14055" y="21374"/>
                </a:cubicBezTo>
                <a:cubicBezTo>
                  <a:pt x="7890" y="21461"/>
                  <a:pt x="2069" y="20947"/>
                  <a:pt x="690" y="20210"/>
                </a:cubicBezTo>
                <a:cubicBezTo>
                  <a:pt x="345" y="19907"/>
                  <a:pt x="0" y="19610"/>
                  <a:pt x="0" y="19263"/>
                </a:cubicBezTo>
                <a:cubicBezTo>
                  <a:pt x="345" y="16421"/>
                  <a:pt x="2069" y="4933"/>
                  <a:pt x="2069" y="20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3" name="Google Shape;2063;p39"/>
          <p:cNvSpPr/>
          <p:nvPr/>
        </p:nvSpPr>
        <p:spPr>
          <a:xfrm>
            <a:off x="7747643" y="2388088"/>
            <a:ext cx="16731" cy="114624"/>
          </a:xfrm>
          <a:custGeom>
            <a:rect b="b" l="l" r="r" t="t"/>
            <a:pathLst>
              <a:path extrusionOk="0" h="21435" w="20848">
                <a:moveTo>
                  <a:pt x="12847" y="21435"/>
                </a:moveTo>
                <a:cubicBezTo>
                  <a:pt x="11133" y="21435"/>
                  <a:pt x="9169" y="21349"/>
                  <a:pt x="7741" y="21135"/>
                </a:cubicBezTo>
                <a:cubicBezTo>
                  <a:pt x="6313" y="20921"/>
                  <a:pt x="5742" y="20713"/>
                  <a:pt x="5742" y="20413"/>
                </a:cubicBezTo>
                <a:cubicBezTo>
                  <a:pt x="5171" y="18370"/>
                  <a:pt x="4599" y="16460"/>
                  <a:pt x="4028" y="14502"/>
                </a:cubicBezTo>
                <a:cubicBezTo>
                  <a:pt x="2600" y="10250"/>
                  <a:pt x="1208" y="5912"/>
                  <a:pt x="65" y="1664"/>
                </a:cubicBezTo>
                <a:cubicBezTo>
                  <a:pt x="-506" y="306"/>
                  <a:pt x="2636" y="-165"/>
                  <a:pt x="9991" y="49"/>
                </a:cubicBezTo>
                <a:cubicBezTo>
                  <a:pt x="13954" y="177"/>
                  <a:pt x="16524" y="728"/>
                  <a:pt x="17095" y="1664"/>
                </a:cubicBezTo>
                <a:cubicBezTo>
                  <a:pt x="17667" y="3109"/>
                  <a:pt x="17952" y="4553"/>
                  <a:pt x="18238" y="6045"/>
                </a:cubicBezTo>
                <a:cubicBezTo>
                  <a:pt x="19095" y="10763"/>
                  <a:pt x="19952" y="15481"/>
                  <a:pt x="20808" y="20162"/>
                </a:cubicBezTo>
                <a:cubicBezTo>
                  <a:pt x="21094" y="21269"/>
                  <a:pt x="19952" y="21435"/>
                  <a:pt x="12847" y="21435"/>
                </a:cubicBezTo>
                <a:lnTo>
                  <a:pt x="12847" y="214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4" name="Google Shape;2064;p39"/>
          <p:cNvSpPr/>
          <p:nvPr/>
        </p:nvSpPr>
        <p:spPr>
          <a:xfrm>
            <a:off x="7709187" y="2388933"/>
            <a:ext cx="13716" cy="112441"/>
          </a:xfrm>
          <a:custGeom>
            <a:rect b="b" l="l" r="r" t="t"/>
            <a:pathLst>
              <a:path extrusionOk="0" h="21489" w="20395">
                <a:moveTo>
                  <a:pt x="13648" y="21484"/>
                </a:moveTo>
                <a:cubicBezTo>
                  <a:pt x="11950" y="21484"/>
                  <a:pt x="10295" y="21396"/>
                  <a:pt x="8937" y="21265"/>
                </a:cubicBezTo>
                <a:cubicBezTo>
                  <a:pt x="7579" y="21134"/>
                  <a:pt x="6900" y="20915"/>
                  <a:pt x="6561" y="20702"/>
                </a:cubicBezTo>
                <a:cubicBezTo>
                  <a:pt x="6561" y="20658"/>
                  <a:pt x="6561" y="20614"/>
                  <a:pt x="6221" y="20527"/>
                </a:cubicBezTo>
                <a:cubicBezTo>
                  <a:pt x="4524" y="16831"/>
                  <a:pt x="2869" y="13097"/>
                  <a:pt x="1511" y="9402"/>
                </a:cubicBezTo>
                <a:cubicBezTo>
                  <a:pt x="832" y="6706"/>
                  <a:pt x="832" y="4011"/>
                  <a:pt x="153" y="1321"/>
                </a:cubicBezTo>
                <a:cubicBezTo>
                  <a:pt x="153" y="846"/>
                  <a:pt x="-1205" y="233"/>
                  <a:pt x="4184" y="20"/>
                </a:cubicBezTo>
                <a:cubicBezTo>
                  <a:pt x="7537" y="-111"/>
                  <a:pt x="12290" y="414"/>
                  <a:pt x="12969" y="1152"/>
                </a:cubicBezTo>
                <a:cubicBezTo>
                  <a:pt x="13987" y="2240"/>
                  <a:pt x="15006" y="3322"/>
                  <a:pt x="15006" y="4410"/>
                </a:cubicBezTo>
                <a:cubicBezTo>
                  <a:pt x="16364" y="8232"/>
                  <a:pt x="17382" y="11971"/>
                  <a:pt x="18698" y="15792"/>
                </a:cubicBezTo>
                <a:cubicBezTo>
                  <a:pt x="19377" y="17312"/>
                  <a:pt x="19716" y="18745"/>
                  <a:pt x="20395" y="20270"/>
                </a:cubicBezTo>
                <a:lnTo>
                  <a:pt x="20395" y="20576"/>
                </a:lnTo>
                <a:cubicBezTo>
                  <a:pt x="20395" y="20838"/>
                  <a:pt x="19716" y="21008"/>
                  <a:pt x="18358" y="21183"/>
                </a:cubicBezTo>
                <a:cubicBezTo>
                  <a:pt x="17340" y="21445"/>
                  <a:pt x="15642" y="21489"/>
                  <a:pt x="13648" y="2148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5" name="Google Shape;2065;p39"/>
          <p:cNvSpPr/>
          <p:nvPr/>
        </p:nvSpPr>
        <p:spPr>
          <a:xfrm>
            <a:off x="7869088" y="2390411"/>
            <a:ext cx="10476" cy="110862"/>
          </a:xfrm>
          <a:custGeom>
            <a:rect b="b" l="l" r="r" t="t"/>
            <a:pathLst>
              <a:path extrusionOk="0" h="21600" w="21600">
                <a:moveTo>
                  <a:pt x="10800" y="21600"/>
                </a:moveTo>
                <a:cubicBezTo>
                  <a:pt x="7967" y="21600"/>
                  <a:pt x="5666" y="21511"/>
                  <a:pt x="3305" y="21333"/>
                </a:cubicBezTo>
                <a:cubicBezTo>
                  <a:pt x="1416" y="21154"/>
                  <a:pt x="0" y="20893"/>
                  <a:pt x="0" y="20670"/>
                </a:cubicBezTo>
                <a:lnTo>
                  <a:pt x="0" y="20313"/>
                </a:lnTo>
                <a:cubicBezTo>
                  <a:pt x="472" y="15044"/>
                  <a:pt x="472" y="9775"/>
                  <a:pt x="944" y="4512"/>
                </a:cubicBezTo>
                <a:cubicBezTo>
                  <a:pt x="944" y="3492"/>
                  <a:pt x="1889" y="2428"/>
                  <a:pt x="2833" y="1415"/>
                </a:cubicBezTo>
                <a:cubicBezTo>
                  <a:pt x="3305" y="1147"/>
                  <a:pt x="3305" y="796"/>
                  <a:pt x="4721" y="618"/>
                </a:cubicBezTo>
                <a:cubicBezTo>
                  <a:pt x="7082" y="351"/>
                  <a:pt x="10800" y="45"/>
                  <a:pt x="14105" y="0"/>
                </a:cubicBezTo>
                <a:cubicBezTo>
                  <a:pt x="16466" y="0"/>
                  <a:pt x="19239" y="440"/>
                  <a:pt x="20656" y="707"/>
                </a:cubicBezTo>
                <a:cubicBezTo>
                  <a:pt x="21600" y="886"/>
                  <a:pt x="21600" y="1147"/>
                  <a:pt x="21600" y="1415"/>
                </a:cubicBezTo>
                <a:lnTo>
                  <a:pt x="21600" y="20625"/>
                </a:lnTo>
                <a:cubicBezTo>
                  <a:pt x="21600" y="20893"/>
                  <a:pt x="20184" y="21110"/>
                  <a:pt x="18295" y="21288"/>
                </a:cubicBezTo>
                <a:cubicBezTo>
                  <a:pt x="16407" y="21466"/>
                  <a:pt x="14046" y="21600"/>
                  <a:pt x="1080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6" name="Google Shape;2066;p39"/>
          <p:cNvSpPr/>
          <p:nvPr/>
        </p:nvSpPr>
        <p:spPr>
          <a:xfrm>
            <a:off x="7727407" y="2388581"/>
            <a:ext cx="13505" cy="112968"/>
          </a:xfrm>
          <a:custGeom>
            <a:rect b="b" l="l" r="r" t="t"/>
            <a:pathLst>
              <a:path extrusionOk="0" h="21600" w="20008">
                <a:moveTo>
                  <a:pt x="13600" y="21600"/>
                </a:moveTo>
                <a:cubicBezTo>
                  <a:pt x="11903" y="21600"/>
                  <a:pt x="10248" y="21513"/>
                  <a:pt x="9229" y="21381"/>
                </a:cubicBezTo>
                <a:cubicBezTo>
                  <a:pt x="8211" y="21250"/>
                  <a:pt x="7192" y="21031"/>
                  <a:pt x="7192" y="20818"/>
                </a:cubicBezTo>
                <a:cubicBezTo>
                  <a:pt x="3840" y="14081"/>
                  <a:pt x="-1592" y="7431"/>
                  <a:pt x="445" y="651"/>
                </a:cubicBezTo>
                <a:cubicBezTo>
                  <a:pt x="445" y="476"/>
                  <a:pt x="1124" y="301"/>
                  <a:pt x="2142" y="219"/>
                </a:cubicBezTo>
                <a:cubicBezTo>
                  <a:pt x="3161" y="137"/>
                  <a:pt x="4519" y="0"/>
                  <a:pt x="5834" y="0"/>
                </a:cubicBezTo>
                <a:cubicBezTo>
                  <a:pt x="7150" y="0"/>
                  <a:pt x="8211" y="87"/>
                  <a:pt x="9187" y="175"/>
                </a:cubicBezTo>
                <a:cubicBezTo>
                  <a:pt x="10163" y="262"/>
                  <a:pt x="10884" y="437"/>
                  <a:pt x="10884" y="607"/>
                </a:cubicBezTo>
                <a:cubicBezTo>
                  <a:pt x="14237" y="3735"/>
                  <a:pt x="20008" y="17165"/>
                  <a:pt x="20008" y="20774"/>
                </a:cubicBezTo>
                <a:cubicBezTo>
                  <a:pt x="20008" y="20993"/>
                  <a:pt x="19329" y="21206"/>
                  <a:pt x="17971" y="21381"/>
                </a:cubicBezTo>
                <a:cubicBezTo>
                  <a:pt x="16953" y="21513"/>
                  <a:pt x="15255" y="21600"/>
                  <a:pt x="1360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7" name="Google Shape;2067;p39"/>
          <p:cNvSpPr/>
          <p:nvPr/>
        </p:nvSpPr>
        <p:spPr>
          <a:xfrm>
            <a:off x="7781840" y="2390411"/>
            <a:ext cx="11337" cy="112320"/>
          </a:xfrm>
          <a:custGeom>
            <a:rect b="b" l="l" r="r" t="t"/>
            <a:pathLst>
              <a:path extrusionOk="0" h="21600" w="21492">
                <a:moveTo>
                  <a:pt x="11964" y="21595"/>
                </a:moveTo>
                <a:cubicBezTo>
                  <a:pt x="10232" y="21595"/>
                  <a:pt x="8066" y="21506"/>
                  <a:pt x="6821" y="21418"/>
                </a:cubicBezTo>
                <a:cubicBezTo>
                  <a:pt x="5576" y="21330"/>
                  <a:pt x="4223" y="21154"/>
                  <a:pt x="4223" y="20984"/>
                </a:cubicBezTo>
                <a:cubicBezTo>
                  <a:pt x="3357" y="20720"/>
                  <a:pt x="3357" y="20505"/>
                  <a:pt x="3357" y="20241"/>
                </a:cubicBezTo>
                <a:cubicBezTo>
                  <a:pt x="2057" y="18140"/>
                  <a:pt x="758" y="16001"/>
                  <a:pt x="325" y="13905"/>
                </a:cubicBezTo>
                <a:cubicBezTo>
                  <a:pt x="-108" y="9708"/>
                  <a:pt x="-108" y="5555"/>
                  <a:pt x="325" y="1403"/>
                </a:cubicBezTo>
                <a:cubicBezTo>
                  <a:pt x="325" y="1227"/>
                  <a:pt x="325" y="1095"/>
                  <a:pt x="758" y="924"/>
                </a:cubicBezTo>
                <a:cubicBezTo>
                  <a:pt x="758" y="792"/>
                  <a:pt x="1191" y="660"/>
                  <a:pt x="1624" y="572"/>
                </a:cubicBezTo>
                <a:cubicBezTo>
                  <a:pt x="2490" y="484"/>
                  <a:pt x="2924" y="352"/>
                  <a:pt x="3790" y="308"/>
                </a:cubicBezTo>
                <a:cubicBezTo>
                  <a:pt x="4656" y="220"/>
                  <a:pt x="5955" y="176"/>
                  <a:pt x="6821" y="88"/>
                </a:cubicBezTo>
                <a:cubicBezTo>
                  <a:pt x="7687" y="44"/>
                  <a:pt x="9420" y="0"/>
                  <a:pt x="10719" y="0"/>
                </a:cubicBezTo>
                <a:cubicBezTo>
                  <a:pt x="14617" y="44"/>
                  <a:pt x="15429" y="308"/>
                  <a:pt x="15862" y="1051"/>
                </a:cubicBezTo>
                <a:cubicBezTo>
                  <a:pt x="17161" y="4373"/>
                  <a:pt x="18460" y="7739"/>
                  <a:pt x="19760" y="11061"/>
                </a:cubicBezTo>
                <a:cubicBezTo>
                  <a:pt x="20626" y="14207"/>
                  <a:pt x="21059" y="17359"/>
                  <a:pt x="21492" y="20505"/>
                </a:cubicBezTo>
                <a:cubicBezTo>
                  <a:pt x="21492" y="20637"/>
                  <a:pt x="21492" y="20769"/>
                  <a:pt x="21059" y="20901"/>
                </a:cubicBezTo>
                <a:cubicBezTo>
                  <a:pt x="20626" y="21121"/>
                  <a:pt x="20193" y="21297"/>
                  <a:pt x="18460" y="21424"/>
                </a:cubicBezTo>
                <a:cubicBezTo>
                  <a:pt x="15862" y="21512"/>
                  <a:pt x="14184" y="21600"/>
                  <a:pt x="12018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8" name="Google Shape;2068;p39"/>
          <p:cNvSpPr/>
          <p:nvPr/>
        </p:nvSpPr>
        <p:spPr>
          <a:xfrm>
            <a:off x="7849606" y="2388125"/>
            <a:ext cx="11315" cy="113183"/>
          </a:xfrm>
          <a:custGeom>
            <a:rect b="b" l="l" r="r" t="t"/>
            <a:pathLst>
              <a:path extrusionOk="0" h="21426" w="21451">
                <a:moveTo>
                  <a:pt x="12789" y="21426"/>
                </a:moveTo>
                <a:cubicBezTo>
                  <a:pt x="10624" y="21426"/>
                  <a:pt x="8513" y="21339"/>
                  <a:pt x="7213" y="21209"/>
                </a:cubicBezTo>
                <a:cubicBezTo>
                  <a:pt x="5914" y="21080"/>
                  <a:pt x="4615" y="20863"/>
                  <a:pt x="4615" y="20652"/>
                </a:cubicBezTo>
                <a:cubicBezTo>
                  <a:pt x="3749" y="19531"/>
                  <a:pt x="3316" y="18459"/>
                  <a:pt x="2883" y="17382"/>
                </a:cubicBezTo>
                <a:cubicBezTo>
                  <a:pt x="2016" y="13252"/>
                  <a:pt x="717" y="9078"/>
                  <a:pt x="284" y="4947"/>
                </a:cubicBezTo>
                <a:cubicBezTo>
                  <a:pt x="-149" y="3615"/>
                  <a:pt x="-149" y="2235"/>
                  <a:pt x="717" y="860"/>
                </a:cubicBezTo>
                <a:cubicBezTo>
                  <a:pt x="717" y="687"/>
                  <a:pt x="1583" y="557"/>
                  <a:pt x="2016" y="432"/>
                </a:cubicBezTo>
                <a:cubicBezTo>
                  <a:pt x="2883" y="302"/>
                  <a:pt x="4182" y="172"/>
                  <a:pt x="5481" y="86"/>
                </a:cubicBezTo>
                <a:cubicBezTo>
                  <a:pt x="10624" y="-174"/>
                  <a:pt x="14522" y="172"/>
                  <a:pt x="14955" y="860"/>
                </a:cubicBezTo>
                <a:cubicBezTo>
                  <a:pt x="15821" y="2235"/>
                  <a:pt x="17120" y="3659"/>
                  <a:pt x="17553" y="5034"/>
                </a:cubicBezTo>
                <a:cubicBezTo>
                  <a:pt x="18853" y="9679"/>
                  <a:pt x="20152" y="14329"/>
                  <a:pt x="21451" y="18974"/>
                </a:cubicBezTo>
                <a:cubicBezTo>
                  <a:pt x="21451" y="19531"/>
                  <a:pt x="21451" y="20094"/>
                  <a:pt x="21018" y="20652"/>
                </a:cubicBezTo>
                <a:cubicBezTo>
                  <a:pt x="21018" y="20868"/>
                  <a:pt x="20152" y="21080"/>
                  <a:pt x="18419" y="21209"/>
                </a:cubicBezTo>
                <a:cubicBezTo>
                  <a:pt x="16687" y="21383"/>
                  <a:pt x="14522" y="21426"/>
                  <a:pt x="12843" y="214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9" name="Google Shape;2069;p39"/>
          <p:cNvSpPr/>
          <p:nvPr/>
        </p:nvSpPr>
        <p:spPr>
          <a:xfrm>
            <a:off x="7667711" y="2389324"/>
            <a:ext cx="9774" cy="111132"/>
          </a:xfrm>
          <a:custGeom>
            <a:rect b="b" l="l" r="r" t="t"/>
            <a:pathLst>
              <a:path extrusionOk="0" h="21600" w="21600">
                <a:moveTo>
                  <a:pt x="11053" y="21594"/>
                </a:moveTo>
                <a:cubicBezTo>
                  <a:pt x="8021" y="21594"/>
                  <a:pt x="6063" y="21506"/>
                  <a:pt x="4042" y="21328"/>
                </a:cubicBezTo>
                <a:cubicBezTo>
                  <a:pt x="2021" y="21194"/>
                  <a:pt x="1011" y="20972"/>
                  <a:pt x="505" y="20711"/>
                </a:cubicBezTo>
                <a:cubicBezTo>
                  <a:pt x="0" y="20533"/>
                  <a:pt x="0" y="20399"/>
                  <a:pt x="0" y="20227"/>
                </a:cubicBezTo>
                <a:cubicBezTo>
                  <a:pt x="505" y="13824"/>
                  <a:pt x="1011" y="7415"/>
                  <a:pt x="2021" y="1056"/>
                </a:cubicBezTo>
                <a:cubicBezTo>
                  <a:pt x="2021" y="923"/>
                  <a:pt x="1516" y="700"/>
                  <a:pt x="2526" y="617"/>
                </a:cubicBezTo>
                <a:cubicBezTo>
                  <a:pt x="4042" y="350"/>
                  <a:pt x="7074" y="44"/>
                  <a:pt x="9032" y="0"/>
                </a:cubicBezTo>
                <a:cubicBezTo>
                  <a:pt x="11558" y="0"/>
                  <a:pt x="18063" y="311"/>
                  <a:pt x="18568" y="528"/>
                </a:cubicBezTo>
                <a:cubicBezTo>
                  <a:pt x="20589" y="1634"/>
                  <a:pt x="19579" y="2735"/>
                  <a:pt x="19579" y="3841"/>
                </a:cubicBezTo>
                <a:cubicBezTo>
                  <a:pt x="20589" y="9277"/>
                  <a:pt x="20589" y="14752"/>
                  <a:pt x="21600" y="20188"/>
                </a:cubicBezTo>
                <a:cubicBezTo>
                  <a:pt x="21600" y="20366"/>
                  <a:pt x="21600" y="20499"/>
                  <a:pt x="21095" y="20672"/>
                </a:cubicBezTo>
                <a:cubicBezTo>
                  <a:pt x="21095" y="20939"/>
                  <a:pt x="20084" y="21111"/>
                  <a:pt x="18063" y="21289"/>
                </a:cubicBezTo>
                <a:cubicBezTo>
                  <a:pt x="16042" y="21467"/>
                  <a:pt x="13011" y="21600"/>
                  <a:pt x="11053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0" name="Google Shape;2070;p39"/>
          <p:cNvSpPr/>
          <p:nvPr/>
        </p:nvSpPr>
        <p:spPr>
          <a:xfrm>
            <a:off x="7797545" y="2389925"/>
            <a:ext cx="11955" cy="112088"/>
          </a:xfrm>
          <a:custGeom>
            <a:rect b="b" l="l" r="r" t="t"/>
            <a:pathLst>
              <a:path extrusionOk="0" h="21483" w="19925">
                <a:moveTo>
                  <a:pt x="19925" y="19999"/>
                </a:moveTo>
                <a:cubicBezTo>
                  <a:pt x="19925" y="21134"/>
                  <a:pt x="17641" y="21523"/>
                  <a:pt x="11980" y="21479"/>
                </a:cubicBezTo>
                <a:cubicBezTo>
                  <a:pt x="6699" y="21435"/>
                  <a:pt x="5176" y="21085"/>
                  <a:pt x="4795" y="20043"/>
                </a:cubicBezTo>
                <a:cubicBezTo>
                  <a:pt x="4034" y="15686"/>
                  <a:pt x="2892" y="11241"/>
                  <a:pt x="2131" y="6889"/>
                </a:cubicBezTo>
                <a:cubicBezTo>
                  <a:pt x="1370" y="5015"/>
                  <a:pt x="609" y="3228"/>
                  <a:pt x="228" y="1359"/>
                </a:cubicBezTo>
                <a:cubicBezTo>
                  <a:pt x="228" y="882"/>
                  <a:pt x="-1675" y="181"/>
                  <a:pt x="5509" y="11"/>
                </a:cubicBezTo>
                <a:cubicBezTo>
                  <a:pt x="9648" y="-77"/>
                  <a:pt x="12313" y="361"/>
                  <a:pt x="13074" y="1315"/>
                </a:cubicBezTo>
                <a:cubicBezTo>
                  <a:pt x="14977" y="4582"/>
                  <a:pt x="16499" y="7804"/>
                  <a:pt x="17974" y="11027"/>
                </a:cubicBezTo>
                <a:cubicBezTo>
                  <a:pt x="17974" y="11942"/>
                  <a:pt x="19877" y="17867"/>
                  <a:pt x="19877" y="199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1" name="Google Shape;2071;p39"/>
          <p:cNvSpPr/>
          <p:nvPr/>
        </p:nvSpPr>
        <p:spPr>
          <a:xfrm>
            <a:off x="7831861" y="2390840"/>
            <a:ext cx="12706" cy="109648"/>
          </a:xfrm>
          <a:custGeom>
            <a:rect b="b" l="l" r="r" t="t"/>
            <a:pathLst>
              <a:path extrusionOk="0" h="21468" w="21444">
                <a:moveTo>
                  <a:pt x="21444" y="19729"/>
                </a:moveTo>
                <a:cubicBezTo>
                  <a:pt x="21444" y="20088"/>
                  <a:pt x="20669" y="20440"/>
                  <a:pt x="20282" y="20799"/>
                </a:cubicBezTo>
                <a:cubicBezTo>
                  <a:pt x="19507" y="21241"/>
                  <a:pt x="16795" y="21600"/>
                  <a:pt x="12969" y="21421"/>
                </a:cubicBezTo>
                <a:cubicBezTo>
                  <a:pt x="11806" y="21331"/>
                  <a:pt x="10644" y="21286"/>
                  <a:pt x="9143" y="21152"/>
                </a:cubicBezTo>
                <a:cubicBezTo>
                  <a:pt x="8368" y="21062"/>
                  <a:pt x="7205" y="20883"/>
                  <a:pt x="6818" y="20709"/>
                </a:cubicBezTo>
                <a:cubicBezTo>
                  <a:pt x="6043" y="20088"/>
                  <a:pt x="5268" y="19421"/>
                  <a:pt x="5268" y="18794"/>
                </a:cubicBezTo>
                <a:cubicBezTo>
                  <a:pt x="4106" y="15410"/>
                  <a:pt x="2944" y="11982"/>
                  <a:pt x="2169" y="8554"/>
                </a:cubicBezTo>
                <a:cubicBezTo>
                  <a:pt x="1394" y="6195"/>
                  <a:pt x="1006" y="3832"/>
                  <a:pt x="231" y="1473"/>
                </a:cubicBezTo>
                <a:cubicBezTo>
                  <a:pt x="-156" y="1160"/>
                  <a:pt x="-156" y="851"/>
                  <a:pt x="1006" y="493"/>
                </a:cubicBezTo>
                <a:cubicBezTo>
                  <a:pt x="1781" y="359"/>
                  <a:pt x="2169" y="224"/>
                  <a:pt x="3331" y="179"/>
                </a:cubicBezTo>
                <a:cubicBezTo>
                  <a:pt x="4106" y="90"/>
                  <a:pt x="5656" y="45"/>
                  <a:pt x="6818" y="0"/>
                </a:cubicBezTo>
                <a:cubicBezTo>
                  <a:pt x="9143" y="0"/>
                  <a:pt x="11806" y="269"/>
                  <a:pt x="12969" y="487"/>
                </a:cubicBezTo>
                <a:cubicBezTo>
                  <a:pt x="14131" y="711"/>
                  <a:pt x="13744" y="1020"/>
                  <a:pt x="14131" y="1288"/>
                </a:cubicBezTo>
                <a:cubicBezTo>
                  <a:pt x="16456" y="6363"/>
                  <a:pt x="21444" y="18609"/>
                  <a:pt x="21444" y="1972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2" name="Google Shape;2072;p39"/>
          <p:cNvSpPr/>
          <p:nvPr/>
        </p:nvSpPr>
        <p:spPr>
          <a:xfrm>
            <a:off x="7885417" y="2389505"/>
            <a:ext cx="9591" cy="111634"/>
          </a:xfrm>
          <a:custGeom>
            <a:rect b="b" l="l" r="r" t="t"/>
            <a:pathLst>
              <a:path extrusionOk="0" h="21396" w="21196">
                <a:moveTo>
                  <a:pt x="19642" y="20689"/>
                </a:moveTo>
                <a:cubicBezTo>
                  <a:pt x="19642" y="20820"/>
                  <a:pt x="18632" y="20952"/>
                  <a:pt x="17621" y="21122"/>
                </a:cubicBezTo>
                <a:cubicBezTo>
                  <a:pt x="16611" y="21209"/>
                  <a:pt x="14589" y="21297"/>
                  <a:pt x="13074" y="21341"/>
                </a:cubicBezTo>
                <a:cubicBezTo>
                  <a:pt x="3537" y="21560"/>
                  <a:pt x="0" y="21122"/>
                  <a:pt x="0" y="20036"/>
                </a:cubicBezTo>
                <a:cubicBezTo>
                  <a:pt x="1011" y="13980"/>
                  <a:pt x="1516" y="7924"/>
                  <a:pt x="2526" y="1873"/>
                </a:cubicBezTo>
                <a:cubicBezTo>
                  <a:pt x="2021" y="1440"/>
                  <a:pt x="2526" y="1001"/>
                  <a:pt x="3537" y="568"/>
                </a:cubicBezTo>
                <a:cubicBezTo>
                  <a:pt x="4547" y="305"/>
                  <a:pt x="8526" y="-40"/>
                  <a:pt x="10547" y="4"/>
                </a:cubicBezTo>
                <a:cubicBezTo>
                  <a:pt x="12568" y="48"/>
                  <a:pt x="13579" y="135"/>
                  <a:pt x="15537" y="267"/>
                </a:cubicBezTo>
                <a:cubicBezTo>
                  <a:pt x="16547" y="355"/>
                  <a:pt x="18063" y="530"/>
                  <a:pt x="18568" y="662"/>
                </a:cubicBezTo>
                <a:cubicBezTo>
                  <a:pt x="19579" y="1314"/>
                  <a:pt x="20084" y="2010"/>
                  <a:pt x="19579" y="2668"/>
                </a:cubicBezTo>
                <a:cubicBezTo>
                  <a:pt x="20589" y="7025"/>
                  <a:pt x="21095" y="11294"/>
                  <a:pt x="21095" y="15652"/>
                </a:cubicBezTo>
                <a:cubicBezTo>
                  <a:pt x="21600" y="17307"/>
                  <a:pt x="20084" y="19006"/>
                  <a:pt x="19579" y="20705"/>
                </a:cubicBezTo>
                <a:lnTo>
                  <a:pt x="19579" y="207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3" name="Google Shape;2073;p39"/>
          <p:cNvSpPr/>
          <p:nvPr/>
        </p:nvSpPr>
        <p:spPr>
          <a:xfrm>
            <a:off x="7899086" y="2389238"/>
            <a:ext cx="9180" cy="108706"/>
          </a:xfrm>
          <a:custGeom>
            <a:rect b="b" l="l" r="r" t="t"/>
            <a:pathLst>
              <a:path extrusionOk="0" h="21558" w="21600">
                <a:moveTo>
                  <a:pt x="21465" y="10647"/>
                </a:moveTo>
                <a:lnTo>
                  <a:pt x="21465" y="20023"/>
                </a:lnTo>
                <a:cubicBezTo>
                  <a:pt x="21465" y="21107"/>
                  <a:pt x="19305" y="21509"/>
                  <a:pt x="11812" y="21555"/>
                </a:cubicBezTo>
                <a:cubicBezTo>
                  <a:pt x="4320" y="21600"/>
                  <a:pt x="0" y="21146"/>
                  <a:pt x="0" y="20068"/>
                </a:cubicBezTo>
                <a:lnTo>
                  <a:pt x="0" y="4334"/>
                </a:lnTo>
                <a:cubicBezTo>
                  <a:pt x="0" y="3341"/>
                  <a:pt x="1620" y="2303"/>
                  <a:pt x="3240" y="1310"/>
                </a:cubicBezTo>
                <a:cubicBezTo>
                  <a:pt x="3240" y="993"/>
                  <a:pt x="4320" y="681"/>
                  <a:pt x="6480" y="363"/>
                </a:cubicBezTo>
                <a:cubicBezTo>
                  <a:pt x="7560" y="272"/>
                  <a:pt x="8640" y="182"/>
                  <a:pt x="9720" y="91"/>
                </a:cubicBezTo>
                <a:cubicBezTo>
                  <a:pt x="10800" y="0"/>
                  <a:pt x="12960" y="0"/>
                  <a:pt x="14040" y="0"/>
                </a:cubicBezTo>
                <a:cubicBezTo>
                  <a:pt x="15120" y="45"/>
                  <a:pt x="17280" y="91"/>
                  <a:pt x="17820" y="227"/>
                </a:cubicBezTo>
                <a:cubicBezTo>
                  <a:pt x="18900" y="318"/>
                  <a:pt x="19440" y="454"/>
                  <a:pt x="20520" y="545"/>
                </a:cubicBezTo>
                <a:cubicBezTo>
                  <a:pt x="21600" y="862"/>
                  <a:pt x="21600" y="1174"/>
                  <a:pt x="21600" y="1537"/>
                </a:cubicBezTo>
                <a:cubicBezTo>
                  <a:pt x="21060" y="4600"/>
                  <a:pt x="21060" y="7624"/>
                  <a:pt x="21600" y="10647"/>
                </a:cubicBezTo>
                <a:lnTo>
                  <a:pt x="21600" y="1064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4" name="Google Shape;2074;p39"/>
          <p:cNvSpPr/>
          <p:nvPr/>
        </p:nvSpPr>
        <p:spPr>
          <a:xfrm>
            <a:off x="7765990" y="2388877"/>
            <a:ext cx="13961" cy="114063"/>
          </a:xfrm>
          <a:custGeom>
            <a:rect b="b" l="l" r="r" t="t"/>
            <a:pathLst>
              <a:path extrusionOk="0" h="21501" w="21479">
                <a:moveTo>
                  <a:pt x="15201" y="21501"/>
                </a:moveTo>
                <a:cubicBezTo>
                  <a:pt x="13796" y="21501"/>
                  <a:pt x="12391" y="21415"/>
                  <a:pt x="11381" y="21328"/>
                </a:cubicBezTo>
                <a:cubicBezTo>
                  <a:pt x="10328" y="21199"/>
                  <a:pt x="9625" y="21027"/>
                  <a:pt x="9625" y="20859"/>
                </a:cubicBezTo>
                <a:cubicBezTo>
                  <a:pt x="9274" y="20471"/>
                  <a:pt x="9274" y="20088"/>
                  <a:pt x="8923" y="19700"/>
                </a:cubicBezTo>
                <a:cubicBezTo>
                  <a:pt x="7167" y="16956"/>
                  <a:pt x="5103" y="14173"/>
                  <a:pt x="3699" y="11386"/>
                </a:cubicBezTo>
                <a:cubicBezTo>
                  <a:pt x="1942" y="8086"/>
                  <a:pt x="1240" y="4743"/>
                  <a:pt x="230" y="1443"/>
                </a:cubicBezTo>
                <a:cubicBezTo>
                  <a:pt x="-121" y="1184"/>
                  <a:pt x="-121" y="888"/>
                  <a:pt x="581" y="672"/>
                </a:cubicBezTo>
                <a:cubicBezTo>
                  <a:pt x="1284" y="413"/>
                  <a:pt x="2689" y="160"/>
                  <a:pt x="4752" y="30"/>
                </a:cubicBezTo>
                <a:cubicBezTo>
                  <a:pt x="8220" y="-99"/>
                  <a:pt x="9977" y="203"/>
                  <a:pt x="10679" y="586"/>
                </a:cubicBezTo>
                <a:cubicBezTo>
                  <a:pt x="11381" y="888"/>
                  <a:pt x="11733" y="1184"/>
                  <a:pt x="12084" y="1486"/>
                </a:cubicBezTo>
                <a:cubicBezTo>
                  <a:pt x="13489" y="5298"/>
                  <a:pt x="14894" y="9116"/>
                  <a:pt x="16606" y="12928"/>
                </a:cubicBezTo>
                <a:cubicBezTo>
                  <a:pt x="17659" y="15457"/>
                  <a:pt x="20074" y="17899"/>
                  <a:pt x="21479" y="20428"/>
                </a:cubicBezTo>
                <a:lnTo>
                  <a:pt x="21479" y="20854"/>
                </a:lnTo>
                <a:cubicBezTo>
                  <a:pt x="21479" y="21027"/>
                  <a:pt x="20777" y="21242"/>
                  <a:pt x="19723" y="21366"/>
                </a:cubicBezTo>
                <a:cubicBezTo>
                  <a:pt x="17967" y="21409"/>
                  <a:pt x="16562" y="21496"/>
                  <a:pt x="15201" y="214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5" name="Google Shape;2075;p39"/>
          <p:cNvSpPr/>
          <p:nvPr/>
        </p:nvSpPr>
        <p:spPr>
          <a:xfrm>
            <a:off x="7913384" y="2389254"/>
            <a:ext cx="9072" cy="107731"/>
          </a:xfrm>
          <a:custGeom>
            <a:rect b="b" l="l" r="r" t="t"/>
            <a:pathLst>
              <a:path extrusionOk="0" h="21557" w="21600">
                <a:moveTo>
                  <a:pt x="68" y="1685"/>
                </a:moveTo>
                <a:lnTo>
                  <a:pt x="68" y="1050"/>
                </a:lnTo>
                <a:cubicBezTo>
                  <a:pt x="68" y="552"/>
                  <a:pt x="611" y="-43"/>
                  <a:pt x="8151" y="3"/>
                </a:cubicBezTo>
                <a:cubicBezTo>
                  <a:pt x="15691" y="49"/>
                  <a:pt x="15691" y="638"/>
                  <a:pt x="15691" y="1141"/>
                </a:cubicBezTo>
                <a:cubicBezTo>
                  <a:pt x="17864" y="7279"/>
                  <a:pt x="19494" y="13417"/>
                  <a:pt x="21600" y="19555"/>
                </a:cubicBezTo>
                <a:cubicBezTo>
                  <a:pt x="21600" y="19967"/>
                  <a:pt x="21600" y="20373"/>
                  <a:pt x="20513" y="20785"/>
                </a:cubicBezTo>
                <a:cubicBezTo>
                  <a:pt x="19426" y="21237"/>
                  <a:pt x="17253" y="21557"/>
                  <a:pt x="10800" y="21557"/>
                </a:cubicBezTo>
                <a:cubicBezTo>
                  <a:pt x="4891" y="21557"/>
                  <a:pt x="2717" y="21191"/>
                  <a:pt x="2174" y="20739"/>
                </a:cubicBezTo>
                <a:cubicBezTo>
                  <a:pt x="1087" y="19692"/>
                  <a:pt x="543" y="18600"/>
                  <a:pt x="0" y="17558"/>
                </a:cubicBezTo>
                <a:cubicBezTo>
                  <a:pt x="1087" y="15196"/>
                  <a:pt x="0" y="4648"/>
                  <a:pt x="0" y="16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6" name="Google Shape;2076;p39"/>
          <p:cNvSpPr/>
          <p:nvPr/>
        </p:nvSpPr>
        <p:spPr>
          <a:xfrm>
            <a:off x="7896319" y="2473814"/>
            <a:ext cx="41880" cy="43446"/>
          </a:xfrm>
          <a:custGeom>
            <a:rect b="b" l="l" r="r" t="t"/>
            <a:pathLst>
              <a:path extrusionOk="0" h="21402" w="21045">
                <a:moveTo>
                  <a:pt x="15676" y="15891"/>
                </a:moveTo>
                <a:cubicBezTo>
                  <a:pt x="15446" y="12863"/>
                  <a:pt x="15216" y="10188"/>
                  <a:pt x="15216" y="7499"/>
                </a:cubicBezTo>
                <a:cubicBezTo>
                  <a:pt x="15101" y="5598"/>
                  <a:pt x="15446" y="3697"/>
                  <a:pt x="15791" y="1796"/>
                </a:cubicBezTo>
                <a:cubicBezTo>
                  <a:pt x="16021" y="1345"/>
                  <a:pt x="16250" y="1007"/>
                  <a:pt x="16595" y="684"/>
                </a:cubicBezTo>
                <a:cubicBezTo>
                  <a:pt x="16940" y="346"/>
                  <a:pt x="17400" y="120"/>
                  <a:pt x="17846" y="8"/>
                </a:cubicBezTo>
                <a:cubicBezTo>
                  <a:pt x="19096" y="-105"/>
                  <a:pt x="19211" y="1120"/>
                  <a:pt x="19326" y="2134"/>
                </a:cubicBezTo>
                <a:cubicBezTo>
                  <a:pt x="19901" y="6386"/>
                  <a:pt x="20461" y="10526"/>
                  <a:pt x="20921" y="14666"/>
                </a:cubicBezTo>
                <a:cubicBezTo>
                  <a:pt x="21496" y="19031"/>
                  <a:pt x="20116" y="20369"/>
                  <a:pt x="15776" y="20481"/>
                </a:cubicBezTo>
                <a:cubicBezTo>
                  <a:pt x="12241" y="20706"/>
                  <a:pt x="8576" y="21044"/>
                  <a:pt x="5041" y="21157"/>
                </a:cubicBezTo>
                <a:cubicBezTo>
                  <a:pt x="4121" y="21270"/>
                  <a:pt x="3216" y="21382"/>
                  <a:pt x="2296" y="21382"/>
                </a:cubicBezTo>
                <a:cubicBezTo>
                  <a:pt x="1161" y="21495"/>
                  <a:pt x="241" y="21157"/>
                  <a:pt x="11" y="19819"/>
                </a:cubicBezTo>
                <a:cubicBezTo>
                  <a:pt x="-104" y="18707"/>
                  <a:pt x="701" y="17918"/>
                  <a:pt x="1836" y="17806"/>
                </a:cubicBezTo>
                <a:cubicBezTo>
                  <a:pt x="5601" y="17130"/>
                  <a:pt x="9381" y="16581"/>
                  <a:pt x="13031" y="16018"/>
                </a:cubicBezTo>
                <a:cubicBezTo>
                  <a:pt x="13721" y="16130"/>
                  <a:pt x="14397" y="16018"/>
                  <a:pt x="15661" y="159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7" name="Google Shape;2077;p39"/>
          <p:cNvSpPr/>
          <p:nvPr/>
        </p:nvSpPr>
        <p:spPr>
          <a:xfrm>
            <a:off x="7649850" y="2489417"/>
            <a:ext cx="40144" cy="34514"/>
          </a:xfrm>
          <a:custGeom>
            <a:rect b="b" l="l" r="r" t="t"/>
            <a:pathLst>
              <a:path extrusionOk="0" h="21272" w="21410">
                <a:moveTo>
                  <a:pt x="5641" y="15321"/>
                </a:moveTo>
                <a:cubicBezTo>
                  <a:pt x="8923" y="15321"/>
                  <a:pt x="12190" y="15180"/>
                  <a:pt x="15350" y="15321"/>
                </a:cubicBezTo>
                <a:cubicBezTo>
                  <a:pt x="16678" y="15180"/>
                  <a:pt x="18143" y="15462"/>
                  <a:pt x="19593" y="15885"/>
                </a:cubicBezTo>
                <a:cubicBezTo>
                  <a:pt x="20326" y="16167"/>
                  <a:pt x="21410" y="17560"/>
                  <a:pt x="21410" y="18406"/>
                </a:cubicBezTo>
                <a:cubicBezTo>
                  <a:pt x="21410" y="19253"/>
                  <a:pt x="20311" y="20364"/>
                  <a:pt x="19593" y="20928"/>
                </a:cubicBezTo>
                <a:cubicBezTo>
                  <a:pt x="18983" y="21351"/>
                  <a:pt x="18143" y="21210"/>
                  <a:pt x="17411" y="21210"/>
                </a:cubicBezTo>
                <a:cubicBezTo>
                  <a:pt x="13411" y="21210"/>
                  <a:pt x="9274" y="21351"/>
                  <a:pt x="5275" y="21210"/>
                </a:cubicBezTo>
                <a:cubicBezTo>
                  <a:pt x="1520" y="21069"/>
                  <a:pt x="176" y="19676"/>
                  <a:pt x="54" y="15180"/>
                </a:cubicBezTo>
                <a:cubicBezTo>
                  <a:pt x="-68" y="11389"/>
                  <a:pt x="54" y="7615"/>
                  <a:pt x="54" y="3824"/>
                </a:cubicBezTo>
                <a:cubicBezTo>
                  <a:pt x="54" y="2290"/>
                  <a:pt x="-190" y="315"/>
                  <a:pt x="1871" y="33"/>
                </a:cubicBezTo>
                <a:cubicBezTo>
                  <a:pt x="3199" y="-249"/>
                  <a:pt x="4054" y="1303"/>
                  <a:pt x="4298" y="3824"/>
                </a:cubicBezTo>
                <a:cubicBezTo>
                  <a:pt x="4542" y="6769"/>
                  <a:pt x="4786" y="9572"/>
                  <a:pt x="5031" y="12517"/>
                </a:cubicBezTo>
                <a:cubicBezTo>
                  <a:pt x="5275" y="13646"/>
                  <a:pt x="5397" y="14474"/>
                  <a:pt x="5641" y="153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8" name="Google Shape;2078;p39"/>
          <p:cNvSpPr/>
          <p:nvPr/>
        </p:nvSpPr>
        <p:spPr>
          <a:xfrm>
            <a:off x="7899987" y="2369075"/>
            <a:ext cx="36874" cy="40735"/>
          </a:xfrm>
          <a:custGeom>
            <a:rect b="b" l="l" r="r" t="t"/>
            <a:pathLst>
              <a:path extrusionOk="0" h="21355" w="21376">
                <a:moveTo>
                  <a:pt x="15690" y="4157"/>
                </a:moveTo>
                <a:cubicBezTo>
                  <a:pt x="12125" y="4037"/>
                  <a:pt x="8445" y="3917"/>
                  <a:pt x="4749" y="3797"/>
                </a:cubicBezTo>
                <a:lnTo>
                  <a:pt x="2909" y="3797"/>
                </a:lnTo>
                <a:cubicBezTo>
                  <a:pt x="1599" y="3797"/>
                  <a:pt x="8" y="3797"/>
                  <a:pt x="8" y="2132"/>
                </a:cubicBezTo>
                <a:cubicBezTo>
                  <a:pt x="-125" y="587"/>
                  <a:pt x="1450" y="227"/>
                  <a:pt x="2776" y="107"/>
                </a:cubicBezTo>
                <a:cubicBezTo>
                  <a:pt x="5014" y="-133"/>
                  <a:pt x="7252" y="107"/>
                  <a:pt x="9490" y="107"/>
                </a:cubicBezTo>
                <a:cubicBezTo>
                  <a:pt x="11860" y="107"/>
                  <a:pt x="14496" y="227"/>
                  <a:pt x="16867" y="107"/>
                </a:cubicBezTo>
                <a:cubicBezTo>
                  <a:pt x="19502" y="-13"/>
                  <a:pt x="21077" y="827"/>
                  <a:pt x="21210" y="3332"/>
                </a:cubicBezTo>
                <a:cubicBezTo>
                  <a:pt x="21475" y="8222"/>
                  <a:pt x="21342" y="13232"/>
                  <a:pt x="21342" y="18122"/>
                </a:cubicBezTo>
                <a:cubicBezTo>
                  <a:pt x="21342" y="18602"/>
                  <a:pt x="21210" y="19907"/>
                  <a:pt x="20812" y="20267"/>
                </a:cubicBezTo>
                <a:cubicBezTo>
                  <a:pt x="20016" y="20987"/>
                  <a:pt x="19237" y="21227"/>
                  <a:pt x="18176" y="21347"/>
                </a:cubicBezTo>
                <a:cubicBezTo>
                  <a:pt x="17513" y="21467"/>
                  <a:pt x="16336" y="20267"/>
                  <a:pt x="16203" y="19562"/>
                </a:cubicBezTo>
                <a:cubicBezTo>
                  <a:pt x="15806" y="17897"/>
                  <a:pt x="15540" y="15992"/>
                  <a:pt x="15540" y="14192"/>
                </a:cubicBezTo>
                <a:cubicBezTo>
                  <a:pt x="15540" y="10967"/>
                  <a:pt x="15673" y="7877"/>
                  <a:pt x="15673" y="41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9" name="Google Shape;2079;p39"/>
          <p:cNvSpPr/>
          <p:nvPr/>
        </p:nvSpPr>
        <p:spPr>
          <a:xfrm>
            <a:off x="7651068" y="2370056"/>
            <a:ext cx="38178" cy="38086"/>
          </a:xfrm>
          <a:custGeom>
            <a:rect b="b" l="l" r="r" t="t"/>
            <a:pathLst>
              <a:path extrusionOk="0" h="21548" w="21600">
                <a:moveTo>
                  <a:pt x="5048" y="6112"/>
                </a:moveTo>
                <a:cubicBezTo>
                  <a:pt x="4660" y="10352"/>
                  <a:pt x="4271" y="14089"/>
                  <a:pt x="3883" y="17681"/>
                </a:cubicBezTo>
                <a:cubicBezTo>
                  <a:pt x="3754" y="18587"/>
                  <a:pt x="4013" y="19606"/>
                  <a:pt x="3624" y="20512"/>
                </a:cubicBezTo>
                <a:lnTo>
                  <a:pt x="3624" y="20512"/>
                </a:lnTo>
                <a:cubicBezTo>
                  <a:pt x="3495" y="20771"/>
                  <a:pt x="3365" y="21160"/>
                  <a:pt x="2977" y="21289"/>
                </a:cubicBezTo>
                <a:cubicBezTo>
                  <a:pt x="2718" y="21548"/>
                  <a:pt x="2330" y="21548"/>
                  <a:pt x="2071" y="21548"/>
                </a:cubicBezTo>
                <a:cubicBezTo>
                  <a:pt x="1812" y="21548"/>
                  <a:pt x="1294" y="21419"/>
                  <a:pt x="1165" y="21289"/>
                </a:cubicBezTo>
                <a:cubicBezTo>
                  <a:pt x="906" y="21160"/>
                  <a:pt x="647" y="20901"/>
                  <a:pt x="388" y="20512"/>
                </a:cubicBezTo>
                <a:cubicBezTo>
                  <a:pt x="388" y="20512"/>
                  <a:pt x="388" y="20383"/>
                  <a:pt x="259" y="20383"/>
                </a:cubicBezTo>
                <a:cubicBezTo>
                  <a:pt x="0" y="19736"/>
                  <a:pt x="0" y="19105"/>
                  <a:pt x="0" y="18328"/>
                </a:cubicBezTo>
                <a:cubicBezTo>
                  <a:pt x="0" y="14348"/>
                  <a:pt x="129" y="10481"/>
                  <a:pt x="259" y="6501"/>
                </a:cubicBezTo>
                <a:cubicBezTo>
                  <a:pt x="388" y="3281"/>
                  <a:pt x="1537" y="1744"/>
                  <a:pt x="4757" y="1356"/>
                </a:cubicBezTo>
                <a:cubicBezTo>
                  <a:pt x="9125" y="708"/>
                  <a:pt x="13494" y="450"/>
                  <a:pt x="17879" y="77"/>
                </a:cubicBezTo>
                <a:cubicBezTo>
                  <a:pt x="18655" y="-52"/>
                  <a:pt x="19545" y="-52"/>
                  <a:pt x="20192" y="336"/>
                </a:cubicBezTo>
                <a:cubicBezTo>
                  <a:pt x="20969" y="725"/>
                  <a:pt x="21471" y="1615"/>
                  <a:pt x="21600" y="2391"/>
                </a:cubicBezTo>
                <a:cubicBezTo>
                  <a:pt x="21600" y="2779"/>
                  <a:pt x="21341" y="3168"/>
                  <a:pt x="21212" y="3427"/>
                </a:cubicBezTo>
                <a:cubicBezTo>
                  <a:pt x="20953" y="3686"/>
                  <a:pt x="20694" y="4074"/>
                  <a:pt x="20435" y="4203"/>
                </a:cubicBezTo>
                <a:cubicBezTo>
                  <a:pt x="18639" y="4592"/>
                  <a:pt x="16827" y="4980"/>
                  <a:pt x="15031" y="5109"/>
                </a:cubicBezTo>
                <a:cubicBezTo>
                  <a:pt x="11811" y="5498"/>
                  <a:pt x="8608" y="5757"/>
                  <a:pt x="5000" y="61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0" name="Google Shape;2080;p39"/>
          <p:cNvSpPr/>
          <p:nvPr/>
        </p:nvSpPr>
        <p:spPr>
          <a:xfrm>
            <a:off x="8092942" y="2255260"/>
            <a:ext cx="281556" cy="246066"/>
          </a:xfrm>
          <a:custGeom>
            <a:rect b="b" l="l" r="r" t="t"/>
            <a:pathLst>
              <a:path extrusionOk="0" h="21453" w="21600">
                <a:moveTo>
                  <a:pt x="12293" y="21453"/>
                </a:moveTo>
                <a:cubicBezTo>
                  <a:pt x="8283" y="21393"/>
                  <a:pt x="5422" y="21353"/>
                  <a:pt x="2529" y="21313"/>
                </a:cubicBezTo>
                <a:cubicBezTo>
                  <a:pt x="2025" y="21293"/>
                  <a:pt x="1518" y="21234"/>
                  <a:pt x="1029" y="21116"/>
                </a:cubicBezTo>
                <a:cubicBezTo>
                  <a:pt x="296" y="20919"/>
                  <a:pt x="0" y="20483"/>
                  <a:pt x="0" y="19630"/>
                </a:cubicBezTo>
                <a:cubicBezTo>
                  <a:pt x="0" y="17232"/>
                  <a:pt x="18" y="14836"/>
                  <a:pt x="35" y="12457"/>
                </a:cubicBezTo>
                <a:cubicBezTo>
                  <a:pt x="70" y="10714"/>
                  <a:pt x="123" y="8989"/>
                  <a:pt x="158" y="7266"/>
                </a:cubicBezTo>
                <a:cubicBezTo>
                  <a:pt x="175" y="6672"/>
                  <a:pt x="401" y="6393"/>
                  <a:pt x="926" y="6333"/>
                </a:cubicBezTo>
                <a:cubicBezTo>
                  <a:pt x="1239" y="6293"/>
                  <a:pt x="1606" y="6393"/>
                  <a:pt x="1902" y="6273"/>
                </a:cubicBezTo>
                <a:cubicBezTo>
                  <a:pt x="2198" y="6154"/>
                  <a:pt x="2391" y="5777"/>
                  <a:pt x="2652" y="5580"/>
                </a:cubicBezTo>
                <a:cubicBezTo>
                  <a:pt x="4674" y="3915"/>
                  <a:pt x="6820" y="2469"/>
                  <a:pt x="9016" y="1102"/>
                </a:cubicBezTo>
                <a:cubicBezTo>
                  <a:pt x="9277" y="943"/>
                  <a:pt x="9538" y="786"/>
                  <a:pt x="9783" y="586"/>
                </a:cubicBezTo>
                <a:cubicBezTo>
                  <a:pt x="10637" y="-27"/>
                  <a:pt x="11527" y="-147"/>
                  <a:pt x="12486" y="170"/>
                </a:cubicBezTo>
                <a:cubicBezTo>
                  <a:pt x="12712" y="249"/>
                  <a:pt x="12940" y="367"/>
                  <a:pt x="13131" y="486"/>
                </a:cubicBezTo>
                <a:cubicBezTo>
                  <a:pt x="14368" y="1319"/>
                  <a:pt x="15590" y="2229"/>
                  <a:pt x="16704" y="3281"/>
                </a:cubicBezTo>
                <a:cubicBezTo>
                  <a:pt x="17123" y="3658"/>
                  <a:pt x="17542" y="4054"/>
                  <a:pt x="17941" y="4451"/>
                </a:cubicBezTo>
                <a:cubicBezTo>
                  <a:pt x="18378" y="4907"/>
                  <a:pt x="18794" y="5383"/>
                  <a:pt x="19178" y="5897"/>
                </a:cubicBezTo>
                <a:cubicBezTo>
                  <a:pt x="19249" y="6017"/>
                  <a:pt x="19352" y="6094"/>
                  <a:pt x="19439" y="6134"/>
                </a:cubicBezTo>
                <a:cubicBezTo>
                  <a:pt x="19545" y="6174"/>
                  <a:pt x="19665" y="6214"/>
                  <a:pt x="19771" y="6194"/>
                </a:cubicBezTo>
                <a:cubicBezTo>
                  <a:pt x="20067" y="6174"/>
                  <a:pt x="20380" y="6174"/>
                  <a:pt x="20659" y="6194"/>
                </a:cubicBezTo>
                <a:cubicBezTo>
                  <a:pt x="21078" y="6214"/>
                  <a:pt x="21269" y="6373"/>
                  <a:pt x="21339" y="6847"/>
                </a:cubicBezTo>
                <a:cubicBezTo>
                  <a:pt x="21374" y="7124"/>
                  <a:pt x="21409" y="7383"/>
                  <a:pt x="21427" y="7640"/>
                </a:cubicBezTo>
                <a:cubicBezTo>
                  <a:pt x="21479" y="8769"/>
                  <a:pt x="21600" y="9879"/>
                  <a:pt x="21600" y="11008"/>
                </a:cubicBezTo>
                <a:cubicBezTo>
                  <a:pt x="21565" y="13901"/>
                  <a:pt x="21495" y="16795"/>
                  <a:pt x="21409" y="19688"/>
                </a:cubicBezTo>
                <a:cubicBezTo>
                  <a:pt x="21374" y="20857"/>
                  <a:pt x="20938" y="21313"/>
                  <a:pt x="19893" y="21353"/>
                </a:cubicBezTo>
                <a:cubicBezTo>
                  <a:pt x="17018" y="21373"/>
                  <a:pt x="14105" y="21433"/>
                  <a:pt x="12293" y="21453"/>
                </a:cubicBezTo>
                <a:close/>
                <a:moveTo>
                  <a:pt x="1081" y="7343"/>
                </a:moveTo>
                <a:lnTo>
                  <a:pt x="1081" y="20087"/>
                </a:lnTo>
                <a:cubicBezTo>
                  <a:pt x="1272" y="20127"/>
                  <a:pt x="1465" y="20186"/>
                  <a:pt x="1656" y="20206"/>
                </a:cubicBezTo>
                <a:cubicBezTo>
                  <a:pt x="2477" y="20246"/>
                  <a:pt x="3295" y="20286"/>
                  <a:pt x="4115" y="20286"/>
                </a:cubicBezTo>
                <a:cubicBezTo>
                  <a:pt x="6905" y="20306"/>
                  <a:pt x="9693" y="20306"/>
                  <a:pt x="12466" y="20266"/>
                </a:cubicBezTo>
                <a:cubicBezTo>
                  <a:pt x="14697" y="20226"/>
                  <a:pt x="16930" y="20146"/>
                  <a:pt x="19161" y="20087"/>
                </a:cubicBezTo>
                <a:cubicBezTo>
                  <a:pt x="19510" y="20067"/>
                  <a:pt x="19876" y="20007"/>
                  <a:pt x="20277" y="19947"/>
                </a:cubicBezTo>
                <a:cubicBezTo>
                  <a:pt x="20365" y="15686"/>
                  <a:pt x="20731" y="11465"/>
                  <a:pt x="20486" y="7203"/>
                </a:cubicBezTo>
                <a:lnTo>
                  <a:pt x="1081" y="7343"/>
                </a:lnTo>
                <a:close/>
                <a:moveTo>
                  <a:pt x="10060" y="1795"/>
                </a:moveTo>
                <a:cubicBezTo>
                  <a:pt x="8577" y="2528"/>
                  <a:pt x="3852" y="5800"/>
                  <a:pt x="3556" y="6333"/>
                </a:cubicBezTo>
                <a:lnTo>
                  <a:pt x="17783" y="6174"/>
                </a:lnTo>
                <a:lnTo>
                  <a:pt x="17818" y="6054"/>
                </a:lnTo>
                <a:cubicBezTo>
                  <a:pt x="16215" y="4388"/>
                  <a:pt x="14541" y="2843"/>
                  <a:pt x="12657" y="1576"/>
                </a:cubicBezTo>
                <a:cubicBezTo>
                  <a:pt x="12343" y="2666"/>
                  <a:pt x="12135" y="2885"/>
                  <a:pt x="11488" y="2905"/>
                </a:cubicBezTo>
                <a:cubicBezTo>
                  <a:pt x="10720" y="2905"/>
                  <a:pt x="10354" y="2628"/>
                  <a:pt x="10057" y="1795"/>
                </a:cubicBezTo>
                <a:lnTo>
                  <a:pt x="10057" y="1795"/>
                </a:lnTo>
                <a:close/>
                <a:moveTo>
                  <a:pt x="11543" y="1598"/>
                </a:moveTo>
                <a:cubicBezTo>
                  <a:pt x="11543" y="1322"/>
                  <a:pt x="11420" y="1162"/>
                  <a:pt x="11194" y="1162"/>
                </a:cubicBezTo>
                <a:cubicBezTo>
                  <a:pt x="10985" y="1162"/>
                  <a:pt x="10880" y="1302"/>
                  <a:pt x="10880" y="1578"/>
                </a:cubicBezTo>
                <a:cubicBezTo>
                  <a:pt x="10880" y="1815"/>
                  <a:pt x="11038" y="1975"/>
                  <a:pt x="11264" y="1995"/>
                </a:cubicBezTo>
                <a:cubicBezTo>
                  <a:pt x="11490" y="1995"/>
                  <a:pt x="11543" y="1815"/>
                  <a:pt x="11543" y="1598"/>
                </a:cubicBezTo>
                <a:lnTo>
                  <a:pt x="11543" y="15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1" name="Google Shape;2081;p39"/>
          <p:cNvSpPr/>
          <p:nvPr/>
        </p:nvSpPr>
        <p:spPr>
          <a:xfrm>
            <a:off x="8190714" y="2368584"/>
            <a:ext cx="55047" cy="84357"/>
          </a:xfrm>
          <a:custGeom>
            <a:rect b="b" l="l" r="r" t="t"/>
            <a:pathLst>
              <a:path extrusionOk="0" h="21506" w="21440">
                <a:moveTo>
                  <a:pt x="15309" y="13612"/>
                </a:moveTo>
                <a:lnTo>
                  <a:pt x="5044" y="14020"/>
                </a:lnTo>
                <a:cubicBezTo>
                  <a:pt x="4955" y="14596"/>
                  <a:pt x="4866" y="15063"/>
                  <a:pt x="4866" y="15588"/>
                </a:cubicBezTo>
                <a:cubicBezTo>
                  <a:pt x="4598" y="17155"/>
                  <a:pt x="4420" y="18715"/>
                  <a:pt x="3986" y="20224"/>
                </a:cubicBezTo>
                <a:cubicBezTo>
                  <a:pt x="3719" y="21208"/>
                  <a:pt x="2839" y="21558"/>
                  <a:pt x="1681" y="21500"/>
                </a:cubicBezTo>
                <a:cubicBezTo>
                  <a:pt x="356" y="21383"/>
                  <a:pt x="0" y="20691"/>
                  <a:pt x="0" y="19991"/>
                </a:cubicBezTo>
                <a:cubicBezTo>
                  <a:pt x="0" y="18657"/>
                  <a:pt x="178" y="17264"/>
                  <a:pt x="356" y="15937"/>
                </a:cubicBezTo>
                <a:cubicBezTo>
                  <a:pt x="1069" y="11884"/>
                  <a:pt x="1859" y="7882"/>
                  <a:pt x="2750" y="3829"/>
                </a:cubicBezTo>
                <a:cubicBezTo>
                  <a:pt x="2928" y="3195"/>
                  <a:pt x="3285" y="2553"/>
                  <a:pt x="3897" y="1919"/>
                </a:cubicBezTo>
                <a:cubicBezTo>
                  <a:pt x="4431" y="1343"/>
                  <a:pt x="5222" y="877"/>
                  <a:pt x="6202" y="585"/>
                </a:cubicBezTo>
                <a:cubicBezTo>
                  <a:pt x="7181" y="293"/>
                  <a:pt x="8150" y="60"/>
                  <a:pt x="9208" y="9"/>
                </a:cubicBezTo>
                <a:cubicBezTo>
                  <a:pt x="10266" y="-42"/>
                  <a:pt x="11245" y="126"/>
                  <a:pt x="12214" y="359"/>
                </a:cubicBezTo>
                <a:cubicBezTo>
                  <a:pt x="15042" y="1168"/>
                  <a:pt x="16812" y="2677"/>
                  <a:pt x="18148" y="4470"/>
                </a:cubicBezTo>
                <a:cubicBezTo>
                  <a:pt x="19830" y="6730"/>
                  <a:pt x="20542" y="9223"/>
                  <a:pt x="20887" y="11717"/>
                </a:cubicBezTo>
                <a:cubicBezTo>
                  <a:pt x="21155" y="13918"/>
                  <a:pt x="21333" y="16061"/>
                  <a:pt x="21422" y="18263"/>
                </a:cubicBezTo>
                <a:cubicBezTo>
                  <a:pt x="21600" y="20056"/>
                  <a:pt x="20453" y="21099"/>
                  <a:pt x="18416" y="21099"/>
                </a:cubicBezTo>
                <a:cubicBezTo>
                  <a:pt x="16378" y="21099"/>
                  <a:pt x="15320" y="20056"/>
                  <a:pt x="15409" y="18263"/>
                </a:cubicBezTo>
                <a:cubicBezTo>
                  <a:pt x="15320" y="16871"/>
                  <a:pt x="15320" y="15369"/>
                  <a:pt x="15320" y="13627"/>
                </a:cubicBezTo>
                <a:close/>
                <a:moveTo>
                  <a:pt x="15042" y="10310"/>
                </a:moveTo>
                <a:cubicBezTo>
                  <a:pt x="14953" y="9901"/>
                  <a:pt x="14953" y="9500"/>
                  <a:pt x="14864" y="9151"/>
                </a:cubicBezTo>
                <a:cubicBezTo>
                  <a:pt x="14597" y="8341"/>
                  <a:pt x="14329" y="7357"/>
                  <a:pt x="13806" y="6599"/>
                </a:cubicBezTo>
                <a:cubicBezTo>
                  <a:pt x="13183" y="5615"/>
                  <a:pt x="12303" y="4689"/>
                  <a:pt x="11156" y="3873"/>
                </a:cubicBezTo>
                <a:cubicBezTo>
                  <a:pt x="9208" y="2597"/>
                  <a:pt x="6647" y="3064"/>
                  <a:pt x="6113" y="4798"/>
                </a:cubicBezTo>
                <a:cubicBezTo>
                  <a:pt x="5578" y="6767"/>
                  <a:pt x="5489" y="8735"/>
                  <a:pt x="5233" y="10944"/>
                </a:cubicBezTo>
                <a:lnTo>
                  <a:pt x="15053" y="1031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2" name="Google Shape;2082;p39"/>
          <p:cNvSpPr/>
          <p:nvPr/>
        </p:nvSpPr>
        <p:spPr>
          <a:xfrm>
            <a:off x="8129567" y="2374254"/>
            <a:ext cx="55788" cy="84606"/>
          </a:xfrm>
          <a:custGeom>
            <a:rect b="b" l="l" r="r" t="t"/>
            <a:pathLst>
              <a:path extrusionOk="0" h="20994" w="20548">
                <a:moveTo>
                  <a:pt x="10971" y="0"/>
                </a:moveTo>
                <a:cubicBezTo>
                  <a:pt x="12056" y="170"/>
                  <a:pt x="13152" y="397"/>
                  <a:pt x="14153" y="731"/>
                </a:cubicBezTo>
                <a:cubicBezTo>
                  <a:pt x="15323" y="1128"/>
                  <a:pt x="15575" y="1916"/>
                  <a:pt x="15323" y="2704"/>
                </a:cubicBezTo>
                <a:cubicBezTo>
                  <a:pt x="15070" y="3548"/>
                  <a:pt x="13900" y="3945"/>
                  <a:pt x="13057" y="3321"/>
                </a:cubicBezTo>
                <a:cubicBezTo>
                  <a:pt x="12636" y="3037"/>
                  <a:pt x="12225" y="2810"/>
                  <a:pt x="11635" y="2760"/>
                </a:cubicBezTo>
                <a:cubicBezTo>
                  <a:pt x="11045" y="2711"/>
                  <a:pt x="10465" y="2647"/>
                  <a:pt x="9959" y="2760"/>
                </a:cubicBezTo>
                <a:cubicBezTo>
                  <a:pt x="8453" y="2987"/>
                  <a:pt x="6862" y="3378"/>
                  <a:pt x="5935" y="4343"/>
                </a:cubicBezTo>
                <a:cubicBezTo>
                  <a:pt x="3669" y="6656"/>
                  <a:pt x="5102" y="8572"/>
                  <a:pt x="8527" y="8912"/>
                </a:cubicBezTo>
                <a:cubicBezTo>
                  <a:pt x="9865" y="9026"/>
                  <a:pt x="11203" y="9253"/>
                  <a:pt x="12467" y="9473"/>
                </a:cubicBezTo>
                <a:cubicBezTo>
                  <a:pt x="14058" y="9757"/>
                  <a:pt x="15649" y="10147"/>
                  <a:pt x="17072" y="10715"/>
                </a:cubicBezTo>
                <a:cubicBezTo>
                  <a:pt x="20169" y="11900"/>
                  <a:pt x="21339" y="13986"/>
                  <a:pt x="20001" y="16186"/>
                </a:cubicBezTo>
                <a:cubicBezTo>
                  <a:pt x="18494" y="19003"/>
                  <a:pt x="14385" y="21600"/>
                  <a:pt x="8442" y="20869"/>
                </a:cubicBezTo>
                <a:cubicBezTo>
                  <a:pt x="6683" y="20642"/>
                  <a:pt x="4923" y="20309"/>
                  <a:pt x="3248" y="19854"/>
                </a:cubicBezTo>
                <a:cubicBezTo>
                  <a:pt x="2247" y="19514"/>
                  <a:pt x="1404" y="19067"/>
                  <a:pt x="656" y="18442"/>
                </a:cubicBezTo>
                <a:cubicBezTo>
                  <a:pt x="-103" y="17931"/>
                  <a:pt x="-261" y="17144"/>
                  <a:pt x="487" y="16640"/>
                </a:cubicBezTo>
                <a:cubicBezTo>
                  <a:pt x="1077" y="16243"/>
                  <a:pt x="1994" y="16023"/>
                  <a:pt x="2837" y="15966"/>
                </a:cubicBezTo>
                <a:cubicBezTo>
                  <a:pt x="3595" y="15909"/>
                  <a:pt x="4428" y="16250"/>
                  <a:pt x="5186" y="16363"/>
                </a:cubicBezTo>
                <a:cubicBezTo>
                  <a:pt x="6777" y="16704"/>
                  <a:pt x="8368" y="17037"/>
                  <a:pt x="9959" y="17264"/>
                </a:cubicBezTo>
                <a:cubicBezTo>
                  <a:pt x="11129" y="17435"/>
                  <a:pt x="12467" y="17321"/>
                  <a:pt x="13563" y="16924"/>
                </a:cubicBezTo>
                <a:cubicBezTo>
                  <a:pt x="14659" y="16526"/>
                  <a:pt x="15575" y="15909"/>
                  <a:pt x="16155" y="15178"/>
                </a:cubicBezTo>
                <a:cubicBezTo>
                  <a:pt x="16829" y="14163"/>
                  <a:pt x="16661" y="13433"/>
                  <a:pt x="15238" y="12978"/>
                </a:cubicBezTo>
                <a:cubicBezTo>
                  <a:pt x="13647" y="12468"/>
                  <a:pt x="11972" y="12077"/>
                  <a:pt x="10212" y="11737"/>
                </a:cubicBezTo>
                <a:cubicBezTo>
                  <a:pt x="9380" y="11566"/>
                  <a:pt x="8621" y="11510"/>
                  <a:pt x="7789" y="11396"/>
                </a:cubicBezTo>
                <a:cubicBezTo>
                  <a:pt x="4607" y="10835"/>
                  <a:pt x="2173" y="9707"/>
                  <a:pt x="1678" y="7451"/>
                </a:cubicBezTo>
                <a:cubicBezTo>
                  <a:pt x="1088" y="5024"/>
                  <a:pt x="2268" y="2938"/>
                  <a:pt x="5450" y="1469"/>
                </a:cubicBezTo>
                <a:cubicBezTo>
                  <a:pt x="6957" y="568"/>
                  <a:pt x="8969" y="114"/>
                  <a:pt x="1098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3" name="Google Shape;2083;p39"/>
          <p:cNvSpPr/>
          <p:nvPr/>
        </p:nvSpPr>
        <p:spPr>
          <a:xfrm>
            <a:off x="8311706" y="2369907"/>
            <a:ext cx="40487" cy="86184"/>
          </a:xfrm>
          <a:custGeom>
            <a:rect b="b" l="l" r="r" t="t"/>
            <a:pathLst>
              <a:path extrusionOk="0" h="21546" w="21365">
                <a:moveTo>
                  <a:pt x="5242" y="2738"/>
                </a:moveTo>
                <a:cubicBezTo>
                  <a:pt x="5725" y="4841"/>
                  <a:pt x="6087" y="6771"/>
                  <a:pt x="6556" y="8873"/>
                </a:cubicBezTo>
                <a:cubicBezTo>
                  <a:pt x="8112" y="8873"/>
                  <a:pt x="9682" y="8816"/>
                  <a:pt x="11117" y="8873"/>
                </a:cubicBezTo>
                <a:cubicBezTo>
                  <a:pt x="12552" y="8930"/>
                  <a:pt x="13882" y="9102"/>
                  <a:pt x="14244" y="9953"/>
                </a:cubicBezTo>
                <a:cubicBezTo>
                  <a:pt x="14365" y="10296"/>
                  <a:pt x="14244" y="10632"/>
                  <a:pt x="13882" y="10918"/>
                </a:cubicBezTo>
                <a:cubicBezTo>
                  <a:pt x="13519" y="11204"/>
                  <a:pt x="12915" y="11433"/>
                  <a:pt x="12205" y="11483"/>
                </a:cubicBezTo>
                <a:cubicBezTo>
                  <a:pt x="10770" y="11769"/>
                  <a:pt x="9078" y="11826"/>
                  <a:pt x="7039" y="12048"/>
                </a:cubicBezTo>
                <a:cubicBezTo>
                  <a:pt x="7281" y="14035"/>
                  <a:pt x="7643" y="16023"/>
                  <a:pt x="8006" y="18182"/>
                </a:cubicBezTo>
                <a:cubicBezTo>
                  <a:pt x="10770" y="18068"/>
                  <a:pt x="13293" y="18011"/>
                  <a:pt x="15694" y="18011"/>
                </a:cubicBezTo>
                <a:cubicBezTo>
                  <a:pt x="16887" y="18011"/>
                  <a:pt x="18338" y="18011"/>
                  <a:pt x="19410" y="18297"/>
                </a:cubicBezTo>
                <a:cubicBezTo>
                  <a:pt x="20377" y="18583"/>
                  <a:pt x="21087" y="19033"/>
                  <a:pt x="21328" y="19548"/>
                </a:cubicBezTo>
                <a:cubicBezTo>
                  <a:pt x="21570" y="20170"/>
                  <a:pt x="20603" y="20742"/>
                  <a:pt x="19289" y="20971"/>
                </a:cubicBezTo>
                <a:cubicBezTo>
                  <a:pt x="18564" y="21085"/>
                  <a:pt x="17854" y="21142"/>
                  <a:pt x="17129" y="21200"/>
                </a:cubicBezTo>
                <a:cubicBezTo>
                  <a:pt x="13413" y="21314"/>
                  <a:pt x="9803" y="21486"/>
                  <a:pt x="6087" y="21543"/>
                </a:cubicBezTo>
                <a:cubicBezTo>
                  <a:pt x="2840" y="21600"/>
                  <a:pt x="1405" y="20864"/>
                  <a:pt x="1284" y="19326"/>
                </a:cubicBezTo>
                <a:cubicBezTo>
                  <a:pt x="1042" y="14157"/>
                  <a:pt x="559" y="8980"/>
                  <a:pt x="91" y="3868"/>
                </a:cubicBezTo>
                <a:cubicBezTo>
                  <a:pt x="-30" y="3132"/>
                  <a:pt x="-30" y="2445"/>
                  <a:pt x="91" y="1709"/>
                </a:cubicBezTo>
                <a:cubicBezTo>
                  <a:pt x="333" y="686"/>
                  <a:pt x="1284" y="229"/>
                  <a:pt x="3459" y="172"/>
                </a:cubicBezTo>
                <a:cubicBezTo>
                  <a:pt x="7296" y="57"/>
                  <a:pt x="11268" y="0"/>
                  <a:pt x="15105" y="0"/>
                </a:cubicBezTo>
                <a:cubicBezTo>
                  <a:pt x="18111" y="0"/>
                  <a:pt x="19788" y="565"/>
                  <a:pt x="19788" y="1423"/>
                </a:cubicBezTo>
                <a:cubicBezTo>
                  <a:pt x="19908" y="2331"/>
                  <a:pt x="18111" y="2960"/>
                  <a:pt x="15105" y="2960"/>
                </a:cubicBezTo>
                <a:cubicBezTo>
                  <a:pt x="13187" y="3017"/>
                  <a:pt x="11268" y="2903"/>
                  <a:pt x="9229" y="2903"/>
                </a:cubicBezTo>
                <a:cubicBezTo>
                  <a:pt x="8021" y="2731"/>
                  <a:pt x="6828" y="2731"/>
                  <a:pt x="5272" y="273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4" name="Google Shape;2084;p39"/>
          <p:cNvSpPr/>
          <p:nvPr/>
        </p:nvSpPr>
        <p:spPr>
          <a:xfrm>
            <a:off x="8256176" y="2371794"/>
            <a:ext cx="50011" cy="82944"/>
          </a:xfrm>
          <a:custGeom>
            <a:rect b="b" l="l" r="r" t="t"/>
            <a:pathLst>
              <a:path extrusionOk="0" h="21600" w="21487">
                <a:moveTo>
                  <a:pt x="7902" y="18458"/>
                </a:moveTo>
                <a:lnTo>
                  <a:pt x="16311" y="18458"/>
                </a:lnTo>
                <a:cubicBezTo>
                  <a:pt x="17381" y="18458"/>
                  <a:pt x="18561" y="18577"/>
                  <a:pt x="19729" y="18696"/>
                </a:cubicBezTo>
                <a:cubicBezTo>
                  <a:pt x="20221" y="18815"/>
                  <a:pt x="20700" y="18934"/>
                  <a:pt x="20995" y="19232"/>
                </a:cubicBezTo>
                <a:cubicBezTo>
                  <a:pt x="21290" y="19471"/>
                  <a:pt x="21487" y="19820"/>
                  <a:pt x="21487" y="20118"/>
                </a:cubicBezTo>
                <a:cubicBezTo>
                  <a:pt x="21487" y="20476"/>
                  <a:pt x="21290" y="20707"/>
                  <a:pt x="20897" y="20945"/>
                </a:cubicBezTo>
                <a:cubicBezTo>
                  <a:pt x="20602" y="21183"/>
                  <a:pt x="20012" y="21362"/>
                  <a:pt x="19532" y="21421"/>
                </a:cubicBezTo>
                <a:cubicBezTo>
                  <a:pt x="18561" y="21540"/>
                  <a:pt x="17381" y="21600"/>
                  <a:pt x="16410" y="21600"/>
                </a:cubicBezTo>
                <a:cubicBezTo>
                  <a:pt x="12992" y="21600"/>
                  <a:pt x="9771" y="21540"/>
                  <a:pt x="6341" y="21481"/>
                </a:cubicBezTo>
                <a:cubicBezTo>
                  <a:pt x="3120" y="21421"/>
                  <a:pt x="1940" y="20714"/>
                  <a:pt x="1743" y="18756"/>
                </a:cubicBezTo>
                <a:cubicBezTo>
                  <a:pt x="1547" y="15911"/>
                  <a:pt x="1448" y="13015"/>
                  <a:pt x="1153" y="10178"/>
                </a:cubicBezTo>
                <a:cubicBezTo>
                  <a:pt x="957" y="7691"/>
                  <a:pt x="563" y="5205"/>
                  <a:pt x="182" y="2666"/>
                </a:cubicBezTo>
                <a:cubicBezTo>
                  <a:pt x="84" y="2129"/>
                  <a:pt x="-113" y="1601"/>
                  <a:pt x="84" y="1065"/>
                </a:cubicBezTo>
                <a:cubicBezTo>
                  <a:pt x="280" y="707"/>
                  <a:pt x="772" y="60"/>
                  <a:pt x="1252" y="0"/>
                </a:cubicBezTo>
                <a:cubicBezTo>
                  <a:pt x="1645" y="0"/>
                  <a:pt x="2038" y="0"/>
                  <a:pt x="2419" y="119"/>
                </a:cubicBezTo>
                <a:cubicBezTo>
                  <a:pt x="2801" y="238"/>
                  <a:pt x="3108" y="357"/>
                  <a:pt x="3391" y="477"/>
                </a:cubicBezTo>
                <a:cubicBezTo>
                  <a:pt x="3981" y="953"/>
                  <a:pt x="4362" y="1541"/>
                  <a:pt x="4362" y="2077"/>
                </a:cubicBezTo>
                <a:cubicBezTo>
                  <a:pt x="5050" y="5152"/>
                  <a:pt x="5825" y="8295"/>
                  <a:pt x="6513" y="11370"/>
                </a:cubicBezTo>
                <a:cubicBezTo>
                  <a:pt x="7202" y="13737"/>
                  <a:pt x="7484" y="15867"/>
                  <a:pt x="7878" y="184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5" name="Google Shape;2085;p39"/>
          <p:cNvSpPr/>
          <p:nvPr/>
        </p:nvSpPr>
        <p:spPr>
          <a:xfrm>
            <a:off x="8046548" y="2654600"/>
            <a:ext cx="319524" cy="254986"/>
          </a:xfrm>
          <a:custGeom>
            <a:rect b="b" l="l" r="r" t="t"/>
            <a:pathLst>
              <a:path extrusionOk="0" h="21536" w="21477">
                <a:moveTo>
                  <a:pt x="1623" y="10417"/>
                </a:moveTo>
                <a:cubicBezTo>
                  <a:pt x="1394" y="10321"/>
                  <a:pt x="1181" y="10263"/>
                  <a:pt x="996" y="10168"/>
                </a:cubicBezTo>
                <a:cubicBezTo>
                  <a:pt x="493" y="9900"/>
                  <a:pt x="187" y="9477"/>
                  <a:pt x="64" y="8767"/>
                </a:cubicBezTo>
                <a:cubicBezTo>
                  <a:pt x="-74" y="8038"/>
                  <a:pt x="18" y="7270"/>
                  <a:pt x="278" y="6617"/>
                </a:cubicBezTo>
                <a:cubicBezTo>
                  <a:pt x="1012" y="4774"/>
                  <a:pt x="1806" y="2970"/>
                  <a:pt x="2859" y="1395"/>
                </a:cubicBezTo>
                <a:cubicBezTo>
                  <a:pt x="3332" y="685"/>
                  <a:pt x="3897" y="243"/>
                  <a:pt x="4692" y="185"/>
                </a:cubicBezTo>
                <a:cubicBezTo>
                  <a:pt x="7594" y="-25"/>
                  <a:pt x="10512" y="-64"/>
                  <a:pt x="13398" y="108"/>
                </a:cubicBezTo>
                <a:cubicBezTo>
                  <a:pt x="14117" y="146"/>
                  <a:pt x="14849" y="262"/>
                  <a:pt x="15584" y="337"/>
                </a:cubicBezTo>
                <a:cubicBezTo>
                  <a:pt x="15858" y="376"/>
                  <a:pt x="16164" y="376"/>
                  <a:pt x="16454" y="376"/>
                </a:cubicBezTo>
                <a:cubicBezTo>
                  <a:pt x="16867" y="356"/>
                  <a:pt x="17248" y="453"/>
                  <a:pt x="17600" y="721"/>
                </a:cubicBezTo>
                <a:cubicBezTo>
                  <a:pt x="17844" y="912"/>
                  <a:pt x="18103" y="1105"/>
                  <a:pt x="18318" y="1354"/>
                </a:cubicBezTo>
                <a:cubicBezTo>
                  <a:pt x="19602" y="2871"/>
                  <a:pt x="20625" y="4598"/>
                  <a:pt x="21313" y="6634"/>
                </a:cubicBezTo>
                <a:cubicBezTo>
                  <a:pt x="21526" y="7248"/>
                  <a:pt x="21511" y="7883"/>
                  <a:pt x="21390" y="8516"/>
                </a:cubicBezTo>
                <a:cubicBezTo>
                  <a:pt x="21176" y="9572"/>
                  <a:pt x="20655" y="10224"/>
                  <a:pt x="19785" y="10417"/>
                </a:cubicBezTo>
                <a:cubicBezTo>
                  <a:pt x="19754" y="10436"/>
                  <a:pt x="19693" y="10456"/>
                  <a:pt x="19662" y="10456"/>
                </a:cubicBezTo>
                <a:cubicBezTo>
                  <a:pt x="19631" y="10475"/>
                  <a:pt x="19616" y="10494"/>
                  <a:pt x="19554" y="10514"/>
                </a:cubicBezTo>
                <a:cubicBezTo>
                  <a:pt x="19523" y="11263"/>
                  <a:pt x="19493" y="12050"/>
                  <a:pt x="19462" y="12818"/>
                </a:cubicBezTo>
                <a:cubicBezTo>
                  <a:pt x="19385" y="14545"/>
                  <a:pt x="19324" y="16275"/>
                  <a:pt x="19202" y="18002"/>
                </a:cubicBezTo>
                <a:cubicBezTo>
                  <a:pt x="19156" y="18674"/>
                  <a:pt x="19020" y="19326"/>
                  <a:pt x="18881" y="19980"/>
                </a:cubicBezTo>
                <a:cubicBezTo>
                  <a:pt x="18758" y="20555"/>
                  <a:pt x="18424" y="20920"/>
                  <a:pt x="17980" y="21113"/>
                </a:cubicBezTo>
                <a:cubicBezTo>
                  <a:pt x="17354" y="21381"/>
                  <a:pt x="16696" y="21536"/>
                  <a:pt x="16041" y="21536"/>
                </a:cubicBezTo>
                <a:cubicBezTo>
                  <a:pt x="13047" y="21497"/>
                  <a:pt x="10068" y="21478"/>
                  <a:pt x="7073" y="21459"/>
                </a:cubicBezTo>
                <a:cubicBezTo>
                  <a:pt x="6020" y="21439"/>
                  <a:pt x="4950" y="21459"/>
                  <a:pt x="3897" y="21420"/>
                </a:cubicBezTo>
                <a:cubicBezTo>
                  <a:pt x="3483" y="21401"/>
                  <a:pt x="3072" y="21343"/>
                  <a:pt x="2674" y="21229"/>
                </a:cubicBezTo>
                <a:cubicBezTo>
                  <a:pt x="1896" y="20980"/>
                  <a:pt x="1390" y="20326"/>
                  <a:pt x="1346" y="19309"/>
                </a:cubicBezTo>
                <a:cubicBezTo>
                  <a:pt x="1300" y="17773"/>
                  <a:pt x="1269" y="16275"/>
                  <a:pt x="1316" y="14739"/>
                </a:cubicBezTo>
                <a:cubicBezTo>
                  <a:pt x="1346" y="13451"/>
                  <a:pt x="1498" y="12147"/>
                  <a:pt x="1590" y="10859"/>
                </a:cubicBezTo>
                <a:cubicBezTo>
                  <a:pt x="1606" y="10705"/>
                  <a:pt x="1621" y="10572"/>
                  <a:pt x="1621" y="10417"/>
                </a:cubicBezTo>
                <a:close/>
                <a:moveTo>
                  <a:pt x="11872" y="20304"/>
                </a:moveTo>
                <a:cubicBezTo>
                  <a:pt x="11888" y="20246"/>
                  <a:pt x="11903" y="20188"/>
                  <a:pt x="11903" y="20113"/>
                </a:cubicBezTo>
                <a:cubicBezTo>
                  <a:pt x="11934" y="18444"/>
                  <a:pt x="11965" y="16792"/>
                  <a:pt x="11980" y="15140"/>
                </a:cubicBezTo>
                <a:cubicBezTo>
                  <a:pt x="11980" y="14601"/>
                  <a:pt x="12011" y="14084"/>
                  <a:pt x="12178" y="13565"/>
                </a:cubicBezTo>
                <a:cubicBezTo>
                  <a:pt x="12391" y="12912"/>
                  <a:pt x="12758" y="12567"/>
                  <a:pt x="13308" y="12528"/>
                </a:cubicBezTo>
                <a:cubicBezTo>
                  <a:pt x="13888" y="12490"/>
                  <a:pt x="14453" y="12470"/>
                  <a:pt x="15034" y="12451"/>
                </a:cubicBezTo>
                <a:cubicBezTo>
                  <a:pt x="15370" y="12451"/>
                  <a:pt x="15722" y="12470"/>
                  <a:pt x="16058" y="12528"/>
                </a:cubicBezTo>
                <a:cubicBezTo>
                  <a:pt x="16241" y="12548"/>
                  <a:pt x="16425" y="12644"/>
                  <a:pt x="16562" y="12796"/>
                </a:cubicBezTo>
                <a:cubicBezTo>
                  <a:pt x="16700" y="12951"/>
                  <a:pt x="16790" y="13161"/>
                  <a:pt x="16837" y="13391"/>
                </a:cubicBezTo>
                <a:cubicBezTo>
                  <a:pt x="16913" y="13775"/>
                  <a:pt x="16944" y="14178"/>
                  <a:pt x="16960" y="14562"/>
                </a:cubicBezTo>
                <a:cubicBezTo>
                  <a:pt x="17006" y="16405"/>
                  <a:pt x="17036" y="18210"/>
                  <a:pt x="17067" y="20091"/>
                </a:cubicBezTo>
                <a:cubicBezTo>
                  <a:pt x="17159" y="20053"/>
                  <a:pt x="17281" y="20034"/>
                  <a:pt x="17388" y="19995"/>
                </a:cubicBezTo>
                <a:cubicBezTo>
                  <a:pt x="17725" y="19937"/>
                  <a:pt x="17922" y="19688"/>
                  <a:pt x="17969" y="19246"/>
                </a:cubicBezTo>
                <a:cubicBezTo>
                  <a:pt x="18015" y="18785"/>
                  <a:pt x="18120" y="18323"/>
                  <a:pt x="18120" y="17864"/>
                </a:cubicBezTo>
                <a:cubicBezTo>
                  <a:pt x="18213" y="15637"/>
                  <a:pt x="18288" y="13410"/>
                  <a:pt x="18380" y="11164"/>
                </a:cubicBezTo>
                <a:cubicBezTo>
                  <a:pt x="18395" y="10837"/>
                  <a:pt x="18380" y="10511"/>
                  <a:pt x="18380" y="10260"/>
                </a:cubicBezTo>
                <a:lnTo>
                  <a:pt x="17204" y="8992"/>
                </a:lnTo>
                <a:cubicBezTo>
                  <a:pt x="16867" y="9644"/>
                  <a:pt x="16395" y="10067"/>
                  <a:pt x="15707" y="10106"/>
                </a:cubicBezTo>
                <a:cubicBezTo>
                  <a:pt x="15034" y="10144"/>
                  <a:pt x="14484" y="9818"/>
                  <a:pt x="14027" y="9221"/>
                </a:cubicBezTo>
                <a:cubicBezTo>
                  <a:pt x="13002" y="10432"/>
                  <a:pt x="11705" y="10393"/>
                  <a:pt x="10696" y="9105"/>
                </a:cubicBezTo>
                <a:cubicBezTo>
                  <a:pt x="10283" y="9932"/>
                  <a:pt x="9658" y="10219"/>
                  <a:pt x="8924" y="10180"/>
                </a:cubicBezTo>
                <a:cubicBezTo>
                  <a:pt x="8221" y="10142"/>
                  <a:pt x="7581" y="9893"/>
                  <a:pt x="7060" y="9221"/>
                </a:cubicBezTo>
                <a:cubicBezTo>
                  <a:pt x="6618" y="9893"/>
                  <a:pt x="6082" y="10277"/>
                  <a:pt x="5411" y="10277"/>
                </a:cubicBezTo>
                <a:cubicBezTo>
                  <a:pt x="4754" y="10316"/>
                  <a:pt x="4127" y="10028"/>
                  <a:pt x="3639" y="9509"/>
                </a:cubicBezTo>
                <a:cubicBezTo>
                  <a:pt x="3501" y="9758"/>
                  <a:pt x="3333" y="9951"/>
                  <a:pt x="3120" y="10103"/>
                </a:cubicBezTo>
                <a:cubicBezTo>
                  <a:pt x="2907" y="10238"/>
                  <a:pt x="2678" y="10333"/>
                  <a:pt x="2448" y="10333"/>
                </a:cubicBezTo>
                <a:cubicBezTo>
                  <a:pt x="2432" y="10391"/>
                  <a:pt x="2417" y="10449"/>
                  <a:pt x="2417" y="10523"/>
                </a:cubicBezTo>
                <a:cubicBezTo>
                  <a:pt x="2371" y="12118"/>
                  <a:pt x="2309" y="13690"/>
                  <a:pt x="2278" y="15304"/>
                </a:cubicBezTo>
                <a:cubicBezTo>
                  <a:pt x="2263" y="16475"/>
                  <a:pt x="2309" y="17666"/>
                  <a:pt x="2340" y="18835"/>
                </a:cubicBezTo>
                <a:cubicBezTo>
                  <a:pt x="2371" y="19642"/>
                  <a:pt x="2615" y="19968"/>
                  <a:pt x="3241" y="20046"/>
                </a:cubicBezTo>
                <a:cubicBezTo>
                  <a:pt x="3945" y="20123"/>
                  <a:pt x="4646" y="20162"/>
                  <a:pt x="5334" y="20181"/>
                </a:cubicBezTo>
                <a:cubicBezTo>
                  <a:pt x="6541" y="20220"/>
                  <a:pt x="7733" y="20220"/>
                  <a:pt x="8924" y="20220"/>
                </a:cubicBezTo>
                <a:cubicBezTo>
                  <a:pt x="9918" y="20316"/>
                  <a:pt x="10879" y="20297"/>
                  <a:pt x="11872" y="20297"/>
                </a:cubicBezTo>
                <a:close/>
                <a:moveTo>
                  <a:pt x="15768" y="13777"/>
                </a:moveTo>
                <a:cubicBezTo>
                  <a:pt x="15020" y="13816"/>
                  <a:pt x="14348" y="13835"/>
                  <a:pt x="13675" y="13874"/>
                </a:cubicBezTo>
                <a:cubicBezTo>
                  <a:pt x="13202" y="13912"/>
                  <a:pt x="13141" y="13970"/>
                  <a:pt x="13049" y="14545"/>
                </a:cubicBezTo>
                <a:cubicBezTo>
                  <a:pt x="13018" y="14681"/>
                  <a:pt x="13018" y="14813"/>
                  <a:pt x="13018" y="14968"/>
                </a:cubicBezTo>
                <a:cubicBezTo>
                  <a:pt x="12956" y="16582"/>
                  <a:pt x="12941" y="18174"/>
                  <a:pt x="12712" y="19768"/>
                </a:cubicBezTo>
                <a:cubicBezTo>
                  <a:pt x="12697" y="19959"/>
                  <a:pt x="12697" y="20113"/>
                  <a:pt x="12712" y="20306"/>
                </a:cubicBezTo>
                <a:lnTo>
                  <a:pt x="15768" y="20306"/>
                </a:lnTo>
                <a:lnTo>
                  <a:pt x="15768" y="13780"/>
                </a:lnTo>
                <a:lnTo>
                  <a:pt x="15768" y="13780"/>
                </a:lnTo>
                <a:close/>
                <a:moveTo>
                  <a:pt x="8359" y="1470"/>
                </a:moveTo>
                <a:cubicBezTo>
                  <a:pt x="8221" y="2410"/>
                  <a:pt x="8084" y="3294"/>
                  <a:pt x="7977" y="4178"/>
                </a:cubicBezTo>
                <a:cubicBezTo>
                  <a:pt x="7825" y="5291"/>
                  <a:pt x="7702" y="6405"/>
                  <a:pt x="7535" y="7499"/>
                </a:cubicBezTo>
                <a:cubicBezTo>
                  <a:pt x="7442" y="8113"/>
                  <a:pt x="7596" y="8690"/>
                  <a:pt x="8038" y="8919"/>
                </a:cubicBezTo>
                <a:cubicBezTo>
                  <a:pt x="8344" y="9074"/>
                  <a:pt x="8665" y="9149"/>
                  <a:pt x="9001" y="9188"/>
                </a:cubicBezTo>
                <a:cubicBezTo>
                  <a:pt x="9443" y="9226"/>
                  <a:pt x="9779" y="8919"/>
                  <a:pt x="9979" y="8400"/>
                </a:cubicBezTo>
                <a:cubicBezTo>
                  <a:pt x="10147" y="7958"/>
                  <a:pt x="10254" y="7497"/>
                  <a:pt x="10162" y="7018"/>
                </a:cubicBezTo>
                <a:cubicBezTo>
                  <a:pt x="10131" y="6828"/>
                  <a:pt x="10116" y="6654"/>
                  <a:pt x="10116" y="6444"/>
                </a:cubicBezTo>
                <a:cubicBezTo>
                  <a:pt x="10131" y="5023"/>
                  <a:pt x="10147" y="3603"/>
                  <a:pt x="10162" y="2199"/>
                </a:cubicBezTo>
                <a:lnTo>
                  <a:pt x="10162" y="1489"/>
                </a:lnTo>
                <a:lnTo>
                  <a:pt x="8359" y="1470"/>
                </a:lnTo>
                <a:lnTo>
                  <a:pt x="8359" y="1470"/>
                </a:lnTo>
                <a:close/>
                <a:moveTo>
                  <a:pt x="15799" y="1624"/>
                </a:moveTo>
                <a:cubicBezTo>
                  <a:pt x="16043" y="2373"/>
                  <a:pt x="16272" y="3026"/>
                  <a:pt x="16487" y="3697"/>
                </a:cubicBezTo>
                <a:cubicBezTo>
                  <a:pt x="16823" y="4753"/>
                  <a:pt x="17175" y="5847"/>
                  <a:pt x="17511" y="6902"/>
                </a:cubicBezTo>
                <a:cubicBezTo>
                  <a:pt x="17542" y="6960"/>
                  <a:pt x="17542" y="7057"/>
                  <a:pt x="17603" y="7076"/>
                </a:cubicBezTo>
                <a:cubicBezTo>
                  <a:pt x="17878" y="7250"/>
                  <a:pt x="17940" y="7596"/>
                  <a:pt x="18076" y="7903"/>
                </a:cubicBezTo>
                <a:cubicBezTo>
                  <a:pt x="18366" y="8632"/>
                  <a:pt x="18824" y="9035"/>
                  <a:pt x="19481" y="9016"/>
                </a:cubicBezTo>
                <a:cubicBezTo>
                  <a:pt x="20138" y="8977"/>
                  <a:pt x="20550" y="8190"/>
                  <a:pt x="20321" y="7403"/>
                </a:cubicBezTo>
                <a:cubicBezTo>
                  <a:pt x="20000" y="6347"/>
                  <a:pt x="19573" y="5366"/>
                  <a:pt x="19037" y="4465"/>
                </a:cubicBezTo>
                <a:cubicBezTo>
                  <a:pt x="18457" y="3487"/>
                  <a:pt x="17861" y="2545"/>
                  <a:pt x="17067" y="1835"/>
                </a:cubicBezTo>
                <a:cubicBezTo>
                  <a:pt x="16669" y="1489"/>
                  <a:pt x="16274" y="1509"/>
                  <a:pt x="15799" y="1624"/>
                </a:cubicBezTo>
                <a:close/>
                <a:moveTo>
                  <a:pt x="7473" y="1509"/>
                </a:moveTo>
                <a:lnTo>
                  <a:pt x="6007" y="1509"/>
                </a:lnTo>
                <a:cubicBezTo>
                  <a:pt x="5961" y="1663"/>
                  <a:pt x="5915" y="1777"/>
                  <a:pt x="5884" y="1873"/>
                </a:cubicBezTo>
                <a:cubicBezTo>
                  <a:pt x="5273" y="3965"/>
                  <a:pt x="4662" y="6059"/>
                  <a:pt x="4035" y="8132"/>
                </a:cubicBezTo>
                <a:cubicBezTo>
                  <a:pt x="4004" y="8229"/>
                  <a:pt x="4004" y="8323"/>
                  <a:pt x="4004" y="8400"/>
                </a:cubicBezTo>
                <a:cubicBezTo>
                  <a:pt x="4035" y="8497"/>
                  <a:pt x="4066" y="8574"/>
                  <a:pt x="4127" y="8630"/>
                </a:cubicBezTo>
                <a:cubicBezTo>
                  <a:pt x="4600" y="9130"/>
                  <a:pt x="5136" y="9282"/>
                  <a:pt x="5717" y="9033"/>
                </a:cubicBezTo>
                <a:cubicBezTo>
                  <a:pt x="5915" y="8936"/>
                  <a:pt x="6084" y="8746"/>
                  <a:pt x="6189" y="8514"/>
                </a:cubicBezTo>
                <a:cubicBezTo>
                  <a:pt x="6341" y="8091"/>
                  <a:pt x="6464" y="7649"/>
                  <a:pt x="6541" y="7209"/>
                </a:cubicBezTo>
                <a:cubicBezTo>
                  <a:pt x="6847" y="5443"/>
                  <a:pt x="7137" y="3658"/>
                  <a:pt x="7442" y="1890"/>
                </a:cubicBezTo>
                <a:cubicBezTo>
                  <a:pt x="7473" y="1755"/>
                  <a:pt x="7473" y="1622"/>
                  <a:pt x="7473" y="1506"/>
                </a:cubicBezTo>
                <a:lnTo>
                  <a:pt x="7473" y="1506"/>
                </a:lnTo>
                <a:close/>
                <a:moveTo>
                  <a:pt x="11048" y="1547"/>
                </a:moveTo>
                <a:cubicBezTo>
                  <a:pt x="11033" y="1586"/>
                  <a:pt x="11017" y="1624"/>
                  <a:pt x="11017" y="1663"/>
                </a:cubicBezTo>
                <a:cubicBezTo>
                  <a:pt x="11048" y="3564"/>
                  <a:pt x="11048" y="5465"/>
                  <a:pt x="11109" y="7366"/>
                </a:cubicBezTo>
                <a:cubicBezTo>
                  <a:pt x="11140" y="8192"/>
                  <a:pt x="11582" y="8980"/>
                  <a:pt x="12453" y="8845"/>
                </a:cubicBezTo>
                <a:cubicBezTo>
                  <a:pt x="13110" y="8748"/>
                  <a:pt x="13598" y="7828"/>
                  <a:pt x="13370" y="7021"/>
                </a:cubicBezTo>
                <a:cubicBezTo>
                  <a:pt x="13218" y="6446"/>
                  <a:pt x="13095" y="5869"/>
                  <a:pt x="12972" y="5274"/>
                </a:cubicBezTo>
                <a:cubicBezTo>
                  <a:pt x="12728" y="4045"/>
                  <a:pt x="12499" y="2798"/>
                  <a:pt x="12253" y="1530"/>
                </a:cubicBezTo>
                <a:lnTo>
                  <a:pt x="11046" y="1550"/>
                </a:lnTo>
                <a:lnTo>
                  <a:pt x="11046" y="1550"/>
                </a:lnTo>
                <a:close/>
                <a:moveTo>
                  <a:pt x="5167" y="1547"/>
                </a:moveTo>
                <a:cubicBezTo>
                  <a:pt x="4954" y="1586"/>
                  <a:pt x="4769" y="1605"/>
                  <a:pt x="4587" y="1605"/>
                </a:cubicBezTo>
                <a:cubicBezTo>
                  <a:pt x="4219" y="1624"/>
                  <a:pt x="3960" y="1815"/>
                  <a:pt x="3731" y="2199"/>
                </a:cubicBezTo>
                <a:cubicBezTo>
                  <a:pt x="2707" y="3813"/>
                  <a:pt x="1944" y="5637"/>
                  <a:pt x="1166" y="7441"/>
                </a:cubicBezTo>
                <a:cubicBezTo>
                  <a:pt x="1058" y="7729"/>
                  <a:pt x="968" y="8035"/>
                  <a:pt x="922" y="8364"/>
                </a:cubicBezTo>
                <a:cubicBezTo>
                  <a:pt x="860" y="8729"/>
                  <a:pt x="937" y="8883"/>
                  <a:pt x="1196" y="9035"/>
                </a:cubicBezTo>
                <a:cubicBezTo>
                  <a:pt x="1579" y="9226"/>
                  <a:pt x="1990" y="9304"/>
                  <a:pt x="2419" y="9226"/>
                </a:cubicBezTo>
                <a:cubicBezTo>
                  <a:pt x="2694" y="9168"/>
                  <a:pt x="2832" y="8958"/>
                  <a:pt x="2907" y="8671"/>
                </a:cubicBezTo>
                <a:cubicBezTo>
                  <a:pt x="3166" y="7767"/>
                  <a:pt x="3410" y="6847"/>
                  <a:pt x="3701" y="5963"/>
                </a:cubicBezTo>
                <a:cubicBezTo>
                  <a:pt x="4145" y="4523"/>
                  <a:pt x="4648" y="3083"/>
                  <a:pt x="5167" y="1547"/>
                </a:cubicBezTo>
                <a:lnTo>
                  <a:pt x="5167" y="1547"/>
                </a:lnTo>
                <a:close/>
                <a:moveTo>
                  <a:pt x="13187" y="1547"/>
                </a:moveTo>
                <a:lnTo>
                  <a:pt x="13187" y="1738"/>
                </a:lnTo>
                <a:cubicBezTo>
                  <a:pt x="13844" y="3755"/>
                  <a:pt x="14211" y="5886"/>
                  <a:pt x="14653" y="7977"/>
                </a:cubicBezTo>
                <a:cubicBezTo>
                  <a:pt x="14684" y="8113"/>
                  <a:pt x="14730" y="8246"/>
                  <a:pt x="14805" y="8342"/>
                </a:cubicBezTo>
                <a:cubicBezTo>
                  <a:pt x="14882" y="8458"/>
                  <a:pt x="14957" y="8533"/>
                  <a:pt x="15080" y="8591"/>
                </a:cubicBezTo>
                <a:cubicBezTo>
                  <a:pt x="15509" y="8820"/>
                  <a:pt x="15966" y="8840"/>
                  <a:pt x="16272" y="8207"/>
                </a:cubicBezTo>
                <a:cubicBezTo>
                  <a:pt x="16395" y="7939"/>
                  <a:pt x="16608" y="7726"/>
                  <a:pt x="16423" y="7323"/>
                </a:cubicBezTo>
                <a:cubicBezTo>
                  <a:pt x="15735" y="5729"/>
                  <a:pt x="15278" y="4040"/>
                  <a:pt x="14911" y="2294"/>
                </a:cubicBezTo>
                <a:cubicBezTo>
                  <a:pt x="14865" y="2083"/>
                  <a:pt x="14803" y="1871"/>
                  <a:pt x="14744" y="1641"/>
                </a:cubicBezTo>
                <a:lnTo>
                  <a:pt x="13185" y="154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6" name="Google Shape;2086;p39"/>
          <p:cNvSpPr/>
          <p:nvPr/>
        </p:nvSpPr>
        <p:spPr>
          <a:xfrm>
            <a:off x="8096602" y="2790882"/>
            <a:ext cx="112691" cy="71388"/>
          </a:xfrm>
          <a:custGeom>
            <a:rect b="b" l="l" r="r" t="t"/>
            <a:pathLst>
              <a:path extrusionOk="0" h="21600" w="21547">
                <a:moveTo>
                  <a:pt x="10691" y="0"/>
                </a:moveTo>
                <a:cubicBezTo>
                  <a:pt x="13255" y="208"/>
                  <a:pt x="15820" y="415"/>
                  <a:pt x="18385" y="684"/>
                </a:cubicBezTo>
                <a:cubicBezTo>
                  <a:pt x="20512" y="961"/>
                  <a:pt x="21469" y="2406"/>
                  <a:pt x="21513" y="5772"/>
                </a:cubicBezTo>
                <a:cubicBezTo>
                  <a:pt x="21600" y="9415"/>
                  <a:pt x="21513" y="13067"/>
                  <a:pt x="21338" y="16711"/>
                </a:cubicBezTo>
                <a:cubicBezTo>
                  <a:pt x="21163" y="19739"/>
                  <a:pt x="20249" y="21323"/>
                  <a:pt x="18078" y="21323"/>
                </a:cubicBezTo>
                <a:cubicBezTo>
                  <a:pt x="13994" y="21323"/>
                  <a:pt x="9952" y="21531"/>
                  <a:pt x="5868" y="21600"/>
                </a:cubicBezTo>
                <a:cubicBezTo>
                  <a:pt x="4911" y="21600"/>
                  <a:pt x="3997" y="21462"/>
                  <a:pt x="3084" y="21185"/>
                </a:cubicBezTo>
                <a:cubicBezTo>
                  <a:pt x="1039" y="20700"/>
                  <a:pt x="0" y="18779"/>
                  <a:pt x="0" y="15404"/>
                </a:cubicBezTo>
                <a:cubicBezTo>
                  <a:pt x="0" y="12029"/>
                  <a:pt x="131" y="8732"/>
                  <a:pt x="306" y="5435"/>
                </a:cubicBezTo>
                <a:cubicBezTo>
                  <a:pt x="350" y="4197"/>
                  <a:pt x="700" y="3029"/>
                  <a:pt x="1219" y="2198"/>
                </a:cubicBezTo>
                <a:cubicBezTo>
                  <a:pt x="1783" y="1307"/>
                  <a:pt x="2477" y="822"/>
                  <a:pt x="3265" y="684"/>
                </a:cubicBezTo>
                <a:cubicBezTo>
                  <a:pt x="5742" y="407"/>
                  <a:pt x="8263" y="268"/>
                  <a:pt x="10696" y="0"/>
                </a:cubicBezTo>
                <a:close/>
                <a:moveTo>
                  <a:pt x="18428" y="17057"/>
                </a:moveTo>
                <a:cubicBezTo>
                  <a:pt x="18948" y="13483"/>
                  <a:pt x="19079" y="9831"/>
                  <a:pt x="18778" y="6187"/>
                </a:cubicBezTo>
                <a:cubicBezTo>
                  <a:pt x="18735" y="5841"/>
                  <a:pt x="18428" y="5435"/>
                  <a:pt x="18171" y="5296"/>
                </a:cubicBezTo>
                <a:cubicBezTo>
                  <a:pt x="17778" y="5088"/>
                  <a:pt x="17389" y="5019"/>
                  <a:pt x="16996" y="5019"/>
                </a:cubicBezTo>
                <a:cubicBezTo>
                  <a:pt x="14781" y="4881"/>
                  <a:pt x="12517" y="4742"/>
                  <a:pt x="10302" y="4742"/>
                </a:cubicBezTo>
                <a:cubicBezTo>
                  <a:pt x="8432" y="4742"/>
                  <a:pt x="6524" y="4881"/>
                  <a:pt x="4654" y="5019"/>
                </a:cubicBezTo>
                <a:cubicBezTo>
                  <a:pt x="2696" y="5158"/>
                  <a:pt x="2264" y="5980"/>
                  <a:pt x="2308" y="9078"/>
                </a:cubicBezTo>
                <a:cubicBezTo>
                  <a:pt x="2351" y="10800"/>
                  <a:pt x="2395" y="12583"/>
                  <a:pt x="2439" y="14236"/>
                </a:cubicBezTo>
                <a:cubicBezTo>
                  <a:pt x="2526" y="16711"/>
                  <a:pt x="2701" y="17126"/>
                  <a:pt x="4222" y="17195"/>
                </a:cubicBezTo>
                <a:cubicBezTo>
                  <a:pt x="8088" y="17334"/>
                  <a:pt x="11959" y="17334"/>
                  <a:pt x="15825" y="17403"/>
                </a:cubicBezTo>
                <a:cubicBezTo>
                  <a:pt x="16739" y="17334"/>
                  <a:pt x="17564" y="17126"/>
                  <a:pt x="18434" y="170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7" name="Google Shape;2087;p39"/>
          <p:cNvSpPr/>
          <p:nvPr/>
        </p:nvSpPr>
        <p:spPr>
          <a:xfrm>
            <a:off x="4733679" y="2655302"/>
            <a:ext cx="260630" cy="219877"/>
          </a:xfrm>
          <a:custGeom>
            <a:rect b="b" l="l" r="r" t="t"/>
            <a:pathLst>
              <a:path extrusionOk="0" h="21583" w="21482">
                <a:moveTo>
                  <a:pt x="331" y="1283"/>
                </a:moveTo>
                <a:cubicBezTo>
                  <a:pt x="407" y="1328"/>
                  <a:pt x="501" y="1395"/>
                  <a:pt x="574" y="1417"/>
                </a:cubicBezTo>
                <a:cubicBezTo>
                  <a:pt x="760" y="1507"/>
                  <a:pt x="949" y="1575"/>
                  <a:pt x="1135" y="1639"/>
                </a:cubicBezTo>
                <a:cubicBezTo>
                  <a:pt x="1661" y="1861"/>
                  <a:pt x="2184" y="2085"/>
                  <a:pt x="2729" y="2307"/>
                </a:cubicBezTo>
                <a:cubicBezTo>
                  <a:pt x="3422" y="2574"/>
                  <a:pt x="4134" y="2843"/>
                  <a:pt x="4827" y="3088"/>
                </a:cubicBezTo>
                <a:lnTo>
                  <a:pt x="5088" y="3200"/>
                </a:lnTo>
                <a:cubicBezTo>
                  <a:pt x="5220" y="3245"/>
                  <a:pt x="5331" y="3335"/>
                  <a:pt x="5426" y="3422"/>
                </a:cubicBezTo>
                <a:cubicBezTo>
                  <a:pt x="5520" y="3556"/>
                  <a:pt x="5576" y="3688"/>
                  <a:pt x="5595" y="3845"/>
                </a:cubicBezTo>
                <a:cubicBezTo>
                  <a:pt x="5652" y="4202"/>
                  <a:pt x="5708" y="4581"/>
                  <a:pt x="5781" y="4937"/>
                </a:cubicBezTo>
                <a:cubicBezTo>
                  <a:pt x="5838" y="5249"/>
                  <a:pt x="5895" y="5583"/>
                  <a:pt x="5951" y="5920"/>
                </a:cubicBezTo>
                <a:cubicBezTo>
                  <a:pt x="6027" y="6434"/>
                  <a:pt x="6121" y="6947"/>
                  <a:pt x="6194" y="7458"/>
                </a:cubicBezTo>
                <a:cubicBezTo>
                  <a:pt x="6399" y="8819"/>
                  <a:pt x="6625" y="10226"/>
                  <a:pt x="6812" y="11607"/>
                </a:cubicBezTo>
                <a:cubicBezTo>
                  <a:pt x="6925" y="12387"/>
                  <a:pt x="6962" y="13190"/>
                  <a:pt x="7017" y="13951"/>
                </a:cubicBezTo>
                <a:cubicBezTo>
                  <a:pt x="7073" y="14641"/>
                  <a:pt x="7130" y="15379"/>
                  <a:pt x="7203" y="16092"/>
                </a:cubicBezTo>
                <a:lnTo>
                  <a:pt x="7222" y="16295"/>
                </a:lnTo>
                <a:cubicBezTo>
                  <a:pt x="7335" y="17187"/>
                  <a:pt x="7427" y="18057"/>
                  <a:pt x="7408" y="18950"/>
                </a:cubicBezTo>
                <a:cubicBezTo>
                  <a:pt x="7389" y="20623"/>
                  <a:pt x="7950" y="21336"/>
                  <a:pt x="9412" y="21448"/>
                </a:cubicBezTo>
                <a:cubicBezTo>
                  <a:pt x="10517" y="21561"/>
                  <a:pt x="11642" y="21583"/>
                  <a:pt x="12766" y="21583"/>
                </a:cubicBezTo>
                <a:cubicBezTo>
                  <a:pt x="14077" y="21583"/>
                  <a:pt x="15371" y="21538"/>
                  <a:pt x="16644" y="21493"/>
                </a:cubicBezTo>
                <a:cubicBezTo>
                  <a:pt x="17674" y="21448"/>
                  <a:pt x="18742" y="21426"/>
                  <a:pt x="19810" y="21403"/>
                </a:cubicBezTo>
                <a:lnTo>
                  <a:pt x="19848" y="21403"/>
                </a:lnTo>
                <a:cubicBezTo>
                  <a:pt x="19980" y="21403"/>
                  <a:pt x="20109" y="21403"/>
                  <a:pt x="20260" y="21358"/>
                </a:cubicBezTo>
                <a:lnTo>
                  <a:pt x="20317" y="21336"/>
                </a:lnTo>
                <a:cubicBezTo>
                  <a:pt x="20503" y="21291"/>
                  <a:pt x="20710" y="21201"/>
                  <a:pt x="20897" y="21069"/>
                </a:cubicBezTo>
                <a:cubicBezTo>
                  <a:pt x="21010" y="20979"/>
                  <a:pt x="21120" y="20848"/>
                  <a:pt x="21196" y="20690"/>
                </a:cubicBezTo>
                <a:cubicBezTo>
                  <a:pt x="21271" y="20533"/>
                  <a:pt x="21309" y="20379"/>
                  <a:pt x="21309" y="20199"/>
                </a:cubicBezTo>
                <a:cubicBezTo>
                  <a:pt x="21309" y="20042"/>
                  <a:pt x="21271" y="19865"/>
                  <a:pt x="21177" y="19730"/>
                </a:cubicBezTo>
                <a:cubicBezTo>
                  <a:pt x="21102" y="19596"/>
                  <a:pt x="20991" y="19486"/>
                  <a:pt x="20859" y="19396"/>
                </a:cubicBezTo>
                <a:cubicBezTo>
                  <a:pt x="20597" y="19239"/>
                  <a:pt x="20279" y="19152"/>
                  <a:pt x="19977" y="19152"/>
                </a:cubicBezTo>
                <a:cubicBezTo>
                  <a:pt x="19171" y="19175"/>
                  <a:pt x="18365" y="19197"/>
                  <a:pt x="17580" y="19219"/>
                </a:cubicBezTo>
                <a:cubicBezTo>
                  <a:pt x="16550" y="19264"/>
                  <a:pt x="15482" y="19287"/>
                  <a:pt x="14452" y="19309"/>
                </a:cubicBezTo>
                <a:cubicBezTo>
                  <a:pt x="13271" y="19332"/>
                  <a:pt x="12092" y="19287"/>
                  <a:pt x="10949" y="19264"/>
                </a:cubicBezTo>
                <a:cubicBezTo>
                  <a:pt x="10498" y="19242"/>
                  <a:pt x="10048" y="19242"/>
                  <a:pt x="9600" y="19219"/>
                </a:cubicBezTo>
                <a:cubicBezTo>
                  <a:pt x="9506" y="19219"/>
                  <a:pt x="9414" y="19197"/>
                  <a:pt x="9339" y="19175"/>
                </a:cubicBezTo>
                <a:cubicBezTo>
                  <a:pt x="9301" y="19175"/>
                  <a:pt x="9263" y="19152"/>
                  <a:pt x="9226" y="19152"/>
                </a:cubicBezTo>
                <a:lnTo>
                  <a:pt x="8870" y="16921"/>
                </a:lnTo>
                <a:lnTo>
                  <a:pt x="9188" y="16876"/>
                </a:lnTo>
                <a:cubicBezTo>
                  <a:pt x="9468" y="16831"/>
                  <a:pt x="9730" y="16808"/>
                  <a:pt x="9994" y="16786"/>
                </a:cubicBezTo>
                <a:lnTo>
                  <a:pt x="11493" y="16629"/>
                </a:lnTo>
                <a:cubicBezTo>
                  <a:pt x="13386" y="16427"/>
                  <a:pt x="15352" y="16227"/>
                  <a:pt x="17264" y="16025"/>
                </a:cubicBezTo>
                <a:cubicBezTo>
                  <a:pt x="17995" y="15958"/>
                  <a:pt x="18502" y="15534"/>
                  <a:pt x="18782" y="14709"/>
                </a:cubicBezTo>
                <a:lnTo>
                  <a:pt x="18876" y="14464"/>
                </a:lnTo>
                <a:cubicBezTo>
                  <a:pt x="19046" y="13951"/>
                  <a:pt x="19232" y="13459"/>
                  <a:pt x="19456" y="12968"/>
                </a:cubicBezTo>
                <a:cubicBezTo>
                  <a:pt x="20036" y="11742"/>
                  <a:pt x="20468" y="10380"/>
                  <a:pt x="20880" y="9109"/>
                </a:cubicBezTo>
                <a:lnTo>
                  <a:pt x="20993" y="8775"/>
                </a:lnTo>
                <a:cubicBezTo>
                  <a:pt x="21217" y="8062"/>
                  <a:pt x="21500" y="7102"/>
                  <a:pt x="21481" y="6029"/>
                </a:cubicBezTo>
                <a:cubicBezTo>
                  <a:pt x="21462" y="5159"/>
                  <a:pt x="21144" y="4758"/>
                  <a:pt x="20413" y="4690"/>
                </a:cubicBezTo>
                <a:cubicBezTo>
                  <a:pt x="20300" y="4690"/>
                  <a:pt x="20227" y="4668"/>
                  <a:pt x="20095" y="4690"/>
                </a:cubicBezTo>
                <a:cubicBezTo>
                  <a:pt x="19270" y="4690"/>
                  <a:pt x="18447" y="4690"/>
                  <a:pt x="17622" y="4713"/>
                </a:cubicBezTo>
                <a:cubicBezTo>
                  <a:pt x="15562" y="4713"/>
                  <a:pt x="13407" y="4735"/>
                  <a:pt x="11307" y="4758"/>
                </a:cubicBezTo>
                <a:cubicBezTo>
                  <a:pt x="10482" y="4780"/>
                  <a:pt x="9640" y="4825"/>
                  <a:pt x="8834" y="4892"/>
                </a:cubicBezTo>
                <a:cubicBezTo>
                  <a:pt x="8441" y="4915"/>
                  <a:pt x="8047" y="4937"/>
                  <a:pt x="7653" y="4960"/>
                </a:cubicBezTo>
                <a:lnTo>
                  <a:pt x="7335" y="4960"/>
                </a:lnTo>
                <a:cubicBezTo>
                  <a:pt x="7297" y="4825"/>
                  <a:pt x="7297" y="4693"/>
                  <a:pt x="7260" y="4558"/>
                </a:cubicBezTo>
                <a:cubicBezTo>
                  <a:pt x="7184" y="4202"/>
                  <a:pt x="7128" y="3868"/>
                  <a:pt x="7054" y="3509"/>
                </a:cubicBezTo>
                <a:cubicBezTo>
                  <a:pt x="6868" y="2594"/>
                  <a:pt x="6418" y="2035"/>
                  <a:pt x="5725" y="1791"/>
                </a:cubicBezTo>
                <a:cubicBezTo>
                  <a:pt x="4657" y="1412"/>
                  <a:pt x="3589" y="1010"/>
                  <a:pt x="2559" y="631"/>
                </a:cubicBezTo>
                <a:cubicBezTo>
                  <a:pt x="2052" y="452"/>
                  <a:pt x="1548" y="252"/>
                  <a:pt x="1060" y="73"/>
                </a:cubicBezTo>
                <a:cubicBezTo>
                  <a:pt x="947" y="28"/>
                  <a:pt x="855" y="28"/>
                  <a:pt x="742" y="5"/>
                </a:cubicBezTo>
                <a:cubicBezTo>
                  <a:pt x="499" y="-17"/>
                  <a:pt x="162" y="5"/>
                  <a:pt x="86" y="452"/>
                </a:cubicBezTo>
                <a:cubicBezTo>
                  <a:pt x="-100" y="808"/>
                  <a:pt x="30" y="1055"/>
                  <a:pt x="329" y="1277"/>
                </a:cubicBezTo>
                <a:close/>
                <a:moveTo>
                  <a:pt x="7526" y="6170"/>
                </a:moveTo>
                <a:cubicBezTo>
                  <a:pt x="7639" y="6170"/>
                  <a:pt x="7731" y="6147"/>
                  <a:pt x="7863" y="6147"/>
                </a:cubicBezTo>
                <a:cubicBezTo>
                  <a:pt x="8181" y="6125"/>
                  <a:pt x="8481" y="6102"/>
                  <a:pt x="8780" y="6102"/>
                </a:cubicBezTo>
                <a:lnTo>
                  <a:pt x="18954" y="6102"/>
                </a:lnTo>
                <a:cubicBezTo>
                  <a:pt x="19216" y="6102"/>
                  <a:pt x="19496" y="6125"/>
                  <a:pt x="19779" y="6147"/>
                </a:cubicBezTo>
                <a:cubicBezTo>
                  <a:pt x="19892" y="6170"/>
                  <a:pt x="19984" y="6170"/>
                  <a:pt x="20116" y="6192"/>
                </a:cubicBezTo>
                <a:cubicBezTo>
                  <a:pt x="20079" y="6372"/>
                  <a:pt x="20041" y="6526"/>
                  <a:pt x="20003" y="6683"/>
                </a:cubicBezTo>
                <a:cubicBezTo>
                  <a:pt x="19909" y="7107"/>
                  <a:pt x="19817" y="7531"/>
                  <a:pt x="19666" y="7910"/>
                </a:cubicBezTo>
                <a:cubicBezTo>
                  <a:pt x="19310" y="8915"/>
                  <a:pt x="18898" y="9917"/>
                  <a:pt x="18523" y="10899"/>
                </a:cubicBezTo>
                <a:cubicBezTo>
                  <a:pt x="18372" y="11278"/>
                  <a:pt x="18242" y="11635"/>
                  <a:pt x="18091" y="11991"/>
                </a:cubicBezTo>
                <a:cubicBezTo>
                  <a:pt x="17905" y="12483"/>
                  <a:pt x="17717" y="12951"/>
                  <a:pt x="17511" y="13465"/>
                </a:cubicBezTo>
                <a:lnTo>
                  <a:pt x="17231" y="14178"/>
                </a:lnTo>
                <a:lnTo>
                  <a:pt x="8669" y="15138"/>
                </a:lnTo>
                <a:cubicBezTo>
                  <a:pt x="8518" y="12460"/>
                  <a:pt x="8144" y="9605"/>
                  <a:pt x="7526" y="61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8" name="Google Shape;2088;p39"/>
          <p:cNvSpPr/>
          <p:nvPr/>
        </p:nvSpPr>
        <p:spPr>
          <a:xfrm>
            <a:off x="4938852" y="2875900"/>
            <a:ext cx="32940" cy="31406"/>
          </a:xfrm>
          <a:custGeom>
            <a:rect b="b" l="l" r="r" t="t"/>
            <a:pathLst>
              <a:path extrusionOk="0" h="21474" w="21600">
                <a:moveTo>
                  <a:pt x="10725" y="21444"/>
                </a:moveTo>
                <a:cubicBezTo>
                  <a:pt x="13706" y="21444"/>
                  <a:pt x="16537" y="20193"/>
                  <a:pt x="18769" y="18023"/>
                </a:cubicBezTo>
                <a:cubicBezTo>
                  <a:pt x="19669" y="17085"/>
                  <a:pt x="20400" y="16009"/>
                  <a:pt x="20850" y="14758"/>
                </a:cubicBezTo>
                <a:cubicBezTo>
                  <a:pt x="21300" y="13507"/>
                  <a:pt x="21600" y="12276"/>
                  <a:pt x="21600" y="10868"/>
                </a:cubicBezTo>
                <a:cubicBezTo>
                  <a:pt x="21600" y="5278"/>
                  <a:pt x="16388" y="156"/>
                  <a:pt x="10875" y="0"/>
                </a:cubicBezTo>
                <a:lnTo>
                  <a:pt x="10725" y="0"/>
                </a:lnTo>
                <a:cubicBezTo>
                  <a:pt x="8044" y="0"/>
                  <a:pt x="5362" y="1095"/>
                  <a:pt x="3281" y="3108"/>
                </a:cubicBezTo>
                <a:cubicBezTo>
                  <a:pt x="1200" y="5121"/>
                  <a:pt x="150" y="7917"/>
                  <a:pt x="0" y="10712"/>
                </a:cubicBezTo>
                <a:cubicBezTo>
                  <a:pt x="0" y="12119"/>
                  <a:pt x="300" y="13507"/>
                  <a:pt x="750" y="14758"/>
                </a:cubicBezTo>
                <a:cubicBezTo>
                  <a:pt x="1200" y="16009"/>
                  <a:pt x="1950" y="17085"/>
                  <a:pt x="2831" y="18179"/>
                </a:cubicBezTo>
                <a:cubicBezTo>
                  <a:pt x="3881" y="19274"/>
                  <a:pt x="5063" y="20036"/>
                  <a:pt x="6412" y="20662"/>
                </a:cubicBezTo>
                <a:cubicBezTo>
                  <a:pt x="7762" y="21131"/>
                  <a:pt x="9244" y="21600"/>
                  <a:pt x="10725" y="21444"/>
                </a:cubicBezTo>
                <a:lnTo>
                  <a:pt x="10725" y="2144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9" name="Google Shape;2089;p39"/>
          <p:cNvSpPr/>
          <p:nvPr/>
        </p:nvSpPr>
        <p:spPr>
          <a:xfrm>
            <a:off x="4840908" y="2876129"/>
            <a:ext cx="31798" cy="32292"/>
          </a:xfrm>
          <a:custGeom>
            <a:rect b="b" l="l" r="r" t="t"/>
            <a:pathLst>
              <a:path extrusionOk="0" h="21600" w="21449">
                <a:moveTo>
                  <a:pt x="10867" y="21600"/>
                </a:moveTo>
                <a:lnTo>
                  <a:pt x="10867" y="21600"/>
                </a:lnTo>
                <a:cubicBezTo>
                  <a:pt x="13623" y="21600"/>
                  <a:pt x="16224" y="20529"/>
                  <a:pt x="18228" y="18711"/>
                </a:cubicBezTo>
                <a:cubicBezTo>
                  <a:pt x="20213" y="16740"/>
                  <a:pt x="21292" y="14311"/>
                  <a:pt x="21446" y="11556"/>
                </a:cubicBezTo>
                <a:cubicBezTo>
                  <a:pt x="21600" y="5625"/>
                  <a:pt x="16243" y="153"/>
                  <a:pt x="10733" y="0"/>
                </a:cubicBezTo>
                <a:cubicBezTo>
                  <a:pt x="7977" y="0"/>
                  <a:pt x="5376" y="1071"/>
                  <a:pt x="3526" y="3042"/>
                </a:cubicBezTo>
                <a:cubicBezTo>
                  <a:pt x="1387" y="5166"/>
                  <a:pt x="154" y="7902"/>
                  <a:pt x="0" y="10943"/>
                </a:cubicBezTo>
                <a:cubicBezTo>
                  <a:pt x="0" y="12321"/>
                  <a:pt x="308" y="13679"/>
                  <a:pt x="925" y="15057"/>
                </a:cubicBezTo>
                <a:cubicBezTo>
                  <a:pt x="1387" y="16281"/>
                  <a:pt x="2312" y="17487"/>
                  <a:pt x="3218" y="18405"/>
                </a:cubicBezTo>
                <a:cubicBezTo>
                  <a:pt x="5202" y="20376"/>
                  <a:pt x="7958" y="21600"/>
                  <a:pt x="10867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0" name="Google Shape;2090;p39"/>
          <p:cNvSpPr/>
          <p:nvPr/>
        </p:nvSpPr>
        <p:spPr>
          <a:xfrm>
            <a:off x="5114560" y="2639117"/>
            <a:ext cx="276896" cy="269130"/>
          </a:xfrm>
          <a:custGeom>
            <a:rect b="b" l="l" r="r" t="t"/>
            <a:pathLst>
              <a:path extrusionOk="0" h="21419" w="21494">
                <a:moveTo>
                  <a:pt x="7904" y="14482"/>
                </a:moveTo>
                <a:cubicBezTo>
                  <a:pt x="8133" y="15367"/>
                  <a:pt x="8346" y="16218"/>
                  <a:pt x="8575" y="17122"/>
                </a:cubicBezTo>
                <a:lnTo>
                  <a:pt x="9210" y="17122"/>
                </a:lnTo>
                <a:cubicBezTo>
                  <a:pt x="11698" y="17103"/>
                  <a:pt x="14220" y="17085"/>
                  <a:pt x="16709" y="17067"/>
                </a:cubicBezTo>
                <a:cubicBezTo>
                  <a:pt x="17026" y="17067"/>
                  <a:pt x="17379" y="17103"/>
                  <a:pt x="17714" y="17103"/>
                </a:cubicBezTo>
                <a:cubicBezTo>
                  <a:pt x="17856" y="17122"/>
                  <a:pt x="17996" y="17140"/>
                  <a:pt x="18138" y="17194"/>
                </a:cubicBezTo>
                <a:cubicBezTo>
                  <a:pt x="18667" y="17374"/>
                  <a:pt x="18756" y="17772"/>
                  <a:pt x="18367" y="18189"/>
                </a:cubicBezTo>
                <a:cubicBezTo>
                  <a:pt x="18332" y="18225"/>
                  <a:pt x="18314" y="18262"/>
                  <a:pt x="18260" y="18298"/>
                </a:cubicBezTo>
                <a:cubicBezTo>
                  <a:pt x="18471" y="18462"/>
                  <a:pt x="18667" y="18642"/>
                  <a:pt x="18878" y="18840"/>
                </a:cubicBezTo>
                <a:cubicBezTo>
                  <a:pt x="19566" y="19600"/>
                  <a:pt x="19424" y="20594"/>
                  <a:pt x="18560" y="21118"/>
                </a:cubicBezTo>
                <a:cubicBezTo>
                  <a:pt x="17872" y="21534"/>
                  <a:pt x="17148" y="21516"/>
                  <a:pt x="16496" y="21081"/>
                </a:cubicBezTo>
                <a:cubicBezTo>
                  <a:pt x="15754" y="20592"/>
                  <a:pt x="15614" y="19634"/>
                  <a:pt x="16160" y="18892"/>
                </a:cubicBezTo>
                <a:cubicBezTo>
                  <a:pt x="16267" y="18728"/>
                  <a:pt x="16407" y="18603"/>
                  <a:pt x="16567" y="18403"/>
                </a:cubicBezTo>
                <a:cubicBezTo>
                  <a:pt x="14449" y="18366"/>
                  <a:pt x="12402" y="18294"/>
                  <a:pt x="10233" y="18366"/>
                </a:cubicBezTo>
                <a:cubicBezTo>
                  <a:pt x="10762" y="18765"/>
                  <a:pt x="11063" y="19163"/>
                  <a:pt x="11063" y="19741"/>
                </a:cubicBezTo>
                <a:cubicBezTo>
                  <a:pt x="11063" y="20139"/>
                  <a:pt x="10904" y="20519"/>
                  <a:pt x="10639" y="20808"/>
                </a:cubicBezTo>
                <a:cubicBezTo>
                  <a:pt x="10040" y="21441"/>
                  <a:pt x="8857" y="21441"/>
                  <a:pt x="8151" y="20808"/>
                </a:cubicBezTo>
                <a:cubicBezTo>
                  <a:pt x="7463" y="20194"/>
                  <a:pt x="7534" y="19324"/>
                  <a:pt x="8344" y="18330"/>
                </a:cubicBezTo>
                <a:cubicBezTo>
                  <a:pt x="7674" y="18275"/>
                  <a:pt x="7356" y="17807"/>
                  <a:pt x="7179" y="17244"/>
                </a:cubicBezTo>
                <a:cubicBezTo>
                  <a:pt x="7003" y="16612"/>
                  <a:pt x="6861" y="15961"/>
                  <a:pt x="6701" y="15292"/>
                </a:cubicBezTo>
                <a:cubicBezTo>
                  <a:pt x="6366" y="13936"/>
                  <a:pt x="5978" y="12561"/>
                  <a:pt x="5660" y="11187"/>
                </a:cubicBezTo>
                <a:cubicBezTo>
                  <a:pt x="5132" y="8818"/>
                  <a:pt x="4654" y="6449"/>
                  <a:pt x="4159" y="4078"/>
                </a:cubicBezTo>
                <a:cubicBezTo>
                  <a:pt x="4053" y="3589"/>
                  <a:pt x="3949" y="3120"/>
                  <a:pt x="3860" y="2631"/>
                </a:cubicBezTo>
                <a:cubicBezTo>
                  <a:pt x="3842" y="2521"/>
                  <a:pt x="3806" y="2451"/>
                  <a:pt x="3753" y="2378"/>
                </a:cubicBezTo>
                <a:cubicBezTo>
                  <a:pt x="3700" y="2305"/>
                  <a:pt x="3611" y="2251"/>
                  <a:pt x="3507" y="2232"/>
                </a:cubicBezTo>
                <a:cubicBezTo>
                  <a:pt x="2748" y="1962"/>
                  <a:pt x="2024" y="1673"/>
                  <a:pt x="1285" y="1363"/>
                </a:cubicBezTo>
                <a:cubicBezTo>
                  <a:pt x="967" y="1254"/>
                  <a:pt x="667" y="1110"/>
                  <a:pt x="368" y="965"/>
                </a:cubicBezTo>
                <a:cubicBezTo>
                  <a:pt x="33" y="785"/>
                  <a:pt x="-74" y="512"/>
                  <a:pt x="50" y="259"/>
                </a:cubicBezTo>
                <a:cubicBezTo>
                  <a:pt x="157" y="7"/>
                  <a:pt x="386" y="-66"/>
                  <a:pt x="756" y="61"/>
                </a:cubicBezTo>
                <a:cubicBezTo>
                  <a:pt x="1498" y="314"/>
                  <a:pt x="2239" y="551"/>
                  <a:pt x="2978" y="803"/>
                </a:cubicBezTo>
                <a:cubicBezTo>
                  <a:pt x="3349" y="913"/>
                  <a:pt x="3702" y="1056"/>
                  <a:pt x="4073" y="1147"/>
                </a:cubicBezTo>
                <a:cubicBezTo>
                  <a:pt x="4479" y="1256"/>
                  <a:pt x="4761" y="1509"/>
                  <a:pt x="4868" y="1962"/>
                </a:cubicBezTo>
                <a:cubicBezTo>
                  <a:pt x="5132" y="3065"/>
                  <a:pt x="5414" y="4169"/>
                  <a:pt x="5698" y="5273"/>
                </a:cubicBezTo>
                <a:cubicBezTo>
                  <a:pt x="5733" y="5452"/>
                  <a:pt x="5804" y="5653"/>
                  <a:pt x="5840" y="5851"/>
                </a:cubicBezTo>
                <a:lnTo>
                  <a:pt x="7092" y="5851"/>
                </a:lnTo>
                <a:cubicBezTo>
                  <a:pt x="7569" y="5851"/>
                  <a:pt x="8044" y="5814"/>
                  <a:pt x="8522" y="5814"/>
                </a:cubicBezTo>
                <a:cubicBezTo>
                  <a:pt x="8928" y="5814"/>
                  <a:pt x="9157" y="5978"/>
                  <a:pt x="9174" y="6231"/>
                </a:cubicBezTo>
                <a:cubicBezTo>
                  <a:pt x="9192" y="6501"/>
                  <a:pt x="8946" y="6720"/>
                  <a:pt x="8522" y="6738"/>
                </a:cubicBezTo>
                <a:cubicBezTo>
                  <a:pt x="7904" y="6756"/>
                  <a:pt x="7323" y="6738"/>
                  <a:pt x="6703" y="6738"/>
                </a:cubicBezTo>
                <a:lnTo>
                  <a:pt x="6015" y="6738"/>
                </a:lnTo>
                <a:lnTo>
                  <a:pt x="7638" y="13267"/>
                </a:lnTo>
                <a:lnTo>
                  <a:pt x="17466" y="13267"/>
                </a:lnTo>
                <a:lnTo>
                  <a:pt x="20236" y="6538"/>
                </a:lnTo>
                <a:cubicBezTo>
                  <a:pt x="19690" y="6501"/>
                  <a:pt x="19248" y="6501"/>
                  <a:pt x="18771" y="6465"/>
                </a:cubicBezTo>
                <a:cubicBezTo>
                  <a:pt x="18525" y="6447"/>
                  <a:pt x="18260" y="6447"/>
                  <a:pt x="18012" y="6429"/>
                </a:cubicBezTo>
                <a:cubicBezTo>
                  <a:pt x="17659" y="6392"/>
                  <a:pt x="17501" y="6212"/>
                  <a:pt x="17501" y="5939"/>
                </a:cubicBezTo>
                <a:cubicBezTo>
                  <a:pt x="17501" y="5687"/>
                  <a:pt x="17643" y="5541"/>
                  <a:pt x="17979" y="5505"/>
                </a:cubicBezTo>
                <a:cubicBezTo>
                  <a:pt x="18578" y="5450"/>
                  <a:pt x="19177" y="5450"/>
                  <a:pt x="19797" y="5432"/>
                </a:cubicBezTo>
                <a:cubicBezTo>
                  <a:pt x="20096" y="5432"/>
                  <a:pt x="20414" y="5505"/>
                  <a:pt x="20696" y="5486"/>
                </a:cubicBezTo>
                <a:cubicBezTo>
                  <a:pt x="21277" y="5468"/>
                  <a:pt x="21526" y="5885"/>
                  <a:pt x="21490" y="6627"/>
                </a:cubicBezTo>
                <a:cubicBezTo>
                  <a:pt x="21455" y="6806"/>
                  <a:pt x="21419" y="7007"/>
                  <a:pt x="21315" y="7186"/>
                </a:cubicBezTo>
                <a:cubicBezTo>
                  <a:pt x="20820" y="8326"/>
                  <a:pt x="20292" y="9464"/>
                  <a:pt x="19797" y="10622"/>
                </a:cubicBezTo>
                <a:cubicBezTo>
                  <a:pt x="19408" y="11526"/>
                  <a:pt x="19037" y="12413"/>
                  <a:pt x="18684" y="13317"/>
                </a:cubicBezTo>
                <a:cubicBezTo>
                  <a:pt x="18525" y="13715"/>
                  <a:pt x="18296" y="14059"/>
                  <a:pt x="17996" y="14348"/>
                </a:cubicBezTo>
                <a:cubicBezTo>
                  <a:pt x="17890" y="14457"/>
                  <a:pt x="17750" y="14527"/>
                  <a:pt x="17590" y="14546"/>
                </a:cubicBezTo>
                <a:cubicBezTo>
                  <a:pt x="17326" y="14582"/>
                  <a:pt x="17044" y="14618"/>
                  <a:pt x="16778" y="14618"/>
                </a:cubicBezTo>
                <a:cubicBezTo>
                  <a:pt x="14253" y="14564"/>
                  <a:pt x="11714" y="14509"/>
                  <a:pt x="9190" y="14455"/>
                </a:cubicBezTo>
                <a:cubicBezTo>
                  <a:pt x="8766" y="14473"/>
                  <a:pt x="8342" y="14473"/>
                  <a:pt x="7902" y="14473"/>
                </a:cubicBezTo>
                <a:close/>
                <a:moveTo>
                  <a:pt x="18014" y="19836"/>
                </a:moveTo>
                <a:cubicBezTo>
                  <a:pt x="18014" y="19584"/>
                  <a:pt x="17697" y="19277"/>
                  <a:pt x="17450" y="19277"/>
                </a:cubicBezTo>
                <a:cubicBezTo>
                  <a:pt x="17257" y="19277"/>
                  <a:pt x="17062" y="19529"/>
                  <a:pt x="17044" y="19784"/>
                </a:cubicBezTo>
                <a:cubicBezTo>
                  <a:pt x="17044" y="20037"/>
                  <a:pt x="17273" y="20237"/>
                  <a:pt x="17572" y="20219"/>
                </a:cubicBezTo>
                <a:cubicBezTo>
                  <a:pt x="17819" y="20219"/>
                  <a:pt x="18014" y="20055"/>
                  <a:pt x="18014" y="19839"/>
                </a:cubicBezTo>
                <a:close/>
                <a:moveTo>
                  <a:pt x="9367" y="20107"/>
                </a:moveTo>
                <a:cubicBezTo>
                  <a:pt x="9474" y="20016"/>
                  <a:pt x="9632" y="19943"/>
                  <a:pt x="9685" y="19836"/>
                </a:cubicBezTo>
                <a:cubicBezTo>
                  <a:pt x="9774" y="19657"/>
                  <a:pt x="9685" y="19493"/>
                  <a:pt x="9509" y="19384"/>
                </a:cubicBezTo>
                <a:cubicBezTo>
                  <a:pt x="9403" y="19329"/>
                  <a:pt x="9316" y="19274"/>
                  <a:pt x="9210" y="19238"/>
                </a:cubicBezTo>
                <a:cubicBezTo>
                  <a:pt x="9034" y="19183"/>
                  <a:pt x="8875" y="19147"/>
                  <a:pt x="8768" y="19384"/>
                </a:cubicBezTo>
                <a:cubicBezTo>
                  <a:pt x="8679" y="19600"/>
                  <a:pt x="8732" y="19836"/>
                  <a:pt x="8910" y="19943"/>
                </a:cubicBezTo>
                <a:cubicBezTo>
                  <a:pt x="9070" y="19998"/>
                  <a:pt x="9210" y="20053"/>
                  <a:pt x="9370" y="201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1" name="Google Shape;2091;p39"/>
          <p:cNvSpPr/>
          <p:nvPr/>
        </p:nvSpPr>
        <p:spPr>
          <a:xfrm>
            <a:off x="5239913" y="2639888"/>
            <a:ext cx="86545" cy="124912"/>
          </a:xfrm>
          <a:custGeom>
            <a:rect b="b" l="l" r="r" t="t"/>
            <a:pathLst>
              <a:path extrusionOk="0" h="21389" w="21356">
                <a:moveTo>
                  <a:pt x="9114" y="17487"/>
                </a:moveTo>
                <a:lnTo>
                  <a:pt x="9114" y="16243"/>
                </a:lnTo>
                <a:cubicBezTo>
                  <a:pt x="9001" y="11493"/>
                  <a:pt x="8775" y="6709"/>
                  <a:pt x="8606" y="1920"/>
                </a:cubicBezTo>
                <a:cubicBezTo>
                  <a:pt x="8550" y="1567"/>
                  <a:pt x="8606" y="1220"/>
                  <a:pt x="8662" y="867"/>
                </a:cubicBezTo>
                <a:cubicBezTo>
                  <a:pt x="8775" y="363"/>
                  <a:pt x="9171" y="10"/>
                  <a:pt x="9954" y="10"/>
                </a:cubicBezTo>
                <a:cubicBezTo>
                  <a:pt x="10293" y="-29"/>
                  <a:pt x="10625" y="49"/>
                  <a:pt x="10907" y="167"/>
                </a:cubicBezTo>
                <a:cubicBezTo>
                  <a:pt x="11190" y="284"/>
                  <a:pt x="11359" y="519"/>
                  <a:pt x="11465" y="710"/>
                </a:cubicBezTo>
                <a:cubicBezTo>
                  <a:pt x="11578" y="985"/>
                  <a:pt x="11691" y="1293"/>
                  <a:pt x="11747" y="1607"/>
                </a:cubicBezTo>
                <a:cubicBezTo>
                  <a:pt x="11973" y="3982"/>
                  <a:pt x="12142" y="6356"/>
                  <a:pt x="12361" y="8731"/>
                </a:cubicBezTo>
                <a:cubicBezTo>
                  <a:pt x="12587" y="11146"/>
                  <a:pt x="12813" y="13560"/>
                  <a:pt x="13032" y="15969"/>
                </a:cubicBezTo>
                <a:cubicBezTo>
                  <a:pt x="13088" y="16243"/>
                  <a:pt x="13145" y="16513"/>
                  <a:pt x="13314" y="16983"/>
                </a:cubicBezTo>
                <a:cubicBezTo>
                  <a:pt x="13985" y="16439"/>
                  <a:pt x="14550" y="15969"/>
                  <a:pt x="15107" y="15543"/>
                </a:cubicBezTo>
                <a:cubicBezTo>
                  <a:pt x="15947" y="14843"/>
                  <a:pt x="16844" y="14182"/>
                  <a:pt x="17691" y="13442"/>
                </a:cubicBezTo>
                <a:cubicBezTo>
                  <a:pt x="17804" y="13364"/>
                  <a:pt x="17973" y="13207"/>
                  <a:pt x="18086" y="13129"/>
                </a:cubicBezTo>
                <a:cubicBezTo>
                  <a:pt x="19039" y="12507"/>
                  <a:pt x="20048" y="12429"/>
                  <a:pt x="20782" y="12855"/>
                </a:cubicBezTo>
                <a:cubicBezTo>
                  <a:pt x="21566" y="13359"/>
                  <a:pt x="21566" y="14098"/>
                  <a:pt x="20670" y="14838"/>
                </a:cubicBezTo>
                <a:cubicBezTo>
                  <a:pt x="18538" y="16473"/>
                  <a:pt x="16406" y="18109"/>
                  <a:pt x="14218" y="19740"/>
                </a:cubicBezTo>
                <a:cubicBezTo>
                  <a:pt x="13822" y="20053"/>
                  <a:pt x="13434" y="20361"/>
                  <a:pt x="13039" y="20714"/>
                </a:cubicBezTo>
                <a:cubicBezTo>
                  <a:pt x="12199" y="21414"/>
                  <a:pt x="11302" y="21571"/>
                  <a:pt x="10067" y="21179"/>
                </a:cubicBezTo>
                <a:cubicBezTo>
                  <a:pt x="9728" y="21062"/>
                  <a:pt x="9340" y="20944"/>
                  <a:pt x="9058" y="20753"/>
                </a:cubicBezTo>
                <a:cubicBezTo>
                  <a:pt x="6199" y="19235"/>
                  <a:pt x="3446" y="17639"/>
                  <a:pt x="1032" y="15773"/>
                </a:cubicBezTo>
                <a:cubicBezTo>
                  <a:pt x="693" y="15460"/>
                  <a:pt x="361" y="15073"/>
                  <a:pt x="135" y="14720"/>
                </a:cubicBezTo>
                <a:cubicBezTo>
                  <a:pt x="22" y="14524"/>
                  <a:pt x="-34" y="14294"/>
                  <a:pt x="22" y="14059"/>
                </a:cubicBezTo>
                <a:cubicBezTo>
                  <a:pt x="135" y="13824"/>
                  <a:pt x="305" y="13633"/>
                  <a:pt x="580" y="13516"/>
                </a:cubicBezTo>
                <a:cubicBezTo>
                  <a:pt x="862" y="13437"/>
                  <a:pt x="1138" y="13359"/>
                  <a:pt x="1364" y="13320"/>
                </a:cubicBezTo>
                <a:cubicBezTo>
                  <a:pt x="1702" y="13281"/>
                  <a:pt x="1921" y="13320"/>
                  <a:pt x="2204" y="13398"/>
                </a:cubicBezTo>
                <a:cubicBezTo>
                  <a:pt x="2818" y="13555"/>
                  <a:pt x="3326" y="13942"/>
                  <a:pt x="3884" y="14255"/>
                </a:cubicBezTo>
                <a:cubicBezTo>
                  <a:pt x="5401" y="15190"/>
                  <a:pt x="6799" y="16160"/>
                  <a:pt x="8317" y="17134"/>
                </a:cubicBezTo>
                <a:cubicBezTo>
                  <a:pt x="8542" y="17252"/>
                  <a:pt x="8825" y="17370"/>
                  <a:pt x="9100" y="1748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2" name="Google Shape;2092;p39"/>
          <p:cNvSpPr/>
          <p:nvPr/>
        </p:nvSpPr>
        <p:spPr>
          <a:xfrm>
            <a:off x="5512652" y="2638947"/>
            <a:ext cx="278523" cy="269434"/>
          </a:xfrm>
          <a:custGeom>
            <a:rect b="b" l="l" r="r" t="t"/>
            <a:pathLst>
              <a:path extrusionOk="0" h="21354" w="21429">
                <a:moveTo>
                  <a:pt x="8455" y="17050"/>
                </a:moveTo>
                <a:lnTo>
                  <a:pt x="10974" y="17050"/>
                </a:lnTo>
                <a:cubicBezTo>
                  <a:pt x="12915" y="17050"/>
                  <a:pt x="14855" y="17032"/>
                  <a:pt x="16780" y="17050"/>
                </a:cubicBezTo>
                <a:cubicBezTo>
                  <a:pt x="17130" y="17050"/>
                  <a:pt x="17463" y="17086"/>
                  <a:pt x="17812" y="17159"/>
                </a:cubicBezTo>
                <a:cubicBezTo>
                  <a:pt x="18459" y="17322"/>
                  <a:pt x="18565" y="17734"/>
                  <a:pt x="18109" y="18221"/>
                </a:cubicBezTo>
                <a:cubicBezTo>
                  <a:pt x="18074" y="18240"/>
                  <a:pt x="18074" y="18276"/>
                  <a:pt x="18092" y="18258"/>
                </a:cubicBezTo>
                <a:cubicBezTo>
                  <a:pt x="18336" y="18509"/>
                  <a:pt x="18633" y="18745"/>
                  <a:pt x="18844" y="19015"/>
                </a:cubicBezTo>
                <a:cubicBezTo>
                  <a:pt x="19265" y="19590"/>
                  <a:pt x="19177" y="20311"/>
                  <a:pt x="18686" y="20816"/>
                </a:cubicBezTo>
                <a:cubicBezTo>
                  <a:pt x="18004" y="21519"/>
                  <a:pt x="16798" y="21537"/>
                  <a:pt x="16098" y="20853"/>
                </a:cubicBezTo>
                <a:cubicBezTo>
                  <a:pt x="15575" y="20347"/>
                  <a:pt x="15504" y="19556"/>
                  <a:pt x="15925" y="18908"/>
                </a:cubicBezTo>
                <a:cubicBezTo>
                  <a:pt x="16030" y="18729"/>
                  <a:pt x="16169" y="18584"/>
                  <a:pt x="16362" y="18351"/>
                </a:cubicBezTo>
                <a:cubicBezTo>
                  <a:pt x="14281" y="18296"/>
                  <a:pt x="12252" y="18242"/>
                  <a:pt x="10120" y="18296"/>
                </a:cubicBezTo>
                <a:cubicBezTo>
                  <a:pt x="10661" y="18729"/>
                  <a:pt x="11011" y="19196"/>
                  <a:pt x="10926" y="19862"/>
                </a:cubicBezTo>
                <a:cubicBezTo>
                  <a:pt x="10890" y="20241"/>
                  <a:pt x="10699" y="20583"/>
                  <a:pt x="10419" y="20834"/>
                </a:cubicBezTo>
                <a:cubicBezTo>
                  <a:pt x="9737" y="21410"/>
                  <a:pt x="8600" y="21340"/>
                  <a:pt x="7953" y="20671"/>
                </a:cubicBezTo>
                <a:cubicBezTo>
                  <a:pt x="7376" y="20041"/>
                  <a:pt x="7462" y="19194"/>
                  <a:pt x="8232" y="18294"/>
                </a:cubicBezTo>
                <a:cubicBezTo>
                  <a:pt x="7376" y="18185"/>
                  <a:pt x="7148" y="17501"/>
                  <a:pt x="6956" y="16798"/>
                </a:cubicBezTo>
                <a:cubicBezTo>
                  <a:pt x="6782" y="16132"/>
                  <a:pt x="6677" y="15447"/>
                  <a:pt x="6501" y="14763"/>
                </a:cubicBezTo>
                <a:cubicBezTo>
                  <a:pt x="6098" y="13070"/>
                  <a:pt x="5627" y="11377"/>
                  <a:pt x="5260" y="9666"/>
                </a:cubicBezTo>
                <a:cubicBezTo>
                  <a:pt x="4804" y="7649"/>
                  <a:pt x="4437" y="5650"/>
                  <a:pt x="4019" y="3613"/>
                </a:cubicBezTo>
                <a:cubicBezTo>
                  <a:pt x="3966" y="3325"/>
                  <a:pt x="3860" y="3055"/>
                  <a:pt x="3845" y="2765"/>
                </a:cubicBezTo>
                <a:cubicBezTo>
                  <a:pt x="3810" y="2441"/>
                  <a:pt x="3654" y="2278"/>
                  <a:pt x="3372" y="2190"/>
                </a:cubicBezTo>
                <a:cubicBezTo>
                  <a:pt x="2655" y="1938"/>
                  <a:pt x="1955" y="1650"/>
                  <a:pt x="1255" y="1360"/>
                </a:cubicBezTo>
                <a:cubicBezTo>
                  <a:pt x="941" y="1251"/>
                  <a:pt x="644" y="1109"/>
                  <a:pt x="347" y="964"/>
                </a:cubicBezTo>
                <a:cubicBezTo>
                  <a:pt x="32" y="800"/>
                  <a:pt x="-56" y="549"/>
                  <a:pt x="32" y="279"/>
                </a:cubicBezTo>
                <a:cubicBezTo>
                  <a:pt x="138" y="28"/>
                  <a:pt x="364" y="-63"/>
                  <a:pt x="714" y="46"/>
                </a:cubicBezTo>
                <a:cubicBezTo>
                  <a:pt x="1152" y="191"/>
                  <a:pt x="1588" y="334"/>
                  <a:pt x="2025" y="479"/>
                </a:cubicBezTo>
                <a:cubicBezTo>
                  <a:pt x="2690" y="694"/>
                  <a:pt x="3337" y="948"/>
                  <a:pt x="4001" y="1145"/>
                </a:cubicBezTo>
                <a:cubicBezTo>
                  <a:pt x="4439" y="1272"/>
                  <a:pt x="4701" y="1523"/>
                  <a:pt x="4824" y="1993"/>
                </a:cubicBezTo>
                <a:cubicBezTo>
                  <a:pt x="5121" y="3216"/>
                  <a:pt x="5436" y="4442"/>
                  <a:pt x="5750" y="5666"/>
                </a:cubicBezTo>
                <a:cubicBezTo>
                  <a:pt x="5768" y="5702"/>
                  <a:pt x="5786" y="5757"/>
                  <a:pt x="5803" y="5829"/>
                </a:cubicBezTo>
                <a:cubicBezTo>
                  <a:pt x="5909" y="5847"/>
                  <a:pt x="6048" y="5866"/>
                  <a:pt x="6171" y="5866"/>
                </a:cubicBezTo>
                <a:cubicBezTo>
                  <a:pt x="6853" y="5847"/>
                  <a:pt x="7570" y="5829"/>
                  <a:pt x="8252" y="5829"/>
                </a:cubicBezTo>
                <a:cubicBezTo>
                  <a:pt x="8426" y="5829"/>
                  <a:pt x="8602" y="5847"/>
                  <a:pt x="8776" y="5866"/>
                </a:cubicBezTo>
                <a:cubicBezTo>
                  <a:pt x="8864" y="5884"/>
                  <a:pt x="8950" y="5920"/>
                  <a:pt x="9002" y="5974"/>
                </a:cubicBezTo>
                <a:cubicBezTo>
                  <a:pt x="9055" y="6047"/>
                  <a:pt x="9108" y="6119"/>
                  <a:pt x="9108" y="6226"/>
                </a:cubicBezTo>
                <a:cubicBezTo>
                  <a:pt x="9126" y="6317"/>
                  <a:pt x="9108" y="6405"/>
                  <a:pt x="9073" y="6478"/>
                </a:cubicBezTo>
                <a:cubicBezTo>
                  <a:pt x="9038" y="6550"/>
                  <a:pt x="8967" y="6604"/>
                  <a:pt x="8881" y="6641"/>
                </a:cubicBezTo>
                <a:cubicBezTo>
                  <a:pt x="8723" y="6695"/>
                  <a:pt x="8567" y="6749"/>
                  <a:pt x="8375" y="6749"/>
                </a:cubicBezTo>
                <a:cubicBezTo>
                  <a:pt x="7817" y="6749"/>
                  <a:pt x="7238" y="6731"/>
                  <a:pt x="6679" y="6731"/>
                </a:cubicBezTo>
                <a:lnTo>
                  <a:pt x="6067" y="6731"/>
                </a:lnTo>
                <a:cubicBezTo>
                  <a:pt x="6523" y="8930"/>
                  <a:pt x="7064" y="11074"/>
                  <a:pt x="7676" y="13215"/>
                </a:cubicBezTo>
                <a:lnTo>
                  <a:pt x="17381" y="13215"/>
                </a:lnTo>
                <a:cubicBezTo>
                  <a:pt x="18272" y="11017"/>
                  <a:pt x="19201" y="8803"/>
                  <a:pt x="20127" y="6532"/>
                </a:cubicBezTo>
                <a:cubicBezTo>
                  <a:pt x="19551" y="6496"/>
                  <a:pt x="19025" y="6496"/>
                  <a:pt x="18519" y="6459"/>
                </a:cubicBezTo>
                <a:cubicBezTo>
                  <a:pt x="18274" y="6459"/>
                  <a:pt x="18046" y="6423"/>
                  <a:pt x="17819" y="6387"/>
                </a:cubicBezTo>
                <a:cubicBezTo>
                  <a:pt x="17557" y="6332"/>
                  <a:pt x="17416" y="6135"/>
                  <a:pt x="17434" y="5900"/>
                </a:cubicBezTo>
                <a:cubicBezTo>
                  <a:pt x="17469" y="5648"/>
                  <a:pt x="17608" y="5539"/>
                  <a:pt x="17837" y="5503"/>
                </a:cubicBezTo>
                <a:cubicBezTo>
                  <a:pt x="18063" y="5467"/>
                  <a:pt x="18274" y="5449"/>
                  <a:pt x="18501" y="5430"/>
                </a:cubicBezTo>
                <a:cubicBezTo>
                  <a:pt x="19183" y="5449"/>
                  <a:pt x="19900" y="5449"/>
                  <a:pt x="20582" y="5485"/>
                </a:cubicBezTo>
                <a:cubicBezTo>
                  <a:pt x="21247" y="5539"/>
                  <a:pt x="21544" y="6006"/>
                  <a:pt x="21388" y="6675"/>
                </a:cubicBezTo>
                <a:cubicBezTo>
                  <a:pt x="21335" y="6908"/>
                  <a:pt x="21265" y="7144"/>
                  <a:pt x="21161" y="7377"/>
                </a:cubicBezTo>
                <a:cubicBezTo>
                  <a:pt x="20935" y="7898"/>
                  <a:pt x="20706" y="8404"/>
                  <a:pt x="20479" y="8927"/>
                </a:cubicBezTo>
                <a:cubicBezTo>
                  <a:pt x="19867" y="10369"/>
                  <a:pt x="19238" y="11828"/>
                  <a:pt x="18624" y="13304"/>
                </a:cubicBezTo>
                <a:cubicBezTo>
                  <a:pt x="18466" y="13664"/>
                  <a:pt x="18239" y="14006"/>
                  <a:pt x="17960" y="14294"/>
                </a:cubicBezTo>
                <a:cubicBezTo>
                  <a:pt x="17854" y="14403"/>
                  <a:pt x="17716" y="14473"/>
                  <a:pt x="17557" y="14509"/>
                </a:cubicBezTo>
                <a:cubicBezTo>
                  <a:pt x="17278" y="14564"/>
                  <a:pt x="16998" y="14582"/>
                  <a:pt x="16717" y="14582"/>
                </a:cubicBezTo>
                <a:cubicBezTo>
                  <a:pt x="14268" y="14545"/>
                  <a:pt x="11836" y="14473"/>
                  <a:pt x="9390" y="14419"/>
                </a:cubicBezTo>
                <a:cubicBezTo>
                  <a:pt x="9040" y="14419"/>
                  <a:pt x="8708" y="14382"/>
                  <a:pt x="8358" y="14382"/>
                </a:cubicBezTo>
                <a:cubicBezTo>
                  <a:pt x="8235" y="14382"/>
                  <a:pt x="8114" y="14400"/>
                  <a:pt x="7973" y="14400"/>
                </a:cubicBezTo>
                <a:cubicBezTo>
                  <a:pt x="8026" y="15336"/>
                  <a:pt x="8252" y="16202"/>
                  <a:pt x="8463" y="17047"/>
                </a:cubicBezTo>
                <a:close/>
                <a:moveTo>
                  <a:pt x="17304" y="20184"/>
                </a:moveTo>
                <a:cubicBezTo>
                  <a:pt x="17548" y="20202"/>
                  <a:pt x="17777" y="20057"/>
                  <a:pt x="17810" y="19860"/>
                </a:cubicBezTo>
                <a:cubicBezTo>
                  <a:pt x="17845" y="19608"/>
                  <a:pt x="17531" y="19266"/>
                  <a:pt x="17251" y="19248"/>
                </a:cubicBezTo>
                <a:cubicBezTo>
                  <a:pt x="17077" y="19230"/>
                  <a:pt x="16866" y="19445"/>
                  <a:pt x="16849" y="19699"/>
                </a:cubicBezTo>
                <a:cubicBezTo>
                  <a:pt x="16813" y="19969"/>
                  <a:pt x="17007" y="20150"/>
                  <a:pt x="17304" y="20186"/>
                </a:cubicBezTo>
                <a:lnTo>
                  <a:pt x="17304" y="20186"/>
                </a:lnTo>
                <a:close/>
                <a:moveTo>
                  <a:pt x="9242" y="20057"/>
                </a:moveTo>
                <a:cubicBezTo>
                  <a:pt x="9348" y="19966"/>
                  <a:pt x="9504" y="19912"/>
                  <a:pt x="9557" y="19787"/>
                </a:cubicBezTo>
                <a:cubicBezTo>
                  <a:pt x="9645" y="19608"/>
                  <a:pt x="9557" y="19445"/>
                  <a:pt x="9383" y="19336"/>
                </a:cubicBezTo>
                <a:cubicBezTo>
                  <a:pt x="9278" y="19282"/>
                  <a:pt x="9192" y="19228"/>
                  <a:pt x="9086" y="19191"/>
                </a:cubicBezTo>
                <a:cubicBezTo>
                  <a:pt x="8912" y="19137"/>
                  <a:pt x="8754" y="19101"/>
                  <a:pt x="8648" y="19318"/>
                </a:cubicBezTo>
                <a:cubicBezTo>
                  <a:pt x="8560" y="19534"/>
                  <a:pt x="8613" y="19769"/>
                  <a:pt x="8789" y="19876"/>
                </a:cubicBezTo>
                <a:cubicBezTo>
                  <a:pt x="8963" y="19966"/>
                  <a:pt x="9104" y="20003"/>
                  <a:pt x="9245" y="20055"/>
                </a:cubicBezTo>
                <a:lnTo>
                  <a:pt x="9245" y="2005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3" name="Google Shape;2093;p39"/>
          <p:cNvSpPr/>
          <p:nvPr/>
        </p:nvSpPr>
        <p:spPr>
          <a:xfrm>
            <a:off x="5635185" y="2645278"/>
            <a:ext cx="99689" cy="135567"/>
          </a:xfrm>
          <a:custGeom>
            <a:rect b="b" l="l" r="r" t="t"/>
            <a:pathLst>
              <a:path extrusionOk="0" h="21476" w="21531">
                <a:moveTo>
                  <a:pt x="8804" y="3083"/>
                </a:moveTo>
                <a:cubicBezTo>
                  <a:pt x="8317" y="3373"/>
                  <a:pt x="7921" y="3622"/>
                  <a:pt x="7526" y="3875"/>
                </a:cubicBezTo>
                <a:cubicBezTo>
                  <a:pt x="5859" y="4990"/>
                  <a:pt x="4235" y="6144"/>
                  <a:pt x="2617" y="7295"/>
                </a:cubicBezTo>
                <a:cubicBezTo>
                  <a:pt x="2271" y="7512"/>
                  <a:pt x="1882" y="7798"/>
                  <a:pt x="1438" y="7906"/>
                </a:cubicBezTo>
                <a:cubicBezTo>
                  <a:pt x="1240" y="7943"/>
                  <a:pt x="1042" y="7979"/>
                  <a:pt x="802" y="7943"/>
                </a:cubicBezTo>
                <a:cubicBezTo>
                  <a:pt x="604" y="7906"/>
                  <a:pt x="406" y="7870"/>
                  <a:pt x="264" y="7761"/>
                </a:cubicBezTo>
                <a:cubicBezTo>
                  <a:pt x="17" y="7580"/>
                  <a:pt x="-32" y="7186"/>
                  <a:pt x="17" y="6896"/>
                </a:cubicBezTo>
                <a:cubicBezTo>
                  <a:pt x="116" y="6643"/>
                  <a:pt x="413" y="6394"/>
                  <a:pt x="703" y="6176"/>
                </a:cubicBezTo>
                <a:cubicBezTo>
                  <a:pt x="3302" y="4269"/>
                  <a:pt x="5908" y="2394"/>
                  <a:pt x="8557" y="524"/>
                </a:cubicBezTo>
                <a:cubicBezTo>
                  <a:pt x="9342" y="-52"/>
                  <a:pt x="10274" y="-124"/>
                  <a:pt x="11256" y="166"/>
                </a:cubicBezTo>
                <a:cubicBezTo>
                  <a:pt x="11892" y="347"/>
                  <a:pt x="12485" y="524"/>
                  <a:pt x="13022" y="814"/>
                </a:cubicBezTo>
                <a:cubicBezTo>
                  <a:pt x="15282" y="1787"/>
                  <a:pt x="17536" y="2720"/>
                  <a:pt x="19796" y="3694"/>
                </a:cubicBezTo>
                <a:cubicBezTo>
                  <a:pt x="20284" y="3912"/>
                  <a:pt x="20679" y="4197"/>
                  <a:pt x="21123" y="4487"/>
                </a:cubicBezTo>
                <a:cubicBezTo>
                  <a:pt x="21370" y="4668"/>
                  <a:pt x="21469" y="4845"/>
                  <a:pt x="21519" y="5098"/>
                </a:cubicBezTo>
                <a:cubicBezTo>
                  <a:pt x="21568" y="5316"/>
                  <a:pt x="21469" y="5565"/>
                  <a:pt x="21321" y="5746"/>
                </a:cubicBezTo>
                <a:cubicBezTo>
                  <a:pt x="20975" y="6176"/>
                  <a:pt x="20389" y="6249"/>
                  <a:pt x="19802" y="6104"/>
                </a:cubicBezTo>
                <a:cubicBezTo>
                  <a:pt x="19166" y="5995"/>
                  <a:pt x="18524" y="5814"/>
                  <a:pt x="17987" y="5565"/>
                </a:cubicBezTo>
                <a:cubicBezTo>
                  <a:pt x="16220" y="4772"/>
                  <a:pt x="14454" y="3943"/>
                  <a:pt x="12688" y="3151"/>
                </a:cubicBezTo>
                <a:cubicBezTo>
                  <a:pt x="12392" y="3042"/>
                  <a:pt x="12201" y="2933"/>
                  <a:pt x="11756" y="2757"/>
                </a:cubicBezTo>
                <a:cubicBezTo>
                  <a:pt x="11707" y="3151"/>
                  <a:pt x="11657" y="3513"/>
                  <a:pt x="11657" y="3835"/>
                </a:cubicBezTo>
                <a:cubicBezTo>
                  <a:pt x="11707" y="8984"/>
                  <a:pt x="11756" y="14093"/>
                  <a:pt x="11805" y="19207"/>
                </a:cubicBezTo>
                <a:cubicBezTo>
                  <a:pt x="11805" y="19710"/>
                  <a:pt x="11707" y="20181"/>
                  <a:pt x="11509" y="20647"/>
                </a:cubicBezTo>
                <a:cubicBezTo>
                  <a:pt x="11410" y="20865"/>
                  <a:pt x="11213" y="21077"/>
                  <a:pt x="10972" y="21259"/>
                </a:cubicBezTo>
                <a:cubicBezTo>
                  <a:pt x="10675" y="21404"/>
                  <a:pt x="10385" y="21476"/>
                  <a:pt x="10039" y="21476"/>
                </a:cubicBezTo>
                <a:cubicBezTo>
                  <a:pt x="9743" y="21476"/>
                  <a:pt x="9403" y="21404"/>
                  <a:pt x="9156" y="21259"/>
                </a:cubicBezTo>
                <a:cubicBezTo>
                  <a:pt x="8909" y="21114"/>
                  <a:pt x="8712" y="20901"/>
                  <a:pt x="8669" y="20720"/>
                </a:cubicBezTo>
                <a:cubicBezTo>
                  <a:pt x="8471" y="20289"/>
                  <a:pt x="8372" y="19855"/>
                  <a:pt x="8372" y="19388"/>
                </a:cubicBezTo>
                <a:cubicBezTo>
                  <a:pt x="8471" y="16041"/>
                  <a:pt x="8619" y="12694"/>
                  <a:pt x="8718" y="9342"/>
                </a:cubicBezTo>
                <a:cubicBezTo>
                  <a:pt x="8817" y="7399"/>
                  <a:pt x="8817" y="5456"/>
                  <a:pt x="8817" y="3508"/>
                </a:cubicBezTo>
                <a:cubicBezTo>
                  <a:pt x="8916" y="3327"/>
                  <a:pt x="8866" y="3219"/>
                  <a:pt x="8817" y="30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4" name="Google Shape;2094;p39"/>
          <p:cNvSpPr/>
          <p:nvPr/>
        </p:nvSpPr>
        <p:spPr>
          <a:xfrm>
            <a:off x="6316630" y="2610178"/>
            <a:ext cx="303047" cy="298458"/>
          </a:xfrm>
          <a:custGeom>
            <a:rect b="b" l="l" r="r" t="t"/>
            <a:pathLst>
              <a:path extrusionOk="0" h="21600" w="21573">
                <a:moveTo>
                  <a:pt x="21492" y="4294"/>
                </a:moveTo>
                <a:cubicBezTo>
                  <a:pt x="21460" y="3620"/>
                  <a:pt x="21395" y="2928"/>
                  <a:pt x="21331" y="2270"/>
                </a:cubicBezTo>
                <a:cubicBezTo>
                  <a:pt x="21299" y="1941"/>
                  <a:pt x="21266" y="1612"/>
                  <a:pt x="21234" y="1283"/>
                </a:cubicBezTo>
                <a:cubicBezTo>
                  <a:pt x="21169" y="445"/>
                  <a:pt x="20796" y="50"/>
                  <a:pt x="20086" y="0"/>
                </a:cubicBezTo>
                <a:lnTo>
                  <a:pt x="19114" y="0"/>
                </a:lnTo>
                <a:cubicBezTo>
                  <a:pt x="19033" y="17"/>
                  <a:pt x="18954" y="17"/>
                  <a:pt x="18889" y="33"/>
                </a:cubicBezTo>
                <a:cubicBezTo>
                  <a:pt x="18728" y="50"/>
                  <a:pt x="18549" y="66"/>
                  <a:pt x="18388" y="83"/>
                </a:cubicBezTo>
                <a:cubicBezTo>
                  <a:pt x="17887" y="116"/>
                  <a:pt x="17368" y="132"/>
                  <a:pt x="16883" y="166"/>
                </a:cubicBezTo>
                <a:cubicBezTo>
                  <a:pt x="15768" y="232"/>
                  <a:pt x="14601" y="281"/>
                  <a:pt x="13453" y="362"/>
                </a:cubicBezTo>
                <a:cubicBezTo>
                  <a:pt x="13194" y="379"/>
                  <a:pt x="12691" y="462"/>
                  <a:pt x="12384" y="724"/>
                </a:cubicBezTo>
                <a:lnTo>
                  <a:pt x="11946" y="1087"/>
                </a:lnTo>
                <a:cubicBezTo>
                  <a:pt x="10766" y="2090"/>
                  <a:pt x="9536" y="3127"/>
                  <a:pt x="8435" y="4245"/>
                </a:cubicBezTo>
                <a:cubicBezTo>
                  <a:pt x="6704" y="5989"/>
                  <a:pt x="4972" y="7782"/>
                  <a:pt x="3321" y="9524"/>
                </a:cubicBezTo>
                <a:cubicBezTo>
                  <a:pt x="2624" y="10265"/>
                  <a:pt x="1914" y="11004"/>
                  <a:pt x="1201" y="11728"/>
                </a:cubicBezTo>
                <a:cubicBezTo>
                  <a:pt x="1169" y="11745"/>
                  <a:pt x="1169" y="11761"/>
                  <a:pt x="1152" y="11794"/>
                </a:cubicBezTo>
                <a:cubicBezTo>
                  <a:pt x="1120" y="11828"/>
                  <a:pt x="1087" y="11877"/>
                  <a:pt x="1055" y="11894"/>
                </a:cubicBezTo>
                <a:cubicBezTo>
                  <a:pt x="617" y="12123"/>
                  <a:pt x="391" y="12535"/>
                  <a:pt x="181" y="12931"/>
                </a:cubicBezTo>
                <a:lnTo>
                  <a:pt x="149" y="13030"/>
                </a:lnTo>
                <a:cubicBezTo>
                  <a:pt x="35" y="13227"/>
                  <a:pt x="-12" y="13458"/>
                  <a:pt x="2" y="13672"/>
                </a:cubicBezTo>
                <a:cubicBezTo>
                  <a:pt x="35" y="13901"/>
                  <a:pt x="100" y="14116"/>
                  <a:pt x="245" y="14280"/>
                </a:cubicBezTo>
                <a:cubicBezTo>
                  <a:pt x="1847" y="16385"/>
                  <a:pt x="3449" y="18409"/>
                  <a:pt x="5358" y="20137"/>
                </a:cubicBezTo>
                <a:cubicBezTo>
                  <a:pt x="5941" y="20662"/>
                  <a:pt x="6621" y="21074"/>
                  <a:pt x="7219" y="21403"/>
                </a:cubicBezTo>
                <a:cubicBezTo>
                  <a:pt x="7396" y="21519"/>
                  <a:pt x="7608" y="21583"/>
                  <a:pt x="7834" y="21600"/>
                </a:cubicBezTo>
                <a:cubicBezTo>
                  <a:pt x="8125" y="21600"/>
                  <a:pt x="8384" y="21437"/>
                  <a:pt x="8659" y="21155"/>
                </a:cubicBezTo>
                <a:cubicBezTo>
                  <a:pt x="8885" y="20925"/>
                  <a:pt x="9127" y="20679"/>
                  <a:pt x="9371" y="20447"/>
                </a:cubicBezTo>
                <a:cubicBezTo>
                  <a:pt x="9888" y="19922"/>
                  <a:pt x="10440" y="19377"/>
                  <a:pt x="10990" y="18868"/>
                </a:cubicBezTo>
                <a:cubicBezTo>
                  <a:pt x="12284" y="17668"/>
                  <a:pt x="13612" y="16434"/>
                  <a:pt x="14890" y="15249"/>
                </a:cubicBezTo>
                <a:cubicBezTo>
                  <a:pt x="16055" y="14162"/>
                  <a:pt x="17268" y="13044"/>
                  <a:pt x="18467" y="11941"/>
                </a:cubicBezTo>
                <a:cubicBezTo>
                  <a:pt x="19163" y="11300"/>
                  <a:pt x="19843" y="10625"/>
                  <a:pt x="20505" y="9967"/>
                </a:cubicBezTo>
                <a:cubicBezTo>
                  <a:pt x="20682" y="9787"/>
                  <a:pt x="20877" y="9605"/>
                  <a:pt x="21071" y="9408"/>
                </a:cubicBezTo>
                <a:cubicBezTo>
                  <a:pt x="21427" y="9063"/>
                  <a:pt x="21588" y="8684"/>
                  <a:pt x="21572" y="8241"/>
                </a:cubicBezTo>
                <a:cubicBezTo>
                  <a:pt x="21555" y="7779"/>
                  <a:pt x="21555" y="7303"/>
                  <a:pt x="21555" y="6842"/>
                </a:cubicBezTo>
                <a:cubicBezTo>
                  <a:pt x="21539" y="6020"/>
                  <a:pt x="21539" y="5147"/>
                  <a:pt x="21490" y="4292"/>
                </a:cubicBezTo>
                <a:close/>
                <a:moveTo>
                  <a:pt x="20407" y="7798"/>
                </a:moveTo>
                <a:cubicBezTo>
                  <a:pt x="20424" y="7947"/>
                  <a:pt x="20391" y="8094"/>
                  <a:pt x="20326" y="8243"/>
                </a:cubicBezTo>
                <a:cubicBezTo>
                  <a:pt x="20277" y="8376"/>
                  <a:pt x="20179" y="8506"/>
                  <a:pt x="20067" y="8605"/>
                </a:cubicBezTo>
                <a:cubicBezTo>
                  <a:pt x="17398" y="11122"/>
                  <a:pt x="15358" y="13030"/>
                  <a:pt x="13449" y="14839"/>
                </a:cubicBezTo>
                <a:cubicBezTo>
                  <a:pt x="12301" y="15942"/>
                  <a:pt x="11118" y="17043"/>
                  <a:pt x="9986" y="18113"/>
                </a:cubicBezTo>
                <a:cubicBezTo>
                  <a:pt x="9371" y="18688"/>
                  <a:pt x="8773" y="19280"/>
                  <a:pt x="8158" y="19841"/>
                </a:cubicBezTo>
                <a:cubicBezTo>
                  <a:pt x="8060" y="19924"/>
                  <a:pt x="7981" y="20004"/>
                  <a:pt x="7867" y="20104"/>
                </a:cubicBezTo>
                <a:cubicBezTo>
                  <a:pt x="7834" y="20137"/>
                  <a:pt x="7769" y="20186"/>
                  <a:pt x="7720" y="20236"/>
                </a:cubicBezTo>
                <a:cubicBezTo>
                  <a:pt x="7590" y="20137"/>
                  <a:pt x="7445" y="20056"/>
                  <a:pt x="7315" y="19957"/>
                </a:cubicBezTo>
                <a:cubicBezTo>
                  <a:pt x="6975" y="19744"/>
                  <a:pt x="6651" y="19512"/>
                  <a:pt x="6360" y="19249"/>
                </a:cubicBezTo>
                <a:cubicBezTo>
                  <a:pt x="4418" y="17473"/>
                  <a:pt x="2769" y="15416"/>
                  <a:pt x="1393" y="13640"/>
                </a:cubicBezTo>
                <a:cubicBezTo>
                  <a:pt x="1246" y="13460"/>
                  <a:pt x="1232" y="13295"/>
                  <a:pt x="1344" y="13131"/>
                </a:cubicBezTo>
                <a:lnTo>
                  <a:pt x="1376" y="13065"/>
                </a:lnTo>
                <a:cubicBezTo>
                  <a:pt x="1490" y="12869"/>
                  <a:pt x="1619" y="12670"/>
                  <a:pt x="1782" y="12490"/>
                </a:cubicBezTo>
                <a:cubicBezTo>
                  <a:pt x="2282" y="11981"/>
                  <a:pt x="2753" y="11486"/>
                  <a:pt x="3237" y="10994"/>
                </a:cubicBezTo>
                <a:cubicBezTo>
                  <a:pt x="5438" y="8740"/>
                  <a:pt x="7704" y="6403"/>
                  <a:pt x="9968" y="4152"/>
                </a:cubicBezTo>
                <a:cubicBezTo>
                  <a:pt x="10485" y="3642"/>
                  <a:pt x="11053" y="3164"/>
                  <a:pt x="11602" y="2705"/>
                </a:cubicBezTo>
                <a:cubicBezTo>
                  <a:pt x="11959" y="2409"/>
                  <a:pt x="12331" y="2096"/>
                  <a:pt x="12687" y="1784"/>
                </a:cubicBezTo>
                <a:cubicBezTo>
                  <a:pt x="13060" y="1438"/>
                  <a:pt x="13512" y="1422"/>
                  <a:pt x="13982" y="1389"/>
                </a:cubicBezTo>
                <a:cubicBezTo>
                  <a:pt x="14031" y="1389"/>
                  <a:pt x="14096" y="1389"/>
                  <a:pt x="14143" y="1372"/>
                </a:cubicBezTo>
                <a:cubicBezTo>
                  <a:pt x="15566" y="1273"/>
                  <a:pt x="17007" y="1209"/>
                  <a:pt x="18398" y="1142"/>
                </a:cubicBezTo>
                <a:cubicBezTo>
                  <a:pt x="18836" y="1126"/>
                  <a:pt x="19255" y="1109"/>
                  <a:pt x="19693" y="1076"/>
                </a:cubicBezTo>
                <a:lnTo>
                  <a:pt x="19725" y="1076"/>
                </a:lnTo>
                <a:cubicBezTo>
                  <a:pt x="19790" y="1076"/>
                  <a:pt x="19856" y="1076"/>
                  <a:pt x="19951" y="1093"/>
                </a:cubicBezTo>
                <a:cubicBezTo>
                  <a:pt x="19984" y="1093"/>
                  <a:pt x="20033" y="1109"/>
                  <a:pt x="20081" y="1109"/>
                </a:cubicBezTo>
                <a:cubicBezTo>
                  <a:pt x="20114" y="1505"/>
                  <a:pt x="20130" y="1900"/>
                  <a:pt x="20179" y="2293"/>
                </a:cubicBezTo>
                <a:cubicBezTo>
                  <a:pt x="20261" y="3280"/>
                  <a:pt x="20326" y="4234"/>
                  <a:pt x="20373" y="5205"/>
                </a:cubicBezTo>
                <a:cubicBezTo>
                  <a:pt x="20405" y="5731"/>
                  <a:pt x="20405" y="6258"/>
                  <a:pt x="20389" y="6784"/>
                </a:cubicBezTo>
                <a:cubicBezTo>
                  <a:pt x="20405" y="7130"/>
                  <a:pt x="20405" y="7459"/>
                  <a:pt x="20405" y="780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5" name="Google Shape;2095;p39"/>
          <p:cNvSpPr/>
          <p:nvPr/>
        </p:nvSpPr>
        <p:spPr>
          <a:xfrm>
            <a:off x="6512177" y="2652473"/>
            <a:ext cx="66411" cy="62315"/>
          </a:xfrm>
          <a:custGeom>
            <a:rect b="b" l="l" r="r" t="t"/>
            <a:pathLst>
              <a:path extrusionOk="0" h="21525" w="21527">
                <a:moveTo>
                  <a:pt x="9730" y="0"/>
                </a:moveTo>
                <a:lnTo>
                  <a:pt x="9582" y="0"/>
                </a:lnTo>
                <a:cubicBezTo>
                  <a:pt x="7152" y="79"/>
                  <a:pt x="4935" y="1097"/>
                  <a:pt x="3173" y="2905"/>
                </a:cubicBezTo>
                <a:cubicBezTo>
                  <a:pt x="1179" y="5029"/>
                  <a:pt x="1" y="7855"/>
                  <a:pt x="1" y="10760"/>
                </a:cubicBezTo>
                <a:cubicBezTo>
                  <a:pt x="-73" y="16650"/>
                  <a:pt x="4573" y="21442"/>
                  <a:pt x="10472" y="21521"/>
                </a:cubicBezTo>
                <a:lnTo>
                  <a:pt x="10769" y="21521"/>
                </a:lnTo>
                <a:cubicBezTo>
                  <a:pt x="13644" y="21600"/>
                  <a:pt x="16445" y="20424"/>
                  <a:pt x="18513" y="18379"/>
                </a:cubicBezTo>
                <a:cubicBezTo>
                  <a:pt x="19468" y="17361"/>
                  <a:pt x="20210" y="16175"/>
                  <a:pt x="20794" y="14920"/>
                </a:cubicBezTo>
                <a:cubicBezTo>
                  <a:pt x="21314" y="13586"/>
                  <a:pt x="21527" y="12173"/>
                  <a:pt x="21527" y="10840"/>
                </a:cubicBezTo>
                <a:cubicBezTo>
                  <a:pt x="21527" y="4555"/>
                  <a:pt x="16732" y="158"/>
                  <a:pt x="9730" y="0"/>
                </a:cubicBezTo>
                <a:close/>
                <a:moveTo>
                  <a:pt x="5529" y="7697"/>
                </a:moveTo>
                <a:cubicBezTo>
                  <a:pt x="5900" y="6759"/>
                  <a:pt x="6196" y="6047"/>
                  <a:pt x="6707" y="5810"/>
                </a:cubicBezTo>
                <a:cubicBezTo>
                  <a:pt x="6855" y="5731"/>
                  <a:pt x="6929" y="5731"/>
                  <a:pt x="7152" y="5731"/>
                </a:cubicBezTo>
                <a:cubicBezTo>
                  <a:pt x="7523" y="5731"/>
                  <a:pt x="7884" y="5889"/>
                  <a:pt x="8181" y="6047"/>
                </a:cubicBezTo>
                <a:cubicBezTo>
                  <a:pt x="8255" y="6126"/>
                  <a:pt x="8330" y="6126"/>
                  <a:pt x="8330" y="6126"/>
                </a:cubicBezTo>
                <a:cubicBezTo>
                  <a:pt x="8404" y="6126"/>
                  <a:pt x="8478" y="6126"/>
                  <a:pt x="8478" y="6047"/>
                </a:cubicBezTo>
                <a:cubicBezTo>
                  <a:pt x="8552" y="5968"/>
                  <a:pt x="8626" y="5968"/>
                  <a:pt x="8626" y="5889"/>
                </a:cubicBezTo>
                <a:cubicBezTo>
                  <a:pt x="8701" y="5810"/>
                  <a:pt x="8701" y="5731"/>
                  <a:pt x="8701" y="5731"/>
                </a:cubicBezTo>
                <a:lnTo>
                  <a:pt x="8701" y="5652"/>
                </a:lnTo>
                <a:cubicBezTo>
                  <a:pt x="9072" y="5810"/>
                  <a:pt x="9368" y="5889"/>
                  <a:pt x="9730" y="5968"/>
                </a:cubicBezTo>
                <a:cubicBezTo>
                  <a:pt x="10834" y="6284"/>
                  <a:pt x="12012" y="6749"/>
                  <a:pt x="13124" y="7302"/>
                </a:cubicBezTo>
                <a:cubicBezTo>
                  <a:pt x="15193" y="8399"/>
                  <a:pt x="15332" y="10365"/>
                  <a:pt x="15118" y="11857"/>
                </a:cubicBezTo>
                <a:cubicBezTo>
                  <a:pt x="14747" y="13745"/>
                  <a:pt x="13792" y="14841"/>
                  <a:pt x="11872" y="15237"/>
                </a:cubicBezTo>
                <a:cubicBezTo>
                  <a:pt x="9294" y="15711"/>
                  <a:pt x="7449" y="15079"/>
                  <a:pt x="6122" y="13428"/>
                </a:cubicBezTo>
                <a:cubicBezTo>
                  <a:pt x="4870" y="11778"/>
                  <a:pt x="4722" y="9970"/>
                  <a:pt x="5529" y="7697"/>
                </a:cubicBezTo>
                <a:lnTo>
                  <a:pt x="5529" y="76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6" name="Google Shape;2096;p39"/>
          <p:cNvSpPr/>
          <p:nvPr/>
        </p:nvSpPr>
        <p:spPr>
          <a:xfrm>
            <a:off x="6740204" y="2664848"/>
            <a:ext cx="272939" cy="243297"/>
          </a:xfrm>
          <a:custGeom>
            <a:rect b="b" l="l" r="r" t="t"/>
            <a:pathLst>
              <a:path extrusionOk="0" h="21450" w="21386">
                <a:moveTo>
                  <a:pt x="17642" y="2015"/>
                </a:moveTo>
                <a:lnTo>
                  <a:pt x="19316" y="2015"/>
                </a:lnTo>
                <a:cubicBezTo>
                  <a:pt x="19493" y="1995"/>
                  <a:pt x="19708" y="2015"/>
                  <a:pt x="19885" y="2055"/>
                </a:cubicBezTo>
                <a:cubicBezTo>
                  <a:pt x="19974" y="2075"/>
                  <a:pt x="20046" y="2116"/>
                  <a:pt x="20098" y="2176"/>
                </a:cubicBezTo>
                <a:cubicBezTo>
                  <a:pt x="20151" y="2216"/>
                  <a:pt x="20205" y="2297"/>
                  <a:pt x="20259" y="2375"/>
                </a:cubicBezTo>
                <a:cubicBezTo>
                  <a:pt x="20295" y="2456"/>
                  <a:pt x="20313" y="2537"/>
                  <a:pt x="20331" y="2635"/>
                </a:cubicBezTo>
                <a:cubicBezTo>
                  <a:pt x="20348" y="2733"/>
                  <a:pt x="20331" y="2817"/>
                  <a:pt x="20295" y="2915"/>
                </a:cubicBezTo>
                <a:cubicBezTo>
                  <a:pt x="19992" y="4198"/>
                  <a:pt x="19672" y="5499"/>
                  <a:pt x="19405" y="6803"/>
                </a:cubicBezTo>
                <a:cubicBezTo>
                  <a:pt x="19139" y="8046"/>
                  <a:pt x="18906" y="9289"/>
                  <a:pt x="18621" y="10529"/>
                </a:cubicBezTo>
                <a:cubicBezTo>
                  <a:pt x="18567" y="10769"/>
                  <a:pt x="18444" y="10970"/>
                  <a:pt x="18283" y="11149"/>
                </a:cubicBezTo>
                <a:cubicBezTo>
                  <a:pt x="17998" y="11449"/>
                  <a:pt x="17678" y="11750"/>
                  <a:pt x="17358" y="12012"/>
                </a:cubicBezTo>
                <a:cubicBezTo>
                  <a:pt x="14579" y="14236"/>
                  <a:pt x="11819" y="16459"/>
                  <a:pt x="9041" y="18665"/>
                </a:cubicBezTo>
                <a:cubicBezTo>
                  <a:pt x="8239" y="19306"/>
                  <a:pt x="7457" y="19969"/>
                  <a:pt x="6655" y="20589"/>
                </a:cubicBezTo>
                <a:cubicBezTo>
                  <a:pt x="6335" y="20849"/>
                  <a:pt x="5978" y="21071"/>
                  <a:pt x="5622" y="21290"/>
                </a:cubicBezTo>
                <a:cubicBezTo>
                  <a:pt x="5107" y="21570"/>
                  <a:pt x="4802" y="21489"/>
                  <a:pt x="4446" y="20990"/>
                </a:cubicBezTo>
                <a:cubicBezTo>
                  <a:pt x="4197" y="20630"/>
                  <a:pt x="3964" y="20269"/>
                  <a:pt x="3751" y="19888"/>
                </a:cubicBezTo>
                <a:cubicBezTo>
                  <a:pt x="2611" y="17864"/>
                  <a:pt x="1473" y="15839"/>
                  <a:pt x="332" y="13797"/>
                </a:cubicBezTo>
                <a:cubicBezTo>
                  <a:pt x="297" y="13756"/>
                  <a:pt x="297" y="13696"/>
                  <a:pt x="261" y="13656"/>
                </a:cubicBezTo>
                <a:cubicBezTo>
                  <a:pt x="-203" y="12574"/>
                  <a:pt x="-6" y="12254"/>
                  <a:pt x="527" y="11752"/>
                </a:cubicBezTo>
                <a:cubicBezTo>
                  <a:pt x="2309" y="10108"/>
                  <a:pt x="4054" y="8447"/>
                  <a:pt x="5853" y="6843"/>
                </a:cubicBezTo>
                <a:cubicBezTo>
                  <a:pt x="7526" y="5361"/>
                  <a:pt x="9272" y="3956"/>
                  <a:pt x="10981" y="2494"/>
                </a:cubicBezTo>
                <a:cubicBezTo>
                  <a:pt x="11463" y="2093"/>
                  <a:pt x="11942" y="1874"/>
                  <a:pt x="12547" y="1894"/>
                </a:cubicBezTo>
                <a:cubicBezTo>
                  <a:pt x="13526" y="1934"/>
                  <a:pt x="14505" y="1914"/>
                  <a:pt x="15485" y="1934"/>
                </a:cubicBezTo>
                <a:cubicBezTo>
                  <a:pt x="15751" y="1934"/>
                  <a:pt x="15966" y="1874"/>
                  <a:pt x="16143" y="1614"/>
                </a:cubicBezTo>
                <a:cubicBezTo>
                  <a:pt x="16820" y="593"/>
                  <a:pt x="17763" y="91"/>
                  <a:pt x="18868" y="10"/>
                </a:cubicBezTo>
                <a:cubicBezTo>
                  <a:pt x="19437" y="-30"/>
                  <a:pt x="20008" y="51"/>
                  <a:pt x="20577" y="131"/>
                </a:cubicBezTo>
                <a:cubicBezTo>
                  <a:pt x="20754" y="172"/>
                  <a:pt x="20915" y="252"/>
                  <a:pt x="21059" y="351"/>
                </a:cubicBezTo>
                <a:cubicBezTo>
                  <a:pt x="21184" y="431"/>
                  <a:pt x="21289" y="550"/>
                  <a:pt x="21343" y="711"/>
                </a:cubicBezTo>
                <a:cubicBezTo>
                  <a:pt x="21397" y="852"/>
                  <a:pt x="21397" y="1011"/>
                  <a:pt x="21361" y="1173"/>
                </a:cubicBezTo>
                <a:cubicBezTo>
                  <a:pt x="21325" y="1334"/>
                  <a:pt x="21236" y="1453"/>
                  <a:pt x="21112" y="1533"/>
                </a:cubicBezTo>
                <a:cubicBezTo>
                  <a:pt x="20989" y="1614"/>
                  <a:pt x="20864" y="1654"/>
                  <a:pt x="20720" y="1654"/>
                </a:cubicBezTo>
                <a:cubicBezTo>
                  <a:pt x="20543" y="1634"/>
                  <a:pt x="20346" y="1594"/>
                  <a:pt x="20169" y="1513"/>
                </a:cubicBezTo>
                <a:cubicBezTo>
                  <a:pt x="19280" y="1233"/>
                  <a:pt x="18442" y="1314"/>
                  <a:pt x="17658" y="1874"/>
                </a:cubicBezTo>
                <a:cubicBezTo>
                  <a:pt x="17640" y="1914"/>
                  <a:pt x="17640" y="1974"/>
                  <a:pt x="17640" y="2015"/>
                </a:cubicBezTo>
                <a:close/>
                <a:moveTo>
                  <a:pt x="1063" y="13018"/>
                </a:moveTo>
                <a:cubicBezTo>
                  <a:pt x="2470" y="15423"/>
                  <a:pt x="3931" y="17647"/>
                  <a:pt x="5425" y="19891"/>
                </a:cubicBezTo>
                <a:cubicBezTo>
                  <a:pt x="5620" y="19750"/>
                  <a:pt x="5799" y="19631"/>
                  <a:pt x="5940" y="19510"/>
                </a:cubicBezTo>
                <a:cubicBezTo>
                  <a:pt x="8380" y="17526"/>
                  <a:pt x="10838" y="15542"/>
                  <a:pt x="13278" y="13537"/>
                </a:cubicBezTo>
                <a:cubicBezTo>
                  <a:pt x="14613" y="12435"/>
                  <a:pt x="15912" y="11293"/>
                  <a:pt x="17214" y="10151"/>
                </a:cubicBezTo>
                <a:cubicBezTo>
                  <a:pt x="17375" y="10010"/>
                  <a:pt x="17481" y="9790"/>
                  <a:pt x="17534" y="9589"/>
                </a:cubicBezTo>
                <a:cubicBezTo>
                  <a:pt x="17998" y="7665"/>
                  <a:pt x="18442" y="5721"/>
                  <a:pt x="18870" y="3777"/>
                </a:cubicBezTo>
                <a:cubicBezTo>
                  <a:pt x="18906" y="3656"/>
                  <a:pt x="18906" y="3538"/>
                  <a:pt x="18941" y="3336"/>
                </a:cubicBezTo>
                <a:lnTo>
                  <a:pt x="16591" y="3235"/>
                </a:lnTo>
                <a:cubicBezTo>
                  <a:pt x="16538" y="3515"/>
                  <a:pt x="16484" y="3737"/>
                  <a:pt x="16448" y="3936"/>
                </a:cubicBezTo>
                <a:cubicBezTo>
                  <a:pt x="16609" y="4057"/>
                  <a:pt x="16732" y="4135"/>
                  <a:pt x="16840" y="4236"/>
                </a:cubicBezTo>
                <a:cubicBezTo>
                  <a:pt x="17304" y="4677"/>
                  <a:pt x="17445" y="5298"/>
                  <a:pt x="17196" y="5900"/>
                </a:cubicBezTo>
                <a:cubicBezTo>
                  <a:pt x="17089" y="6180"/>
                  <a:pt x="16930" y="6442"/>
                  <a:pt x="16714" y="6641"/>
                </a:cubicBezTo>
                <a:cubicBezTo>
                  <a:pt x="16499" y="6841"/>
                  <a:pt x="16251" y="6982"/>
                  <a:pt x="16002" y="7062"/>
                </a:cubicBezTo>
                <a:cubicBezTo>
                  <a:pt x="15095" y="7342"/>
                  <a:pt x="14328" y="6641"/>
                  <a:pt x="14328" y="5580"/>
                </a:cubicBezTo>
                <a:cubicBezTo>
                  <a:pt x="14328" y="4980"/>
                  <a:pt x="14541" y="4518"/>
                  <a:pt x="14969" y="4198"/>
                </a:cubicBezTo>
                <a:cubicBezTo>
                  <a:pt x="15308" y="3939"/>
                  <a:pt x="15397" y="3618"/>
                  <a:pt x="15361" y="3197"/>
                </a:cubicBezTo>
                <a:cubicBezTo>
                  <a:pt x="15325" y="3177"/>
                  <a:pt x="15308" y="3157"/>
                  <a:pt x="15272" y="3157"/>
                </a:cubicBezTo>
                <a:cubicBezTo>
                  <a:pt x="14346" y="3117"/>
                  <a:pt x="13419" y="3096"/>
                  <a:pt x="12476" y="3076"/>
                </a:cubicBezTo>
                <a:cubicBezTo>
                  <a:pt x="12314" y="3096"/>
                  <a:pt x="12155" y="3137"/>
                  <a:pt x="12048" y="3258"/>
                </a:cubicBezTo>
                <a:cubicBezTo>
                  <a:pt x="9126" y="5663"/>
                  <a:pt x="6189" y="8068"/>
                  <a:pt x="3411" y="10693"/>
                </a:cubicBezTo>
                <a:cubicBezTo>
                  <a:pt x="2627" y="11455"/>
                  <a:pt x="1863" y="12236"/>
                  <a:pt x="1061" y="13018"/>
                </a:cubicBezTo>
                <a:close/>
                <a:moveTo>
                  <a:pt x="15274" y="4962"/>
                </a:moveTo>
                <a:cubicBezTo>
                  <a:pt x="15238" y="5161"/>
                  <a:pt x="15238" y="5323"/>
                  <a:pt x="15238" y="5524"/>
                </a:cubicBezTo>
                <a:cubicBezTo>
                  <a:pt x="15256" y="5784"/>
                  <a:pt x="15364" y="5966"/>
                  <a:pt x="15630" y="5966"/>
                </a:cubicBezTo>
                <a:cubicBezTo>
                  <a:pt x="15843" y="5966"/>
                  <a:pt x="16181" y="5686"/>
                  <a:pt x="16199" y="5484"/>
                </a:cubicBezTo>
                <a:cubicBezTo>
                  <a:pt x="16217" y="5204"/>
                  <a:pt x="16022" y="5124"/>
                  <a:pt x="15843" y="5063"/>
                </a:cubicBezTo>
                <a:cubicBezTo>
                  <a:pt x="15648" y="5023"/>
                  <a:pt x="15451" y="4982"/>
                  <a:pt x="15274" y="49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7" name="Google Shape;2097;p39"/>
          <p:cNvSpPr/>
          <p:nvPr/>
        </p:nvSpPr>
        <p:spPr>
          <a:xfrm>
            <a:off x="7387235" y="2761298"/>
            <a:ext cx="47541" cy="49592"/>
          </a:xfrm>
          <a:custGeom>
            <a:rect b="b" l="l" r="r" t="t"/>
            <a:pathLst>
              <a:path extrusionOk="0" h="21036" w="20360">
                <a:moveTo>
                  <a:pt x="5348" y="20551"/>
                </a:moveTo>
                <a:cubicBezTo>
                  <a:pt x="2619" y="20163"/>
                  <a:pt x="1946" y="19108"/>
                  <a:pt x="1652" y="16403"/>
                </a:cubicBezTo>
                <a:cubicBezTo>
                  <a:pt x="1358" y="12837"/>
                  <a:pt x="771" y="9369"/>
                  <a:pt x="294" y="5803"/>
                </a:cubicBezTo>
                <a:cubicBezTo>
                  <a:pt x="98" y="5027"/>
                  <a:pt x="98" y="4263"/>
                  <a:pt x="0" y="3487"/>
                </a:cubicBezTo>
                <a:cubicBezTo>
                  <a:pt x="0" y="2141"/>
                  <a:pt x="967" y="503"/>
                  <a:pt x="2240" y="309"/>
                </a:cubicBezTo>
                <a:cubicBezTo>
                  <a:pt x="5054" y="-79"/>
                  <a:pt x="7881" y="-564"/>
                  <a:pt x="10023" y="2044"/>
                </a:cubicBezTo>
                <a:cubicBezTo>
                  <a:pt x="12165" y="4554"/>
                  <a:pt x="14306" y="7052"/>
                  <a:pt x="16448" y="9660"/>
                </a:cubicBezTo>
                <a:cubicBezTo>
                  <a:pt x="17513" y="10909"/>
                  <a:pt x="18492" y="12267"/>
                  <a:pt x="19458" y="13614"/>
                </a:cubicBezTo>
                <a:cubicBezTo>
                  <a:pt x="21600" y="16985"/>
                  <a:pt x="19752" y="20648"/>
                  <a:pt x="15762" y="21036"/>
                </a:cubicBezTo>
                <a:cubicBezTo>
                  <a:pt x="12360" y="21036"/>
                  <a:pt x="8860" y="20939"/>
                  <a:pt x="5360" y="20551"/>
                </a:cubicBezTo>
                <a:close/>
                <a:moveTo>
                  <a:pt x="5446" y="4263"/>
                </a:moveTo>
                <a:lnTo>
                  <a:pt x="4858" y="4554"/>
                </a:lnTo>
                <a:cubicBezTo>
                  <a:pt x="5740" y="8217"/>
                  <a:pt x="6608" y="11782"/>
                  <a:pt x="7490" y="15736"/>
                </a:cubicBezTo>
                <a:lnTo>
                  <a:pt x="13817" y="15445"/>
                </a:lnTo>
                <a:cubicBezTo>
                  <a:pt x="10904" y="11297"/>
                  <a:pt x="8567" y="7538"/>
                  <a:pt x="5446" y="42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8" name="Google Shape;2098;p39"/>
          <p:cNvSpPr/>
          <p:nvPr/>
        </p:nvSpPr>
        <p:spPr>
          <a:xfrm>
            <a:off x="7135254" y="2684025"/>
            <a:ext cx="353454" cy="224555"/>
          </a:xfrm>
          <a:custGeom>
            <a:rect b="b" l="l" r="r" t="t"/>
            <a:pathLst>
              <a:path extrusionOk="0" h="20918" w="21286">
                <a:moveTo>
                  <a:pt x="21265" y="14824"/>
                </a:moveTo>
                <a:cubicBezTo>
                  <a:pt x="21155" y="13532"/>
                  <a:pt x="21539" y="12368"/>
                  <a:pt x="20936" y="11414"/>
                </a:cubicBezTo>
                <a:cubicBezTo>
                  <a:pt x="20239" y="10482"/>
                  <a:pt x="19485" y="9211"/>
                  <a:pt x="18842" y="8132"/>
                </a:cubicBezTo>
                <a:cubicBezTo>
                  <a:pt x="18117" y="6925"/>
                  <a:pt x="17391" y="5718"/>
                  <a:pt x="16585" y="4618"/>
                </a:cubicBezTo>
                <a:cubicBezTo>
                  <a:pt x="15996" y="3792"/>
                  <a:pt x="15079" y="4575"/>
                  <a:pt x="14339" y="4533"/>
                </a:cubicBezTo>
                <a:cubicBezTo>
                  <a:pt x="13545" y="87"/>
                  <a:pt x="13216" y="-20"/>
                  <a:pt x="10328" y="1"/>
                </a:cubicBezTo>
                <a:cubicBezTo>
                  <a:pt x="7618" y="44"/>
                  <a:pt x="5264" y="468"/>
                  <a:pt x="2650" y="827"/>
                </a:cubicBezTo>
                <a:cubicBezTo>
                  <a:pt x="282" y="1251"/>
                  <a:pt x="-61" y="934"/>
                  <a:pt x="8" y="5020"/>
                </a:cubicBezTo>
                <a:cubicBezTo>
                  <a:pt x="22" y="8958"/>
                  <a:pt x="22" y="12346"/>
                  <a:pt x="77" y="16201"/>
                </a:cubicBezTo>
                <a:cubicBezTo>
                  <a:pt x="63" y="19188"/>
                  <a:pt x="2348" y="18487"/>
                  <a:pt x="3676" y="18743"/>
                </a:cubicBezTo>
                <a:cubicBezTo>
                  <a:pt x="3881" y="21580"/>
                  <a:pt x="6564" y="21580"/>
                  <a:pt x="7111" y="19102"/>
                </a:cubicBezTo>
                <a:cubicBezTo>
                  <a:pt x="10068" y="18743"/>
                  <a:pt x="12970" y="18975"/>
                  <a:pt x="15913" y="18191"/>
                </a:cubicBezTo>
                <a:cubicBezTo>
                  <a:pt x="16242" y="20901"/>
                  <a:pt x="18978" y="20922"/>
                  <a:pt x="19225" y="18127"/>
                </a:cubicBezTo>
                <a:cubicBezTo>
                  <a:pt x="21305" y="17896"/>
                  <a:pt x="21319" y="18319"/>
                  <a:pt x="21263" y="14824"/>
                </a:cubicBezTo>
                <a:close/>
                <a:moveTo>
                  <a:pt x="816" y="13364"/>
                </a:moveTo>
                <a:cubicBezTo>
                  <a:pt x="788" y="10061"/>
                  <a:pt x="624" y="6589"/>
                  <a:pt x="705" y="3243"/>
                </a:cubicBezTo>
                <a:cubicBezTo>
                  <a:pt x="747" y="2482"/>
                  <a:pt x="788" y="2396"/>
                  <a:pt x="1294" y="2268"/>
                </a:cubicBezTo>
                <a:cubicBezTo>
                  <a:pt x="2266" y="1994"/>
                  <a:pt x="3032" y="1951"/>
                  <a:pt x="3977" y="1802"/>
                </a:cubicBezTo>
                <a:cubicBezTo>
                  <a:pt x="6796" y="1464"/>
                  <a:pt x="9371" y="848"/>
                  <a:pt x="12312" y="1272"/>
                </a:cubicBezTo>
                <a:cubicBezTo>
                  <a:pt x="13872" y="1546"/>
                  <a:pt x="14024" y="11350"/>
                  <a:pt x="14077" y="13066"/>
                </a:cubicBezTo>
                <a:cubicBezTo>
                  <a:pt x="9546" y="13044"/>
                  <a:pt x="5345" y="13721"/>
                  <a:pt x="869" y="13998"/>
                </a:cubicBezTo>
                <a:cubicBezTo>
                  <a:pt x="828" y="13788"/>
                  <a:pt x="814" y="13575"/>
                  <a:pt x="814" y="13364"/>
                </a:cubicBezTo>
                <a:close/>
                <a:moveTo>
                  <a:pt x="6071" y="19273"/>
                </a:moveTo>
                <a:cubicBezTo>
                  <a:pt x="5004" y="21010"/>
                  <a:pt x="3512" y="18490"/>
                  <a:pt x="4647" y="17347"/>
                </a:cubicBezTo>
                <a:cubicBezTo>
                  <a:pt x="4852" y="17283"/>
                  <a:pt x="5098" y="17240"/>
                  <a:pt x="5345" y="17198"/>
                </a:cubicBezTo>
                <a:cubicBezTo>
                  <a:pt x="5961" y="17326"/>
                  <a:pt x="6645" y="18341"/>
                  <a:pt x="6070" y="19273"/>
                </a:cubicBezTo>
                <a:close/>
                <a:moveTo>
                  <a:pt x="13927" y="17176"/>
                </a:moveTo>
                <a:cubicBezTo>
                  <a:pt x="12887" y="17387"/>
                  <a:pt x="8439" y="17685"/>
                  <a:pt x="7139" y="17832"/>
                </a:cubicBezTo>
                <a:cubicBezTo>
                  <a:pt x="6605" y="15205"/>
                  <a:pt x="4306" y="15546"/>
                  <a:pt x="3814" y="17621"/>
                </a:cubicBezTo>
                <a:cubicBezTo>
                  <a:pt x="3047" y="17536"/>
                  <a:pt x="2267" y="17579"/>
                  <a:pt x="1501" y="17368"/>
                </a:cubicBezTo>
                <a:cubicBezTo>
                  <a:pt x="638" y="17240"/>
                  <a:pt x="831" y="15823"/>
                  <a:pt x="857" y="14869"/>
                </a:cubicBezTo>
                <a:cubicBezTo>
                  <a:pt x="5346" y="14741"/>
                  <a:pt x="9576" y="14171"/>
                  <a:pt x="14120" y="14235"/>
                </a:cubicBezTo>
                <a:cubicBezTo>
                  <a:pt x="14051" y="14955"/>
                  <a:pt x="14599" y="16945"/>
                  <a:pt x="13929" y="17179"/>
                </a:cubicBezTo>
                <a:lnTo>
                  <a:pt x="13929" y="17179"/>
                </a:lnTo>
                <a:close/>
                <a:moveTo>
                  <a:pt x="18171" y="18404"/>
                </a:moveTo>
                <a:cubicBezTo>
                  <a:pt x="17527" y="19739"/>
                  <a:pt x="16049" y="18255"/>
                  <a:pt x="16912" y="16838"/>
                </a:cubicBezTo>
                <a:cubicBezTo>
                  <a:pt x="17089" y="16564"/>
                  <a:pt x="17582" y="16668"/>
                  <a:pt x="17775" y="16817"/>
                </a:cubicBezTo>
                <a:cubicBezTo>
                  <a:pt x="18076" y="17155"/>
                  <a:pt x="18363" y="17874"/>
                  <a:pt x="18171" y="18404"/>
                </a:cubicBezTo>
                <a:close/>
                <a:moveTo>
                  <a:pt x="19075" y="17048"/>
                </a:moveTo>
                <a:cubicBezTo>
                  <a:pt x="18732" y="15629"/>
                  <a:pt x="17351" y="14931"/>
                  <a:pt x="16597" y="15884"/>
                </a:cubicBezTo>
                <a:cubicBezTo>
                  <a:pt x="16486" y="16012"/>
                  <a:pt x="16187" y="16350"/>
                  <a:pt x="16049" y="16902"/>
                </a:cubicBezTo>
                <a:cubicBezTo>
                  <a:pt x="15966" y="17134"/>
                  <a:pt x="14968" y="17368"/>
                  <a:pt x="14981" y="16774"/>
                </a:cubicBezTo>
                <a:cubicBezTo>
                  <a:pt x="14899" y="12898"/>
                  <a:pt x="14776" y="9216"/>
                  <a:pt x="14503" y="5447"/>
                </a:cubicBezTo>
                <a:cubicBezTo>
                  <a:pt x="15036" y="5489"/>
                  <a:pt x="15885" y="5130"/>
                  <a:pt x="16268" y="5828"/>
                </a:cubicBezTo>
                <a:cubicBezTo>
                  <a:pt x="16788" y="6653"/>
                  <a:pt x="17349" y="7565"/>
                  <a:pt x="18033" y="8686"/>
                </a:cubicBezTo>
                <a:cubicBezTo>
                  <a:pt x="18758" y="10021"/>
                  <a:pt x="19717" y="11228"/>
                  <a:pt x="20318" y="12709"/>
                </a:cubicBezTo>
                <a:cubicBezTo>
                  <a:pt x="20373" y="13788"/>
                  <a:pt x="20414" y="15567"/>
                  <a:pt x="20454" y="16710"/>
                </a:cubicBezTo>
                <a:lnTo>
                  <a:pt x="19071" y="170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9" name="Google Shape;2099;p39"/>
          <p:cNvSpPr/>
          <p:nvPr/>
        </p:nvSpPr>
        <p:spPr>
          <a:xfrm>
            <a:off x="7609461" y="2633406"/>
            <a:ext cx="289365" cy="274780"/>
          </a:xfrm>
          <a:custGeom>
            <a:rect b="b" l="l" r="r" t="t"/>
            <a:pathLst>
              <a:path extrusionOk="0" h="21463" w="21379">
                <a:moveTo>
                  <a:pt x="18460" y="13845"/>
                </a:moveTo>
                <a:cubicBezTo>
                  <a:pt x="18579" y="14946"/>
                  <a:pt x="18695" y="15958"/>
                  <a:pt x="18813" y="16987"/>
                </a:cubicBezTo>
                <a:cubicBezTo>
                  <a:pt x="18830" y="17164"/>
                  <a:pt x="18796" y="17343"/>
                  <a:pt x="18813" y="17519"/>
                </a:cubicBezTo>
                <a:cubicBezTo>
                  <a:pt x="18847" y="18140"/>
                  <a:pt x="18528" y="18477"/>
                  <a:pt x="18040" y="18674"/>
                </a:cubicBezTo>
                <a:cubicBezTo>
                  <a:pt x="16848" y="19154"/>
                  <a:pt x="15671" y="19650"/>
                  <a:pt x="14480" y="20094"/>
                </a:cubicBezTo>
                <a:cubicBezTo>
                  <a:pt x="13153" y="20574"/>
                  <a:pt x="11843" y="20981"/>
                  <a:pt x="10499" y="21408"/>
                </a:cubicBezTo>
                <a:cubicBezTo>
                  <a:pt x="10264" y="21479"/>
                  <a:pt x="10028" y="21479"/>
                  <a:pt x="9793" y="21425"/>
                </a:cubicBezTo>
                <a:cubicBezTo>
                  <a:pt x="7459" y="20787"/>
                  <a:pt x="5175" y="20041"/>
                  <a:pt x="2958" y="19047"/>
                </a:cubicBezTo>
                <a:cubicBezTo>
                  <a:pt x="2605" y="18904"/>
                  <a:pt x="2269" y="18727"/>
                  <a:pt x="1933" y="18533"/>
                </a:cubicBezTo>
                <a:cubicBezTo>
                  <a:pt x="1766" y="18390"/>
                  <a:pt x="1614" y="18214"/>
                  <a:pt x="1530" y="17984"/>
                </a:cubicBezTo>
                <a:cubicBezTo>
                  <a:pt x="1445" y="17823"/>
                  <a:pt x="1462" y="17611"/>
                  <a:pt x="1462" y="17416"/>
                </a:cubicBezTo>
                <a:cubicBezTo>
                  <a:pt x="1462" y="16174"/>
                  <a:pt x="1462" y="14948"/>
                  <a:pt x="1479" y="13706"/>
                </a:cubicBezTo>
                <a:cubicBezTo>
                  <a:pt x="1496" y="13617"/>
                  <a:pt x="1479" y="13530"/>
                  <a:pt x="1428" y="13441"/>
                </a:cubicBezTo>
                <a:cubicBezTo>
                  <a:pt x="1378" y="13351"/>
                  <a:pt x="1327" y="13298"/>
                  <a:pt x="1245" y="13264"/>
                </a:cubicBezTo>
                <a:cubicBezTo>
                  <a:pt x="976" y="13103"/>
                  <a:pt x="725" y="12927"/>
                  <a:pt x="488" y="12715"/>
                </a:cubicBezTo>
                <a:cubicBezTo>
                  <a:pt x="2" y="12288"/>
                  <a:pt x="-65" y="11775"/>
                  <a:pt x="271" y="11223"/>
                </a:cubicBezTo>
                <a:cubicBezTo>
                  <a:pt x="406" y="11011"/>
                  <a:pt x="573" y="10832"/>
                  <a:pt x="742" y="10638"/>
                </a:cubicBezTo>
                <a:cubicBezTo>
                  <a:pt x="1196" y="10140"/>
                  <a:pt x="1648" y="9662"/>
                  <a:pt x="2119" y="9146"/>
                </a:cubicBezTo>
                <a:cubicBezTo>
                  <a:pt x="1600" y="8648"/>
                  <a:pt x="1095" y="8170"/>
                  <a:pt x="609" y="7707"/>
                </a:cubicBezTo>
                <a:cubicBezTo>
                  <a:pt x="473" y="7582"/>
                  <a:pt x="340" y="7459"/>
                  <a:pt x="222" y="7316"/>
                </a:cubicBezTo>
                <a:cubicBezTo>
                  <a:pt x="-114" y="6908"/>
                  <a:pt x="-63" y="6481"/>
                  <a:pt x="340" y="6162"/>
                </a:cubicBezTo>
                <a:cubicBezTo>
                  <a:pt x="558" y="5985"/>
                  <a:pt x="795" y="5825"/>
                  <a:pt x="995" y="5648"/>
                </a:cubicBezTo>
                <a:cubicBezTo>
                  <a:pt x="2675" y="4317"/>
                  <a:pt x="4372" y="2986"/>
                  <a:pt x="6049" y="1655"/>
                </a:cubicBezTo>
                <a:cubicBezTo>
                  <a:pt x="6385" y="1407"/>
                  <a:pt x="6721" y="1174"/>
                  <a:pt x="7091" y="962"/>
                </a:cubicBezTo>
                <a:cubicBezTo>
                  <a:pt x="7528" y="696"/>
                  <a:pt x="7913" y="732"/>
                  <a:pt x="8299" y="1087"/>
                </a:cubicBezTo>
                <a:cubicBezTo>
                  <a:pt x="8771" y="1514"/>
                  <a:pt x="9257" y="1923"/>
                  <a:pt x="9745" y="2347"/>
                </a:cubicBezTo>
                <a:cubicBezTo>
                  <a:pt x="9863" y="2454"/>
                  <a:pt x="10013" y="2559"/>
                  <a:pt x="10182" y="2666"/>
                </a:cubicBezTo>
                <a:cubicBezTo>
                  <a:pt x="10400" y="2418"/>
                  <a:pt x="10603" y="2153"/>
                  <a:pt x="10820" y="1903"/>
                </a:cubicBezTo>
                <a:cubicBezTo>
                  <a:pt x="11241" y="1422"/>
                  <a:pt x="11642" y="927"/>
                  <a:pt x="12063" y="428"/>
                </a:cubicBezTo>
                <a:cubicBezTo>
                  <a:pt x="12449" y="-34"/>
                  <a:pt x="12718" y="-121"/>
                  <a:pt x="13220" y="163"/>
                </a:cubicBezTo>
                <a:cubicBezTo>
                  <a:pt x="14144" y="676"/>
                  <a:pt x="15067" y="1192"/>
                  <a:pt x="15942" y="1795"/>
                </a:cubicBezTo>
                <a:cubicBezTo>
                  <a:pt x="17554" y="2896"/>
                  <a:pt x="19132" y="4049"/>
                  <a:pt x="20744" y="5168"/>
                </a:cubicBezTo>
                <a:cubicBezTo>
                  <a:pt x="20846" y="5221"/>
                  <a:pt x="20911" y="5293"/>
                  <a:pt x="20996" y="5362"/>
                </a:cubicBezTo>
                <a:cubicBezTo>
                  <a:pt x="21382" y="5735"/>
                  <a:pt x="21433" y="6108"/>
                  <a:pt x="21097" y="6535"/>
                </a:cubicBezTo>
                <a:cubicBezTo>
                  <a:pt x="20561" y="7227"/>
                  <a:pt x="19971" y="7866"/>
                  <a:pt x="19267" y="8382"/>
                </a:cubicBezTo>
                <a:cubicBezTo>
                  <a:pt x="19217" y="8418"/>
                  <a:pt x="19166" y="8453"/>
                  <a:pt x="19101" y="8525"/>
                </a:cubicBezTo>
                <a:cubicBezTo>
                  <a:pt x="19587" y="9074"/>
                  <a:pt x="20058" y="9608"/>
                  <a:pt x="20546" y="10122"/>
                </a:cubicBezTo>
                <a:cubicBezTo>
                  <a:pt x="20713" y="10298"/>
                  <a:pt x="20899" y="10459"/>
                  <a:pt x="21066" y="10671"/>
                </a:cubicBezTo>
                <a:cubicBezTo>
                  <a:pt x="21486" y="11185"/>
                  <a:pt x="21486" y="11683"/>
                  <a:pt x="21049" y="12163"/>
                </a:cubicBezTo>
                <a:cubicBezTo>
                  <a:pt x="20713" y="12554"/>
                  <a:pt x="20309" y="12873"/>
                  <a:pt x="19857" y="13103"/>
                </a:cubicBezTo>
                <a:cubicBezTo>
                  <a:pt x="19337" y="13351"/>
                  <a:pt x="18866" y="13617"/>
                  <a:pt x="18462" y="13849"/>
                </a:cubicBezTo>
                <a:close/>
                <a:moveTo>
                  <a:pt x="17286" y="8768"/>
                </a:moveTo>
                <a:cubicBezTo>
                  <a:pt x="17102" y="8661"/>
                  <a:pt x="16983" y="8574"/>
                  <a:pt x="16848" y="8502"/>
                </a:cubicBezTo>
                <a:cubicBezTo>
                  <a:pt x="15287" y="7562"/>
                  <a:pt x="13725" y="6604"/>
                  <a:pt x="12162" y="5661"/>
                </a:cubicBezTo>
                <a:cubicBezTo>
                  <a:pt x="11608" y="5342"/>
                  <a:pt x="11036" y="5041"/>
                  <a:pt x="10482" y="4721"/>
                </a:cubicBezTo>
                <a:cubicBezTo>
                  <a:pt x="10180" y="4545"/>
                  <a:pt x="9962" y="4596"/>
                  <a:pt x="9692" y="4793"/>
                </a:cubicBezTo>
                <a:cubicBezTo>
                  <a:pt x="8063" y="5930"/>
                  <a:pt x="6434" y="7064"/>
                  <a:pt x="4788" y="8183"/>
                </a:cubicBezTo>
                <a:cubicBezTo>
                  <a:pt x="4367" y="8467"/>
                  <a:pt x="3949" y="8733"/>
                  <a:pt x="3512" y="9052"/>
                </a:cubicBezTo>
                <a:cubicBezTo>
                  <a:pt x="3613" y="9123"/>
                  <a:pt x="3679" y="9159"/>
                  <a:pt x="3746" y="9213"/>
                </a:cubicBezTo>
                <a:cubicBezTo>
                  <a:pt x="5694" y="10296"/>
                  <a:pt x="7659" y="11379"/>
                  <a:pt x="9607" y="12478"/>
                </a:cubicBezTo>
                <a:cubicBezTo>
                  <a:pt x="10045" y="12726"/>
                  <a:pt x="10398" y="12797"/>
                  <a:pt x="10799" y="12424"/>
                </a:cubicBezTo>
                <a:cubicBezTo>
                  <a:pt x="10900" y="12335"/>
                  <a:pt x="11034" y="12264"/>
                  <a:pt x="11152" y="12212"/>
                </a:cubicBezTo>
                <a:cubicBezTo>
                  <a:pt x="12965" y="11218"/>
                  <a:pt x="14763" y="10224"/>
                  <a:pt x="16576" y="9213"/>
                </a:cubicBezTo>
                <a:cubicBezTo>
                  <a:pt x="16793" y="9052"/>
                  <a:pt x="17013" y="8929"/>
                  <a:pt x="17281" y="8768"/>
                </a:cubicBezTo>
                <a:close/>
                <a:moveTo>
                  <a:pt x="10854" y="3584"/>
                </a:moveTo>
                <a:cubicBezTo>
                  <a:pt x="13356" y="5005"/>
                  <a:pt x="15690" y="6584"/>
                  <a:pt x="18192" y="7810"/>
                </a:cubicBezTo>
                <a:lnTo>
                  <a:pt x="19770" y="6124"/>
                </a:lnTo>
                <a:cubicBezTo>
                  <a:pt x="19720" y="6070"/>
                  <a:pt x="19669" y="6017"/>
                  <a:pt x="19603" y="5947"/>
                </a:cubicBezTo>
                <a:cubicBezTo>
                  <a:pt x="18127" y="4900"/>
                  <a:pt x="16647" y="3817"/>
                  <a:pt x="15154" y="2805"/>
                </a:cubicBezTo>
                <a:cubicBezTo>
                  <a:pt x="14516" y="2360"/>
                  <a:pt x="13844" y="1987"/>
                  <a:pt x="13206" y="1599"/>
                </a:cubicBezTo>
                <a:cubicBezTo>
                  <a:pt x="13005" y="1474"/>
                  <a:pt x="12836" y="1474"/>
                  <a:pt x="12652" y="1688"/>
                </a:cubicBezTo>
                <a:cubicBezTo>
                  <a:pt x="12048" y="2309"/>
                  <a:pt x="11460" y="2930"/>
                  <a:pt x="10856" y="3587"/>
                </a:cubicBezTo>
                <a:lnTo>
                  <a:pt x="10856" y="3587"/>
                </a:lnTo>
                <a:close/>
                <a:moveTo>
                  <a:pt x="2491" y="14093"/>
                </a:moveTo>
                <a:cubicBezTo>
                  <a:pt x="2593" y="15299"/>
                  <a:pt x="2692" y="16400"/>
                  <a:pt x="2793" y="17501"/>
                </a:cubicBezTo>
                <a:cubicBezTo>
                  <a:pt x="2793" y="17591"/>
                  <a:pt x="2827" y="17662"/>
                  <a:pt x="2878" y="17713"/>
                </a:cubicBezTo>
                <a:cubicBezTo>
                  <a:pt x="2929" y="17765"/>
                  <a:pt x="2996" y="17821"/>
                  <a:pt x="3062" y="17838"/>
                </a:cubicBezTo>
                <a:cubicBezTo>
                  <a:pt x="3197" y="17874"/>
                  <a:pt x="3313" y="17946"/>
                  <a:pt x="3431" y="17999"/>
                </a:cubicBezTo>
                <a:cubicBezTo>
                  <a:pt x="5312" y="18745"/>
                  <a:pt x="7260" y="19277"/>
                  <a:pt x="9208" y="19828"/>
                </a:cubicBezTo>
                <a:cubicBezTo>
                  <a:pt x="9309" y="19846"/>
                  <a:pt x="9443" y="19864"/>
                  <a:pt x="9544" y="19864"/>
                </a:cubicBezTo>
                <a:lnTo>
                  <a:pt x="9544" y="15000"/>
                </a:lnTo>
                <a:cubicBezTo>
                  <a:pt x="9242" y="15337"/>
                  <a:pt x="9024" y="15621"/>
                  <a:pt x="8788" y="15868"/>
                </a:cubicBezTo>
                <a:cubicBezTo>
                  <a:pt x="8536" y="16134"/>
                  <a:pt x="8268" y="16400"/>
                  <a:pt x="7949" y="16597"/>
                </a:cubicBezTo>
                <a:cubicBezTo>
                  <a:pt x="7545" y="16845"/>
                  <a:pt x="7093" y="16898"/>
                  <a:pt x="6656" y="16632"/>
                </a:cubicBezTo>
                <a:cubicBezTo>
                  <a:pt x="5515" y="15940"/>
                  <a:pt x="4355" y="15265"/>
                  <a:pt x="3231" y="14573"/>
                </a:cubicBezTo>
                <a:cubicBezTo>
                  <a:pt x="3030" y="14466"/>
                  <a:pt x="2810" y="14307"/>
                  <a:pt x="2491" y="14093"/>
                </a:cubicBezTo>
                <a:lnTo>
                  <a:pt x="2491" y="14093"/>
                </a:lnTo>
                <a:close/>
                <a:moveTo>
                  <a:pt x="17539" y="14377"/>
                </a:moveTo>
                <a:cubicBezTo>
                  <a:pt x="17305" y="14484"/>
                  <a:pt x="17203" y="14537"/>
                  <a:pt x="17085" y="14589"/>
                </a:cubicBezTo>
                <a:cubicBezTo>
                  <a:pt x="15959" y="15192"/>
                  <a:pt x="14852" y="15779"/>
                  <a:pt x="13742" y="16400"/>
                </a:cubicBezTo>
                <a:cubicBezTo>
                  <a:pt x="13373" y="16612"/>
                  <a:pt x="13020" y="16612"/>
                  <a:pt x="12684" y="16364"/>
                </a:cubicBezTo>
                <a:cubicBezTo>
                  <a:pt x="12147" y="15920"/>
                  <a:pt x="11625" y="15478"/>
                  <a:pt x="11072" y="15033"/>
                </a:cubicBezTo>
                <a:cubicBezTo>
                  <a:pt x="10970" y="14944"/>
                  <a:pt x="10854" y="14857"/>
                  <a:pt x="10719" y="14732"/>
                </a:cubicBezTo>
                <a:cubicBezTo>
                  <a:pt x="10803" y="16507"/>
                  <a:pt x="10886" y="18229"/>
                  <a:pt x="10970" y="19969"/>
                </a:cubicBezTo>
                <a:cubicBezTo>
                  <a:pt x="11072" y="19933"/>
                  <a:pt x="11188" y="19916"/>
                  <a:pt x="11272" y="19880"/>
                </a:cubicBezTo>
                <a:cubicBezTo>
                  <a:pt x="11910" y="19650"/>
                  <a:pt x="12532" y="19417"/>
                  <a:pt x="13153" y="19187"/>
                </a:cubicBezTo>
                <a:cubicBezTo>
                  <a:pt x="14429" y="18674"/>
                  <a:pt x="15722" y="18158"/>
                  <a:pt x="17015" y="17644"/>
                </a:cubicBezTo>
                <a:cubicBezTo>
                  <a:pt x="17182" y="17573"/>
                  <a:pt x="17334" y="17519"/>
                  <a:pt x="17351" y="17253"/>
                </a:cubicBezTo>
                <a:cubicBezTo>
                  <a:pt x="17419" y="16313"/>
                  <a:pt x="17486" y="15388"/>
                  <a:pt x="17535" y="14377"/>
                </a:cubicBezTo>
                <a:lnTo>
                  <a:pt x="17535" y="14377"/>
                </a:lnTo>
                <a:close/>
                <a:moveTo>
                  <a:pt x="1150" y="11837"/>
                </a:moveTo>
                <a:lnTo>
                  <a:pt x="7497" y="15583"/>
                </a:lnTo>
                <a:lnTo>
                  <a:pt x="9377" y="13736"/>
                </a:lnTo>
                <a:lnTo>
                  <a:pt x="2793" y="9760"/>
                </a:lnTo>
                <a:lnTo>
                  <a:pt x="1147" y="11837"/>
                </a:lnTo>
                <a:close/>
                <a:moveTo>
                  <a:pt x="11410" y="13505"/>
                </a:moveTo>
                <a:cubicBezTo>
                  <a:pt x="11963" y="13968"/>
                  <a:pt x="12485" y="14374"/>
                  <a:pt x="12988" y="14801"/>
                </a:cubicBezTo>
                <a:cubicBezTo>
                  <a:pt x="13239" y="15013"/>
                  <a:pt x="13442" y="15049"/>
                  <a:pt x="13761" y="14890"/>
                </a:cubicBezTo>
                <a:cubicBezTo>
                  <a:pt x="15608" y="13843"/>
                  <a:pt x="17488" y="12831"/>
                  <a:pt x="19337" y="11801"/>
                </a:cubicBezTo>
                <a:cubicBezTo>
                  <a:pt x="19472" y="11730"/>
                  <a:pt x="19589" y="11641"/>
                  <a:pt x="19707" y="11571"/>
                </a:cubicBezTo>
                <a:lnTo>
                  <a:pt x="18230" y="9441"/>
                </a:lnTo>
                <a:lnTo>
                  <a:pt x="11412" y="13505"/>
                </a:lnTo>
                <a:close/>
                <a:moveTo>
                  <a:pt x="7446" y="2162"/>
                </a:moveTo>
                <a:cubicBezTo>
                  <a:pt x="5363" y="3511"/>
                  <a:pt x="3533" y="5233"/>
                  <a:pt x="1602" y="6635"/>
                </a:cubicBezTo>
                <a:lnTo>
                  <a:pt x="3079" y="8268"/>
                </a:lnTo>
                <a:lnTo>
                  <a:pt x="9259" y="3848"/>
                </a:lnTo>
                <a:lnTo>
                  <a:pt x="7446" y="21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0" name="Google Shape;2100;p39"/>
          <p:cNvSpPr txBox="1"/>
          <p:nvPr>
            <p:ph idx="4294967295" type="body"/>
          </p:nvPr>
        </p:nvSpPr>
        <p:spPr>
          <a:xfrm>
            <a:off x="1747500" y="1256750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Currency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101" name="Google Shape;2101;p39"/>
          <p:cNvSpPr txBox="1"/>
          <p:nvPr>
            <p:ph idx="4294967295" type="body"/>
          </p:nvPr>
        </p:nvSpPr>
        <p:spPr>
          <a:xfrm>
            <a:off x="1783950" y="2275475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Files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102" name="Google Shape;2102;p39"/>
          <p:cNvSpPr txBox="1"/>
          <p:nvPr>
            <p:ph idx="4294967295" type="body"/>
          </p:nvPr>
        </p:nvSpPr>
        <p:spPr>
          <a:xfrm>
            <a:off x="5764663" y="1226050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e-Commerce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103" name="Google Shape;2103;p39"/>
          <p:cNvSpPr txBox="1"/>
          <p:nvPr>
            <p:ph idx="4294967295" type="body"/>
          </p:nvPr>
        </p:nvSpPr>
        <p:spPr>
          <a:xfrm>
            <a:off x="5890000" y="2949163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Finance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2107" name="Shape 2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Google Shape;2108;p40"/>
          <p:cNvSpPr txBox="1"/>
          <p:nvPr>
            <p:ph idx="4294967295" type="body"/>
          </p:nvPr>
        </p:nvSpPr>
        <p:spPr>
          <a:xfrm>
            <a:off x="458213" y="1493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109" name="Google Shape;2109;p40"/>
          <p:cNvSpPr/>
          <p:nvPr/>
        </p:nvSpPr>
        <p:spPr>
          <a:xfrm>
            <a:off x="1006163" y="3863286"/>
            <a:ext cx="238978" cy="79294"/>
          </a:xfrm>
          <a:custGeom>
            <a:rect b="b" l="l" r="r" t="t"/>
            <a:pathLst>
              <a:path extrusionOk="0" h="21402" w="21060">
                <a:moveTo>
                  <a:pt x="8071" y="20757"/>
                </a:moveTo>
                <a:cubicBezTo>
                  <a:pt x="5738" y="20970"/>
                  <a:pt x="3421" y="21244"/>
                  <a:pt x="1086" y="21402"/>
                </a:cubicBezTo>
                <a:cubicBezTo>
                  <a:pt x="822" y="21402"/>
                  <a:pt x="542" y="21292"/>
                  <a:pt x="296" y="21189"/>
                </a:cubicBezTo>
                <a:cubicBezTo>
                  <a:pt x="260" y="21189"/>
                  <a:pt x="209" y="21135"/>
                  <a:pt x="173" y="21080"/>
                </a:cubicBezTo>
                <a:cubicBezTo>
                  <a:pt x="137" y="21025"/>
                  <a:pt x="103" y="20922"/>
                  <a:pt x="68" y="20812"/>
                </a:cubicBezTo>
                <a:cubicBezTo>
                  <a:pt x="32" y="20703"/>
                  <a:pt x="32" y="20600"/>
                  <a:pt x="14" y="20490"/>
                </a:cubicBezTo>
                <a:cubicBezTo>
                  <a:pt x="-4" y="20380"/>
                  <a:pt x="-4" y="20223"/>
                  <a:pt x="14" y="20113"/>
                </a:cubicBezTo>
                <a:cubicBezTo>
                  <a:pt x="50" y="19468"/>
                  <a:pt x="189" y="19201"/>
                  <a:pt x="365" y="19146"/>
                </a:cubicBezTo>
                <a:cubicBezTo>
                  <a:pt x="717" y="19036"/>
                  <a:pt x="1050" y="18988"/>
                  <a:pt x="1400" y="18933"/>
                </a:cubicBezTo>
                <a:cubicBezTo>
                  <a:pt x="3067" y="18721"/>
                  <a:pt x="4715" y="18447"/>
                  <a:pt x="6383" y="18289"/>
                </a:cubicBezTo>
                <a:cubicBezTo>
                  <a:pt x="8823" y="18021"/>
                  <a:pt x="11261" y="17967"/>
                  <a:pt x="13701" y="17644"/>
                </a:cubicBezTo>
                <a:cubicBezTo>
                  <a:pt x="15174" y="17487"/>
                  <a:pt x="16649" y="17267"/>
                  <a:pt x="18070" y="15978"/>
                </a:cubicBezTo>
                <a:cubicBezTo>
                  <a:pt x="18404" y="15656"/>
                  <a:pt x="18737" y="15279"/>
                  <a:pt x="19035" y="14799"/>
                </a:cubicBezTo>
                <a:cubicBezTo>
                  <a:pt x="19510" y="14044"/>
                  <a:pt x="19772" y="12700"/>
                  <a:pt x="19859" y="11089"/>
                </a:cubicBezTo>
                <a:cubicBezTo>
                  <a:pt x="20157" y="5500"/>
                  <a:pt x="18140" y="1791"/>
                  <a:pt x="16859" y="3512"/>
                </a:cubicBezTo>
                <a:cubicBezTo>
                  <a:pt x="16315" y="4266"/>
                  <a:pt x="15789" y="4965"/>
                  <a:pt x="15491" y="6680"/>
                </a:cubicBezTo>
                <a:cubicBezTo>
                  <a:pt x="15212" y="8346"/>
                  <a:pt x="15317" y="9745"/>
                  <a:pt x="15807" y="10869"/>
                </a:cubicBezTo>
                <a:cubicBezTo>
                  <a:pt x="16141" y="11624"/>
                  <a:pt x="16228" y="12159"/>
                  <a:pt x="16123" y="12858"/>
                </a:cubicBezTo>
                <a:cubicBezTo>
                  <a:pt x="16000" y="13612"/>
                  <a:pt x="15702" y="13880"/>
                  <a:pt x="15332" y="13557"/>
                </a:cubicBezTo>
                <a:cubicBezTo>
                  <a:pt x="14437" y="12645"/>
                  <a:pt x="13998" y="9738"/>
                  <a:pt x="14298" y="6680"/>
                </a:cubicBezTo>
                <a:cubicBezTo>
                  <a:pt x="14473" y="5013"/>
                  <a:pt x="14788" y="3615"/>
                  <a:pt x="15245" y="2593"/>
                </a:cubicBezTo>
                <a:cubicBezTo>
                  <a:pt x="15894" y="1091"/>
                  <a:pt x="16649" y="69"/>
                  <a:pt x="17473" y="15"/>
                </a:cubicBezTo>
                <a:cubicBezTo>
                  <a:pt x="18912" y="-198"/>
                  <a:pt x="19946" y="1893"/>
                  <a:pt x="20649" y="5548"/>
                </a:cubicBezTo>
                <a:cubicBezTo>
                  <a:pt x="21596" y="10602"/>
                  <a:pt x="20842" y="16513"/>
                  <a:pt x="19053" y="18501"/>
                </a:cubicBezTo>
                <a:cubicBezTo>
                  <a:pt x="18124" y="19468"/>
                  <a:pt x="17157" y="20113"/>
                  <a:pt x="16176" y="20223"/>
                </a:cubicBezTo>
                <a:cubicBezTo>
                  <a:pt x="14211" y="20545"/>
                  <a:pt x="12228" y="20655"/>
                  <a:pt x="10246" y="20867"/>
                </a:cubicBezTo>
                <a:cubicBezTo>
                  <a:pt x="9510" y="20977"/>
                  <a:pt x="8789" y="21025"/>
                  <a:pt x="8071" y="21080"/>
                </a:cubicBezTo>
                <a:lnTo>
                  <a:pt x="8071" y="207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0" name="Google Shape;2110;p40"/>
          <p:cNvSpPr/>
          <p:nvPr/>
        </p:nvSpPr>
        <p:spPr>
          <a:xfrm>
            <a:off x="1004312" y="3979622"/>
            <a:ext cx="172112" cy="69852"/>
          </a:xfrm>
          <a:custGeom>
            <a:rect b="b" l="l" r="r" t="t"/>
            <a:pathLst>
              <a:path extrusionOk="0" h="20945" w="21467">
                <a:moveTo>
                  <a:pt x="8300" y="3152"/>
                </a:moveTo>
                <a:lnTo>
                  <a:pt x="826" y="3152"/>
                </a:lnTo>
                <a:cubicBezTo>
                  <a:pt x="281" y="3152"/>
                  <a:pt x="56" y="2855"/>
                  <a:pt x="6" y="2200"/>
                </a:cubicBezTo>
                <a:cubicBezTo>
                  <a:pt x="-45" y="1485"/>
                  <a:pt x="231" y="1005"/>
                  <a:pt x="776" y="891"/>
                </a:cubicBezTo>
                <a:cubicBezTo>
                  <a:pt x="2341" y="655"/>
                  <a:pt x="3953" y="297"/>
                  <a:pt x="5518" y="236"/>
                </a:cubicBezTo>
                <a:cubicBezTo>
                  <a:pt x="8572" y="114"/>
                  <a:pt x="11601" y="0"/>
                  <a:pt x="14655" y="0"/>
                </a:cubicBezTo>
                <a:cubicBezTo>
                  <a:pt x="16267" y="0"/>
                  <a:pt x="17858" y="594"/>
                  <a:pt x="19372" y="2208"/>
                </a:cubicBezTo>
                <a:cubicBezTo>
                  <a:pt x="20589" y="3518"/>
                  <a:pt x="21384" y="5672"/>
                  <a:pt x="21457" y="8893"/>
                </a:cubicBezTo>
                <a:cubicBezTo>
                  <a:pt x="21555" y="12890"/>
                  <a:pt x="20912" y="16293"/>
                  <a:pt x="19543" y="18676"/>
                </a:cubicBezTo>
                <a:cubicBezTo>
                  <a:pt x="18276" y="20884"/>
                  <a:pt x="16860" y="21600"/>
                  <a:pt x="15346" y="20290"/>
                </a:cubicBezTo>
                <a:cubicBezTo>
                  <a:pt x="13160" y="18440"/>
                  <a:pt x="13236" y="12768"/>
                  <a:pt x="14278" y="10088"/>
                </a:cubicBezTo>
                <a:cubicBezTo>
                  <a:pt x="14576" y="9312"/>
                  <a:pt x="14950" y="8657"/>
                  <a:pt x="15346" y="8116"/>
                </a:cubicBezTo>
                <a:cubicBezTo>
                  <a:pt x="15719" y="7576"/>
                  <a:pt x="16191" y="7880"/>
                  <a:pt x="16413" y="8474"/>
                </a:cubicBezTo>
                <a:cubicBezTo>
                  <a:pt x="16613" y="9068"/>
                  <a:pt x="16587" y="10027"/>
                  <a:pt x="16337" y="10865"/>
                </a:cubicBezTo>
                <a:cubicBezTo>
                  <a:pt x="16163" y="11405"/>
                  <a:pt x="15963" y="11938"/>
                  <a:pt x="15767" y="12418"/>
                </a:cubicBezTo>
                <a:cubicBezTo>
                  <a:pt x="15121" y="14085"/>
                  <a:pt x="15320" y="15821"/>
                  <a:pt x="16214" y="16476"/>
                </a:cubicBezTo>
                <a:cubicBezTo>
                  <a:pt x="17978" y="17786"/>
                  <a:pt x="20212" y="14085"/>
                  <a:pt x="19914" y="8543"/>
                </a:cubicBezTo>
                <a:cubicBezTo>
                  <a:pt x="19838" y="7111"/>
                  <a:pt x="19391" y="6213"/>
                  <a:pt x="18846" y="5619"/>
                </a:cubicBezTo>
                <a:cubicBezTo>
                  <a:pt x="17703" y="4309"/>
                  <a:pt x="16464" y="3647"/>
                  <a:pt x="15222" y="3533"/>
                </a:cubicBezTo>
                <a:cubicBezTo>
                  <a:pt x="12814" y="3350"/>
                  <a:pt x="10403" y="3236"/>
                  <a:pt x="8293" y="31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1" name="Google Shape;2111;p40"/>
          <p:cNvSpPr/>
          <p:nvPr/>
        </p:nvSpPr>
        <p:spPr>
          <a:xfrm>
            <a:off x="1065879" y="4025333"/>
            <a:ext cx="18090" cy="16754"/>
          </a:xfrm>
          <a:custGeom>
            <a:rect b="b" l="l" r="r" t="t"/>
            <a:pathLst>
              <a:path extrusionOk="0" h="21141" w="21600">
                <a:moveTo>
                  <a:pt x="10452" y="43"/>
                </a:moveTo>
                <a:cubicBezTo>
                  <a:pt x="17328" y="300"/>
                  <a:pt x="21600" y="4306"/>
                  <a:pt x="21600" y="10331"/>
                </a:cubicBezTo>
                <a:cubicBezTo>
                  <a:pt x="21358" y="16868"/>
                  <a:pt x="16601" y="21387"/>
                  <a:pt x="10209" y="21131"/>
                </a:cubicBezTo>
                <a:cubicBezTo>
                  <a:pt x="3817" y="20874"/>
                  <a:pt x="0" y="16612"/>
                  <a:pt x="0" y="9818"/>
                </a:cubicBezTo>
                <a:cubicBezTo>
                  <a:pt x="727" y="3024"/>
                  <a:pt x="4272" y="-213"/>
                  <a:pt x="10452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2" name="Google Shape;2112;p40"/>
          <p:cNvSpPr/>
          <p:nvPr/>
        </p:nvSpPr>
        <p:spPr>
          <a:xfrm>
            <a:off x="1128584" y="3882441"/>
            <a:ext cx="17139" cy="17118"/>
          </a:xfrm>
          <a:custGeom>
            <a:rect b="b" l="l" r="r" t="t"/>
            <a:pathLst>
              <a:path extrusionOk="0" h="21600" w="20901">
                <a:moveTo>
                  <a:pt x="11397" y="0"/>
                </a:moveTo>
                <a:cubicBezTo>
                  <a:pt x="13810" y="0"/>
                  <a:pt x="16007" y="737"/>
                  <a:pt x="17957" y="2500"/>
                </a:cubicBezTo>
                <a:cubicBezTo>
                  <a:pt x="19659" y="4262"/>
                  <a:pt x="20618" y="6506"/>
                  <a:pt x="20866" y="9037"/>
                </a:cubicBezTo>
                <a:cubicBezTo>
                  <a:pt x="21361" y="15575"/>
                  <a:pt x="16503" y="21344"/>
                  <a:pt x="10437" y="21600"/>
                </a:cubicBezTo>
                <a:cubicBezTo>
                  <a:pt x="7776" y="21600"/>
                  <a:pt x="5115" y="20607"/>
                  <a:pt x="3165" y="18588"/>
                </a:cubicBezTo>
                <a:cubicBezTo>
                  <a:pt x="1215" y="16825"/>
                  <a:pt x="9" y="14069"/>
                  <a:pt x="9" y="11313"/>
                </a:cubicBezTo>
                <a:cubicBezTo>
                  <a:pt x="-239" y="5288"/>
                  <a:pt x="4619" y="513"/>
                  <a:pt x="1139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3" name="Google Shape;2113;p40"/>
          <p:cNvSpPr/>
          <p:nvPr/>
        </p:nvSpPr>
        <p:spPr>
          <a:xfrm>
            <a:off x="1223358" y="3959860"/>
            <a:ext cx="16965" cy="15787"/>
          </a:xfrm>
          <a:custGeom>
            <a:rect b="b" l="l" r="r" t="t"/>
            <a:pathLst>
              <a:path extrusionOk="0" h="20841" w="21407">
                <a:moveTo>
                  <a:pt x="0" y="11069"/>
                </a:moveTo>
                <a:cubicBezTo>
                  <a:pt x="513" y="5300"/>
                  <a:pt x="7018" y="-502"/>
                  <a:pt x="12819" y="35"/>
                </a:cubicBezTo>
                <a:cubicBezTo>
                  <a:pt x="15319" y="571"/>
                  <a:pt x="17338" y="1611"/>
                  <a:pt x="19100" y="3724"/>
                </a:cubicBezTo>
                <a:cubicBezTo>
                  <a:pt x="20607" y="5837"/>
                  <a:pt x="21600" y="8453"/>
                  <a:pt x="21376" y="10835"/>
                </a:cubicBezTo>
                <a:cubicBezTo>
                  <a:pt x="20863" y="16604"/>
                  <a:pt x="14582" y="21098"/>
                  <a:pt x="8557" y="20830"/>
                </a:cubicBezTo>
                <a:cubicBezTo>
                  <a:pt x="7307" y="20830"/>
                  <a:pt x="6057" y="20293"/>
                  <a:pt x="5031" y="20058"/>
                </a:cubicBezTo>
                <a:cubicBezTo>
                  <a:pt x="4038" y="19522"/>
                  <a:pt x="3012" y="18750"/>
                  <a:pt x="2275" y="17945"/>
                </a:cubicBezTo>
                <a:cubicBezTo>
                  <a:pt x="1538" y="17140"/>
                  <a:pt x="769" y="15832"/>
                  <a:pt x="513" y="14792"/>
                </a:cubicBezTo>
                <a:cubicBezTo>
                  <a:pt x="0" y="13484"/>
                  <a:pt x="0" y="12411"/>
                  <a:pt x="0" y="111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4" name="Google Shape;2114;p40"/>
          <p:cNvSpPr/>
          <p:nvPr/>
        </p:nvSpPr>
        <p:spPr>
          <a:xfrm>
            <a:off x="1364122" y="3885055"/>
            <a:ext cx="254414" cy="167308"/>
          </a:xfrm>
          <a:custGeom>
            <a:rect b="b" l="l" r="r" t="t"/>
            <a:pathLst>
              <a:path extrusionOk="0" h="21259" w="20875">
                <a:moveTo>
                  <a:pt x="10047" y="2576"/>
                </a:moveTo>
                <a:cubicBezTo>
                  <a:pt x="10651" y="1362"/>
                  <a:pt x="11468" y="678"/>
                  <a:pt x="12367" y="275"/>
                </a:cubicBezTo>
                <a:cubicBezTo>
                  <a:pt x="13674" y="-306"/>
                  <a:pt x="14916" y="72"/>
                  <a:pt x="16058" y="1059"/>
                </a:cubicBezTo>
                <a:cubicBezTo>
                  <a:pt x="16581" y="1514"/>
                  <a:pt x="17071" y="2095"/>
                  <a:pt x="17496" y="2753"/>
                </a:cubicBezTo>
                <a:cubicBezTo>
                  <a:pt x="18330" y="3993"/>
                  <a:pt x="18607" y="5561"/>
                  <a:pt x="18459" y="7333"/>
                </a:cubicBezTo>
                <a:cubicBezTo>
                  <a:pt x="18493" y="7385"/>
                  <a:pt x="18524" y="7433"/>
                  <a:pt x="18557" y="7459"/>
                </a:cubicBezTo>
                <a:cubicBezTo>
                  <a:pt x="20323" y="8546"/>
                  <a:pt x="21417" y="12164"/>
                  <a:pt x="20600" y="15553"/>
                </a:cubicBezTo>
                <a:cubicBezTo>
                  <a:pt x="20354" y="16589"/>
                  <a:pt x="19962" y="17502"/>
                  <a:pt x="19506" y="18360"/>
                </a:cubicBezTo>
                <a:cubicBezTo>
                  <a:pt x="18935" y="19474"/>
                  <a:pt x="18134" y="19981"/>
                  <a:pt x="17267" y="20232"/>
                </a:cubicBezTo>
                <a:cubicBezTo>
                  <a:pt x="16402" y="20484"/>
                  <a:pt x="15518" y="20636"/>
                  <a:pt x="14653" y="20787"/>
                </a:cubicBezTo>
                <a:cubicBezTo>
                  <a:pt x="12367" y="21217"/>
                  <a:pt x="10062" y="21142"/>
                  <a:pt x="7758" y="21242"/>
                </a:cubicBezTo>
                <a:cubicBezTo>
                  <a:pt x="6631" y="21294"/>
                  <a:pt x="5520" y="21242"/>
                  <a:pt x="4425" y="20813"/>
                </a:cubicBezTo>
                <a:cubicBezTo>
                  <a:pt x="4082" y="20661"/>
                  <a:pt x="3740" y="20536"/>
                  <a:pt x="3412" y="20358"/>
                </a:cubicBezTo>
                <a:cubicBezTo>
                  <a:pt x="1664" y="19371"/>
                  <a:pt x="684" y="17347"/>
                  <a:pt x="242" y="14643"/>
                </a:cubicBezTo>
                <a:cubicBezTo>
                  <a:pt x="-183" y="12061"/>
                  <a:pt x="-68" y="9482"/>
                  <a:pt x="749" y="7130"/>
                </a:cubicBezTo>
                <a:cubicBezTo>
                  <a:pt x="1941" y="3741"/>
                  <a:pt x="3788" y="1640"/>
                  <a:pt x="6303" y="1237"/>
                </a:cubicBezTo>
                <a:cubicBezTo>
                  <a:pt x="7464" y="1059"/>
                  <a:pt x="8559" y="1514"/>
                  <a:pt x="9603" y="2273"/>
                </a:cubicBezTo>
                <a:cubicBezTo>
                  <a:pt x="9751" y="2347"/>
                  <a:pt x="9864" y="2450"/>
                  <a:pt x="10045" y="2576"/>
                </a:cubicBezTo>
                <a:close/>
                <a:moveTo>
                  <a:pt x="8281" y="19222"/>
                </a:moveTo>
                <a:cubicBezTo>
                  <a:pt x="8869" y="19170"/>
                  <a:pt x="9457" y="19170"/>
                  <a:pt x="10047" y="19096"/>
                </a:cubicBezTo>
                <a:cubicBezTo>
                  <a:pt x="11958" y="18919"/>
                  <a:pt x="13870" y="18715"/>
                  <a:pt x="15781" y="18564"/>
                </a:cubicBezTo>
                <a:cubicBezTo>
                  <a:pt x="16419" y="18512"/>
                  <a:pt x="17071" y="18260"/>
                  <a:pt x="17644" y="17805"/>
                </a:cubicBezTo>
                <a:cubicBezTo>
                  <a:pt x="19001" y="16718"/>
                  <a:pt x="19654" y="14872"/>
                  <a:pt x="19424" y="12519"/>
                </a:cubicBezTo>
                <a:cubicBezTo>
                  <a:pt x="19262" y="10799"/>
                  <a:pt x="18657" y="9611"/>
                  <a:pt x="17546" y="9179"/>
                </a:cubicBezTo>
                <a:cubicBezTo>
                  <a:pt x="16142" y="8624"/>
                  <a:pt x="14851" y="8976"/>
                  <a:pt x="13740" y="10470"/>
                </a:cubicBezTo>
                <a:cubicBezTo>
                  <a:pt x="13430" y="10873"/>
                  <a:pt x="13169" y="11380"/>
                  <a:pt x="12875" y="11835"/>
                </a:cubicBezTo>
                <a:cubicBezTo>
                  <a:pt x="12794" y="11987"/>
                  <a:pt x="12696" y="12138"/>
                  <a:pt x="12581" y="12264"/>
                </a:cubicBezTo>
                <a:cubicBezTo>
                  <a:pt x="12223" y="12619"/>
                  <a:pt x="11814" y="12416"/>
                  <a:pt x="11683" y="11809"/>
                </a:cubicBezTo>
                <a:cubicBezTo>
                  <a:pt x="11633" y="11580"/>
                  <a:pt x="11650" y="11328"/>
                  <a:pt x="11683" y="11102"/>
                </a:cubicBezTo>
                <a:cubicBezTo>
                  <a:pt x="11862" y="10266"/>
                  <a:pt x="11781" y="9482"/>
                  <a:pt x="11602" y="8698"/>
                </a:cubicBezTo>
                <a:cubicBezTo>
                  <a:pt x="11373" y="7662"/>
                  <a:pt x="10997" y="6700"/>
                  <a:pt x="10524" y="5890"/>
                </a:cubicBezTo>
                <a:cubicBezTo>
                  <a:pt x="9153" y="3563"/>
                  <a:pt x="7469" y="2831"/>
                  <a:pt x="5509" y="3463"/>
                </a:cubicBezTo>
                <a:cubicBezTo>
                  <a:pt x="4726" y="3715"/>
                  <a:pt x="4054" y="4399"/>
                  <a:pt x="3402" y="5158"/>
                </a:cubicBezTo>
                <a:cubicBezTo>
                  <a:pt x="1328" y="7662"/>
                  <a:pt x="903" y="11177"/>
                  <a:pt x="1441" y="14465"/>
                </a:cubicBezTo>
                <a:cubicBezTo>
                  <a:pt x="1768" y="16489"/>
                  <a:pt x="2535" y="17983"/>
                  <a:pt x="3875" y="18612"/>
                </a:cubicBezTo>
                <a:cubicBezTo>
                  <a:pt x="4284" y="18815"/>
                  <a:pt x="4709" y="18967"/>
                  <a:pt x="5117" y="19067"/>
                </a:cubicBezTo>
                <a:cubicBezTo>
                  <a:pt x="6178" y="19319"/>
                  <a:pt x="7241" y="19271"/>
                  <a:pt x="8288" y="19219"/>
                </a:cubicBezTo>
                <a:close/>
                <a:moveTo>
                  <a:pt x="13003" y="8827"/>
                </a:moveTo>
                <a:cubicBezTo>
                  <a:pt x="14195" y="7284"/>
                  <a:pt x="15568" y="6704"/>
                  <a:pt x="17038" y="6878"/>
                </a:cubicBezTo>
                <a:cubicBezTo>
                  <a:pt x="17169" y="5890"/>
                  <a:pt x="17054" y="5006"/>
                  <a:pt x="16663" y="4322"/>
                </a:cubicBezTo>
                <a:cubicBezTo>
                  <a:pt x="15291" y="1918"/>
                  <a:pt x="13313" y="1159"/>
                  <a:pt x="11385" y="2983"/>
                </a:cubicBezTo>
                <a:cubicBezTo>
                  <a:pt x="11223" y="3160"/>
                  <a:pt x="11058" y="3338"/>
                  <a:pt x="10895" y="3563"/>
                </a:cubicBezTo>
                <a:cubicBezTo>
                  <a:pt x="11908" y="4929"/>
                  <a:pt x="12644" y="6775"/>
                  <a:pt x="13003" y="8824"/>
                </a:cubicBezTo>
                <a:lnTo>
                  <a:pt x="13003" y="88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5" name="Google Shape;2115;p40"/>
          <p:cNvSpPr/>
          <p:nvPr/>
        </p:nvSpPr>
        <p:spPr>
          <a:xfrm>
            <a:off x="1587899" y="3881001"/>
            <a:ext cx="22943" cy="16771"/>
          </a:xfrm>
          <a:custGeom>
            <a:rect b="b" l="l" r="r" t="t"/>
            <a:pathLst>
              <a:path extrusionOk="0" h="21364" w="21492">
                <a:moveTo>
                  <a:pt x="3925" y="21364"/>
                </a:moveTo>
                <a:cubicBezTo>
                  <a:pt x="2807" y="20360"/>
                  <a:pt x="761" y="19324"/>
                  <a:pt x="381" y="17802"/>
                </a:cubicBezTo>
                <a:cubicBezTo>
                  <a:pt x="0" y="16798"/>
                  <a:pt x="0" y="15762"/>
                  <a:pt x="0" y="14499"/>
                </a:cubicBezTo>
                <a:cubicBezTo>
                  <a:pt x="190" y="13495"/>
                  <a:pt x="381" y="12458"/>
                  <a:pt x="928" y="11455"/>
                </a:cubicBezTo>
                <a:cubicBezTo>
                  <a:pt x="4853" y="5885"/>
                  <a:pt x="9872" y="1804"/>
                  <a:pt x="15653" y="282"/>
                </a:cubicBezTo>
                <a:cubicBezTo>
                  <a:pt x="16581" y="-236"/>
                  <a:pt x="17699" y="23"/>
                  <a:pt x="18626" y="541"/>
                </a:cubicBezTo>
                <a:cubicBezTo>
                  <a:pt x="19554" y="1059"/>
                  <a:pt x="20315" y="2063"/>
                  <a:pt x="20863" y="3326"/>
                </a:cubicBezTo>
                <a:cubicBezTo>
                  <a:pt x="21410" y="4589"/>
                  <a:pt x="21600" y="6111"/>
                  <a:pt x="21433" y="7633"/>
                </a:cubicBezTo>
                <a:cubicBezTo>
                  <a:pt x="21243" y="9155"/>
                  <a:pt x="20696" y="10418"/>
                  <a:pt x="19744" y="11455"/>
                </a:cubicBezTo>
                <a:cubicBezTo>
                  <a:pt x="15272" y="16798"/>
                  <a:pt x="9872" y="19065"/>
                  <a:pt x="3901" y="213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6" name="Google Shape;2116;p40"/>
          <p:cNvSpPr/>
          <p:nvPr/>
        </p:nvSpPr>
        <p:spPr>
          <a:xfrm>
            <a:off x="1601169" y="3923031"/>
            <a:ext cx="21835" cy="12150"/>
          </a:xfrm>
          <a:custGeom>
            <a:rect b="b" l="l" r="r" t="t"/>
            <a:pathLst>
              <a:path extrusionOk="0" h="21600" w="21148">
                <a:moveTo>
                  <a:pt x="9904" y="45"/>
                </a:moveTo>
                <a:cubicBezTo>
                  <a:pt x="12019" y="406"/>
                  <a:pt x="14135" y="767"/>
                  <a:pt x="16276" y="1804"/>
                </a:cubicBezTo>
                <a:cubicBezTo>
                  <a:pt x="19547" y="3202"/>
                  <a:pt x="21491" y="7441"/>
                  <a:pt x="21097" y="12762"/>
                </a:cubicBezTo>
                <a:cubicBezTo>
                  <a:pt x="21097" y="13799"/>
                  <a:pt x="20901" y="14881"/>
                  <a:pt x="20704" y="16279"/>
                </a:cubicBezTo>
                <a:cubicBezTo>
                  <a:pt x="20310" y="17316"/>
                  <a:pt x="20113" y="18398"/>
                  <a:pt x="19547" y="19120"/>
                </a:cubicBezTo>
                <a:cubicBezTo>
                  <a:pt x="19154" y="19841"/>
                  <a:pt x="18391" y="20518"/>
                  <a:pt x="17801" y="20878"/>
                </a:cubicBezTo>
                <a:cubicBezTo>
                  <a:pt x="17210" y="21239"/>
                  <a:pt x="16645" y="21600"/>
                  <a:pt x="15882" y="21600"/>
                </a:cubicBezTo>
                <a:cubicBezTo>
                  <a:pt x="11650" y="21600"/>
                  <a:pt x="7394" y="20563"/>
                  <a:pt x="3163" y="18759"/>
                </a:cubicBezTo>
                <a:cubicBezTo>
                  <a:pt x="2007" y="18038"/>
                  <a:pt x="1244" y="17000"/>
                  <a:pt x="654" y="15557"/>
                </a:cubicBezTo>
                <a:cubicBezTo>
                  <a:pt x="63" y="13799"/>
                  <a:pt x="-109" y="12040"/>
                  <a:pt x="63" y="9921"/>
                </a:cubicBezTo>
                <a:cubicBezTo>
                  <a:pt x="63" y="7801"/>
                  <a:pt x="457" y="6403"/>
                  <a:pt x="1219" y="4960"/>
                </a:cubicBezTo>
                <a:cubicBezTo>
                  <a:pt x="1982" y="3562"/>
                  <a:pt x="2966" y="2480"/>
                  <a:pt x="3926" y="2119"/>
                </a:cubicBezTo>
                <a:cubicBezTo>
                  <a:pt x="5845" y="722"/>
                  <a:pt x="7788" y="361"/>
                  <a:pt x="990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7" name="Google Shape;2117;p40"/>
          <p:cNvSpPr/>
          <p:nvPr/>
        </p:nvSpPr>
        <p:spPr>
          <a:xfrm>
            <a:off x="1557190" y="3859189"/>
            <a:ext cx="13781" cy="19659"/>
          </a:xfrm>
          <a:custGeom>
            <a:rect b="b" l="l" r="r" t="t"/>
            <a:pathLst>
              <a:path extrusionOk="0" h="21139" w="21366">
                <a:moveTo>
                  <a:pt x="21366" y="10008"/>
                </a:moveTo>
                <a:cubicBezTo>
                  <a:pt x="20736" y="12356"/>
                  <a:pt x="19832" y="14704"/>
                  <a:pt x="18573" y="16862"/>
                </a:cubicBezTo>
                <a:cubicBezTo>
                  <a:pt x="17628" y="18364"/>
                  <a:pt x="16094" y="19647"/>
                  <a:pt x="13930" y="20493"/>
                </a:cubicBezTo>
                <a:cubicBezTo>
                  <a:pt x="11766" y="21122"/>
                  <a:pt x="9287" y="21340"/>
                  <a:pt x="7163" y="20930"/>
                </a:cubicBezTo>
                <a:cubicBezTo>
                  <a:pt x="4999" y="20493"/>
                  <a:pt x="2835" y="19647"/>
                  <a:pt x="1615" y="18364"/>
                </a:cubicBezTo>
                <a:cubicBezTo>
                  <a:pt x="396" y="17080"/>
                  <a:pt x="-234" y="15360"/>
                  <a:pt x="81" y="13858"/>
                </a:cubicBezTo>
                <a:cubicBezTo>
                  <a:pt x="710" y="10444"/>
                  <a:pt x="1930" y="7004"/>
                  <a:pt x="3464" y="3809"/>
                </a:cubicBezTo>
                <a:cubicBezTo>
                  <a:pt x="4094" y="2525"/>
                  <a:pt x="5314" y="1460"/>
                  <a:pt x="6848" y="805"/>
                </a:cubicBezTo>
                <a:cubicBezTo>
                  <a:pt x="8697" y="177"/>
                  <a:pt x="10546" y="-260"/>
                  <a:pt x="12396" y="177"/>
                </a:cubicBezTo>
                <a:cubicBezTo>
                  <a:pt x="16723" y="614"/>
                  <a:pt x="19163" y="2525"/>
                  <a:pt x="20422" y="5311"/>
                </a:cubicBezTo>
                <a:cubicBezTo>
                  <a:pt x="21051" y="6594"/>
                  <a:pt x="21366" y="8314"/>
                  <a:pt x="21366" y="100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8" name="Google Shape;2118;p40"/>
          <p:cNvSpPr/>
          <p:nvPr/>
        </p:nvSpPr>
        <p:spPr>
          <a:xfrm>
            <a:off x="1510498" y="3859621"/>
            <a:ext cx="12876" cy="19978"/>
          </a:xfrm>
          <a:custGeom>
            <a:rect b="b" l="l" r="r" t="t"/>
            <a:pathLst>
              <a:path extrusionOk="0" h="19538" w="21195">
                <a:moveTo>
                  <a:pt x="21195" y="12574"/>
                </a:moveTo>
                <a:cubicBezTo>
                  <a:pt x="20861" y="13741"/>
                  <a:pt x="20527" y="14908"/>
                  <a:pt x="19566" y="16074"/>
                </a:cubicBezTo>
                <a:cubicBezTo>
                  <a:pt x="16307" y="20345"/>
                  <a:pt x="8118" y="20742"/>
                  <a:pt x="4191" y="16844"/>
                </a:cubicBezTo>
                <a:cubicBezTo>
                  <a:pt x="2227" y="14908"/>
                  <a:pt x="932" y="12574"/>
                  <a:pt x="263" y="10041"/>
                </a:cubicBezTo>
                <a:cubicBezTo>
                  <a:pt x="-405" y="7509"/>
                  <a:pt x="263" y="5175"/>
                  <a:pt x="1559" y="2841"/>
                </a:cubicBezTo>
                <a:cubicBezTo>
                  <a:pt x="3188" y="-659"/>
                  <a:pt x="10416" y="-858"/>
                  <a:pt x="15304" y="1873"/>
                </a:cubicBezTo>
                <a:cubicBezTo>
                  <a:pt x="19231" y="4604"/>
                  <a:pt x="20527" y="7906"/>
                  <a:pt x="21195" y="125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9" name="Google Shape;2119;p40"/>
          <p:cNvSpPr/>
          <p:nvPr/>
        </p:nvSpPr>
        <p:spPr>
          <a:xfrm>
            <a:off x="1470669" y="3876015"/>
            <a:ext cx="17526" cy="15007"/>
          </a:xfrm>
          <a:custGeom>
            <a:rect b="b" l="l" r="r" t="t"/>
            <a:pathLst>
              <a:path extrusionOk="0" h="21136" w="20030">
                <a:moveTo>
                  <a:pt x="5403" y="72"/>
                </a:moveTo>
                <a:cubicBezTo>
                  <a:pt x="9955" y="-215"/>
                  <a:pt x="17900" y="6233"/>
                  <a:pt x="19726" y="11570"/>
                </a:cubicBezTo>
                <a:cubicBezTo>
                  <a:pt x="20190" y="13540"/>
                  <a:pt x="20190" y="16907"/>
                  <a:pt x="19262" y="18304"/>
                </a:cubicBezTo>
                <a:cubicBezTo>
                  <a:pt x="17900" y="19988"/>
                  <a:pt x="15174" y="21385"/>
                  <a:pt x="13580" y="21098"/>
                </a:cubicBezTo>
                <a:cubicBezTo>
                  <a:pt x="10854" y="20525"/>
                  <a:pt x="8361" y="18842"/>
                  <a:pt x="6070" y="16872"/>
                </a:cubicBezTo>
                <a:cubicBezTo>
                  <a:pt x="3780" y="14901"/>
                  <a:pt x="1982" y="12107"/>
                  <a:pt x="851" y="9278"/>
                </a:cubicBezTo>
                <a:cubicBezTo>
                  <a:pt x="-1410" y="4513"/>
                  <a:pt x="1083" y="286"/>
                  <a:pt x="540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0" name="Google Shape;2120;p40"/>
          <p:cNvSpPr/>
          <p:nvPr/>
        </p:nvSpPr>
        <p:spPr>
          <a:xfrm>
            <a:off x="1742808" y="3854997"/>
            <a:ext cx="261056" cy="201074"/>
          </a:xfrm>
          <a:custGeom>
            <a:rect b="b" l="l" r="r" t="t"/>
            <a:pathLst>
              <a:path extrusionOk="0" h="21511" w="21263">
                <a:moveTo>
                  <a:pt x="21063" y="6428"/>
                </a:moveTo>
                <a:cubicBezTo>
                  <a:pt x="20901" y="6216"/>
                  <a:pt x="20624" y="6129"/>
                  <a:pt x="20349" y="6173"/>
                </a:cubicBezTo>
                <a:cubicBezTo>
                  <a:pt x="20316" y="6173"/>
                  <a:pt x="20285" y="6194"/>
                  <a:pt x="20252" y="6194"/>
                </a:cubicBezTo>
                <a:cubicBezTo>
                  <a:pt x="20219" y="6194"/>
                  <a:pt x="20202" y="6216"/>
                  <a:pt x="20171" y="6216"/>
                </a:cubicBezTo>
                <a:cubicBezTo>
                  <a:pt x="19652" y="6344"/>
                  <a:pt x="19133" y="6344"/>
                  <a:pt x="18615" y="6173"/>
                </a:cubicBezTo>
                <a:cubicBezTo>
                  <a:pt x="18113" y="6023"/>
                  <a:pt x="17610" y="5746"/>
                  <a:pt x="17188" y="5341"/>
                </a:cubicBezTo>
                <a:cubicBezTo>
                  <a:pt x="16377" y="4597"/>
                  <a:pt x="15794" y="3743"/>
                  <a:pt x="15405" y="2700"/>
                </a:cubicBezTo>
                <a:cubicBezTo>
                  <a:pt x="15227" y="2233"/>
                  <a:pt x="15049" y="1719"/>
                  <a:pt x="14902" y="1230"/>
                </a:cubicBezTo>
                <a:cubicBezTo>
                  <a:pt x="14838" y="1018"/>
                  <a:pt x="14755" y="803"/>
                  <a:pt x="14691" y="591"/>
                </a:cubicBezTo>
                <a:cubicBezTo>
                  <a:pt x="14513" y="37"/>
                  <a:pt x="14335" y="-69"/>
                  <a:pt x="13897" y="37"/>
                </a:cubicBezTo>
                <a:cubicBezTo>
                  <a:pt x="13750" y="80"/>
                  <a:pt x="13621" y="121"/>
                  <a:pt x="13491" y="208"/>
                </a:cubicBezTo>
                <a:cubicBezTo>
                  <a:pt x="12016" y="1061"/>
                  <a:pt x="11091" y="2510"/>
                  <a:pt x="10736" y="4531"/>
                </a:cubicBezTo>
                <a:cubicBezTo>
                  <a:pt x="10671" y="4958"/>
                  <a:pt x="10622" y="5404"/>
                  <a:pt x="10574" y="5830"/>
                </a:cubicBezTo>
                <a:cubicBezTo>
                  <a:pt x="10558" y="6042"/>
                  <a:pt x="10541" y="6257"/>
                  <a:pt x="10510" y="6491"/>
                </a:cubicBezTo>
                <a:lnTo>
                  <a:pt x="10477" y="6684"/>
                </a:lnTo>
                <a:lnTo>
                  <a:pt x="10363" y="6578"/>
                </a:lnTo>
                <a:cubicBezTo>
                  <a:pt x="10330" y="6534"/>
                  <a:pt x="10266" y="6493"/>
                  <a:pt x="10233" y="6450"/>
                </a:cubicBezTo>
                <a:cubicBezTo>
                  <a:pt x="10136" y="6366"/>
                  <a:pt x="10055" y="6300"/>
                  <a:pt x="9974" y="6238"/>
                </a:cubicBezTo>
                <a:cubicBezTo>
                  <a:pt x="8822" y="5344"/>
                  <a:pt x="7719" y="4896"/>
                  <a:pt x="6617" y="4896"/>
                </a:cubicBezTo>
                <a:cubicBezTo>
                  <a:pt x="6147" y="4896"/>
                  <a:pt x="5675" y="4980"/>
                  <a:pt x="5206" y="5129"/>
                </a:cubicBezTo>
                <a:cubicBezTo>
                  <a:pt x="3470" y="5684"/>
                  <a:pt x="1978" y="7110"/>
                  <a:pt x="1039" y="9113"/>
                </a:cubicBezTo>
                <a:cubicBezTo>
                  <a:pt x="-177" y="11670"/>
                  <a:pt x="-322" y="14439"/>
                  <a:pt x="586" y="17354"/>
                </a:cubicBezTo>
                <a:cubicBezTo>
                  <a:pt x="1072" y="18909"/>
                  <a:pt x="1933" y="20017"/>
                  <a:pt x="3133" y="20678"/>
                </a:cubicBezTo>
                <a:cubicBezTo>
                  <a:pt x="4024" y="21167"/>
                  <a:pt x="4982" y="21444"/>
                  <a:pt x="5955" y="21488"/>
                </a:cubicBezTo>
                <a:cubicBezTo>
                  <a:pt x="7446" y="21531"/>
                  <a:pt x="9018" y="21509"/>
                  <a:pt x="10382" y="21466"/>
                </a:cubicBezTo>
                <a:cubicBezTo>
                  <a:pt x="11176" y="21444"/>
                  <a:pt x="12117" y="21422"/>
                  <a:pt x="13057" y="21338"/>
                </a:cubicBezTo>
                <a:cubicBezTo>
                  <a:pt x="13996" y="21254"/>
                  <a:pt x="14954" y="21126"/>
                  <a:pt x="16009" y="20933"/>
                </a:cubicBezTo>
                <a:cubicBezTo>
                  <a:pt x="16576" y="20827"/>
                  <a:pt x="17145" y="20656"/>
                  <a:pt x="17695" y="20466"/>
                </a:cubicBezTo>
                <a:cubicBezTo>
                  <a:pt x="18328" y="20254"/>
                  <a:pt x="18895" y="19743"/>
                  <a:pt x="19284" y="19039"/>
                </a:cubicBezTo>
                <a:cubicBezTo>
                  <a:pt x="19575" y="18528"/>
                  <a:pt x="19851" y="17974"/>
                  <a:pt x="20062" y="17420"/>
                </a:cubicBezTo>
                <a:cubicBezTo>
                  <a:pt x="20792" y="15417"/>
                  <a:pt x="20678" y="13501"/>
                  <a:pt x="19720" y="11732"/>
                </a:cubicBezTo>
                <a:cubicBezTo>
                  <a:pt x="19687" y="11670"/>
                  <a:pt x="19640" y="11605"/>
                  <a:pt x="19606" y="11520"/>
                </a:cubicBezTo>
                <a:lnTo>
                  <a:pt x="19509" y="11327"/>
                </a:lnTo>
                <a:lnTo>
                  <a:pt x="19559" y="11265"/>
                </a:lnTo>
                <a:cubicBezTo>
                  <a:pt x="19592" y="11221"/>
                  <a:pt x="19609" y="11202"/>
                  <a:pt x="19623" y="11181"/>
                </a:cubicBezTo>
                <a:cubicBezTo>
                  <a:pt x="19656" y="11118"/>
                  <a:pt x="19704" y="11053"/>
                  <a:pt x="19753" y="11010"/>
                </a:cubicBezTo>
                <a:cubicBezTo>
                  <a:pt x="20289" y="10349"/>
                  <a:pt x="20709" y="9539"/>
                  <a:pt x="20970" y="8645"/>
                </a:cubicBezTo>
                <a:cubicBezTo>
                  <a:pt x="21100" y="8241"/>
                  <a:pt x="21197" y="7792"/>
                  <a:pt x="21245" y="7347"/>
                </a:cubicBezTo>
                <a:cubicBezTo>
                  <a:pt x="21278" y="7197"/>
                  <a:pt x="21261" y="7026"/>
                  <a:pt x="21228" y="6879"/>
                </a:cubicBezTo>
                <a:cubicBezTo>
                  <a:pt x="21195" y="6689"/>
                  <a:pt x="21148" y="6559"/>
                  <a:pt x="21067" y="6431"/>
                </a:cubicBezTo>
                <a:close/>
                <a:moveTo>
                  <a:pt x="19311" y="15202"/>
                </a:moveTo>
                <a:cubicBezTo>
                  <a:pt x="19246" y="16844"/>
                  <a:pt x="18678" y="18034"/>
                  <a:pt x="17558" y="18803"/>
                </a:cubicBezTo>
                <a:cubicBezTo>
                  <a:pt x="16942" y="19229"/>
                  <a:pt x="16261" y="19485"/>
                  <a:pt x="15564" y="19547"/>
                </a:cubicBezTo>
                <a:cubicBezTo>
                  <a:pt x="14315" y="19632"/>
                  <a:pt x="13051" y="19740"/>
                  <a:pt x="11834" y="19846"/>
                </a:cubicBezTo>
                <a:cubicBezTo>
                  <a:pt x="11170" y="19890"/>
                  <a:pt x="10504" y="19974"/>
                  <a:pt x="9840" y="20017"/>
                </a:cubicBezTo>
                <a:cubicBezTo>
                  <a:pt x="9451" y="20061"/>
                  <a:pt x="9062" y="20061"/>
                  <a:pt x="8673" y="20080"/>
                </a:cubicBezTo>
                <a:cubicBezTo>
                  <a:pt x="8495" y="20102"/>
                  <a:pt x="8317" y="20102"/>
                  <a:pt x="8137" y="20123"/>
                </a:cubicBezTo>
                <a:lnTo>
                  <a:pt x="8040" y="20123"/>
                </a:lnTo>
                <a:cubicBezTo>
                  <a:pt x="7684" y="20145"/>
                  <a:pt x="7310" y="20167"/>
                  <a:pt x="6954" y="20167"/>
                </a:cubicBezTo>
                <a:cubicBezTo>
                  <a:pt x="6304" y="20189"/>
                  <a:pt x="5657" y="20123"/>
                  <a:pt x="5024" y="19974"/>
                </a:cubicBezTo>
                <a:cubicBezTo>
                  <a:pt x="4602" y="19868"/>
                  <a:pt x="4196" y="19762"/>
                  <a:pt x="3791" y="19591"/>
                </a:cubicBezTo>
                <a:cubicBezTo>
                  <a:pt x="2494" y="19058"/>
                  <a:pt x="1650" y="17865"/>
                  <a:pt x="1310" y="16034"/>
                </a:cubicBezTo>
                <a:cubicBezTo>
                  <a:pt x="694" y="12838"/>
                  <a:pt x="1407" y="10007"/>
                  <a:pt x="3321" y="8088"/>
                </a:cubicBezTo>
                <a:cubicBezTo>
                  <a:pt x="3888" y="7512"/>
                  <a:pt x="4585" y="6895"/>
                  <a:pt x="5396" y="6662"/>
                </a:cubicBezTo>
                <a:cubicBezTo>
                  <a:pt x="7407" y="6107"/>
                  <a:pt x="9110" y="6811"/>
                  <a:pt x="10456" y="8727"/>
                </a:cubicBezTo>
                <a:cubicBezTo>
                  <a:pt x="10942" y="9409"/>
                  <a:pt x="11300" y="10241"/>
                  <a:pt x="11542" y="11113"/>
                </a:cubicBezTo>
                <a:cubicBezTo>
                  <a:pt x="11770" y="11901"/>
                  <a:pt x="11786" y="12561"/>
                  <a:pt x="11640" y="13221"/>
                </a:cubicBezTo>
                <a:cubicBezTo>
                  <a:pt x="11607" y="13414"/>
                  <a:pt x="11607" y="13605"/>
                  <a:pt x="11656" y="13797"/>
                </a:cubicBezTo>
                <a:cubicBezTo>
                  <a:pt x="11689" y="13882"/>
                  <a:pt x="11706" y="13969"/>
                  <a:pt x="11753" y="14031"/>
                </a:cubicBezTo>
                <a:cubicBezTo>
                  <a:pt x="11803" y="14094"/>
                  <a:pt x="11851" y="14159"/>
                  <a:pt x="11915" y="14181"/>
                </a:cubicBezTo>
                <a:cubicBezTo>
                  <a:pt x="11979" y="14224"/>
                  <a:pt x="12062" y="14224"/>
                  <a:pt x="12142" y="14224"/>
                </a:cubicBezTo>
                <a:cubicBezTo>
                  <a:pt x="12223" y="14202"/>
                  <a:pt x="12289" y="14181"/>
                  <a:pt x="12353" y="14118"/>
                </a:cubicBezTo>
                <a:cubicBezTo>
                  <a:pt x="12451" y="14056"/>
                  <a:pt x="12515" y="13947"/>
                  <a:pt x="12581" y="13863"/>
                </a:cubicBezTo>
                <a:cubicBezTo>
                  <a:pt x="12614" y="13819"/>
                  <a:pt x="12631" y="13800"/>
                  <a:pt x="12662" y="13757"/>
                </a:cubicBezTo>
                <a:cubicBezTo>
                  <a:pt x="12759" y="13629"/>
                  <a:pt x="12873" y="13480"/>
                  <a:pt x="12953" y="13352"/>
                </a:cubicBezTo>
                <a:cubicBezTo>
                  <a:pt x="13148" y="13075"/>
                  <a:pt x="13359" y="12776"/>
                  <a:pt x="13586" y="12542"/>
                </a:cubicBezTo>
                <a:cubicBezTo>
                  <a:pt x="14559" y="11455"/>
                  <a:pt x="15775" y="11072"/>
                  <a:pt x="17153" y="11433"/>
                </a:cubicBezTo>
                <a:cubicBezTo>
                  <a:pt x="18547" y="11732"/>
                  <a:pt x="19375" y="13202"/>
                  <a:pt x="19309" y="15202"/>
                </a:cubicBezTo>
                <a:close/>
                <a:moveTo>
                  <a:pt x="19555" y="8260"/>
                </a:moveTo>
                <a:cubicBezTo>
                  <a:pt x="19344" y="9004"/>
                  <a:pt x="18955" y="9602"/>
                  <a:pt x="18355" y="10175"/>
                </a:cubicBezTo>
                <a:lnTo>
                  <a:pt x="18322" y="10219"/>
                </a:lnTo>
                <a:lnTo>
                  <a:pt x="18289" y="10197"/>
                </a:lnTo>
                <a:cubicBezTo>
                  <a:pt x="17397" y="9730"/>
                  <a:pt x="16425" y="9602"/>
                  <a:pt x="15483" y="9792"/>
                </a:cubicBezTo>
                <a:cubicBezTo>
                  <a:pt x="14592" y="9963"/>
                  <a:pt x="13748" y="10452"/>
                  <a:pt x="12937" y="11284"/>
                </a:cubicBezTo>
                <a:lnTo>
                  <a:pt x="12839" y="11368"/>
                </a:lnTo>
                <a:lnTo>
                  <a:pt x="12790" y="11240"/>
                </a:lnTo>
                <a:cubicBezTo>
                  <a:pt x="12709" y="11007"/>
                  <a:pt x="12628" y="10773"/>
                  <a:pt x="12546" y="10558"/>
                </a:cubicBezTo>
                <a:cubicBezTo>
                  <a:pt x="12351" y="10004"/>
                  <a:pt x="12157" y="9493"/>
                  <a:pt x="11993" y="8961"/>
                </a:cubicBezTo>
                <a:cubicBezTo>
                  <a:pt x="11880" y="8578"/>
                  <a:pt x="11799" y="8173"/>
                  <a:pt x="11766" y="7789"/>
                </a:cubicBezTo>
                <a:cubicBezTo>
                  <a:pt x="11571" y="6086"/>
                  <a:pt x="11766" y="4659"/>
                  <a:pt x="12349" y="3466"/>
                </a:cubicBezTo>
                <a:cubicBezTo>
                  <a:pt x="12738" y="2678"/>
                  <a:pt x="13096" y="2273"/>
                  <a:pt x="13744" y="1806"/>
                </a:cubicBezTo>
                <a:lnTo>
                  <a:pt x="13824" y="1762"/>
                </a:lnTo>
                <a:lnTo>
                  <a:pt x="13857" y="1868"/>
                </a:lnTo>
                <a:cubicBezTo>
                  <a:pt x="13874" y="1912"/>
                  <a:pt x="13890" y="1931"/>
                  <a:pt x="13890" y="1974"/>
                </a:cubicBezTo>
                <a:cubicBezTo>
                  <a:pt x="13924" y="2059"/>
                  <a:pt x="13955" y="2124"/>
                  <a:pt x="13988" y="2208"/>
                </a:cubicBezTo>
                <a:cubicBezTo>
                  <a:pt x="14232" y="3189"/>
                  <a:pt x="14604" y="4444"/>
                  <a:pt x="15318" y="5466"/>
                </a:cubicBezTo>
                <a:cubicBezTo>
                  <a:pt x="16340" y="6958"/>
                  <a:pt x="17443" y="7787"/>
                  <a:pt x="18723" y="8042"/>
                </a:cubicBezTo>
                <a:cubicBezTo>
                  <a:pt x="18884" y="8086"/>
                  <a:pt x="19079" y="8086"/>
                  <a:pt x="19242" y="8086"/>
                </a:cubicBezTo>
                <a:cubicBezTo>
                  <a:pt x="19340" y="8086"/>
                  <a:pt x="19404" y="8107"/>
                  <a:pt x="19486" y="8107"/>
                </a:cubicBezTo>
                <a:lnTo>
                  <a:pt x="19600" y="8129"/>
                </a:lnTo>
                <a:lnTo>
                  <a:pt x="19553" y="82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1" name="Google Shape;2121;p40"/>
          <p:cNvSpPr/>
          <p:nvPr/>
        </p:nvSpPr>
        <p:spPr>
          <a:xfrm>
            <a:off x="2124188" y="3839201"/>
            <a:ext cx="244419" cy="232393"/>
          </a:xfrm>
          <a:custGeom>
            <a:rect b="b" l="l" r="r" t="t"/>
            <a:pathLst>
              <a:path extrusionOk="0" h="21493" w="21370">
                <a:moveTo>
                  <a:pt x="16871" y="15195"/>
                </a:moveTo>
                <a:cubicBezTo>
                  <a:pt x="17410" y="15157"/>
                  <a:pt x="17968" y="15157"/>
                  <a:pt x="18525" y="15084"/>
                </a:cubicBezTo>
                <a:cubicBezTo>
                  <a:pt x="18978" y="15030"/>
                  <a:pt x="19413" y="14863"/>
                  <a:pt x="19849" y="14753"/>
                </a:cubicBezTo>
                <a:cubicBezTo>
                  <a:pt x="20057" y="14699"/>
                  <a:pt x="20266" y="14624"/>
                  <a:pt x="20475" y="14570"/>
                </a:cubicBezTo>
                <a:cubicBezTo>
                  <a:pt x="20788" y="14516"/>
                  <a:pt x="21083" y="14607"/>
                  <a:pt x="21259" y="14901"/>
                </a:cubicBezTo>
                <a:cubicBezTo>
                  <a:pt x="21432" y="15178"/>
                  <a:pt x="21381" y="15472"/>
                  <a:pt x="21259" y="15765"/>
                </a:cubicBezTo>
                <a:cubicBezTo>
                  <a:pt x="20579" y="17257"/>
                  <a:pt x="19518" y="18399"/>
                  <a:pt x="18283" y="19339"/>
                </a:cubicBezTo>
                <a:cubicBezTo>
                  <a:pt x="16751" y="20499"/>
                  <a:pt x="15028" y="21106"/>
                  <a:pt x="13182" y="21345"/>
                </a:cubicBezTo>
                <a:cubicBezTo>
                  <a:pt x="11477" y="21566"/>
                  <a:pt x="9772" y="21566"/>
                  <a:pt x="8082" y="21162"/>
                </a:cubicBezTo>
                <a:cubicBezTo>
                  <a:pt x="5628" y="20591"/>
                  <a:pt x="3520" y="19395"/>
                  <a:pt x="1955" y="17276"/>
                </a:cubicBezTo>
                <a:cubicBezTo>
                  <a:pt x="423" y="15195"/>
                  <a:pt x="-168" y="12801"/>
                  <a:pt x="41" y="10167"/>
                </a:cubicBezTo>
                <a:cubicBezTo>
                  <a:pt x="232" y="7754"/>
                  <a:pt x="1033" y="5435"/>
                  <a:pt x="2355" y="3464"/>
                </a:cubicBezTo>
                <a:cubicBezTo>
                  <a:pt x="3121" y="2304"/>
                  <a:pt x="4025" y="1310"/>
                  <a:pt x="5157" y="556"/>
                </a:cubicBezTo>
                <a:cubicBezTo>
                  <a:pt x="5592" y="278"/>
                  <a:pt x="6045" y="41"/>
                  <a:pt x="6549" y="4"/>
                </a:cubicBezTo>
                <a:cubicBezTo>
                  <a:pt x="7089" y="-34"/>
                  <a:pt x="7280" y="262"/>
                  <a:pt x="7036" y="777"/>
                </a:cubicBezTo>
                <a:cubicBezTo>
                  <a:pt x="6705" y="1514"/>
                  <a:pt x="6409" y="2250"/>
                  <a:pt x="6270" y="3060"/>
                </a:cubicBezTo>
                <a:cubicBezTo>
                  <a:pt x="6079" y="4164"/>
                  <a:pt x="6147" y="5271"/>
                  <a:pt x="6374" y="6375"/>
                </a:cubicBezTo>
                <a:cubicBezTo>
                  <a:pt x="6878" y="8750"/>
                  <a:pt x="7853" y="10851"/>
                  <a:pt x="9472" y="12582"/>
                </a:cubicBezTo>
                <a:cubicBezTo>
                  <a:pt x="10760" y="13982"/>
                  <a:pt x="12465" y="14847"/>
                  <a:pt x="14293" y="15030"/>
                </a:cubicBezTo>
                <a:cubicBezTo>
                  <a:pt x="15145" y="15122"/>
                  <a:pt x="16016" y="15159"/>
                  <a:pt x="16886" y="15213"/>
                </a:cubicBezTo>
                <a:cubicBezTo>
                  <a:pt x="16851" y="15232"/>
                  <a:pt x="16851" y="15213"/>
                  <a:pt x="16869" y="15195"/>
                </a:cubicBezTo>
                <a:close/>
                <a:moveTo>
                  <a:pt x="18716" y="16870"/>
                </a:moveTo>
                <a:lnTo>
                  <a:pt x="18647" y="16759"/>
                </a:lnTo>
                <a:cubicBezTo>
                  <a:pt x="18403" y="16778"/>
                  <a:pt x="18143" y="16778"/>
                  <a:pt x="17899" y="16797"/>
                </a:cubicBezTo>
                <a:cubicBezTo>
                  <a:pt x="16802" y="16907"/>
                  <a:pt x="15705" y="16907"/>
                  <a:pt x="14610" y="16778"/>
                </a:cubicBezTo>
                <a:cubicBezTo>
                  <a:pt x="11772" y="16501"/>
                  <a:pt x="9458" y="15176"/>
                  <a:pt x="7682" y="12838"/>
                </a:cubicBezTo>
                <a:cubicBezTo>
                  <a:pt x="6358" y="11071"/>
                  <a:pt x="5437" y="8971"/>
                  <a:pt x="5019" y="6760"/>
                </a:cubicBezTo>
                <a:cubicBezTo>
                  <a:pt x="4706" y="5120"/>
                  <a:pt x="4706" y="3502"/>
                  <a:pt x="5297" y="1918"/>
                </a:cubicBezTo>
                <a:cubicBezTo>
                  <a:pt x="5315" y="1881"/>
                  <a:pt x="5279" y="1845"/>
                  <a:pt x="5261" y="1752"/>
                </a:cubicBezTo>
                <a:cubicBezTo>
                  <a:pt x="5070" y="1935"/>
                  <a:pt x="4879" y="2083"/>
                  <a:pt x="4722" y="2266"/>
                </a:cubicBezTo>
                <a:cubicBezTo>
                  <a:pt x="2441" y="4660"/>
                  <a:pt x="1293" y="7587"/>
                  <a:pt x="1240" y="10959"/>
                </a:cubicBezTo>
                <a:cubicBezTo>
                  <a:pt x="1204" y="13223"/>
                  <a:pt x="1884" y="15213"/>
                  <a:pt x="3363" y="16907"/>
                </a:cubicBezTo>
                <a:cubicBezTo>
                  <a:pt x="4669" y="18399"/>
                  <a:pt x="6305" y="19245"/>
                  <a:pt x="8150" y="19670"/>
                </a:cubicBezTo>
                <a:cubicBezTo>
                  <a:pt x="9960" y="20093"/>
                  <a:pt x="11770" y="20058"/>
                  <a:pt x="13582" y="19743"/>
                </a:cubicBezTo>
                <a:cubicBezTo>
                  <a:pt x="15043" y="19484"/>
                  <a:pt x="16385" y="18932"/>
                  <a:pt x="17568" y="17976"/>
                </a:cubicBezTo>
                <a:cubicBezTo>
                  <a:pt x="17968" y="17645"/>
                  <a:pt x="18334" y="17238"/>
                  <a:pt x="18716" y="168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2" name="Google Shape;2122;p40"/>
          <p:cNvSpPr/>
          <p:nvPr/>
        </p:nvSpPr>
        <p:spPr>
          <a:xfrm>
            <a:off x="2487459" y="3836009"/>
            <a:ext cx="245014" cy="165937"/>
          </a:xfrm>
          <a:custGeom>
            <a:rect b="b" l="l" r="r" t="t"/>
            <a:pathLst>
              <a:path extrusionOk="0" h="21206" w="21081">
                <a:moveTo>
                  <a:pt x="14539" y="5983"/>
                </a:moveTo>
                <a:cubicBezTo>
                  <a:pt x="14710" y="5805"/>
                  <a:pt x="14865" y="5652"/>
                  <a:pt x="15018" y="5526"/>
                </a:cubicBezTo>
                <a:cubicBezTo>
                  <a:pt x="16148" y="4458"/>
                  <a:pt x="17365" y="4227"/>
                  <a:pt x="18615" y="4737"/>
                </a:cubicBezTo>
                <a:cubicBezTo>
                  <a:pt x="20774" y="5552"/>
                  <a:pt x="21511" y="8859"/>
                  <a:pt x="20842" y="11427"/>
                </a:cubicBezTo>
                <a:cubicBezTo>
                  <a:pt x="20637" y="12216"/>
                  <a:pt x="20294" y="12953"/>
                  <a:pt x="19951" y="13667"/>
                </a:cubicBezTo>
                <a:cubicBezTo>
                  <a:pt x="19575" y="14456"/>
                  <a:pt x="19009" y="14839"/>
                  <a:pt x="18392" y="15066"/>
                </a:cubicBezTo>
                <a:cubicBezTo>
                  <a:pt x="18067" y="15193"/>
                  <a:pt x="17723" y="15297"/>
                  <a:pt x="17382" y="15423"/>
                </a:cubicBezTo>
                <a:cubicBezTo>
                  <a:pt x="17347" y="15628"/>
                  <a:pt x="17297" y="15855"/>
                  <a:pt x="17280" y="16059"/>
                </a:cubicBezTo>
                <a:cubicBezTo>
                  <a:pt x="17092" y="17231"/>
                  <a:pt x="16663" y="18195"/>
                  <a:pt x="16132" y="19088"/>
                </a:cubicBezTo>
                <a:cubicBezTo>
                  <a:pt x="15756" y="19776"/>
                  <a:pt x="15225" y="20130"/>
                  <a:pt x="14659" y="20283"/>
                </a:cubicBezTo>
                <a:cubicBezTo>
                  <a:pt x="13888" y="20536"/>
                  <a:pt x="13118" y="20714"/>
                  <a:pt x="12329" y="20841"/>
                </a:cubicBezTo>
                <a:cubicBezTo>
                  <a:pt x="10273" y="21198"/>
                  <a:pt x="8201" y="21120"/>
                  <a:pt x="6129" y="21198"/>
                </a:cubicBezTo>
                <a:cubicBezTo>
                  <a:pt x="5169" y="21250"/>
                  <a:pt x="4210" y="21071"/>
                  <a:pt x="3286" y="20714"/>
                </a:cubicBezTo>
                <a:cubicBezTo>
                  <a:pt x="1607" y="20003"/>
                  <a:pt x="595" y="18374"/>
                  <a:pt x="184" y="15907"/>
                </a:cubicBezTo>
                <a:cubicBezTo>
                  <a:pt x="-89" y="14355"/>
                  <a:pt x="-56" y="12700"/>
                  <a:pt x="269" y="11174"/>
                </a:cubicBezTo>
                <a:cubicBezTo>
                  <a:pt x="801" y="8603"/>
                  <a:pt x="2033" y="6925"/>
                  <a:pt x="3644" y="5831"/>
                </a:cubicBezTo>
                <a:cubicBezTo>
                  <a:pt x="3902" y="5678"/>
                  <a:pt x="4123" y="5373"/>
                  <a:pt x="4243" y="4967"/>
                </a:cubicBezTo>
                <a:cubicBezTo>
                  <a:pt x="5135" y="2322"/>
                  <a:pt x="6555" y="565"/>
                  <a:pt x="8542" y="108"/>
                </a:cubicBezTo>
                <a:cubicBezTo>
                  <a:pt x="10511" y="-350"/>
                  <a:pt x="12207" y="666"/>
                  <a:pt x="13475" y="2984"/>
                </a:cubicBezTo>
                <a:cubicBezTo>
                  <a:pt x="13886" y="3747"/>
                  <a:pt x="14211" y="4587"/>
                  <a:pt x="14417" y="5503"/>
                </a:cubicBezTo>
                <a:cubicBezTo>
                  <a:pt x="14434" y="5629"/>
                  <a:pt x="14484" y="5808"/>
                  <a:pt x="14537" y="5987"/>
                </a:cubicBezTo>
                <a:close/>
                <a:moveTo>
                  <a:pt x="6848" y="19494"/>
                </a:moveTo>
                <a:cubicBezTo>
                  <a:pt x="7241" y="19494"/>
                  <a:pt x="7652" y="19520"/>
                  <a:pt x="8065" y="19494"/>
                </a:cubicBezTo>
                <a:cubicBezTo>
                  <a:pt x="9726" y="19341"/>
                  <a:pt x="11390" y="19163"/>
                  <a:pt x="13068" y="19036"/>
                </a:cubicBezTo>
                <a:cubicBezTo>
                  <a:pt x="13599" y="19010"/>
                  <a:pt x="14148" y="18806"/>
                  <a:pt x="14626" y="18478"/>
                </a:cubicBezTo>
                <a:cubicBezTo>
                  <a:pt x="15756" y="17663"/>
                  <a:pt x="16287" y="16290"/>
                  <a:pt x="16202" y="14433"/>
                </a:cubicBezTo>
                <a:cubicBezTo>
                  <a:pt x="16117" y="12982"/>
                  <a:pt x="15516" y="11888"/>
                  <a:pt x="14559" y="11531"/>
                </a:cubicBezTo>
                <a:cubicBezTo>
                  <a:pt x="13376" y="11099"/>
                  <a:pt x="12281" y="11456"/>
                  <a:pt x="11372" y="12677"/>
                </a:cubicBezTo>
                <a:cubicBezTo>
                  <a:pt x="11132" y="13008"/>
                  <a:pt x="10909" y="13388"/>
                  <a:pt x="10671" y="13771"/>
                </a:cubicBezTo>
                <a:cubicBezTo>
                  <a:pt x="10430" y="14128"/>
                  <a:pt x="10207" y="14229"/>
                  <a:pt x="9969" y="14050"/>
                </a:cubicBezTo>
                <a:cubicBezTo>
                  <a:pt x="9746" y="13871"/>
                  <a:pt x="9661" y="13492"/>
                  <a:pt x="9746" y="13031"/>
                </a:cubicBezTo>
                <a:cubicBezTo>
                  <a:pt x="9884" y="12343"/>
                  <a:pt x="9814" y="11684"/>
                  <a:pt x="9643" y="11021"/>
                </a:cubicBezTo>
                <a:cubicBezTo>
                  <a:pt x="9455" y="10258"/>
                  <a:pt x="9165" y="9570"/>
                  <a:pt x="8804" y="8986"/>
                </a:cubicBezTo>
                <a:cubicBezTo>
                  <a:pt x="7724" y="7077"/>
                  <a:pt x="5773" y="6236"/>
                  <a:pt x="4265" y="7155"/>
                </a:cubicBezTo>
                <a:cubicBezTo>
                  <a:pt x="2260" y="8350"/>
                  <a:pt x="822" y="10869"/>
                  <a:pt x="1078" y="14560"/>
                </a:cubicBezTo>
                <a:cubicBezTo>
                  <a:pt x="1301" y="17790"/>
                  <a:pt x="2363" y="18835"/>
                  <a:pt x="3904" y="19344"/>
                </a:cubicBezTo>
                <a:cubicBezTo>
                  <a:pt x="3939" y="19370"/>
                  <a:pt x="4007" y="19370"/>
                  <a:pt x="4042" y="19396"/>
                </a:cubicBezTo>
                <a:cubicBezTo>
                  <a:pt x="4966" y="19627"/>
                  <a:pt x="5926" y="19601"/>
                  <a:pt x="6850" y="19497"/>
                </a:cubicBezTo>
                <a:close/>
                <a:moveTo>
                  <a:pt x="10806" y="11174"/>
                </a:moveTo>
                <a:cubicBezTo>
                  <a:pt x="10841" y="11174"/>
                  <a:pt x="10841" y="11148"/>
                  <a:pt x="10874" y="11148"/>
                </a:cubicBezTo>
                <a:cubicBezTo>
                  <a:pt x="10926" y="11096"/>
                  <a:pt x="10977" y="11073"/>
                  <a:pt x="11029" y="10995"/>
                </a:cubicBezTo>
                <a:cubicBezTo>
                  <a:pt x="11953" y="9976"/>
                  <a:pt x="12998" y="9596"/>
                  <a:pt x="14130" y="9723"/>
                </a:cubicBezTo>
                <a:cubicBezTo>
                  <a:pt x="15656" y="9901"/>
                  <a:pt x="16768" y="11047"/>
                  <a:pt x="17249" y="13310"/>
                </a:cubicBezTo>
                <a:cubicBezTo>
                  <a:pt x="17284" y="13462"/>
                  <a:pt x="17334" y="13589"/>
                  <a:pt x="17387" y="13820"/>
                </a:cubicBezTo>
                <a:cubicBezTo>
                  <a:pt x="17730" y="13615"/>
                  <a:pt x="18056" y="13462"/>
                  <a:pt x="18346" y="13261"/>
                </a:cubicBezTo>
                <a:cubicBezTo>
                  <a:pt x="19443" y="12472"/>
                  <a:pt x="19975" y="11125"/>
                  <a:pt x="19887" y="9317"/>
                </a:cubicBezTo>
                <a:cubicBezTo>
                  <a:pt x="19835" y="7817"/>
                  <a:pt x="19218" y="6671"/>
                  <a:pt x="18226" y="6340"/>
                </a:cubicBezTo>
                <a:cubicBezTo>
                  <a:pt x="17026" y="5935"/>
                  <a:pt x="15949" y="6288"/>
                  <a:pt x="15040" y="7535"/>
                </a:cubicBezTo>
                <a:cubicBezTo>
                  <a:pt x="14799" y="7892"/>
                  <a:pt x="14576" y="8272"/>
                  <a:pt x="14338" y="8629"/>
                </a:cubicBezTo>
                <a:cubicBezTo>
                  <a:pt x="14115" y="8986"/>
                  <a:pt x="13892" y="9035"/>
                  <a:pt x="13669" y="8882"/>
                </a:cubicBezTo>
                <a:cubicBezTo>
                  <a:pt x="13446" y="8730"/>
                  <a:pt x="13344" y="8324"/>
                  <a:pt x="13429" y="7889"/>
                </a:cubicBezTo>
                <a:cubicBezTo>
                  <a:pt x="13584" y="7178"/>
                  <a:pt x="13497" y="6490"/>
                  <a:pt x="13326" y="5827"/>
                </a:cubicBezTo>
                <a:cubicBezTo>
                  <a:pt x="13274" y="5623"/>
                  <a:pt x="13206" y="5396"/>
                  <a:pt x="13138" y="5191"/>
                </a:cubicBezTo>
                <a:cubicBezTo>
                  <a:pt x="11921" y="1604"/>
                  <a:pt x="9060" y="789"/>
                  <a:pt x="7261" y="2442"/>
                </a:cubicBezTo>
                <a:cubicBezTo>
                  <a:pt x="6592" y="3026"/>
                  <a:pt x="6011" y="3815"/>
                  <a:pt x="5548" y="4708"/>
                </a:cubicBezTo>
                <a:cubicBezTo>
                  <a:pt x="5480" y="4860"/>
                  <a:pt x="5427" y="5013"/>
                  <a:pt x="5377" y="5165"/>
                </a:cubicBezTo>
                <a:cubicBezTo>
                  <a:pt x="8170" y="5292"/>
                  <a:pt x="9969" y="7353"/>
                  <a:pt x="10808" y="1117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3" name="Google Shape;2123;p40"/>
          <p:cNvSpPr/>
          <p:nvPr/>
        </p:nvSpPr>
        <p:spPr>
          <a:xfrm>
            <a:off x="2639891" y="4006716"/>
            <a:ext cx="20516" cy="30174"/>
          </a:xfrm>
          <a:custGeom>
            <a:rect b="b" l="l" r="r" t="t"/>
            <a:pathLst>
              <a:path extrusionOk="0" h="20954" w="21427">
                <a:moveTo>
                  <a:pt x="0" y="17247"/>
                </a:moveTo>
                <a:cubicBezTo>
                  <a:pt x="636" y="15870"/>
                  <a:pt x="1458" y="14335"/>
                  <a:pt x="2491" y="12958"/>
                </a:cubicBezTo>
                <a:cubicBezTo>
                  <a:pt x="5195" y="9641"/>
                  <a:pt x="8110" y="6323"/>
                  <a:pt x="10999" y="3005"/>
                </a:cubicBezTo>
                <a:cubicBezTo>
                  <a:pt x="11635" y="2176"/>
                  <a:pt x="12456" y="1064"/>
                  <a:pt x="13702" y="658"/>
                </a:cubicBezTo>
                <a:cubicBezTo>
                  <a:pt x="15372" y="111"/>
                  <a:pt x="17015" y="-171"/>
                  <a:pt x="18897" y="111"/>
                </a:cubicBezTo>
                <a:cubicBezTo>
                  <a:pt x="20964" y="394"/>
                  <a:pt x="21600" y="1770"/>
                  <a:pt x="21388" y="3023"/>
                </a:cubicBezTo>
                <a:cubicBezTo>
                  <a:pt x="21388" y="3711"/>
                  <a:pt x="21176" y="4276"/>
                  <a:pt x="20964" y="4823"/>
                </a:cubicBezTo>
                <a:cubicBezTo>
                  <a:pt x="18049" y="9111"/>
                  <a:pt x="15345" y="13541"/>
                  <a:pt x="12456" y="17688"/>
                </a:cubicBezTo>
                <a:cubicBezTo>
                  <a:pt x="11820" y="18517"/>
                  <a:pt x="10999" y="19064"/>
                  <a:pt x="10177" y="19629"/>
                </a:cubicBezTo>
                <a:cubicBezTo>
                  <a:pt x="8295" y="20882"/>
                  <a:pt x="5619" y="21429"/>
                  <a:pt x="3525" y="20458"/>
                </a:cubicBezTo>
                <a:cubicBezTo>
                  <a:pt x="1855" y="19770"/>
                  <a:pt x="1246" y="18253"/>
                  <a:pt x="0" y="172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4" name="Google Shape;2124;p40"/>
          <p:cNvSpPr/>
          <p:nvPr/>
        </p:nvSpPr>
        <p:spPr>
          <a:xfrm>
            <a:off x="2526711" y="4008956"/>
            <a:ext cx="19035" cy="30190"/>
          </a:xfrm>
          <a:custGeom>
            <a:rect b="b" l="l" r="r" t="t"/>
            <a:pathLst>
              <a:path extrusionOk="0" h="20749" w="20634">
                <a:moveTo>
                  <a:pt x="20634" y="2811"/>
                </a:moveTo>
                <a:cubicBezTo>
                  <a:pt x="19973" y="4172"/>
                  <a:pt x="19339" y="4992"/>
                  <a:pt x="18898" y="5952"/>
                </a:cubicBezTo>
                <a:cubicBezTo>
                  <a:pt x="16749" y="9511"/>
                  <a:pt x="14573" y="12931"/>
                  <a:pt x="12424" y="16490"/>
                </a:cubicBezTo>
                <a:cubicBezTo>
                  <a:pt x="10275" y="20049"/>
                  <a:pt x="6803" y="21410"/>
                  <a:pt x="3139" y="20450"/>
                </a:cubicBezTo>
                <a:cubicBezTo>
                  <a:pt x="-112" y="19630"/>
                  <a:pt x="-966" y="17170"/>
                  <a:pt x="1183" y="14030"/>
                </a:cubicBezTo>
                <a:cubicBezTo>
                  <a:pt x="3773" y="10331"/>
                  <a:pt x="6803" y="6789"/>
                  <a:pt x="9614" y="3090"/>
                </a:cubicBezTo>
                <a:cubicBezTo>
                  <a:pt x="10054" y="2270"/>
                  <a:pt x="11129" y="1450"/>
                  <a:pt x="12424" y="770"/>
                </a:cubicBezTo>
                <a:cubicBezTo>
                  <a:pt x="13939" y="229"/>
                  <a:pt x="16308" y="-190"/>
                  <a:pt x="17603" y="89"/>
                </a:cubicBezTo>
                <a:cubicBezTo>
                  <a:pt x="18898" y="630"/>
                  <a:pt x="19560" y="2008"/>
                  <a:pt x="20634" y="28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5" name="Google Shape;2125;p40"/>
          <p:cNvSpPr/>
          <p:nvPr/>
        </p:nvSpPr>
        <p:spPr>
          <a:xfrm>
            <a:off x="2581344" y="4009833"/>
            <a:ext cx="18543" cy="28907"/>
          </a:xfrm>
          <a:custGeom>
            <a:rect b="b" l="l" r="r" t="t"/>
            <a:pathLst>
              <a:path extrusionOk="0" h="20909" w="21375">
                <a:moveTo>
                  <a:pt x="29" y="17717"/>
                </a:moveTo>
                <a:cubicBezTo>
                  <a:pt x="1171" y="15843"/>
                  <a:pt x="1873" y="14411"/>
                  <a:pt x="3015" y="12960"/>
                </a:cubicBezTo>
                <a:cubicBezTo>
                  <a:pt x="5532" y="9654"/>
                  <a:pt x="8283" y="6201"/>
                  <a:pt x="11034" y="3023"/>
                </a:cubicBezTo>
                <a:cubicBezTo>
                  <a:pt x="11502" y="2454"/>
                  <a:pt x="11941" y="1866"/>
                  <a:pt x="12410" y="1443"/>
                </a:cubicBezTo>
                <a:cubicBezTo>
                  <a:pt x="13785" y="286"/>
                  <a:pt x="15863" y="-430"/>
                  <a:pt x="17678" y="286"/>
                </a:cubicBezTo>
                <a:cubicBezTo>
                  <a:pt x="19288" y="1003"/>
                  <a:pt x="20429" y="2013"/>
                  <a:pt x="21132" y="3170"/>
                </a:cubicBezTo>
                <a:cubicBezTo>
                  <a:pt x="21600" y="4033"/>
                  <a:pt x="21366" y="5043"/>
                  <a:pt x="20663" y="5760"/>
                </a:cubicBezTo>
                <a:cubicBezTo>
                  <a:pt x="18380" y="9654"/>
                  <a:pt x="16302" y="13529"/>
                  <a:pt x="13551" y="17276"/>
                </a:cubicBezTo>
                <a:cubicBezTo>
                  <a:pt x="12849" y="18433"/>
                  <a:pt x="11473" y="19443"/>
                  <a:pt x="9659" y="20160"/>
                </a:cubicBezTo>
                <a:cubicBezTo>
                  <a:pt x="7815" y="20729"/>
                  <a:pt x="5298" y="21170"/>
                  <a:pt x="3454" y="20729"/>
                </a:cubicBezTo>
                <a:cubicBezTo>
                  <a:pt x="2078" y="20307"/>
                  <a:pt x="1171" y="18709"/>
                  <a:pt x="0" y="176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6" name="Google Shape;2126;p40"/>
          <p:cNvSpPr/>
          <p:nvPr/>
        </p:nvSpPr>
        <p:spPr>
          <a:xfrm>
            <a:off x="2671513" y="4035484"/>
            <a:ext cx="18155" cy="26765"/>
          </a:xfrm>
          <a:custGeom>
            <a:rect b="b" l="l" r="r" t="t"/>
            <a:pathLst>
              <a:path extrusionOk="0" h="20315" w="21422">
                <a:moveTo>
                  <a:pt x="21422" y="2907"/>
                </a:moveTo>
                <a:cubicBezTo>
                  <a:pt x="20943" y="3813"/>
                  <a:pt x="20943" y="4874"/>
                  <a:pt x="20254" y="5626"/>
                </a:cubicBezTo>
                <a:cubicBezTo>
                  <a:pt x="18127" y="8943"/>
                  <a:pt x="16269" y="12125"/>
                  <a:pt x="13693" y="15308"/>
                </a:cubicBezTo>
                <a:cubicBezTo>
                  <a:pt x="12285" y="16966"/>
                  <a:pt x="10397" y="18490"/>
                  <a:pt x="8061" y="19531"/>
                </a:cubicBezTo>
                <a:cubicBezTo>
                  <a:pt x="4316" y="21344"/>
                  <a:pt x="301" y="19840"/>
                  <a:pt x="62" y="16812"/>
                </a:cubicBezTo>
                <a:cubicBezTo>
                  <a:pt x="-178" y="15443"/>
                  <a:pt x="301" y="14093"/>
                  <a:pt x="1230" y="12878"/>
                </a:cubicBezTo>
                <a:cubicBezTo>
                  <a:pt x="4286" y="9098"/>
                  <a:pt x="7581" y="5472"/>
                  <a:pt x="10847" y="2000"/>
                </a:cubicBezTo>
                <a:cubicBezTo>
                  <a:pt x="11326" y="1403"/>
                  <a:pt x="12255" y="940"/>
                  <a:pt x="13183" y="496"/>
                </a:cubicBezTo>
                <a:cubicBezTo>
                  <a:pt x="14831" y="188"/>
                  <a:pt x="17168" y="-256"/>
                  <a:pt x="18336" y="188"/>
                </a:cubicBezTo>
                <a:cubicBezTo>
                  <a:pt x="19984" y="940"/>
                  <a:pt x="20673" y="2155"/>
                  <a:pt x="21392" y="29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7" name="Google Shape;2127;p40"/>
          <p:cNvSpPr/>
          <p:nvPr/>
        </p:nvSpPr>
        <p:spPr>
          <a:xfrm>
            <a:off x="2545241" y="4047271"/>
            <a:ext cx="18214" cy="27007"/>
          </a:xfrm>
          <a:custGeom>
            <a:rect b="b" l="l" r="r" t="t"/>
            <a:pathLst>
              <a:path extrusionOk="0" h="20538" w="20996">
                <a:moveTo>
                  <a:pt x="20996" y="3488"/>
                </a:moveTo>
                <a:cubicBezTo>
                  <a:pt x="18007" y="9240"/>
                  <a:pt x="15252" y="14239"/>
                  <a:pt x="10416" y="18621"/>
                </a:cubicBezTo>
                <a:cubicBezTo>
                  <a:pt x="8130" y="20744"/>
                  <a:pt x="4906" y="21034"/>
                  <a:pt x="2385" y="19837"/>
                </a:cubicBezTo>
                <a:cubicBezTo>
                  <a:pt x="99" y="18930"/>
                  <a:pt x="-604" y="17116"/>
                  <a:pt x="539" y="14703"/>
                </a:cubicBezTo>
                <a:cubicBezTo>
                  <a:pt x="773" y="14259"/>
                  <a:pt x="1008" y="13795"/>
                  <a:pt x="1448" y="13197"/>
                </a:cubicBezTo>
                <a:cubicBezTo>
                  <a:pt x="5111" y="9414"/>
                  <a:pt x="8569" y="5630"/>
                  <a:pt x="12233" y="1847"/>
                </a:cubicBezTo>
                <a:cubicBezTo>
                  <a:pt x="13610" y="476"/>
                  <a:pt x="15457" y="-566"/>
                  <a:pt x="17977" y="341"/>
                </a:cubicBezTo>
                <a:cubicBezTo>
                  <a:pt x="19589" y="1248"/>
                  <a:pt x="20263" y="2619"/>
                  <a:pt x="20967" y="35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8" name="Google Shape;2128;p40"/>
          <p:cNvSpPr/>
          <p:nvPr/>
        </p:nvSpPr>
        <p:spPr>
          <a:xfrm>
            <a:off x="2604865" y="4048305"/>
            <a:ext cx="17130" cy="24278"/>
          </a:xfrm>
          <a:custGeom>
            <a:rect b="b" l="l" r="r" t="t"/>
            <a:pathLst>
              <a:path extrusionOk="0" h="20884" w="21346">
                <a:moveTo>
                  <a:pt x="21314" y="4262"/>
                </a:moveTo>
                <a:cubicBezTo>
                  <a:pt x="17836" y="9224"/>
                  <a:pt x="14388" y="14209"/>
                  <a:pt x="10657" y="18822"/>
                </a:cubicBezTo>
                <a:cubicBezTo>
                  <a:pt x="9898" y="19850"/>
                  <a:pt x="8664" y="20527"/>
                  <a:pt x="7178" y="20702"/>
                </a:cubicBezTo>
                <a:cubicBezTo>
                  <a:pt x="5692" y="21052"/>
                  <a:pt x="4205" y="20877"/>
                  <a:pt x="2719" y="20352"/>
                </a:cubicBezTo>
                <a:cubicBezTo>
                  <a:pt x="-254" y="19325"/>
                  <a:pt x="-254" y="17445"/>
                  <a:pt x="252" y="15565"/>
                </a:cubicBezTo>
                <a:cubicBezTo>
                  <a:pt x="758" y="14012"/>
                  <a:pt x="1232" y="12482"/>
                  <a:pt x="2497" y="11280"/>
                </a:cubicBezTo>
                <a:cubicBezTo>
                  <a:pt x="4964" y="8022"/>
                  <a:pt x="7716" y="4765"/>
                  <a:pt x="10688" y="1857"/>
                </a:cubicBezTo>
                <a:cubicBezTo>
                  <a:pt x="12175" y="152"/>
                  <a:pt x="15147" y="-548"/>
                  <a:pt x="17614" y="480"/>
                </a:cubicBezTo>
                <a:cubicBezTo>
                  <a:pt x="19354" y="1157"/>
                  <a:pt x="19860" y="2709"/>
                  <a:pt x="21346" y="42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9" name="Google Shape;2129;p40"/>
          <p:cNvSpPr/>
          <p:nvPr/>
        </p:nvSpPr>
        <p:spPr>
          <a:xfrm>
            <a:off x="2696525" y="3971297"/>
            <a:ext cx="17053" cy="25728"/>
          </a:xfrm>
          <a:custGeom>
            <a:rect b="b" l="l" r="r" t="t"/>
            <a:pathLst>
              <a:path extrusionOk="0" h="20960" w="21450">
                <a:moveTo>
                  <a:pt x="21450" y="3516"/>
                </a:moveTo>
                <a:cubicBezTo>
                  <a:pt x="17930" y="8880"/>
                  <a:pt x="14922" y="13912"/>
                  <a:pt x="11402" y="18613"/>
                </a:cubicBezTo>
                <a:cubicBezTo>
                  <a:pt x="10890" y="19090"/>
                  <a:pt x="10634" y="19587"/>
                  <a:pt x="9898" y="19918"/>
                </a:cubicBezTo>
                <a:cubicBezTo>
                  <a:pt x="9162" y="20249"/>
                  <a:pt x="8394" y="20560"/>
                  <a:pt x="7882" y="20726"/>
                </a:cubicBezTo>
                <a:cubicBezTo>
                  <a:pt x="7114" y="20891"/>
                  <a:pt x="6378" y="21057"/>
                  <a:pt x="5386" y="20891"/>
                </a:cubicBezTo>
                <a:cubicBezTo>
                  <a:pt x="4618" y="20726"/>
                  <a:pt x="3882" y="20560"/>
                  <a:pt x="3114" y="20415"/>
                </a:cubicBezTo>
                <a:cubicBezTo>
                  <a:pt x="2602" y="20084"/>
                  <a:pt x="1866" y="19939"/>
                  <a:pt x="1354" y="19442"/>
                </a:cubicBezTo>
                <a:cubicBezTo>
                  <a:pt x="842" y="19110"/>
                  <a:pt x="586" y="18634"/>
                  <a:pt x="362" y="18137"/>
                </a:cubicBezTo>
                <a:cubicBezTo>
                  <a:pt x="106" y="17806"/>
                  <a:pt x="-150" y="17164"/>
                  <a:pt x="106" y="16667"/>
                </a:cubicBezTo>
                <a:cubicBezTo>
                  <a:pt x="106" y="16190"/>
                  <a:pt x="618" y="15693"/>
                  <a:pt x="618" y="15362"/>
                </a:cubicBezTo>
                <a:cubicBezTo>
                  <a:pt x="4138" y="10661"/>
                  <a:pt x="8394" y="6105"/>
                  <a:pt x="12394" y="1569"/>
                </a:cubicBezTo>
                <a:cubicBezTo>
                  <a:pt x="13642" y="265"/>
                  <a:pt x="15914" y="-543"/>
                  <a:pt x="18154" y="430"/>
                </a:cubicBezTo>
                <a:cubicBezTo>
                  <a:pt x="19658" y="927"/>
                  <a:pt x="20426" y="2377"/>
                  <a:pt x="21418" y="35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0" name="Google Shape;2130;p40"/>
          <p:cNvSpPr/>
          <p:nvPr/>
        </p:nvSpPr>
        <p:spPr>
          <a:xfrm>
            <a:off x="2852067" y="3847340"/>
            <a:ext cx="254301" cy="158217"/>
          </a:xfrm>
          <a:custGeom>
            <a:rect b="b" l="l" r="r" t="t"/>
            <a:pathLst>
              <a:path extrusionOk="0" h="21323" w="21276">
                <a:moveTo>
                  <a:pt x="13212" y="8138"/>
                </a:moveTo>
                <a:cubicBezTo>
                  <a:pt x="13395" y="7922"/>
                  <a:pt x="13529" y="7761"/>
                  <a:pt x="13695" y="7600"/>
                </a:cubicBezTo>
                <a:cubicBezTo>
                  <a:pt x="15193" y="5991"/>
                  <a:pt x="16810" y="5669"/>
                  <a:pt x="18508" y="6501"/>
                </a:cubicBezTo>
                <a:cubicBezTo>
                  <a:pt x="20573" y="7522"/>
                  <a:pt x="21423" y="10822"/>
                  <a:pt x="21255" y="13451"/>
                </a:cubicBezTo>
                <a:cubicBezTo>
                  <a:pt x="21104" y="15704"/>
                  <a:pt x="20422" y="17505"/>
                  <a:pt x="19406" y="19008"/>
                </a:cubicBezTo>
                <a:cubicBezTo>
                  <a:pt x="19024" y="19597"/>
                  <a:pt x="18508" y="19919"/>
                  <a:pt x="18008" y="20083"/>
                </a:cubicBezTo>
                <a:cubicBezTo>
                  <a:pt x="17075" y="20378"/>
                  <a:pt x="16126" y="20672"/>
                  <a:pt x="15178" y="20833"/>
                </a:cubicBezTo>
                <a:cubicBezTo>
                  <a:pt x="12762" y="21288"/>
                  <a:pt x="10314" y="21261"/>
                  <a:pt x="7883" y="21316"/>
                </a:cubicBezTo>
                <a:cubicBezTo>
                  <a:pt x="6750" y="21343"/>
                  <a:pt x="5601" y="21316"/>
                  <a:pt x="4485" y="20833"/>
                </a:cubicBezTo>
                <a:cubicBezTo>
                  <a:pt x="4152" y="20699"/>
                  <a:pt x="3818" y="20538"/>
                  <a:pt x="3503" y="20350"/>
                </a:cubicBezTo>
                <a:cubicBezTo>
                  <a:pt x="1704" y="19302"/>
                  <a:pt x="688" y="17128"/>
                  <a:pt x="239" y="14259"/>
                </a:cubicBezTo>
                <a:cubicBezTo>
                  <a:pt x="-177" y="11548"/>
                  <a:pt x="-77" y="8840"/>
                  <a:pt x="756" y="6344"/>
                </a:cubicBezTo>
                <a:cubicBezTo>
                  <a:pt x="1954" y="2722"/>
                  <a:pt x="3820" y="387"/>
                  <a:pt x="6385" y="37"/>
                </a:cubicBezTo>
                <a:cubicBezTo>
                  <a:pt x="8701" y="-257"/>
                  <a:pt x="10633" y="1191"/>
                  <a:pt x="12065" y="4225"/>
                </a:cubicBezTo>
                <a:cubicBezTo>
                  <a:pt x="12581" y="5461"/>
                  <a:pt x="12947" y="6720"/>
                  <a:pt x="13214" y="8141"/>
                </a:cubicBezTo>
                <a:close/>
                <a:moveTo>
                  <a:pt x="8431" y="19220"/>
                </a:moveTo>
                <a:cubicBezTo>
                  <a:pt x="9013" y="19166"/>
                  <a:pt x="9615" y="19166"/>
                  <a:pt x="10180" y="19114"/>
                </a:cubicBezTo>
                <a:cubicBezTo>
                  <a:pt x="12129" y="18926"/>
                  <a:pt x="14077" y="18686"/>
                  <a:pt x="16026" y="18549"/>
                </a:cubicBezTo>
                <a:cubicBezTo>
                  <a:pt x="16742" y="18494"/>
                  <a:pt x="17441" y="18173"/>
                  <a:pt x="18091" y="17611"/>
                </a:cubicBezTo>
                <a:cubicBezTo>
                  <a:pt x="19207" y="16673"/>
                  <a:pt x="19757" y="15143"/>
                  <a:pt x="19806" y="13157"/>
                </a:cubicBezTo>
                <a:cubicBezTo>
                  <a:pt x="19872" y="10928"/>
                  <a:pt x="19156" y="9158"/>
                  <a:pt x="17906" y="8621"/>
                </a:cubicBezTo>
                <a:cubicBezTo>
                  <a:pt x="16491" y="8004"/>
                  <a:pt x="15159" y="8354"/>
                  <a:pt x="14009" y="9908"/>
                </a:cubicBezTo>
                <a:cubicBezTo>
                  <a:pt x="13675" y="10391"/>
                  <a:pt x="13376" y="10956"/>
                  <a:pt x="13059" y="11438"/>
                </a:cubicBezTo>
                <a:cubicBezTo>
                  <a:pt x="12959" y="11599"/>
                  <a:pt x="12842" y="11788"/>
                  <a:pt x="12726" y="11921"/>
                </a:cubicBezTo>
                <a:cubicBezTo>
                  <a:pt x="12409" y="12188"/>
                  <a:pt x="12058" y="11976"/>
                  <a:pt x="11893" y="11466"/>
                </a:cubicBezTo>
                <a:cubicBezTo>
                  <a:pt x="11859" y="11305"/>
                  <a:pt x="11827" y="11171"/>
                  <a:pt x="11827" y="11010"/>
                </a:cubicBezTo>
                <a:cubicBezTo>
                  <a:pt x="11827" y="10849"/>
                  <a:pt x="11844" y="10716"/>
                  <a:pt x="11878" y="10555"/>
                </a:cubicBezTo>
                <a:cubicBezTo>
                  <a:pt x="12044" y="9778"/>
                  <a:pt x="11978" y="8973"/>
                  <a:pt x="11827" y="8193"/>
                </a:cubicBezTo>
                <a:cubicBezTo>
                  <a:pt x="11593" y="7094"/>
                  <a:pt x="11228" y="6073"/>
                  <a:pt x="10760" y="5187"/>
                </a:cubicBezTo>
                <a:cubicBezTo>
                  <a:pt x="9311" y="2287"/>
                  <a:pt x="6463" y="1403"/>
                  <a:pt x="4515" y="3174"/>
                </a:cubicBezTo>
                <a:cubicBezTo>
                  <a:pt x="1767" y="5642"/>
                  <a:pt x="766" y="9586"/>
                  <a:pt x="1434" y="14150"/>
                </a:cubicBezTo>
                <a:cubicBezTo>
                  <a:pt x="1750" y="16296"/>
                  <a:pt x="2549" y="17882"/>
                  <a:pt x="3916" y="18577"/>
                </a:cubicBezTo>
                <a:cubicBezTo>
                  <a:pt x="4332" y="18792"/>
                  <a:pt x="4766" y="18953"/>
                  <a:pt x="5182" y="19059"/>
                </a:cubicBezTo>
                <a:cubicBezTo>
                  <a:pt x="6264" y="19326"/>
                  <a:pt x="7347" y="19275"/>
                  <a:pt x="8429" y="19220"/>
                </a:cubicBezTo>
                <a:lnTo>
                  <a:pt x="8429" y="192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1" name="Google Shape;2131;p40"/>
          <p:cNvSpPr/>
          <p:nvPr/>
        </p:nvSpPr>
        <p:spPr>
          <a:xfrm>
            <a:off x="3019367" y="4029093"/>
            <a:ext cx="20002" cy="31338"/>
          </a:xfrm>
          <a:custGeom>
            <a:rect b="b" l="l" r="r" t="t"/>
            <a:pathLst>
              <a:path extrusionOk="0" h="20617" w="21450">
                <a:moveTo>
                  <a:pt x="0" y="16544"/>
                </a:moveTo>
                <a:cubicBezTo>
                  <a:pt x="436" y="15491"/>
                  <a:pt x="1064" y="14456"/>
                  <a:pt x="1936" y="13537"/>
                </a:cubicBezTo>
                <a:cubicBezTo>
                  <a:pt x="4936" y="9878"/>
                  <a:pt x="8345" y="6337"/>
                  <a:pt x="11564" y="2545"/>
                </a:cubicBezTo>
                <a:cubicBezTo>
                  <a:pt x="12000" y="1760"/>
                  <a:pt x="12845" y="1242"/>
                  <a:pt x="13909" y="707"/>
                </a:cubicBezTo>
                <a:cubicBezTo>
                  <a:pt x="14345" y="440"/>
                  <a:pt x="15191" y="189"/>
                  <a:pt x="16036" y="56"/>
                </a:cubicBezTo>
                <a:cubicBezTo>
                  <a:pt x="16691" y="-78"/>
                  <a:pt x="17536" y="56"/>
                  <a:pt x="18164" y="189"/>
                </a:cubicBezTo>
                <a:cubicBezTo>
                  <a:pt x="18818" y="457"/>
                  <a:pt x="19445" y="574"/>
                  <a:pt x="20100" y="974"/>
                </a:cubicBezTo>
                <a:cubicBezTo>
                  <a:pt x="20536" y="1242"/>
                  <a:pt x="20945" y="1760"/>
                  <a:pt x="21164" y="2277"/>
                </a:cubicBezTo>
                <a:cubicBezTo>
                  <a:pt x="21600" y="3464"/>
                  <a:pt x="21600" y="4633"/>
                  <a:pt x="20727" y="5819"/>
                </a:cubicBezTo>
                <a:cubicBezTo>
                  <a:pt x="18382" y="9611"/>
                  <a:pt x="16036" y="13286"/>
                  <a:pt x="13255" y="16811"/>
                </a:cubicBezTo>
                <a:cubicBezTo>
                  <a:pt x="11973" y="18114"/>
                  <a:pt x="10255" y="19300"/>
                  <a:pt x="8345" y="20085"/>
                </a:cubicBezTo>
                <a:cubicBezTo>
                  <a:pt x="4282" y="21522"/>
                  <a:pt x="218" y="19952"/>
                  <a:pt x="0" y="165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2" name="Google Shape;2132;p40"/>
          <p:cNvSpPr/>
          <p:nvPr/>
        </p:nvSpPr>
        <p:spPr>
          <a:xfrm>
            <a:off x="2891952" y="4031902"/>
            <a:ext cx="19353" cy="30296"/>
          </a:xfrm>
          <a:custGeom>
            <a:rect b="b" l="l" r="r" t="t"/>
            <a:pathLst>
              <a:path extrusionOk="0" h="21335" w="21384">
                <a:moveTo>
                  <a:pt x="21356" y="3825"/>
                </a:moveTo>
                <a:cubicBezTo>
                  <a:pt x="20906" y="4666"/>
                  <a:pt x="20485" y="5794"/>
                  <a:pt x="19811" y="6778"/>
                </a:cubicBezTo>
                <a:cubicBezTo>
                  <a:pt x="17620" y="10285"/>
                  <a:pt x="15176" y="13793"/>
                  <a:pt x="12986" y="17301"/>
                </a:cubicBezTo>
                <a:cubicBezTo>
                  <a:pt x="12536" y="18142"/>
                  <a:pt x="11665" y="19126"/>
                  <a:pt x="10795" y="19824"/>
                </a:cubicBezTo>
                <a:cubicBezTo>
                  <a:pt x="9699" y="20522"/>
                  <a:pt x="8604" y="21094"/>
                  <a:pt x="6834" y="21220"/>
                </a:cubicBezTo>
                <a:cubicBezTo>
                  <a:pt x="5514" y="21506"/>
                  <a:pt x="3744" y="21220"/>
                  <a:pt x="2649" y="20808"/>
                </a:cubicBezTo>
                <a:cubicBezTo>
                  <a:pt x="1329" y="20396"/>
                  <a:pt x="458" y="19537"/>
                  <a:pt x="233" y="18696"/>
                </a:cubicBezTo>
                <a:cubicBezTo>
                  <a:pt x="-216" y="17855"/>
                  <a:pt x="9" y="16871"/>
                  <a:pt x="683" y="16173"/>
                </a:cubicBezTo>
                <a:cubicBezTo>
                  <a:pt x="4643" y="11270"/>
                  <a:pt x="8604" y="6348"/>
                  <a:pt x="12789" y="1588"/>
                </a:cubicBezTo>
                <a:cubicBezTo>
                  <a:pt x="13238" y="1033"/>
                  <a:pt x="14109" y="461"/>
                  <a:pt x="15205" y="192"/>
                </a:cubicBezTo>
                <a:cubicBezTo>
                  <a:pt x="16300" y="-76"/>
                  <a:pt x="17395" y="-94"/>
                  <a:pt x="18294" y="335"/>
                </a:cubicBezTo>
                <a:cubicBezTo>
                  <a:pt x="20935" y="622"/>
                  <a:pt x="21384" y="2018"/>
                  <a:pt x="21384" y="38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3" name="Google Shape;2133;p40"/>
          <p:cNvSpPr/>
          <p:nvPr/>
        </p:nvSpPr>
        <p:spPr>
          <a:xfrm>
            <a:off x="2957035" y="4033997"/>
            <a:ext cx="19169" cy="28385"/>
          </a:xfrm>
          <a:custGeom>
            <a:rect b="b" l="l" r="r" t="t"/>
            <a:pathLst>
              <a:path extrusionOk="0" h="21262" w="21418">
                <a:moveTo>
                  <a:pt x="5790" y="21262"/>
                </a:moveTo>
                <a:cubicBezTo>
                  <a:pt x="5109" y="21262"/>
                  <a:pt x="4456" y="21262"/>
                  <a:pt x="3576" y="20958"/>
                </a:cubicBezTo>
                <a:cubicBezTo>
                  <a:pt x="2895" y="20806"/>
                  <a:pt x="2242" y="20520"/>
                  <a:pt x="1788" y="20216"/>
                </a:cubicBezTo>
                <a:cubicBezTo>
                  <a:pt x="1334" y="19912"/>
                  <a:pt x="908" y="19475"/>
                  <a:pt x="454" y="19018"/>
                </a:cubicBezTo>
                <a:cubicBezTo>
                  <a:pt x="227" y="18581"/>
                  <a:pt x="0" y="18125"/>
                  <a:pt x="0" y="17535"/>
                </a:cubicBezTo>
                <a:cubicBezTo>
                  <a:pt x="0" y="16642"/>
                  <a:pt x="454" y="15596"/>
                  <a:pt x="1107" y="14854"/>
                </a:cubicBezTo>
                <a:cubicBezTo>
                  <a:pt x="4655" y="10538"/>
                  <a:pt x="8458" y="6203"/>
                  <a:pt x="12460" y="2039"/>
                </a:cubicBezTo>
                <a:cubicBezTo>
                  <a:pt x="12915" y="1449"/>
                  <a:pt x="13567" y="993"/>
                  <a:pt x="14476" y="556"/>
                </a:cubicBezTo>
                <a:cubicBezTo>
                  <a:pt x="16037" y="251"/>
                  <a:pt x="18251" y="-338"/>
                  <a:pt x="19358" y="251"/>
                </a:cubicBezTo>
                <a:cubicBezTo>
                  <a:pt x="20692" y="689"/>
                  <a:pt x="20919" y="2191"/>
                  <a:pt x="21373" y="3237"/>
                </a:cubicBezTo>
                <a:cubicBezTo>
                  <a:pt x="21600" y="3826"/>
                  <a:pt x="20919" y="4435"/>
                  <a:pt x="20493" y="5024"/>
                </a:cubicBezTo>
                <a:cubicBezTo>
                  <a:pt x="17825" y="9055"/>
                  <a:pt x="14930" y="13067"/>
                  <a:pt x="12262" y="17098"/>
                </a:cubicBezTo>
                <a:cubicBezTo>
                  <a:pt x="11382" y="19342"/>
                  <a:pt x="9367" y="20825"/>
                  <a:pt x="5819" y="212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4" name="Google Shape;2134;p40"/>
          <p:cNvSpPr/>
          <p:nvPr/>
        </p:nvSpPr>
        <p:spPr>
          <a:xfrm>
            <a:off x="3225329" y="3837663"/>
            <a:ext cx="254170" cy="157716"/>
          </a:xfrm>
          <a:custGeom>
            <a:rect b="b" l="l" r="r" t="t"/>
            <a:pathLst>
              <a:path extrusionOk="0" h="21071" w="21150">
                <a:moveTo>
                  <a:pt x="13161" y="7975"/>
                </a:moveTo>
                <a:cubicBezTo>
                  <a:pt x="13326" y="7788"/>
                  <a:pt x="13459" y="7629"/>
                  <a:pt x="13609" y="7469"/>
                </a:cubicBezTo>
                <a:cubicBezTo>
                  <a:pt x="15099" y="5874"/>
                  <a:pt x="16708" y="5579"/>
                  <a:pt x="18396" y="6380"/>
                </a:cubicBezTo>
                <a:cubicBezTo>
                  <a:pt x="20451" y="7391"/>
                  <a:pt x="21296" y="10635"/>
                  <a:pt x="21129" y="13269"/>
                </a:cubicBezTo>
                <a:cubicBezTo>
                  <a:pt x="20979" y="15502"/>
                  <a:pt x="20301" y="17287"/>
                  <a:pt x="19290" y="18777"/>
                </a:cubicBezTo>
                <a:cubicBezTo>
                  <a:pt x="18910" y="19360"/>
                  <a:pt x="18396" y="19679"/>
                  <a:pt x="17900" y="19842"/>
                </a:cubicBezTo>
                <a:cubicBezTo>
                  <a:pt x="16972" y="20134"/>
                  <a:pt x="16027" y="20426"/>
                  <a:pt x="15084" y="20585"/>
                </a:cubicBezTo>
                <a:cubicBezTo>
                  <a:pt x="12681" y="21037"/>
                  <a:pt x="10247" y="21010"/>
                  <a:pt x="7829" y="21064"/>
                </a:cubicBezTo>
                <a:cubicBezTo>
                  <a:pt x="6702" y="21091"/>
                  <a:pt x="5559" y="21064"/>
                  <a:pt x="4449" y="20585"/>
                </a:cubicBezTo>
                <a:cubicBezTo>
                  <a:pt x="4117" y="20453"/>
                  <a:pt x="3786" y="20321"/>
                  <a:pt x="3473" y="20107"/>
                </a:cubicBezTo>
                <a:cubicBezTo>
                  <a:pt x="2065" y="19282"/>
                  <a:pt x="1070" y="17765"/>
                  <a:pt x="541" y="15505"/>
                </a:cubicBezTo>
                <a:cubicBezTo>
                  <a:pt x="-304" y="11969"/>
                  <a:pt x="-188" y="8511"/>
                  <a:pt x="1089" y="5263"/>
                </a:cubicBezTo>
                <a:cubicBezTo>
                  <a:pt x="2150" y="2603"/>
                  <a:pt x="3691" y="743"/>
                  <a:pt x="5660" y="183"/>
                </a:cubicBezTo>
                <a:cubicBezTo>
                  <a:pt x="8146" y="-509"/>
                  <a:pt x="10249" y="767"/>
                  <a:pt x="11872" y="3933"/>
                </a:cubicBezTo>
                <a:cubicBezTo>
                  <a:pt x="12402" y="4972"/>
                  <a:pt x="12800" y="6166"/>
                  <a:pt x="13049" y="7469"/>
                </a:cubicBezTo>
                <a:cubicBezTo>
                  <a:pt x="13083" y="7629"/>
                  <a:pt x="13132" y="7788"/>
                  <a:pt x="13165" y="7975"/>
                </a:cubicBezTo>
                <a:close/>
                <a:moveTo>
                  <a:pt x="8374" y="18933"/>
                </a:moveTo>
                <a:cubicBezTo>
                  <a:pt x="8953" y="18878"/>
                  <a:pt x="9551" y="18878"/>
                  <a:pt x="10113" y="18827"/>
                </a:cubicBezTo>
                <a:cubicBezTo>
                  <a:pt x="12068" y="18641"/>
                  <a:pt x="14007" y="18403"/>
                  <a:pt x="15962" y="18244"/>
                </a:cubicBezTo>
                <a:cubicBezTo>
                  <a:pt x="16674" y="18190"/>
                  <a:pt x="17352" y="17871"/>
                  <a:pt x="17965" y="17341"/>
                </a:cubicBezTo>
                <a:cubicBezTo>
                  <a:pt x="19075" y="16411"/>
                  <a:pt x="19639" y="14922"/>
                  <a:pt x="19688" y="12953"/>
                </a:cubicBezTo>
                <a:cubicBezTo>
                  <a:pt x="19753" y="10798"/>
                  <a:pt x="19109" y="8776"/>
                  <a:pt x="17534" y="8297"/>
                </a:cubicBezTo>
                <a:cubicBezTo>
                  <a:pt x="16226" y="7873"/>
                  <a:pt x="15000" y="8243"/>
                  <a:pt x="13973" y="9655"/>
                </a:cubicBezTo>
                <a:cubicBezTo>
                  <a:pt x="13624" y="10133"/>
                  <a:pt x="13326" y="10666"/>
                  <a:pt x="13011" y="11172"/>
                </a:cubicBezTo>
                <a:cubicBezTo>
                  <a:pt x="12912" y="11331"/>
                  <a:pt x="12812" y="11518"/>
                  <a:pt x="12679" y="11650"/>
                </a:cubicBezTo>
                <a:cubicBezTo>
                  <a:pt x="12347" y="11969"/>
                  <a:pt x="11967" y="11755"/>
                  <a:pt x="11834" y="11172"/>
                </a:cubicBezTo>
                <a:cubicBezTo>
                  <a:pt x="11783" y="10907"/>
                  <a:pt x="11768" y="10612"/>
                  <a:pt x="11817" y="10347"/>
                </a:cubicBezTo>
                <a:cubicBezTo>
                  <a:pt x="11982" y="9468"/>
                  <a:pt x="11916" y="8643"/>
                  <a:pt x="11735" y="7819"/>
                </a:cubicBezTo>
                <a:cubicBezTo>
                  <a:pt x="11502" y="6729"/>
                  <a:pt x="11122" y="5745"/>
                  <a:pt x="10625" y="4894"/>
                </a:cubicBezTo>
                <a:cubicBezTo>
                  <a:pt x="9234" y="2474"/>
                  <a:pt x="7527" y="1700"/>
                  <a:pt x="5540" y="2342"/>
                </a:cubicBezTo>
                <a:cubicBezTo>
                  <a:pt x="4762" y="2606"/>
                  <a:pt x="4082" y="3299"/>
                  <a:pt x="3452" y="4096"/>
                </a:cubicBezTo>
                <a:cubicBezTo>
                  <a:pt x="1332" y="6729"/>
                  <a:pt x="867" y="10401"/>
                  <a:pt x="1431" y="13883"/>
                </a:cubicBezTo>
                <a:cubicBezTo>
                  <a:pt x="1729" y="15878"/>
                  <a:pt x="2425" y="17419"/>
                  <a:pt x="3701" y="18084"/>
                </a:cubicBezTo>
                <a:cubicBezTo>
                  <a:pt x="4164" y="18349"/>
                  <a:pt x="4646" y="18563"/>
                  <a:pt x="5126" y="18668"/>
                </a:cubicBezTo>
                <a:cubicBezTo>
                  <a:pt x="6218" y="19041"/>
                  <a:pt x="7296" y="18987"/>
                  <a:pt x="8372" y="189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5" name="Google Shape;2135;p40"/>
          <p:cNvSpPr/>
          <p:nvPr/>
        </p:nvSpPr>
        <p:spPr>
          <a:xfrm>
            <a:off x="3337705" y="4000094"/>
            <a:ext cx="16146" cy="16308"/>
          </a:xfrm>
          <a:custGeom>
            <a:rect b="b" l="l" r="r" t="t"/>
            <a:pathLst>
              <a:path extrusionOk="0" h="21600" w="21600">
                <a:moveTo>
                  <a:pt x="10681" y="21600"/>
                </a:moveTo>
                <a:cubicBezTo>
                  <a:pt x="4830" y="21600"/>
                  <a:pt x="0" y="16863"/>
                  <a:pt x="0" y="11321"/>
                </a:cubicBezTo>
                <a:cubicBezTo>
                  <a:pt x="272" y="8432"/>
                  <a:pt x="1327" y="5543"/>
                  <a:pt x="3470" y="3426"/>
                </a:cubicBezTo>
                <a:cubicBezTo>
                  <a:pt x="5613" y="1310"/>
                  <a:pt x="8266" y="0"/>
                  <a:pt x="11463" y="0"/>
                </a:cubicBezTo>
                <a:cubicBezTo>
                  <a:pt x="14117" y="269"/>
                  <a:pt x="16804" y="1310"/>
                  <a:pt x="18675" y="3158"/>
                </a:cubicBezTo>
                <a:cubicBezTo>
                  <a:pt x="20546" y="5005"/>
                  <a:pt x="21600" y="7894"/>
                  <a:pt x="21600" y="10514"/>
                </a:cubicBezTo>
                <a:cubicBezTo>
                  <a:pt x="21600" y="13403"/>
                  <a:pt x="20546" y="16057"/>
                  <a:pt x="18403" y="18140"/>
                </a:cubicBezTo>
                <a:cubicBezTo>
                  <a:pt x="16260" y="20525"/>
                  <a:pt x="13606" y="21566"/>
                  <a:pt x="10681" y="215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6" name="Google Shape;2136;p40"/>
          <p:cNvSpPr/>
          <p:nvPr/>
        </p:nvSpPr>
        <p:spPr>
          <a:xfrm>
            <a:off x="3260667" y="4040328"/>
            <a:ext cx="16113" cy="14526"/>
          </a:xfrm>
          <a:custGeom>
            <a:rect b="b" l="l" r="r" t="t"/>
            <a:pathLst>
              <a:path extrusionOk="0" h="21600" w="21342">
                <a:moveTo>
                  <a:pt x="11321" y="21600"/>
                </a:moveTo>
                <a:cubicBezTo>
                  <a:pt x="5543" y="21600"/>
                  <a:pt x="0" y="16578"/>
                  <a:pt x="0" y="10951"/>
                </a:cubicBezTo>
                <a:cubicBezTo>
                  <a:pt x="0" y="5022"/>
                  <a:pt x="5005" y="0"/>
                  <a:pt x="11052" y="0"/>
                </a:cubicBezTo>
                <a:cubicBezTo>
                  <a:pt x="16595" y="0"/>
                  <a:pt x="21331" y="5022"/>
                  <a:pt x="21331" y="10649"/>
                </a:cubicBezTo>
                <a:cubicBezTo>
                  <a:pt x="21600" y="16578"/>
                  <a:pt x="16863" y="21600"/>
                  <a:pt x="11321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7" name="Google Shape;2137;p40"/>
          <p:cNvSpPr/>
          <p:nvPr/>
        </p:nvSpPr>
        <p:spPr>
          <a:xfrm>
            <a:off x="3384695" y="4009645"/>
            <a:ext cx="15120" cy="15120"/>
          </a:xfrm>
          <a:custGeom>
            <a:rect b="b" l="l" r="r" t="t"/>
            <a:pathLst>
              <a:path extrusionOk="0" h="21600" w="21600">
                <a:moveTo>
                  <a:pt x="0" y="10800"/>
                </a:moveTo>
                <a:cubicBezTo>
                  <a:pt x="0" y="7973"/>
                  <a:pt x="1123" y="5110"/>
                  <a:pt x="3117" y="3117"/>
                </a:cubicBezTo>
                <a:cubicBezTo>
                  <a:pt x="5110" y="1123"/>
                  <a:pt x="7937" y="0"/>
                  <a:pt x="10800" y="0"/>
                </a:cubicBezTo>
                <a:cubicBezTo>
                  <a:pt x="13663" y="0"/>
                  <a:pt x="16490" y="1123"/>
                  <a:pt x="18483" y="3117"/>
                </a:cubicBezTo>
                <a:cubicBezTo>
                  <a:pt x="20477" y="5110"/>
                  <a:pt x="21600" y="7937"/>
                  <a:pt x="21600" y="10800"/>
                </a:cubicBezTo>
                <a:cubicBezTo>
                  <a:pt x="21310" y="13627"/>
                  <a:pt x="20187" y="16490"/>
                  <a:pt x="17903" y="18483"/>
                </a:cubicBezTo>
                <a:cubicBezTo>
                  <a:pt x="15910" y="20477"/>
                  <a:pt x="12793" y="21600"/>
                  <a:pt x="9966" y="21600"/>
                </a:cubicBezTo>
                <a:cubicBezTo>
                  <a:pt x="7140" y="21310"/>
                  <a:pt x="4566" y="20187"/>
                  <a:pt x="2283" y="18193"/>
                </a:cubicBezTo>
                <a:cubicBezTo>
                  <a:pt x="1160" y="16200"/>
                  <a:pt x="0" y="13373"/>
                  <a:pt x="0" y="108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8" name="Google Shape;2138;p40"/>
          <p:cNvSpPr/>
          <p:nvPr/>
        </p:nvSpPr>
        <p:spPr>
          <a:xfrm>
            <a:off x="3412350" y="4033538"/>
            <a:ext cx="15725" cy="14925"/>
          </a:xfrm>
          <a:custGeom>
            <a:rect b="b" l="l" r="r" t="t"/>
            <a:pathLst>
              <a:path extrusionOk="0" h="21321" w="21108">
                <a:moveTo>
                  <a:pt x="10706" y="21321"/>
                </a:moveTo>
                <a:cubicBezTo>
                  <a:pt x="4846" y="21321"/>
                  <a:pt x="-230" y="16211"/>
                  <a:pt x="8" y="10231"/>
                </a:cubicBezTo>
                <a:cubicBezTo>
                  <a:pt x="281" y="7404"/>
                  <a:pt x="1337" y="5121"/>
                  <a:pt x="2938" y="3128"/>
                </a:cubicBezTo>
                <a:cubicBezTo>
                  <a:pt x="4540" y="1424"/>
                  <a:pt x="6959" y="301"/>
                  <a:pt x="9616" y="11"/>
                </a:cubicBezTo>
                <a:cubicBezTo>
                  <a:pt x="15476" y="-279"/>
                  <a:pt x="21370" y="5121"/>
                  <a:pt x="21097" y="11101"/>
                </a:cubicBezTo>
                <a:cubicBezTo>
                  <a:pt x="21370" y="16501"/>
                  <a:pt x="16294" y="21321"/>
                  <a:pt x="10672" y="213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9" name="Google Shape;2139;p40"/>
          <p:cNvSpPr/>
          <p:nvPr/>
        </p:nvSpPr>
        <p:spPr>
          <a:xfrm>
            <a:off x="3425716" y="3996716"/>
            <a:ext cx="15520" cy="14526"/>
          </a:xfrm>
          <a:custGeom>
            <a:rect b="b" l="l" r="r" t="t"/>
            <a:pathLst>
              <a:path extrusionOk="0" h="21600" w="21334">
                <a:moveTo>
                  <a:pt x="10120" y="21600"/>
                </a:moveTo>
                <a:cubicBezTo>
                  <a:pt x="4362" y="21600"/>
                  <a:pt x="0" y="17446"/>
                  <a:pt x="0" y="11253"/>
                </a:cubicBezTo>
                <a:cubicBezTo>
                  <a:pt x="279" y="5324"/>
                  <a:pt x="5199" y="302"/>
                  <a:pt x="11480" y="0"/>
                </a:cubicBezTo>
                <a:cubicBezTo>
                  <a:pt x="17482" y="0"/>
                  <a:pt x="21600" y="4154"/>
                  <a:pt x="21321" y="10347"/>
                </a:cubicBezTo>
                <a:cubicBezTo>
                  <a:pt x="21600" y="16578"/>
                  <a:pt x="16401" y="21298"/>
                  <a:pt x="1012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0" name="Google Shape;2140;p40"/>
          <p:cNvSpPr/>
          <p:nvPr/>
        </p:nvSpPr>
        <p:spPr>
          <a:xfrm>
            <a:off x="3335292" y="4059418"/>
            <a:ext cx="15120" cy="14139"/>
          </a:xfrm>
          <a:custGeom>
            <a:rect b="b" l="l" r="r" t="t"/>
            <a:pathLst>
              <a:path extrusionOk="0" h="21025" w="21600">
                <a:moveTo>
                  <a:pt x="10256" y="21012"/>
                </a:moveTo>
                <a:cubicBezTo>
                  <a:pt x="8843" y="21012"/>
                  <a:pt x="7430" y="20710"/>
                  <a:pt x="6270" y="20143"/>
                </a:cubicBezTo>
                <a:cubicBezTo>
                  <a:pt x="4856" y="19539"/>
                  <a:pt x="3697" y="18671"/>
                  <a:pt x="2863" y="17764"/>
                </a:cubicBezTo>
                <a:cubicBezTo>
                  <a:pt x="2030" y="16858"/>
                  <a:pt x="1160" y="15385"/>
                  <a:pt x="580" y="14215"/>
                </a:cubicBezTo>
                <a:cubicBezTo>
                  <a:pt x="0" y="12742"/>
                  <a:pt x="0" y="11269"/>
                  <a:pt x="0" y="10061"/>
                </a:cubicBezTo>
                <a:cubicBezTo>
                  <a:pt x="0" y="3566"/>
                  <a:pt x="4277" y="-286"/>
                  <a:pt x="11090" y="16"/>
                </a:cubicBezTo>
                <a:cubicBezTo>
                  <a:pt x="17070" y="318"/>
                  <a:pt x="21600" y="4736"/>
                  <a:pt x="21600" y="10363"/>
                </a:cubicBezTo>
                <a:cubicBezTo>
                  <a:pt x="21600" y="15990"/>
                  <a:pt x="15910" y="21314"/>
                  <a:pt x="10220" y="210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1" name="Google Shape;2141;p40"/>
          <p:cNvSpPr/>
          <p:nvPr/>
        </p:nvSpPr>
        <p:spPr>
          <a:xfrm>
            <a:off x="3286143" y="4058413"/>
            <a:ext cx="14148" cy="15174"/>
          </a:xfrm>
          <a:custGeom>
            <a:rect b="b" l="l" r="r" t="t"/>
            <a:pathLst>
              <a:path extrusionOk="0" h="21600" w="21600">
                <a:moveTo>
                  <a:pt x="21600" y="10239"/>
                </a:moveTo>
                <a:cubicBezTo>
                  <a:pt x="21600" y="13061"/>
                  <a:pt x="20669" y="15920"/>
                  <a:pt x="18575" y="17910"/>
                </a:cubicBezTo>
                <a:cubicBezTo>
                  <a:pt x="16442" y="19899"/>
                  <a:pt x="13728" y="21311"/>
                  <a:pt x="10664" y="21600"/>
                </a:cubicBezTo>
                <a:cubicBezTo>
                  <a:pt x="9152" y="21600"/>
                  <a:pt x="7639" y="21311"/>
                  <a:pt x="6399" y="21021"/>
                </a:cubicBezTo>
                <a:cubicBezTo>
                  <a:pt x="5196" y="20442"/>
                  <a:pt x="3955" y="19899"/>
                  <a:pt x="2753" y="18742"/>
                </a:cubicBezTo>
                <a:cubicBezTo>
                  <a:pt x="1823" y="17910"/>
                  <a:pt x="931" y="16752"/>
                  <a:pt x="620" y="15341"/>
                </a:cubicBezTo>
                <a:cubicBezTo>
                  <a:pt x="0" y="14219"/>
                  <a:pt x="0" y="12772"/>
                  <a:pt x="0" y="11361"/>
                </a:cubicBezTo>
                <a:cubicBezTo>
                  <a:pt x="0" y="5138"/>
                  <a:pt x="4847" y="289"/>
                  <a:pt x="10625" y="0"/>
                </a:cubicBezTo>
                <a:cubicBezTo>
                  <a:pt x="12138" y="0"/>
                  <a:pt x="13650" y="289"/>
                  <a:pt x="14891" y="579"/>
                </a:cubicBezTo>
                <a:cubicBezTo>
                  <a:pt x="16093" y="1158"/>
                  <a:pt x="17334" y="1990"/>
                  <a:pt x="18226" y="2858"/>
                </a:cubicBezTo>
                <a:cubicBezTo>
                  <a:pt x="19157" y="3690"/>
                  <a:pt x="20049" y="4848"/>
                  <a:pt x="20669" y="6259"/>
                </a:cubicBezTo>
                <a:cubicBezTo>
                  <a:pt x="21290" y="7670"/>
                  <a:pt x="21561" y="9081"/>
                  <a:pt x="21561" y="1023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2" name="Google Shape;2142;p40"/>
          <p:cNvSpPr/>
          <p:nvPr/>
        </p:nvSpPr>
        <p:spPr>
          <a:xfrm>
            <a:off x="3359747" y="4037509"/>
            <a:ext cx="14605" cy="14958"/>
          </a:xfrm>
          <a:custGeom>
            <a:rect b="b" l="l" r="r" t="t"/>
            <a:pathLst>
              <a:path extrusionOk="0" h="21600" w="21166">
                <a:moveTo>
                  <a:pt x="21129" y="11241"/>
                </a:moveTo>
                <a:cubicBezTo>
                  <a:pt x="21129" y="14106"/>
                  <a:pt x="19694" y="16714"/>
                  <a:pt x="17670" y="18735"/>
                </a:cubicBezTo>
                <a:cubicBezTo>
                  <a:pt x="15647" y="20755"/>
                  <a:pt x="12776" y="21600"/>
                  <a:pt x="9869" y="21600"/>
                </a:cubicBezTo>
                <a:cubicBezTo>
                  <a:pt x="6999" y="21306"/>
                  <a:pt x="4681" y="20167"/>
                  <a:pt x="2657" y="17853"/>
                </a:cubicBezTo>
                <a:cubicBezTo>
                  <a:pt x="633" y="15539"/>
                  <a:pt x="-213" y="12967"/>
                  <a:pt x="45" y="10359"/>
                </a:cubicBezTo>
                <a:cubicBezTo>
                  <a:pt x="339" y="7494"/>
                  <a:pt x="1480" y="5180"/>
                  <a:pt x="3504" y="2865"/>
                </a:cubicBezTo>
                <a:cubicBezTo>
                  <a:pt x="5527" y="1139"/>
                  <a:pt x="8398" y="0"/>
                  <a:pt x="11305" y="0"/>
                </a:cubicBezTo>
                <a:cubicBezTo>
                  <a:pt x="14175" y="294"/>
                  <a:pt x="16493" y="1433"/>
                  <a:pt x="18517" y="3159"/>
                </a:cubicBezTo>
                <a:cubicBezTo>
                  <a:pt x="20246" y="5473"/>
                  <a:pt x="21387" y="8339"/>
                  <a:pt x="21129" y="1120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3" name="Google Shape;2143;p40"/>
          <p:cNvSpPr/>
          <p:nvPr/>
        </p:nvSpPr>
        <p:spPr>
          <a:xfrm>
            <a:off x="3313016" y="4039540"/>
            <a:ext cx="14148" cy="14579"/>
          </a:xfrm>
          <a:custGeom>
            <a:rect b="b" l="l" r="r" t="t"/>
            <a:pathLst>
              <a:path extrusionOk="0" h="21440" w="21600">
                <a:moveTo>
                  <a:pt x="21600" y="10781"/>
                </a:moveTo>
                <a:cubicBezTo>
                  <a:pt x="21600" y="12236"/>
                  <a:pt x="21290" y="13691"/>
                  <a:pt x="20980" y="14885"/>
                </a:cubicBezTo>
                <a:cubicBezTo>
                  <a:pt x="20669" y="16079"/>
                  <a:pt x="19467" y="17534"/>
                  <a:pt x="18536" y="18392"/>
                </a:cubicBezTo>
                <a:cubicBezTo>
                  <a:pt x="17606" y="19250"/>
                  <a:pt x="16404" y="20145"/>
                  <a:pt x="14891" y="20742"/>
                </a:cubicBezTo>
                <a:cubicBezTo>
                  <a:pt x="13379" y="21339"/>
                  <a:pt x="11866" y="21600"/>
                  <a:pt x="10625" y="21339"/>
                </a:cubicBezTo>
                <a:cubicBezTo>
                  <a:pt x="4537" y="21339"/>
                  <a:pt x="0" y="16079"/>
                  <a:pt x="0" y="9923"/>
                </a:cubicBezTo>
                <a:cubicBezTo>
                  <a:pt x="0" y="7275"/>
                  <a:pt x="1202" y="4663"/>
                  <a:pt x="3025" y="2910"/>
                </a:cubicBezTo>
                <a:cubicBezTo>
                  <a:pt x="4847" y="1156"/>
                  <a:pt x="7601" y="0"/>
                  <a:pt x="10315" y="0"/>
                </a:cubicBezTo>
                <a:cubicBezTo>
                  <a:pt x="11828" y="0"/>
                  <a:pt x="13340" y="298"/>
                  <a:pt x="14581" y="597"/>
                </a:cubicBezTo>
                <a:cubicBezTo>
                  <a:pt x="16093" y="1194"/>
                  <a:pt x="17334" y="2052"/>
                  <a:pt x="18226" y="2947"/>
                </a:cubicBezTo>
                <a:cubicBezTo>
                  <a:pt x="19157" y="3805"/>
                  <a:pt x="20049" y="4999"/>
                  <a:pt x="20669" y="6454"/>
                </a:cubicBezTo>
                <a:cubicBezTo>
                  <a:pt x="21290" y="7909"/>
                  <a:pt x="21600" y="9364"/>
                  <a:pt x="21600" y="1085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4" name="Google Shape;2144;p40"/>
          <p:cNvSpPr/>
          <p:nvPr/>
        </p:nvSpPr>
        <p:spPr>
          <a:xfrm>
            <a:off x="3248932" y="3995726"/>
            <a:ext cx="14742" cy="14169"/>
          </a:xfrm>
          <a:custGeom>
            <a:rect b="b" l="l" r="r" t="t"/>
            <a:pathLst>
              <a:path extrusionOk="0" h="21307" w="21600">
                <a:moveTo>
                  <a:pt x="11954" y="0"/>
                </a:moveTo>
                <a:cubicBezTo>
                  <a:pt x="13407" y="0"/>
                  <a:pt x="14599" y="306"/>
                  <a:pt x="15753" y="612"/>
                </a:cubicBezTo>
                <a:cubicBezTo>
                  <a:pt x="16908" y="1223"/>
                  <a:pt x="18099" y="1797"/>
                  <a:pt x="18956" y="2714"/>
                </a:cubicBezTo>
                <a:cubicBezTo>
                  <a:pt x="19850" y="3594"/>
                  <a:pt x="20706" y="4817"/>
                  <a:pt x="21004" y="6002"/>
                </a:cubicBezTo>
                <a:cubicBezTo>
                  <a:pt x="21600" y="7187"/>
                  <a:pt x="21600" y="8716"/>
                  <a:pt x="21600" y="9902"/>
                </a:cubicBezTo>
                <a:cubicBezTo>
                  <a:pt x="21302" y="16210"/>
                  <a:pt x="15753" y="21600"/>
                  <a:pt x="9348" y="21294"/>
                </a:cubicBezTo>
                <a:cubicBezTo>
                  <a:pt x="8193" y="21294"/>
                  <a:pt x="6703" y="20988"/>
                  <a:pt x="5549" y="20682"/>
                </a:cubicBezTo>
                <a:cubicBezTo>
                  <a:pt x="4394" y="20071"/>
                  <a:pt x="3203" y="19497"/>
                  <a:pt x="2644" y="18580"/>
                </a:cubicBezTo>
                <a:cubicBezTo>
                  <a:pt x="1750" y="17701"/>
                  <a:pt x="894" y="16783"/>
                  <a:pt x="596" y="15598"/>
                </a:cubicBezTo>
                <a:cubicBezTo>
                  <a:pt x="0" y="14413"/>
                  <a:pt x="0" y="13189"/>
                  <a:pt x="0" y="11698"/>
                </a:cubicBezTo>
                <a:cubicBezTo>
                  <a:pt x="298" y="8716"/>
                  <a:pt x="1452" y="5696"/>
                  <a:pt x="3501" y="3594"/>
                </a:cubicBezTo>
                <a:cubicBezTo>
                  <a:pt x="6145" y="1491"/>
                  <a:pt x="9050" y="306"/>
                  <a:pt x="1195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5" name="Google Shape;2145;p40"/>
          <p:cNvSpPr/>
          <p:nvPr/>
        </p:nvSpPr>
        <p:spPr>
          <a:xfrm>
            <a:off x="3283298" y="4012001"/>
            <a:ext cx="14602" cy="14081"/>
          </a:xfrm>
          <a:custGeom>
            <a:rect b="b" l="l" r="r" t="t"/>
            <a:pathLst>
              <a:path extrusionOk="0" h="20860" w="21317">
                <a:moveTo>
                  <a:pt x="21303" y="10414"/>
                </a:moveTo>
                <a:cubicBezTo>
                  <a:pt x="21600" y="15729"/>
                  <a:pt x="17221" y="20441"/>
                  <a:pt x="11394" y="20742"/>
                </a:cubicBezTo>
                <a:cubicBezTo>
                  <a:pt x="9946" y="21044"/>
                  <a:pt x="8499" y="20742"/>
                  <a:pt x="7311" y="20139"/>
                </a:cubicBezTo>
                <a:cubicBezTo>
                  <a:pt x="5864" y="19536"/>
                  <a:pt x="4676" y="18971"/>
                  <a:pt x="3526" y="18066"/>
                </a:cubicBezTo>
                <a:cubicBezTo>
                  <a:pt x="2375" y="17199"/>
                  <a:pt x="1781" y="15993"/>
                  <a:pt x="891" y="14523"/>
                </a:cubicBezTo>
                <a:cubicBezTo>
                  <a:pt x="297" y="13354"/>
                  <a:pt x="0" y="11582"/>
                  <a:pt x="0" y="10376"/>
                </a:cubicBezTo>
                <a:cubicBezTo>
                  <a:pt x="0" y="4759"/>
                  <a:pt x="3489" y="349"/>
                  <a:pt x="8722" y="47"/>
                </a:cubicBezTo>
                <a:cubicBezTo>
                  <a:pt x="15105" y="-556"/>
                  <a:pt x="21229" y="4759"/>
                  <a:pt x="21229" y="1037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6" name="Google Shape;2146;p40"/>
          <p:cNvSpPr/>
          <p:nvPr/>
        </p:nvSpPr>
        <p:spPr>
          <a:xfrm>
            <a:off x="3387252" y="4059429"/>
            <a:ext cx="13144" cy="13932"/>
          </a:xfrm>
          <a:custGeom>
            <a:rect b="b" l="l" r="r" t="t"/>
            <a:pathLst>
              <a:path extrusionOk="0" h="21600" w="21286">
                <a:moveTo>
                  <a:pt x="11636" y="0"/>
                </a:moveTo>
                <a:cubicBezTo>
                  <a:pt x="12909" y="0"/>
                  <a:pt x="14223" y="315"/>
                  <a:pt x="15496" y="630"/>
                </a:cubicBezTo>
                <a:cubicBezTo>
                  <a:pt x="16769" y="1259"/>
                  <a:pt x="17754" y="1849"/>
                  <a:pt x="18699" y="2793"/>
                </a:cubicBezTo>
                <a:cubicBezTo>
                  <a:pt x="19356" y="3698"/>
                  <a:pt x="20300" y="4643"/>
                  <a:pt x="20629" y="5862"/>
                </a:cubicBezTo>
                <a:cubicBezTo>
                  <a:pt x="21286" y="7082"/>
                  <a:pt x="21286" y="8341"/>
                  <a:pt x="21286" y="9561"/>
                </a:cubicBezTo>
                <a:cubicBezTo>
                  <a:pt x="21286" y="16328"/>
                  <a:pt x="16769" y="21600"/>
                  <a:pt x="10979" y="21600"/>
                </a:cubicBezTo>
                <a:cubicBezTo>
                  <a:pt x="5189" y="21600"/>
                  <a:pt x="15" y="16052"/>
                  <a:pt x="15" y="9561"/>
                </a:cubicBezTo>
                <a:cubicBezTo>
                  <a:pt x="-314" y="4013"/>
                  <a:pt x="4860" y="0"/>
                  <a:pt x="1159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7" name="Google Shape;2147;p40"/>
          <p:cNvSpPr/>
          <p:nvPr/>
        </p:nvSpPr>
        <p:spPr>
          <a:xfrm>
            <a:off x="3599626" y="3832810"/>
            <a:ext cx="245081" cy="244774"/>
          </a:xfrm>
          <a:custGeom>
            <a:rect b="b" l="l" r="r" t="t"/>
            <a:pathLst>
              <a:path extrusionOk="0" h="21585" w="21574">
                <a:moveTo>
                  <a:pt x="9208" y="10452"/>
                </a:moveTo>
                <a:cubicBezTo>
                  <a:pt x="8701" y="9943"/>
                  <a:pt x="8314" y="9538"/>
                  <a:pt x="7894" y="9117"/>
                </a:cubicBezTo>
                <a:cubicBezTo>
                  <a:pt x="7614" y="8837"/>
                  <a:pt x="7368" y="8467"/>
                  <a:pt x="7035" y="8326"/>
                </a:cubicBezTo>
                <a:cubicBezTo>
                  <a:pt x="6702" y="8185"/>
                  <a:pt x="6264" y="8290"/>
                  <a:pt x="5861" y="8274"/>
                </a:cubicBezTo>
                <a:cubicBezTo>
                  <a:pt x="5230" y="8239"/>
                  <a:pt x="4600" y="8239"/>
                  <a:pt x="3967" y="8205"/>
                </a:cubicBezTo>
                <a:cubicBezTo>
                  <a:pt x="3757" y="8187"/>
                  <a:pt x="3547" y="8169"/>
                  <a:pt x="3493" y="7907"/>
                </a:cubicBezTo>
                <a:cubicBezTo>
                  <a:pt x="3439" y="7697"/>
                  <a:pt x="3598" y="7486"/>
                  <a:pt x="3878" y="7399"/>
                </a:cubicBezTo>
                <a:cubicBezTo>
                  <a:pt x="4070" y="7347"/>
                  <a:pt x="4280" y="7311"/>
                  <a:pt x="4490" y="7293"/>
                </a:cubicBezTo>
                <a:cubicBezTo>
                  <a:pt x="4947" y="7257"/>
                  <a:pt x="5403" y="7242"/>
                  <a:pt x="5928" y="7224"/>
                </a:cubicBezTo>
                <a:cubicBezTo>
                  <a:pt x="5859" y="7119"/>
                  <a:pt x="5787" y="7031"/>
                  <a:pt x="5700" y="6944"/>
                </a:cubicBezTo>
                <a:cubicBezTo>
                  <a:pt x="5385" y="6628"/>
                  <a:pt x="5034" y="6294"/>
                  <a:pt x="4736" y="5961"/>
                </a:cubicBezTo>
                <a:cubicBezTo>
                  <a:pt x="4649" y="5855"/>
                  <a:pt x="4562" y="5786"/>
                  <a:pt x="4439" y="5732"/>
                </a:cubicBezTo>
                <a:cubicBezTo>
                  <a:pt x="4334" y="5681"/>
                  <a:pt x="4193" y="5645"/>
                  <a:pt x="4070" y="5627"/>
                </a:cubicBezTo>
                <a:cubicBezTo>
                  <a:pt x="3281" y="5575"/>
                  <a:pt x="2494" y="5504"/>
                  <a:pt x="1704" y="5416"/>
                </a:cubicBezTo>
                <a:cubicBezTo>
                  <a:pt x="1389" y="5380"/>
                  <a:pt x="1038" y="5311"/>
                  <a:pt x="741" y="5242"/>
                </a:cubicBezTo>
                <a:cubicBezTo>
                  <a:pt x="512" y="5206"/>
                  <a:pt x="356" y="5067"/>
                  <a:pt x="356" y="4820"/>
                </a:cubicBezTo>
                <a:cubicBezTo>
                  <a:pt x="356" y="4610"/>
                  <a:pt x="530" y="4469"/>
                  <a:pt x="830" y="4435"/>
                </a:cubicBezTo>
                <a:cubicBezTo>
                  <a:pt x="971" y="4435"/>
                  <a:pt x="1109" y="4435"/>
                  <a:pt x="1250" y="4453"/>
                </a:cubicBezTo>
                <a:cubicBezTo>
                  <a:pt x="1935" y="4489"/>
                  <a:pt x="2583" y="4540"/>
                  <a:pt x="3265" y="4576"/>
                </a:cubicBezTo>
                <a:lnTo>
                  <a:pt x="3301" y="4471"/>
                </a:lnTo>
                <a:cubicBezTo>
                  <a:pt x="3055" y="4225"/>
                  <a:pt x="2811" y="3945"/>
                  <a:pt x="2565" y="3698"/>
                </a:cubicBezTo>
                <a:cubicBezTo>
                  <a:pt x="2391" y="3523"/>
                  <a:pt x="2214" y="3347"/>
                  <a:pt x="2040" y="3154"/>
                </a:cubicBezTo>
                <a:cubicBezTo>
                  <a:pt x="1724" y="2820"/>
                  <a:pt x="1689" y="2486"/>
                  <a:pt x="1899" y="2258"/>
                </a:cubicBezTo>
                <a:cubicBezTo>
                  <a:pt x="2145" y="2011"/>
                  <a:pt x="2442" y="2047"/>
                  <a:pt x="2811" y="2399"/>
                </a:cubicBezTo>
                <a:cubicBezTo>
                  <a:pt x="3091" y="2663"/>
                  <a:pt x="3372" y="2961"/>
                  <a:pt x="3652" y="3241"/>
                </a:cubicBezTo>
                <a:cubicBezTo>
                  <a:pt x="3739" y="3329"/>
                  <a:pt x="3826" y="3416"/>
                  <a:pt x="3985" y="3539"/>
                </a:cubicBezTo>
                <a:cubicBezTo>
                  <a:pt x="3949" y="3118"/>
                  <a:pt x="3949" y="2784"/>
                  <a:pt x="3931" y="2433"/>
                </a:cubicBezTo>
                <a:cubicBezTo>
                  <a:pt x="3913" y="2240"/>
                  <a:pt x="3931" y="2029"/>
                  <a:pt x="3967" y="1819"/>
                </a:cubicBezTo>
                <a:cubicBezTo>
                  <a:pt x="3985" y="1714"/>
                  <a:pt x="4036" y="1590"/>
                  <a:pt x="4108" y="1503"/>
                </a:cubicBezTo>
                <a:cubicBezTo>
                  <a:pt x="4195" y="1416"/>
                  <a:pt x="4300" y="1362"/>
                  <a:pt x="4423" y="1328"/>
                </a:cubicBezTo>
                <a:cubicBezTo>
                  <a:pt x="4651" y="1292"/>
                  <a:pt x="4862" y="1434"/>
                  <a:pt x="4949" y="1714"/>
                </a:cubicBezTo>
                <a:cubicBezTo>
                  <a:pt x="5018" y="2047"/>
                  <a:pt x="5072" y="2399"/>
                  <a:pt x="5107" y="2748"/>
                </a:cubicBezTo>
                <a:cubicBezTo>
                  <a:pt x="5195" y="3416"/>
                  <a:pt x="5248" y="4066"/>
                  <a:pt x="5318" y="4733"/>
                </a:cubicBezTo>
                <a:cubicBezTo>
                  <a:pt x="5336" y="4838"/>
                  <a:pt x="5353" y="4944"/>
                  <a:pt x="5423" y="5031"/>
                </a:cubicBezTo>
                <a:cubicBezTo>
                  <a:pt x="5843" y="5470"/>
                  <a:pt x="6281" y="5909"/>
                  <a:pt x="6773" y="6418"/>
                </a:cubicBezTo>
                <a:cubicBezTo>
                  <a:pt x="6827" y="5909"/>
                  <a:pt x="6861" y="5504"/>
                  <a:pt x="6914" y="5082"/>
                </a:cubicBezTo>
                <a:cubicBezTo>
                  <a:pt x="6932" y="4890"/>
                  <a:pt x="6968" y="4679"/>
                  <a:pt x="7019" y="4469"/>
                </a:cubicBezTo>
                <a:cubicBezTo>
                  <a:pt x="7055" y="4363"/>
                  <a:pt x="7124" y="4258"/>
                  <a:pt x="7229" y="4189"/>
                </a:cubicBezTo>
                <a:cubicBezTo>
                  <a:pt x="7335" y="4119"/>
                  <a:pt x="7440" y="4083"/>
                  <a:pt x="7563" y="4083"/>
                </a:cubicBezTo>
                <a:cubicBezTo>
                  <a:pt x="7686" y="4101"/>
                  <a:pt x="7809" y="4135"/>
                  <a:pt x="7878" y="4225"/>
                </a:cubicBezTo>
                <a:cubicBezTo>
                  <a:pt x="7965" y="4312"/>
                  <a:pt x="8019" y="4417"/>
                  <a:pt x="8037" y="4540"/>
                </a:cubicBezTo>
                <a:cubicBezTo>
                  <a:pt x="8072" y="4787"/>
                  <a:pt x="8055" y="5015"/>
                  <a:pt x="8019" y="5244"/>
                </a:cubicBezTo>
                <a:cubicBezTo>
                  <a:pt x="7983" y="5824"/>
                  <a:pt x="7914" y="6420"/>
                  <a:pt x="7860" y="7000"/>
                </a:cubicBezTo>
                <a:cubicBezTo>
                  <a:pt x="7824" y="7141"/>
                  <a:pt x="7842" y="7298"/>
                  <a:pt x="7896" y="7439"/>
                </a:cubicBezTo>
                <a:cubicBezTo>
                  <a:pt x="7949" y="7580"/>
                  <a:pt x="8037" y="7703"/>
                  <a:pt x="8142" y="7809"/>
                </a:cubicBezTo>
                <a:cubicBezTo>
                  <a:pt x="8685" y="8299"/>
                  <a:pt x="9175" y="8828"/>
                  <a:pt x="9703" y="9336"/>
                </a:cubicBezTo>
                <a:cubicBezTo>
                  <a:pt x="9772" y="9406"/>
                  <a:pt x="9861" y="9477"/>
                  <a:pt x="10000" y="9583"/>
                </a:cubicBezTo>
                <a:cubicBezTo>
                  <a:pt x="10069" y="7634"/>
                  <a:pt x="10159" y="5754"/>
                  <a:pt x="10228" y="3824"/>
                </a:cubicBezTo>
                <a:cubicBezTo>
                  <a:pt x="9421" y="3069"/>
                  <a:pt x="8616" y="2314"/>
                  <a:pt x="7827" y="1559"/>
                </a:cubicBezTo>
                <a:cubicBezTo>
                  <a:pt x="7721" y="1454"/>
                  <a:pt x="7616" y="1366"/>
                  <a:pt x="7511" y="1261"/>
                </a:cubicBezTo>
                <a:cubicBezTo>
                  <a:pt x="7247" y="963"/>
                  <a:pt x="7196" y="647"/>
                  <a:pt x="7388" y="452"/>
                </a:cubicBezTo>
                <a:cubicBezTo>
                  <a:pt x="7563" y="278"/>
                  <a:pt x="7862" y="278"/>
                  <a:pt x="8160" y="522"/>
                </a:cubicBezTo>
                <a:cubicBezTo>
                  <a:pt x="8667" y="925"/>
                  <a:pt x="9159" y="1346"/>
                  <a:pt x="9667" y="1770"/>
                </a:cubicBezTo>
                <a:cubicBezTo>
                  <a:pt x="9859" y="1929"/>
                  <a:pt x="10036" y="2103"/>
                  <a:pt x="10297" y="2350"/>
                </a:cubicBezTo>
                <a:cubicBezTo>
                  <a:pt x="10297" y="1964"/>
                  <a:pt x="10297" y="1700"/>
                  <a:pt x="10315" y="1420"/>
                </a:cubicBezTo>
                <a:cubicBezTo>
                  <a:pt x="10351" y="1068"/>
                  <a:pt x="10369" y="735"/>
                  <a:pt x="10420" y="385"/>
                </a:cubicBezTo>
                <a:cubicBezTo>
                  <a:pt x="10456" y="175"/>
                  <a:pt x="10579" y="0"/>
                  <a:pt x="10823" y="0"/>
                </a:cubicBezTo>
                <a:cubicBezTo>
                  <a:pt x="11033" y="0"/>
                  <a:pt x="11156" y="175"/>
                  <a:pt x="11192" y="475"/>
                </a:cubicBezTo>
                <a:cubicBezTo>
                  <a:pt x="11210" y="580"/>
                  <a:pt x="11192" y="703"/>
                  <a:pt x="11210" y="809"/>
                </a:cubicBezTo>
                <a:cubicBezTo>
                  <a:pt x="11245" y="1266"/>
                  <a:pt x="11245" y="1723"/>
                  <a:pt x="11279" y="2249"/>
                </a:cubicBezTo>
                <a:cubicBezTo>
                  <a:pt x="11384" y="2179"/>
                  <a:pt x="11489" y="2090"/>
                  <a:pt x="11594" y="2003"/>
                </a:cubicBezTo>
                <a:cubicBezTo>
                  <a:pt x="12068" y="1528"/>
                  <a:pt x="12522" y="1037"/>
                  <a:pt x="12996" y="580"/>
                </a:cubicBezTo>
                <a:cubicBezTo>
                  <a:pt x="13101" y="475"/>
                  <a:pt x="13224" y="352"/>
                  <a:pt x="13347" y="264"/>
                </a:cubicBezTo>
                <a:cubicBezTo>
                  <a:pt x="13452" y="195"/>
                  <a:pt x="13593" y="159"/>
                  <a:pt x="13716" y="159"/>
                </a:cubicBezTo>
                <a:cubicBezTo>
                  <a:pt x="13839" y="177"/>
                  <a:pt x="13962" y="211"/>
                  <a:pt x="14049" y="300"/>
                </a:cubicBezTo>
                <a:cubicBezTo>
                  <a:pt x="14154" y="388"/>
                  <a:pt x="14208" y="511"/>
                  <a:pt x="14224" y="634"/>
                </a:cubicBezTo>
                <a:cubicBezTo>
                  <a:pt x="14242" y="757"/>
                  <a:pt x="14206" y="880"/>
                  <a:pt x="14154" y="1004"/>
                </a:cubicBezTo>
                <a:cubicBezTo>
                  <a:pt x="14101" y="1109"/>
                  <a:pt x="14014" y="1214"/>
                  <a:pt x="13926" y="1301"/>
                </a:cubicBezTo>
                <a:cubicBezTo>
                  <a:pt x="13173" y="2038"/>
                  <a:pt x="12437" y="2775"/>
                  <a:pt x="11666" y="3479"/>
                </a:cubicBezTo>
                <a:cubicBezTo>
                  <a:pt x="11420" y="3707"/>
                  <a:pt x="11281" y="3936"/>
                  <a:pt x="11281" y="4303"/>
                </a:cubicBezTo>
                <a:cubicBezTo>
                  <a:pt x="11245" y="5918"/>
                  <a:pt x="11194" y="7533"/>
                  <a:pt x="11176" y="9148"/>
                </a:cubicBezTo>
                <a:lnTo>
                  <a:pt x="11176" y="9728"/>
                </a:lnTo>
                <a:cubicBezTo>
                  <a:pt x="11263" y="9692"/>
                  <a:pt x="11335" y="9623"/>
                  <a:pt x="11404" y="9569"/>
                </a:cubicBezTo>
                <a:cubicBezTo>
                  <a:pt x="11965" y="9025"/>
                  <a:pt x="12527" y="8463"/>
                  <a:pt x="13104" y="7918"/>
                </a:cubicBezTo>
                <a:cubicBezTo>
                  <a:pt x="13191" y="7849"/>
                  <a:pt x="13262" y="7759"/>
                  <a:pt x="13296" y="7654"/>
                </a:cubicBezTo>
                <a:cubicBezTo>
                  <a:pt x="13329" y="7549"/>
                  <a:pt x="13349" y="7443"/>
                  <a:pt x="13349" y="7338"/>
                </a:cubicBezTo>
                <a:cubicBezTo>
                  <a:pt x="13332" y="6653"/>
                  <a:pt x="13332" y="5934"/>
                  <a:pt x="13349" y="5248"/>
                </a:cubicBezTo>
                <a:cubicBezTo>
                  <a:pt x="13349" y="4827"/>
                  <a:pt x="13455" y="4634"/>
                  <a:pt x="13683" y="4617"/>
                </a:cubicBezTo>
                <a:cubicBezTo>
                  <a:pt x="13929" y="4581"/>
                  <a:pt x="14085" y="4740"/>
                  <a:pt x="14172" y="5143"/>
                </a:cubicBezTo>
                <a:cubicBezTo>
                  <a:pt x="14277" y="5600"/>
                  <a:pt x="14347" y="6073"/>
                  <a:pt x="14436" y="6565"/>
                </a:cubicBezTo>
                <a:cubicBezTo>
                  <a:pt x="14541" y="6478"/>
                  <a:pt x="14628" y="6424"/>
                  <a:pt x="14700" y="6355"/>
                </a:cubicBezTo>
                <a:cubicBezTo>
                  <a:pt x="15103" y="5970"/>
                  <a:pt x="15507" y="5582"/>
                  <a:pt x="15892" y="5215"/>
                </a:cubicBezTo>
                <a:cubicBezTo>
                  <a:pt x="16033" y="5091"/>
                  <a:pt x="16120" y="4899"/>
                  <a:pt x="16120" y="4724"/>
                </a:cubicBezTo>
                <a:cubicBezTo>
                  <a:pt x="16225" y="3705"/>
                  <a:pt x="16366" y="2688"/>
                  <a:pt x="16489" y="1669"/>
                </a:cubicBezTo>
                <a:cubicBezTo>
                  <a:pt x="16507" y="1546"/>
                  <a:pt x="16525" y="1422"/>
                  <a:pt x="16594" y="1299"/>
                </a:cubicBezTo>
                <a:cubicBezTo>
                  <a:pt x="16663" y="1140"/>
                  <a:pt x="16786" y="1019"/>
                  <a:pt x="16963" y="1071"/>
                </a:cubicBezTo>
                <a:cubicBezTo>
                  <a:pt x="17032" y="1089"/>
                  <a:pt x="17086" y="1122"/>
                  <a:pt x="17137" y="1176"/>
                </a:cubicBezTo>
                <a:cubicBezTo>
                  <a:pt x="17191" y="1212"/>
                  <a:pt x="17242" y="1281"/>
                  <a:pt x="17260" y="1335"/>
                </a:cubicBezTo>
                <a:cubicBezTo>
                  <a:pt x="17314" y="1510"/>
                  <a:pt x="17347" y="1705"/>
                  <a:pt x="17330" y="1897"/>
                </a:cubicBezTo>
                <a:cubicBezTo>
                  <a:pt x="17312" y="2547"/>
                  <a:pt x="17276" y="3196"/>
                  <a:pt x="17242" y="3915"/>
                </a:cubicBezTo>
                <a:cubicBezTo>
                  <a:pt x="17401" y="3774"/>
                  <a:pt x="17506" y="3669"/>
                  <a:pt x="17627" y="3564"/>
                </a:cubicBezTo>
                <a:cubicBezTo>
                  <a:pt x="18083" y="3125"/>
                  <a:pt x="18521" y="2668"/>
                  <a:pt x="18993" y="2247"/>
                </a:cubicBezTo>
                <a:cubicBezTo>
                  <a:pt x="19273" y="1982"/>
                  <a:pt x="19537" y="1931"/>
                  <a:pt x="19695" y="2106"/>
                </a:cubicBezTo>
                <a:cubicBezTo>
                  <a:pt x="19870" y="2280"/>
                  <a:pt x="19854" y="2545"/>
                  <a:pt x="19590" y="2825"/>
                </a:cubicBezTo>
                <a:cubicBezTo>
                  <a:pt x="19311" y="3140"/>
                  <a:pt x="18995" y="3438"/>
                  <a:pt x="18696" y="3754"/>
                </a:cubicBezTo>
                <a:cubicBezTo>
                  <a:pt x="18591" y="3859"/>
                  <a:pt x="18486" y="3983"/>
                  <a:pt x="18311" y="4175"/>
                </a:cubicBezTo>
                <a:cubicBezTo>
                  <a:pt x="18785" y="4139"/>
                  <a:pt x="19170" y="4106"/>
                  <a:pt x="19557" y="4070"/>
                </a:cubicBezTo>
                <a:cubicBezTo>
                  <a:pt x="19872" y="4034"/>
                  <a:pt x="20169" y="4019"/>
                  <a:pt x="20415" y="4229"/>
                </a:cubicBezTo>
                <a:cubicBezTo>
                  <a:pt x="20748" y="4509"/>
                  <a:pt x="20748" y="4843"/>
                  <a:pt x="20397" y="5089"/>
                </a:cubicBezTo>
                <a:cubicBezTo>
                  <a:pt x="20100" y="5300"/>
                  <a:pt x="19749" y="5318"/>
                  <a:pt x="19398" y="5336"/>
                </a:cubicBezTo>
                <a:cubicBezTo>
                  <a:pt x="18644" y="5405"/>
                  <a:pt x="17891" y="5459"/>
                  <a:pt x="17137" y="5546"/>
                </a:cubicBezTo>
                <a:cubicBezTo>
                  <a:pt x="17014" y="5564"/>
                  <a:pt x="16891" y="5598"/>
                  <a:pt x="16804" y="5669"/>
                </a:cubicBezTo>
                <a:cubicBezTo>
                  <a:pt x="16261" y="6144"/>
                  <a:pt x="15771" y="6671"/>
                  <a:pt x="15315" y="7215"/>
                </a:cubicBezTo>
                <a:cubicBezTo>
                  <a:pt x="15700" y="7163"/>
                  <a:pt x="16122" y="7110"/>
                  <a:pt x="16507" y="7040"/>
                </a:cubicBezTo>
                <a:cubicBezTo>
                  <a:pt x="16681" y="7004"/>
                  <a:pt x="16840" y="7022"/>
                  <a:pt x="17014" y="7058"/>
                </a:cubicBezTo>
                <a:cubicBezTo>
                  <a:pt x="17119" y="7094"/>
                  <a:pt x="17242" y="7145"/>
                  <a:pt x="17312" y="7233"/>
                </a:cubicBezTo>
                <a:cubicBezTo>
                  <a:pt x="17399" y="7320"/>
                  <a:pt x="17435" y="7443"/>
                  <a:pt x="17435" y="7549"/>
                </a:cubicBezTo>
                <a:cubicBezTo>
                  <a:pt x="17453" y="7654"/>
                  <a:pt x="17417" y="7795"/>
                  <a:pt x="17347" y="7882"/>
                </a:cubicBezTo>
                <a:cubicBezTo>
                  <a:pt x="17294" y="7988"/>
                  <a:pt x="17189" y="8057"/>
                  <a:pt x="17084" y="8111"/>
                </a:cubicBezTo>
                <a:cubicBezTo>
                  <a:pt x="16979" y="8165"/>
                  <a:pt x="16838" y="8180"/>
                  <a:pt x="16715" y="8198"/>
                </a:cubicBezTo>
                <a:cubicBezTo>
                  <a:pt x="15874" y="8268"/>
                  <a:pt x="15015" y="8339"/>
                  <a:pt x="14172" y="8427"/>
                </a:cubicBezTo>
                <a:cubicBezTo>
                  <a:pt x="14049" y="8427"/>
                  <a:pt x="13926" y="8463"/>
                  <a:pt x="13839" y="8532"/>
                </a:cubicBezTo>
                <a:cubicBezTo>
                  <a:pt x="13242" y="9112"/>
                  <a:pt x="12665" y="9708"/>
                  <a:pt x="12017" y="10358"/>
                </a:cubicBezTo>
                <a:cubicBezTo>
                  <a:pt x="12245" y="10376"/>
                  <a:pt x="12368" y="10393"/>
                  <a:pt x="12507" y="10393"/>
                </a:cubicBezTo>
                <a:cubicBezTo>
                  <a:pt x="14083" y="10393"/>
                  <a:pt x="15679" y="10393"/>
                  <a:pt x="17256" y="10411"/>
                </a:cubicBezTo>
                <a:cubicBezTo>
                  <a:pt x="17379" y="10411"/>
                  <a:pt x="17502" y="10393"/>
                  <a:pt x="17625" y="10360"/>
                </a:cubicBezTo>
                <a:cubicBezTo>
                  <a:pt x="17730" y="10324"/>
                  <a:pt x="17853" y="10255"/>
                  <a:pt x="17940" y="10149"/>
                </a:cubicBezTo>
                <a:cubicBezTo>
                  <a:pt x="18501" y="9605"/>
                  <a:pt x="19096" y="9061"/>
                  <a:pt x="19675" y="8534"/>
                </a:cubicBezTo>
                <a:cubicBezTo>
                  <a:pt x="19867" y="8360"/>
                  <a:pt x="20113" y="8218"/>
                  <a:pt x="20393" y="8270"/>
                </a:cubicBezTo>
                <a:cubicBezTo>
                  <a:pt x="20918" y="8375"/>
                  <a:pt x="21095" y="8955"/>
                  <a:pt x="20708" y="9377"/>
                </a:cubicBezTo>
                <a:cubicBezTo>
                  <a:pt x="20480" y="9623"/>
                  <a:pt x="20219" y="9833"/>
                  <a:pt x="19973" y="10062"/>
                </a:cubicBezTo>
                <a:cubicBezTo>
                  <a:pt x="19867" y="10167"/>
                  <a:pt x="19762" y="10272"/>
                  <a:pt x="19588" y="10447"/>
                </a:cubicBezTo>
                <a:lnTo>
                  <a:pt x="20605" y="10447"/>
                </a:lnTo>
                <a:cubicBezTo>
                  <a:pt x="20798" y="10447"/>
                  <a:pt x="21008" y="10447"/>
                  <a:pt x="21218" y="10483"/>
                </a:cubicBezTo>
                <a:cubicBezTo>
                  <a:pt x="21323" y="10501"/>
                  <a:pt x="21392" y="10535"/>
                  <a:pt x="21464" y="10606"/>
                </a:cubicBezTo>
                <a:cubicBezTo>
                  <a:pt x="21533" y="10676"/>
                  <a:pt x="21569" y="10765"/>
                  <a:pt x="21569" y="10853"/>
                </a:cubicBezTo>
                <a:cubicBezTo>
                  <a:pt x="21587" y="10958"/>
                  <a:pt x="21551" y="11045"/>
                  <a:pt x="21500" y="11117"/>
                </a:cubicBezTo>
                <a:cubicBezTo>
                  <a:pt x="21446" y="11186"/>
                  <a:pt x="21359" y="11258"/>
                  <a:pt x="21272" y="11276"/>
                </a:cubicBezTo>
                <a:cubicBezTo>
                  <a:pt x="21097" y="11328"/>
                  <a:pt x="20903" y="11345"/>
                  <a:pt x="20710" y="11363"/>
                </a:cubicBezTo>
                <a:cubicBezTo>
                  <a:pt x="20272" y="11381"/>
                  <a:pt x="19816" y="11363"/>
                  <a:pt x="19308" y="11363"/>
                </a:cubicBezTo>
                <a:cubicBezTo>
                  <a:pt x="19378" y="11469"/>
                  <a:pt x="19449" y="11574"/>
                  <a:pt x="19537" y="11679"/>
                </a:cubicBezTo>
                <a:cubicBezTo>
                  <a:pt x="19888" y="12049"/>
                  <a:pt x="20239" y="12398"/>
                  <a:pt x="20587" y="12786"/>
                </a:cubicBezTo>
                <a:cubicBezTo>
                  <a:pt x="20728" y="12927"/>
                  <a:pt x="20833" y="13102"/>
                  <a:pt x="20921" y="13294"/>
                </a:cubicBezTo>
                <a:cubicBezTo>
                  <a:pt x="20956" y="13417"/>
                  <a:pt x="20939" y="13646"/>
                  <a:pt x="20851" y="13715"/>
                </a:cubicBezTo>
                <a:cubicBezTo>
                  <a:pt x="20798" y="13767"/>
                  <a:pt x="20710" y="13803"/>
                  <a:pt x="20641" y="13821"/>
                </a:cubicBezTo>
                <a:cubicBezTo>
                  <a:pt x="20554" y="13839"/>
                  <a:pt x="20467" y="13856"/>
                  <a:pt x="20395" y="13839"/>
                </a:cubicBezTo>
                <a:cubicBezTo>
                  <a:pt x="20203" y="13787"/>
                  <a:pt x="20026" y="13664"/>
                  <a:pt x="19870" y="13523"/>
                </a:cubicBezTo>
                <a:cubicBezTo>
                  <a:pt x="19063" y="12891"/>
                  <a:pt x="18293" y="12206"/>
                  <a:pt x="17645" y="11381"/>
                </a:cubicBezTo>
                <a:lnTo>
                  <a:pt x="11860" y="11381"/>
                </a:lnTo>
                <a:cubicBezTo>
                  <a:pt x="11914" y="11487"/>
                  <a:pt x="11983" y="11556"/>
                  <a:pt x="12053" y="11646"/>
                </a:cubicBezTo>
                <a:cubicBezTo>
                  <a:pt x="12386" y="11997"/>
                  <a:pt x="12770" y="12331"/>
                  <a:pt x="13086" y="12680"/>
                </a:cubicBezTo>
                <a:cubicBezTo>
                  <a:pt x="13191" y="12822"/>
                  <a:pt x="13332" y="12927"/>
                  <a:pt x="13488" y="12978"/>
                </a:cubicBezTo>
                <a:cubicBezTo>
                  <a:pt x="13663" y="13030"/>
                  <a:pt x="13821" y="13048"/>
                  <a:pt x="13996" y="13014"/>
                </a:cubicBezTo>
                <a:cubicBezTo>
                  <a:pt x="14485" y="12963"/>
                  <a:pt x="14959" y="12945"/>
                  <a:pt x="15467" y="12963"/>
                </a:cubicBezTo>
                <a:cubicBezTo>
                  <a:pt x="15677" y="12963"/>
                  <a:pt x="15869" y="12999"/>
                  <a:pt x="16064" y="13068"/>
                </a:cubicBezTo>
                <a:cubicBezTo>
                  <a:pt x="16169" y="13104"/>
                  <a:pt x="16238" y="13173"/>
                  <a:pt x="16310" y="13243"/>
                </a:cubicBezTo>
                <a:cubicBezTo>
                  <a:pt x="16382" y="13312"/>
                  <a:pt x="16415" y="13417"/>
                  <a:pt x="16415" y="13541"/>
                </a:cubicBezTo>
                <a:cubicBezTo>
                  <a:pt x="16433" y="13646"/>
                  <a:pt x="16397" y="13751"/>
                  <a:pt x="16346" y="13839"/>
                </a:cubicBezTo>
                <a:cubicBezTo>
                  <a:pt x="16294" y="13926"/>
                  <a:pt x="16205" y="13998"/>
                  <a:pt x="16100" y="14031"/>
                </a:cubicBezTo>
                <a:cubicBezTo>
                  <a:pt x="15925" y="14101"/>
                  <a:pt x="15715" y="14136"/>
                  <a:pt x="15503" y="14154"/>
                </a:cubicBezTo>
                <a:cubicBezTo>
                  <a:pt x="15257" y="14190"/>
                  <a:pt x="15013" y="14154"/>
                  <a:pt x="14696" y="14154"/>
                </a:cubicBezTo>
                <a:cubicBezTo>
                  <a:pt x="14731" y="14224"/>
                  <a:pt x="14783" y="14295"/>
                  <a:pt x="14819" y="14365"/>
                </a:cubicBezTo>
                <a:cubicBezTo>
                  <a:pt x="15431" y="14997"/>
                  <a:pt x="16064" y="15613"/>
                  <a:pt x="16677" y="16262"/>
                </a:cubicBezTo>
                <a:cubicBezTo>
                  <a:pt x="16746" y="16350"/>
                  <a:pt x="16835" y="16403"/>
                  <a:pt x="16941" y="16437"/>
                </a:cubicBezTo>
                <a:cubicBezTo>
                  <a:pt x="17046" y="16470"/>
                  <a:pt x="17151" y="16473"/>
                  <a:pt x="17256" y="16455"/>
                </a:cubicBezTo>
                <a:cubicBezTo>
                  <a:pt x="18150" y="16280"/>
                  <a:pt x="19078" y="16314"/>
                  <a:pt x="20008" y="16314"/>
                </a:cubicBezTo>
                <a:cubicBezTo>
                  <a:pt x="20113" y="16314"/>
                  <a:pt x="20236" y="16332"/>
                  <a:pt x="20324" y="16350"/>
                </a:cubicBezTo>
                <a:cubicBezTo>
                  <a:pt x="20498" y="16401"/>
                  <a:pt x="20639" y="16560"/>
                  <a:pt x="20587" y="16735"/>
                </a:cubicBezTo>
                <a:cubicBezTo>
                  <a:pt x="20552" y="16858"/>
                  <a:pt x="20429" y="17051"/>
                  <a:pt x="20324" y="17069"/>
                </a:cubicBezTo>
                <a:cubicBezTo>
                  <a:pt x="20044" y="17138"/>
                  <a:pt x="19762" y="17174"/>
                  <a:pt x="19483" y="17174"/>
                </a:cubicBezTo>
                <a:cubicBezTo>
                  <a:pt x="19114" y="17192"/>
                  <a:pt x="18747" y="17174"/>
                  <a:pt x="18378" y="17192"/>
                </a:cubicBezTo>
                <a:cubicBezTo>
                  <a:pt x="18186" y="17192"/>
                  <a:pt x="17994" y="17228"/>
                  <a:pt x="17694" y="17261"/>
                </a:cubicBezTo>
                <a:cubicBezTo>
                  <a:pt x="18009" y="17577"/>
                  <a:pt x="18255" y="17841"/>
                  <a:pt x="18501" y="18103"/>
                </a:cubicBezTo>
                <a:cubicBezTo>
                  <a:pt x="18747" y="18350"/>
                  <a:pt x="18975" y="18630"/>
                  <a:pt x="19186" y="18894"/>
                </a:cubicBezTo>
                <a:cubicBezTo>
                  <a:pt x="19273" y="18999"/>
                  <a:pt x="19344" y="19141"/>
                  <a:pt x="19414" y="19264"/>
                </a:cubicBezTo>
                <a:cubicBezTo>
                  <a:pt x="19449" y="19351"/>
                  <a:pt x="19467" y="19438"/>
                  <a:pt x="19449" y="19544"/>
                </a:cubicBezTo>
                <a:cubicBezTo>
                  <a:pt x="19414" y="19649"/>
                  <a:pt x="19362" y="19718"/>
                  <a:pt x="19275" y="19772"/>
                </a:cubicBezTo>
                <a:cubicBezTo>
                  <a:pt x="19206" y="19824"/>
                  <a:pt x="19101" y="19877"/>
                  <a:pt x="19011" y="19860"/>
                </a:cubicBezTo>
                <a:cubicBezTo>
                  <a:pt x="18906" y="19860"/>
                  <a:pt x="18837" y="19824"/>
                  <a:pt x="18765" y="19754"/>
                </a:cubicBezTo>
                <a:cubicBezTo>
                  <a:pt x="18642" y="19649"/>
                  <a:pt x="18537" y="19544"/>
                  <a:pt x="18432" y="19438"/>
                </a:cubicBezTo>
                <a:cubicBezTo>
                  <a:pt x="17958" y="18964"/>
                  <a:pt x="17504" y="18491"/>
                  <a:pt x="16961" y="17929"/>
                </a:cubicBezTo>
                <a:cubicBezTo>
                  <a:pt x="16925" y="18560"/>
                  <a:pt x="16891" y="19087"/>
                  <a:pt x="16838" y="19613"/>
                </a:cubicBezTo>
                <a:cubicBezTo>
                  <a:pt x="16820" y="19806"/>
                  <a:pt x="16802" y="20034"/>
                  <a:pt x="16697" y="20209"/>
                </a:cubicBezTo>
                <a:cubicBezTo>
                  <a:pt x="16627" y="20332"/>
                  <a:pt x="16433" y="20420"/>
                  <a:pt x="16276" y="20455"/>
                </a:cubicBezTo>
                <a:cubicBezTo>
                  <a:pt x="16189" y="20473"/>
                  <a:pt x="16102" y="20437"/>
                  <a:pt x="16030" y="20404"/>
                </a:cubicBezTo>
                <a:cubicBezTo>
                  <a:pt x="15961" y="20352"/>
                  <a:pt x="15907" y="20281"/>
                  <a:pt x="15890" y="20193"/>
                </a:cubicBezTo>
                <a:cubicBezTo>
                  <a:pt x="15836" y="20001"/>
                  <a:pt x="15785" y="19808"/>
                  <a:pt x="15785" y="19580"/>
                </a:cubicBezTo>
                <a:cubicBezTo>
                  <a:pt x="15802" y="18825"/>
                  <a:pt x="15820" y="18088"/>
                  <a:pt x="15890" y="17351"/>
                </a:cubicBezTo>
                <a:cubicBezTo>
                  <a:pt x="15907" y="17246"/>
                  <a:pt x="15890" y="17104"/>
                  <a:pt x="15854" y="17017"/>
                </a:cubicBezTo>
                <a:cubicBezTo>
                  <a:pt x="15818" y="16912"/>
                  <a:pt x="15749" y="16806"/>
                  <a:pt x="15662" y="16737"/>
                </a:cubicBezTo>
                <a:cubicBezTo>
                  <a:pt x="15013" y="16123"/>
                  <a:pt x="14400" y="15489"/>
                  <a:pt x="13698" y="14806"/>
                </a:cubicBezTo>
                <a:cubicBezTo>
                  <a:pt x="13663" y="15053"/>
                  <a:pt x="13663" y="15227"/>
                  <a:pt x="13645" y="15386"/>
                </a:cubicBezTo>
                <a:cubicBezTo>
                  <a:pt x="13609" y="15702"/>
                  <a:pt x="13591" y="16054"/>
                  <a:pt x="13540" y="16370"/>
                </a:cubicBezTo>
                <a:cubicBezTo>
                  <a:pt x="13486" y="16686"/>
                  <a:pt x="13329" y="16827"/>
                  <a:pt x="13083" y="16827"/>
                </a:cubicBezTo>
                <a:cubicBezTo>
                  <a:pt x="12837" y="16827"/>
                  <a:pt x="12681" y="16652"/>
                  <a:pt x="12645" y="16300"/>
                </a:cubicBezTo>
                <a:cubicBezTo>
                  <a:pt x="12609" y="15651"/>
                  <a:pt x="12591" y="15001"/>
                  <a:pt x="12609" y="14351"/>
                </a:cubicBezTo>
                <a:cubicBezTo>
                  <a:pt x="12627" y="13912"/>
                  <a:pt x="12522" y="13561"/>
                  <a:pt x="12153" y="13281"/>
                </a:cubicBezTo>
                <a:cubicBezTo>
                  <a:pt x="11802" y="13001"/>
                  <a:pt x="11487" y="12667"/>
                  <a:pt x="11120" y="12279"/>
                </a:cubicBezTo>
                <a:cubicBezTo>
                  <a:pt x="11102" y="12490"/>
                  <a:pt x="11084" y="12613"/>
                  <a:pt x="11084" y="12736"/>
                </a:cubicBezTo>
                <a:cubicBezTo>
                  <a:pt x="11084" y="14387"/>
                  <a:pt x="11102" y="16038"/>
                  <a:pt x="11084" y="17687"/>
                </a:cubicBezTo>
                <a:cubicBezTo>
                  <a:pt x="11067" y="17792"/>
                  <a:pt x="11102" y="17933"/>
                  <a:pt x="11138" y="18021"/>
                </a:cubicBezTo>
                <a:cubicBezTo>
                  <a:pt x="11174" y="18126"/>
                  <a:pt x="11243" y="18231"/>
                  <a:pt x="11330" y="18301"/>
                </a:cubicBezTo>
                <a:cubicBezTo>
                  <a:pt x="11909" y="18791"/>
                  <a:pt x="12468" y="19302"/>
                  <a:pt x="13048" y="19792"/>
                </a:cubicBezTo>
                <a:cubicBezTo>
                  <a:pt x="13294" y="20003"/>
                  <a:pt x="13591" y="20178"/>
                  <a:pt x="13819" y="20406"/>
                </a:cubicBezTo>
                <a:cubicBezTo>
                  <a:pt x="14083" y="20652"/>
                  <a:pt x="14134" y="20897"/>
                  <a:pt x="13978" y="21109"/>
                </a:cubicBezTo>
                <a:cubicBezTo>
                  <a:pt x="13819" y="21302"/>
                  <a:pt x="13540" y="21356"/>
                  <a:pt x="13242" y="21145"/>
                </a:cubicBezTo>
                <a:cubicBezTo>
                  <a:pt x="12663" y="20742"/>
                  <a:pt x="12086" y="20321"/>
                  <a:pt x="11525" y="19898"/>
                </a:cubicBezTo>
                <a:cubicBezTo>
                  <a:pt x="11420" y="19810"/>
                  <a:pt x="11297" y="19723"/>
                  <a:pt x="11140" y="19600"/>
                </a:cubicBezTo>
                <a:lnTo>
                  <a:pt x="11140" y="20126"/>
                </a:lnTo>
                <a:cubicBezTo>
                  <a:pt x="11140" y="20372"/>
                  <a:pt x="11176" y="20635"/>
                  <a:pt x="11158" y="20881"/>
                </a:cubicBezTo>
                <a:cubicBezTo>
                  <a:pt x="11122" y="21356"/>
                  <a:pt x="10948" y="21600"/>
                  <a:pt x="10615" y="21584"/>
                </a:cubicBezTo>
                <a:cubicBezTo>
                  <a:pt x="10317" y="21566"/>
                  <a:pt x="10141" y="21338"/>
                  <a:pt x="10125" y="20899"/>
                </a:cubicBezTo>
                <a:cubicBezTo>
                  <a:pt x="10107" y="20688"/>
                  <a:pt x="10125" y="20496"/>
                  <a:pt x="10107" y="20285"/>
                </a:cubicBezTo>
                <a:cubicBezTo>
                  <a:pt x="10107" y="20162"/>
                  <a:pt x="10071" y="20039"/>
                  <a:pt x="10071" y="19864"/>
                </a:cubicBezTo>
                <a:cubicBezTo>
                  <a:pt x="9948" y="19969"/>
                  <a:pt x="9843" y="20039"/>
                  <a:pt x="9756" y="20128"/>
                </a:cubicBezTo>
                <a:cubicBezTo>
                  <a:pt x="9387" y="20498"/>
                  <a:pt x="9038" y="20883"/>
                  <a:pt x="8652" y="21235"/>
                </a:cubicBezTo>
                <a:cubicBezTo>
                  <a:pt x="8529" y="21358"/>
                  <a:pt x="8388" y="21445"/>
                  <a:pt x="8213" y="21515"/>
                </a:cubicBezTo>
                <a:cubicBezTo>
                  <a:pt x="8108" y="21551"/>
                  <a:pt x="8021" y="21551"/>
                  <a:pt x="7916" y="21533"/>
                </a:cubicBezTo>
                <a:cubicBezTo>
                  <a:pt x="7811" y="21497"/>
                  <a:pt x="7742" y="21445"/>
                  <a:pt x="7670" y="21374"/>
                </a:cubicBezTo>
                <a:cubicBezTo>
                  <a:pt x="7598" y="21302"/>
                  <a:pt x="7565" y="21199"/>
                  <a:pt x="7547" y="21109"/>
                </a:cubicBezTo>
                <a:cubicBezTo>
                  <a:pt x="7529" y="21004"/>
                  <a:pt x="7547" y="20899"/>
                  <a:pt x="7583" y="20812"/>
                </a:cubicBezTo>
                <a:cubicBezTo>
                  <a:pt x="7670" y="20670"/>
                  <a:pt x="7775" y="20532"/>
                  <a:pt x="7898" y="20408"/>
                </a:cubicBezTo>
                <a:cubicBezTo>
                  <a:pt x="8564" y="19653"/>
                  <a:pt x="9231" y="18934"/>
                  <a:pt x="9913" y="18195"/>
                </a:cubicBezTo>
                <a:cubicBezTo>
                  <a:pt x="10071" y="18021"/>
                  <a:pt x="10071" y="17810"/>
                  <a:pt x="10054" y="17615"/>
                </a:cubicBezTo>
                <a:cubicBezTo>
                  <a:pt x="10018" y="16211"/>
                  <a:pt x="10018" y="14824"/>
                  <a:pt x="9984" y="13438"/>
                </a:cubicBezTo>
                <a:lnTo>
                  <a:pt x="9984" y="12418"/>
                </a:lnTo>
                <a:cubicBezTo>
                  <a:pt x="9843" y="12524"/>
                  <a:pt x="9738" y="12593"/>
                  <a:pt x="9669" y="12665"/>
                </a:cubicBezTo>
                <a:cubicBezTo>
                  <a:pt x="9354" y="12981"/>
                  <a:pt x="9021" y="13314"/>
                  <a:pt x="8687" y="13630"/>
                </a:cubicBezTo>
                <a:cubicBezTo>
                  <a:pt x="8600" y="13700"/>
                  <a:pt x="8529" y="13805"/>
                  <a:pt x="8495" y="13895"/>
                </a:cubicBezTo>
                <a:cubicBezTo>
                  <a:pt x="8459" y="14000"/>
                  <a:pt x="8426" y="14105"/>
                  <a:pt x="8426" y="14210"/>
                </a:cubicBezTo>
                <a:cubicBezTo>
                  <a:pt x="8390" y="14824"/>
                  <a:pt x="8356" y="15458"/>
                  <a:pt x="8321" y="16054"/>
                </a:cubicBezTo>
                <a:cubicBezTo>
                  <a:pt x="8303" y="16246"/>
                  <a:pt x="8251" y="16439"/>
                  <a:pt x="8162" y="16650"/>
                </a:cubicBezTo>
                <a:cubicBezTo>
                  <a:pt x="8126" y="16755"/>
                  <a:pt x="8057" y="16824"/>
                  <a:pt x="7952" y="16860"/>
                </a:cubicBezTo>
                <a:cubicBezTo>
                  <a:pt x="7847" y="16896"/>
                  <a:pt x="7759" y="16912"/>
                  <a:pt x="7654" y="16896"/>
                </a:cubicBezTo>
                <a:cubicBezTo>
                  <a:pt x="7549" y="16878"/>
                  <a:pt x="7480" y="16860"/>
                  <a:pt x="7408" y="16791"/>
                </a:cubicBezTo>
                <a:cubicBezTo>
                  <a:pt x="7337" y="16721"/>
                  <a:pt x="7303" y="16632"/>
                  <a:pt x="7267" y="16544"/>
                </a:cubicBezTo>
                <a:cubicBezTo>
                  <a:pt x="7232" y="16352"/>
                  <a:pt x="7232" y="16141"/>
                  <a:pt x="7232" y="15931"/>
                </a:cubicBezTo>
                <a:cubicBezTo>
                  <a:pt x="7250" y="15651"/>
                  <a:pt x="7285" y="15368"/>
                  <a:pt x="7337" y="15017"/>
                </a:cubicBezTo>
                <a:cubicBezTo>
                  <a:pt x="7178" y="15122"/>
                  <a:pt x="7091" y="15191"/>
                  <a:pt x="7022" y="15263"/>
                </a:cubicBezTo>
                <a:cubicBezTo>
                  <a:pt x="6724" y="15543"/>
                  <a:pt x="6460" y="15877"/>
                  <a:pt x="6127" y="16123"/>
                </a:cubicBezTo>
                <a:cubicBezTo>
                  <a:pt x="5917" y="16298"/>
                  <a:pt x="5743" y="16509"/>
                  <a:pt x="5584" y="16737"/>
                </a:cubicBezTo>
                <a:cubicBezTo>
                  <a:pt x="5461" y="16983"/>
                  <a:pt x="5374" y="17246"/>
                  <a:pt x="5338" y="17510"/>
                </a:cubicBezTo>
                <a:cubicBezTo>
                  <a:pt x="5251" y="18177"/>
                  <a:pt x="5128" y="18827"/>
                  <a:pt x="5023" y="19477"/>
                </a:cubicBezTo>
                <a:cubicBezTo>
                  <a:pt x="4987" y="19636"/>
                  <a:pt x="4953" y="19792"/>
                  <a:pt x="4882" y="19933"/>
                </a:cubicBezTo>
                <a:cubicBezTo>
                  <a:pt x="4846" y="20003"/>
                  <a:pt x="4794" y="20075"/>
                  <a:pt x="4723" y="20108"/>
                </a:cubicBezTo>
                <a:cubicBezTo>
                  <a:pt x="4651" y="20142"/>
                  <a:pt x="4564" y="20144"/>
                  <a:pt x="4477" y="20126"/>
                </a:cubicBezTo>
                <a:cubicBezTo>
                  <a:pt x="4423" y="20090"/>
                  <a:pt x="4354" y="20075"/>
                  <a:pt x="4303" y="20021"/>
                </a:cubicBezTo>
                <a:cubicBezTo>
                  <a:pt x="4249" y="19985"/>
                  <a:pt x="4215" y="19916"/>
                  <a:pt x="4197" y="19846"/>
                </a:cubicBezTo>
                <a:cubicBezTo>
                  <a:pt x="4162" y="19653"/>
                  <a:pt x="4144" y="19443"/>
                  <a:pt x="4162" y="19232"/>
                </a:cubicBezTo>
                <a:cubicBezTo>
                  <a:pt x="4180" y="18829"/>
                  <a:pt x="4197" y="18408"/>
                  <a:pt x="4231" y="17915"/>
                </a:cubicBezTo>
                <a:cubicBezTo>
                  <a:pt x="4057" y="18056"/>
                  <a:pt x="3951" y="18126"/>
                  <a:pt x="3846" y="18213"/>
                </a:cubicBezTo>
                <a:cubicBezTo>
                  <a:pt x="3513" y="18511"/>
                  <a:pt x="3180" y="18809"/>
                  <a:pt x="2847" y="19091"/>
                </a:cubicBezTo>
                <a:cubicBezTo>
                  <a:pt x="2742" y="19197"/>
                  <a:pt x="2619" y="19266"/>
                  <a:pt x="2496" y="19320"/>
                </a:cubicBezTo>
                <a:cubicBezTo>
                  <a:pt x="2409" y="19356"/>
                  <a:pt x="2321" y="19371"/>
                  <a:pt x="2216" y="19356"/>
                </a:cubicBezTo>
                <a:cubicBezTo>
                  <a:pt x="2111" y="19338"/>
                  <a:pt x="2042" y="19286"/>
                  <a:pt x="1970" y="19214"/>
                </a:cubicBezTo>
                <a:cubicBezTo>
                  <a:pt x="1883" y="19145"/>
                  <a:pt x="1847" y="19040"/>
                  <a:pt x="1829" y="18950"/>
                </a:cubicBezTo>
                <a:cubicBezTo>
                  <a:pt x="1812" y="18845"/>
                  <a:pt x="1829" y="18740"/>
                  <a:pt x="1865" y="18652"/>
                </a:cubicBezTo>
                <a:cubicBezTo>
                  <a:pt x="1952" y="18493"/>
                  <a:pt x="2040" y="18372"/>
                  <a:pt x="2181" y="18249"/>
                </a:cubicBezTo>
                <a:cubicBezTo>
                  <a:pt x="2514" y="17933"/>
                  <a:pt x="2883" y="17599"/>
                  <a:pt x="3214" y="17284"/>
                </a:cubicBezTo>
                <a:cubicBezTo>
                  <a:pt x="3301" y="17214"/>
                  <a:pt x="3354" y="17125"/>
                  <a:pt x="3493" y="16986"/>
                </a:cubicBezTo>
                <a:cubicBezTo>
                  <a:pt x="3055" y="16986"/>
                  <a:pt x="2722" y="17004"/>
                  <a:pt x="2388" y="16986"/>
                </a:cubicBezTo>
                <a:cubicBezTo>
                  <a:pt x="2214" y="16986"/>
                  <a:pt x="2055" y="16950"/>
                  <a:pt x="1881" y="16898"/>
                </a:cubicBezTo>
                <a:cubicBezTo>
                  <a:pt x="1776" y="16862"/>
                  <a:pt x="1689" y="16811"/>
                  <a:pt x="1635" y="16724"/>
                </a:cubicBezTo>
                <a:cubicBezTo>
                  <a:pt x="1581" y="16636"/>
                  <a:pt x="1548" y="16549"/>
                  <a:pt x="1548" y="16426"/>
                </a:cubicBezTo>
                <a:cubicBezTo>
                  <a:pt x="1530" y="16320"/>
                  <a:pt x="1566" y="16197"/>
                  <a:pt x="1635" y="16110"/>
                </a:cubicBezTo>
                <a:cubicBezTo>
                  <a:pt x="1704" y="16005"/>
                  <a:pt x="1794" y="15951"/>
                  <a:pt x="1899" y="15935"/>
                </a:cubicBezTo>
                <a:cubicBezTo>
                  <a:pt x="2058" y="15899"/>
                  <a:pt x="2214" y="15866"/>
                  <a:pt x="2373" y="15866"/>
                </a:cubicBezTo>
                <a:cubicBezTo>
                  <a:pt x="3039" y="15866"/>
                  <a:pt x="3688" y="15884"/>
                  <a:pt x="4354" y="15902"/>
                </a:cubicBezTo>
                <a:cubicBezTo>
                  <a:pt x="4459" y="15919"/>
                  <a:pt x="4600" y="15902"/>
                  <a:pt x="4687" y="15866"/>
                </a:cubicBezTo>
                <a:cubicBezTo>
                  <a:pt x="4792" y="15830"/>
                  <a:pt x="4897" y="15760"/>
                  <a:pt x="4985" y="15673"/>
                </a:cubicBezTo>
                <a:cubicBezTo>
                  <a:pt x="5528" y="15129"/>
                  <a:pt x="6089" y="14602"/>
                  <a:pt x="6720" y="13989"/>
                </a:cubicBezTo>
                <a:lnTo>
                  <a:pt x="5651" y="13989"/>
                </a:lnTo>
                <a:cubicBezTo>
                  <a:pt x="5459" y="13989"/>
                  <a:pt x="5266" y="13989"/>
                  <a:pt x="5090" y="13953"/>
                </a:cubicBezTo>
                <a:cubicBezTo>
                  <a:pt x="4826" y="13917"/>
                  <a:pt x="4705" y="13778"/>
                  <a:pt x="4705" y="13550"/>
                </a:cubicBezTo>
                <a:cubicBezTo>
                  <a:pt x="4705" y="13514"/>
                  <a:pt x="4705" y="13444"/>
                  <a:pt x="4723" y="13408"/>
                </a:cubicBezTo>
                <a:cubicBezTo>
                  <a:pt x="4741" y="13373"/>
                  <a:pt x="4759" y="13321"/>
                  <a:pt x="4792" y="13285"/>
                </a:cubicBezTo>
                <a:cubicBezTo>
                  <a:pt x="4828" y="13249"/>
                  <a:pt x="4862" y="13216"/>
                  <a:pt x="4897" y="13198"/>
                </a:cubicBezTo>
                <a:cubicBezTo>
                  <a:pt x="4933" y="13180"/>
                  <a:pt x="4985" y="13162"/>
                  <a:pt x="5038" y="13162"/>
                </a:cubicBezTo>
                <a:cubicBezTo>
                  <a:pt x="5494" y="13111"/>
                  <a:pt x="5950" y="13057"/>
                  <a:pt x="6404" y="13021"/>
                </a:cubicBezTo>
                <a:cubicBezTo>
                  <a:pt x="6773" y="12985"/>
                  <a:pt x="7140" y="13021"/>
                  <a:pt x="7491" y="12985"/>
                </a:cubicBezTo>
                <a:cubicBezTo>
                  <a:pt x="7650" y="12985"/>
                  <a:pt x="7806" y="12934"/>
                  <a:pt x="7929" y="12844"/>
                </a:cubicBezTo>
                <a:cubicBezTo>
                  <a:pt x="8437" y="12369"/>
                  <a:pt x="8929" y="11879"/>
                  <a:pt x="9490" y="11352"/>
                </a:cubicBezTo>
                <a:cubicBezTo>
                  <a:pt x="9316" y="11334"/>
                  <a:pt x="9175" y="11316"/>
                  <a:pt x="9070" y="11316"/>
                </a:cubicBezTo>
                <a:cubicBezTo>
                  <a:pt x="7388" y="11352"/>
                  <a:pt x="5722" y="11368"/>
                  <a:pt x="4039" y="11386"/>
                </a:cubicBezTo>
                <a:cubicBezTo>
                  <a:pt x="3916" y="11386"/>
                  <a:pt x="3793" y="11404"/>
                  <a:pt x="3670" y="11455"/>
                </a:cubicBezTo>
                <a:cubicBezTo>
                  <a:pt x="3565" y="11507"/>
                  <a:pt x="3460" y="11596"/>
                  <a:pt x="3406" y="11702"/>
                </a:cubicBezTo>
                <a:cubicBezTo>
                  <a:pt x="3073" y="12176"/>
                  <a:pt x="2722" y="12649"/>
                  <a:pt x="2337" y="13106"/>
                </a:cubicBezTo>
                <a:cubicBezTo>
                  <a:pt x="2127" y="13352"/>
                  <a:pt x="1881" y="13545"/>
                  <a:pt x="1635" y="13720"/>
                </a:cubicBezTo>
                <a:cubicBezTo>
                  <a:pt x="1461" y="13825"/>
                  <a:pt x="1197" y="13879"/>
                  <a:pt x="1022" y="13684"/>
                </a:cubicBezTo>
                <a:cubicBezTo>
                  <a:pt x="935" y="13597"/>
                  <a:pt x="881" y="13491"/>
                  <a:pt x="864" y="13368"/>
                </a:cubicBezTo>
                <a:cubicBezTo>
                  <a:pt x="846" y="13245"/>
                  <a:pt x="881" y="13122"/>
                  <a:pt x="933" y="13016"/>
                </a:cubicBezTo>
                <a:cubicBezTo>
                  <a:pt x="1038" y="12842"/>
                  <a:pt x="1143" y="12665"/>
                  <a:pt x="1284" y="12508"/>
                </a:cubicBezTo>
                <a:cubicBezTo>
                  <a:pt x="1581" y="12138"/>
                  <a:pt x="1897" y="11789"/>
                  <a:pt x="2266" y="11368"/>
                </a:cubicBezTo>
                <a:cubicBezTo>
                  <a:pt x="1809" y="11332"/>
                  <a:pt x="1443" y="11332"/>
                  <a:pt x="1074" y="11298"/>
                </a:cubicBezTo>
                <a:cubicBezTo>
                  <a:pt x="810" y="11280"/>
                  <a:pt x="530" y="11247"/>
                  <a:pt x="284" y="11193"/>
                </a:cubicBezTo>
                <a:cubicBezTo>
                  <a:pt x="197" y="11175"/>
                  <a:pt x="126" y="11157"/>
                  <a:pt x="74" y="11088"/>
                </a:cubicBezTo>
                <a:cubicBezTo>
                  <a:pt x="21" y="11036"/>
                  <a:pt x="-13" y="10947"/>
                  <a:pt x="5" y="10859"/>
                </a:cubicBezTo>
                <a:cubicBezTo>
                  <a:pt x="5" y="10685"/>
                  <a:pt x="146" y="10579"/>
                  <a:pt x="320" y="10544"/>
                </a:cubicBezTo>
                <a:cubicBezTo>
                  <a:pt x="495" y="10526"/>
                  <a:pt x="671" y="10526"/>
                  <a:pt x="846" y="10526"/>
                </a:cubicBezTo>
                <a:cubicBezTo>
                  <a:pt x="1266" y="10544"/>
                  <a:pt x="1668" y="10508"/>
                  <a:pt x="2091" y="10438"/>
                </a:cubicBezTo>
                <a:cubicBezTo>
                  <a:pt x="1863" y="10264"/>
                  <a:pt x="1653" y="10053"/>
                  <a:pt x="1407" y="9876"/>
                </a:cubicBezTo>
                <a:cubicBezTo>
                  <a:pt x="1161" y="9665"/>
                  <a:pt x="864" y="9473"/>
                  <a:pt x="635" y="9262"/>
                </a:cubicBezTo>
                <a:cubicBezTo>
                  <a:pt x="389" y="9034"/>
                  <a:pt x="320" y="8805"/>
                  <a:pt x="443" y="8595"/>
                </a:cubicBezTo>
                <a:cubicBezTo>
                  <a:pt x="566" y="8384"/>
                  <a:pt x="864" y="8348"/>
                  <a:pt x="1161" y="8525"/>
                </a:cubicBezTo>
                <a:cubicBezTo>
                  <a:pt x="1635" y="8823"/>
                  <a:pt x="2073" y="9139"/>
                  <a:pt x="2545" y="9455"/>
                </a:cubicBezTo>
                <a:cubicBezTo>
                  <a:pt x="3019" y="9771"/>
                  <a:pt x="3473" y="10104"/>
                  <a:pt x="3947" y="10420"/>
                </a:cubicBezTo>
                <a:cubicBezTo>
                  <a:pt x="4034" y="10456"/>
                  <a:pt x="4121" y="10490"/>
                  <a:pt x="4211" y="10472"/>
                </a:cubicBezTo>
                <a:cubicBezTo>
                  <a:pt x="5805" y="10541"/>
                  <a:pt x="7453" y="10508"/>
                  <a:pt x="9206" y="104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8" name="Google Shape;2148;p40"/>
          <p:cNvSpPr/>
          <p:nvPr/>
        </p:nvSpPr>
        <p:spPr>
          <a:xfrm>
            <a:off x="3964001" y="3832606"/>
            <a:ext cx="245930" cy="244459"/>
          </a:xfrm>
          <a:custGeom>
            <a:rect b="b" l="l" r="r" t="t"/>
            <a:pathLst>
              <a:path extrusionOk="0" h="21299" w="21535">
                <a:moveTo>
                  <a:pt x="7518" y="8782"/>
                </a:moveTo>
                <a:cubicBezTo>
                  <a:pt x="7518" y="8764"/>
                  <a:pt x="7500" y="8731"/>
                  <a:pt x="7482" y="8714"/>
                </a:cubicBezTo>
                <a:cubicBezTo>
                  <a:pt x="6279" y="7724"/>
                  <a:pt x="5896" y="6423"/>
                  <a:pt x="6105" y="4931"/>
                </a:cubicBezTo>
                <a:cubicBezTo>
                  <a:pt x="6297" y="3544"/>
                  <a:pt x="6819" y="2260"/>
                  <a:pt x="7918" y="1306"/>
                </a:cubicBezTo>
                <a:cubicBezTo>
                  <a:pt x="9017" y="352"/>
                  <a:pt x="10307" y="-150"/>
                  <a:pt x="11824" y="40"/>
                </a:cubicBezTo>
                <a:cubicBezTo>
                  <a:pt x="12015" y="76"/>
                  <a:pt x="12224" y="127"/>
                  <a:pt x="12416" y="197"/>
                </a:cubicBezTo>
                <a:cubicBezTo>
                  <a:pt x="13950" y="875"/>
                  <a:pt x="15205" y="1862"/>
                  <a:pt x="15799" y="3475"/>
                </a:cubicBezTo>
                <a:cubicBezTo>
                  <a:pt x="16304" y="4863"/>
                  <a:pt x="16043" y="6164"/>
                  <a:pt x="15240" y="7361"/>
                </a:cubicBezTo>
                <a:cubicBezTo>
                  <a:pt x="14978" y="7760"/>
                  <a:pt x="14613" y="8107"/>
                  <a:pt x="14282" y="8488"/>
                </a:cubicBezTo>
                <a:cubicBezTo>
                  <a:pt x="15659" y="8868"/>
                  <a:pt x="16530" y="9893"/>
                  <a:pt x="17244" y="11090"/>
                </a:cubicBezTo>
                <a:cubicBezTo>
                  <a:pt x="17436" y="10969"/>
                  <a:pt x="17594" y="10847"/>
                  <a:pt x="17767" y="10761"/>
                </a:cubicBezTo>
                <a:cubicBezTo>
                  <a:pt x="17958" y="10621"/>
                  <a:pt x="18185" y="10484"/>
                  <a:pt x="18412" y="10362"/>
                </a:cubicBezTo>
                <a:cubicBezTo>
                  <a:pt x="19144" y="10015"/>
                  <a:pt x="19702" y="9495"/>
                  <a:pt x="20051" y="8767"/>
                </a:cubicBezTo>
                <a:cubicBezTo>
                  <a:pt x="20105" y="8663"/>
                  <a:pt x="20174" y="8559"/>
                  <a:pt x="20261" y="8455"/>
                </a:cubicBezTo>
                <a:cubicBezTo>
                  <a:pt x="20401" y="8282"/>
                  <a:pt x="20574" y="8160"/>
                  <a:pt x="20801" y="8282"/>
                </a:cubicBezTo>
                <a:cubicBezTo>
                  <a:pt x="21028" y="8404"/>
                  <a:pt x="20975" y="8612"/>
                  <a:pt x="20941" y="8820"/>
                </a:cubicBezTo>
                <a:cubicBezTo>
                  <a:pt x="20906" y="8906"/>
                  <a:pt x="20872" y="8992"/>
                  <a:pt x="20837" y="9081"/>
                </a:cubicBezTo>
                <a:cubicBezTo>
                  <a:pt x="20783" y="9220"/>
                  <a:pt x="20732" y="9375"/>
                  <a:pt x="20679" y="9532"/>
                </a:cubicBezTo>
                <a:cubicBezTo>
                  <a:pt x="20852" y="9636"/>
                  <a:pt x="21046" y="9705"/>
                  <a:pt x="21201" y="9794"/>
                </a:cubicBezTo>
                <a:cubicBezTo>
                  <a:pt x="21479" y="9966"/>
                  <a:pt x="21584" y="10192"/>
                  <a:pt x="21515" y="10418"/>
                </a:cubicBezTo>
                <a:cubicBezTo>
                  <a:pt x="21479" y="10486"/>
                  <a:pt x="21462" y="10539"/>
                  <a:pt x="21411" y="10590"/>
                </a:cubicBezTo>
                <a:cubicBezTo>
                  <a:pt x="21375" y="10641"/>
                  <a:pt x="21306" y="10677"/>
                  <a:pt x="21253" y="10712"/>
                </a:cubicBezTo>
                <a:cubicBezTo>
                  <a:pt x="21199" y="10747"/>
                  <a:pt x="21130" y="10747"/>
                  <a:pt x="21061" y="10747"/>
                </a:cubicBezTo>
                <a:cubicBezTo>
                  <a:pt x="20992" y="10747"/>
                  <a:pt x="20921" y="10730"/>
                  <a:pt x="20870" y="10712"/>
                </a:cubicBezTo>
                <a:cubicBezTo>
                  <a:pt x="20365" y="10504"/>
                  <a:pt x="19998" y="10694"/>
                  <a:pt x="19616" y="10955"/>
                </a:cubicBezTo>
                <a:cubicBezTo>
                  <a:pt x="19162" y="11250"/>
                  <a:pt x="18708" y="11493"/>
                  <a:pt x="18239" y="11770"/>
                </a:cubicBezTo>
                <a:cubicBezTo>
                  <a:pt x="18081" y="11874"/>
                  <a:pt x="17925" y="11978"/>
                  <a:pt x="17767" y="12082"/>
                </a:cubicBezTo>
                <a:cubicBezTo>
                  <a:pt x="17976" y="12881"/>
                  <a:pt x="18099" y="13678"/>
                  <a:pt x="18045" y="14459"/>
                </a:cubicBezTo>
                <a:cubicBezTo>
                  <a:pt x="17854" y="16732"/>
                  <a:pt x="17051" y="18726"/>
                  <a:pt x="15098" y="20080"/>
                </a:cubicBezTo>
                <a:cubicBezTo>
                  <a:pt x="13634" y="21103"/>
                  <a:pt x="11995" y="21450"/>
                  <a:pt x="10216" y="21242"/>
                </a:cubicBezTo>
                <a:cubicBezTo>
                  <a:pt x="9397" y="21156"/>
                  <a:pt x="8576" y="20965"/>
                  <a:pt x="7809" y="20636"/>
                </a:cubicBezTo>
                <a:cubicBezTo>
                  <a:pt x="5351" y="19560"/>
                  <a:pt x="3957" y="17703"/>
                  <a:pt x="3765" y="15014"/>
                </a:cubicBezTo>
                <a:cubicBezTo>
                  <a:pt x="3712" y="14233"/>
                  <a:pt x="3870" y="13454"/>
                  <a:pt x="4114" y="12708"/>
                </a:cubicBezTo>
                <a:cubicBezTo>
                  <a:pt x="4150" y="12586"/>
                  <a:pt x="4201" y="12447"/>
                  <a:pt x="4237" y="12328"/>
                </a:cubicBezTo>
                <a:lnTo>
                  <a:pt x="1692" y="10420"/>
                </a:lnTo>
                <a:lnTo>
                  <a:pt x="629" y="10420"/>
                </a:lnTo>
                <a:cubicBezTo>
                  <a:pt x="525" y="10420"/>
                  <a:pt x="456" y="10402"/>
                  <a:pt x="351" y="10384"/>
                </a:cubicBezTo>
                <a:cubicBezTo>
                  <a:pt x="160" y="10334"/>
                  <a:pt x="20" y="10212"/>
                  <a:pt x="2" y="10004"/>
                </a:cubicBezTo>
                <a:cubicBezTo>
                  <a:pt x="-16" y="9796"/>
                  <a:pt x="124" y="9656"/>
                  <a:pt x="333" y="9605"/>
                </a:cubicBezTo>
                <a:cubicBezTo>
                  <a:pt x="473" y="9570"/>
                  <a:pt x="611" y="9570"/>
                  <a:pt x="751" y="9555"/>
                </a:cubicBezTo>
                <a:cubicBezTo>
                  <a:pt x="909" y="9537"/>
                  <a:pt x="1065" y="9519"/>
                  <a:pt x="1223" y="9519"/>
                </a:cubicBezTo>
                <a:lnTo>
                  <a:pt x="1223" y="8930"/>
                </a:lnTo>
                <a:cubicBezTo>
                  <a:pt x="1223" y="8601"/>
                  <a:pt x="1310" y="8461"/>
                  <a:pt x="1537" y="8428"/>
                </a:cubicBezTo>
                <a:cubicBezTo>
                  <a:pt x="1799" y="8393"/>
                  <a:pt x="1919" y="8567"/>
                  <a:pt x="1973" y="8775"/>
                </a:cubicBezTo>
                <a:cubicBezTo>
                  <a:pt x="2077" y="9504"/>
                  <a:pt x="2513" y="9937"/>
                  <a:pt x="3140" y="10303"/>
                </a:cubicBezTo>
                <a:cubicBezTo>
                  <a:pt x="3681" y="10615"/>
                  <a:pt x="4152" y="11048"/>
                  <a:pt x="4639" y="11414"/>
                </a:cubicBezTo>
                <a:cubicBezTo>
                  <a:pt x="5093" y="10929"/>
                  <a:pt x="5494" y="10391"/>
                  <a:pt x="5965" y="9957"/>
                </a:cubicBezTo>
                <a:cubicBezTo>
                  <a:pt x="6401" y="9524"/>
                  <a:pt x="6959" y="9194"/>
                  <a:pt x="7518" y="8795"/>
                </a:cubicBezTo>
                <a:close/>
                <a:moveTo>
                  <a:pt x="16375" y="14368"/>
                </a:moveTo>
                <a:cubicBezTo>
                  <a:pt x="16410" y="12285"/>
                  <a:pt x="15136" y="10345"/>
                  <a:pt x="12887" y="9771"/>
                </a:cubicBezTo>
                <a:cubicBezTo>
                  <a:pt x="12504" y="9667"/>
                  <a:pt x="12120" y="9563"/>
                  <a:pt x="11737" y="9599"/>
                </a:cubicBezTo>
                <a:cubicBezTo>
                  <a:pt x="10865" y="9703"/>
                  <a:pt x="10011" y="9703"/>
                  <a:pt x="9157" y="9477"/>
                </a:cubicBezTo>
                <a:cubicBezTo>
                  <a:pt x="9052" y="9442"/>
                  <a:pt x="8948" y="9442"/>
                  <a:pt x="8843" y="9442"/>
                </a:cubicBezTo>
                <a:cubicBezTo>
                  <a:pt x="8739" y="9442"/>
                  <a:pt x="8634" y="9493"/>
                  <a:pt x="8530" y="9563"/>
                </a:cubicBezTo>
                <a:cubicBezTo>
                  <a:pt x="8234" y="9771"/>
                  <a:pt x="7920" y="9944"/>
                  <a:pt x="7640" y="10170"/>
                </a:cubicBezTo>
                <a:cubicBezTo>
                  <a:pt x="5914" y="11471"/>
                  <a:pt x="4973" y="13171"/>
                  <a:pt x="5129" y="15373"/>
                </a:cubicBezTo>
                <a:cubicBezTo>
                  <a:pt x="5269" y="17247"/>
                  <a:pt x="6279" y="18546"/>
                  <a:pt x="7954" y="19328"/>
                </a:cubicBezTo>
                <a:cubicBezTo>
                  <a:pt x="9193" y="19901"/>
                  <a:pt x="10603" y="20091"/>
                  <a:pt x="11964" y="19865"/>
                </a:cubicBezTo>
                <a:cubicBezTo>
                  <a:pt x="13376" y="19640"/>
                  <a:pt x="14544" y="18980"/>
                  <a:pt x="15329" y="17783"/>
                </a:cubicBezTo>
                <a:cubicBezTo>
                  <a:pt x="16028" y="16743"/>
                  <a:pt x="16341" y="15581"/>
                  <a:pt x="16375" y="14366"/>
                </a:cubicBezTo>
                <a:close/>
                <a:moveTo>
                  <a:pt x="7240" y="5505"/>
                </a:moveTo>
                <a:cubicBezTo>
                  <a:pt x="7222" y="6996"/>
                  <a:pt x="7920" y="7950"/>
                  <a:pt x="9244" y="8297"/>
                </a:cubicBezTo>
                <a:cubicBezTo>
                  <a:pt x="9626" y="8401"/>
                  <a:pt x="10011" y="8470"/>
                  <a:pt x="10411" y="8470"/>
                </a:cubicBezTo>
                <a:cubicBezTo>
                  <a:pt x="11980" y="8505"/>
                  <a:pt x="13287" y="7932"/>
                  <a:pt x="14126" y="6596"/>
                </a:cubicBezTo>
                <a:cubicBezTo>
                  <a:pt x="14684" y="5710"/>
                  <a:pt x="14771" y="4721"/>
                  <a:pt x="14284" y="3734"/>
                </a:cubicBezTo>
                <a:cubicBezTo>
                  <a:pt x="13743" y="2658"/>
                  <a:pt x="12836" y="1999"/>
                  <a:pt x="11755" y="1618"/>
                </a:cubicBezTo>
                <a:cubicBezTo>
                  <a:pt x="10447" y="1167"/>
                  <a:pt x="8670" y="1705"/>
                  <a:pt x="7954" y="3092"/>
                </a:cubicBezTo>
                <a:cubicBezTo>
                  <a:pt x="7553" y="3838"/>
                  <a:pt x="7309" y="4670"/>
                  <a:pt x="7240" y="5505"/>
                </a:cubicBezTo>
                <a:lnTo>
                  <a:pt x="7240" y="55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9" name="Google Shape;2149;p40"/>
          <p:cNvSpPr/>
          <p:nvPr/>
        </p:nvSpPr>
        <p:spPr>
          <a:xfrm>
            <a:off x="4077124" y="3958692"/>
            <a:ext cx="13176" cy="13554"/>
          </a:xfrm>
          <a:custGeom>
            <a:rect b="b" l="l" r="r" t="t"/>
            <a:pathLst>
              <a:path extrusionOk="0" h="21600" w="21600">
                <a:moveTo>
                  <a:pt x="21600" y="11104"/>
                </a:moveTo>
                <a:cubicBezTo>
                  <a:pt x="21600" y="12684"/>
                  <a:pt x="21266" y="13981"/>
                  <a:pt x="20933" y="15238"/>
                </a:cubicBezTo>
                <a:cubicBezTo>
                  <a:pt x="20266" y="16494"/>
                  <a:pt x="19640" y="17791"/>
                  <a:pt x="18639" y="18723"/>
                </a:cubicBezTo>
                <a:cubicBezTo>
                  <a:pt x="17639" y="19655"/>
                  <a:pt x="16346" y="20627"/>
                  <a:pt x="15053" y="20952"/>
                </a:cubicBezTo>
                <a:cubicBezTo>
                  <a:pt x="13761" y="21600"/>
                  <a:pt x="12093" y="21600"/>
                  <a:pt x="10800" y="21600"/>
                </a:cubicBezTo>
                <a:cubicBezTo>
                  <a:pt x="9174" y="21600"/>
                  <a:pt x="7839" y="21276"/>
                  <a:pt x="6547" y="20952"/>
                </a:cubicBezTo>
                <a:cubicBezTo>
                  <a:pt x="5254" y="20303"/>
                  <a:pt x="3920" y="19695"/>
                  <a:pt x="2961" y="18723"/>
                </a:cubicBezTo>
                <a:cubicBezTo>
                  <a:pt x="1960" y="17791"/>
                  <a:pt x="1001" y="16494"/>
                  <a:pt x="667" y="15238"/>
                </a:cubicBezTo>
                <a:cubicBezTo>
                  <a:pt x="0" y="13981"/>
                  <a:pt x="0" y="12360"/>
                  <a:pt x="0" y="11104"/>
                </a:cubicBezTo>
                <a:cubicBezTo>
                  <a:pt x="0" y="5066"/>
                  <a:pt x="4253" y="0"/>
                  <a:pt x="9799" y="0"/>
                </a:cubicBezTo>
                <a:cubicBezTo>
                  <a:pt x="14720" y="0"/>
                  <a:pt x="21225" y="5390"/>
                  <a:pt x="21558" y="1110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0" name="Google Shape;2150;p40"/>
          <p:cNvSpPr/>
          <p:nvPr/>
        </p:nvSpPr>
        <p:spPr>
          <a:xfrm>
            <a:off x="4076160" y="3996106"/>
            <a:ext cx="13122" cy="13716"/>
          </a:xfrm>
          <a:custGeom>
            <a:rect b="b" l="l" r="r" t="t"/>
            <a:pathLst>
              <a:path extrusionOk="0" h="21600" w="21600">
                <a:moveTo>
                  <a:pt x="10130" y="0"/>
                </a:moveTo>
                <a:cubicBezTo>
                  <a:pt x="15698" y="0"/>
                  <a:pt x="21600" y="6268"/>
                  <a:pt x="21600" y="11898"/>
                </a:cubicBezTo>
                <a:cubicBezTo>
                  <a:pt x="21600" y="14413"/>
                  <a:pt x="20302" y="16889"/>
                  <a:pt x="18335" y="18765"/>
                </a:cubicBezTo>
                <a:cubicBezTo>
                  <a:pt x="16367" y="20642"/>
                  <a:pt x="13730" y="21600"/>
                  <a:pt x="11135" y="21600"/>
                </a:cubicBezTo>
                <a:cubicBezTo>
                  <a:pt x="8163" y="21600"/>
                  <a:pt x="5233" y="20362"/>
                  <a:pt x="3265" y="18486"/>
                </a:cubicBezTo>
                <a:cubicBezTo>
                  <a:pt x="1298" y="16609"/>
                  <a:pt x="0" y="13774"/>
                  <a:pt x="0" y="10980"/>
                </a:cubicBezTo>
                <a:cubicBezTo>
                  <a:pt x="0" y="8185"/>
                  <a:pt x="1005" y="5670"/>
                  <a:pt x="2972" y="3793"/>
                </a:cubicBezTo>
                <a:cubicBezTo>
                  <a:pt x="4940" y="1278"/>
                  <a:pt x="7577" y="40"/>
                  <a:pt x="10172" y="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1" name="Google Shape;2151;p40"/>
          <p:cNvSpPr/>
          <p:nvPr/>
        </p:nvSpPr>
        <p:spPr>
          <a:xfrm>
            <a:off x="4077937" y="4031971"/>
            <a:ext cx="12744" cy="12960"/>
          </a:xfrm>
          <a:custGeom>
            <a:rect b="b" l="l" r="r" t="t"/>
            <a:pathLst>
              <a:path extrusionOk="0" h="21600" w="21600">
                <a:moveTo>
                  <a:pt x="10132" y="21558"/>
                </a:moveTo>
                <a:cubicBezTo>
                  <a:pt x="8795" y="21558"/>
                  <a:pt x="7416" y="21558"/>
                  <a:pt x="6079" y="20880"/>
                </a:cubicBezTo>
                <a:cubicBezTo>
                  <a:pt x="4743" y="20202"/>
                  <a:pt x="3708" y="19906"/>
                  <a:pt x="2716" y="18889"/>
                </a:cubicBezTo>
                <a:cubicBezTo>
                  <a:pt x="1681" y="17915"/>
                  <a:pt x="690" y="16899"/>
                  <a:pt x="690" y="15586"/>
                </a:cubicBezTo>
                <a:cubicBezTo>
                  <a:pt x="0" y="14273"/>
                  <a:pt x="0" y="12918"/>
                  <a:pt x="0" y="11605"/>
                </a:cubicBezTo>
                <a:cubicBezTo>
                  <a:pt x="0" y="9953"/>
                  <a:pt x="345" y="8598"/>
                  <a:pt x="690" y="7285"/>
                </a:cubicBezTo>
                <a:cubicBezTo>
                  <a:pt x="1380" y="5972"/>
                  <a:pt x="2026" y="4616"/>
                  <a:pt x="3061" y="3642"/>
                </a:cubicBezTo>
                <a:cubicBezTo>
                  <a:pt x="4096" y="2668"/>
                  <a:pt x="5087" y="1652"/>
                  <a:pt x="6424" y="974"/>
                </a:cubicBezTo>
                <a:cubicBezTo>
                  <a:pt x="7760" y="296"/>
                  <a:pt x="9485" y="0"/>
                  <a:pt x="10822" y="0"/>
                </a:cubicBezTo>
                <a:cubicBezTo>
                  <a:pt x="13538" y="0"/>
                  <a:pt x="16211" y="974"/>
                  <a:pt x="18237" y="3007"/>
                </a:cubicBezTo>
                <a:cubicBezTo>
                  <a:pt x="20263" y="4998"/>
                  <a:pt x="21600" y="7666"/>
                  <a:pt x="21600" y="10292"/>
                </a:cubicBezTo>
                <a:cubicBezTo>
                  <a:pt x="21600" y="11944"/>
                  <a:pt x="21255" y="13299"/>
                  <a:pt x="20910" y="14612"/>
                </a:cubicBezTo>
                <a:cubicBezTo>
                  <a:pt x="20220" y="15925"/>
                  <a:pt x="19574" y="17280"/>
                  <a:pt x="18539" y="18254"/>
                </a:cubicBezTo>
                <a:cubicBezTo>
                  <a:pt x="17504" y="19228"/>
                  <a:pt x="16513" y="20245"/>
                  <a:pt x="14831" y="20922"/>
                </a:cubicBezTo>
                <a:cubicBezTo>
                  <a:pt x="13150" y="20922"/>
                  <a:pt x="11468" y="21261"/>
                  <a:pt x="10089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2" name="Google Shape;2152;p40"/>
          <p:cNvSpPr/>
          <p:nvPr/>
        </p:nvSpPr>
        <p:spPr>
          <a:xfrm>
            <a:off x="4084110" y="3886016"/>
            <a:ext cx="26040" cy="22165"/>
          </a:xfrm>
          <a:custGeom>
            <a:rect b="b" l="l" r="r" t="t"/>
            <a:pathLst>
              <a:path extrusionOk="0" h="20763" w="20304">
                <a:moveTo>
                  <a:pt x="4498" y="7"/>
                </a:moveTo>
                <a:cubicBezTo>
                  <a:pt x="4815" y="7"/>
                  <a:pt x="5271" y="7"/>
                  <a:pt x="5588" y="197"/>
                </a:cubicBezTo>
                <a:cubicBezTo>
                  <a:pt x="10245" y="2814"/>
                  <a:pt x="15060" y="5407"/>
                  <a:pt x="18627" y="10259"/>
                </a:cubicBezTo>
                <a:cubicBezTo>
                  <a:pt x="20807" y="13233"/>
                  <a:pt x="20807" y="16587"/>
                  <a:pt x="18944" y="19014"/>
                </a:cubicBezTo>
                <a:cubicBezTo>
                  <a:pt x="17240" y="21250"/>
                  <a:pt x="14446" y="21440"/>
                  <a:pt x="11652" y="19014"/>
                </a:cubicBezTo>
                <a:cubicBezTo>
                  <a:pt x="9175" y="17158"/>
                  <a:pt x="6836" y="14922"/>
                  <a:pt x="4498" y="12686"/>
                </a:cubicBezTo>
                <a:cubicBezTo>
                  <a:pt x="2952" y="10830"/>
                  <a:pt x="1387" y="8761"/>
                  <a:pt x="297" y="6358"/>
                </a:cubicBezTo>
                <a:cubicBezTo>
                  <a:pt x="-793" y="2814"/>
                  <a:pt x="1228" y="-160"/>
                  <a:pt x="4498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3" name="Google Shape;2153;p40"/>
          <p:cNvSpPr/>
          <p:nvPr/>
        </p:nvSpPr>
        <p:spPr>
          <a:xfrm>
            <a:off x="4103101" y="3871291"/>
            <a:ext cx="10843" cy="10746"/>
          </a:xfrm>
          <a:custGeom>
            <a:rect b="b" l="l" r="r" t="t"/>
            <a:pathLst>
              <a:path extrusionOk="0" h="21600" w="21366">
                <a:moveTo>
                  <a:pt x="21366" y="10774"/>
                </a:moveTo>
                <a:cubicBezTo>
                  <a:pt x="21366" y="11949"/>
                  <a:pt x="21366" y="13583"/>
                  <a:pt x="20566" y="14757"/>
                </a:cubicBezTo>
                <a:cubicBezTo>
                  <a:pt x="19766" y="15932"/>
                  <a:pt x="19366" y="17157"/>
                  <a:pt x="18216" y="18383"/>
                </a:cubicBezTo>
                <a:cubicBezTo>
                  <a:pt x="17066" y="19609"/>
                  <a:pt x="15866" y="20374"/>
                  <a:pt x="14666" y="20783"/>
                </a:cubicBezTo>
                <a:cubicBezTo>
                  <a:pt x="13466" y="21600"/>
                  <a:pt x="11916" y="21600"/>
                  <a:pt x="10766" y="21600"/>
                </a:cubicBezTo>
                <a:cubicBezTo>
                  <a:pt x="9616" y="21600"/>
                  <a:pt x="8416" y="21600"/>
                  <a:pt x="6866" y="20783"/>
                </a:cubicBezTo>
                <a:cubicBezTo>
                  <a:pt x="5666" y="19966"/>
                  <a:pt x="4516" y="19609"/>
                  <a:pt x="3316" y="18383"/>
                </a:cubicBezTo>
                <a:cubicBezTo>
                  <a:pt x="2516" y="17566"/>
                  <a:pt x="1766" y="16391"/>
                  <a:pt x="966" y="15166"/>
                </a:cubicBezTo>
                <a:cubicBezTo>
                  <a:pt x="166" y="13991"/>
                  <a:pt x="166" y="12766"/>
                  <a:pt x="166" y="11183"/>
                </a:cubicBezTo>
                <a:cubicBezTo>
                  <a:pt x="-234" y="9600"/>
                  <a:pt x="166" y="8374"/>
                  <a:pt x="566" y="7200"/>
                </a:cubicBezTo>
                <a:cubicBezTo>
                  <a:pt x="966" y="6026"/>
                  <a:pt x="1366" y="4800"/>
                  <a:pt x="2516" y="3217"/>
                </a:cubicBezTo>
                <a:cubicBezTo>
                  <a:pt x="3316" y="2400"/>
                  <a:pt x="4866" y="1226"/>
                  <a:pt x="6066" y="817"/>
                </a:cubicBezTo>
                <a:cubicBezTo>
                  <a:pt x="7266" y="0"/>
                  <a:pt x="8416" y="0"/>
                  <a:pt x="9966" y="0"/>
                </a:cubicBezTo>
                <a:cubicBezTo>
                  <a:pt x="11166" y="0"/>
                  <a:pt x="12716" y="0"/>
                  <a:pt x="13866" y="817"/>
                </a:cubicBezTo>
                <a:cubicBezTo>
                  <a:pt x="15016" y="1634"/>
                  <a:pt x="16216" y="1991"/>
                  <a:pt x="17416" y="3217"/>
                </a:cubicBezTo>
                <a:cubicBezTo>
                  <a:pt x="18616" y="4443"/>
                  <a:pt x="19366" y="5617"/>
                  <a:pt x="19766" y="6843"/>
                </a:cubicBezTo>
                <a:cubicBezTo>
                  <a:pt x="21316" y="8017"/>
                  <a:pt x="21316" y="9651"/>
                  <a:pt x="21316" y="108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4" name="Google Shape;2154;p40"/>
          <p:cNvSpPr/>
          <p:nvPr/>
        </p:nvSpPr>
        <p:spPr>
          <a:xfrm>
            <a:off x="4063587" y="3872688"/>
            <a:ext cx="10584" cy="10368"/>
          </a:xfrm>
          <a:custGeom>
            <a:rect b="b" l="l" r="r" t="t"/>
            <a:pathLst>
              <a:path extrusionOk="0" h="21600" w="21600">
                <a:moveTo>
                  <a:pt x="21600" y="10376"/>
                </a:moveTo>
                <a:cubicBezTo>
                  <a:pt x="21600" y="11594"/>
                  <a:pt x="21185" y="12865"/>
                  <a:pt x="20769" y="14506"/>
                </a:cubicBezTo>
                <a:cubicBezTo>
                  <a:pt x="19938" y="15724"/>
                  <a:pt x="19523" y="16994"/>
                  <a:pt x="18329" y="18265"/>
                </a:cubicBezTo>
                <a:cubicBezTo>
                  <a:pt x="17135" y="19535"/>
                  <a:pt x="16304" y="19906"/>
                  <a:pt x="15058" y="20753"/>
                </a:cubicBezTo>
                <a:cubicBezTo>
                  <a:pt x="13812" y="21600"/>
                  <a:pt x="12617" y="21600"/>
                  <a:pt x="11008" y="21600"/>
                </a:cubicBezTo>
                <a:cubicBezTo>
                  <a:pt x="9762" y="21600"/>
                  <a:pt x="8567" y="21600"/>
                  <a:pt x="6958" y="20753"/>
                </a:cubicBezTo>
                <a:cubicBezTo>
                  <a:pt x="5712" y="20329"/>
                  <a:pt x="4517" y="19535"/>
                  <a:pt x="3271" y="18688"/>
                </a:cubicBezTo>
                <a:cubicBezTo>
                  <a:pt x="2440" y="17841"/>
                  <a:pt x="1246" y="16624"/>
                  <a:pt x="831" y="15353"/>
                </a:cubicBezTo>
                <a:cubicBezTo>
                  <a:pt x="0" y="14135"/>
                  <a:pt x="0" y="12865"/>
                  <a:pt x="0" y="11224"/>
                </a:cubicBezTo>
                <a:cubicBezTo>
                  <a:pt x="0" y="9582"/>
                  <a:pt x="0" y="8312"/>
                  <a:pt x="831" y="7094"/>
                </a:cubicBezTo>
                <a:cubicBezTo>
                  <a:pt x="1662" y="5876"/>
                  <a:pt x="2077" y="4606"/>
                  <a:pt x="3271" y="3335"/>
                </a:cubicBezTo>
                <a:cubicBezTo>
                  <a:pt x="4465" y="2065"/>
                  <a:pt x="5712" y="1271"/>
                  <a:pt x="6958" y="847"/>
                </a:cubicBezTo>
                <a:cubicBezTo>
                  <a:pt x="8204" y="0"/>
                  <a:pt x="9398" y="0"/>
                  <a:pt x="11008" y="0"/>
                </a:cubicBezTo>
                <a:cubicBezTo>
                  <a:pt x="13863" y="0"/>
                  <a:pt x="16719" y="1218"/>
                  <a:pt x="18329" y="3335"/>
                </a:cubicBezTo>
                <a:cubicBezTo>
                  <a:pt x="20354" y="4976"/>
                  <a:pt x="21600" y="7465"/>
                  <a:pt x="21600" y="1037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5" name="Google Shape;2155;p40"/>
          <p:cNvSpPr/>
          <p:nvPr/>
        </p:nvSpPr>
        <p:spPr>
          <a:xfrm>
            <a:off x="2043205" y="4202679"/>
            <a:ext cx="136016" cy="128933"/>
          </a:xfrm>
          <a:custGeom>
            <a:rect b="b" l="l" r="r" t="t"/>
            <a:pathLst>
              <a:path extrusionOk="0" h="21102" w="21211">
                <a:moveTo>
                  <a:pt x="10216" y="21098"/>
                </a:moveTo>
                <a:cubicBezTo>
                  <a:pt x="8509" y="21065"/>
                  <a:pt x="6862" y="20774"/>
                  <a:pt x="5282" y="20187"/>
                </a:cubicBezTo>
                <a:cubicBezTo>
                  <a:pt x="2363" y="19048"/>
                  <a:pt x="719" y="16799"/>
                  <a:pt x="161" y="13640"/>
                </a:cubicBezTo>
                <a:cubicBezTo>
                  <a:pt x="-148" y="11782"/>
                  <a:pt x="6" y="9957"/>
                  <a:pt x="470" y="8132"/>
                </a:cubicBezTo>
                <a:cubicBezTo>
                  <a:pt x="905" y="6469"/>
                  <a:pt x="1773" y="5006"/>
                  <a:pt x="2953" y="3800"/>
                </a:cubicBezTo>
                <a:cubicBezTo>
                  <a:pt x="3202" y="3538"/>
                  <a:pt x="3389" y="3214"/>
                  <a:pt x="3511" y="2890"/>
                </a:cubicBezTo>
                <a:cubicBezTo>
                  <a:pt x="3698" y="2433"/>
                  <a:pt x="4006" y="2175"/>
                  <a:pt x="4379" y="1980"/>
                </a:cubicBezTo>
                <a:cubicBezTo>
                  <a:pt x="5836" y="1198"/>
                  <a:pt x="7357" y="708"/>
                  <a:pt x="8973" y="317"/>
                </a:cubicBezTo>
                <a:cubicBezTo>
                  <a:pt x="12201" y="-498"/>
                  <a:pt x="15024" y="284"/>
                  <a:pt x="17571" y="2370"/>
                </a:cubicBezTo>
                <a:cubicBezTo>
                  <a:pt x="20272" y="4553"/>
                  <a:pt x="21452" y="7454"/>
                  <a:pt x="21171" y="11005"/>
                </a:cubicBezTo>
                <a:cubicBezTo>
                  <a:pt x="20985" y="13120"/>
                  <a:pt x="20490" y="15112"/>
                  <a:pt x="19155" y="16770"/>
                </a:cubicBezTo>
                <a:cubicBezTo>
                  <a:pt x="17448" y="18953"/>
                  <a:pt x="15183" y="20258"/>
                  <a:pt x="12541" y="20811"/>
                </a:cubicBezTo>
                <a:cubicBezTo>
                  <a:pt x="11860" y="20973"/>
                  <a:pt x="11020" y="21006"/>
                  <a:pt x="10212" y="21102"/>
                </a:cubicBezTo>
                <a:close/>
                <a:moveTo>
                  <a:pt x="2363" y="11387"/>
                </a:moveTo>
                <a:cubicBezTo>
                  <a:pt x="2395" y="11973"/>
                  <a:pt x="2426" y="12397"/>
                  <a:pt x="2458" y="12821"/>
                </a:cubicBezTo>
                <a:cubicBezTo>
                  <a:pt x="2707" y="15299"/>
                  <a:pt x="3915" y="17024"/>
                  <a:pt x="6185" y="17805"/>
                </a:cubicBezTo>
                <a:cubicBezTo>
                  <a:pt x="8173" y="18520"/>
                  <a:pt x="10311" y="18687"/>
                  <a:pt x="12395" y="18263"/>
                </a:cubicBezTo>
                <a:cubicBezTo>
                  <a:pt x="14224" y="17905"/>
                  <a:pt x="15840" y="16991"/>
                  <a:pt x="17020" y="15494"/>
                </a:cubicBezTo>
                <a:cubicBezTo>
                  <a:pt x="18604" y="13474"/>
                  <a:pt x="18759" y="11129"/>
                  <a:pt x="18478" y="8652"/>
                </a:cubicBezTo>
                <a:cubicBezTo>
                  <a:pt x="18355" y="7708"/>
                  <a:pt x="17983" y="6860"/>
                  <a:pt x="17420" y="6078"/>
                </a:cubicBezTo>
                <a:cubicBezTo>
                  <a:pt x="14937" y="2528"/>
                  <a:pt x="11024" y="1747"/>
                  <a:pt x="7519" y="3148"/>
                </a:cubicBezTo>
                <a:cubicBezTo>
                  <a:pt x="4882" y="4191"/>
                  <a:pt x="2989" y="6245"/>
                  <a:pt x="2521" y="9371"/>
                </a:cubicBezTo>
                <a:cubicBezTo>
                  <a:pt x="2490" y="10119"/>
                  <a:pt x="2426" y="10838"/>
                  <a:pt x="2367" y="113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6" name="Google Shape;2156;p40"/>
          <p:cNvSpPr/>
          <p:nvPr/>
        </p:nvSpPr>
        <p:spPr>
          <a:xfrm>
            <a:off x="2101479" y="4341140"/>
            <a:ext cx="14461" cy="37422"/>
          </a:xfrm>
          <a:custGeom>
            <a:rect b="b" l="l" r="r" t="t"/>
            <a:pathLst>
              <a:path extrusionOk="0" h="21600" w="21423">
                <a:moveTo>
                  <a:pt x="21385" y="16438"/>
                </a:moveTo>
                <a:cubicBezTo>
                  <a:pt x="21084" y="16776"/>
                  <a:pt x="21084" y="17127"/>
                  <a:pt x="20782" y="17582"/>
                </a:cubicBezTo>
                <a:cubicBezTo>
                  <a:pt x="19614" y="20104"/>
                  <a:pt x="15769" y="21600"/>
                  <a:pt x="10453" y="21600"/>
                </a:cubicBezTo>
                <a:cubicBezTo>
                  <a:pt x="5138" y="21600"/>
                  <a:pt x="690" y="19987"/>
                  <a:pt x="125" y="17347"/>
                </a:cubicBezTo>
                <a:cubicBezTo>
                  <a:pt x="-177" y="16306"/>
                  <a:pt x="125" y="15280"/>
                  <a:pt x="426" y="14239"/>
                </a:cubicBezTo>
                <a:cubicBezTo>
                  <a:pt x="1029" y="11027"/>
                  <a:pt x="1331" y="7919"/>
                  <a:pt x="2198" y="4590"/>
                </a:cubicBezTo>
                <a:cubicBezTo>
                  <a:pt x="2499" y="3549"/>
                  <a:pt x="2801" y="2522"/>
                  <a:pt x="3970" y="1598"/>
                </a:cubicBezTo>
                <a:cubicBezTo>
                  <a:pt x="4573" y="1144"/>
                  <a:pt x="5440" y="792"/>
                  <a:pt x="6646" y="455"/>
                </a:cubicBezTo>
                <a:cubicBezTo>
                  <a:pt x="7815" y="220"/>
                  <a:pt x="9021" y="117"/>
                  <a:pt x="10189" y="0"/>
                </a:cubicBezTo>
                <a:cubicBezTo>
                  <a:pt x="11358" y="0"/>
                  <a:pt x="12866" y="117"/>
                  <a:pt x="13733" y="337"/>
                </a:cubicBezTo>
                <a:cubicBezTo>
                  <a:pt x="14902" y="572"/>
                  <a:pt x="15505" y="1026"/>
                  <a:pt x="16409" y="1378"/>
                </a:cubicBezTo>
                <a:cubicBezTo>
                  <a:pt x="17314" y="2068"/>
                  <a:pt x="18181" y="2640"/>
                  <a:pt x="18181" y="3446"/>
                </a:cubicBezTo>
                <a:cubicBezTo>
                  <a:pt x="19651" y="7816"/>
                  <a:pt x="20556" y="12068"/>
                  <a:pt x="21423" y="164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7" name="Google Shape;2157;p40"/>
          <p:cNvSpPr/>
          <p:nvPr/>
        </p:nvSpPr>
        <p:spPr>
          <a:xfrm>
            <a:off x="2025753" y="4182389"/>
            <a:ext cx="26777" cy="26365"/>
          </a:xfrm>
          <a:custGeom>
            <a:rect b="b" l="l" r="r" t="t"/>
            <a:pathLst>
              <a:path extrusionOk="0" h="21177" w="20637">
                <a:moveTo>
                  <a:pt x="14824" y="21172"/>
                </a:moveTo>
                <a:cubicBezTo>
                  <a:pt x="14061" y="20702"/>
                  <a:pt x="12378" y="20212"/>
                  <a:pt x="11302" y="18926"/>
                </a:cubicBezTo>
                <a:cubicBezTo>
                  <a:pt x="7937" y="15251"/>
                  <a:pt x="4396" y="11413"/>
                  <a:pt x="1187" y="7554"/>
                </a:cubicBezTo>
                <a:cubicBezTo>
                  <a:pt x="-339" y="5472"/>
                  <a:pt x="-339" y="3226"/>
                  <a:pt x="874" y="1634"/>
                </a:cubicBezTo>
                <a:cubicBezTo>
                  <a:pt x="1637" y="838"/>
                  <a:pt x="2400" y="184"/>
                  <a:pt x="3633" y="41"/>
                </a:cubicBezTo>
                <a:cubicBezTo>
                  <a:pt x="4552" y="-122"/>
                  <a:pt x="5785" y="205"/>
                  <a:pt x="6548" y="838"/>
                </a:cubicBezTo>
                <a:cubicBezTo>
                  <a:pt x="11302" y="3716"/>
                  <a:pt x="15587" y="7391"/>
                  <a:pt x="18972" y="11883"/>
                </a:cubicBezTo>
                <a:cubicBezTo>
                  <a:pt x="19735" y="12842"/>
                  <a:pt x="20204" y="14128"/>
                  <a:pt x="20498" y="15394"/>
                </a:cubicBezTo>
                <a:cubicBezTo>
                  <a:pt x="21261" y="18599"/>
                  <a:pt x="18815" y="21478"/>
                  <a:pt x="14824" y="211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8" name="Google Shape;2158;p40"/>
          <p:cNvSpPr/>
          <p:nvPr/>
        </p:nvSpPr>
        <p:spPr>
          <a:xfrm>
            <a:off x="2165328" y="4325011"/>
            <a:ext cx="24640" cy="27023"/>
          </a:xfrm>
          <a:custGeom>
            <a:rect b="b" l="l" r="r" t="t"/>
            <a:pathLst>
              <a:path extrusionOk="0" h="20787" w="21241">
                <a:moveTo>
                  <a:pt x="21219" y="15012"/>
                </a:moveTo>
                <a:cubicBezTo>
                  <a:pt x="21044" y="19293"/>
                  <a:pt x="17783" y="21600"/>
                  <a:pt x="14194" y="20525"/>
                </a:cubicBezTo>
                <a:cubicBezTo>
                  <a:pt x="12312" y="19919"/>
                  <a:pt x="10583" y="19000"/>
                  <a:pt x="9401" y="17612"/>
                </a:cubicBezTo>
                <a:cubicBezTo>
                  <a:pt x="6819" y="14856"/>
                  <a:pt x="4434" y="11944"/>
                  <a:pt x="2026" y="9031"/>
                </a:cubicBezTo>
                <a:cubicBezTo>
                  <a:pt x="1348" y="8112"/>
                  <a:pt x="823" y="7193"/>
                  <a:pt x="319" y="6118"/>
                </a:cubicBezTo>
                <a:cubicBezTo>
                  <a:pt x="-359" y="4125"/>
                  <a:pt x="-31" y="2131"/>
                  <a:pt x="2026" y="919"/>
                </a:cubicBezTo>
                <a:cubicBezTo>
                  <a:pt x="2880" y="313"/>
                  <a:pt x="3908" y="0"/>
                  <a:pt x="5112" y="0"/>
                </a:cubicBezTo>
                <a:cubicBezTo>
                  <a:pt x="6141" y="0"/>
                  <a:pt x="7344" y="313"/>
                  <a:pt x="8198" y="919"/>
                </a:cubicBezTo>
                <a:cubicBezTo>
                  <a:pt x="9226" y="1525"/>
                  <a:pt x="10080" y="2307"/>
                  <a:pt x="10933" y="3069"/>
                </a:cubicBezTo>
                <a:cubicBezTo>
                  <a:pt x="13669" y="5825"/>
                  <a:pt x="16251" y="8425"/>
                  <a:pt x="18834" y="11181"/>
                </a:cubicBezTo>
                <a:cubicBezTo>
                  <a:pt x="19862" y="12256"/>
                  <a:pt x="20716" y="13625"/>
                  <a:pt x="21241" y="150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9" name="Google Shape;2159;p40"/>
          <p:cNvSpPr/>
          <p:nvPr/>
        </p:nvSpPr>
        <p:spPr>
          <a:xfrm>
            <a:off x="2170576" y="4181069"/>
            <a:ext cx="28968" cy="27024"/>
          </a:xfrm>
          <a:custGeom>
            <a:rect b="b" l="l" r="r" t="t"/>
            <a:pathLst>
              <a:path extrusionOk="0" h="21405" w="20400">
                <a:moveTo>
                  <a:pt x="16176" y="0"/>
                </a:moveTo>
                <a:cubicBezTo>
                  <a:pt x="19684" y="161"/>
                  <a:pt x="21366" y="3459"/>
                  <a:pt x="19827" y="6456"/>
                </a:cubicBezTo>
                <a:cubicBezTo>
                  <a:pt x="18986" y="8025"/>
                  <a:pt x="17858" y="9292"/>
                  <a:pt x="16606" y="10559"/>
                </a:cubicBezTo>
                <a:cubicBezTo>
                  <a:pt x="13528" y="13555"/>
                  <a:pt x="10575" y="16552"/>
                  <a:pt x="7354" y="19388"/>
                </a:cubicBezTo>
                <a:cubicBezTo>
                  <a:pt x="6513" y="20172"/>
                  <a:pt x="5815" y="21117"/>
                  <a:pt x="4830" y="21278"/>
                </a:cubicBezTo>
                <a:cubicBezTo>
                  <a:pt x="3560" y="21600"/>
                  <a:pt x="2307" y="21278"/>
                  <a:pt x="1037" y="20655"/>
                </a:cubicBezTo>
                <a:cubicBezTo>
                  <a:pt x="-234" y="19709"/>
                  <a:pt x="-234" y="17819"/>
                  <a:pt x="482" y="16391"/>
                </a:cubicBezTo>
                <a:cubicBezTo>
                  <a:pt x="768" y="15446"/>
                  <a:pt x="1323" y="14661"/>
                  <a:pt x="1878" y="14018"/>
                </a:cubicBezTo>
                <a:cubicBezTo>
                  <a:pt x="5672" y="9915"/>
                  <a:pt x="9448" y="5672"/>
                  <a:pt x="13385" y="1730"/>
                </a:cubicBezTo>
                <a:cubicBezTo>
                  <a:pt x="14226" y="784"/>
                  <a:pt x="15353" y="302"/>
                  <a:pt x="1619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0" name="Google Shape;2160;p40"/>
          <p:cNvSpPr/>
          <p:nvPr/>
        </p:nvSpPr>
        <p:spPr>
          <a:xfrm>
            <a:off x="2110707" y="4155568"/>
            <a:ext cx="13986" cy="31212"/>
          </a:xfrm>
          <a:custGeom>
            <a:rect b="b" l="l" r="r" t="t"/>
            <a:pathLst>
              <a:path extrusionOk="0" h="21600" w="21600">
                <a:moveTo>
                  <a:pt x="0" y="15167"/>
                </a:moveTo>
                <a:cubicBezTo>
                  <a:pt x="1532" y="11318"/>
                  <a:pt x="2788" y="7593"/>
                  <a:pt x="4320" y="3726"/>
                </a:cubicBezTo>
                <a:cubicBezTo>
                  <a:pt x="4634" y="2900"/>
                  <a:pt x="5537" y="2074"/>
                  <a:pt x="6794" y="1388"/>
                </a:cubicBezTo>
                <a:cubicBezTo>
                  <a:pt x="7423" y="984"/>
                  <a:pt x="8640" y="562"/>
                  <a:pt x="9583" y="281"/>
                </a:cubicBezTo>
                <a:cubicBezTo>
                  <a:pt x="10800" y="0"/>
                  <a:pt x="12057" y="0"/>
                  <a:pt x="13274" y="0"/>
                </a:cubicBezTo>
                <a:cubicBezTo>
                  <a:pt x="14492" y="0"/>
                  <a:pt x="15748" y="281"/>
                  <a:pt x="16652" y="545"/>
                </a:cubicBezTo>
                <a:cubicBezTo>
                  <a:pt x="17594" y="826"/>
                  <a:pt x="18497" y="1371"/>
                  <a:pt x="18812" y="1916"/>
                </a:cubicBezTo>
                <a:cubicBezTo>
                  <a:pt x="19754" y="2882"/>
                  <a:pt x="20343" y="3990"/>
                  <a:pt x="20657" y="5079"/>
                </a:cubicBezTo>
                <a:cubicBezTo>
                  <a:pt x="21286" y="8383"/>
                  <a:pt x="21600" y="11688"/>
                  <a:pt x="21600" y="14992"/>
                </a:cubicBezTo>
                <a:cubicBezTo>
                  <a:pt x="21600" y="16240"/>
                  <a:pt x="20972" y="17470"/>
                  <a:pt x="20068" y="18577"/>
                </a:cubicBezTo>
                <a:cubicBezTo>
                  <a:pt x="19440" y="19403"/>
                  <a:pt x="18223" y="20229"/>
                  <a:pt x="16377" y="20774"/>
                </a:cubicBezTo>
                <a:cubicBezTo>
                  <a:pt x="14531" y="21319"/>
                  <a:pt x="12685" y="21600"/>
                  <a:pt x="10525" y="21600"/>
                </a:cubicBezTo>
                <a:cubicBezTo>
                  <a:pt x="8679" y="21600"/>
                  <a:pt x="6519" y="21319"/>
                  <a:pt x="4988" y="20774"/>
                </a:cubicBezTo>
                <a:cubicBezTo>
                  <a:pt x="3456" y="20229"/>
                  <a:pt x="2199" y="19403"/>
                  <a:pt x="1924" y="18700"/>
                </a:cubicBezTo>
                <a:cubicBezTo>
                  <a:pt x="707" y="17593"/>
                  <a:pt x="707" y="16363"/>
                  <a:pt x="79" y="151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1" name="Google Shape;2161;p40"/>
          <p:cNvSpPr/>
          <p:nvPr/>
        </p:nvSpPr>
        <p:spPr>
          <a:xfrm>
            <a:off x="2027431" y="4325704"/>
            <a:ext cx="24191" cy="25761"/>
          </a:xfrm>
          <a:custGeom>
            <a:rect b="b" l="l" r="r" t="t"/>
            <a:pathLst>
              <a:path extrusionOk="0" h="20568" w="20990">
                <a:moveTo>
                  <a:pt x="57" y="15009"/>
                </a:moveTo>
                <a:cubicBezTo>
                  <a:pt x="410" y="13894"/>
                  <a:pt x="1093" y="12780"/>
                  <a:pt x="1776" y="11827"/>
                </a:cubicBezTo>
                <a:cubicBezTo>
                  <a:pt x="5060" y="8342"/>
                  <a:pt x="8521" y="5161"/>
                  <a:pt x="11959" y="1818"/>
                </a:cubicBezTo>
                <a:cubicBezTo>
                  <a:pt x="12642" y="1352"/>
                  <a:pt x="13524" y="865"/>
                  <a:pt x="14383" y="379"/>
                </a:cubicBezTo>
                <a:cubicBezTo>
                  <a:pt x="15243" y="55"/>
                  <a:pt x="16103" y="-87"/>
                  <a:pt x="16808" y="55"/>
                </a:cubicBezTo>
                <a:cubicBezTo>
                  <a:pt x="17668" y="217"/>
                  <a:pt x="18527" y="521"/>
                  <a:pt x="19232" y="1007"/>
                </a:cubicBezTo>
                <a:cubicBezTo>
                  <a:pt x="19916" y="1473"/>
                  <a:pt x="20445" y="2284"/>
                  <a:pt x="20797" y="3236"/>
                </a:cubicBezTo>
                <a:cubicBezTo>
                  <a:pt x="21150" y="4026"/>
                  <a:pt x="20974" y="4817"/>
                  <a:pt x="20621" y="5769"/>
                </a:cubicBezTo>
                <a:cubicBezTo>
                  <a:pt x="20268" y="6559"/>
                  <a:pt x="19938" y="7349"/>
                  <a:pt x="19409" y="7998"/>
                </a:cubicBezTo>
                <a:cubicBezTo>
                  <a:pt x="16808" y="11017"/>
                  <a:pt x="14229" y="14198"/>
                  <a:pt x="11298" y="16893"/>
                </a:cubicBezTo>
                <a:cubicBezTo>
                  <a:pt x="9733" y="18332"/>
                  <a:pt x="8014" y="19426"/>
                  <a:pt x="5942" y="20236"/>
                </a:cubicBezTo>
                <a:cubicBezTo>
                  <a:pt x="2481" y="21513"/>
                  <a:pt x="-450" y="18960"/>
                  <a:pt x="57" y="149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2" name="Google Shape;2162;p40"/>
          <p:cNvSpPr/>
          <p:nvPr/>
        </p:nvSpPr>
        <p:spPr>
          <a:xfrm>
            <a:off x="1997027" y="4263670"/>
            <a:ext cx="33022" cy="11962"/>
          </a:xfrm>
          <a:custGeom>
            <a:rect b="b" l="l" r="r" t="t"/>
            <a:pathLst>
              <a:path extrusionOk="0" h="21554" w="21478">
                <a:moveTo>
                  <a:pt x="10364" y="21233"/>
                </a:moveTo>
                <a:cubicBezTo>
                  <a:pt x="8168" y="21233"/>
                  <a:pt x="5839" y="21600"/>
                  <a:pt x="3759" y="21233"/>
                </a:cubicBezTo>
                <a:cubicBezTo>
                  <a:pt x="1430" y="20499"/>
                  <a:pt x="258" y="17656"/>
                  <a:pt x="10" y="12978"/>
                </a:cubicBezTo>
                <a:cubicBezTo>
                  <a:pt x="-122" y="8301"/>
                  <a:pt x="1050" y="3990"/>
                  <a:pt x="3247" y="3256"/>
                </a:cubicBezTo>
                <a:cubicBezTo>
                  <a:pt x="7656" y="1834"/>
                  <a:pt x="12049" y="1101"/>
                  <a:pt x="16441" y="0"/>
                </a:cubicBezTo>
                <a:cubicBezTo>
                  <a:pt x="17217" y="0"/>
                  <a:pt x="17729" y="367"/>
                  <a:pt x="18506" y="734"/>
                </a:cubicBezTo>
                <a:cubicBezTo>
                  <a:pt x="20454" y="2155"/>
                  <a:pt x="21346" y="5411"/>
                  <a:pt x="21478" y="10089"/>
                </a:cubicBezTo>
                <a:cubicBezTo>
                  <a:pt x="21478" y="12245"/>
                  <a:pt x="21214" y="14400"/>
                  <a:pt x="20834" y="16189"/>
                </a:cubicBezTo>
                <a:cubicBezTo>
                  <a:pt x="20454" y="17977"/>
                  <a:pt x="19661" y="19078"/>
                  <a:pt x="19017" y="19766"/>
                </a:cubicBezTo>
                <a:cubicBezTo>
                  <a:pt x="17729" y="20499"/>
                  <a:pt x="16293" y="21187"/>
                  <a:pt x="14872" y="21554"/>
                </a:cubicBezTo>
                <a:cubicBezTo>
                  <a:pt x="13452" y="21187"/>
                  <a:pt x="11900" y="21187"/>
                  <a:pt x="10348" y="21187"/>
                </a:cubicBezTo>
                <a:lnTo>
                  <a:pt x="10348" y="211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3" name="Google Shape;2163;p40"/>
          <p:cNvSpPr/>
          <p:nvPr/>
        </p:nvSpPr>
        <p:spPr>
          <a:xfrm>
            <a:off x="2193139" y="4263695"/>
            <a:ext cx="34482" cy="11178"/>
          </a:xfrm>
          <a:custGeom>
            <a:rect b="b" l="l" r="r" t="t"/>
            <a:pathLst>
              <a:path extrusionOk="0" h="21600" w="21484">
                <a:moveTo>
                  <a:pt x="11048" y="785"/>
                </a:moveTo>
                <a:cubicBezTo>
                  <a:pt x="12917" y="0"/>
                  <a:pt x="14896" y="0"/>
                  <a:pt x="16765" y="0"/>
                </a:cubicBezTo>
                <a:cubicBezTo>
                  <a:pt x="18000" y="0"/>
                  <a:pt x="19378" y="1129"/>
                  <a:pt x="20486" y="3485"/>
                </a:cubicBezTo>
                <a:cubicBezTo>
                  <a:pt x="20866" y="4271"/>
                  <a:pt x="21231" y="5793"/>
                  <a:pt x="21231" y="6971"/>
                </a:cubicBezTo>
                <a:cubicBezTo>
                  <a:pt x="21484" y="8100"/>
                  <a:pt x="21484" y="9671"/>
                  <a:pt x="21484" y="11193"/>
                </a:cubicBezTo>
                <a:cubicBezTo>
                  <a:pt x="21484" y="12715"/>
                  <a:pt x="21231" y="13893"/>
                  <a:pt x="21104" y="15022"/>
                </a:cubicBezTo>
                <a:cubicBezTo>
                  <a:pt x="20851" y="16151"/>
                  <a:pt x="20486" y="17329"/>
                  <a:pt x="20106" y="18115"/>
                </a:cubicBezTo>
                <a:cubicBezTo>
                  <a:pt x="18744" y="20422"/>
                  <a:pt x="17256" y="21600"/>
                  <a:pt x="15767" y="21600"/>
                </a:cubicBezTo>
                <a:cubicBezTo>
                  <a:pt x="11919" y="21207"/>
                  <a:pt x="8198" y="20078"/>
                  <a:pt x="4350" y="19293"/>
                </a:cubicBezTo>
                <a:cubicBezTo>
                  <a:pt x="3605" y="18900"/>
                  <a:pt x="3114" y="18507"/>
                  <a:pt x="2370" y="18164"/>
                </a:cubicBezTo>
                <a:cubicBezTo>
                  <a:pt x="882" y="17378"/>
                  <a:pt x="-116" y="14678"/>
                  <a:pt x="11" y="9720"/>
                </a:cubicBezTo>
                <a:cubicBezTo>
                  <a:pt x="11" y="7413"/>
                  <a:pt x="264" y="5891"/>
                  <a:pt x="755" y="4320"/>
                </a:cubicBezTo>
                <a:cubicBezTo>
                  <a:pt x="1246" y="2749"/>
                  <a:pt x="1879" y="2013"/>
                  <a:pt x="2497" y="2013"/>
                </a:cubicBezTo>
                <a:cubicBezTo>
                  <a:pt x="4730" y="1227"/>
                  <a:pt x="7216" y="1227"/>
                  <a:pt x="9449" y="1227"/>
                </a:cubicBezTo>
                <a:cubicBezTo>
                  <a:pt x="9829" y="835"/>
                  <a:pt x="10446" y="835"/>
                  <a:pt x="11064" y="835"/>
                </a:cubicBezTo>
                <a:lnTo>
                  <a:pt x="11064" y="8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4" name="Google Shape;2164;p40"/>
          <p:cNvSpPr/>
          <p:nvPr/>
        </p:nvSpPr>
        <p:spPr>
          <a:xfrm>
            <a:off x="1095284" y="4308095"/>
            <a:ext cx="55508" cy="89208"/>
          </a:xfrm>
          <a:custGeom>
            <a:rect b="b" l="l" r="r" t="t"/>
            <a:pathLst>
              <a:path extrusionOk="0" h="21600" w="20986">
                <a:moveTo>
                  <a:pt x="4160" y="21545"/>
                </a:moveTo>
                <a:cubicBezTo>
                  <a:pt x="3555" y="20967"/>
                  <a:pt x="3180" y="20388"/>
                  <a:pt x="3555" y="19663"/>
                </a:cubicBezTo>
                <a:cubicBezTo>
                  <a:pt x="4457" y="17781"/>
                  <a:pt x="5206" y="15806"/>
                  <a:pt x="5964" y="13924"/>
                </a:cubicBezTo>
                <a:cubicBezTo>
                  <a:pt x="6118" y="13586"/>
                  <a:pt x="6118" y="13248"/>
                  <a:pt x="6339" y="12817"/>
                </a:cubicBezTo>
                <a:cubicBezTo>
                  <a:pt x="5811" y="12817"/>
                  <a:pt x="5283" y="12867"/>
                  <a:pt x="4908" y="12867"/>
                </a:cubicBezTo>
                <a:cubicBezTo>
                  <a:pt x="4006" y="12965"/>
                  <a:pt x="3027" y="13008"/>
                  <a:pt x="2048" y="13057"/>
                </a:cubicBezTo>
                <a:cubicBezTo>
                  <a:pt x="396" y="13008"/>
                  <a:pt x="-362" y="12288"/>
                  <a:pt x="166" y="11274"/>
                </a:cubicBezTo>
                <a:cubicBezTo>
                  <a:pt x="396" y="10935"/>
                  <a:pt x="617" y="10597"/>
                  <a:pt x="992" y="10216"/>
                </a:cubicBezTo>
                <a:cubicBezTo>
                  <a:pt x="3929" y="6987"/>
                  <a:pt x="7462" y="3899"/>
                  <a:pt x="11302" y="1058"/>
                </a:cubicBezTo>
                <a:cubicBezTo>
                  <a:pt x="12051" y="529"/>
                  <a:pt x="12953" y="0"/>
                  <a:pt x="14163" y="0"/>
                </a:cubicBezTo>
                <a:cubicBezTo>
                  <a:pt x="15814" y="627"/>
                  <a:pt x="15814" y="1544"/>
                  <a:pt x="15516" y="2509"/>
                </a:cubicBezTo>
                <a:cubicBezTo>
                  <a:pt x="15065" y="3567"/>
                  <a:pt x="14614" y="4631"/>
                  <a:pt x="14086" y="5886"/>
                </a:cubicBezTo>
                <a:cubicBezTo>
                  <a:pt x="15593" y="5695"/>
                  <a:pt x="16947" y="5548"/>
                  <a:pt x="18300" y="5357"/>
                </a:cubicBezTo>
                <a:cubicBezTo>
                  <a:pt x="19049" y="5259"/>
                  <a:pt x="19952" y="5068"/>
                  <a:pt x="20556" y="5548"/>
                </a:cubicBezTo>
                <a:cubicBezTo>
                  <a:pt x="21238" y="6077"/>
                  <a:pt x="21008" y="6704"/>
                  <a:pt x="20556" y="7233"/>
                </a:cubicBezTo>
                <a:cubicBezTo>
                  <a:pt x="19500" y="8438"/>
                  <a:pt x="18377" y="9644"/>
                  <a:pt x="17321" y="10800"/>
                </a:cubicBezTo>
                <a:cubicBezTo>
                  <a:pt x="15142" y="13162"/>
                  <a:pt x="12886" y="15573"/>
                  <a:pt x="10697" y="17934"/>
                </a:cubicBezTo>
                <a:cubicBezTo>
                  <a:pt x="9795" y="18900"/>
                  <a:pt x="8816" y="19816"/>
                  <a:pt x="7760" y="20733"/>
                </a:cubicBezTo>
                <a:cubicBezTo>
                  <a:pt x="7308" y="21120"/>
                  <a:pt x="6483" y="21311"/>
                  <a:pt x="5878" y="21600"/>
                </a:cubicBezTo>
                <a:lnTo>
                  <a:pt x="4150" y="21551"/>
                </a:lnTo>
                <a:lnTo>
                  <a:pt x="4150" y="215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5" name="Google Shape;2165;p40"/>
          <p:cNvSpPr/>
          <p:nvPr/>
        </p:nvSpPr>
        <p:spPr>
          <a:xfrm>
            <a:off x="1005269" y="4147298"/>
            <a:ext cx="253939" cy="157679"/>
          </a:xfrm>
          <a:custGeom>
            <a:rect b="b" l="l" r="r" t="t"/>
            <a:pathLst>
              <a:path extrusionOk="0" h="21066" w="21144">
                <a:moveTo>
                  <a:pt x="13119" y="7970"/>
                </a:moveTo>
                <a:cubicBezTo>
                  <a:pt x="13451" y="7624"/>
                  <a:pt x="13732" y="7305"/>
                  <a:pt x="14030" y="7040"/>
                </a:cubicBezTo>
                <a:cubicBezTo>
                  <a:pt x="15455" y="5791"/>
                  <a:pt x="16963" y="5605"/>
                  <a:pt x="18488" y="6429"/>
                </a:cubicBezTo>
                <a:cubicBezTo>
                  <a:pt x="20493" y="7495"/>
                  <a:pt x="21290" y="10712"/>
                  <a:pt x="21123" y="13264"/>
                </a:cubicBezTo>
                <a:cubicBezTo>
                  <a:pt x="20973" y="15473"/>
                  <a:pt x="20294" y="17228"/>
                  <a:pt x="19317" y="18717"/>
                </a:cubicBezTo>
                <a:cubicBezTo>
                  <a:pt x="18968" y="19250"/>
                  <a:pt x="18505" y="19542"/>
                  <a:pt x="18057" y="19756"/>
                </a:cubicBezTo>
                <a:cubicBezTo>
                  <a:pt x="17080" y="20234"/>
                  <a:pt x="16067" y="20394"/>
                  <a:pt x="15056" y="20580"/>
                </a:cubicBezTo>
                <a:cubicBezTo>
                  <a:pt x="12651" y="21005"/>
                  <a:pt x="10249" y="20981"/>
                  <a:pt x="7861" y="21059"/>
                </a:cubicBezTo>
                <a:cubicBezTo>
                  <a:pt x="6700" y="21086"/>
                  <a:pt x="5556" y="21059"/>
                  <a:pt x="4446" y="20580"/>
                </a:cubicBezTo>
                <a:cubicBezTo>
                  <a:pt x="4114" y="20448"/>
                  <a:pt x="3782" y="20289"/>
                  <a:pt x="3469" y="20102"/>
                </a:cubicBezTo>
                <a:cubicBezTo>
                  <a:pt x="2061" y="19277"/>
                  <a:pt x="1065" y="17760"/>
                  <a:pt x="536" y="15500"/>
                </a:cubicBezTo>
                <a:cubicBezTo>
                  <a:pt x="-310" y="11964"/>
                  <a:pt x="-177" y="8479"/>
                  <a:pt x="1101" y="5258"/>
                </a:cubicBezTo>
                <a:cubicBezTo>
                  <a:pt x="2177" y="2598"/>
                  <a:pt x="3704" y="738"/>
                  <a:pt x="5692" y="178"/>
                </a:cubicBezTo>
                <a:cubicBezTo>
                  <a:pt x="8210" y="-514"/>
                  <a:pt x="10317" y="816"/>
                  <a:pt x="11924" y="4037"/>
                </a:cubicBezTo>
                <a:cubicBezTo>
                  <a:pt x="12472" y="5180"/>
                  <a:pt x="12852" y="6484"/>
                  <a:pt x="13117" y="7973"/>
                </a:cubicBezTo>
                <a:close/>
                <a:moveTo>
                  <a:pt x="7946" y="18928"/>
                </a:moveTo>
                <a:cubicBezTo>
                  <a:pt x="8659" y="18873"/>
                  <a:pt x="9388" y="18873"/>
                  <a:pt x="10101" y="18795"/>
                </a:cubicBezTo>
                <a:cubicBezTo>
                  <a:pt x="12040" y="18636"/>
                  <a:pt x="13979" y="18395"/>
                  <a:pt x="15919" y="18235"/>
                </a:cubicBezTo>
                <a:cubicBezTo>
                  <a:pt x="16631" y="18181"/>
                  <a:pt x="17327" y="17862"/>
                  <a:pt x="17974" y="17306"/>
                </a:cubicBezTo>
                <a:cubicBezTo>
                  <a:pt x="19084" y="16349"/>
                  <a:pt x="19632" y="14832"/>
                  <a:pt x="19698" y="12836"/>
                </a:cubicBezTo>
                <a:cubicBezTo>
                  <a:pt x="19748" y="10681"/>
                  <a:pt x="19019" y="8978"/>
                  <a:pt x="17824" y="8394"/>
                </a:cubicBezTo>
                <a:cubicBezTo>
                  <a:pt x="17111" y="8048"/>
                  <a:pt x="16333" y="8021"/>
                  <a:pt x="15603" y="8316"/>
                </a:cubicBezTo>
                <a:cubicBezTo>
                  <a:pt x="14808" y="8581"/>
                  <a:pt x="14144" y="9300"/>
                  <a:pt x="13582" y="10206"/>
                </a:cubicBezTo>
                <a:cubicBezTo>
                  <a:pt x="13332" y="10607"/>
                  <a:pt x="13102" y="11058"/>
                  <a:pt x="12852" y="11455"/>
                </a:cubicBezTo>
                <a:cubicBezTo>
                  <a:pt x="12687" y="11720"/>
                  <a:pt x="12472" y="11879"/>
                  <a:pt x="12205" y="11720"/>
                </a:cubicBezTo>
                <a:cubicBezTo>
                  <a:pt x="11941" y="11560"/>
                  <a:pt x="11841" y="11241"/>
                  <a:pt x="11774" y="10868"/>
                </a:cubicBezTo>
                <a:cubicBezTo>
                  <a:pt x="11757" y="10681"/>
                  <a:pt x="11791" y="10495"/>
                  <a:pt x="11824" y="10308"/>
                </a:cubicBezTo>
                <a:cubicBezTo>
                  <a:pt x="11989" y="9483"/>
                  <a:pt x="11924" y="8713"/>
                  <a:pt x="11759" y="7916"/>
                </a:cubicBezTo>
                <a:cubicBezTo>
                  <a:pt x="11526" y="6772"/>
                  <a:pt x="11129" y="5734"/>
                  <a:pt x="10632" y="4858"/>
                </a:cubicBezTo>
                <a:cubicBezTo>
                  <a:pt x="9323" y="2544"/>
                  <a:pt x="7699" y="1824"/>
                  <a:pt x="5791" y="2225"/>
                </a:cubicBezTo>
                <a:cubicBezTo>
                  <a:pt x="3520" y="3341"/>
                  <a:pt x="1946" y="5523"/>
                  <a:pt x="1365" y="9300"/>
                </a:cubicBezTo>
                <a:cubicBezTo>
                  <a:pt x="1183" y="10549"/>
                  <a:pt x="1166" y="11852"/>
                  <a:pt x="1331" y="13159"/>
                </a:cubicBezTo>
                <a:cubicBezTo>
                  <a:pt x="1629" y="15711"/>
                  <a:pt x="2441" y="17601"/>
                  <a:pt x="4099" y="18320"/>
                </a:cubicBezTo>
                <a:cubicBezTo>
                  <a:pt x="4281" y="18398"/>
                  <a:pt x="4463" y="18480"/>
                  <a:pt x="4664" y="18561"/>
                </a:cubicBezTo>
                <a:cubicBezTo>
                  <a:pt x="5740" y="18985"/>
                  <a:pt x="6853" y="18985"/>
                  <a:pt x="7946" y="1893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6" name="Google Shape;2166;p40"/>
          <p:cNvSpPr/>
          <p:nvPr/>
        </p:nvSpPr>
        <p:spPr>
          <a:xfrm>
            <a:off x="1380471" y="4154844"/>
            <a:ext cx="158218" cy="54295"/>
          </a:xfrm>
          <a:custGeom>
            <a:rect b="b" l="l" r="r" t="t"/>
            <a:pathLst>
              <a:path extrusionOk="0" h="21355" w="20716">
                <a:moveTo>
                  <a:pt x="9381" y="21345"/>
                </a:moveTo>
                <a:cubicBezTo>
                  <a:pt x="7505" y="21425"/>
                  <a:pt x="5600" y="20796"/>
                  <a:pt x="3803" y="19388"/>
                </a:cubicBezTo>
                <a:cubicBezTo>
                  <a:pt x="2839" y="18609"/>
                  <a:pt x="1927" y="17590"/>
                  <a:pt x="1169" y="15553"/>
                </a:cubicBezTo>
                <a:cubicBezTo>
                  <a:pt x="-474" y="11329"/>
                  <a:pt x="-368" y="4828"/>
                  <a:pt x="1379" y="1073"/>
                </a:cubicBezTo>
                <a:cubicBezTo>
                  <a:pt x="1745" y="294"/>
                  <a:pt x="2107" y="-175"/>
                  <a:pt x="2579" y="135"/>
                </a:cubicBezTo>
                <a:cubicBezTo>
                  <a:pt x="3022" y="524"/>
                  <a:pt x="3102" y="1543"/>
                  <a:pt x="2762" y="2481"/>
                </a:cubicBezTo>
                <a:cubicBezTo>
                  <a:pt x="2476" y="3260"/>
                  <a:pt x="2110" y="3889"/>
                  <a:pt x="1851" y="4828"/>
                </a:cubicBezTo>
                <a:cubicBezTo>
                  <a:pt x="1016" y="7804"/>
                  <a:pt x="1146" y="10700"/>
                  <a:pt x="2243" y="12887"/>
                </a:cubicBezTo>
                <a:cubicBezTo>
                  <a:pt x="3078" y="14535"/>
                  <a:pt x="4043" y="15313"/>
                  <a:pt x="5007" y="15863"/>
                </a:cubicBezTo>
                <a:cubicBezTo>
                  <a:pt x="7066" y="16881"/>
                  <a:pt x="9125" y="17111"/>
                  <a:pt x="11187" y="16572"/>
                </a:cubicBezTo>
                <a:cubicBezTo>
                  <a:pt x="12804" y="16182"/>
                  <a:pt x="14420" y="15713"/>
                  <a:pt x="15984" y="14225"/>
                </a:cubicBezTo>
                <a:cubicBezTo>
                  <a:pt x="16712" y="13596"/>
                  <a:pt x="17417" y="12657"/>
                  <a:pt x="18096" y="11489"/>
                </a:cubicBezTo>
                <a:cubicBezTo>
                  <a:pt x="18252" y="11259"/>
                  <a:pt x="18355" y="10940"/>
                  <a:pt x="18462" y="10550"/>
                </a:cubicBezTo>
                <a:cubicBezTo>
                  <a:pt x="18568" y="10161"/>
                  <a:pt x="18645" y="9771"/>
                  <a:pt x="18698" y="9222"/>
                </a:cubicBezTo>
                <a:cubicBezTo>
                  <a:pt x="18751" y="8753"/>
                  <a:pt x="18751" y="8203"/>
                  <a:pt x="18751" y="7734"/>
                </a:cubicBezTo>
                <a:cubicBezTo>
                  <a:pt x="18725" y="7265"/>
                  <a:pt x="18698" y="6715"/>
                  <a:pt x="18595" y="6326"/>
                </a:cubicBezTo>
                <a:cubicBezTo>
                  <a:pt x="18465" y="5777"/>
                  <a:pt x="18335" y="5227"/>
                  <a:pt x="18126" y="4838"/>
                </a:cubicBezTo>
                <a:cubicBezTo>
                  <a:pt x="17866" y="4129"/>
                  <a:pt x="17554" y="3590"/>
                  <a:pt x="17291" y="2961"/>
                </a:cubicBezTo>
                <a:cubicBezTo>
                  <a:pt x="16978" y="2182"/>
                  <a:pt x="16978" y="1553"/>
                  <a:pt x="17344" y="844"/>
                </a:cubicBezTo>
                <a:cubicBezTo>
                  <a:pt x="17554" y="374"/>
                  <a:pt x="17813" y="65"/>
                  <a:pt x="18049" y="65"/>
                </a:cubicBezTo>
                <a:cubicBezTo>
                  <a:pt x="18309" y="-95"/>
                  <a:pt x="18572" y="65"/>
                  <a:pt x="18831" y="294"/>
                </a:cubicBezTo>
                <a:cubicBezTo>
                  <a:pt x="20421" y="1862"/>
                  <a:pt x="21126" y="6556"/>
                  <a:pt x="20474" y="11179"/>
                </a:cubicBezTo>
                <a:cubicBezTo>
                  <a:pt x="20108" y="13686"/>
                  <a:pt x="19456" y="15403"/>
                  <a:pt x="18675" y="16662"/>
                </a:cubicBezTo>
                <a:cubicBezTo>
                  <a:pt x="17474" y="18459"/>
                  <a:pt x="16197" y="19318"/>
                  <a:pt x="14893" y="20027"/>
                </a:cubicBezTo>
                <a:cubicBezTo>
                  <a:pt x="14164" y="20416"/>
                  <a:pt x="13406" y="20736"/>
                  <a:pt x="12651" y="20886"/>
                </a:cubicBezTo>
                <a:cubicBezTo>
                  <a:pt x="11557" y="20966"/>
                  <a:pt x="10462" y="21125"/>
                  <a:pt x="9391" y="213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7" name="Google Shape;2167;p40"/>
          <p:cNvSpPr/>
          <p:nvPr/>
        </p:nvSpPr>
        <p:spPr>
          <a:xfrm>
            <a:off x="1422791" y="4202730"/>
            <a:ext cx="117946" cy="33696"/>
          </a:xfrm>
          <a:custGeom>
            <a:rect b="b" l="l" r="r" t="t"/>
            <a:pathLst>
              <a:path extrusionOk="0" h="21394" w="21435">
                <a:moveTo>
                  <a:pt x="4497" y="21378"/>
                </a:moveTo>
                <a:cubicBezTo>
                  <a:pt x="3735" y="21120"/>
                  <a:pt x="2687" y="21120"/>
                  <a:pt x="1677" y="20620"/>
                </a:cubicBezTo>
                <a:cubicBezTo>
                  <a:pt x="1243" y="20362"/>
                  <a:pt x="809" y="19863"/>
                  <a:pt x="412" y="18847"/>
                </a:cubicBezTo>
                <a:cubicBezTo>
                  <a:pt x="-165" y="17461"/>
                  <a:pt x="-133" y="15559"/>
                  <a:pt x="486" y="14173"/>
                </a:cubicBezTo>
                <a:cubicBezTo>
                  <a:pt x="740" y="13544"/>
                  <a:pt x="1063" y="13157"/>
                  <a:pt x="1390" y="12915"/>
                </a:cubicBezTo>
                <a:cubicBezTo>
                  <a:pt x="2152" y="12657"/>
                  <a:pt x="2872" y="12415"/>
                  <a:pt x="3633" y="12415"/>
                </a:cubicBezTo>
                <a:cubicBezTo>
                  <a:pt x="7104" y="12544"/>
                  <a:pt x="10543" y="11658"/>
                  <a:pt x="13907" y="8885"/>
                </a:cubicBezTo>
                <a:cubicBezTo>
                  <a:pt x="16077" y="7112"/>
                  <a:pt x="18250" y="4968"/>
                  <a:pt x="20240" y="922"/>
                </a:cubicBezTo>
                <a:cubicBezTo>
                  <a:pt x="20313" y="664"/>
                  <a:pt x="20420" y="664"/>
                  <a:pt x="20493" y="423"/>
                </a:cubicBezTo>
                <a:cubicBezTo>
                  <a:pt x="20821" y="-206"/>
                  <a:pt x="21181" y="-206"/>
                  <a:pt x="21361" y="922"/>
                </a:cubicBezTo>
                <a:cubicBezTo>
                  <a:pt x="21435" y="1422"/>
                  <a:pt x="21435" y="1938"/>
                  <a:pt x="21435" y="2438"/>
                </a:cubicBezTo>
                <a:cubicBezTo>
                  <a:pt x="21435" y="2937"/>
                  <a:pt x="21361" y="3453"/>
                  <a:pt x="21324" y="3953"/>
                </a:cubicBezTo>
                <a:cubicBezTo>
                  <a:pt x="21070" y="5210"/>
                  <a:pt x="20747" y="6355"/>
                  <a:pt x="20346" y="7241"/>
                </a:cubicBezTo>
                <a:cubicBezTo>
                  <a:pt x="19298" y="9385"/>
                  <a:pt x="18246" y="11287"/>
                  <a:pt x="17124" y="12931"/>
                </a:cubicBezTo>
                <a:cubicBezTo>
                  <a:pt x="13146" y="18863"/>
                  <a:pt x="8983" y="21023"/>
                  <a:pt x="4497" y="213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8" name="Google Shape;2168;p40"/>
          <p:cNvSpPr/>
          <p:nvPr/>
        </p:nvSpPr>
        <p:spPr>
          <a:xfrm>
            <a:off x="1417767" y="4261600"/>
            <a:ext cx="104393" cy="17417"/>
          </a:xfrm>
          <a:custGeom>
            <a:rect b="b" l="l" r="r" t="t"/>
            <a:pathLst>
              <a:path extrusionOk="0" h="20797" w="21447">
                <a:moveTo>
                  <a:pt x="8570" y="20797"/>
                </a:moveTo>
                <a:cubicBezTo>
                  <a:pt x="6363" y="19857"/>
                  <a:pt x="4150" y="19128"/>
                  <a:pt x="1984" y="17945"/>
                </a:cubicBezTo>
                <a:cubicBezTo>
                  <a:pt x="1535" y="17460"/>
                  <a:pt x="1087" y="16762"/>
                  <a:pt x="591" y="15579"/>
                </a:cubicBezTo>
                <a:cubicBezTo>
                  <a:pt x="346" y="15094"/>
                  <a:pt x="184" y="14153"/>
                  <a:pt x="100" y="13213"/>
                </a:cubicBezTo>
                <a:cubicBezTo>
                  <a:pt x="17" y="12030"/>
                  <a:pt x="-25" y="10846"/>
                  <a:pt x="17" y="9421"/>
                </a:cubicBezTo>
                <a:cubicBezTo>
                  <a:pt x="142" y="6084"/>
                  <a:pt x="591" y="5841"/>
                  <a:pt x="1081" y="6084"/>
                </a:cubicBezTo>
                <a:cubicBezTo>
                  <a:pt x="2188" y="6569"/>
                  <a:pt x="3289" y="7995"/>
                  <a:pt x="4353" y="7995"/>
                </a:cubicBezTo>
                <a:cubicBezTo>
                  <a:pt x="6764" y="7752"/>
                  <a:pt x="9139" y="7054"/>
                  <a:pt x="11555" y="6569"/>
                </a:cubicBezTo>
                <a:cubicBezTo>
                  <a:pt x="14295" y="5871"/>
                  <a:pt x="16993" y="3232"/>
                  <a:pt x="19655" y="380"/>
                </a:cubicBezTo>
                <a:cubicBezTo>
                  <a:pt x="20636" y="-803"/>
                  <a:pt x="21251" y="866"/>
                  <a:pt x="21413" y="4172"/>
                </a:cubicBezTo>
                <a:cubicBezTo>
                  <a:pt x="21575" y="7509"/>
                  <a:pt x="21168" y="10604"/>
                  <a:pt x="20187" y="12485"/>
                </a:cubicBezTo>
                <a:cubicBezTo>
                  <a:pt x="17854" y="17248"/>
                  <a:pt x="15443" y="18431"/>
                  <a:pt x="12985" y="19128"/>
                </a:cubicBezTo>
                <a:cubicBezTo>
                  <a:pt x="11513" y="19614"/>
                  <a:pt x="10042" y="19128"/>
                  <a:pt x="8565" y="19128"/>
                </a:cubicBezTo>
                <a:lnTo>
                  <a:pt x="8565" y="207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9" name="Google Shape;2169;p40"/>
          <p:cNvSpPr/>
          <p:nvPr/>
        </p:nvSpPr>
        <p:spPr>
          <a:xfrm>
            <a:off x="1383076" y="4233411"/>
            <a:ext cx="96524" cy="24898"/>
          </a:xfrm>
          <a:custGeom>
            <a:rect b="b" l="l" r="r" t="t"/>
            <a:pathLst>
              <a:path extrusionOk="0" h="20923" w="21414">
                <a:moveTo>
                  <a:pt x="18535" y="20923"/>
                </a:moveTo>
                <a:cubicBezTo>
                  <a:pt x="13459" y="19578"/>
                  <a:pt x="8597" y="18575"/>
                  <a:pt x="3921" y="13559"/>
                </a:cubicBezTo>
                <a:cubicBezTo>
                  <a:pt x="3127" y="12556"/>
                  <a:pt x="2377" y="11382"/>
                  <a:pt x="1583" y="10038"/>
                </a:cubicBezTo>
                <a:cubicBezTo>
                  <a:pt x="1273" y="9547"/>
                  <a:pt x="963" y="8693"/>
                  <a:pt x="699" y="7690"/>
                </a:cubicBezTo>
                <a:cubicBezTo>
                  <a:pt x="34" y="5342"/>
                  <a:pt x="-186" y="2845"/>
                  <a:pt x="169" y="988"/>
                </a:cubicBezTo>
                <a:cubicBezTo>
                  <a:pt x="479" y="-677"/>
                  <a:pt x="1008" y="-15"/>
                  <a:pt x="1893" y="1329"/>
                </a:cubicBezTo>
                <a:cubicBezTo>
                  <a:pt x="3087" y="3336"/>
                  <a:pt x="4321" y="5000"/>
                  <a:pt x="5600" y="6004"/>
                </a:cubicBezTo>
                <a:cubicBezTo>
                  <a:pt x="9132" y="9013"/>
                  <a:pt x="12755" y="9675"/>
                  <a:pt x="16377" y="10529"/>
                </a:cubicBezTo>
                <a:cubicBezTo>
                  <a:pt x="17482" y="10870"/>
                  <a:pt x="18586" y="11190"/>
                  <a:pt x="19690" y="11702"/>
                </a:cubicBezTo>
                <a:cubicBezTo>
                  <a:pt x="20000" y="11873"/>
                  <a:pt x="20310" y="12044"/>
                  <a:pt x="20620" y="12535"/>
                </a:cubicBezTo>
                <a:cubicBezTo>
                  <a:pt x="21104" y="13197"/>
                  <a:pt x="21414" y="14541"/>
                  <a:pt x="21414" y="16548"/>
                </a:cubicBezTo>
                <a:cubicBezTo>
                  <a:pt x="21414" y="17380"/>
                  <a:pt x="21324" y="18212"/>
                  <a:pt x="21149" y="18895"/>
                </a:cubicBezTo>
                <a:cubicBezTo>
                  <a:pt x="21014" y="19557"/>
                  <a:pt x="20794" y="19898"/>
                  <a:pt x="20575" y="19898"/>
                </a:cubicBezTo>
                <a:cubicBezTo>
                  <a:pt x="19825" y="20560"/>
                  <a:pt x="19070" y="20560"/>
                  <a:pt x="18541" y="2090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0" name="Google Shape;2170;p40"/>
          <p:cNvSpPr/>
          <p:nvPr/>
        </p:nvSpPr>
        <p:spPr>
          <a:xfrm>
            <a:off x="1438192" y="4305355"/>
            <a:ext cx="59235" cy="14684"/>
          </a:xfrm>
          <a:custGeom>
            <a:rect b="b" l="l" r="r" t="t"/>
            <a:pathLst>
              <a:path extrusionOk="0" h="20395" w="21346">
                <a:moveTo>
                  <a:pt x="6309" y="20395"/>
                </a:moveTo>
                <a:cubicBezTo>
                  <a:pt x="5595" y="20113"/>
                  <a:pt x="4441" y="20113"/>
                  <a:pt x="3296" y="19830"/>
                </a:cubicBezTo>
                <a:cubicBezTo>
                  <a:pt x="2719" y="19548"/>
                  <a:pt x="2152" y="19266"/>
                  <a:pt x="1575" y="18454"/>
                </a:cubicBezTo>
                <a:cubicBezTo>
                  <a:pt x="787" y="17360"/>
                  <a:pt x="0" y="15701"/>
                  <a:pt x="0" y="11819"/>
                </a:cubicBezTo>
                <a:cubicBezTo>
                  <a:pt x="147" y="7936"/>
                  <a:pt x="934" y="6842"/>
                  <a:pt x="1795" y="6277"/>
                </a:cubicBezTo>
                <a:cubicBezTo>
                  <a:pt x="2372" y="5995"/>
                  <a:pt x="2939" y="5713"/>
                  <a:pt x="3516" y="5995"/>
                </a:cubicBezTo>
                <a:cubicBezTo>
                  <a:pt x="8616" y="5995"/>
                  <a:pt x="13707" y="5183"/>
                  <a:pt x="18734" y="736"/>
                </a:cubicBezTo>
                <a:cubicBezTo>
                  <a:pt x="19668" y="-76"/>
                  <a:pt x="20739" y="-1205"/>
                  <a:pt x="21243" y="3489"/>
                </a:cubicBezTo>
                <a:cubicBezTo>
                  <a:pt x="21600" y="6524"/>
                  <a:pt x="21023" y="9842"/>
                  <a:pt x="19595" y="12066"/>
                </a:cubicBezTo>
                <a:cubicBezTo>
                  <a:pt x="15575" y="18136"/>
                  <a:pt x="11272" y="20077"/>
                  <a:pt x="6318" y="2036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1" name="Google Shape;2171;p40"/>
          <p:cNvSpPr/>
          <p:nvPr/>
        </p:nvSpPr>
        <p:spPr>
          <a:xfrm>
            <a:off x="1405418" y="4284110"/>
            <a:ext cx="62010" cy="13634"/>
          </a:xfrm>
          <a:custGeom>
            <a:rect b="b" l="l" r="r" t="t"/>
            <a:pathLst>
              <a:path extrusionOk="0" h="21138" w="21494">
                <a:moveTo>
                  <a:pt x="14597" y="21099"/>
                </a:moveTo>
                <a:cubicBezTo>
                  <a:pt x="11146" y="19564"/>
                  <a:pt x="7696" y="18030"/>
                  <a:pt x="4246" y="16181"/>
                </a:cubicBezTo>
                <a:cubicBezTo>
                  <a:pt x="3277" y="15551"/>
                  <a:pt x="2380" y="14331"/>
                  <a:pt x="1552" y="12797"/>
                </a:cubicBezTo>
                <a:cubicBezTo>
                  <a:pt x="998" y="12168"/>
                  <a:pt x="584" y="10633"/>
                  <a:pt x="241" y="8469"/>
                </a:cubicBezTo>
                <a:cubicBezTo>
                  <a:pt x="100" y="7564"/>
                  <a:pt x="29" y="6305"/>
                  <a:pt x="29" y="5400"/>
                </a:cubicBezTo>
                <a:cubicBezTo>
                  <a:pt x="-41" y="4181"/>
                  <a:pt x="29" y="3236"/>
                  <a:pt x="100" y="2017"/>
                </a:cubicBezTo>
                <a:cubicBezTo>
                  <a:pt x="241" y="797"/>
                  <a:pt x="998" y="-462"/>
                  <a:pt x="1341" y="168"/>
                </a:cubicBezTo>
                <a:cubicBezTo>
                  <a:pt x="7001" y="8194"/>
                  <a:pt x="12722" y="5400"/>
                  <a:pt x="18522" y="6659"/>
                </a:cubicBezTo>
                <a:cubicBezTo>
                  <a:pt x="19209" y="6659"/>
                  <a:pt x="19834" y="7289"/>
                  <a:pt x="20520" y="8194"/>
                </a:cubicBezTo>
                <a:cubicBezTo>
                  <a:pt x="20934" y="8823"/>
                  <a:pt x="21559" y="11577"/>
                  <a:pt x="21489" y="13112"/>
                </a:cubicBezTo>
                <a:cubicBezTo>
                  <a:pt x="21418" y="14331"/>
                  <a:pt x="21348" y="15590"/>
                  <a:pt x="21145" y="16495"/>
                </a:cubicBezTo>
                <a:cubicBezTo>
                  <a:pt x="21004" y="17400"/>
                  <a:pt x="20732" y="18345"/>
                  <a:pt x="20520" y="18974"/>
                </a:cubicBezTo>
                <a:cubicBezTo>
                  <a:pt x="19966" y="20194"/>
                  <a:pt x="19209" y="20194"/>
                  <a:pt x="18522" y="20508"/>
                </a:cubicBezTo>
                <a:cubicBezTo>
                  <a:pt x="17211" y="20823"/>
                  <a:pt x="15899" y="20508"/>
                  <a:pt x="14588" y="20508"/>
                </a:cubicBezTo>
                <a:lnTo>
                  <a:pt x="14588" y="211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2" name="Google Shape;2172;p40"/>
          <p:cNvSpPr/>
          <p:nvPr/>
        </p:nvSpPr>
        <p:spPr>
          <a:xfrm>
            <a:off x="1419972" y="4320131"/>
            <a:ext cx="45294" cy="15645"/>
          </a:xfrm>
          <a:custGeom>
            <a:rect b="b" l="l" r="r" t="t"/>
            <a:pathLst>
              <a:path extrusionOk="0" h="21431" w="21543">
                <a:moveTo>
                  <a:pt x="16989" y="21431"/>
                </a:moveTo>
                <a:cubicBezTo>
                  <a:pt x="11782" y="20072"/>
                  <a:pt x="7324" y="19236"/>
                  <a:pt x="3072" y="14045"/>
                </a:cubicBezTo>
                <a:cubicBezTo>
                  <a:pt x="2130" y="13244"/>
                  <a:pt x="1272" y="11328"/>
                  <a:pt x="511" y="9412"/>
                </a:cubicBezTo>
                <a:cubicBezTo>
                  <a:pt x="317" y="8610"/>
                  <a:pt x="136" y="7496"/>
                  <a:pt x="40" y="6137"/>
                </a:cubicBezTo>
                <a:cubicBezTo>
                  <a:pt x="-57" y="5057"/>
                  <a:pt x="40" y="3663"/>
                  <a:pt x="136" y="2583"/>
                </a:cubicBezTo>
                <a:cubicBezTo>
                  <a:pt x="330" y="1225"/>
                  <a:pt x="1369" y="946"/>
                  <a:pt x="2033" y="110"/>
                </a:cubicBezTo>
                <a:cubicBezTo>
                  <a:pt x="2226" y="-169"/>
                  <a:pt x="2601" y="110"/>
                  <a:pt x="2794" y="667"/>
                </a:cubicBezTo>
                <a:cubicBezTo>
                  <a:pt x="7807" y="6416"/>
                  <a:pt x="13111" y="6416"/>
                  <a:pt x="18414" y="7774"/>
                </a:cubicBezTo>
                <a:cubicBezTo>
                  <a:pt x="19079" y="8053"/>
                  <a:pt x="19924" y="7774"/>
                  <a:pt x="20407" y="8854"/>
                </a:cubicBezTo>
                <a:cubicBezTo>
                  <a:pt x="20975" y="10492"/>
                  <a:pt x="21446" y="12408"/>
                  <a:pt x="21543" y="14846"/>
                </a:cubicBezTo>
                <a:cubicBezTo>
                  <a:pt x="21446" y="15926"/>
                  <a:pt x="21350" y="16763"/>
                  <a:pt x="21169" y="17564"/>
                </a:cubicBezTo>
                <a:cubicBezTo>
                  <a:pt x="20987" y="18365"/>
                  <a:pt x="20697" y="19201"/>
                  <a:pt x="20311" y="19480"/>
                </a:cubicBezTo>
                <a:cubicBezTo>
                  <a:pt x="19272" y="20560"/>
                  <a:pt x="18136" y="21117"/>
                  <a:pt x="17001" y="213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3" name="Google Shape;2173;p40"/>
          <p:cNvSpPr/>
          <p:nvPr/>
        </p:nvSpPr>
        <p:spPr>
          <a:xfrm>
            <a:off x="1441726" y="4339996"/>
            <a:ext cx="45807" cy="13716"/>
          </a:xfrm>
          <a:custGeom>
            <a:rect b="b" l="l" r="r" t="t"/>
            <a:pathLst>
              <a:path extrusionOk="0" h="20941" w="20869">
                <a:moveTo>
                  <a:pt x="7094" y="20941"/>
                </a:moveTo>
                <a:cubicBezTo>
                  <a:pt x="6006" y="20630"/>
                  <a:pt x="4640" y="20630"/>
                  <a:pt x="3193" y="20047"/>
                </a:cubicBezTo>
                <a:cubicBezTo>
                  <a:pt x="2464" y="19737"/>
                  <a:pt x="1827" y="18843"/>
                  <a:pt x="1202" y="17600"/>
                </a:cubicBezTo>
                <a:cubicBezTo>
                  <a:pt x="-430" y="14259"/>
                  <a:pt x="-430" y="9986"/>
                  <a:pt x="1387" y="7266"/>
                </a:cubicBezTo>
                <a:cubicBezTo>
                  <a:pt x="2661" y="5751"/>
                  <a:pt x="3841" y="4819"/>
                  <a:pt x="5196" y="4508"/>
                </a:cubicBezTo>
                <a:cubicBezTo>
                  <a:pt x="9548" y="2993"/>
                  <a:pt x="13901" y="1478"/>
                  <a:pt x="18357" y="235"/>
                </a:cubicBezTo>
                <a:cubicBezTo>
                  <a:pt x="19260" y="-76"/>
                  <a:pt x="20267" y="-659"/>
                  <a:pt x="20719" y="2993"/>
                </a:cubicBezTo>
                <a:cubicBezTo>
                  <a:pt x="21170" y="6334"/>
                  <a:pt x="20533" y="8781"/>
                  <a:pt x="19816" y="10918"/>
                </a:cubicBezTo>
                <a:cubicBezTo>
                  <a:pt x="17454" y="17017"/>
                  <a:pt x="14641" y="18843"/>
                  <a:pt x="11829" y="20047"/>
                </a:cubicBezTo>
                <a:cubicBezTo>
                  <a:pt x="10196" y="20669"/>
                  <a:pt x="8830" y="20669"/>
                  <a:pt x="7106" y="209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4" name="Google Shape;2174;p40"/>
          <p:cNvSpPr/>
          <p:nvPr/>
        </p:nvSpPr>
        <p:spPr>
          <a:xfrm>
            <a:off x="1452695" y="4367200"/>
            <a:ext cx="21921" cy="11556"/>
          </a:xfrm>
          <a:custGeom>
            <a:rect b="b" l="l" r="r" t="t"/>
            <a:pathLst>
              <a:path extrusionOk="0" h="21600" w="21439">
                <a:moveTo>
                  <a:pt x="9931" y="21600"/>
                </a:moveTo>
                <a:cubicBezTo>
                  <a:pt x="6629" y="20508"/>
                  <a:pt x="4494" y="20128"/>
                  <a:pt x="2731" y="18229"/>
                </a:cubicBezTo>
                <a:cubicBezTo>
                  <a:pt x="1564" y="17138"/>
                  <a:pt x="0" y="13387"/>
                  <a:pt x="0" y="10776"/>
                </a:cubicBezTo>
                <a:cubicBezTo>
                  <a:pt x="0" y="8545"/>
                  <a:pt x="1564" y="4083"/>
                  <a:pt x="2731" y="3703"/>
                </a:cubicBezTo>
                <a:cubicBezTo>
                  <a:pt x="7994" y="1851"/>
                  <a:pt x="13034" y="712"/>
                  <a:pt x="18298" y="0"/>
                </a:cubicBezTo>
                <a:cubicBezTo>
                  <a:pt x="19068" y="380"/>
                  <a:pt x="19663" y="760"/>
                  <a:pt x="20234" y="1472"/>
                </a:cubicBezTo>
                <a:cubicBezTo>
                  <a:pt x="20830" y="2231"/>
                  <a:pt x="21401" y="3703"/>
                  <a:pt x="21401" y="4842"/>
                </a:cubicBezTo>
                <a:cubicBezTo>
                  <a:pt x="21600" y="7453"/>
                  <a:pt x="21004" y="12295"/>
                  <a:pt x="19837" y="13007"/>
                </a:cubicBezTo>
                <a:cubicBezTo>
                  <a:pt x="16734" y="16710"/>
                  <a:pt x="13233" y="19701"/>
                  <a:pt x="9906" y="215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5" name="Google Shape;2175;p40"/>
          <p:cNvSpPr/>
          <p:nvPr/>
        </p:nvSpPr>
        <p:spPr>
          <a:xfrm>
            <a:off x="1394496" y="4216299"/>
            <a:ext cx="19842" cy="12960"/>
          </a:xfrm>
          <a:custGeom>
            <a:rect b="b" l="l" r="r" t="t"/>
            <a:pathLst>
              <a:path extrusionOk="0" h="21600" w="21278">
                <a:moveTo>
                  <a:pt x="14408" y="21600"/>
                </a:moveTo>
                <a:cubicBezTo>
                  <a:pt x="10345" y="20287"/>
                  <a:pt x="5217" y="18296"/>
                  <a:pt x="1590" y="12621"/>
                </a:cubicBezTo>
                <a:cubicBezTo>
                  <a:pt x="1154" y="11647"/>
                  <a:pt x="527" y="10292"/>
                  <a:pt x="308" y="8979"/>
                </a:cubicBezTo>
                <a:cubicBezTo>
                  <a:pt x="90" y="7666"/>
                  <a:pt x="-128" y="6311"/>
                  <a:pt x="90" y="4659"/>
                </a:cubicBezTo>
                <a:cubicBezTo>
                  <a:pt x="308" y="3981"/>
                  <a:pt x="527" y="3007"/>
                  <a:pt x="745" y="2329"/>
                </a:cubicBezTo>
                <a:cubicBezTo>
                  <a:pt x="1181" y="1652"/>
                  <a:pt x="1399" y="1016"/>
                  <a:pt x="2027" y="678"/>
                </a:cubicBezTo>
                <a:cubicBezTo>
                  <a:pt x="2463" y="0"/>
                  <a:pt x="3090" y="0"/>
                  <a:pt x="3527" y="0"/>
                </a:cubicBezTo>
                <a:cubicBezTo>
                  <a:pt x="3963" y="0"/>
                  <a:pt x="4590" y="0"/>
                  <a:pt x="5027" y="339"/>
                </a:cubicBezTo>
                <a:cubicBezTo>
                  <a:pt x="9308" y="1652"/>
                  <a:pt x="13590" y="3642"/>
                  <a:pt x="17627" y="5972"/>
                </a:cubicBezTo>
                <a:cubicBezTo>
                  <a:pt x="18908" y="6649"/>
                  <a:pt x="19754" y="7962"/>
                  <a:pt x="20627" y="9614"/>
                </a:cubicBezTo>
                <a:cubicBezTo>
                  <a:pt x="21281" y="11605"/>
                  <a:pt x="21472" y="13256"/>
                  <a:pt x="21063" y="15247"/>
                </a:cubicBezTo>
                <a:cubicBezTo>
                  <a:pt x="21063" y="18889"/>
                  <a:pt x="18499" y="21558"/>
                  <a:pt x="14436" y="215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6" name="Google Shape;2176;p40"/>
          <p:cNvSpPr/>
          <p:nvPr/>
        </p:nvSpPr>
        <p:spPr>
          <a:xfrm>
            <a:off x="1440986" y="4357853"/>
            <a:ext cx="24275" cy="7776"/>
          </a:xfrm>
          <a:custGeom>
            <a:rect b="b" l="l" r="r" t="t"/>
            <a:pathLst>
              <a:path extrusionOk="0" h="21600" w="21435">
                <a:moveTo>
                  <a:pt x="10688" y="565"/>
                </a:moveTo>
                <a:lnTo>
                  <a:pt x="17724" y="565"/>
                </a:lnTo>
                <a:cubicBezTo>
                  <a:pt x="19471" y="565"/>
                  <a:pt x="21241" y="2753"/>
                  <a:pt x="21421" y="9388"/>
                </a:cubicBezTo>
                <a:cubicBezTo>
                  <a:pt x="21600" y="16024"/>
                  <a:pt x="20009" y="19341"/>
                  <a:pt x="18261" y="20471"/>
                </a:cubicBezTo>
                <a:cubicBezTo>
                  <a:pt x="17208" y="21600"/>
                  <a:pt x="16155" y="21600"/>
                  <a:pt x="15102" y="21600"/>
                </a:cubicBezTo>
                <a:cubicBezTo>
                  <a:pt x="11763" y="20471"/>
                  <a:pt x="8246" y="19412"/>
                  <a:pt x="4750" y="18282"/>
                </a:cubicBezTo>
                <a:cubicBezTo>
                  <a:pt x="3697" y="18282"/>
                  <a:pt x="2644" y="17153"/>
                  <a:pt x="1591" y="14965"/>
                </a:cubicBezTo>
                <a:cubicBezTo>
                  <a:pt x="717" y="12212"/>
                  <a:pt x="179" y="8894"/>
                  <a:pt x="0" y="5012"/>
                </a:cubicBezTo>
                <a:cubicBezTo>
                  <a:pt x="0" y="3388"/>
                  <a:pt x="1591" y="565"/>
                  <a:pt x="2465" y="0"/>
                </a:cubicBezTo>
                <a:cubicBezTo>
                  <a:pt x="5445" y="0"/>
                  <a:pt x="8089" y="565"/>
                  <a:pt x="10710" y="565"/>
                </a:cubicBezTo>
                <a:lnTo>
                  <a:pt x="10710" y="5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7" name="Google Shape;2177;p40"/>
          <p:cNvSpPr/>
          <p:nvPr/>
        </p:nvSpPr>
        <p:spPr>
          <a:xfrm>
            <a:off x="1492548" y="4243002"/>
            <a:ext cx="18738" cy="10561"/>
          </a:xfrm>
          <a:custGeom>
            <a:rect b="b" l="l" r="r" t="t"/>
            <a:pathLst>
              <a:path extrusionOk="0" h="21228" w="21600">
                <a:moveTo>
                  <a:pt x="8254" y="21126"/>
                </a:moveTo>
                <a:cubicBezTo>
                  <a:pt x="5737" y="20311"/>
                  <a:pt x="4127" y="20719"/>
                  <a:pt x="3220" y="19547"/>
                </a:cubicBezTo>
                <a:cubicBezTo>
                  <a:pt x="1844" y="17968"/>
                  <a:pt x="234" y="15573"/>
                  <a:pt x="0" y="13179"/>
                </a:cubicBezTo>
                <a:cubicBezTo>
                  <a:pt x="0" y="12007"/>
                  <a:pt x="234" y="10785"/>
                  <a:pt x="468" y="9205"/>
                </a:cubicBezTo>
                <a:cubicBezTo>
                  <a:pt x="702" y="7626"/>
                  <a:pt x="1376" y="6811"/>
                  <a:pt x="2078" y="6403"/>
                </a:cubicBezTo>
                <a:cubicBezTo>
                  <a:pt x="6673" y="3602"/>
                  <a:pt x="11473" y="1615"/>
                  <a:pt x="16537" y="36"/>
                </a:cubicBezTo>
                <a:cubicBezTo>
                  <a:pt x="17912" y="-372"/>
                  <a:pt x="20195" y="2837"/>
                  <a:pt x="21132" y="5639"/>
                </a:cubicBezTo>
                <a:cubicBezTo>
                  <a:pt x="21600" y="6454"/>
                  <a:pt x="21600" y="7626"/>
                  <a:pt x="21600" y="8441"/>
                </a:cubicBezTo>
                <a:cubicBezTo>
                  <a:pt x="21600" y="9256"/>
                  <a:pt x="21600" y="10428"/>
                  <a:pt x="21366" y="11243"/>
                </a:cubicBezTo>
                <a:cubicBezTo>
                  <a:pt x="21132" y="12058"/>
                  <a:pt x="20898" y="13230"/>
                  <a:pt x="20459" y="13637"/>
                </a:cubicBezTo>
                <a:cubicBezTo>
                  <a:pt x="19990" y="14453"/>
                  <a:pt x="19551" y="14809"/>
                  <a:pt x="19083" y="15217"/>
                </a:cubicBezTo>
                <a:cubicBezTo>
                  <a:pt x="15424" y="18019"/>
                  <a:pt x="11737" y="19598"/>
                  <a:pt x="8312" y="212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8" name="Google Shape;2178;p40"/>
          <p:cNvSpPr/>
          <p:nvPr/>
        </p:nvSpPr>
        <p:spPr>
          <a:xfrm>
            <a:off x="1450244" y="4381145"/>
            <a:ext cx="17323" cy="9753"/>
          </a:xfrm>
          <a:custGeom>
            <a:rect b="b" l="l" r="r" t="t"/>
            <a:pathLst>
              <a:path extrusionOk="0" h="20006" w="20684">
                <a:moveTo>
                  <a:pt x="6498" y="0"/>
                </a:moveTo>
                <a:cubicBezTo>
                  <a:pt x="9346" y="833"/>
                  <a:pt x="13375" y="2446"/>
                  <a:pt x="17192" y="4060"/>
                </a:cubicBezTo>
                <a:cubicBezTo>
                  <a:pt x="19555" y="4893"/>
                  <a:pt x="21221" y="8120"/>
                  <a:pt x="20524" y="12231"/>
                </a:cubicBezTo>
                <a:cubicBezTo>
                  <a:pt x="20040" y="13845"/>
                  <a:pt x="19585" y="15094"/>
                  <a:pt x="19100" y="16291"/>
                </a:cubicBezTo>
                <a:cubicBezTo>
                  <a:pt x="18373" y="17488"/>
                  <a:pt x="17677" y="18737"/>
                  <a:pt x="16737" y="19154"/>
                </a:cubicBezTo>
                <a:cubicBezTo>
                  <a:pt x="11981" y="21600"/>
                  <a:pt x="7467" y="18321"/>
                  <a:pt x="3196" y="15094"/>
                </a:cubicBezTo>
                <a:cubicBezTo>
                  <a:pt x="833" y="13064"/>
                  <a:pt x="-379" y="9785"/>
                  <a:pt x="106" y="5309"/>
                </a:cubicBezTo>
                <a:cubicBezTo>
                  <a:pt x="590" y="1613"/>
                  <a:pt x="2257" y="0"/>
                  <a:pt x="652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9" name="Google Shape;2179;p40"/>
          <p:cNvSpPr/>
          <p:nvPr/>
        </p:nvSpPr>
        <p:spPr>
          <a:xfrm>
            <a:off x="1476570" y="4287774"/>
            <a:ext cx="16818" cy="8748"/>
          </a:xfrm>
          <a:custGeom>
            <a:rect b="b" l="l" r="r" t="t"/>
            <a:pathLst>
              <a:path extrusionOk="0" h="21600" w="21155">
                <a:moveTo>
                  <a:pt x="10338" y="21600"/>
                </a:moveTo>
                <a:cubicBezTo>
                  <a:pt x="6818" y="21099"/>
                  <a:pt x="5058" y="21600"/>
                  <a:pt x="3554" y="20598"/>
                </a:cubicBezTo>
                <a:cubicBezTo>
                  <a:pt x="2050" y="19597"/>
                  <a:pt x="34" y="16654"/>
                  <a:pt x="34" y="14212"/>
                </a:cubicBezTo>
                <a:cubicBezTo>
                  <a:pt x="-222" y="11270"/>
                  <a:pt x="1026" y="5384"/>
                  <a:pt x="2306" y="4883"/>
                </a:cubicBezTo>
                <a:cubicBezTo>
                  <a:pt x="7330" y="1941"/>
                  <a:pt x="12354" y="438"/>
                  <a:pt x="17346" y="0"/>
                </a:cubicBezTo>
                <a:cubicBezTo>
                  <a:pt x="18594" y="0"/>
                  <a:pt x="20866" y="4883"/>
                  <a:pt x="21122" y="7388"/>
                </a:cubicBezTo>
                <a:cubicBezTo>
                  <a:pt x="21378" y="10831"/>
                  <a:pt x="20130" y="16717"/>
                  <a:pt x="18626" y="18157"/>
                </a:cubicBezTo>
                <a:cubicBezTo>
                  <a:pt x="15618" y="19597"/>
                  <a:pt x="12098" y="20598"/>
                  <a:pt x="10338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0" name="Google Shape;2180;p40"/>
          <p:cNvSpPr/>
          <p:nvPr/>
        </p:nvSpPr>
        <p:spPr>
          <a:xfrm>
            <a:off x="1473015" y="4326189"/>
            <a:ext cx="10771" cy="7804"/>
          </a:xfrm>
          <a:custGeom>
            <a:rect b="b" l="l" r="r" t="t"/>
            <a:pathLst>
              <a:path extrusionOk="0" h="21092" w="21223">
                <a:moveTo>
                  <a:pt x="9823" y="21092"/>
                </a:moveTo>
                <a:cubicBezTo>
                  <a:pt x="3909" y="21092"/>
                  <a:pt x="0" y="16758"/>
                  <a:pt x="0" y="10842"/>
                </a:cubicBezTo>
                <a:cubicBezTo>
                  <a:pt x="401" y="4376"/>
                  <a:pt x="5513" y="-508"/>
                  <a:pt x="12178" y="42"/>
                </a:cubicBezTo>
                <a:cubicBezTo>
                  <a:pt x="16889" y="593"/>
                  <a:pt x="20798" y="2725"/>
                  <a:pt x="21199" y="9742"/>
                </a:cubicBezTo>
                <a:cubicBezTo>
                  <a:pt x="21600" y="16758"/>
                  <a:pt x="16889" y="21092"/>
                  <a:pt x="9823" y="210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1" name="Google Shape;2181;p40"/>
          <p:cNvSpPr/>
          <p:nvPr/>
        </p:nvSpPr>
        <p:spPr>
          <a:xfrm>
            <a:off x="1422435" y="4306658"/>
            <a:ext cx="9828" cy="8623"/>
          </a:xfrm>
          <a:custGeom>
            <a:rect b="b" l="l" r="r" t="t"/>
            <a:pathLst>
              <a:path extrusionOk="0" h="20779" w="20160">
                <a:moveTo>
                  <a:pt x="11053" y="20717"/>
                </a:moveTo>
                <a:cubicBezTo>
                  <a:pt x="4911" y="20228"/>
                  <a:pt x="-346" y="14966"/>
                  <a:pt x="18" y="9214"/>
                </a:cubicBezTo>
                <a:cubicBezTo>
                  <a:pt x="435" y="6338"/>
                  <a:pt x="1267" y="4441"/>
                  <a:pt x="2881" y="2483"/>
                </a:cubicBezTo>
                <a:cubicBezTo>
                  <a:pt x="4494" y="1076"/>
                  <a:pt x="6941" y="-393"/>
                  <a:pt x="8606" y="97"/>
                </a:cubicBezTo>
                <a:cubicBezTo>
                  <a:pt x="14748" y="97"/>
                  <a:pt x="21254" y="6827"/>
                  <a:pt x="20005" y="12579"/>
                </a:cubicBezTo>
                <a:cubicBezTo>
                  <a:pt x="19588" y="18821"/>
                  <a:pt x="15945" y="21207"/>
                  <a:pt x="11053" y="207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2" name="Google Shape;2182;p40"/>
          <p:cNvSpPr/>
          <p:nvPr/>
        </p:nvSpPr>
        <p:spPr>
          <a:xfrm>
            <a:off x="1661518" y="4192755"/>
            <a:ext cx="254301" cy="158217"/>
          </a:xfrm>
          <a:custGeom>
            <a:rect b="b" l="l" r="r" t="t"/>
            <a:pathLst>
              <a:path extrusionOk="0" h="21323" w="21276">
                <a:moveTo>
                  <a:pt x="13212" y="8138"/>
                </a:moveTo>
                <a:cubicBezTo>
                  <a:pt x="13395" y="7922"/>
                  <a:pt x="13529" y="7761"/>
                  <a:pt x="13695" y="7600"/>
                </a:cubicBezTo>
                <a:cubicBezTo>
                  <a:pt x="15193" y="5991"/>
                  <a:pt x="16810" y="5669"/>
                  <a:pt x="18508" y="6501"/>
                </a:cubicBezTo>
                <a:cubicBezTo>
                  <a:pt x="20573" y="7522"/>
                  <a:pt x="21423" y="10822"/>
                  <a:pt x="21255" y="13451"/>
                </a:cubicBezTo>
                <a:cubicBezTo>
                  <a:pt x="21104" y="15704"/>
                  <a:pt x="20422" y="17505"/>
                  <a:pt x="19406" y="19008"/>
                </a:cubicBezTo>
                <a:cubicBezTo>
                  <a:pt x="19024" y="19597"/>
                  <a:pt x="18508" y="19919"/>
                  <a:pt x="18008" y="20083"/>
                </a:cubicBezTo>
                <a:cubicBezTo>
                  <a:pt x="17075" y="20378"/>
                  <a:pt x="16126" y="20672"/>
                  <a:pt x="15178" y="20833"/>
                </a:cubicBezTo>
                <a:cubicBezTo>
                  <a:pt x="12762" y="21288"/>
                  <a:pt x="10314" y="21261"/>
                  <a:pt x="7883" y="21316"/>
                </a:cubicBezTo>
                <a:cubicBezTo>
                  <a:pt x="6750" y="21343"/>
                  <a:pt x="5601" y="21316"/>
                  <a:pt x="4485" y="20833"/>
                </a:cubicBezTo>
                <a:cubicBezTo>
                  <a:pt x="4152" y="20699"/>
                  <a:pt x="3818" y="20538"/>
                  <a:pt x="3503" y="20350"/>
                </a:cubicBezTo>
                <a:cubicBezTo>
                  <a:pt x="1704" y="19302"/>
                  <a:pt x="688" y="17128"/>
                  <a:pt x="239" y="14259"/>
                </a:cubicBezTo>
                <a:cubicBezTo>
                  <a:pt x="-177" y="11548"/>
                  <a:pt x="-77" y="8840"/>
                  <a:pt x="756" y="6344"/>
                </a:cubicBezTo>
                <a:cubicBezTo>
                  <a:pt x="1954" y="2722"/>
                  <a:pt x="3820" y="387"/>
                  <a:pt x="6385" y="37"/>
                </a:cubicBezTo>
                <a:cubicBezTo>
                  <a:pt x="8701" y="-257"/>
                  <a:pt x="10633" y="1191"/>
                  <a:pt x="12065" y="4225"/>
                </a:cubicBezTo>
                <a:cubicBezTo>
                  <a:pt x="12598" y="5433"/>
                  <a:pt x="12947" y="6693"/>
                  <a:pt x="13214" y="8141"/>
                </a:cubicBezTo>
                <a:close/>
                <a:moveTo>
                  <a:pt x="8448" y="19193"/>
                </a:moveTo>
                <a:cubicBezTo>
                  <a:pt x="9030" y="19138"/>
                  <a:pt x="9632" y="19138"/>
                  <a:pt x="10197" y="19087"/>
                </a:cubicBezTo>
                <a:cubicBezTo>
                  <a:pt x="12146" y="18898"/>
                  <a:pt x="14094" y="18659"/>
                  <a:pt x="16043" y="18522"/>
                </a:cubicBezTo>
                <a:cubicBezTo>
                  <a:pt x="16759" y="18467"/>
                  <a:pt x="17458" y="18145"/>
                  <a:pt x="18108" y="17584"/>
                </a:cubicBezTo>
                <a:cubicBezTo>
                  <a:pt x="19224" y="16646"/>
                  <a:pt x="19774" y="15115"/>
                  <a:pt x="19823" y="13130"/>
                </a:cubicBezTo>
                <a:cubicBezTo>
                  <a:pt x="19889" y="10928"/>
                  <a:pt x="19173" y="9131"/>
                  <a:pt x="17923" y="8593"/>
                </a:cubicBezTo>
                <a:cubicBezTo>
                  <a:pt x="16508" y="7977"/>
                  <a:pt x="15176" y="8326"/>
                  <a:pt x="14026" y="9881"/>
                </a:cubicBezTo>
                <a:cubicBezTo>
                  <a:pt x="13692" y="10363"/>
                  <a:pt x="13393" y="10928"/>
                  <a:pt x="13076" y="11411"/>
                </a:cubicBezTo>
                <a:cubicBezTo>
                  <a:pt x="12976" y="11572"/>
                  <a:pt x="12859" y="11760"/>
                  <a:pt x="12743" y="11894"/>
                </a:cubicBezTo>
                <a:cubicBezTo>
                  <a:pt x="12426" y="12161"/>
                  <a:pt x="12075" y="11948"/>
                  <a:pt x="11910" y="11411"/>
                </a:cubicBezTo>
                <a:cubicBezTo>
                  <a:pt x="11876" y="11250"/>
                  <a:pt x="11844" y="11116"/>
                  <a:pt x="11844" y="10956"/>
                </a:cubicBezTo>
                <a:cubicBezTo>
                  <a:pt x="11844" y="10795"/>
                  <a:pt x="11861" y="10634"/>
                  <a:pt x="11895" y="10500"/>
                </a:cubicBezTo>
                <a:cubicBezTo>
                  <a:pt x="12061" y="9696"/>
                  <a:pt x="11995" y="8918"/>
                  <a:pt x="11844" y="8138"/>
                </a:cubicBezTo>
                <a:cubicBezTo>
                  <a:pt x="11610" y="7039"/>
                  <a:pt x="11245" y="6019"/>
                  <a:pt x="10777" y="5132"/>
                </a:cubicBezTo>
                <a:cubicBezTo>
                  <a:pt x="9328" y="2232"/>
                  <a:pt x="6480" y="1349"/>
                  <a:pt x="4532" y="3119"/>
                </a:cubicBezTo>
                <a:cubicBezTo>
                  <a:pt x="1784" y="5587"/>
                  <a:pt x="783" y="9531"/>
                  <a:pt x="1451" y="14095"/>
                </a:cubicBezTo>
                <a:cubicBezTo>
                  <a:pt x="1767" y="16242"/>
                  <a:pt x="2566" y="17827"/>
                  <a:pt x="3933" y="18522"/>
                </a:cubicBezTo>
                <a:cubicBezTo>
                  <a:pt x="4349" y="18738"/>
                  <a:pt x="4783" y="18898"/>
                  <a:pt x="5199" y="19005"/>
                </a:cubicBezTo>
                <a:cubicBezTo>
                  <a:pt x="6281" y="19299"/>
                  <a:pt x="7364" y="19248"/>
                  <a:pt x="8446" y="19193"/>
                </a:cubicBezTo>
                <a:lnTo>
                  <a:pt x="8446" y="191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3" name="Google Shape;2183;p40"/>
          <p:cNvSpPr/>
          <p:nvPr/>
        </p:nvSpPr>
        <p:spPr>
          <a:xfrm>
            <a:off x="962952" y="2756309"/>
            <a:ext cx="203148" cy="234715"/>
          </a:xfrm>
          <a:custGeom>
            <a:rect b="b" l="l" r="r" t="t"/>
            <a:pathLst>
              <a:path extrusionOk="0" h="21583" w="21600">
                <a:moveTo>
                  <a:pt x="4343" y="2741"/>
                </a:moveTo>
                <a:cubicBezTo>
                  <a:pt x="4576" y="2540"/>
                  <a:pt x="4724" y="2374"/>
                  <a:pt x="4916" y="2230"/>
                </a:cubicBezTo>
                <a:cubicBezTo>
                  <a:pt x="5253" y="1954"/>
                  <a:pt x="5656" y="1900"/>
                  <a:pt x="5891" y="2083"/>
                </a:cubicBezTo>
                <a:cubicBezTo>
                  <a:pt x="6166" y="2302"/>
                  <a:pt x="6123" y="2613"/>
                  <a:pt x="5764" y="2942"/>
                </a:cubicBezTo>
                <a:cubicBezTo>
                  <a:pt x="5572" y="3108"/>
                  <a:pt x="5383" y="3253"/>
                  <a:pt x="5108" y="3437"/>
                </a:cubicBezTo>
                <a:lnTo>
                  <a:pt x="6928" y="4754"/>
                </a:lnTo>
                <a:cubicBezTo>
                  <a:pt x="9489" y="3290"/>
                  <a:pt x="12327" y="3124"/>
                  <a:pt x="15247" y="4497"/>
                </a:cubicBezTo>
                <a:lnTo>
                  <a:pt x="19355" y="1221"/>
                </a:lnTo>
                <a:cubicBezTo>
                  <a:pt x="19058" y="1239"/>
                  <a:pt x="18891" y="1239"/>
                  <a:pt x="18699" y="1258"/>
                </a:cubicBezTo>
                <a:cubicBezTo>
                  <a:pt x="18235" y="1277"/>
                  <a:pt x="17789" y="1295"/>
                  <a:pt x="17324" y="1295"/>
                </a:cubicBezTo>
                <a:cubicBezTo>
                  <a:pt x="17049" y="1295"/>
                  <a:pt x="16817" y="1223"/>
                  <a:pt x="16795" y="966"/>
                </a:cubicBezTo>
                <a:cubicBezTo>
                  <a:pt x="16795" y="728"/>
                  <a:pt x="17006" y="637"/>
                  <a:pt x="17259" y="600"/>
                </a:cubicBezTo>
                <a:cubicBezTo>
                  <a:pt x="18361" y="490"/>
                  <a:pt x="19461" y="380"/>
                  <a:pt x="20563" y="289"/>
                </a:cubicBezTo>
                <a:cubicBezTo>
                  <a:pt x="21219" y="252"/>
                  <a:pt x="21411" y="436"/>
                  <a:pt x="21473" y="1004"/>
                </a:cubicBezTo>
                <a:cubicBezTo>
                  <a:pt x="21516" y="1608"/>
                  <a:pt x="21557" y="2230"/>
                  <a:pt x="21600" y="2835"/>
                </a:cubicBezTo>
                <a:cubicBezTo>
                  <a:pt x="21600" y="2944"/>
                  <a:pt x="21600" y="3017"/>
                  <a:pt x="21578" y="3126"/>
                </a:cubicBezTo>
                <a:cubicBezTo>
                  <a:pt x="21557" y="3274"/>
                  <a:pt x="21473" y="3383"/>
                  <a:pt x="21368" y="3493"/>
                </a:cubicBezTo>
                <a:cubicBezTo>
                  <a:pt x="21241" y="3603"/>
                  <a:pt x="21092" y="3640"/>
                  <a:pt x="20922" y="3640"/>
                </a:cubicBezTo>
                <a:cubicBezTo>
                  <a:pt x="20773" y="3622"/>
                  <a:pt x="20625" y="3568"/>
                  <a:pt x="20520" y="3474"/>
                </a:cubicBezTo>
                <a:cubicBezTo>
                  <a:pt x="20414" y="3381"/>
                  <a:pt x="20349" y="3255"/>
                  <a:pt x="20328" y="3126"/>
                </a:cubicBezTo>
                <a:cubicBezTo>
                  <a:pt x="20328" y="2998"/>
                  <a:pt x="20328" y="2870"/>
                  <a:pt x="20349" y="2725"/>
                </a:cubicBezTo>
                <a:cubicBezTo>
                  <a:pt x="20371" y="2468"/>
                  <a:pt x="20393" y="2213"/>
                  <a:pt x="20433" y="1847"/>
                </a:cubicBezTo>
                <a:cubicBezTo>
                  <a:pt x="18867" y="3000"/>
                  <a:pt x="17449" y="4117"/>
                  <a:pt x="16093" y="5289"/>
                </a:cubicBezTo>
                <a:cubicBezTo>
                  <a:pt x="16390" y="5800"/>
                  <a:pt x="16749" y="6258"/>
                  <a:pt x="16981" y="6753"/>
                </a:cubicBezTo>
                <a:cubicBezTo>
                  <a:pt x="17892" y="8603"/>
                  <a:pt x="17765" y="10450"/>
                  <a:pt x="16771" y="12244"/>
                </a:cubicBezTo>
                <a:cubicBezTo>
                  <a:pt x="16031" y="13580"/>
                  <a:pt x="14696" y="14257"/>
                  <a:pt x="13043" y="14551"/>
                </a:cubicBezTo>
                <a:cubicBezTo>
                  <a:pt x="12706" y="14605"/>
                  <a:pt x="12387" y="14661"/>
                  <a:pt x="11984" y="14717"/>
                </a:cubicBezTo>
                <a:cubicBezTo>
                  <a:pt x="12028" y="15560"/>
                  <a:pt x="12068" y="16363"/>
                  <a:pt x="12111" y="17244"/>
                </a:cubicBezTo>
                <a:cubicBezTo>
                  <a:pt x="12557" y="17206"/>
                  <a:pt x="12938" y="17190"/>
                  <a:pt x="13340" y="17153"/>
                </a:cubicBezTo>
                <a:cubicBezTo>
                  <a:pt x="13659" y="17115"/>
                  <a:pt x="13997" y="17115"/>
                  <a:pt x="14315" y="17115"/>
                </a:cubicBezTo>
                <a:cubicBezTo>
                  <a:pt x="14442" y="17134"/>
                  <a:pt x="14548" y="17169"/>
                  <a:pt x="14653" y="17244"/>
                </a:cubicBezTo>
                <a:cubicBezTo>
                  <a:pt x="14737" y="17316"/>
                  <a:pt x="14802" y="17426"/>
                  <a:pt x="14823" y="17519"/>
                </a:cubicBezTo>
                <a:cubicBezTo>
                  <a:pt x="14866" y="17776"/>
                  <a:pt x="14780" y="18015"/>
                  <a:pt x="14504" y="18087"/>
                </a:cubicBezTo>
                <a:cubicBezTo>
                  <a:pt x="14229" y="18178"/>
                  <a:pt x="13953" y="18215"/>
                  <a:pt x="13678" y="18234"/>
                </a:cubicBezTo>
                <a:cubicBezTo>
                  <a:pt x="13213" y="18253"/>
                  <a:pt x="12724" y="18234"/>
                  <a:pt x="12217" y="18234"/>
                </a:cubicBezTo>
                <a:cubicBezTo>
                  <a:pt x="12260" y="18874"/>
                  <a:pt x="12282" y="19441"/>
                  <a:pt x="12322" y="20009"/>
                </a:cubicBezTo>
                <a:cubicBezTo>
                  <a:pt x="12344" y="20266"/>
                  <a:pt x="12344" y="20539"/>
                  <a:pt x="12344" y="20796"/>
                </a:cubicBezTo>
                <a:cubicBezTo>
                  <a:pt x="12322" y="20943"/>
                  <a:pt x="12300" y="21088"/>
                  <a:pt x="12217" y="21216"/>
                </a:cubicBezTo>
                <a:cubicBezTo>
                  <a:pt x="12173" y="21326"/>
                  <a:pt x="12090" y="21399"/>
                  <a:pt x="12006" y="21473"/>
                </a:cubicBezTo>
                <a:cubicBezTo>
                  <a:pt x="11901" y="21527"/>
                  <a:pt x="11795" y="21583"/>
                  <a:pt x="11647" y="21583"/>
                </a:cubicBezTo>
                <a:cubicBezTo>
                  <a:pt x="11520" y="21583"/>
                  <a:pt x="11393" y="21546"/>
                  <a:pt x="11288" y="21492"/>
                </a:cubicBezTo>
                <a:cubicBezTo>
                  <a:pt x="11182" y="21438"/>
                  <a:pt x="11096" y="21345"/>
                  <a:pt x="11077" y="21235"/>
                </a:cubicBezTo>
                <a:cubicBezTo>
                  <a:pt x="10993" y="21053"/>
                  <a:pt x="10950" y="20850"/>
                  <a:pt x="10928" y="20668"/>
                </a:cubicBezTo>
                <a:cubicBezTo>
                  <a:pt x="10885" y="20028"/>
                  <a:pt x="10863" y="19385"/>
                  <a:pt x="10823" y="18746"/>
                </a:cubicBezTo>
                <a:cubicBezTo>
                  <a:pt x="10823" y="18598"/>
                  <a:pt x="10801" y="18454"/>
                  <a:pt x="10780" y="18250"/>
                </a:cubicBezTo>
                <a:lnTo>
                  <a:pt x="9572" y="18250"/>
                </a:lnTo>
                <a:cubicBezTo>
                  <a:pt x="9318" y="18250"/>
                  <a:pt x="9086" y="18232"/>
                  <a:pt x="8832" y="18213"/>
                </a:cubicBezTo>
                <a:cubicBezTo>
                  <a:pt x="8451" y="18159"/>
                  <a:pt x="8260" y="17956"/>
                  <a:pt x="8281" y="17683"/>
                </a:cubicBezTo>
                <a:cubicBezTo>
                  <a:pt x="8325" y="17426"/>
                  <a:pt x="8492" y="17298"/>
                  <a:pt x="8894" y="17298"/>
                </a:cubicBezTo>
                <a:cubicBezTo>
                  <a:pt x="9359" y="17279"/>
                  <a:pt x="9848" y="17298"/>
                  <a:pt x="10312" y="17298"/>
                </a:cubicBezTo>
                <a:cubicBezTo>
                  <a:pt x="10439" y="17298"/>
                  <a:pt x="10566" y="17279"/>
                  <a:pt x="10777" y="17260"/>
                </a:cubicBezTo>
                <a:lnTo>
                  <a:pt x="10777" y="14752"/>
                </a:lnTo>
                <a:cubicBezTo>
                  <a:pt x="10396" y="14715"/>
                  <a:pt x="9929" y="14698"/>
                  <a:pt x="9486" y="14624"/>
                </a:cubicBezTo>
                <a:cubicBezTo>
                  <a:pt x="6882" y="14203"/>
                  <a:pt x="5251" y="12720"/>
                  <a:pt x="4721" y="10378"/>
                </a:cubicBezTo>
                <a:cubicBezTo>
                  <a:pt x="4341" y="8713"/>
                  <a:pt x="4700" y="7211"/>
                  <a:pt x="5737" y="5784"/>
                </a:cubicBezTo>
                <a:cubicBezTo>
                  <a:pt x="5780" y="5730"/>
                  <a:pt x="5802" y="5674"/>
                  <a:pt x="5802" y="5674"/>
                </a:cubicBezTo>
                <a:lnTo>
                  <a:pt x="4214" y="4210"/>
                </a:lnTo>
                <a:cubicBezTo>
                  <a:pt x="3981" y="4411"/>
                  <a:pt x="3749" y="4595"/>
                  <a:pt x="3536" y="4778"/>
                </a:cubicBezTo>
                <a:cubicBezTo>
                  <a:pt x="3409" y="4869"/>
                  <a:pt x="3325" y="4978"/>
                  <a:pt x="3176" y="5016"/>
                </a:cubicBezTo>
                <a:cubicBezTo>
                  <a:pt x="3006" y="5053"/>
                  <a:pt x="2817" y="5016"/>
                  <a:pt x="2669" y="4925"/>
                </a:cubicBezTo>
                <a:cubicBezTo>
                  <a:pt x="2477" y="4796"/>
                  <a:pt x="2520" y="4595"/>
                  <a:pt x="2647" y="4430"/>
                </a:cubicBezTo>
                <a:cubicBezTo>
                  <a:pt x="2901" y="4138"/>
                  <a:pt x="3176" y="3862"/>
                  <a:pt x="3474" y="3570"/>
                </a:cubicBezTo>
                <a:lnTo>
                  <a:pt x="1186" y="1520"/>
                </a:lnTo>
                <a:lnTo>
                  <a:pt x="1059" y="1557"/>
                </a:lnTo>
                <a:cubicBezTo>
                  <a:pt x="1102" y="2015"/>
                  <a:pt x="1143" y="2473"/>
                  <a:pt x="1143" y="2930"/>
                </a:cubicBezTo>
                <a:cubicBezTo>
                  <a:pt x="1143" y="3206"/>
                  <a:pt x="1099" y="3498"/>
                  <a:pt x="1037" y="3755"/>
                </a:cubicBezTo>
                <a:cubicBezTo>
                  <a:pt x="1016" y="3864"/>
                  <a:pt x="972" y="3937"/>
                  <a:pt x="889" y="4012"/>
                </a:cubicBezTo>
                <a:cubicBezTo>
                  <a:pt x="805" y="4065"/>
                  <a:pt x="678" y="4121"/>
                  <a:pt x="570" y="4103"/>
                </a:cubicBezTo>
                <a:cubicBezTo>
                  <a:pt x="294" y="4084"/>
                  <a:pt x="167" y="3937"/>
                  <a:pt x="105" y="3736"/>
                </a:cubicBezTo>
                <a:cubicBezTo>
                  <a:pt x="41" y="3554"/>
                  <a:pt x="0" y="3351"/>
                  <a:pt x="0" y="3150"/>
                </a:cubicBezTo>
                <a:cubicBezTo>
                  <a:pt x="43" y="2363"/>
                  <a:pt x="127" y="1576"/>
                  <a:pt x="211" y="789"/>
                </a:cubicBezTo>
                <a:cubicBezTo>
                  <a:pt x="276" y="294"/>
                  <a:pt x="465" y="149"/>
                  <a:pt x="1059" y="111"/>
                </a:cubicBezTo>
                <a:cubicBezTo>
                  <a:pt x="1969" y="58"/>
                  <a:pt x="2901" y="20"/>
                  <a:pt x="3790" y="2"/>
                </a:cubicBezTo>
                <a:cubicBezTo>
                  <a:pt x="4341" y="-17"/>
                  <a:pt x="4638" y="184"/>
                  <a:pt x="4657" y="478"/>
                </a:cubicBezTo>
                <a:cubicBezTo>
                  <a:pt x="4657" y="789"/>
                  <a:pt x="4319" y="973"/>
                  <a:pt x="3746" y="955"/>
                </a:cubicBezTo>
                <a:cubicBezTo>
                  <a:pt x="3217" y="917"/>
                  <a:pt x="2709" y="882"/>
                  <a:pt x="2180" y="845"/>
                </a:cubicBezTo>
                <a:cubicBezTo>
                  <a:pt x="2158" y="882"/>
                  <a:pt x="2137" y="917"/>
                  <a:pt x="2137" y="955"/>
                </a:cubicBezTo>
                <a:lnTo>
                  <a:pt x="4338" y="2748"/>
                </a:lnTo>
                <a:close/>
                <a:moveTo>
                  <a:pt x="10312" y="4736"/>
                </a:moveTo>
                <a:cubicBezTo>
                  <a:pt x="9678" y="4663"/>
                  <a:pt x="8851" y="4955"/>
                  <a:pt x="8025" y="5340"/>
                </a:cubicBezTo>
                <a:cubicBezTo>
                  <a:pt x="7198" y="5707"/>
                  <a:pt x="6563" y="6293"/>
                  <a:pt x="6161" y="7024"/>
                </a:cubicBezTo>
                <a:cubicBezTo>
                  <a:pt x="5356" y="8488"/>
                  <a:pt x="5526" y="9953"/>
                  <a:pt x="6226" y="11398"/>
                </a:cubicBezTo>
                <a:cubicBezTo>
                  <a:pt x="6798" y="12624"/>
                  <a:pt x="7919" y="13376"/>
                  <a:pt x="9424" y="13631"/>
                </a:cubicBezTo>
                <a:cubicBezTo>
                  <a:pt x="10820" y="13888"/>
                  <a:pt x="12198" y="13741"/>
                  <a:pt x="13532" y="13355"/>
                </a:cubicBezTo>
                <a:cubicBezTo>
                  <a:pt x="13935" y="13246"/>
                  <a:pt x="14337" y="13064"/>
                  <a:pt x="14653" y="12807"/>
                </a:cubicBezTo>
                <a:cubicBezTo>
                  <a:pt x="14969" y="12550"/>
                  <a:pt x="15226" y="12239"/>
                  <a:pt x="15415" y="11910"/>
                </a:cubicBezTo>
                <a:cubicBezTo>
                  <a:pt x="16409" y="10006"/>
                  <a:pt x="16368" y="8138"/>
                  <a:pt x="15012" y="6345"/>
                </a:cubicBezTo>
                <a:cubicBezTo>
                  <a:pt x="14653" y="5887"/>
                  <a:pt x="14207" y="5485"/>
                  <a:pt x="13616" y="5266"/>
                </a:cubicBezTo>
                <a:cubicBezTo>
                  <a:pt x="12706" y="4918"/>
                  <a:pt x="11690" y="4736"/>
                  <a:pt x="10312" y="4736"/>
                </a:cubicBezTo>
                <a:lnTo>
                  <a:pt x="10312" y="47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4" name="Google Shape;2184;p40"/>
          <p:cNvSpPr/>
          <p:nvPr/>
        </p:nvSpPr>
        <p:spPr>
          <a:xfrm>
            <a:off x="1271556" y="2733382"/>
            <a:ext cx="297945" cy="278238"/>
          </a:xfrm>
          <a:custGeom>
            <a:rect b="b" l="l" r="r" t="t"/>
            <a:pathLst>
              <a:path extrusionOk="0" h="21573" w="21559">
                <a:moveTo>
                  <a:pt x="12577" y="4396"/>
                </a:moveTo>
                <a:lnTo>
                  <a:pt x="13527" y="6557"/>
                </a:lnTo>
                <a:cubicBezTo>
                  <a:pt x="14679" y="6417"/>
                  <a:pt x="15861" y="6572"/>
                  <a:pt x="16883" y="7252"/>
                </a:cubicBezTo>
                <a:lnTo>
                  <a:pt x="19533" y="4505"/>
                </a:lnTo>
                <a:cubicBezTo>
                  <a:pt x="19403" y="4489"/>
                  <a:pt x="19316" y="4473"/>
                  <a:pt x="19217" y="4459"/>
                </a:cubicBezTo>
                <a:cubicBezTo>
                  <a:pt x="18886" y="4443"/>
                  <a:pt x="18541" y="4443"/>
                  <a:pt x="18193" y="4428"/>
                </a:cubicBezTo>
                <a:cubicBezTo>
                  <a:pt x="17934" y="4412"/>
                  <a:pt x="17776" y="4243"/>
                  <a:pt x="17791" y="4010"/>
                </a:cubicBezTo>
                <a:cubicBezTo>
                  <a:pt x="17806" y="3794"/>
                  <a:pt x="17934" y="3671"/>
                  <a:pt x="18193" y="3640"/>
                </a:cubicBezTo>
                <a:cubicBezTo>
                  <a:pt x="18295" y="3624"/>
                  <a:pt x="18396" y="3640"/>
                  <a:pt x="18510" y="3624"/>
                </a:cubicBezTo>
                <a:cubicBezTo>
                  <a:pt x="19230" y="3608"/>
                  <a:pt x="19936" y="3593"/>
                  <a:pt x="20656" y="3579"/>
                </a:cubicBezTo>
                <a:cubicBezTo>
                  <a:pt x="21031" y="3563"/>
                  <a:pt x="21218" y="3687"/>
                  <a:pt x="21275" y="4057"/>
                </a:cubicBezTo>
                <a:cubicBezTo>
                  <a:pt x="21391" y="4721"/>
                  <a:pt x="21478" y="5401"/>
                  <a:pt x="21549" y="6080"/>
                </a:cubicBezTo>
                <a:cubicBezTo>
                  <a:pt x="21564" y="6157"/>
                  <a:pt x="21564" y="6234"/>
                  <a:pt x="21535" y="6297"/>
                </a:cubicBezTo>
                <a:cubicBezTo>
                  <a:pt x="21505" y="6373"/>
                  <a:pt x="21490" y="6436"/>
                  <a:pt x="21448" y="6498"/>
                </a:cubicBezTo>
                <a:cubicBezTo>
                  <a:pt x="21406" y="6559"/>
                  <a:pt x="21362" y="6606"/>
                  <a:pt x="21305" y="6651"/>
                </a:cubicBezTo>
                <a:cubicBezTo>
                  <a:pt x="21248" y="6683"/>
                  <a:pt x="21174" y="6712"/>
                  <a:pt x="21103" y="6712"/>
                </a:cubicBezTo>
                <a:cubicBezTo>
                  <a:pt x="20844" y="6744"/>
                  <a:pt x="20612" y="6496"/>
                  <a:pt x="20599" y="6141"/>
                </a:cubicBezTo>
                <a:cubicBezTo>
                  <a:pt x="20584" y="6048"/>
                  <a:pt x="20614" y="5940"/>
                  <a:pt x="20614" y="5848"/>
                </a:cubicBezTo>
                <a:cubicBezTo>
                  <a:pt x="20599" y="5509"/>
                  <a:pt x="20584" y="5184"/>
                  <a:pt x="20570" y="4751"/>
                </a:cubicBezTo>
                <a:cubicBezTo>
                  <a:pt x="19474" y="5816"/>
                  <a:pt x="18524" y="6897"/>
                  <a:pt x="17545" y="7915"/>
                </a:cubicBezTo>
                <a:cubicBezTo>
                  <a:pt x="17774" y="8378"/>
                  <a:pt x="18021" y="8812"/>
                  <a:pt x="18193" y="9274"/>
                </a:cubicBezTo>
                <a:cubicBezTo>
                  <a:pt x="18771" y="10850"/>
                  <a:pt x="18669" y="12408"/>
                  <a:pt x="17964" y="13904"/>
                </a:cubicBezTo>
                <a:cubicBezTo>
                  <a:pt x="17603" y="14661"/>
                  <a:pt x="16999" y="15247"/>
                  <a:pt x="16234" y="15509"/>
                </a:cubicBezTo>
                <a:cubicBezTo>
                  <a:pt x="15097" y="15972"/>
                  <a:pt x="13873" y="16049"/>
                  <a:pt x="12706" y="15726"/>
                </a:cubicBezTo>
                <a:cubicBezTo>
                  <a:pt x="11280" y="15356"/>
                  <a:pt x="10401" y="14351"/>
                  <a:pt x="9954" y="12870"/>
                </a:cubicBezTo>
                <a:cubicBezTo>
                  <a:pt x="9910" y="12701"/>
                  <a:pt x="9868" y="12532"/>
                  <a:pt x="9811" y="12347"/>
                </a:cubicBezTo>
                <a:lnTo>
                  <a:pt x="8787" y="12392"/>
                </a:lnTo>
                <a:cubicBezTo>
                  <a:pt x="7880" y="14909"/>
                  <a:pt x="7606" y="15155"/>
                  <a:pt x="5071" y="15803"/>
                </a:cubicBezTo>
                <a:cubicBezTo>
                  <a:pt x="5101" y="16482"/>
                  <a:pt x="5115" y="17162"/>
                  <a:pt x="5158" y="17918"/>
                </a:cubicBezTo>
                <a:cubicBezTo>
                  <a:pt x="5474" y="17886"/>
                  <a:pt x="5777" y="17857"/>
                  <a:pt x="6066" y="17825"/>
                </a:cubicBezTo>
                <a:cubicBezTo>
                  <a:pt x="6253" y="17794"/>
                  <a:pt x="6426" y="17794"/>
                  <a:pt x="6613" y="17794"/>
                </a:cubicBezTo>
                <a:cubicBezTo>
                  <a:pt x="6714" y="17794"/>
                  <a:pt x="6815" y="17839"/>
                  <a:pt x="6872" y="17918"/>
                </a:cubicBezTo>
                <a:cubicBezTo>
                  <a:pt x="6944" y="17995"/>
                  <a:pt x="6988" y="18087"/>
                  <a:pt x="6988" y="18196"/>
                </a:cubicBezTo>
                <a:cubicBezTo>
                  <a:pt x="7003" y="18304"/>
                  <a:pt x="6988" y="18412"/>
                  <a:pt x="6931" y="18505"/>
                </a:cubicBezTo>
                <a:cubicBezTo>
                  <a:pt x="6874" y="18597"/>
                  <a:pt x="6788" y="18658"/>
                  <a:pt x="6701" y="18690"/>
                </a:cubicBezTo>
                <a:cubicBezTo>
                  <a:pt x="6543" y="18735"/>
                  <a:pt x="6385" y="18767"/>
                  <a:pt x="6198" y="18767"/>
                </a:cubicBezTo>
                <a:cubicBezTo>
                  <a:pt x="5882" y="18782"/>
                  <a:pt x="5549" y="18767"/>
                  <a:pt x="5204" y="18767"/>
                </a:cubicBezTo>
                <a:cubicBezTo>
                  <a:pt x="5233" y="19291"/>
                  <a:pt x="5248" y="19785"/>
                  <a:pt x="5275" y="20248"/>
                </a:cubicBezTo>
                <a:cubicBezTo>
                  <a:pt x="5290" y="20464"/>
                  <a:pt x="5305" y="20665"/>
                  <a:pt x="5290" y="20880"/>
                </a:cubicBezTo>
                <a:cubicBezTo>
                  <a:pt x="5290" y="21004"/>
                  <a:pt x="5261" y="21126"/>
                  <a:pt x="5218" y="21234"/>
                </a:cubicBezTo>
                <a:cubicBezTo>
                  <a:pt x="5147" y="21435"/>
                  <a:pt x="5016" y="21573"/>
                  <a:pt x="4816" y="21573"/>
                </a:cubicBezTo>
                <a:cubicBezTo>
                  <a:pt x="4729" y="21573"/>
                  <a:pt x="4628" y="21541"/>
                  <a:pt x="4557" y="21480"/>
                </a:cubicBezTo>
                <a:cubicBezTo>
                  <a:pt x="4485" y="21419"/>
                  <a:pt x="4426" y="21327"/>
                  <a:pt x="4413" y="21248"/>
                </a:cubicBezTo>
                <a:cubicBezTo>
                  <a:pt x="4369" y="21094"/>
                  <a:pt x="4327" y="20955"/>
                  <a:pt x="4327" y="20801"/>
                </a:cubicBezTo>
                <a:cubicBezTo>
                  <a:pt x="4298" y="20261"/>
                  <a:pt x="4283" y="19720"/>
                  <a:pt x="4255" y="19180"/>
                </a:cubicBezTo>
                <a:cubicBezTo>
                  <a:pt x="4255" y="19056"/>
                  <a:pt x="4241" y="18934"/>
                  <a:pt x="4226" y="18763"/>
                </a:cubicBezTo>
                <a:lnTo>
                  <a:pt x="3318" y="18763"/>
                </a:lnTo>
                <a:cubicBezTo>
                  <a:pt x="3145" y="18763"/>
                  <a:pt x="2987" y="18731"/>
                  <a:pt x="2814" y="18702"/>
                </a:cubicBezTo>
                <a:cubicBezTo>
                  <a:pt x="2728" y="18686"/>
                  <a:pt x="2642" y="18625"/>
                  <a:pt x="2585" y="18548"/>
                </a:cubicBezTo>
                <a:cubicBezTo>
                  <a:pt x="2528" y="18471"/>
                  <a:pt x="2498" y="18379"/>
                  <a:pt x="2513" y="18270"/>
                </a:cubicBezTo>
                <a:cubicBezTo>
                  <a:pt x="2542" y="18069"/>
                  <a:pt x="2656" y="17945"/>
                  <a:pt x="2903" y="17945"/>
                </a:cubicBezTo>
                <a:cubicBezTo>
                  <a:pt x="3278" y="17930"/>
                  <a:pt x="3638" y="17945"/>
                  <a:pt x="3983" y="17930"/>
                </a:cubicBezTo>
                <a:cubicBezTo>
                  <a:pt x="4070" y="17930"/>
                  <a:pt x="4141" y="17914"/>
                  <a:pt x="4228" y="17898"/>
                </a:cubicBezTo>
                <a:lnTo>
                  <a:pt x="4228" y="15815"/>
                </a:lnTo>
                <a:cubicBezTo>
                  <a:pt x="3969" y="15783"/>
                  <a:pt x="3651" y="15769"/>
                  <a:pt x="3349" y="15706"/>
                </a:cubicBezTo>
                <a:cubicBezTo>
                  <a:pt x="1578" y="15352"/>
                  <a:pt x="468" y="14101"/>
                  <a:pt x="107" y="12126"/>
                </a:cubicBezTo>
                <a:cubicBezTo>
                  <a:pt x="-23" y="11478"/>
                  <a:pt x="-36" y="10814"/>
                  <a:pt x="78" y="10151"/>
                </a:cubicBezTo>
                <a:cubicBezTo>
                  <a:pt x="194" y="9503"/>
                  <a:pt x="423" y="8869"/>
                  <a:pt x="754" y="8329"/>
                </a:cubicBezTo>
                <a:cubicBezTo>
                  <a:pt x="942" y="8036"/>
                  <a:pt x="1171" y="7758"/>
                  <a:pt x="1445" y="7541"/>
                </a:cubicBezTo>
                <a:cubicBezTo>
                  <a:pt x="2122" y="6939"/>
                  <a:pt x="2973" y="6568"/>
                  <a:pt x="3851" y="6444"/>
                </a:cubicBezTo>
                <a:cubicBezTo>
                  <a:pt x="4167" y="6413"/>
                  <a:pt x="4470" y="6368"/>
                  <a:pt x="4786" y="6336"/>
                </a:cubicBezTo>
                <a:cubicBezTo>
                  <a:pt x="4959" y="5934"/>
                  <a:pt x="5132" y="5519"/>
                  <a:pt x="5349" y="5117"/>
                </a:cubicBezTo>
                <a:cubicBezTo>
                  <a:pt x="5450" y="4885"/>
                  <a:pt x="5608" y="4654"/>
                  <a:pt x="5766" y="4469"/>
                </a:cubicBezTo>
                <a:cubicBezTo>
                  <a:pt x="6442" y="3774"/>
                  <a:pt x="7279" y="3295"/>
                  <a:pt x="8201" y="3094"/>
                </a:cubicBezTo>
                <a:cubicBezTo>
                  <a:pt x="9050" y="2894"/>
                  <a:pt x="9931" y="2941"/>
                  <a:pt x="10780" y="3203"/>
                </a:cubicBezTo>
                <a:cubicBezTo>
                  <a:pt x="11182" y="3327"/>
                  <a:pt x="11572" y="3541"/>
                  <a:pt x="11989" y="3727"/>
                </a:cubicBezTo>
                <a:cubicBezTo>
                  <a:pt x="12018" y="3711"/>
                  <a:pt x="12075" y="3650"/>
                  <a:pt x="12119" y="3587"/>
                </a:cubicBezTo>
                <a:cubicBezTo>
                  <a:pt x="12912" y="2722"/>
                  <a:pt x="13689" y="1858"/>
                  <a:pt x="14540" y="916"/>
                </a:cubicBezTo>
                <a:cubicBezTo>
                  <a:pt x="14338" y="901"/>
                  <a:pt x="14209" y="885"/>
                  <a:pt x="14064" y="885"/>
                </a:cubicBezTo>
                <a:cubicBezTo>
                  <a:pt x="13775" y="869"/>
                  <a:pt x="13487" y="885"/>
                  <a:pt x="13215" y="853"/>
                </a:cubicBezTo>
                <a:cubicBezTo>
                  <a:pt x="12956" y="838"/>
                  <a:pt x="12798" y="684"/>
                  <a:pt x="12798" y="452"/>
                </a:cubicBezTo>
                <a:cubicBezTo>
                  <a:pt x="12798" y="235"/>
                  <a:pt x="12956" y="81"/>
                  <a:pt x="13229" y="66"/>
                </a:cubicBezTo>
                <a:cubicBezTo>
                  <a:pt x="13733" y="50"/>
                  <a:pt x="14253" y="66"/>
                  <a:pt x="14742" y="50"/>
                </a:cubicBezTo>
                <a:cubicBezTo>
                  <a:pt x="15045" y="50"/>
                  <a:pt x="15347" y="18"/>
                  <a:pt x="15635" y="5"/>
                </a:cubicBezTo>
                <a:cubicBezTo>
                  <a:pt x="16025" y="-27"/>
                  <a:pt x="16198" y="113"/>
                  <a:pt x="16269" y="515"/>
                </a:cubicBezTo>
                <a:cubicBezTo>
                  <a:pt x="16370" y="1162"/>
                  <a:pt x="16471" y="1810"/>
                  <a:pt x="16528" y="2445"/>
                </a:cubicBezTo>
                <a:cubicBezTo>
                  <a:pt x="16572" y="2799"/>
                  <a:pt x="16370" y="3092"/>
                  <a:pt x="16082" y="3124"/>
                </a:cubicBezTo>
                <a:cubicBezTo>
                  <a:pt x="15793" y="3155"/>
                  <a:pt x="15563" y="2878"/>
                  <a:pt x="15563" y="2476"/>
                </a:cubicBezTo>
                <a:cubicBezTo>
                  <a:pt x="15578" y="2059"/>
                  <a:pt x="15549" y="1659"/>
                  <a:pt x="15519" y="1241"/>
                </a:cubicBezTo>
                <a:cubicBezTo>
                  <a:pt x="14483" y="2307"/>
                  <a:pt x="13531" y="3388"/>
                  <a:pt x="12581" y="4390"/>
                </a:cubicBezTo>
                <a:close/>
                <a:moveTo>
                  <a:pt x="10633" y="12222"/>
                </a:moveTo>
                <a:cubicBezTo>
                  <a:pt x="10704" y="12855"/>
                  <a:pt x="10949" y="13457"/>
                  <a:pt x="11338" y="13936"/>
                </a:cubicBezTo>
                <a:cubicBezTo>
                  <a:pt x="11728" y="14414"/>
                  <a:pt x="12246" y="14753"/>
                  <a:pt x="12809" y="14924"/>
                </a:cubicBezTo>
                <a:cubicBezTo>
                  <a:pt x="13773" y="15202"/>
                  <a:pt x="14738" y="15110"/>
                  <a:pt x="15690" y="14800"/>
                </a:cubicBezTo>
                <a:cubicBezTo>
                  <a:pt x="16425" y="14554"/>
                  <a:pt x="16944" y="14028"/>
                  <a:pt x="17247" y="13256"/>
                </a:cubicBezTo>
                <a:cubicBezTo>
                  <a:pt x="17449" y="12746"/>
                  <a:pt x="17563" y="12191"/>
                  <a:pt x="17563" y="11636"/>
                </a:cubicBezTo>
                <a:cubicBezTo>
                  <a:pt x="17592" y="10478"/>
                  <a:pt x="17333" y="9428"/>
                  <a:pt x="16628" y="8534"/>
                </a:cubicBezTo>
                <a:cubicBezTo>
                  <a:pt x="16368" y="8195"/>
                  <a:pt x="16051" y="7931"/>
                  <a:pt x="15648" y="7809"/>
                </a:cubicBezTo>
                <a:cubicBezTo>
                  <a:pt x="15157" y="7669"/>
                  <a:pt x="14668" y="7577"/>
                  <a:pt x="14165" y="7470"/>
                </a:cubicBezTo>
                <a:cubicBezTo>
                  <a:pt x="13977" y="7439"/>
                  <a:pt x="13775" y="7470"/>
                  <a:pt x="13588" y="7470"/>
                </a:cubicBezTo>
                <a:cubicBezTo>
                  <a:pt x="13516" y="9755"/>
                  <a:pt x="12912" y="11592"/>
                  <a:pt x="10634" y="12224"/>
                </a:cubicBezTo>
                <a:lnTo>
                  <a:pt x="10634" y="12224"/>
                </a:lnTo>
                <a:close/>
                <a:moveTo>
                  <a:pt x="7795" y="12315"/>
                </a:moveTo>
                <a:cubicBezTo>
                  <a:pt x="7766" y="12284"/>
                  <a:pt x="7723" y="12270"/>
                  <a:pt x="7694" y="12238"/>
                </a:cubicBezTo>
                <a:cubicBezTo>
                  <a:pt x="7650" y="12207"/>
                  <a:pt x="7608" y="12207"/>
                  <a:pt x="7551" y="12193"/>
                </a:cubicBezTo>
                <a:cubicBezTo>
                  <a:pt x="6499" y="11854"/>
                  <a:pt x="5707" y="11159"/>
                  <a:pt x="5246" y="10094"/>
                </a:cubicBezTo>
                <a:cubicBezTo>
                  <a:pt x="5058" y="9631"/>
                  <a:pt x="4930" y="9168"/>
                  <a:pt x="4814" y="8674"/>
                </a:cubicBezTo>
                <a:cubicBezTo>
                  <a:pt x="4728" y="8272"/>
                  <a:pt x="4713" y="7856"/>
                  <a:pt x="4671" y="7439"/>
                </a:cubicBezTo>
                <a:cubicBezTo>
                  <a:pt x="3849" y="7285"/>
                  <a:pt x="3230" y="7423"/>
                  <a:pt x="2408" y="7886"/>
                </a:cubicBezTo>
                <a:cubicBezTo>
                  <a:pt x="1846" y="8195"/>
                  <a:pt x="1399" y="8689"/>
                  <a:pt x="1140" y="9306"/>
                </a:cubicBezTo>
                <a:cubicBezTo>
                  <a:pt x="578" y="10556"/>
                  <a:pt x="708" y="11791"/>
                  <a:pt x="1184" y="13026"/>
                </a:cubicBezTo>
                <a:cubicBezTo>
                  <a:pt x="1602" y="14076"/>
                  <a:pt x="2366" y="14694"/>
                  <a:pt x="3403" y="14893"/>
                </a:cubicBezTo>
                <a:cubicBezTo>
                  <a:pt x="4252" y="15047"/>
                  <a:pt x="5145" y="14985"/>
                  <a:pt x="5981" y="14708"/>
                </a:cubicBezTo>
                <a:cubicBezTo>
                  <a:pt x="7104" y="14353"/>
                  <a:pt x="7595" y="13473"/>
                  <a:pt x="7797" y="12315"/>
                </a:cubicBezTo>
                <a:lnTo>
                  <a:pt x="7797" y="12315"/>
                </a:lnTo>
                <a:close/>
                <a:moveTo>
                  <a:pt x="5634" y="6527"/>
                </a:moveTo>
                <a:cubicBezTo>
                  <a:pt x="5836" y="6572"/>
                  <a:pt x="6009" y="6620"/>
                  <a:pt x="6181" y="6667"/>
                </a:cubicBezTo>
                <a:cubicBezTo>
                  <a:pt x="6643" y="6791"/>
                  <a:pt x="7075" y="7006"/>
                  <a:pt x="7405" y="7362"/>
                </a:cubicBezTo>
                <a:cubicBezTo>
                  <a:pt x="8341" y="8396"/>
                  <a:pt x="8861" y="9601"/>
                  <a:pt x="8888" y="11051"/>
                </a:cubicBezTo>
                <a:lnTo>
                  <a:pt x="8888" y="11590"/>
                </a:lnTo>
                <a:lnTo>
                  <a:pt x="9695" y="11513"/>
                </a:lnTo>
                <a:cubicBezTo>
                  <a:pt x="9695" y="9290"/>
                  <a:pt x="10517" y="7685"/>
                  <a:pt x="12491" y="6805"/>
                </a:cubicBezTo>
                <a:cubicBezTo>
                  <a:pt x="12187" y="5755"/>
                  <a:pt x="11756" y="4814"/>
                  <a:pt x="10761" y="4351"/>
                </a:cubicBezTo>
                <a:cubicBezTo>
                  <a:pt x="9969" y="3981"/>
                  <a:pt x="9091" y="3872"/>
                  <a:pt x="8240" y="4012"/>
                </a:cubicBezTo>
                <a:cubicBezTo>
                  <a:pt x="7448" y="4152"/>
                  <a:pt x="6713" y="4568"/>
                  <a:pt x="6194" y="5278"/>
                </a:cubicBezTo>
                <a:cubicBezTo>
                  <a:pt x="5891" y="5649"/>
                  <a:pt x="5718" y="6066"/>
                  <a:pt x="5632" y="6529"/>
                </a:cubicBezTo>
                <a:lnTo>
                  <a:pt x="5632" y="6529"/>
                </a:lnTo>
                <a:close/>
                <a:moveTo>
                  <a:pt x="5490" y="7608"/>
                </a:moveTo>
                <a:cubicBezTo>
                  <a:pt x="5461" y="9692"/>
                  <a:pt x="6571" y="11204"/>
                  <a:pt x="7852" y="11389"/>
                </a:cubicBezTo>
                <a:cubicBezTo>
                  <a:pt x="8010" y="10015"/>
                  <a:pt x="7132" y="7839"/>
                  <a:pt x="5490" y="7608"/>
                </a:cubicBezTo>
                <a:lnTo>
                  <a:pt x="5490" y="7608"/>
                </a:lnTo>
                <a:close/>
                <a:moveTo>
                  <a:pt x="12549" y="7762"/>
                </a:moveTo>
                <a:cubicBezTo>
                  <a:pt x="11153" y="8364"/>
                  <a:pt x="10230" y="9985"/>
                  <a:pt x="10504" y="11313"/>
                </a:cubicBezTo>
                <a:cubicBezTo>
                  <a:pt x="11930" y="11112"/>
                  <a:pt x="12651" y="9383"/>
                  <a:pt x="12549" y="7762"/>
                </a:cubicBezTo>
                <a:lnTo>
                  <a:pt x="12549" y="77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5" name="Google Shape;2185;p40"/>
          <p:cNvSpPr/>
          <p:nvPr/>
        </p:nvSpPr>
        <p:spPr>
          <a:xfrm>
            <a:off x="1675690" y="2776156"/>
            <a:ext cx="122424" cy="196330"/>
          </a:xfrm>
          <a:custGeom>
            <a:rect b="b" l="l" r="r" t="t"/>
            <a:pathLst>
              <a:path extrusionOk="0" h="21451" w="21017">
                <a:moveTo>
                  <a:pt x="12036" y="13223"/>
                </a:moveTo>
                <a:cubicBezTo>
                  <a:pt x="12106" y="14244"/>
                  <a:pt x="12171" y="15201"/>
                  <a:pt x="12241" y="16247"/>
                </a:cubicBezTo>
                <a:cubicBezTo>
                  <a:pt x="13131" y="16203"/>
                  <a:pt x="13846" y="16139"/>
                  <a:pt x="14635" y="16095"/>
                </a:cubicBezTo>
                <a:cubicBezTo>
                  <a:pt x="14975" y="16050"/>
                  <a:pt x="15284" y="16050"/>
                  <a:pt x="15659" y="16073"/>
                </a:cubicBezTo>
                <a:cubicBezTo>
                  <a:pt x="16139" y="16117"/>
                  <a:pt x="16514" y="16289"/>
                  <a:pt x="16614" y="16616"/>
                </a:cubicBezTo>
                <a:cubicBezTo>
                  <a:pt x="16684" y="16769"/>
                  <a:pt x="16614" y="16922"/>
                  <a:pt x="16479" y="17074"/>
                </a:cubicBezTo>
                <a:cubicBezTo>
                  <a:pt x="16344" y="17227"/>
                  <a:pt x="16139" y="17291"/>
                  <a:pt x="15899" y="17357"/>
                </a:cubicBezTo>
                <a:cubicBezTo>
                  <a:pt x="15524" y="17421"/>
                  <a:pt x="15149" y="17466"/>
                  <a:pt x="14705" y="17466"/>
                </a:cubicBezTo>
                <a:cubicBezTo>
                  <a:pt x="13955" y="17488"/>
                  <a:pt x="13235" y="17466"/>
                  <a:pt x="12415" y="17466"/>
                </a:cubicBezTo>
                <a:lnTo>
                  <a:pt x="12415" y="18073"/>
                </a:lnTo>
                <a:cubicBezTo>
                  <a:pt x="12485" y="18811"/>
                  <a:pt x="12551" y="19530"/>
                  <a:pt x="12551" y="20249"/>
                </a:cubicBezTo>
                <a:cubicBezTo>
                  <a:pt x="12551" y="20510"/>
                  <a:pt x="12481" y="20748"/>
                  <a:pt x="12346" y="21009"/>
                </a:cubicBezTo>
                <a:cubicBezTo>
                  <a:pt x="12276" y="21140"/>
                  <a:pt x="12141" y="21270"/>
                  <a:pt x="12006" y="21337"/>
                </a:cubicBezTo>
                <a:cubicBezTo>
                  <a:pt x="11801" y="21423"/>
                  <a:pt x="11631" y="21467"/>
                  <a:pt x="11391" y="21445"/>
                </a:cubicBezTo>
                <a:cubicBezTo>
                  <a:pt x="11186" y="21445"/>
                  <a:pt x="10981" y="21400"/>
                  <a:pt x="10811" y="21314"/>
                </a:cubicBezTo>
                <a:cubicBezTo>
                  <a:pt x="10641" y="21251"/>
                  <a:pt x="10536" y="21117"/>
                  <a:pt x="10471" y="21009"/>
                </a:cubicBezTo>
                <a:cubicBezTo>
                  <a:pt x="10366" y="20812"/>
                  <a:pt x="10266" y="20596"/>
                  <a:pt x="10266" y="20379"/>
                </a:cubicBezTo>
                <a:cubicBezTo>
                  <a:pt x="10196" y="19619"/>
                  <a:pt x="10161" y="18900"/>
                  <a:pt x="10096" y="18140"/>
                </a:cubicBezTo>
                <a:cubicBezTo>
                  <a:pt x="10061" y="17943"/>
                  <a:pt x="10096" y="17749"/>
                  <a:pt x="10096" y="17466"/>
                </a:cubicBezTo>
                <a:lnTo>
                  <a:pt x="9036" y="17466"/>
                </a:lnTo>
                <a:cubicBezTo>
                  <a:pt x="8286" y="17443"/>
                  <a:pt x="7567" y="17443"/>
                  <a:pt x="6817" y="17402"/>
                </a:cubicBezTo>
                <a:cubicBezTo>
                  <a:pt x="6237" y="17357"/>
                  <a:pt x="5962" y="17096"/>
                  <a:pt x="5962" y="16813"/>
                </a:cubicBezTo>
                <a:cubicBezTo>
                  <a:pt x="5997" y="16508"/>
                  <a:pt x="6272" y="16336"/>
                  <a:pt x="6917" y="16336"/>
                </a:cubicBezTo>
                <a:cubicBezTo>
                  <a:pt x="7907" y="16314"/>
                  <a:pt x="8901" y="16336"/>
                  <a:pt x="9961" y="16336"/>
                </a:cubicBezTo>
                <a:cubicBezTo>
                  <a:pt x="10030" y="15315"/>
                  <a:pt x="10065" y="14335"/>
                  <a:pt x="10131" y="13312"/>
                </a:cubicBezTo>
                <a:cubicBezTo>
                  <a:pt x="9791" y="13289"/>
                  <a:pt x="9446" y="13248"/>
                  <a:pt x="9071" y="13248"/>
                </a:cubicBezTo>
                <a:cubicBezTo>
                  <a:pt x="4288" y="13031"/>
                  <a:pt x="1245" y="11139"/>
                  <a:pt x="290" y="8244"/>
                </a:cubicBezTo>
                <a:cubicBezTo>
                  <a:pt x="-50" y="7309"/>
                  <a:pt x="-85" y="6330"/>
                  <a:pt x="155" y="5372"/>
                </a:cubicBezTo>
                <a:cubicBezTo>
                  <a:pt x="429" y="4437"/>
                  <a:pt x="975" y="3524"/>
                  <a:pt x="1794" y="2720"/>
                </a:cubicBezTo>
                <a:cubicBezTo>
                  <a:pt x="2134" y="2414"/>
                  <a:pt x="2514" y="2131"/>
                  <a:pt x="2958" y="1870"/>
                </a:cubicBezTo>
                <a:cubicBezTo>
                  <a:pt x="4768" y="849"/>
                  <a:pt x="7061" y="239"/>
                  <a:pt x="9451" y="64"/>
                </a:cubicBezTo>
                <a:cubicBezTo>
                  <a:pt x="12049" y="-133"/>
                  <a:pt x="14543" y="108"/>
                  <a:pt x="16797" y="999"/>
                </a:cubicBezTo>
                <a:cubicBezTo>
                  <a:pt x="17962" y="1457"/>
                  <a:pt x="18711" y="2173"/>
                  <a:pt x="19361" y="2914"/>
                </a:cubicBezTo>
                <a:cubicBezTo>
                  <a:pt x="21515" y="5350"/>
                  <a:pt x="21515" y="7850"/>
                  <a:pt x="19671" y="10353"/>
                </a:cubicBezTo>
                <a:cubicBezTo>
                  <a:pt x="18476" y="11941"/>
                  <a:pt x="16287" y="12745"/>
                  <a:pt x="13654" y="13073"/>
                </a:cubicBezTo>
                <a:cubicBezTo>
                  <a:pt x="13209" y="13073"/>
                  <a:pt x="12694" y="13139"/>
                  <a:pt x="12049" y="13225"/>
                </a:cubicBezTo>
                <a:close/>
                <a:moveTo>
                  <a:pt x="9302" y="1346"/>
                </a:moveTo>
                <a:cubicBezTo>
                  <a:pt x="8108" y="1238"/>
                  <a:pt x="6704" y="1673"/>
                  <a:pt x="5339" y="2195"/>
                </a:cubicBezTo>
                <a:cubicBezTo>
                  <a:pt x="4279" y="2586"/>
                  <a:pt x="3460" y="3130"/>
                  <a:pt x="2910" y="3827"/>
                </a:cubicBezTo>
                <a:cubicBezTo>
                  <a:pt x="1406" y="5653"/>
                  <a:pt x="1681" y="7459"/>
                  <a:pt x="2841" y="9285"/>
                </a:cubicBezTo>
                <a:cubicBezTo>
                  <a:pt x="3796" y="10742"/>
                  <a:pt x="5574" y="11635"/>
                  <a:pt x="8034" y="11916"/>
                </a:cubicBezTo>
                <a:cubicBezTo>
                  <a:pt x="10253" y="12199"/>
                  <a:pt x="12442" y="12046"/>
                  <a:pt x="14595" y="11588"/>
                </a:cubicBezTo>
                <a:cubicBezTo>
                  <a:pt x="15930" y="11283"/>
                  <a:pt x="17024" y="10739"/>
                  <a:pt x="17604" y="9957"/>
                </a:cubicBezTo>
                <a:cubicBezTo>
                  <a:pt x="19348" y="7628"/>
                  <a:pt x="19209" y="5389"/>
                  <a:pt x="16954" y="3214"/>
                </a:cubicBezTo>
                <a:cubicBezTo>
                  <a:pt x="16440" y="2670"/>
                  <a:pt x="15655" y="2256"/>
                  <a:pt x="14766" y="1995"/>
                </a:cubicBezTo>
                <a:cubicBezTo>
                  <a:pt x="13126" y="1538"/>
                  <a:pt x="11487" y="1321"/>
                  <a:pt x="9298" y="1343"/>
                </a:cubicBezTo>
                <a:lnTo>
                  <a:pt x="9298" y="13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6" name="Google Shape;2186;p40"/>
          <p:cNvSpPr/>
          <p:nvPr/>
        </p:nvSpPr>
        <p:spPr>
          <a:xfrm>
            <a:off x="1904256" y="2767559"/>
            <a:ext cx="213390" cy="214059"/>
          </a:xfrm>
          <a:custGeom>
            <a:rect b="b" l="l" r="r" t="t"/>
            <a:pathLst>
              <a:path extrusionOk="0" h="21422" w="21339">
                <a:moveTo>
                  <a:pt x="19870" y="7096"/>
                </a:moveTo>
                <a:lnTo>
                  <a:pt x="15850" y="11082"/>
                </a:lnTo>
                <a:cubicBezTo>
                  <a:pt x="16168" y="11700"/>
                  <a:pt x="16508" y="12239"/>
                  <a:pt x="16747" y="12836"/>
                </a:cubicBezTo>
                <a:cubicBezTo>
                  <a:pt x="17544" y="14870"/>
                  <a:pt x="17404" y="16881"/>
                  <a:pt x="16429" y="18813"/>
                </a:cubicBezTo>
                <a:cubicBezTo>
                  <a:pt x="15931" y="19789"/>
                  <a:pt x="15096" y="20546"/>
                  <a:pt x="14039" y="20884"/>
                </a:cubicBezTo>
                <a:cubicBezTo>
                  <a:pt x="12488" y="21482"/>
                  <a:pt x="10776" y="21581"/>
                  <a:pt x="9163" y="21184"/>
                </a:cubicBezTo>
                <a:cubicBezTo>
                  <a:pt x="7032" y="20646"/>
                  <a:pt x="5798" y="19212"/>
                  <a:pt x="5262" y="17160"/>
                </a:cubicBezTo>
                <a:cubicBezTo>
                  <a:pt x="5143" y="16741"/>
                  <a:pt x="5082" y="16324"/>
                  <a:pt x="4983" y="15884"/>
                </a:cubicBezTo>
                <a:cubicBezTo>
                  <a:pt x="4703" y="15826"/>
                  <a:pt x="4406" y="15765"/>
                  <a:pt x="4127" y="15686"/>
                </a:cubicBezTo>
                <a:cubicBezTo>
                  <a:pt x="2037" y="15109"/>
                  <a:pt x="843" y="13693"/>
                  <a:pt x="264" y="11662"/>
                </a:cubicBezTo>
                <a:cubicBezTo>
                  <a:pt x="-254" y="9768"/>
                  <a:pt x="-15" y="7996"/>
                  <a:pt x="1041" y="6341"/>
                </a:cubicBezTo>
                <a:cubicBezTo>
                  <a:pt x="1181" y="6102"/>
                  <a:pt x="1379" y="5884"/>
                  <a:pt x="1580" y="5665"/>
                </a:cubicBezTo>
                <a:cubicBezTo>
                  <a:pt x="2514" y="4808"/>
                  <a:pt x="3670" y="4211"/>
                  <a:pt x="4924" y="3931"/>
                </a:cubicBezTo>
                <a:cubicBezTo>
                  <a:pt x="6098" y="3692"/>
                  <a:pt x="7294" y="3733"/>
                  <a:pt x="8429" y="4071"/>
                </a:cubicBezTo>
                <a:cubicBezTo>
                  <a:pt x="8985" y="4231"/>
                  <a:pt x="9524" y="4508"/>
                  <a:pt x="9943" y="4689"/>
                </a:cubicBezTo>
                <a:lnTo>
                  <a:pt x="13646" y="1102"/>
                </a:lnTo>
                <a:lnTo>
                  <a:pt x="12152" y="1102"/>
                </a:lnTo>
                <a:cubicBezTo>
                  <a:pt x="11972" y="1102"/>
                  <a:pt x="11794" y="1082"/>
                  <a:pt x="11614" y="1061"/>
                </a:cubicBezTo>
                <a:cubicBezTo>
                  <a:pt x="11495" y="1021"/>
                  <a:pt x="11416" y="983"/>
                  <a:pt x="11335" y="881"/>
                </a:cubicBezTo>
                <a:cubicBezTo>
                  <a:pt x="11274" y="802"/>
                  <a:pt x="11215" y="683"/>
                  <a:pt x="11215" y="581"/>
                </a:cubicBezTo>
                <a:cubicBezTo>
                  <a:pt x="11215" y="479"/>
                  <a:pt x="11256" y="383"/>
                  <a:pt x="11335" y="281"/>
                </a:cubicBezTo>
                <a:cubicBezTo>
                  <a:pt x="11396" y="202"/>
                  <a:pt x="11495" y="141"/>
                  <a:pt x="11614" y="100"/>
                </a:cubicBezTo>
                <a:cubicBezTo>
                  <a:pt x="11754" y="60"/>
                  <a:pt x="11893" y="60"/>
                  <a:pt x="12051" y="60"/>
                </a:cubicBezTo>
                <a:cubicBezTo>
                  <a:pt x="13105" y="39"/>
                  <a:pt x="14161" y="19"/>
                  <a:pt x="15236" y="1"/>
                </a:cubicBezTo>
                <a:cubicBezTo>
                  <a:pt x="15733" y="-19"/>
                  <a:pt x="15992" y="161"/>
                  <a:pt x="16071" y="660"/>
                </a:cubicBezTo>
                <a:cubicBezTo>
                  <a:pt x="16211" y="1496"/>
                  <a:pt x="16350" y="2332"/>
                  <a:pt x="16429" y="3151"/>
                </a:cubicBezTo>
                <a:cubicBezTo>
                  <a:pt x="16490" y="3629"/>
                  <a:pt x="16170" y="4028"/>
                  <a:pt x="15771" y="4028"/>
                </a:cubicBezTo>
                <a:cubicBezTo>
                  <a:pt x="15413" y="4028"/>
                  <a:pt x="15093" y="3670"/>
                  <a:pt x="15076" y="3212"/>
                </a:cubicBezTo>
                <a:cubicBezTo>
                  <a:pt x="15076" y="2673"/>
                  <a:pt x="15055" y="2157"/>
                  <a:pt x="15015" y="1618"/>
                </a:cubicBezTo>
                <a:cubicBezTo>
                  <a:pt x="13521" y="2854"/>
                  <a:pt x="12229" y="4267"/>
                  <a:pt x="10834" y="5604"/>
                </a:cubicBezTo>
                <a:cubicBezTo>
                  <a:pt x="11611" y="6700"/>
                  <a:pt x="12147" y="7915"/>
                  <a:pt x="12249" y="9310"/>
                </a:cubicBezTo>
                <a:cubicBezTo>
                  <a:pt x="13204" y="9509"/>
                  <a:pt x="14179" y="9649"/>
                  <a:pt x="14895" y="10246"/>
                </a:cubicBezTo>
                <a:lnTo>
                  <a:pt x="18537" y="6679"/>
                </a:lnTo>
                <a:cubicBezTo>
                  <a:pt x="18418" y="6639"/>
                  <a:pt x="18319" y="6639"/>
                  <a:pt x="18179" y="6621"/>
                </a:cubicBezTo>
                <a:cubicBezTo>
                  <a:pt x="17742" y="6601"/>
                  <a:pt x="17323" y="6601"/>
                  <a:pt x="16886" y="6580"/>
                </a:cubicBezTo>
                <a:cubicBezTo>
                  <a:pt x="16389" y="6560"/>
                  <a:pt x="16150" y="6382"/>
                  <a:pt x="16150" y="6062"/>
                </a:cubicBezTo>
                <a:cubicBezTo>
                  <a:pt x="16170" y="5744"/>
                  <a:pt x="16409" y="5584"/>
                  <a:pt x="16927" y="5563"/>
                </a:cubicBezTo>
                <a:lnTo>
                  <a:pt x="17684" y="5563"/>
                </a:lnTo>
                <a:cubicBezTo>
                  <a:pt x="18499" y="5543"/>
                  <a:pt x="19296" y="5523"/>
                  <a:pt x="20112" y="5505"/>
                </a:cubicBezTo>
                <a:cubicBezTo>
                  <a:pt x="20650" y="5485"/>
                  <a:pt x="20889" y="5645"/>
                  <a:pt x="20968" y="6181"/>
                </a:cubicBezTo>
                <a:cubicBezTo>
                  <a:pt x="21107" y="7038"/>
                  <a:pt x="21247" y="7874"/>
                  <a:pt x="21326" y="8751"/>
                </a:cubicBezTo>
                <a:cubicBezTo>
                  <a:pt x="21346" y="8850"/>
                  <a:pt x="21346" y="8949"/>
                  <a:pt x="21305" y="9031"/>
                </a:cubicBezTo>
                <a:cubicBezTo>
                  <a:pt x="21265" y="9130"/>
                  <a:pt x="21244" y="9211"/>
                  <a:pt x="21186" y="9290"/>
                </a:cubicBezTo>
                <a:cubicBezTo>
                  <a:pt x="21125" y="9369"/>
                  <a:pt x="21067" y="9430"/>
                  <a:pt x="20988" y="9488"/>
                </a:cubicBezTo>
                <a:cubicBezTo>
                  <a:pt x="20909" y="9529"/>
                  <a:pt x="20808" y="9567"/>
                  <a:pt x="20709" y="9587"/>
                </a:cubicBezTo>
                <a:cubicBezTo>
                  <a:pt x="20350" y="9628"/>
                  <a:pt x="20030" y="9308"/>
                  <a:pt x="20013" y="8871"/>
                </a:cubicBezTo>
                <a:cubicBezTo>
                  <a:pt x="20013" y="8751"/>
                  <a:pt x="20013" y="8652"/>
                  <a:pt x="20033" y="8553"/>
                </a:cubicBezTo>
                <a:cubicBezTo>
                  <a:pt x="20033" y="8372"/>
                  <a:pt x="20053" y="8194"/>
                  <a:pt x="20033" y="8014"/>
                </a:cubicBezTo>
                <a:cubicBezTo>
                  <a:pt x="20013" y="7734"/>
                  <a:pt x="19992" y="7495"/>
                  <a:pt x="19954" y="7216"/>
                </a:cubicBezTo>
                <a:lnTo>
                  <a:pt x="19876" y="7096"/>
                </a:lnTo>
                <a:close/>
                <a:moveTo>
                  <a:pt x="10814" y="9267"/>
                </a:moveTo>
                <a:cubicBezTo>
                  <a:pt x="10834" y="9209"/>
                  <a:pt x="10855" y="9148"/>
                  <a:pt x="10855" y="9069"/>
                </a:cubicBezTo>
                <a:cubicBezTo>
                  <a:pt x="10814" y="8888"/>
                  <a:pt x="10794" y="8710"/>
                  <a:pt x="10735" y="8550"/>
                </a:cubicBezTo>
                <a:cubicBezTo>
                  <a:pt x="10217" y="6857"/>
                  <a:pt x="9303" y="5581"/>
                  <a:pt x="7411" y="5202"/>
                </a:cubicBezTo>
                <a:cubicBezTo>
                  <a:pt x="5917" y="4923"/>
                  <a:pt x="4465" y="4923"/>
                  <a:pt x="3131" y="5800"/>
                </a:cubicBezTo>
                <a:cubicBezTo>
                  <a:pt x="2535" y="6179"/>
                  <a:pt x="2057" y="6636"/>
                  <a:pt x="1737" y="7254"/>
                </a:cubicBezTo>
                <a:cubicBezTo>
                  <a:pt x="701" y="9305"/>
                  <a:pt x="960" y="11278"/>
                  <a:pt x="2174" y="13131"/>
                </a:cubicBezTo>
                <a:cubicBezTo>
                  <a:pt x="2791" y="14128"/>
                  <a:pt x="3807" y="14606"/>
                  <a:pt x="5021" y="14745"/>
                </a:cubicBezTo>
                <a:cubicBezTo>
                  <a:pt x="5458" y="11339"/>
                  <a:pt x="7548" y="9664"/>
                  <a:pt x="10814" y="9265"/>
                </a:cubicBezTo>
                <a:close/>
                <a:moveTo>
                  <a:pt x="12287" y="10721"/>
                </a:moveTo>
                <a:cubicBezTo>
                  <a:pt x="12246" y="10920"/>
                  <a:pt x="12208" y="11100"/>
                  <a:pt x="12168" y="11278"/>
                </a:cubicBezTo>
                <a:cubicBezTo>
                  <a:pt x="11690" y="13708"/>
                  <a:pt x="10415" y="15302"/>
                  <a:pt x="7789" y="15722"/>
                </a:cubicBezTo>
                <a:cubicBezTo>
                  <a:pt x="7251" y="15821"/>
                  <a:pt x="6695" y="15861"/>
                  <a:pt x="6057" y="15940"/>
                </a:cubicBezTo>
                <a:cubicBezTo>
                  <a:pt x="6255" y="16558"/>
                  <a:pt x="6357" y="17155"/>
                  <a:pt x="6596" y="17715"/>
                </a:cubicBezTo>
                <a:cubicBezTo>
                  <a:pt x="7152" y="19049"/>
                  <a:pt x="8168" y="19868"/>
                  <a:pt x="9582" y="20165"/>
                </a:cubicBezTo>
                <a:cubicBezTo>
                  <a:pt x="10895" y="20445"/>
                  <a:pt x="12190" y="20285"/>
                  <a:pt x="13445" y="19865"/>
                </a:cubicBezTo>
                <a:cubicBezTo>
                  <a:pt x="14222" y="19585"/>
                  <a:pt x="14839" y="19087"/>
                  <a:pt x="15197" y="18350"/>
                </a:cubicBezTo>
                <a:cubicBezTo>
                  <a:pt x="16193" y="16217"/>
                  <a:pt x="16132" y="14145"/>
                  <a:pt x="14778" y="12173"/>
                </a:cubicBezTo>
                <a:cubicBezTo>
                  <a:pt x="14240" y="11336"/>
                  <a:pt x="13384" y="10879"/>
                  <a:pt x="12289" y="10719"/>
                </a:cubicBezTo>
                <a:close/>
                <a:moveTo>
                  <a:pt x="10855" y="10561"/>
                </a:moveTo>
                <a:cubicBezTo>
                  <a:pt x="8086" y="10363"/>
                  <a:pt x="6037" y="12653"/>
                  <a:pt x="6136" y="14745"/>
                </a:cubicBezTo>
                <a:cubicBezTo>
                  <a:pt x="9003" y="14845"/>
                  <a:pt x="10735" y="13510"/>
                  <a:pt x="10855" y="105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7" name="Google Shape;2187;p40"/>
          <p:cNvSpPr/>
          <p:nvPr/>
        </p:nvSpPr>
        <p:spPr>
          <a:xfrm>
            <a:off x="2223620" y="2813397"/>
            <a:ext cx="122429" cy="121580"/>
          </a:xfrm>
          <a:custGeom>
            <a:rect b="b" l="l" r="r" t="t"/>
            <a:pathLst>
              <a:path extrusionOk="0" h="21172" w="21054">
                <a:moveTo>
                  <a:pt x="21051" y="10742"/>
                </a:moveTo>
                <a:cubicBezTo>
                  <a:pt x="21086" y="12405"/>
                  <a:pt x="20776" y="14068"/>
                  <a:pt x="20126" y="15629"/>
                </a:cubicBezTo>
                <a:cubicBezTo>
                  <a:pt x="19169" y="18093"/>
                  <a:pt x="17422" y="19685"/>
                  <a:pt x="14955" y="20481"/>
                </a:cubicBezTo>
                <a:cubicBezTo>
                  <a:pt x="12557" y="21241"/>
                  <a:pt x="9989" y="21383"/>
                  <a:pt x="7561" y="20861"/>
                </a:cubicBezTo>
                <a:cubicBezTo>
                  <a:pt x="4072" y="20100"/>
                  <a:pt x="1845" y="17951"/>
                  <a:pt x="714" y="14550"/>
                </a:cubicBezTo>
                <a:cubicBezTo>
                  <a:pt x="-483" y="11012"/>
                  <a:pt x="-212" y="7584"/>
                  <a:pt x="1810" y="4391"/>
                </a:cubicBezTo>
                <a:cubicBezTo>
                  <a:pt x="2255" y="3732"/>
                  <a:pt x="2801" y="3109"/>
                  <a:pt x="3417" y="2622"/>
                </a:cubicBezTo>
                <a:cubicBezTo>
                  <a:pt x="5129" y="1269"/>
                  <a:pt x="7046" y="473"/>
                  <a:pt x="9203" y="128"/>
                </a:cubicBezTo>
                <a:cubicBezTo>
                  <a:pt x="11496" y="-217"/>
                  <a:pt x="13619" y="163"/>
                  <a:pt x="15741" y="924"/>
                </a:cubicBezTo>
                <a:cubicBezTo>
                  <a:pt x="16938" y="1375"/>
                  <a:pt x="17829" y="2277"/>
                  <a:pt x="18584" y="3246"/>
                </a:cubicBezTo>
                <a:cubicBezTo>
                  <a:pt x="20226" y="5532"/>
                  <a:pt x="21117" y="7996"/>
                  <a:pt x="21047" y="10733"/>
                </a:cubicBezTo>
                <a:close/>
                <a:moveTo>
                  <a:pt x="10164" y="2215"/>
                </a:moveTo>
                <a:cubicBezTo>
                  <a:pt x="7666" y="2388"/>
                  <a:pt x="6810" y="2631"/>
                  <a:pt x="5338" y="3569"/>
                </a:cubicBezTo>
                <a:cubicBezTo>
                  <a:pt x="4277" y="4192"/>
                  <a:pt x="3456" y="5095"/>
                  <a:pt x="2906" y="6169"/>
                </a:cubicBezTo>
                <a:cubicBezTo>
                  <a:pt x="1399" y="9079"/>
                  <a:pt x="1639" y="11958"/>
                  <a:pt x="2836" y="14869"/>
                </a:cubicBezTo>
                <a:cubicBezTo>
                  <a:pt x="3792" y="17190"/>
                  <a:pt x="5574" y="18614"/>
                  <a:pt x="8037" y="19061"/>
                </a:cubicBezTo>
                <a:cubicBezTo>
                  <a:pt x="10260" y="19512"/>
                  <a:pt x="12453" y="19269"/>
                  <a:pt x="14610" y="18539"/>
                </a:cubicBezTo>
                <a:cubicBezTo>
                  <a:pt x="15946" y="18053"/>
                  <a:pt x="17042" y="17186"/>
                  <a:pt x="17623" y="15939"/>
                </a:cubicBezTo>
                <a:cubicBezTo>
                  <a:pt x="19370" y="12193"/>
                  <a:pt x="19230" y="8553"/>
                  <a:pt x="16903" y="5121"/>
                </a:cubicBezTo>
                <a:cubicBezTo>
                  <a:pt x="16387" y="4325"/>
                  <a:pt x="15636" y="3631"/>
                  <a:pt x="14745" y="3215"/>
                </a:cubicBezTo>
                <a:cubicBezTo>
                  <a:pt x="13138" y="2521"/>
                  <a:pt x="11461" y="2176"/>
                  <a:pt x="10160" y="22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8" name="Google Shape;2188;p40"/>
          <p:cNvSpPr/>
          <p:nvPr/>
        </p:nvSpPr>
        <p:spPr>
          <a:xfrm>
            <a:off x="2452355" y="2739676"/>
            <a:ext cx="207158" cy="268045"/>
          </a:xfrm>
          <a:custGeom>
            <a:rect b="b" l="l" r="r" t="t"/>
            <a:pathLst>
              <a:path extrusionOk="0" h="21560" w="21329">
                <a:moveTo>
                  <a:pt x="14863" y="3815"/>
                </a:moveTo>
                <a:cubicBezTo>
                  <a:pt x="14905" y="3782"/>
                  <a:pt x="14986" y="3719"/>
                  <a:pt x="15067" y="3655"/>
                </a:cubicBezTo>
                <a:cubicBezTo>
                  <a:pt x="16173" y="2775"/>
                  <a:pt x="17282" y="1878"/>
                  <a:pt x="18428" y="949"/>
                </a:cubicBezTo>
                <a:cubicBezTo>
                  <a:pt x="18305" y="916"/>
                  <a:pt x="18182" y="916"/>
                  <a:pt x="18059" y="902"/>
                </a:cubicBezTo>
                <a:cubicBezTo>
                  <a:pt x="17588" y="885"/>
                  <a:pt x="17097" y="885"/>
                  <a:pt x="16602" y="869"/>
                </a:cubicBezTo>
                <a:cubicBezTo>
                  <a:pt x="16192" y="853"/>
                  <a:pt x="15946" y="693"/>
                  <a:pt x="15967" y="452"/>
                </a:cubicBezTo>
                <a:cubicBezTo>
                  <a:pt x="15988" y="227"/>
                  <a:pt x="16213" y="68"/>
                  <a:pt x="16644" y="52"/>
                </a:cubicBezTo>
                <a:cubicBezTo>
                  <a:pt x="17217" y="35"/>
                  <a:pt x="17792" y="52"/>
                  <a:pt x="18365" y="52"/>
                </a:cubicBezTo>
                <a:cubicBezTo>
                  <a:pt x="18919" y="35"/>
                  <a:pt x="19432" y="19"/>
                  <a:pt x="19984" y="5"/>
                </a:cubicBezTo>
                <a:cubicBezTo>
                  <a:pt x="20598" y="-28"/>
                  <a:pt x="20844" y="101"/>
                  <a:pt x="20946" y="564"/>
                </a:cubicBezTo>
                <a:cubicBezTo>
                  <a:pt x="21090" y="1237"/>
                  <a:pt x="21234" y="1909"/>
                  <a:pt x="21315" y="2567"/>
                </a:cubicBezTo>
                <a:cubicBezTo>
                  <a:pt x="21336" y="2646"/>
                  <a:pt x="21336" y="2726"/>
                  <a:pt x="21294" y="2791"/>
                </a:cubicBezTo>
                <a:cubicBezTo>
                  <a:pt x="21252" y="2871"/>
                  <a:pt x="21231" y="2936"/>
                  <a:pt x="21171" y="3000"/>
                </a:cubicBezTo>
                <a:cubicBezTo>
                  <a:pt x="21108" y="3063"/>
                  <a:pt x="21048" y="3112"/>
                  <a:pt x="20967" y="3159"/>
                </a:cubicBezTo>
                <a:cubicBezTo>
                  <a:pt x="20886" y="3192"/>
                  <a:pt x="20782" y="3222"/>
                  <a:pt x="20680" y="3239"/>
                </a:cubicBezTo>
                <a:cubicBezTo>
                  <a:pt x="20311" y="3271"/>
                  <a:pt x="19981" y="3014"/>
                  <a:pt x="19942" y="2663"/>
                </a:cubicBezTo>
                <a:cubicBezTo>
                  <a:pt x="19921" y="2567"/>
                  <a:pt x="19963" y="2503"/>
                  <a:pt x="19963" y="2407"/>
                </a:cubicBezTo>
                <a:cubicBezTo>
                  <a:pt x="19963" y="2039"/>
                  <a:pt x="19921" y="1670"/>
                  <a:pt x="19861" y="1318"/>
                </a:cubicBezTo>
                <a:cubicBezTo>
                  <a:pt x="18344" y="2328"/>
                  <a:pt x="16992" y="3447"/>
                  <a:pt x="15577" y="4536"/>
                </a:cubicBezTo>
                <a:cubicBezTo>
                  <a:pt x="15658" y="4632"/>
                  <a:pt x="15742" y="4744"/>
                  <a:pt x="15802" y="4824"/>
                </a:cubicBezTo>
                <a:cubicBezTo>
                  <a:pt x="17298" y="6650"/>
                  <a:pt x="17442" y="8554"/>
                  <a:pt x="16335" y="10524"/>
                </a:cubicBezTo>
                <a:cubicBezTo>
                  <a:pt x="15637" y="11741"/>
                  <a:pt x="14348" y="12381"/>
                  <a:pt x="12708" y="12638"/>
                </a:cubicBezTo>
                <a:cubicBezTo>
                  <a:pt x="12318" y="12702"/>
                  <a:pt x="12114" y="12830"/>
                  <a:pt x="11950" y="13118"/>
                </a:cubicBezTo>
                <a:cubicBezTo>
                  <a:pt x="11233" y="14399"/>
                  <a:pt x="9899" y="15088"/>
                  <a:pt x="8199" y="15359"/>
                </a:cubicBezTo>
                <a:cubicBezTo>
                  <a:pt x="7891" y="15406"/>
                  <a:pt x="7585" y="15455"/>
                  <a:pt x="7216" y="15504"/>
                </a:cubicBezTo>
                <a:cubicBezTo>
                  <a:pt x="7258" y="16226"/>
                  <a:pt x="7279" y="16930"/>
                  <a:pt x="7339" y="17699"/>
                </a:cubicBezTo>
                <a:cubicBezTo>
                  <a:pt x="7728" y="17666"/>
                  <a:pt x="8097" y="17666"/>
                  <a:pt x="8466" y="17635"/>
                </a:cubicBezTo>
                <a:cubicBezTo>
                  <a:pt x="8754" y="17603"/>
                  <a:pt x="9060" y="17588"/>
                  <a:pt x="9347" y="17588"/>
                </a:cubicBezTo>
                <a:cubicBezTo>
                  <a:pt x="9716" y="17605"/>
                  <a:pt x="9920" y="17764"/>
                  <a:pt x="9983" y="18005"/>
                </a:cubicBezTo>
                <a:cubicBezTo>
                  <a:pt x="10004" y="18134"/>
                  <a:pt x="9962" y="18246"/>
                  <a:pt x="9860" y="18356"/>
                </a:cubicBezTo>
                <a:cubicBezTo>
                  <a:pt x="9779" y="18452"/>
                  <a:pt x="9635" y="18532"/>
                  <a:pt x="9491" y="18565"/>
                </a:cubicBezTo>
                <a:cubicBezTo>
                  <a:pt x="9287" y="18597"/>
                  <a:pt x="9041" y="18612"/>
                  <a:pt x="8835" y="18612"/>
                </a:cubicBezTo>
                <a:cubicBezTo>
                  <a:pt x="8385" y="18628"/>
                  <a:pt x="7953" y="18612"/>
                  <a:pt x="7483" y="18612"/>
                </a:cubicBezTo>
                <a:lnTo>
                  <a:pt x="7483" y="19076"/>
                </a:lnTo>
                <a:cubicBezTo>
                  <a:pt x="7524" y="19635"/>
                  <a:pt x="7564" y="20164"/>
                  <a:pt x="7564" y="20724"/>
                </a:cubicBezTo>
                <a:cubicBezTo>
                  <a:pt x="7564" y="20949"/>
                  <a:pt x="7501" y="21157"/>
                  <a:pt x="7360" y="21349"/>
                </a:cubicBezTo>
                <a:cubicBezTo>
                  <a:pt x="7318" y="21413"/>
                  <a:pt x="7237" y="21478"/>
                  <a:pt x="7156" y="21509"/>
                </a:cubicBezTo>
                <a:cubicBezTo>
                  <a:pt x="7075" y="21539"/>
                  <a:pt x="6970" y="21572"/>
                  <a:pt x="6868" y="21556"/>
                </a:cubicBezTo>
                <a:cubicBezTo>
                  <a:pt x="6766" y="21556"/>
                  <a:pt x="6664" y="21523"/>
                  <a:pt x="6580" y="21492"/>
                </a:cubicBezTo>
                <a:cubicBezTo>
                  <a:pt x="6499" y="21460"/>
                  <a:pt x="6436" y="21396"/>
                  <a:pt x="6376" y="21333"/>
                </a:cubicBezTo>
                <a:cubicBezTo>
                  <a:pt x="6253" y="21174"/>
                  <a:pt x="6191" y="20982"/>
                  <a:pt x="6172" y="20804"/>
                </a:cubicBezTo>
                <a:cubicBezTo>
                  <a:pt x="6130" y="20244"/>
                  <a:pt x="6091" y="19715"/>
                  <a:pt x="6049" y="19155"/>
                </a:cubicBezTo>
                <a:cubicBezTo>
                  <a:pt x="6028" y="18996"/>
                  <a:pt x="6049" y="18851"/>
                  <a:pt x="6049" y="18626"/>
                </a:cubicBezTo>
                <a:lnTo>
                  <a:pt x="4737" y="18626"/>
                </a:lnTo>
                <a:cubicBezTo>
                  <a:pt x="4533" y="18626"/>
                  <a:pt x="4287" y="18610"/>
                  <a:pt x="4080" y="18579"/>
                </a:cubicBezTo>
                <a:cubicBezTo>
                  <a:pt x="3753" y="18532"/>
                  <a:pt x="3567" y="18354"/>
                  <a:pt x="3588" y="18132"/>
                </a:cubicBezTo>
                <a:cubicBezTo>
                  <a:pt x="3609" y="17909"/>
                  <a:pt x="3792" y="17780"/>
                  <a:pt x="4182" y="17780"/>
                </a:cubicBezTo>
                <a:cubicBezTo>
                  <a:pt x="4776" y="17764"/>
                  <a:pt x="5351" y="17780"/>
                  <a:pt x="5987" y="17780"/>
                </a:cubicBezTo>
                <a:cubicBezTo>
                  <a:pt x="6028" y="17029"/>
                  <a:pt x="6049" y="16307"/>
                  <a:pt x="6089" y="15554"/>
                </a:cubicBezTo>
                <a:cubicBezTo>
                  <a:pt x="5843" y="15521"/>
                  <a:pt x="5597" y="15507"/>
                  <a:pt x="5330" y="15490"/>
                </a:cubicBezTo>
                <a:cubicBezTo>
                  <a:pt x="2788" y="15314"/>
                  <a:pt x="1004" y="14146"/>
                  <a:pt x="309" y="12240"/>
                </a:cubicBezTo>
                <a:cubicBezTo>
                  <a:pt x="-264" y="10671"/>
                  <a:pt x="-60" y="9182"/>
                  <a:pt x="1088" y="7788"/>
                </a:cubicBezTo>
                <a:cubicBezTo>
                  <a:pt x="1334" y="7500"/>
                  <a:pt x="1643" y="7229"/>
                  <a:pt x="1969" y="7036"/>
                </a:cubicBezTo>
                <a:cubicBezTo>
                  <a:pt x="2770" y="6540"/>
                  <a:pt x="3609" y="6156"/>
                  <a:pt x="4614" y="5980"/>
                </a:cubicBezTo>
                <a:cubicBezTo>
                  <a:pt x="4737" y="5964"/>
                  <a:pt x="4859" y="5933"/>
                  <a:pt x="4961" y="5868"/>
                </a:cubicBezTo>
                <a:cubicBezTo>
                  <a:pt x="5063" y="5805"/>
                  <a:pt x="5147" y="5723"/>
                  <a:pt x="5165" y="5643"/>
                </a:cubicBezTo>
                <a:cubicBezTo>
                  <a:pt x="6047" y="4217"/>
                  <a:pt x="7626" y="3578"/>
                  <a:pt x="9491" y="3241"/>
                </a:cubicBezTo>
                <a:cubicBezTo>
                  <a:pt x="10720" y="3016"/>
                  <a:pt x="11910" y="3096"/>
                  <a:pt x="13100" y="3353"/>
                </a:cubicBezTo>
                <a:cubicBezTo>
                  <a:pt x="13694" y="3416"/>
                  <a:pt x="14248" y="3625"/>
                  <a:pt x="14863" y="3817"/>
                </a:cubicBezTo>
                <a:close/>
                <a:moveTo>
                  <a:pt x="4533" y="6936"/>
                </a:moveTo>
                <a:cubicBezTo>
                  <a:pt x="3426" y="7112"/>
                  <a:pt x="2338" y="7721"/>
                  <a:pt x="1847" y="8409"/>
                </a:cubicBezTo>
                <a:cubicBezTo>
                  <a:pt x="719" y="9995"/>
                  <a:pt x="965" y="11547"/>
                  <a:pt x="2032" y="13069"/>
                </a:cubicBezTo>
                <a:cubicBezTo>
                  <a:pt x="2482" y="13694"/>
                  <a:pt x="3222" y="14158"/>
                  <a:pt x="4083" y="14383"/>
                </a:cubicBezTo>
                <a:cubicBezTo>
                  <a:pt x="5743" y="14800"/>
                  <a:pt x="7404" y="14704"/>
                  <a:pt x="9002" y="14207"/>
                </a:cubicBezTo>
                <a:cubicBezTo>
                  <a:pt x="9781" y="13966"/>
                  <a:pt x="10315" y="13502"/>
                  <a:pt x="10663" y="12863"/>
                </a:cubicBezTo>
                <a:cubicBezTo>
                  <a:pt x="10354" y="12830"/>
                  <a:pt x="10069" y="12816"/>
                  <a:pt x="9802" y="12800"/>
                </a:cubicBezTo>
                <a:cubicBezTo>
                  <a:pt x="7116" y="12608"/>
                  <a:pt x="5333" y="11374"/>
                  <a:pt x="4676" y="9308"/>
                </a:cubicBezTo>
                <a:cubicBezTo>
                  <a:pt x="4472" y="8524"/>
                  <a:pt x="4451" y="7756"/>
                  <a:pt x="4533" y="6938"/>
                </a:cubicBezTo>
                <a:close/>
                <a:moveTo>
                  <a:pt x="12569" y="11709"/>
                </a:moveTo>
                <a:cubicBezTo>
                  <a:pt x="12692" y="11692"/>
                  <a:pt x="12836" y="11676"/>
                  <a:pt x="12959" y="11676"/>
                </a:cubicBezTo>
                <a:cubicBezTo>
                  <a:pt x="14086" y="11404"/>
                  <a:pt x="14845" y="10812"/>
                  <a:pt x="15255" y="9946"/>
                </a:cubicBezTo>
                <a:cubicBezTo>
                  <a:pt x="15726" y="8969"/>
                  <a:pt x="15810" y="7897"/>
                  <a:pt x="15459" y="6887"/>
                </a:cubicBezTo>
                <a:cubicBezTo>
                  <a:pt x="15132" y="5944"/>
                  <a:pt x="14578" y="5094"/>
                  <a:pt x="13409" y="4614"/>
                </a:cubicBezTo>
                <a:cubicBezTo>
                  <a:pt x="12159" y="4070"/>
                  <a:pt x="10765" y="3972"/>
                  <a:pt x="9371" y="4133"/>
                </a:cubicBezTo>
                <a:cubicBezTo>
                  <a:pt x="8346" y="4262"/>
                  <a:pt x="7422" y="4663"/>
                  <a:pt x="6727" y="5255"/>
                </a:cubicBezTo>
                <a:cubicBezTo>
                  <a:pt x="6583" y="5400"/>
                  <a:pt x="6439" y="5543"/>
                  <a:pt x="6295" y="5702"/>
                </a:cubicBezTo>
                <a:cubicBezTo>
                  <a:pt x="6808" y="5735"/>
                  <a:pt x="7218" y="5782"/>
                  <a:pt x="7647" y="5815"/>
                </a:cubicBezTo>
                <a:cubicBezTo>
                  <a:pt x="8816" y="5960"/>
                  <a:pt x="9923" y="6183"/>
                  <a:pt x="10762" y="6904"/>
                </a:cubicBezTo>
                <a:cubicBezTo>
                  <a:pt x="11644" y="7655"/>
                  <a:pt x="12237" y="8601"/>
                  <a:pt x="12483" y="9611"/>
                </a:cubicBezTo>
                <a:cubicBezTo>
                  <a:pt x="12669" y="10299"/>
                  <a:pt x="12648" y="10988"/>
                  <a:pt x="12564" y="11709"/>
                </a:cubicBezTo>
                <a:close/>
                <a:moveTo>
                  <a:pt x="11032" y="11901"/>
                </a:moveTo>
                <a:cubicBezTo>
                  <a:pt x="11073" y="11868"/>
                  <a:pt x="11094" y="11837"/>
                  <a:pt x="11113" y="11788"/>
                </a:cubicBezTo>
                <a:cubicBezTo>
                  <a:pt x="11440" y="10283"/>
                  <a:pt x="11092" y="8922"/>
                  <a:pt x="9781" y="7770"/>
                </a:cubicBezTo>
                <a:cubicBezTo>
                  <a:pt x="9434" y="7466"/>
                  <a:pt x="9002" y="7210"/>
                  <a:pt x="8490" y="7114"/>
                </a:cubicBezTo>
                <a:cubicBezTo>
                  <a:pt x="7773" y="6969"/>
                  <a:pt x="7033" y="6873"/>
                  <a:pt x="6274" y="6763"/>
                </a:cubicBezTo>
                <a:cubicBezTo>
                  <a:pt x="6110" y="6730"/>
                  <a:pt x="5906" y="6779"/>
                  <a:pt x="5741" y="6779"/>
                </a:cubicBezTo>
                <a:cubicBezTo>
                  <a:pt x="5699" y="6924"/>
                  <a:pt x="5660" y="7004"/>
                  <a:pt x="5618" y="7116"/>
                </a:cubicBezTo>
                <a:cubicBezTo>
                  <a:pt x="5393" y="8093"/>
                  <a:pt x="5660" y="9006"/>
                  <a:pt x="6110" y="9903"/>
                </a:cubicBezTo>
                <a:cubicBezTo>
                  <a:pt x="6847" y="11263"/>
                  <a:pt x="8610" y="12097"/>
                  <a:pt x="11029" y="119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9" name="Google Shape;2189;p40"/>
          <p:cNvSpPr/>
          <p:nvPr/>
        </p:nvSpPr>
        <p:spPr>
          <a:xfrm>
            <a:off x="2764945" y="2757337"/>
            <a:ext cx="160237" cy="232276"/>
          </a:xfrm>
          <a:custGeom>
            <a:rect b="b" l="l" r="r" t="t"/>
            <a:pathLst>
              <a:path extrusionOk="0" h="21522" w="21301">
                <a:moveTo>
                  <a:pt x="19718" y="1652"/>
                </a:moveTo>
                <a:lnTo>
                  <a:pt x="14450" y="5026"/>
                </a:lnTo>
                <a:cubicBezTo>
                  <a:pt x="14872" y="5579"/>
                  <a:pt x="15271" y="6040"/>
                  <a:pt x="15588" y="6539"/>
                </a:cubicBezTo>
                <a:cubicBezTo>
                  <a:pt x="16726" y="8403"/>
                  <a:pt x="16567" y="10264"/>
                  <a:pt x="15325" y="12090"/>
                </a:cubicBezTo>
                <a:cubicBezTo>
                  <a:pt x="14400" y="13436"/>
                  <a:pt x="12731" y="14119"/>
                  <a:pt x="10665" y="14415"/>
                </a:cubicBezTo>
                <a:cubicBezTo>
                  <a:pt x="10243" y="14470"/>
                  <a:pt x="9845" y="14526"/>
                  <a:pt x="9341" y="14582"/>
                </a:cubicBezTo>
                <a:cubicBezTo>
                  <a:pt x="9395" y="15432"/>
                  <a:pt x="9446" y="16241"/>
                  <a:pt x="9500" y="17110"/>
                </a:cubicBezTo>
                <a:cubicBezTo>
                  <a:pt x="10030" y="17072"/>
                  <a:pt x="10506" y="17056"/>
                  <a:pt x="10955" y="17037"/>
                </a:cubicBezTo>
                <a:cubicBezTo>
                  <a:pt x="11354" y="17018"/>
                  <a:pt x="11776" y="16964"/>
                  <a:pt x="12174" y="16999"/>
                </a:cubicBezTo>
                <a:cubicBezTo>
                  <a:pt x="12360" y="16999"/>
                  <a:pt x="12546" y="17053"/>
                  <a:pt x="12650" y="17147"/>
                </a:cubicBezTo>
                <a:cubicBezTo>
                  <a:pt x="12782" y="17239"/>
                  <a:pt x="12863" y="17350"/>
                  <a:pt x="12863" y="17479"/>
                </a:cubicBezTo>
                <a:cubicBezTo>
                  <a:pt x="12890" y="17590"/>
                  <a:pt x="12836" y="17738"/>
                  <a:pt x="12731" y="17830"/>
                </a:cubicBezTo>
                <a:cubicBezTo>
                  <a:pt x="12627" y="17940"/>
                  <a:pt x="12468" y="18013"/>
                  <a:pt x="12309" y="18051"/>
                </a:cubicBezTo>
                <a:cubicBezTo>
                  <a:pt x="12019" y="18105"/>
                  <a:pt x="11729" y="18143"/>
                  <a:pt x="11384" y="18143"/>
                </a:cubicBezTo>
                <a:cubicBezTo>
                  <a:pt x="10803" y="18162"/>
                  <a:pt x="10192" y="18143"/>
                  <a:pt x="9585" y="18143"/>
                </a:cubicBezTo>
                <a:cubicBezTo>
                  <a:pt x="9639" y="18806"/>
                  <a:pt x="9689" y="19435"/>
                  <a:pt x="9716" y="20042"/>
                </a:cubicBezTo>
                <a:cubicBezTo>
                  <a:pt x="9743" y="20301"/>
                  <a:pt x="9743" y="20576"/>
                  <a:pt x="9716" y="20835"/>
                </a:cubicBezTo>
                <a:cubicBezTo>
                  <a:pt x="9662" y="21240"/>
                  <a:pt x="9345" y="21480"/>
                  <a:pt x="8923" y="21517"/>
                </a:cubicBezTo>
                <a:cubicBezTo>
                  <a:pt x="8474" y="21555"/>
                  <a:pt x="8102" y="21315"/>
                  <a:pt x="7998" y="20873"/>
                </a:cubicBezTo>
                <a:cubicBezTo>
                  <a:pt x="7893" y="20357"/>
                  <a:pt x="7866" y="19802"/>
                  <a:pt x="7839" y="19287"/>
                </a:cubicBezTo>
                <a:cubicBezTo>
                  <a:pt x="7812" y="18936"/>
                  <a:pt x="7839" y="18566"/>
                  <a:pt x="7839" y="18124"/>
                </a:cubicBezTo>
                <a:lnTo>
                  <a:pt x="5826" y="18124"/>
                </a:lnTo>
                <a:cubicBezTo>
                  <a:pt x="5587" y="18124"/>
                  <a:pt x="5350" y="18086"/>
                  <a:pt x="5111" y="18051"/>
                </a:cubicBezTo>
                <a:cubicBezTo>
                  <a:pt x="4952" y="18013"/>
                  <a:pt x="4847" y="17940"/>
                  <a:pt x="4739" y="17868"/>
                </a:cubicBezTo>
                <a:cubicBezTo>
                  <a:pt x="4658" y="17776"/>
                  <a:pt x="4607" y="17665"/>
                  <a:pt x="4658" y="17555"/>
                </a:cubicBezTo>
                <a:cubicBezTo>
                  <a:pt x="4712" y="17296"/>
                  <a:pt x="4948" y="17185"/>
                  <a:pt x="5293" y="17185"/>
                </a:cubicBezTo>
                <a:cubicBezTo>
                  <a:pt x="5955" y="17185"/>
                  <a:pt x="6644" y="17185"/>
                  <a:pt x="7278" y="17166"/>
                </a:cubicBezTo>
                <a:cubicBezTo>
                  <a:pt x="7410" y="17166"/>
                  <a:pt x="7518" y="17147"/>
                  <a:pt x="7727" y="17129"/>
                </a:cubicBezTo>
                <a:cubicBezTo>
                  <a:pt x="7781" y="16317"/>
                  <a:pt x="7808" y="15486"/>
                  <a:pt x="7859" y="14601"/>
                </a:cubicBezTo>
                <a:cubicBezTo>
                  <a:pt x="7596" y="14582"/>
                  <a:pt x="7356" y="14547"/>
                  <a:pt x="7066" y="14528"/>
                </a:cubicBezTo>
                <a:cubicBezTo>
                  <a:pt x="3307" y="14345"/>
                  <a:pt x="978" y="12683"/>
                  <a:pt x="211" y="10267"/>
                </a:cubicBezTo>
                <a:cubicBezTo>
                  <a:pt x="-292" y="8608"/>
                  <a:pt x="106" y="7057"/>
                  <a:pt x="1403" y="5638"/>
                </a:cubicBezTo>
                <a:cubicBezTo>
                  <a:pt x="1747" y="5287"/>
                  <a:pt x="2197" y="4956"/>
                  <a:pt x="2673" y="4697"/>
                </a:cubicBezTo>
                <a:cubicBezTo>
                  <a:pt x="3942" y="3977"/>
                  <a:pt x="5479" y="3534"/>
                  <a:pt x="7093" y="3386"/>
                </a:cubicBezTo>
                <a:cubicBezTo>
                  <a:pt x="9314" y="3165"/>
                  <a:pt x="11408" y="3440"/>
                  <a:pt x="13339" y="4252"/>
                </a:cubicBezTo>
                <a:lnTo>
                  <a:pt x="18475" y="969"/>
                </a:lnTo>
                <a:lnTo>
                  <a:pt x="17709" y="969"/>
                </a:lnTo>
                <a:cubicBezTo>
                  <a:pt x="17128" y="988"/>
                  <a:pt x="16571" y="1007"/>
                  <a:pt x="15990" y="1007"/>
                </a:cubicBezTo>
                <a:cubicBezTo>
                  <a:pt x="15645" y="1007"/>
                  <a:pt x="15328" y="953"/>
                  <a:pt x="15328" y="675"/>
                </a:cubicBezTo>
                <a:cubicBezTo>
                  <a:pt x="15301" y="435"/>
                  <a:pt x="15568" y="343"/>
                  <a:pt x="15885" y="306"/>
                </a:cubicBezTo>
                <a:cubicBezTo>
                  <a:pt x="16044" y="287"/>
                  <a:pt x="16149" y="268"/>
                  <a:pt x="16307" y="268"/>
                </a:cubicBezTo>
                <a:cubicBezTo>
                  <a:pt x="17499" y="176"/>
                  <a:pt x="18664" y="84"/>
                  <a:pt x="19853" y="9"/>
                </a:cubicBezTo>
                <a:cubicBezTo>
                  <a:pt x="20832" y="-45"/>
                  <a:pt x="21095" y="120"/>
                  <a:pt x="21149" y="821"/>
                </a:cubicBezTo>
                <a:cubicBezTo>
                  <a:pt x="21203" y="1393"/>
                  <a:pt x="21230" y="1946"/>
                  <a:pt x="21281" y="2518"/>
                </a:cubicBezTo>
                <a:cubicBezTo>
                  <a:pt x="21308" y="2628"/>
                  <a:pt x="21308" y="2758"/>
                  <a:pt x="21281" y="2868"/>
                </a:cubicBezTo>
                <a:cubicBezTo>
                  <a:pt x="21254" y="3017"/>
                  <a:pt x="21149" y="3146"/>
                  <a:pt x="21018" y="3238"/>
                </a:cubicBezTo>
                <a:cubicBezTo>
                  <a:pt x="20859" y="3329"/>
                  <a:pt x="20673" y="3386"/>
                  <a:pt x="20460" y="3386"/>
                </a:cubicBezTo>
                <a:cubicBezTo>
                  <a:pt x="20275" y="3367"/>
                  <a:pt x="20089" y="3313"/>
                  <a:pt x="19957" y="3219"/>
                </a:cubicBezTo>
                <a:cubicBezTo>
                  <a:pt x="19799" y="3127"/>
                  <a:pt x="19745" y="2998"/>
                  <a:pt x="19718" y="2868"/>
                </a:cubicBezTo>
                <a:cubicBezTo>
                  <a:pt x="19691" y="2739"/>
                  <a:pt x="19718" y="2609"/>
                  <a:pt x="19745" y="2464"/>
                </a:cubicBezTo>
                <a:cubicBezTo>
                  <a:pt x="19772" y="2205"/>
                  <a:pt x="19799" y="1929"/>
                  <a:pt x="19826" y="1670"/>
                </a:cubicBezTo>
                <a:lnTo>
                  <a:pt x="19721" y="1652"/>
                </a:lnTo>
                <a:close/>
                <a:moveTo>
                  <a:pt x="7886" y="4511"/>
                </a:moveTo>
                <a:cubicBezTo>
                  <a:pt x="5955" y="4603"/>
                  <a:pt x="5266" y="4751"/>
                  <a:pt x="4155" y="5231"/>
                </a:cubicBezTo>
                <a:cubicBezTo>
                  <a:pt x="3334" y="5563"/>
                  <a:pt x="2700" y="6043"/>
                  <a:pt x="2274" y="6615"/>
                </a:cubicBezTo>
                <a:cubicBezTo>
                  <a:pt x="1136" y="8146"/>
                  <a:pt x="1322" y="9657"/>
                  <a:pt x="2220" y="11189"/>
                </a:cubicBezTo>
                <a:cubicBezTo>
                  <a:pt x="2936" y="12425"/>
                  <a:pt x="4310" y="13182"/>
                  <a:pt x="6191" y="13458"/>
                </a:cubicBezTo>
                <a:cubicBezTo>
                  <a:pt x="7964" y="13716"/>
                  <a:pt x="9709" y="13587"/>
                  <a:pt x="11404" y="13180"/>
                </a:cubicBezTo>
                <a:cubicBezTo>
                  <a:pt x="11881" y="13069"/>
                  <a:pt x="12330" y="12886"/>
                  <a:pt x="12755" y="12646"/>
                </a:cubicBezTo>
                <a:cubicBezTo>
                  <a:pt x="13127" y="12406"/>
                  <a:pt x="13471" y="12112"/>
                  <a:pt x="13680" y="11780"/>
                </a:cubicBezTo>
                <a:cubicBezTo>
                  <a:pt x="15031" y="9805"/>
                  <a:pt x="14923" y="7906"/>
                  <a:pt x="13150" y="6062"/>
                </a:cubicBezTo>
                <a:cubicBezTo>
                  <a:pt x="12752" y="5600"/>
                  <a:pt x="12144" y="5250"/>
                  <a:pt x="11455" y="5028"/>
                </a:cubicBezTo>
                <a:cubicBezTo>
                  <a:pt x="10186" y="4678"/>
                  <a:pt x="8916" y="4494"/>
                  <a:pt x="7883" y="4513"/>
                </a:cubicBezTo>
                <a:lnTo>
                  <a:pt x="7883" y="45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0" name="Google Shape;2190;p40"/>
          <p:cNvSpPr/>
          <p:nvPr/>
        </p:nvSpPr>
        <p:spPr>
          <a:xfrm>
            <a:off x="3032140" y="2776487"/>
            <a:ext cx="189480" cy="196753"/>
          </a:xfrm>
          <a:custGeom>
            <a:rect b="b" l="l" r="r" t="t"/>
            <a:pathLst>
              <a:path extrusionOk="0" h="21392" w="21112">
                <a:moveTo>
                  <a:pt x="13950" y="17432"/>
                </a:moveTo>
                <a:lnTo>
                  <a:pt x="8005" y="17432"/>
                </a:lnTo>
                <a:lnTo>
                  <a:pt x="8005" y="18037"/>
                </a:lnTo>
                <a:cubicBezTo>
                  <a:pt x="8050" y="18730"/>
                  <a:pt x="8073" y="19443"/>
                  <a:pt x="8115" y="20136"/>
                </a:cubicBezTo>
                <a:cubicBezTo>
                  <a:pt x="8138" y="20396"/>
                  <a:pt x="8093" y="20633"/>
                  <a:pt x="8027" y="20893"/>
                </a:cubicBezTo>
                <a:cubicBezTo>
                  <a:pt x="7940" y="21197"/>
                  <a:pt x="7716" y="21412"/>
                  <a:pt x="7362" y="21390"/>
                </a:cubicBezTo>
                <a:cubicBezTo>
                  <a:pt x="7229" y="21390"/>
                  <a:pt x="7074" y="21346"/>
                  <a:pt x="6963" y="21260"/>
                </a:cubicBezTo>
                <a:cubicBezTo>
                  <a:pt x="6853" y="21174"/>
                  <a:pt x="6763" y="21045"/>
                  <a:pt x="6743" y="20915"/>
                </a:cubicBezTo>
                <a:cubicBezTo>
                  <a:pt x="6675" y="20699"/>
                  <a:pt x="6632" y="20503"/>
                  <a:pt x="6610" y="20288"/>
                </a:cubicBezTo>
                <a:cubicBezTo>
                  <a:pt x="6564" y="19379"/>
                  <a:pt x="6499" y="18471"/>
                  <a:pt x="6454" y="17452"/>
                </a:cubicBezTo>
                <a:lnTo>
                  <a:pt x="5588" y="17452"/>
                </a:lnTo>
                <a:cubicBezTo>
                  <a:pt x="5212" y="17429"/>
                  <a:pt x="4813" y="17429"/>
                  <a:pt x="4456" y="17388"/>
                </a:cubicBezTo>
                <a:cubicBezTo>
                  <a:pt x="4057" y="17344"/>
                  <a:pt x="3837" y="17106"/>
                  <a:pt x="3856" y="16803"/>
                </a:cubicBezTo>
                <a:cubicBezTo>
                  <a:pt x="3879" y="16477"/>
                  <a:pt x="4077" y="16328"/>
                  <a:pt x="4544" y="16328"/>
                </a:cubicBezTo>
                <a:lnTo>
                  <a:pt x="6474" y="16328"/>
                </a:lnTo>
                <a:cubicBezTo>
                  <a:pt x="6519" y="15311"/>
                  <a:pt x="6542" y="14336"/>
                  <a:pt x="6584" y="13317"/>
                </a:cubicBezTo>
                <a:cubicBezTo>
                  <a:pt x="6364" y="13295"/>
                  <a:pt x="6140" y="13254"/>
                  <a:pt x="5897" y="13254"/>
                </a:cubicBezTo>
                <a:cubicBezTo>
                  <a:pt x="2747" y="13038"/>
                  <a:pt x="794" y="11111"/>
                  <a:pt x="175" y="8233"/>
                </a:cubicBezTo>
                <a:cubicBezTo>
                  <a:pt x="-46" y="7302"/>
                  <a:pt x="-46" y="6349"/>
                  <a:pt x="107" y="5418"/>
                </a:cubicBezTo>
                <a:cubicBezTo>
                  <a:pt x="285" y="4488"/>
                  <a:pt x="639" y="3601"/>
                  <a:pt x="1171" y="2800"/>
                </a:cubicBezTo>
                <a:cubicBezTo>
                  <a:pt x="1392" y="2474"/>
                  <a:pt x="1658" y="2173"/>
                  <a:pt x="1946" y="1933"/>
                </a:cubicBezTo>
                <a:cubicBezTo>
                  <a:pt x="3078" y="1002"/>
                  <a:pt x="4453" y="395"/>
                  <a:pt x="5939" y="201"/>
                </a:cubicBezTo>
                <a:cubicBezTo>
                  <a:pt x="7470" y="-14"/>
                  <a:pt x="8910" y="224"/>
                  <a:pt x="10331" y="765"/>
                </a:cubicBezTo>
                <a:cubicBezTo>
                  <a:pt x="10552" y="850"/>
                  <a:pt x="10730" y="939"/>
                  <a:pt x="11019" y="809"/>
                </a:cubicBezTo>
                <a:cubicBezTo>
                  <a:pt x="12793" y="-78"/>
                  <a:pt x="14678" y="-188"/>
                  <a:pt x="16607" y="246"/>
                </a:cubicBezTo>
                <a:cubicBezTo>
                  <a:pt x="17850" y="505"/>
                  <a:pt x="18936" y="1221"/>
                  <a:pt x="19647" y="2259"/>
                </a:cubicBezTo>
                <a:cubicBezTo>
                  <a:pt x="21398" y="4792"/>
                  <a:pt x="21554" y="7454"/>
                  <a:pt x="20247" y="10205"/>
                </a:cubicBezTo>
                <a:cubicBezTo>
                  <a:pt x="19471" y="11829"/>
                  <a:pt x="18051" y="12629"/>
                  <a:pt x="16322" y="12997"/>
                </a:cubicBezTo>
                <a:cubicBezTo>
                  <a:pt x="15988" y="13060"/>
                  <a:pt x="15634" y="13127"/>
                  <a:pt x="15235" y="13193"/>
                </a:cubicBezTo>
                <a:cubicBezTo>
                  <a:pt x="15280" y="14168"/>
                  <a:pt x="15303" y="15140"/>
                  <a:pt x="15368" y="16203"/>
                </a:cubicBezTo>
                <a:cubicBezTo>
                  <a:pt x="15945" y="16159"/>
                  <a:pt x="16455" y="16096"/>
                  <a:pt x="16964" y="16051"/>
                </a:cubicBezTo>
                <a:cubicBezTo>
                  <a:pt x="17185" y="16029"/>
                  <a:pt x="17386" y="16007"/>
                  <a:pt x="17629" y="16029"/>
                </a:cubicBezTo>
                <a:cubicBezTo>
                  <a:pt x="17762" y="16029"/>
                  <a:pt x="17895" y="16093"/>
                  <a:pt x="18005" y="16181"/>
                </a:cubicBezTo>
                <a:cubicBezTo>
                  <a:pt x="18116" y="16289"/>
                  <a:pt x="18184" y="16397"/>
                  <a:pt x="18206" y="16548"/>
                </a:cubicBezTo>
                <a:cubicBezTo>
                  <a:pt x="18252" y="16678"/>
                  <a:pt x="18229" y="16852"/>
                  <a:pt x="18161" y="16982"/>
                </a:cubicBezTo>
                <a:cubicBezTo>
                  <a:pt x="18093" y="17112"/>
                  <a:pt x="17960" y="17197"/>
                  <a:pt x="17827" y="17264"/>
                </a:cubicBezTo>
                <a:cubicBezTo>
                  <a:pt x="17561" y="17349"/>
                  <a:pt x="17295" y="17394"/>
                  <a:pt x="17006" y="17394"/>
                </a:cubicBezTo>
                <a:cubicBezTo>
                  <a:pt x="16520" y="17416"/>
                  <a:pt x="16008" y="17394"/>
                  <a:pt x="15498" y="17394"/>
                </a:cubicBezTo>
                <a:cubicBezTo>
                  <a:pt x="15543" y="18150"/>
                  <a:pt x="15566" y="18866"/>
                  <a:pt x="15609" y="19559"/>
                </a:cubicBezTo>
                <a:cubicBezTo>
                  <a:pt x="15631" y="19863"/>
                  <a:pt x="15631" y="20186"/>
                  <a:pt x="15609" y="20490"/>
                </a:cubicBezTo>
                <a:cubicBezTo>
                  <a:pt x="15563" y="20987"/>
                  <a:pt x="15297" y="21313"/>
                  <a:pt x="14944" y="21335"/>
                </a:cubicBezTo>
                <a:cubicBezTo>
                  <a:pt x="14545" y="21379"/>
                  <a:pt x="14233" y="21075"/>
                  <a:pt x="14168" y="20534"/>
                </a:cubicBezTo>
                <a:cubicBezTo>
                  <a:pt x="14100" y="19885"/>
                  <a:pt x="14058" y="19258"/>
                  <a:pt x="14035" y="18606"/>
                </a:cubicBezTo>
                <a:cubicBezTo>
                  <a:pt x="13925" y="18195"/>
                  <a:pt x="13947" y="17827"/>
                  <a:pt x="13947" y="17438"/>
                </a:cubicBezTo>
                <a:close/>
                <a:moveTo>
                  <a:pt x="9471" y="11608"/>
                </a:moveTo>
                <a:cubicBezTo>
                  <a:pt x="6853" y="8467"/>
                  <a:pt x="6743" y="5244"/>
                  <a:pt x="9159" y="1889"/>
                </a:cubicBezTo>
                <a:cubicBezTo>
                  <a:pt x="8806" y="1781"/>
                  <a:pt x="8472" y="1673"/>
                  <a:pt x="8118" y="1607"/>
                </a:cubicBezTo>
                <a:cubicBezTo>
                  <a:pt x="6564" y="1303"/>
                  <a:pt x="5079" y="1303"/>
                  <a:pt x="3661" y="2104"/>
                </a:cubicBezTo>
                <a:cubicBezTo>
                  <a:pt x="2795" y="2579"/>
                  <a:pt x="2130" y="3209"/>
                  <a:pt x="1708" y="4096"/>
                </a:cubicBezTo>
                <a:cubicBezTo>
                  <a:pt x="755" y="6109"/>
                  <a:pt x="1066" y="8056"/>
                  <a:pt x="2130" y="9917"/>
                </a:cubicBezTo>
                <a:cubicBezTo>
                  <a:pt x="2597" y="10740"/>
                  <a:pt x="3350" y="11345"/>
                  <a:pt x="4258" y="11649"/>
                </a:cubicBezTo>
                <a:cubicBezTo>
                  <a:pt x="5967" y="12320"/>
                  <a:pt x="7674" y="12146"/>
                  <a:pt x="9471" y="11605"/>
                </a:cubicBezTo>
                <a:close/>
                <a:moveTo>
                  <a:pt x="11868" y="11608"/>
                </a:moveTo>
                <a:cubicBezTo>
                  <a:pt x="12001" y="11652"/>
                  <a:pt x="12134" y="11715"/>
                  <a:pt x="12267" y="11737"/>
                </a:cubicBezTo>
                <a:cubicBezTo>
                  <a:pt x="13863" y="12127"/>
                  <a:pt x="15439" y="11975"/>
                  <a:pt x="16970" y="11434"/>
                </a:cubicBezTo>
                <a:cubicBezTo>
                  <a:pt x="17745" y="11152"/>
                  <a:pt x="18390" y="10589"/>
                  <a:pt x="18789" y="9895"/>
                </a:cubicBezTo>
                <a:cubicBezTo>
                  <a:pt x="19876" y="7948"/>
                  <a:pt x="19853" y="5046"/>
                  <a:pt x="18322" y="3076"/>
                </a:cubicBezTo>
                <a:cubicBezTo>
                  <a:pt x="17790" y="2383"/>
                  <a:pt x="17035" y="1886"/>
                  <a:pt x="16194" y="1649"/>
                </a:cubicBezTo>
                <a:cubicBezTo>
                  <a:pt x="15218" y="1389"/>
                  <a:pt x="14199" y="1281"/>
                  <a:pt x="13178" y="1345"/>
                </a:cubicBezTo>
                <a:cubicBezTo>
                  <a:pt x="12646" y="1367"/>
                  <a:pt x="12201" y="1541"/>
                  <a:pt x="11737" y="1734"/>
                </a:cubicBezTo>
                <a:cubicBezTo>
                  <a:pt x="14287" y="4745"/>
                  <a:pt x="14134" y="9031"/>
                  <a:pt x="11870" y="11605"/>
                </a:cubicBezTo>
                <a:lnTo>
                  <a:pt x="11870" y="11605"/>
                </a:lnTo>
                <a:close/>
                <a:moveTo>
                  <a:pt x="10272" y="2601"/>
                </a:moveTo>
                <a:cubicBezTo>
                  <a:pt x="7920" y="4419"/>
                  <a:pt x="8163" y="9528"/>
                  <a:pt x="10605" y="10892"/>
                </a:cubicBezTo>
                <a:cubicBezTo>
                  <a:pt x="12448" y="9442"/>
                  <a:pt x="12869" y="4767"/>
                  <a:pt x="10272" y="2601"/>
                </a:cubicBezTo>
                <a:lnTo>
                  <a:pt x="10272" y="2601"/>
                </a:lnTo>
                <a:close/>
                <a:moveTo>
                  <a:pt x="13953" y="16065"/>
                </a:moveTo>
                <a:lnTo>
                  <a:pt x="13953" y="13187"/>
                </a:lnTo>
                <a:cubicBezTo>
                  <a:pt x="13908" y="13165"/>
                  <a:pt x="13820" y="13143"/>
                  <a:pt x="13775" y="13143"/>
                </a:cubicBezTo>
                <a:cubicBezTo>
                  <a:pt x="12799" y="13099"/>
                  <a:pt x="11822" y="12906"/>
                  <a:pt x="10914" y="12538"/>
                </a:cubicBezTo>
                <a:cubicBezTo>
                  <a:pt x="10781" y="12475"/>
                  <a:pt x="10538" y="12538"/>
                  <a:pt x="10359" y="12583"/>
                </a:cubicBezTo>
                <a:cubicBezTo>
                  <a:pt x="9782" y="12734"/>
                  <a:pt x="9227" y="12908"/>
                  <a:pt x="8630" y="13058"/>
                </a:cubicBezTo>
                <a:cubicBezTo>
                  <a:pt x="8342" y="13121"/>
                  <a:pt x="8053" y="13187"/>
                  <a:pt x="7742" y="13254"/>
                </a:cubicBezTo>
                <a:cubicBezTo>
                  <a:pt x="7787" y="14206"/>
                  <a:pt x="7829" y="15137"/>
                  <a:pt x="7875" y="16046"/>
                </a:cubicBezTo>
                <a:lnTo>
                  <a:pt x="13953" y="16068"/>
                </a:lnTo>
                <a:lnTo>
                  <a:pt x="13953" y="160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1" name="Google Shape;2191;p40"/>
          <p:cNvSpPr/>
          <p:nvPr/>
        </p:nvSpPr>
        <p:spPr>
          <a:xfrm>
            <a:off x="3327959" y="2794253"/>
            <a:ext cx="164028" cy="159255"/>
          </a:xfrm>
          <a:custGeom>
            <a:rect b="b" l="l" r="r" t="t"/>
            <a:pathLst>
              <a:path extrusionOk="0" h="21355" w="21254">
                <a:moveTo>
                  <a:pt x="19298" y="2165"/>
                </a:moveTo>
                <a:cubicBezTo>
                  <a:pt x="17570" y="3954"/>
                  <a:pt x="15790" y="5715"/>
                  <a:pt x="14088" y="7507"/>
                </a:cubicBezTo>
                <a:cubicBezTo>
                  <a:pt x="14477" y="8280"/>
                  <a:pt x="14914" y="9002"/>
                  <a:pt x="15197" y="9775"/>
                </a:cubicBezTo>
                <a:cubicBezTo>
                  <a:pt x="16280" y="12500"/>
                  <a:pt x="16099" y="15168"/>
                  <a:pt x="14862" y="17784"/>
                </a:cubicBezTo>
                <a:cubicBezTo>
                  <a:pt x="14243" y="19119"/>
                  <a:pt x="13160" y="20134"/>
                  <a:pt x="11817" y="20614"/>
                </a:cubicBezTo>
                <a:cubicBezTo>
                  <a:pt x="9754" y="21442"/>
                  <a:pt x="7509" y="21575"/>
                  <a:pt x="5367" y="21016"/>
                </a:cubicBezTo>
                <a:cubicBezTo>
                  <a:pt x="2684" y="20294"/>
                  <a:pt x="1111" y="18427"/>
                  <a:pt x="361" y="15702"/>
                </a:cubicBezTo>
                <a:cubicBezTo>
                  <a:pt x="-337" y="13141"/>
                  <a:pt x="-28" y="10709"/>
                  <a:pt x="1342" y="8440"/>
                </a:cubicBezTo>
                <a:cubicBezTo>
                  <a:pt x="1523" y="8147"/>
                  <a:pt x="1730" y="7854"/>
                  <a:pt x="2013" y="7612"/>
                </a:cubicBezTo>
                <a:cubicBezTo>
                  <a:pt x="3224" y="6437"/>
                  <a:pt x="4722" y="5636"/>
                  <a:pt x="6347" y="5289"/>
                </a:cubicBezTo>
                <a:cubicBezTo>
                  <a:pt x="7868" y="4942"/>
                  <a:pt x="9418" y="5023"/>
                  <a:pt x="10889" y="5449"/>
                </a:cubicBezTo>
                <a:cubicBezTo>
                  <a:pt x="11610" y="5664"/>
                  <a:pt x="12308" y="6011"/>
                  <a:pt x="12953" y="6277"/>
                </a:cubicBezTo>
                <a:lnTo>
                  <a:pt x="17649" y="1576"/>
                </a:lnTo>
                <a:cubicBezTo>
                  <a:pt x="17495" y="1522"/>
                  <a:pt x="17340" y="1522"/>
                  <a:pt x="17185" y="1498"/>
                </a:cubicBezTo>
                <a:cubicBezTo>
                  <a:pt x="16669" y="1470"/>
                  <a:pt x="16178" y="1470"/>
                  <a:pt x="15665" y="1443"/>
                </a:cubicBezTo>
                <a:cubicBezTo>
                  <a:pt x="14891" y="1416"/>
                  <a:pt x="14556" y="1177"/>
                  <a:pt x="14582" y="748"/>
                </a:cubicBezTo>
                <a:cubicBezTo>
                  <a:pt x="14608" y="295"/>
                  <a:pt x="14944" y="108"/>
                  <a:pt x="15691" y="81"/>
                </a:cubicBezTo>
                <a:lnTo>
                  <a:pt x="16543" y="81"/>
                </a:lnTo>
                <a:cubicBezTo>
                  <a:pt x="17600" y="53"/>
                  <a:pt x="18633" y="26"/>
                  <a:pt x="19663" y="2"/>
                </a:cubicBezTo>
                <a:cubicBezTo>
                  <a:pt x="20361" y="-25"/>
                  <a:pt x="20671" y="190"/>
                  <a:pt x="20773" y="908"/>
                </a:cubicBezTo>
                <a:cubicBezTo>
                  <a:pt x="20954" y="2056"/>
                  <a:pt x="21135" y="3177"/>
                  <a:pt x="21237" y="4352"/>
                </a:cubicBezTo>
                <a:cubicBezTo>
                  <a:pt x="21263" y="4485"/>
                  <a:pt x="21263" y="4618"/>
                  <a:pt x="21210" y="4727"/>
                </a:cubicBezTo>
                <a:cubicBezTo>
                  <a:pt x="21158" y="4860"/>
                  <a:pt x="21131" y="4969"/>
                  <a:pt x="21056" y="5074"/>
                </a:cubicBezTo>
                <a:cubicBezTo>
                  <a:pt x="20977" y="5180"/>
                  <a:pt x="20901" y="5262"/>
                  <a:pt x="20799" y="5340"/>
                </a:cubicBezTo>
                <a:cubicBezTo>
                  <a:pt x="20697" y="5395"/>
                  <a:pt x="20565" y="5446"/>
                  <a:pt x="20437" y="5446"/>
                </a:cubicBezTo>
                <a:cubicBezTo>
                  <a:pt x="19973" y="5500"/>
                  <a:pt x="19558" y="5071"/>
                  <a:pt x="19509" y="4485"/>
                </a:cubicBezTo>
                <a:cubicBezTo>
                  <a:pt x="19509" y="4325"/>
                  <a:pt x="19509" y="4219"/>
                  <a:pt x="19535" y="4059"/>
                </a:cubicBezTo>
                <a:cubicBezTo>
                  <a:pt x="19535" y="3817"/>
                  <a:pt x="19561" y="3579"/>
                  <a:pt x="19561" y="3337"/>
                </a:cubicBezTo>
                <a:cubicBezTo>
                  <a:pt x="19535" y="2962"/>
                  <a:pt x="19509" y="2615"/>
                  <a:pt x="19459" y="2268"/>
                </a:cubicBezTo>
                <a:lnTo>
                  <a:pt x="19305" y="2162"/>
                </a:lnTo>
                <a:close/>
                <a:moveTo>
                  <a:pt x="7071" y="6757"/>
                </a:moveTo>
                <a:cubicBezTo>
                  <a:pt x="6298" y="6652"/>
                  <a:pt x="5291" y="7077"/>
                  <a:pt x="4284" y="7639"/>
                </a:cubicBezTo>
                <a:cubicBezTo>
                  <a:pt x="3277" y="8174"/>
                  <a:pt x="2477" y="9029"/>
                  <a:pt x="2013" y="10095"/>
                </a:cubicBezTo>
                <a:cubicBezTo>
                  <a:pt x="1032" y="12231"/>
                  <a:pt x="1239" y="14367"/>
                  <a:pt x="2066" y="16476"/>
                </a:cubicBezTo>
                <a:cubicBezTo>
                  <a:pt x="2763" y="18264"/>
                  <a:pt x="4129" y="19361"/>
                  <a:pt x="5962" y="19759"/>
                </a:cubicBezTo>
                <a:cubicBezTo>
                  <a:pt x="7664" y="20134"/>
                  <a:pt x="9342" y="19919"/>
                  <a:pt x="10968" y="19357"/>
                </a:cubicBezTo>
                <a:cubicBezTo>
                  <a:pt x="11459" y="19197"/>
                  <a:pt x="11949" y="18932"/>
                  <a:pt x="12334" y="18557"/>
                </a:cubicBezTo>
                <a:cubicBezTo>
                  <a:pt x="12719" y="18182"/>
                  <a:pt x="13032" y="17729"/>
                  <a:pt x="13262" y="17249"/>
                </a:cubicBezTo>
                <a:cubicBezTo>
                  <a:pt x="14473" y="14473"/>
                  <a:pt x="14424" y="11748"/>
                  <a:pt x="12798" y="9131"/>
                </a:cubicBezTo>
                <a:cubicBezTo>
                  <a:pt x="12360" y="8464"/>
                  <a:pt x="11817" y="7878"/>
                  <a:pt x="11123" y="7558"/>
                </a:cubicBezTo>
                <a:cubicBezTo>
                  <a:pt x="9935" y="6996"/>
                  <a:pt x="8724" y="6757"/>
                  <a:pt x="7071" y="6757"/>
                </a:cubicBezTo>
                <a:lnTo>
                  <a:pt x="7071" y="67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2" name="Google Shape;2192;p40"/>
          <p:cNvSpPr/>
          <p:nvPr/>
        </p:nvSpPr>
        <p:spPr>
          <a:xfrm>
            <a:off x="3597885" y="2762298"/>
            <a:ext cx="122094" cy="223869"/>
          </a:xfrm>
          <a:custGeom>
            <a:rect b="b" l="l" r="r" t="t"/>
            <a:pathLst>
              <a:path extrusionOk="0" h="21531" w="19950">
                <a:moveTo>
                  <a:pt x="9571" y="16979"/>
                </a:moveTo>
                <a:lnTo>
                  <a:pt x="9571" y="14355"/>
                </a:lnTo>
                <a:cubicBezTo>
                  <a:pt x="8953" y="14316"/>
                  <a:pt x="8239" y="14299"/>
                  <a:pt x="7554" y="14221"/>
                </a:cubicBezTo>
                <a:cubicBezTo>
                  <a:pt x="3554" y="13781"/>
                  <a:pt x="1048" y="12230"/>
                  <a:pt x="234" y="9779"/>
                </a:cubicBezTo>
                <a:cubicBezTo>
                  <a:pt x="-351" y="8094"/>
                  <a:pt x="168" y="6525"/>
                  <a:pt x="1699" y="5069"/>
                </a:cubicBezTo>
                <a:cubicBezTo>
                  <a:pt x="2317" y="4475"/>
                  <a:pt x="3226" y="4072"/>
                  <a:pt x="4206" y="3708"/>
                </a:cubicBezTo>
                <a:cubicBezTo>
                  <a:pt x="4401" y="3632"/>
                  <a:pt x="4662" y="3554"/>
                  <a:pt x="4953" y="3439"/>
                </a:cubicBezTo>
                <a:cubicBezTo>
                  <a:pt x="4529" y="3325"/>
                  <a:pt x="4239" y="3249"/>
                  <a:pt x="3878" y="3171"/>
                </a:cubicBezTo>
                <a:cubicBezTo>
                  <a:pt x="2380" y="2750"/>
                  <a:pt x="1147" y="2174"/>
                  <a:pt x="363" y="1294"/>
                </a:cubicBezTo>
                <a:cubicBezTo>
                  <a:pt x="234" y="1140"/>
                  <a:pt x="101" y="989"/>
                  <a:pt x="39" y="815"/>
                </a:cubicBezTo>
                <a:cubicBezTo>
                  <a:pt x="-27" y="566"/>
                  <a:pt x="39" y="317"/>
                  <a:pt x="496" y="202"/>
                </a:cubicBezTo>
                <a:cubicBezTo>
                  <a:pt x="952" y="87"/>
                  <a:pt x="1309" y="183"/>
                  <a:pt x="1604" y="393"/>
                </a:cubicBezTo>
                <a:cubicBezTo>
                  <a:pt x="1732" y="488"/>
                  <a:pt x="1832" y="583"/>
                  <a:pt x="1927" y="698"/>
                </a:cubicBezTo>
                <a:cubicBezTo>
                  <a:pt x="2579" y="1331"/>
                  <a:pt x="3554" y="1810"/>
                  <a:pt x="4691" y="2076"/>
                </a:cubicBezTo>
                <a:cubicBezTo>
                  <a:pt x="6189" y="2460"/>
                  <a:pt x="7783" y="2650"/>
                  <a:pt x="9409" y="2650"/>
                </a:cubicBezTo>
                <a:cubicBezTo>
                  <a:pt x="10808" y="2650"/>
                  <a:pt x="12140" y="2575"/>
                  <a:pt x="13443" y="2267"/>
                </a:cubicBezTo>
                <a:cubicBezTo>
                  <a:pt x="14580" y="1998"/>
                  <a:pt x="15493" y="1519"/>
                  <a:pt x="16111" y="906"/>
                </a:cubicBezTo>
                <a:cubicBezTo>
                  <a:pt x="16340" y="657"/>
                  <a:pt x="16601" y="447"/>
                  <a:pt x="16925" y="236"/>
                </a:cubicBezTo>
                <a:cubicBezTo>
                  <a:pt x="17249" y="46"/>
                  <a:pt x="17639" y="-69"/>
                  <a:pt x="18095" y="46"/>
                </a:cubicBezTo>
                <a:cubicBezTo>
                  <a:pt x="18585" y="180"/>
                  <a:pt x="18647" y="429"/>
                  <a:pt x="18552" y="696"/>
                </a:cubicBezTo>
                <a:cubicBezTo>
                  <a:pt x="18485" y="906"/>
                  <a:pt x="18390" y="1116"/>
                  <a:pt x="18257" y="1346"/>
                </a:cubicBezTo>
                <a:cubicBezTo>
                  <a:pt x="17767" y="1995"/>
                  <a:pt x="16954" y="2474"/>
                  <a:pt x="15979" y="2897"/>
                </a:cubicBezTo>
                <a:cubicBezTo>
                  <a:pt x="15717" y="3012"/>
                  <a:pt x="15460" y="3107"/>
                  <a:pt x="15165" y="3222"/>
                </a:cubicBezTo>
                <a:cubicBezTo>
                  <a:pt x="19655" y="4849"/>
                  <a:pt x="21249" y="8641"/>
                  <a:pt x="18809" y="11648"/>
                </a:cubicBezTo>
                <a:cubicBezTo>
                  <a:pt x="17639" y="13085"/>
                  <a:pt x="15589" y="13850"/>
                  <a:pt x="13020" y="14158"/>
                </a:cubicBezTo>
                <a:cubicBezTo>
                  <a:pt x="12501" y="14214"/>
                  <a:pt x="12011" y="14272"/>
                  <a:pt x="11393" y="14331"/>
                </a:cubicBezTo>
                <a:cubicBezTo>
                  <a:pt x="11459" y="15193"/>
                  <a:pt x="11522" y="16053"/>
                  <a:pt x="11588" y="16975"/>
                </a:cubicBezTo>
                <a:cubicBezTo>
                  <a:pt x="12402" y="16935"/>
                  <a:pt x="13115" y="16879"/>
                  <a:pt x="13800" y="16860"/>
                </a:cubicBezTo>
                <a:cubicBezTo>
                  <a:pt x="14124" y="16821"/>
                  <a:pt x="14514" y="16821"/>
                  <a:pt x="14842" y="16840"/>
                </a:cubicBezTo>
                <a:cubicBezTo>
                  <a:pt x="15070" y="16840"/>
                  <a:pt x="15298" y="16896"/>
                  <a:pt x="15427" y="16994"/>
                </a:cubicBezTo>
                <a:cubicBezTo>
                  <a:pt x="15589" y="17089"/>
                  <a:pt x="15688" y="17204"/>
                  <a:pt x="15688" y="17339"/>
                </a:cubicBezTo>
                <a:cubicBezTo>
                  <a:pt x="15721" y="17473"/>
                  <a:pt x="15688" y="17607"/>
                  <a:pt x="15560" y="17722"/>
                </a:cubicBezTo>
                <a:cubicBezTo>
                  <a:pt x="15431" y="17837"/>
                  <a:pt x="15236" y="17913"/>
                  <a:pt x="15041" y="17952"/>
                </a:cubicBezTo>
                <a:cubicBezTo>
                  <a:pt x="14684" y="18008"/>
                  <a:pt x="14327" y="18047"/>
                  <a:pt x="13904" y="18047"/>
                </a:cubicBezTo>
                <a:cubicBezTo>
                  <a:pt x="13190" y="18067"/>
                  <a:pt x="12439" y="18047"/>
                  <a:pt x="11659" y="18047"/>
                </a:cubicBezTo>
                <a:cubicBezTo>
                  <a:pt x="11725" y="18716"/>
                  <a:pt x="11758" y="19291"/>
                  <a:pt x="11821" y="19884"/>
                </a:cubicBezTo>
                <a:cubicBezTo>
                  <a:pt x="11854" y="20153"/>
                  <a:pt x="11854" y="20439"/>
                  <a:pt x="11854" y="20708"/>
                </a:cubicBezTo>
                <a:cubicBezTo>
                  <a:pt x="11821" y="20862"/>
                  <a:pt x="11787" y="21013"/>
                  <a:pt x="11659" y="21147"/>
                </a:cubicBezTo>
                <a:cubicBezTo>
                  <a:pt x="11592" y="21262"/>
                  <a:pt x="11464" y="21338"/>
                  <a:pt x="11335" y="21416"/>
                </a:cubicBezTo>
                <a:cubicBezTo>
                  <a:pt x="11173" y="21472"/>
                  <a:pt x="11011" y="21531"/>
                  <a:pt x="10783" y="21531"/>
                </a:cubicBezTo>
                <a:cubicBezTo>
                  <a:pt x="10588" y="21531"/>
                  <a:pt x="10393" y="21492"/>
                  <a:pt x="10231" y="21436"/>
                </a:cubicBezTo>
                <a:cubicBezTo>
                  <a:pt x="10069" y="21380"/>
                  <a:pt x="9936" y="21282"/>
                  <a:pt x="9907" y="21167"/>
                </a:cubicBezTo>
                <a:cubicBezTo>
                  <a:pt x="9779" y="20976"/>
                  <a:pt x="9712" y="20764"/>
                  <a:pt x="9679" y="20573"/>
                </a:cubicBezTo>
                <a:cubicBezTo>
                  <a:pt x="9613" y="19904"/>
                  <a:pt x="9580" y="19232"/>
                  <a:pt x="9517" y="18563"/>
                </a:cubicBezTo>
                <a:cubicBezTo>
                  <a:pt x="9484" y="18409"/>
                  <a:pt x="9484" y="18257"/>
                  <a:pt x="9451" y="18045"/>
                </a:cubicBezTo>
                <a:lnTo>
                  <a:pt x="7239" y="18045"/>
                </a:lnTo>
                <a:cubicBezTo>
                  <a:pt x="6915" y="18045"/>
                  <a:pt x="6588" y="18025"/>
                  <a:pt x="6264" y="17988"/>
                </a:cubicBezTo>
                <a:cubicBezTo>
                  <a:pt x="6069" y="17969"/>
                  <a:pt x="5874" y="17893"/>
                  <a:pt x="5745" y="17798"/>
                </a:cubicBezTo>
                <a:cubicBezTo>
                  <a:pt x="5616" y="17703"/>
                  <a:pt x="5550" y="17588"/>
                  <a:pt x="5583" y="17453"/>
                </a:cubicBezTo>
                <a:cubicBezTo>
                  <a:pt x="5650" y="17204"/>
                  <a:pt x="5907" y="17050"/>
                  <a:pt x="6463" y="17050"/>
                </a:cubicBezTo>
                <a:cubicBezTo>
                  <a:pt x="7310" y="17031"/>
                  <a:pt x="8123" y="17050"/>
                  <a:pt x="8903" y="17031"/>
                </a:cubicBezTo>
                <a:cubicBezTo>
                  <a:pt x="9198" y="16992"/>
                  <a:pt x="9393" y="16975"/>
                  <a:pt x="9588" y="16975"/>
                </a:cubicBezTo>
                <a:close/>
                <a:moveTo>
                  <a:pt x="9866" y="13342"/>
                </a:moveTo>
                <a:cubicBezTo>
                  <a:pt x="10874" y="13227"/>
                  <a:pt x="12045" y="13151"/>
                  <a:pt x="13215" y="12997"/>
                </a:cubicBezTo>
                <a:cubicBezTo>
                  <a:pt x="15199" y="12709"/>
                  <a:pt x="16468" y="11944"/>
                  <a:pt x="17149" y="10832"/>
                </a:cubicBezTo>
                <a:cubicBezTo>
                  <a:pt x="17734" y="9855"/>
                  <a:pt x="17896" y="8841"/>
                  <a:pt x="17639" y="7825"/>
                </a:cubicBezTo>
                <a:cubicBezTo>
                  <a:pt x="17215" y="5834"/>
                  <a:pt x="15132" y="4436"/>
                  <a:pt x="11850" y="4033"/>
                </a:cubicBezTo>
                <a:cubicBezTo>
                  <a:pt x="9538" y="3764"/>
                  <a:pt x="7264" y="3764"/>
                  <a:pt x="5148" y="4551"/>
                </a:cubicBezTo>
                <a:cubicBezTo>
                  <a:pt x="4040" y="4954"/>
                  <a:pt x="3197" y="5450"/>
                  <a:pt x="2579" y="6159"/>
                </a:cubicBezTo>
                <a:cubicBezTo>
                  <a:pt x="1247" y="7710"/>
                  <a:pt x="1504" y="9261"/>
                  <a:pt x="2546" y="10813"/>
                </a:cubicBezTo>
                <a:cubicBezTo>
                  <a:pt x="3425" y="12096"/>
                  <a:pt x="5114" y="12899"/>
                  <a:pt x="7426" y="13188"/>
                </a:cubicBezTo>
                <a:cubicBezTo>
                  <a:pt x="8206" y="13227"/>
                  <a:pt x="8924" y="13263"/>
                  <a:pt x="9866" y="13342"/>
                </a:cubicBezTo>
                <a:lnTo>
                  <a:pt x="9866" y="1334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3" name="Google Shape;2193;p40"/>
          <p:cNvSpPr/>
          <p:nvPr/>
        </p:nvSpPr>
        <p:spPr>
          <a:xfrm>
            <a:off x="3883033" y="2807917"/>
            <a:ext cx="200136" cy="126237"/>
          </a:xfrm>
          <a:custGeom>
            <a:rect b="b" l="l" r="r" t="t"/>
            <a:pathLst>
              <a:path extrusionOk="0" h="21533" w="21229">
                <a:moveTo>
                  <a:pt x="16366" y="9865"/>
                </a:moveTo>
                <a:lnTo>
                  <a:pt x="18901" y="10103"/>
                </a:lnTo>
                <a:cubicBezTo>
                  <a:pt x="18818" y="9865"/>
                  <a:pt x="18710" y="9626"/>
                  <a:pt x="18605" y="9388"/>
                </a:cubicBezTo>
                <a:cubicBezTo>
                  <a:pt x="18330" y="8877"/>
                  <a:pt x="18034" y="8370"/>
                  <a:pt x="17781" y="7858"/>
                </a:cubicBezTo>
                <a:cubicBezTo>
                  <a:pt x="17444" y="7213"/>
                  <a:pt x="17401" y="6671"/>
                  <a:pt x="17675" y="6329"/>
                </a:cubicBezTo>
                <a:cubicBezTo>
                  <a:pt x="17929" y="5991"/>
                  <a:pt x="18247" y="6125"/>
                  <a:pt x="18605" y="6701"/>
                </a:cubicBezTo>
                <a:cubicBezTo>
                  <a:pt x="18963" y="7312"/>
                  <a:pt x="19281" y="7923"/>
                  <a:pt x="19639" y="8534"/>
                </a:cubicBezTo>
                <a:cubicBezTo>
                  <a:pt x="20041" y="9215"/>
                  <a:pt x="20464" y="9895"/>
                  <a:pt x="20865" y="10571"/>
                </a:cubicBezTo>
                <a:cubicBezTo>
                  <a:pt x="21310" y="11286"/>
                  <a:pt x="21350" y="11758"/>
                  <a:pt x="20970" y="12573"/>
                </a:cubicBezTo>
                <a:cubicBezTo>
                  <a:pt x="20421" y="13695"/>
                  <a:pt x="19871" y="14748"/>
                  <a:pt x="19281" y="15831"/>
                </a:cubicBezTo>
                <a:cubicBezTo>
                  <a:pt x="19176" y="16000"/>
                  <a:pt x="19049" y="16169"/>
                  <a:pt x="18901" y="16238"/>
                </a:cubicBezTo>
                <a:cubicBezTo>
                  <a:pt x="18775" y="16338"/>
                  <a:pt x="18626" y="16373"/>
                  <a:pt x="18478" y="16308"/>
                </a:cubicBezTo>
                <a:cubicBezTo>
                  <a:pt x="18352" y="16238"/>
                  <a:pt x="18203" y="16104"/>
                  <a:pt x="18120" y="15970"/>
                </a:cubicBezTo>
                <a:cubicBezTo>
                  <a:pt x="18036" y="15801"/>
                  <a:pt x="17972" y="15597"/>
                  <a:pt x="17972" y="15393"/>
                </a:cubicBezTo>
                <a:cubicBezTo>
                  <a:pt x="17950" y="15190"/>
                  <a:pt x="17993" y="14952"/>
                  <a:pt x="18077" y="14783"/>
                </a:cubicBezTo>
                <a:cubicBezTo>
                  <a:pt x="18203" y="14510"/>
                  <a:pt x="18330" y="14271"/>
                  <a:pt x="18478" y="14037"/>
                </a:cubicBezTo>
                <a:cubicBezTo>
                  <a:pt x="18815" y="13496"/>
                  <a:pt x="19154" y="12984"/>
                  <a:pt x="19577" y="12304"/>
                </a:cubicBezTo>
                <a:cubicBezTo>
                  <a:pt x="18416" y="12031"/>
                  <a:pt x="17403" y="11996"/>
                  <a:pt x="16326" y="11931"/>
                </a:cubicBezTo>
                <a:cubicBezTo>
                  <a:pt x="16304" y="12269"/>
                  <a:pt x="16283" y="12577"/>
                  <a:pt x="16261" y="12850"/>
                </a:cubicBezTo>
                <a:cubicBezTo>
                  <a:pt x="16218" y="13257"/>
                  <a:pt x="16156" y="13665"/>
                  <a:pt x="16070" y="14072"/>
                </a:cubicBezTo>
                <a:cubicBezTo>
                  <a:pt x="16027" y="14276"/>
                  <a:pt x="15922" y="14410"/>
                  <a:pt x="15795" y="14549"/>
                </a:cubicBezTo>
                <a:cubicBezTo>
                  <a:pt x="15668" y="14648"/>
                  <a:pt x="15542" y="14718"/>
                  <a:pt x="15415" y="14683"/>
                </a:cubicBezTo>
                <a:cubicBezTo>
                  <a:pt x="15289" y="14683"/>
                  <a:pt x="15162" y="14614"/>
                  <a:pt x="15035" y="14479"/>
                </a:cubicBezTo>
                <a:cubicBezTo>
                  <a:pt x="14930" y="14345"/>
                  <a:pt x="14844" y="14172"/>
                  <a:pt x="14804" y="13968"/>
                </a:cubicBezTo>
                <a:cubicBezTo>
                  <a:pt x="14739" y="13595"/>
                  <a:pt x="14699" y="13223"/>
                  <a:pt x="14699" y="12781"/>
                </a:cubicBezTo>
                <a:cubicBezTo>
                  <a:pt x="14699" y="12443"/>
                  <a:pt x="14742" y="12135"/>
                  <a:pt x="14763" y="11797"/>
                </a:cubicBezTo>
                <a:lnTo>
                  <a:pt x="13371" y="11663"/>
                </a:lnTo>
                <a:cubicBezTo>
                  <a:pt x="13306" y="12035"/>
                  <a:pt x="13244" y="12408"/>
                  <a:pt x="13179" y="12716"/>
                </a:cubicBezTo>
                <a:cubicBezTo>
                  <a:pt x="12355" y="17062"/>
                  <a:pt x="10582" y="19848"/>
                  <a:pt x="7921" y="21174"/>
                </a:cubicBezTo>
                <a:cubicBezTo>
                  <a:pt x="7350" y="21481"/>
                  <a:pt x="6781" y="21581"/>
                  <a:pt x="6189" y="21512"/>
                </a:cubicBezTo>
                <a:cubicBezTo>
                  <a:pt x="5617" y="21442"/>
                  <a:pt x="5027" y="21174"/>
                  <a:pt x="4521" y="20732"/>
                </a:cubicBezTo>
                <a:cubicBezTo>
                  <a:pt x="2853" y="19406"/>
                  <a:pt x="1523" y="17300"/>
                  <a:pt x="658" y="14687"/>
                </a:cubicBezTo>
                <a:cubicBezTo>
                  <a:pt x="-250" y="11970"/>
                  <a:pt x="-188" y="9219"/>
                  <a:pt x="658" y="6467"/>
                </a:cubicBezTo>
                <a:cubicBezTo>
                  <a:pt x="1757" y="2971"/>
                  <a:pt x="3465" y="726"/>
                  <a:pt x="5916" y="81"/>
                </a:cubicBezTo>
                <a:cubicBezTo>
                  <a:pt x="6148" y="11"/>
                  <a:pt x="6401" y="-19"/>
                  <a:pt x="6655" y="11"/>
                </a:cubicBezTo>
                <a:cubicBezTo>
                  <a:pt x="8007" y="180"/>
                  <a:pt x="9295" y="930"/>
                  <a:pt x="10391" y="2217"/>
                </a:cubicBezTo>
                <a:cubicBezTo>
                  <a:pt x="11426" y="3404"/>
                  <a:pt x="12271" y="5003"/>
                  <a:pt x="12840" y="6870"/>
                </a:cubicBezTo>
                <a:cubicBezTo>
                  <a:pt x="13115" y="7754"/>
                  <a:pt x="13284" y="8669"/>
                  <a:pt x="13538" y="9756"/>
                </a:cubicBezTo>
                <a:cubicBezTo>
                  <a:pt x="13834" y="9791"/>
                  <a:pt x="14276" y="9826"/>
                  <a:pt x="14677" y="9826"/>
                </a:cubicBezTo>
                <a:cubicBezTo>
                  <a:pt x="14887" y="9826"/>
                  <a:pt x="14973" y="9587"/>
                  <a:pt x="14973" y="9284"/>
                </a:cubicBezTo>
                <a:cubicBezTo>
                  <a:pt x="15017" y="8842"/>
                  <a:pt x="15038" y="8435"/>
                  <a:pt x="15100" y="8027"/>
                </a:cubicBezTo>
                <a:cubicBezTo>
                  <a:pt x="15205" y="7312"/>
                  <a:pt x="15458" y="6905"/>
                  <a:pt x="15755" y="6974"/>
                </a:cubicBezTo>
                <a:cubicBezTo>
                  <a:pt x="16051" y="7044"/>
                  <a:pt x="16240" y="7451"/>
                  <a:pt x="16283" y="8162"/>
                </a:cubicBezTo>
                <a:cubicBezTo>
                  <a:pt x="16388" y="8638"/>
                  <a:pt x="16366" y="9180"/>
                  <a:pt x="16366" y="9860"/>
                </a:cubicBezTo>
                <a:close/>
                <a:moveTo>
                  <a:pt x="1205" y="10645"/>
                </a:moveTo>
                <a:cubicBezTo>
                  <a:pt x="1205" y="12005"/>
                  <a:pt x="1480" y="13227"/>
                  <a:pt x="1921" y="14380"/>
                </a:cubicBezTo>
                <a:cubicBezTo>
                  <a:pt x="2576" y="16078"/>
                  <a:pt x="3462" y="17404"/>
                  <a:pt x="4497" y="18457"/>
                </a:cubicBezTo>
                <a:cubicBezTo>
                  <a:pt x="5615" y="19609"/>
                  <a:pt x="6778" y="19713"/>
                  <a:pt x="7980" y="18899"/>
                </a:cubicBezTo>
                <a:cubicBezTo>
                  <a:pt x="9141" y="18119"/>
                  <a:pt x="10132" y="16927"/>
                  <a:pt x="10852" y="15229"/>
                </a:cubicBezTo>
                <a:cubicBezTo>
                  <a:pt x="12266" y="11832"/>
                  <a:pt x="12266" y="9184"/>
                  <a:pt x="11083" y="6364"/>
                </a:cubicBezTo>
                <a:cubicBezTo>
                  <a:pt x="11040" y="6229"/>
                  <a:pt x="10978" y="6091"/>
                  <a:pt x="10935" y="5991"/>
                </a:cubicBezTo>
                <a:cubicBezTo>
                  <a:pt x="10132" y="4089"/>
                  <a:pt x="9120" y="2594"/>
                  <a:pt x="7684" y="2117"/>
                </a:cubicBezTo>
                <a:cubicBezTo>
                  <a:pt x="7156" y="1914"/>
                  <a:pt x="6585" y="1779"/>
                  <a:pt x="6057" y="1914"/>
                </a:cubicBezTo>
                <a:cubicBezTo>
                  <a:pt x="3311" y="2524"/>
                  <a:pt x="1622" y="6532"/>
                  <a:pt x="1264" y="9587"/>
                </a:cubicBezTo>
                <a:cubicBezTo>
                  <a:pt x="1242" y="9895"/>
                  <a:pt x="1221" y="10268"/>
                  <a:pt x="1199" y="10640"/>
                </a:cubicBezTo>
                <a:lnTo>
                  <a:pt x="1199" y="106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4" name="Google Shape;2194;p40"/>
          <p:cNvSpPr/>
          <p:nvPr/>
        </p:nvSpPr>
        <p:spPr>
          <a:xfrm>
            <a:off x="981855" y="3128339"/>
            <a:ext cx="163436" cy="159563"/>
          </a:xfrm>
          <a:custGeom>
            <a:rect b="b" l="l" r="r" t="t"/>
            <a:pathLst>
              <a:path extrusionOk="0" h="21425" w="21260">
                <a:moveTo>
                  <a:pt x="13082" y="6362"/>
                </a:moveTo>
                <a:lnTo>
                  <a:pt x="14324" y="5158"/>
                </a:lnTo>
                <a:cubicBezTo>
                  <a:pt x="14090" y="4865"/>
                  <a:pt x="13885" y="4596"/>
                  <a:pt x="13703" y="4330"/>
                </a:cubicBezTo>
                <a:cubicBezTo>
                  <a:pt x="13548" y="4088"/>
                  <a:pt x="13314" y="3876"/>
                  <a:pt x="13238" y="3607"/>
                </a:cubicBezTo>
                <a:cubicBezTo>
                  <a:pt x="13185" y="3341"/>
                  <a:pt x="13211" y="3044"/>
                  <a:pt x="13366" y="2805"/>
                </a:cubicBezTo>
                <a:cubicBezTo>
                  <a:pt x="13548" y="2539"/>
                  <a:pt x="13912" y="2539"/>
                  <a:pt x="14196" y="2727"/>
                </a:cubicBezTo>
                <a:cubicBezTo>
                  <a:pt x="14480" y="2942"/>
                  <a:pt x="14764" y="3153"/>
                  <a:pt x="14998" y="3395"/>
                </a:cubicBezTo>
                <a:cubicBezTo>
                  <a:pt x="15154" y="3528"/>
                  <a:pt x="15256" y="3661"/>
                  <a:pt x="15388" y="3771"/>
                </a:cubicBezTo>
                <a:lnTo>
                  <a:pt x="17486" y="1527"/>
                </a:lnTo>
                <a:cubicBezTo>
                  <a:pt x="17331" y="1527"/>
                  <a:pt x="17123" y="1499"/>
                  <a:pt x="16865" y="1472"/>
                </a:cubicBezTo>
                <a:cubicBezTo>
                  <a:pt x="16297" y="1445"/>
                  <a:pt x="15699" y="1472"/>
                  <a:pt x="15131" y="1418"/>
                </a:cubicBezTo>
                <a:cubicBezTo>
                  <a:pt x="15051" y="1418"/>
                  <a:pt x="14975" y="1390"/>
                  <a:pt x="14896" y="1363"/>
                </a:cubicBezTo>
                <a:cubicBezTo>
                  <a:pt x="14817" y="1308"/>
                  <a:pt x="14741" y="1285"/>
                  <a:pt x="14714" y="1203"/>
                </a:cubicBezTo>
                <a:cubicBezTo>
                  <a:pt x="14661" y="1148"/>
                  <a:pt x="14612" y="1042"/>
                  <a:pt x="14585" y="988"/>
                </a:cubicBezTo>
                <a:cubicBezTo>
                  <a:pt x="14559" y="909"/>
                  <a:pt x="14533" y="828"/>
                  <a:pt x="14559" y="722"/>
                </a:cubicBezTo>
                <a:cubicBezTo>
                  <a:pt x="14559" y="562"/>
                  <a:pt x="14612" y="401"/>
                  <a:pt x="14714" y="296"/>
                </a:cubicBezTo>
                <a:cubicBezTo>
                  <a:pt x="14817" y="190"/>
                  <a:pt x="14972" y="108"/>
                  <a:pt x="15104" y="108"/>
                </a:cubicBezTo>
                <a:cubicBezTo>
                  <a:pt x="15312" y="81"/>
                  <a:pt x="15517" y="81"/>
                  <a:pt x="15725" y="81"/>
                </a:cubicBezTo>
                <a:cubicBezTo>
                  <a:pt x="17047" y="53"/>
                  <a:pt x="18342" y="26"/>
                  <a:pt x="19637" y="2"/>
                </a:cubicBezTo>
                <a:cubicBezTo>
                  <a:pt x="20311" y="-25"/>
                  <a:pt x="20648" y="190"/>
                  <a:pt x="20750" y="831"/>
                </a:cubicBezTo>
                <a:cubicBezTo>
                  <a:pt x="20958" y="1980"/>
                  <a:pt x="21114" y="3157"/>
                  <a:pt x="21243" y="4333"/>
                </a:cubicBezTo>
                <a:cubicBezTo>
                  <a:pt x="21269" y="4466"/>
                  <a:pt x="21269" y="4599"/>
                  <a:pt x="21216" y="4708"/>
                </a:cubicBezTo>
                <a:cubicBezTo>
                  <a:pt x="21190" y="4841"/>
                  <a:pt x="21137" y="4950"/>
                  <a:pt x="21061" y="5056"/>
                </a:cubicBezTo>
                <a:cubicBezTo>
                  <a:pt x="20985" y="5162"/>
                  <a:pt x="20906" y="5244"/>
                  <a:pt x="20803" y="5322"/>
                </a:cubicBezTo>
                <a:cubicBezTo>
                  <a:pt x="20701" y="5377"/>
                  <a:pt x="20569" y="5428"/>
                  <a:pt x="20440" y="5428"/>
                </a:cubicBezTo>
                <a:cubicBezTo>
                  <a:pt x="19974" y="5482"/>
                  <a:pt x="19558" y="5053"/>
                  <a:pt x="19535" y="4466"/>
                </a:cubicBezTo>
                <a:cubicBezTo>
                  <a:pt x="19508" y="4306"/>
                  <a:pt x="19561" y="4200"/>
                  <a:pt x="19561" y="4040"/>
                </a:cubicBezTo>
                <a:cubicBezTo>
                  <a:pt x="19561" y="3426"/>
                  <a:pt x="19508" y="2809"/>
                  <a:pt x="19432" y="2222"/>
                </a:cubicBezTo>
                <a:cubicBezTo>
                  <a:pt x="18421" y="3078"/>
                  <a:pt x="17489" y="4013"/>
                  <a:pt x="16479" y="5083"/>
                </a:cubicBezTo>
                <a:cubicBezTo>
                  <a:pt x="16736" y="5271"/>
                  <a:pt x="16971" y="5431"/>
                  <a:pt x="17179" y="5646"/>
                </a:cubicBezTo>
                <a:cubicBezTo>
                  <a:pt x="17387" y="5888"/>
                  <a:pt x="17542" y="6127"/>
                  <a:pt x="17645" y="6447"/>
                </a:cubicBezTo>
                <a:cubicBezTo>
                  <a:pt x="17698" y="6608"/>
                  <a:pt x="17698" y="6768"/>
                  <a:pt x="17671" y="6928"/>
                </a:cubicBezTo>
                <a:cubicBezTo>
                  <a:pt x="17618" y="7089"/>
                  <a:pt x="17542" y="7222"/>
                  <a:pt x="17437" y="7331"/>
                </a:cubicBezTo>
                <a:cubicBezTo>
                  <a:pt x="17331" y="7440"/>
                  <a:pt x="17179" y="7518"/>
                  <a:pt x="17047" y="7546"/>
                </a:cubicBezTo>
                <a:cubicBezTo>
                  <a:pt x="16892" y="7600"/>
                  <a:pt x="16736" y="7573"/>
                  <a:pt x="16581" y="7491"/>
                </a:cubicBezTo>
                <a:cubicBezTo>
                  <a:pt x="16297" y="7385"/>
                  <a:pt x="16013" y="7143"/>
                  <a:pt x="15778" y="6956"/>
                </a:cubicBezTo>
                <a:cubicBezTo>
                  <a:pt x="15623" y="6795"/>
                  <a:pt x="15441" y="6580"/>
                  <a:pt x="15312" y="6393"/>
                </a:cubicBezTo>
                <a:lnTo>
                  <a:pt x="14146" y="7757"/>
                </a:lnTo>
                <a:cubicBezTo>
                  <a:pt x="14146" y="7757"/>
                  <a:pt x="14199" y="7890"/>
                  <a:pt x="14301" y="8023"/>
                </a:cubicBezTo>
                <a:cubicBezTo>
                  <a:pt x="16142" y="10911"/>
                  <a:pt x="16373" y="13984"/>
                  <a:pt x="15207" y="17190"/>
                </a:cubicBezTo>
                <a:cubicBezTo>
                  <a:pt x="14506" y="19062"/>
                  <a:pt x="13211" y="20289"/>
                  <a:pt x="11348" y="20879"/>
                </a:cubicBezTo>
                <a:cubicBezTo>
                  <a:pt x="9587" y="21466"/>
                  <a:pt x="7697" y="21575"/>
                  <a:pt x="5883" y="21227"/>
                </a:cubicBezTo>
                <a:cubicBezTo>
                  <a:pt x="2880" y="20641"/>
                  <a:pt x="1119" y="18663"/>
                  <a:pt x="343" y="15692"/>
                </a:cubicBezTo>
                <a:cubicBezTo>
                  <a:pt x="-331" y="13152"/>
                  <a:pt x="-20" y="10775"/>
                  <a:pt x="1354" y="8555"/>
                </a:cubicBezTo>
                <a:cubicBezTo>
                  <a:pt x="1536" y="8234"/>
                  <a:pt x="1793" y="7941"/>
                  <a:pt x="2054" y="7648"/>
                </a:cubicBezTo>
                <a:cubicBezTo>
                  <a:pt x="3270" y="6499"/>
                  <a:pt x="4773" y="5697"/>
                  <a:pt x="6405" y="5349"/>
                </a:cubicBezTo>
                <a:cubicBezTo>
                  <a:pt x="7932" y="5029"/>
                  <a:pt x="9488" y="5083"/>
                  <a:pt x="10965" y="5537"/>
                </a:cubicBezTo>
                <a:cubicBezTo>
                  <a:pt x="11639" y="5670"/>
                  <a:pt x="12336" y="6045"/>
                  <a:pt x="13089" y="6366"/>
                </a:cubicBezTo>
                <a:close/>
                <a:moveTo>
                  <a:pt x="7826" y="19969"/>
                </a:moveTo>
                <a:cubicBezTo>
                  <a:pt x="8629" y="19809"/>
                  <a:pt x="9560" y="19703"/>
                  <a:pt x="10492" y="19488"/>
                </a:cubicBezTo>
                <a:cubicBezTo>
                  <a:pt x="12071" y="19113"/>
                  <a:pt x="13082" y="18018"/>
                  <a:pt x="13624" y="16467"/>
                </a:cubicBezTo>
                <a:cubicBezTo>
                  <a:pt x="14192" y="14809"/>
                  <a:pt x="14324" y="13097"/>
                  <a:pt x="13859" y="11416"/>
                </a:cubicBezTo>
                <a:cubicBezTo>
                  <a:pt x="13238" y="9118"/>
                  <a:pt x="11942" y="7433"/>
                  <a:pt x="9481" y="6979"/>
                </a:cubicBezTo>
                <a:cubicBezTo>
                  <a:pt x="7539" y="6604"/>
                  <a:pt x="5702" y="6632"/>
                  <a:pt x="3964" y="7781"/>
                </a:cubicBezTo>
                <a:cubicBezTo>
                  <a:pt x="3161" y="8289"/>
                  <a:pt x="2514" y="9012"/>
                  <a:pt x="2074" y="9864"/>
                </a:cubicBezTo>
                <a:cubicBezTo>
                  <a:pt x="1014" y="11975"/>
                  <a:pt x="1169" y="14086"/>
                  <a:pt x="1945" y="16224"/>
                </a:cubicBezTo>
                <a:cubicBezTo>
                  <a:pt x="2646" y="18124"/>
                  <a:pt x="3964" y="19324"/>
                  <a:pt x="5907" y="19727"/>
                </a:cubicBezTo>
                <a:cubicBezTo>
                  <a:pt x="6501" y="19832"/>
                  <a:pt x="7073" y="19887"/>
                  <a:pt x="7823" y="199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5" name="Google Shape;2195;p40"/>
          <p:cNvSpPr/>
          <p:nvPr/>
        </p:nvSpPr>
        <p:spPr>
          <a:xfrm>
            <a:off x="965758" y="1624214"/>
            <a:ext cx="177376" cy="251513"/>
          </a:xfrm>
          <a:custGeom>
            <a:rect b="b" l="l" r="r" t="t"/>
            <a:pathLst>
              <a:path extrusionOk="0" h="21506" w="21332">
                <a:moveTo>
                  <a:pt x="10512" y="21366"/>
                </a:moveTo>
                <a:cubicBezTo>
                  <a:pt x="8716" y="21316"/>
                  <a:pt x="6944" y="21264"/>
                  <a:pt x="5148" y="21196"/>
                </a:cubicBezTo>
                <a:cubicBezTo>
                  <a:pt x="4598" y="21162"/>
                  <a:pt x="4024" y="21094"/>
                  <a:pt x="3495" y="21027"/>
                </a:cubicBezTo>
                <a:cubicBezTo>
                  <a:pt x="3135" y="20992"/>
                  <a:pt x="2970" y="20771"/>
                  <a:pt x="2872" y="20551"/>
                </a:cubicBezTo>
                <a:cubicBezTo>
                  <a:pt x="2753" y="20228"/>
                  <a:pt x="2680" y="19887"/>
                  <a:pt x="2634" y="19548"/>
                </a:cubicBezTo>
                <a:cubicBezTo>
                  <a:pt x="2298" y="17828"/>
                  <a:pt x="1941" y="16110"/>
                  <a:pt x="1604" y="14390"/>
                </a:cubicBezTo>
                <a:cubicBezTo>
                  <a:pt x="1268" y="12602"/>
                  <a:pt x="957" y="10797"/>
                  <a:pt x="645" y="9010"/>
                </a:cubicBezTo>
                <a:cubicBezTo>
                  <a:pt x="309" y="7239"/>
                  <a:pt x="47" y="5469"/>
                  <a:pt x="120" y="3697"/>
                </a:cubicBezTo>
                <a:cubicBezTo>
                  <a:pt x="120" y="3560"/>
                  <a:pt x="71" y="3426"/>
                  <a:pt x="47" y="3289"/>
                </a:cubicBezTo>
                <a:cubicBezTo>
                  <a:pt x="-97" y="2813"/>
                  <a:pt x="95" y="2420"/>
                  <a:pt x="551" y="2064"/>
                </a:cubicBezTo>
                <a:cubicBezTo>
                  <a:pt x="1076" y="1621"/>
                  <a:pt x="1772" y="1332"/>
                  <a:pt x="2515" y="1110"/>
                </a:cubicBezTo>
                <a:cubicBezTo>
                  <a:pt x="3663" y="769"/>
                  <a:pt x="4885" y="532"/>
                  <a:pt x="6132" y="396"/>
                </a:cubicBezTo>
                <a:cubicBezTo>
                  <a:pt x="8814" y="89"/>
                  <a:pt x="11542" y="-80"/>
                  <a:pt x="14272" y="37"/>
                </a:cubicBezTo>
                <a:cubicBezTo>
                  <a:pt x="16020" y="105"/>
                  <a:pt x="17746" y="294"/>
                  <a:pt x="19395" y="734"/>
                </a:cubicBezTo>
                <a:cubicBezTo>
                  <a:pt x="19539" y="769"/>
                  <a:pt x="19731" y="819"/>
                  <a:pt x="19875" y="871"/>
                </a:cubicBezTo>
                <a:cubicBezTo>
                  <a:pt x="21121" y="1280"/>
                  <a:pt x="21503" y="1927"/>
                  <a:pt x="21265" y="2898"/>
                </a:cubicBezTo>
                <a:cubicBezTo>
                  <a:pt x="20858" y="4481"/>
                  <a:pt x="20474" y="6064"/>
                  <a:pt x="20141" y="7648"/>
                </a:cubicBezTo>
                <a:cubicBezTo>
                  <a:pt x="19710" y="9809"/>
                  <a:pt x="19304" y="11972"/>
                  <a:pt x="18894" y="14133"/>
                </a:cubicBezTo>
                <a:cubicBezTo>
                  <a:pt x="18632" y="15530"/>
                  <a:pt x="18369" y="16942"/>
                  <a:pt x="18057" y="18338"/>
                </a:cubicBezTo>
                <a:cubicBezTo>
                  <a:pt x="17914" y="19070"/>
                  <a:pt x="17651" y="19767"/>
                  <a:pt x="17410" y="20499"/>
                </a:cubicBezTo>
                <a:cubicBezTo>
                  <a:pt x="17336" y="20686"/>
                  <a:pt x="17217" y="20873"/>
                  <a:pt x="17074" y="21044"/>
                </a:cubicBezTo>
                <a:cubicBezTo>
                  <a:pt x="16835" y="21385"/>
                  <a:pt x="16426" y="21520"/>
                  <a:pt x="15925" y="21505"/>
                </a:cubicBezTo>
                <a:cubicBezTo>
                  <a:pt x="14129" y="21455"/>
                  <a:pt x="12357" y="21420"/>
                  <a:pt x="10561" y="21368"/>
                </a:cubicBezTo>
                <a:lnTo>
                  <a:pt x="10512" y="21368"/>
                </a:lnTo>
                <a:close/>
                <a:moveTo>
                  <a:pt x="17431" y="11594"/>
                </a:moveTo>
                <a:cubicBezTo>
                  <a:pt x="16664" y="11662"/>
                  <a:pt x="15898" y="11764"/>
                  <a:pt x="15134" y="11781"/>
                </a:cubicBezTo>
                <a:cubicBezTo>
                  <a:pt x="13723" y="11816"/>
                  <a:pt x="12357" y="11577"/>
                  <a:pt x="10992" y="11271"/>
                </a:cubicBezTo>
                <a:cubicBezTo>
                  <a:pt x="9724" y="10999"/>
                  <a:pt x="8453" y="10743"/>
                  <a:pt x="7137" y="10725"/>
                </a:cubicBezTo>
                <a:cubicBezTo>
                  <a:pt x="5725" y="10691"/>
                  <a:pt x="4360" y="10895"/>
                  <a:pt x="3089" y="11423"/>
                </a:cubicBezTo>
                <a:cubicBezTo>
                  <a:pt x="2851" y="11525"/>
                  <a:pt x="2729" y="11627"/>
                  <a:pt x="2753" y="11866"/>
                </a:cubicBezTo>
                <a:cubicBezTo>
                  <a:pt x="3233" y="14318"/>
                  <a:pt x="3688" y="16768"/>
                  <a:pt x="4164" y="19185"/>
                </a:cubicBezTo>
                <a:cubicBezTo>
                  <a:pt x="4213" y="19509"/>
                  <a:pt x="4308" y="19850"/>
                  <a:pt x="4403" y="20173"/>
                </a:cubicBezTo>
                <a:cubicBezTo>
                  <a:pt x="4595" y="20191"/>
                  <a:pt x="4714" y="20208"/>
                  <a:pt x="4833" y="20208"/>
                </a:cubicBezTo>
                <a:cubicBezTo>
                  <a:pt x="8307" y="20243"/>
                  <a:pt x="11777" y="20258"/>
                  <a:pt x="15250" y="20293"/>
                </a:cubicBezTo>
                <a:cubicBezTo>
                  <a:pt x="15394" y="20275"/>
                  <a:pt x="15562" y="20258"/>
                  <a:pt x="15705" y="20258"/>
                </a:cubicBezTo>
                <a:cubicBezTo>
                  <a:pt x="16304" y="17365"/>
                  <a:pt x="16854" y="14470"/>
                  <a:pt x="17428" y="11592"/>
                </a:cubicBezTo>
                <a:lnTo>
                  <a:pt x="17428" y="11592"/>
                </a:lnTo>
                <a:close/>
                <a:moveTo>
                  <a:pt x="19154" y="4377"/>
                </a:moveTo>
                <a:cubicBezTo>
                  <a:pt x="18219" y="4514"/>
                  <a:pt x="17239" y="4718"/>
                  <a:pt x="16258" y="4820"/>
                </a:cubicBezTo>
                <a:cubicBezTo>
                  <a:pt x="12883" y="5126"/>
                  <a:pt x="9483" y="5126"/>
                  <a:pt x="6107" y="4974"/>
                </a:cubicBezTo>
                <a:cubicBezTo>
                  <a:pt x="4671" y="4907"/>
                  <a:pt x="3233" y="4805"/>
                  <a:pt x="1870" y="4446"/>
                </a:cubicBezTo>
                <a:cubicBezTo>
                  <a:pt x="1727" y="4412"/>
                  <a:pt x="1608" y="4396"/>
                  <a:pt x="1415" y="4344"/>
                </a:cubicBezTo>
                <a:cubicBezTo>
                  <a:pt x="1653" y="6540"/>
                  <a:pt x="2157" y="8634"/>
                  <a:pt x="2613" y="10762"/>
                </a:cubicBezTo>
                <a:cubicBezTo>
                  <a:pt x="4433" y="10030"/>
                  <a:pt x="6275" y="9791"/>
                  <a:pt x="8239" y="10013"/>
                </a:cubicBezTo>
                <a:cubicBezTo>
                  <a:pt x="9220" y="10115"/>
                  <a:pt x="10179" y="10285"/>
                  <a:pt x="11135" y="10456"/>
                </a:cubicBezTo>
                <a:cubicBezTo>
                  <a:pt x="12357" y="10678"/>
                  <a:pt x="13555" y="10949"/>
                  <a:pt x="14822" y="10847"/>
                </a:cubicBezTo>
                <a:cubicBezTo>
                  <a:pt x="15803" y="10780"/>
                  <a:pt x="16762" y="10608"/>
                  <a:pt x="17697" y="10489"/>
                </a:cubicBezTo>
                <a:cubicBezTo>
                  <a:pt x="18201" y="8395"/>
                  <a:pt x="18677" y="6369"/>
                  <a:pt x="19157" y="4377"/>
                </a:cubicBezTo>
                <a:lnTo>
                  <a:pt x="19157" y="4377"/>
                </a:lnTo>
                <a:close/>
                <a:moveTo>
                  <a:pt x="9959" y="4207"/>
                </a:moveTo>
                <a:cubicBezTo>
                  <a:pt x="11013" y="4207"/>
                  <a:pt x="12067" y="4242"/>
                  <a:pt x="13142" y="4190"/>
                </a:cubicBezTo>
                <a:cubicBezTo>
                  <a:pt x="14459" y="4123"/>
                  <a:pt x="15800" y="3986"/>
                  <a:pt x="17116" y="3849"/>
                </a:cubicBezTo>
                <a:cubicBezTo>
                  <a:pt x="17859" y="3782"/>
                  <a:pt x="18528" y="3578"/>
                  <a:pt x="19126" y="3254"/>
                </a:cubicBezTo>
                <a:cubicBezTo>
                  <a:pt x="20061" y="2726"/>
                  <a:pt x="19963" y="2079"/>
                  <a:pt x="18888" y="1755"/>
                </a:cubicBezTo>
                <a:cubicBezTo>
                  <a:pt x="17859" y="1449"/>
                  <a:pt x="16780" y="1210"/>
                  <a:pt x="15705" y="989"/>
                </a:cubicBezTo>
                <a:cubicBezTo>
                  <a:pt x="15012" y="852"/>
                  <a:pt x="14315" y="700"/>
                  <a:pt x="13573" y="682"/>
                </a:cubicBezTo>
                <a:cubicBezTo>
                  <a:pt x="10772" y="665"/>
                  <a:pt x="7946" y="887"/>
                  <a:pt x="5240" y="1364"/>
                </a:cubicBezTo>
                <a:cubicBezTo>
                  <a:pt x="4259" y="1534"/>
                  <a:pt x="3324" y="1807"/>
                  <a:pt x="2390" y="2096"/>
                </a:cubicBezTo>
                <a:cubicBezTo>
                  <a:pt x="1983" y="2216"/>
                  <a:pt x="1647" y="2455"/>
                  <a:pt x="1336" y="2691"/>
                </a:cubicBezTo>
                <a:cubicBezTo>
                  <a:pt x="1049" y="2896"/>
                  <a:pt x="1097" y="3152"/>
                  <a:pt x="1385" y="3356"/>
                </a:cubicBezTo>
                <a:cubicBezTo>
                  <a:pt x="1528" y="3458"/>
                  <a:pt x="1721" y="3543"/>
                  <a:pt x="1910" y="3595"/>
                </a:cubicBezTo>
                <a:cubicBezTo>
                  <a:pt x="2460" y="3749"/>
                  <a:pt x="3034" y="3866"/>
                  <a:pt x="3633" y="3969"/>
                </a:cubicBezTo>
                <a:cubicBezTo>
                  <a:pt x="5716" y="4240"/>
                  <a:pt x="7848" y="4240"/>
                  <a:pt x="9953" y="4207"/>
                </a:cubicBezTo>
                <a:lnTo>
                  <a:pt x="9953" y="42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6" name="Google Shape;2196;p40"/>
          <p:cNvSpPr/>
          <p:nvPr/>
        </p:nvSpPr>
        <p:spPr>
          <a:xfrm>
            <a:off x="1248408" y="1633647"/>
            <a:ext cx="263721" cy="231518"/>
          </a:xfrm>
          <a:custGeom>
            <a:rect b="b" l="l" r="r" t="t"/>
            <a:pathLst>
              <a:path extrusionOk="0" h="21211" w="21432">
                <a:moveTo>
                  <a:pt x="1138" y="18162"/>
                </a:moveTo>
                <a:cubicBezTo>
                  <a:pt x="1105" y="18143"/>
                  <a:pt x="1074" y="18125"/>
                  <a:pt x="1041" y="18125"/>
                </a:cubicBezTo>
                <a:cubicBezTo>
                  <a:pt x="232" y="18071"/>
                  <a:pt x="-123" y="17578"/>
                  <a:pt x="38" y="16684"/>
                </a:cubicBezTo>
                <a:cubicBezTo>
                  <a:pt x="135" y="16174"/>
                  <a:pt x="282" y="15681"/>
                  <a:pt x="490" y="15206"/>
                </a:cubicBezTo>
                <a:cubicBezTo>
                  <a:pt x="620" y="14915"/>
                  <a:pt x="878" y="14696"/>
                  <a:pt x="1072" y="14440"/>
                </a:cubicBezTo>
                <a:cubicBezTo>
                  <a:pt x="1008" y="14112"/>
                  <a:pt x="878" y="13784"/>
                  <a:pt x="895" y="13437"/>
                </a:cubicBezTo>
                <a:cubicBezTo>
                  <a:pt x="895" y="13109"/>
                  <a:pt x="1041" y="12781"/>
                  <a:pt x="1122" y="12434"/>
                </a:cubicBezTo>
                <a:cubicBezTo>
                  <a:pt x="490" y="11778"/>
                  <a:pt x="474" y="11631"/>
                  <a:pt x="911" y="10463"/>
                </a:cubicBezTo>
                <a:cubicBezTo>
                  <a:pt x="668" y="10172"/>
                  <a:pt x="637" y="9825"/>
                  <a:pt x="684" y="9423"/>
                </a:cubicBezTo>
                <a:cubicBezTo>
                  <a:pt x="781" y="8329"/>
                  <a:pt x="911" y="7233"/>
                  <a:pt x="1299" y="6195"/>
                </a:cubicBezTo>
                <a:cubicBezTo>
                  <a:pt x="2253" y="3567"/>
                  <a:pt x="3921" y="1780"/>
                  <a:pt x="6283" y="849"/>
                </a:cubicBezTo>
                <a:cubicBezTo>
                  <a:pt x="9132" y="-301"/>
                  <a:pt x="12012" y="-301"/>
                  <a:pt x="14842" y="958"/>
                </a:cubicBezTo>
                <a:cubicBezTo>
                  <a:pt x="16153" y="1524"/>
                  <a:pt x="17317" y="2399"/>
                  <a:pt x="18126" y="3714"/>
                </a:cubicBezTo>
                <a:cubicBezTo>
                  <a:pt x="18451" y="4207"/>
                  <a:pt x="18725" y="4754"/>
                  <a:pt x="18952" y="5338"/>
                </a:cubicBezTo>
                <a:cubicBezTo>
                  <a:pt x="19243" y="6141"/>
                  <a:pt x="19454" y="6998"/>
                  <a:pt x="19648" y="7838"/>
                </a:cubicBezTo>
                <a:cubicBezTo>
                  <a:pt x="19794" y="8422"/>
                  <a:pt x="19842" y="9006"/>
                  <a:pt x="19470" y="9553"/>
                </a:cubicBezTo>
                <a:cubicBezTo>
                  <a:pt x="19825" y="9881"/>
                  <a:pt x="20119" y="10191"/>
                  <a:pt x="20280" y="10647"/>
                </a:cubicBezTo>
                <a:cubicBezTo>
                  <a:pt x="20441" y="11140"/>
                  <a:pt x="20313" y="11559"/>
                  <a:pt x="20069" y="11959"/>
                </a:cubicBezTo>
                <a:cubicBezTo>
                  <a:pt x="20507" y="12469"/>
                  <a:pt x="20571" y="13072"/>
                  <a:pt x="20377" y="13765"/>
                </a:cubicBezTo>
                <a:cubicBezTo>
                  <a:pt x="20748" y="14094"/>
                  <a:pt x="21105" y="14478"/>
                  <a:pt x="21266" y="14987"/>
                </a:cubicBezTo>
                <a:cubicBezTo>
                  <a:pt x="21363" y="15262"/>
                  <a:pt x="21427" y="15553"/>
                  <a:pt x="21427" y="15844"/>
                </a:cubicBezTo>
                <a:cubicBezTo>
                  <a:pt x="21477" y="16793"/>
                  <a:pt x="21136" y="17212"/>
                  <a:pt x="20344" y="17303"/>
                </a:cubicBezTo>
                <a:cubicBezTo>
                  <a:pt x="20311" y="17722"/>
                  <a:pt x="20311" y="18159"/>
                  <a:pt x="20280" y="18562"/>
                </a:cubicBezTo>
                <a:cubicBezTo>
                  <a:pt x="20199" y="19419"/>
                  <a:pt x="19761" y="19968"/>
                  <a:pt x="19049" y="20168"/>
                </a:cubicBezTo>
                <a:cubicBezTo>
                  <a:pt x="18370" y="20349"/>
                  <a:pt x="17691" y="20496"/>
                  <a:pt x="16979" y="20568"/>
                </a:cubicBezTo>
                <a:cubicBezTo>
                  <a:pt x="15684" y="20750"/>
                  <a:pt x="14373" y="20896"/>
                  <a:pt x="13062" y="21024"/>
                </a:cubicBezTo>
                <a:cubicBezTo>
                  <a:pt x="10911" y="21206"/>
                  <a:pt x="8742" y="21299"/>
                  <a:pt x="6590" y="21097"/>
                </a:cubicBezTo>
                <a:cubicBezTo>
                  <a:pt x="5377" y="20987"/>
                  <a:pt x="4179" y="20841"/>
                  <a:pt x="2982" y="20678"/>
                </a:cubicBezTo>
                <a:cubicBezTo>
                  <a:pt x="2627" y="20624"/>
                  <a:pt x="2286" y="20512"/>
                  <a:pt x="1962" y="20387"/>
                </a:cubicBezTo>
                <a:cubicBezTo>
                  <a:pt x="1768" y="20315"/>
                  <a:pt x="1607" y="20187"/>
                  <a:pt x="1460" y="19986"/>
                </a:cubicBezTo>
                <a:cubicBezTo>
                  <a:pt x="1330" y="19805"/>
                  <a:pt x="1250" y="19586"/>
                  <a:pt x="1233" y="19349"/>
                </a:cubicBezTo>
                <a:cubicBezTo>
                  <a:pt x="1184" y="18965"/>
                  <a:pt x="1153" y="18546"/>
                  <a:pt x="1136" y="18164"/>
                </a:cubicBezTo>
                <a:close/>
                <a:moveTo>
                  <a:pt x="18857" y="9060"/>
                </a:moveTo>
                <a:cubicBezTo>
                  <a:pt x="18680" y="8184"/>
                  <a:pt x="18517" y="7344"/>
                  <a:pt x="18306" y="6523"/>
                </a:cubicBezTo>
                <a:cubicBezTo>
                  <a:pt x="18112" y="5666"/>
                  <a:pt x="17755" y="4882"/>
                  <a:pt x="17286" y="4188"/>
                </a:cubicBezTo>
                <a:cubicBezTo>
                  <a:pt x="16460" y="3004"/>
                  <a:pt x="15393" y="2254"/>
                  <a:pt x="14163" y="1745"/>
                </a:cubicBezTo>
                <a:cubicBezTo>
                  <a:pt x="12317" y="960"/>
                  <a:pt x="10410" y="814"/>
                  <a:pt x="8467" y="1179"/>
                </a:cubicBezTo>
                <a:cubicBezTo>
                  <a:pt x="5781" y="1673"/>
                  <a:pt x="3628" y="3095"/>
                  <a:pt x="2317" y="5904"/>
                </a:cubicBezTo>
                <a:cubicBezTo>
                  <a:pt x="1799" y="7016"/>
                  <a:pt x="1557" y="8238"/>
                  <a:pt x="1363" y="9497"/>
                </a:cubicBezTo>
                <a:cubicBezTo>
                  <a:pt x="1510" y="9569"/>
                  <a:pt x="1654" y="9606"/>
                  <a:pt x="1801" y="9662"/>
                </a:cubicBezTo>
                <a:cubicBezTo>
                  <a:pt x="2303" y="9734"/>
                  <a:pt x="2788" y="9844"/>
                  <a:pt x="3273" y="9844"/>
                </a:cubicBezTo>
                <a:cubicBezTo>
                  <a:pt x="5199" y="9807"/>
                  <a:pt x="7123" y="9734"/>
                  <a:pt x="9049" y="9662"/>
                </a:cubicBezTo>
                <a:cubicBezTo>
                  <a:pt x="10602" y="9625"/>
                  <a:pt x="12173" y="9590"/>
                  <a:pt x="13725" y="9553"/>
                </a:cubicBezTo>
                <a:cubicBezTo>
                  <a:pt x="15150" y="9516"/>
                  <a:pt x="16588" y="9499"/>
                  <a:pt x="17996" y="9225"/>
                </a:cubicBezTo>
                <a:cubicBezTo>
                  <a:pt x="18271" y="9188"/>
                  <a:pt x="18546" y="9115"/>
                  <a:pt x="18853" y="9060"/>
                </a:cubicBezTo>
                <a:close/>
                <a:moveTo>
                  <a:pt x="17530" y="16703"/>
                </a:moveTo>
                <a:cubicBezTo>
                  <a:pt x="17303" y="16903"/>
                  <a:pt x="17061" y="17087"/>
                  <a:pt x="16867" y="17287"/>
                </a:cubicBezTo>
                <a:cubicBezTo>
                  <a:pt x="16496" y="17652"/>
                  <a:pt x="16091" y="17706"/>
                  <a:pt x="15653" y="17452"/>
                </a:cubicBezTo>
                <a:cubicBezTo>
                  <a:pt x="15492" y="17361"/>
                  <a:pt x="15313" y="17252"/>
                  <a:pt x="15152" y="17124"/>
                </a:cubicBezTo>
                <a:cubicBezTo>
                  <a:pt x="14747" y="16796"/>
                  <a:pt x="14359" y="16758"/>
                  <a:pt x="13938" y="17087"/>
                </a:cubicBezTo>
                <a:cubicBezTo>
                  <a:pt x="13647" y="17287"/>
                  <a:pt x="13372" y="17487"/>
                  <a:pt x="13048" y="17652"/>
                </a:cubicBezTo>
                <a:cubicBezTo>
                  <a:pt x="12804" y="17799"/>
                  <a:pt x="12530" y="17871"/>
                  <a:pt x="12255" y="17889"/>
                </a:cubicBezTo>
                <a:cubicBezTo>
                  <a:pt x="11981" y="17889"/>
                  <a:pt x="11690" y="17817"/>
                  <a:pt x="11446" y="17671"/>
                </a:cubicBezTo>
                <a:cubicBezTo>
                  <a:pt x="11219" y="17561"/>
                  <a:pt x="11008" y="17415"/>
                  <a:pt x="10798" y="17270"/>
                </a:cubicBezTo>
                <a:cubicBezTo>
                  <a:pt x="10684" y="17180"/>
                  <a:pt x="10540" y="17124"/>
                  <a:pt x="10377" y="17105"/>
                </a:cubicBezTo>
                <a:cubicBezTo>
                  <a:pt x="10230" y="17087"/>
                  <a:pt x="10086" y="17142"/>
                  <a:pt x="9955" y="17215"/>
                </a:cubicBezTo>
                <a:cubicBezTo>
                  <a:pt x="9697" y="17361"/>
                  <a:pt x="9437" y="17524"/>
                  <a:pt x="9196" y="17708"/>
                </a:cubicBezTo>
                <a:cubicBezTo>
                  <a:pt x="9018" y="17855"/>
                  <a:pt x="8808" y="17927"/>
                  <a:pt x="8581" y="17964"/>
                </a:cubicBezTo>
                <a:cubicBezTo>
                  <a:pt x="8353" y="17983"/>
                  <a:pt x="8143" y="17927"/>
                  <a:pt x="7949" y="17836"/>
                </a:cubicBezTo>
                <a:cubicBezTo>
                  <a:pt x="7691" y="17708"/>
                  <a:pt x="7447" y="17561"/>
                  <a:pt x="7237" y="17380"/>
                </a:cubicBezTo>
                <a:cubicBezTo>
                  <a:pt x="6865" y="17070"/>
                  <a:pt x="6477" y="17052"/>
                  <a:pt x="6087" y="17289"/>
                </a:cubicBezTo>
                <a:cubicBezTo>
                  <a:pt x="5860" y="17436"/>
                  <a:pt x="5635" y="17599"/>
                  <a:pt x="5408" y="17764"/>
                </a:cubicBezTo>
                <a:cubicBezTo>
                  <a:pt x="4842" y="18164"/>
                  <a:pt x="4274" y="18148"/>
                  <a:pt x="3725" y="17727"/>
                </a:cubicBezTo>
                <a:cubicBezTo>
                  <a:pt x="3595" y="17617"/>
                  <a:pt x="3467" y="17508"/>
                  <a:pt x="3353" y="17398"/>
                </a:cubicBezTo>
                <a:cubicBezTo>
                  <a:pt x="3029" y="17107"/>
                  <a:pt x="2674" y="17107"/>
                  <a:pt x="2334" y="17361"/>
                </a:cubicBezTo>
                <a:cubicBezTo>
                  <a:pt x="2173" y="17471"/>
                  <a:pt x="2043" y="17617"/>
                  <a:pt x="1913" y="17727"/>
                </a:cubicBezTo>
                <a:cubicBezTo>
                  <a:pt x="1962" y="18092"/>
                  <a:pt x="2010" y="18401"/>
                  <a:pt x="2059" y="18711"/>
                </a:cubicBezTo>
                <a:cubicBezTo>
                  <a:pt x="2156" y="19386"/>
                  <a:pt x="2206" y="19423"/>
                  <a:pt x="2788" y="19567"/>
                </a:cubicBezTo>
                <a:cubicBezTo>
                  <a:pt x="2821" y="19586"/>
                  <a:pt x="2885" y="19586"/>
                  <a:pt x="2918" y="19586"/>
                </a:cubicBezTo>
                <a:cubicBezTo>
                  <a:pt x="4730" y="19933"/>
                  <a:pt x="6560" y="20133"/>
                  <a:pt x="8403" y="20152"/>
                </a:cubicBezTo>
                <a:cubicBezTo>
                  <a:pt x="11349" y="20242"/>
                  <a:pt x="14293" y="19842"/>
                  <a:pt x="17222" y="19439"/>
                </a:cubicBezTo>
                <a:cubicBezTo>
                  <a:pt x="17660" y="19386"/>
                  <a:pt x="18112" y="19274"/>
                  <a:pt x="18550" y="19183"/>
                </a:cubicBezTo>
                <a:cubicBezTo>
                  <a:pt x="18874" y="19111"/>
                  <a:pt x="19051" y="18855"/>
                  <a:pt x="19084" y="18490"/>
                </a:cubicBezTo>
                <a:cubicBezTo>
                  <a:pt x="19117" y="18180"/>
                  <a:pt x="19134" y="17887"/>
                  <a:pt x="19165" y="17559"/>
                </a:cubicBezTo>
                <a:cubicBezTo>
                  <a:pt x="18502" y="17540"/>
                  <a:pt x="18001" y="17249"/>
                  <a:pt x="17530" y="16703"/>
                </a:cubicBezTo>
                <a:close/>
                <a:moveTo>
                  <a:pt x="878" y="17196"/>
                </a:moveTo>
                <a:cubicBezTo>
                  <a:pt x="1072" y="17087"/>
                  <a:pt x="1233" y="17014"/>
                  <a:pt x="1380" y="16905"/>
                </a:cubicBezTo>
                <a:cubicBezTo>
                  <a:pt x="1541" y="16796"/>
                  <a:pt x="1671" y="16686"/>
                  <a:pt x="1818" y="16577"/>
                </a:cubicBezTo>
                <a:cubicBezTo>
                  <a:pt x="2530" y="16083"/>
                  <a:pt x="3176" y="16121"/>
                  <a:pt x="3824" y="16705"/>
                </a:cubicBezTo>
                <a:cubicBezTo>
                  <a:pt x="3921" y="16777"/>
                  <a:pt x="4002" y="16870"/>
                  <a:pt x="4099" y="16961"/>
                </a:cubicBezTo>
                <a:cubicBezTo>
                  <a:pt x="4390" y="17235"/>
                  <a:pt x="4697" y="17252"/>
                  <a:pt x="5022" y="17014"/>
                </a:cubicBezTo>
                <a:cubicBezTo>
                  <a:pt x="5249" y="16833"/>
                  <a:pt x="5490" y="16686"/>
                  <a:pt x="5734" y="16521"/>
                </a:cubicBezTo>
                <a:cubicBezTo>
                  <a:pt x="6382" y="16156"/>
                  <a:pt x="7028" y="16156"/>
                  <a:pt x="7610" y="16686"/>
                </a:cubicBezTo>
                <a:cubicBezTo>
                  <a:pt x="7771" y="16814"/>
                  <a:pt x="7918" y="16924"/>
                  <a:pt x="8095" y="17014"/>
                </a:cubicBezTo>
                <a:cubicBezTo>
                  <a:pt x="8209" y="17105"/>
                  <a:pt x="8353" y="17124"/>
                  <a:pt x="8500" y="17124"/>
                </a:cubicBezTo>
                <a:cubicBezTo>
                  <a:pt x="8647" y="17105"/>
                  <a:pt x="8775" y="17070"/>
                  <a:pt x="8888" y="16959"/>
                </a:cubicBezTo>
                <a:cubicBezTo>
                  <a:pt x="9115" y="16777"/>
                  <a:pt x="9390" y="16612"/>
                  <a:pt x="9648" y="16484"/>
                </a:cubicBezTo>
                <a:cubicBezTo>
                  <a:pt x="10166" y="16228"/>
                  <a:pt x="10684" y="16228"/>
                  <a:pt x="11186" y="16593"/>
                </a:cubicBezTo>
                <a:cubicBezTo>
                  <a:pt x="11316" y="16703"/>
                  <a:pt x="11460" y="16775"/>
                  <a:pt x="11607" y="16868"/>
                </a:cubicBezTo>
                <a:cubicBezTo>
                  <a:pt x="11785" y="16996"/>
                  <a:pt x="12012" y="17087"/>
                  <a:pt x="12239" y="17087"/>
                </a:cubicBezTo>
                <a:cubicBezTo>
                  <a:pt x="12466" y="17087"/>
                  <a:pt x="12676" y="17033"/>
                  <a:pt x="12870" y="16905"/>
                </a:cubicBezTo>
                <a:cubicBezTo>
                  <a:pt x="13145" y="16723"/>
                  <a:pt x="13436" y="16558"/>
                  <a:pt x="13696" y="16358"/>
                </a:cubicBezTo>
                <a:cubicBezTo>
                  <a:pt x="14278" y="15958"/>
                  <a:pt x="14846" y="15958"/>
                  <a:pt x="15428" y="16358"/>
                </a:cubicBezTo>
                <a:cubicBezTo>
                  <a:pt x="16140" y="16833"/>
                  <a:pt x="16157" y="16833"/>
                  <a:pt x="16803" y="16267"/>
                </a:cubicBezTo>
                <a:cubicBezTo>
                  <a:pt x="17369" y="15793"/>
                  <a:pt x="17773" y="15774"/>
                  <a:pt x="18372" y="16214"/>
                </a:cubicBezTo>
                <a:cubicBezTo>
                  <a:pt x="18533" y="16323"/>
                  <a:pt x="18696" y="16470"/>
                  <a:pt x="18874" y="16598"/>
                </a:cubicBezTo>
                <a:cubicBezTo>
                  <a:pt x="19101" y="16270"/>
                  <a:pt x="19165" y="15741"/>
                  <a:pt x="19586" y="15776"/>
                </a:cubicBezTo>
                <a:cubicBezTo>
                  <a:pt x="19910" y="15813"/>
                  <a:pt x="20218" y="16032"/>
                  <a:pt x="20540" y="16160"/>
                </a:cubicBezTo>
                <a:cubicBezTo>
                  <a:pt x="20864" y="15595"/>
                  <a:pt x="20573" y="14664"/>
                  <a:pt x="19974" y="14317"/>
                </a:cubicBezTo>
                <a:cubicBezTo>
                  <a:pt x="19489" y="14482"/>
                  <a:pt x="19051" y="14664"/>
                  <a:pt x="18599" y="14773"/>
                </a:cubicBezTo>
                <a:cubicBezTo>
                  <a:pt x="16917" y="15157"/>
                  <a:pt x="15185" y="15211"/>
                  <a:pt x="13469" y="15376"/>
                </a:cubicBezTo>
                <a:cubicBezTo>
                  <a:pt x="12643" y="15448"/>
                  <a:pt x="11787" y="15339"/>
                  <a:pt x="10961" y="15448"/>
                </a:cubicBezTo>
                <a:cubicBezTo>
                  <a:pt x="10800" y="15467"/>
                  <a:pt x="10620" y="15357"/>
                  <a:pt x="10459" y="15320"/>
                </a:cubicBezTo>
                <a:cubicBezTo>
                  <a:pt x="10298" y="15283"/>
                  <a:pt x="10135" y="15192"/>
                  <a:pt x="9958" y="15192"/>
                </a:cubicBezTo>
                <a:cubicBezTo>
                  <a:pt x="8209" y="15192"/>
                  <a:pt x="6496" y="15229"/>
                  <a:pt x="4747" y="15211"/>
                </a:cubicBezTo>
                <a:cubicBezTo>
                  <a:pt x="3921" y="15192"/>
                  <a:pt x="3095" y="15045"/>
                  <a:pt x="2272" y="14992"/>
                </a:cubicBezTo>
                <a:cubicBezTo>
                  <a:pt x="2111" y="14973"/>
                  <a:pt x="1964" y="15011"/>
                  <a:pt x="1803" y="15064"/>
                </a:cubicBezTo>
                <a:cubicBezTo>
                  <a:pt x="1204" y="15339"/>
                  <a:pt x="816" y="16177"/>
                  <a:pt x="880" y="17198"/>
                </a:cubicBezTo>
                <a:lnTo>
                  <a:pt x="880" y="17198"/>
                </a:lnTo>
                <a:close/>
                <a:moveTo>
                  <a:pt x="6721" y="10665"/>
                </a:moveTo>
                <a:cubicBezTo>
                  <a:pt x="6721" y="10703"/>
                  <a:pt x="6737" y="10719"/>
                  <a:pt x="6737" y="10775"/>
                </a:cubicBezTo>
                <a:cubicBezTo>
                  <a:pt x="7901" y="11796"/>
                  <a:pt x="9084" y="12837"/>
                  <a:pt x="10265" y="13859"/>
                </a:cubicBezTo>
                <a:cubicBezTo>
                  <a:pt x="10880" y="14387"/>
                  <a:pt x="10783" y="14571"/>
                  <a:pt x="11446" y="13768"/>
                </a:cubicBezTo>
                <a:cubicBezTo>
                  <a:pt x="12222" y="12837"/>
                  <a:pt x="12967" y="11871"/>
                  <a:pt x="13727" y="10903"/>
                </a:cubicBezTo>
                <a:cubicBezTo>
                  <a:pt x="13791" y="10812"/>
                  <a:pt x="13841" y="10721"/>
                  <a:pt x="13954" y="10556"/>
                </a:cubicBezTo>
                <a:lnTo>
                  <a:pt x="6721" y="10665"/>
                </a:lnTo>
                <a:close/>
                <a:moveTo>
                  <a:pt x="9179" y="14222"/>
                </a:moveTo>
                <a:cubicBezTo>
                  <a:pt x="8727" y="13803"/>
                  <a:pt x="8353" y="13456"/>
                  <a:pt x="7998" y="13090"/>
                </a:cubicBezTo>
                <a:cubicBezTo>
                  <a:pt x="7837" y="12925"/>
                  <a:pt x="7658" y="12890"/>
                  <a:pt x="7433" y="12909"/>
                </a:cubicBezTo>
                <a:cubicBezTo>
                  <a:pt x="5814" y="12946"/>
                  <a:pt x="4196" y="13128"/>
                  <a:pt x="2579" y="12890"/>
                </a:cubicBezTo>
                <a:cubicBezTo>
                  <a:pt x="2385" y="12853"/>
                  <a:pt x="2175" y="12928"/>
                  <a:pt x="1964" y="12928"/>
                </a:cubicBezTo>
                <a:cubicBezTo>
                  <a:pt x="1770" y="12946"/>
                  <a:pt x="1690" y="13109"/>
                  <a:pt x="1673" y="13293"/>
                </a:cubicBezTo>
                <a:cubicBezTo>
                  <a:pt x="1640" y="13568"/>
                  <a:pt x="1754" y="13768"/>
                  <a:pt x="2028" y="13840"/>
                </a:cubicBezTo>
                <a:cubicBezTo>
                  <a:pt x="2369" y="13949"/>
                  <a:pt x="2707" y="14021"/>
                  <a:pt x="3048" y="14040"/>
                </a:cubicBezTo>
                <a:cubicBezTo>
                  <a:pt x="4925" y="14112"/>
                  <a:pt x="6801" y="14168"/>
                  <a:pt x="8696" y="14222"/>
                </a:cubicBezTo>
                <a:cubicBezTo>
                  <a:pt x="8843" y="14240"/>
                  <a:pt x="8954" y="14240"/>
                  <a:pt x="9181" y="14222"/>
                </a:cubicBezTo>
                <a:lnTo>
                  <a:pt x="9181" y="14222"/>
                </a:lnTo>
                <a:close/>
                <a:moveTo>
                  <a:pt x="19520" y="12397"/>
                </a:moveTo>
                <a:cubicBezTo>
                  <a:pt x="18969" y="12562"/>
                  <a:pt x="18484" y="12744"/>
                  <a:pt x="17967" y="12834"/>
                </a:cubicBezTo>
                <a:cubicBezTo>
                  <a:pt x="16479" y="13090"/>
                  <a:pt x="14974" y="13200"/>
                  <a:pt x="13486" y="13181"/>
                </a:cubicBezTo>
                <a:cubicBezTo>
                  <a:pt x="13389" y="13163"/>
                  <a:pt x="13292" y="13200"/>
                  <a:pt x="13211" y="13253"/>
                </a:cubicBezTo>
                <a:cubicBezTo>
                  <a:pt x="12920" y="13582"/>
                  <a:pt x="12660" y="13928"/>
                  <a:pt x="12369" y="14312"/>
                </a:cubicBezTo>
                <a:cubicBezTo>
                  <a:pt x="12806" y="14312"/>
                  <a:pt x="13178" y="14350"/>
                  <a:pt x="13519" y="14312"/>
                </a:cubicBezTo>
                <a:cubicBezTo>
                  <a:pt x="14830" y="14203"/>
                  <a:pt x="16124" y="14094"/>
                  <a:pt x="17451" y="13947"/>
                </a:cubicBezTo>
                <a:cubicBezTo>
                  <a:pt x="18083" y="13875"/>
                  <a:pt x="18682" y="13728"/>
                  <a:pt x="19280" y="13528"/>
                </a:cubicBezTo>
                <a:cubicBezTo>
                  <a:pt x="19832" y="13346"/>
                  <a:pt x="19896" y="12890"/>
                  <a:pt x="19524" y="12397"/>
                </a:cubicBezTo>
                <a:lnTo>
                  <a:pt x="19524" y="12397"/>
                </a:lnTo>
                <a:close/>
                <a:moveTo>
                  <a:pt x="14099" y="12087"/>
                </a:moveTo>
                <a:lnTo>
                  <a:pt x="14536" y="12087"/>
                </a:lnTo>
                <a:cubicBezTo>
                  <a:pt x="15490" y="12015"/>
                  <a:pt x="16463" y="11978"/>
                  <a:pt x="17400" y="11850"/>
                </a:cubicBezTo>
                <a:cubicBezTo>
                  <a:pt x="17998" y="11741"/>
                  <a:pt x="18597" y="11594"/>
                  <a:pt x="19179" y="11375"/>
                </a:cubicBezTo>
                <a:cubicBezTo>
                  <a:pt x="19551" y="11247"/>
                  <a:pt x="19617" y="11010"/>
                  <a:pt x="19520" y="10663"/>
                </a:cubicBezTo>
                <a:cubicBezTo>
                  <a:pt x="19406" y="10263"/>
                  <a:pt x="19148" y="10044"/>
                  <a:pt x="18824" y="10116"/>
                </a:cubicBezTo>
                <a:cubicBezTo>
                  <a:pt x="17804" y="10335"/>
                  <a:pt x="16737" y="10444"/>
                  <a:pt x="15684" y="10463"/>
                </a:cubicBezTo>
                <a:cubicBezTo>
                  <a:pt x="15474" y="10463"/>
                  <a:pt x="15280" y="10482"/>
                  <a:pt x="15150" y="10500"/>
                </a:cubicBezTo>
                <a:lnTo>
                  <a:pt x="14099" y="12087"/>
                </a:lnTo>
                <a:close/>
                <a:moveTo>
                  <a:pt x="1737" y="10482"/>
                </a:moveTo>
                <a:cubicBezTo>
                  <a:pt x="1640" y="10682"/>
                  <a:pt x="1543" y="10900"/>
                  <a:pt x="1462" y="11119"/>
                </a:cubicBezTo>
                <a:cubicBezTo>
                  <a:pt x="1365" y="11429"/>
                  <a:pt x="1398" y="11520"/>
                  <a:pt x="1690" y="11629"/>
                </a:cubicBezTo>
                <a:cubicBezTo>
                  <a:pt x="1981" y="11738"/>
                  <a:pt x="2272" y="11810"/>
                  <a:pt x="2579" y="11866"/>
                </a:cubicBezTo>
                <a:cubicBezTo>
                  <a:pt x="3810" y="12048"/>
                  <a:pt x="5055" y="11976"/>
                  <a:pt x="6301" y="11920"/>
                </a:cubicBezTo>
                <a:cubicBezTo>
                  <a:pt x="6415" y="11901"/>
                  <a:pt x="6529" y="11883"/>
                  <a:pt x="6642" y="11848"/>
                </a:cubicBezTo>
                <a:cubicBezTo>
                  <a:pt x="6448" y="11666"/>
                  <a:pt x="6301" y="11557"/>
                  <a:pt x="6157" y="11447"/>
                </a:cubicBezTo>
                <a:cubicBezTo>
                  <a:pt x="5930" y="11266"/>
                  <a:pt x="5672" y="11156"/>
                  <a:pt x="5525" y="10938"/>
                </a:cubicBezTo>
                <a:cubicBezTo>
                  <a:pt x="5364" y="10719"/>
                  <a:pt x="5170" y="10682"/>
                  <a:pt x="4960" y="10682"/>
                </a:cubicBezTo>
                <a:cubicBezTo>
                  <a:pt x="3876" y="10719"/>
                  <a:pt x="2823" y="10791"/>
                  <a:pt x="1739" y="104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7" name="Google Shape;2197;p40"/>
          <p:cNvSpPr/>
          <p:nvPr/>
        </p:nvSpPr>
        <p:spPr>
          <a:xfrm>
            <a:off x="1357789" y="1665176"/>
            <a:ext cx="10491" cy="15550"/>
          </a:xfrm>
          <a:custGeom>
            <a:rect b="b" l="l" r="r" t="t"/>
            <a:pathLst>
              <a:path extrusionOk="0" h="20064" w="20671">
                <a:moveTo>
                  <a:pt x="0" y="7011"/>
                </a:moveTo>
                <a:cubicBezTo>
                  <a:pt x="400" y="4451"/>
                  <a:pt x="-400" y="1365"/>
                  <a:pt x="4700" y="315"/>
                </a:cubicBezTo>
                <a:cubicBezTo>
                  <a:pt x="9400" y="-703"/>
                  <a:pt x="13300" y="840"/>
                  <a:pt x="15300" y="3663"/>
                </a:cubicBezTo>
                <a:cubicBezTo>
                  <a:pt x="17650" y="6486"/>
                  <a:pt x="19200" y="9572"/>
                  <a:pt x="20400" y="12657"/>
                </a:cubicBezTo>
                <a:cubicBezTo>
                  <a:pt x="21200" y="15481"/>
                  <a:pt x="20400" y="18304"/>
                  <a:pt x="15700" y="19617"/>
                </a:cubicBezTo>
                <a:cubicBezTo>
                  <a:pt x="11400" y="20897"/>
                  <a:pt x="7100" y="19354"/>
                  <a:pt x="4750" y="16006"/>
                </a:cubicBezTo>
                <a:cubicBezTo>
                  <a:pt x="2800" y="13183"/>
                  <a:pt x="1200" y="10097"/>
                  <a:pt x="50" y="70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8" name="Google Shape;2198;p40"/>
          <p:cNvSpPr/>
          <p:nvPr/>
        </p:nvSpPr>
        <p:spPr>
          <a:xfrm>
            <a:off x="1307640" y="1699658"/>
            <a:ext cx="14279" cy="10930"/>
          </a:xfrm>
          <a:custGeom>
            <a:rect b="b" l="l" r="r" t="t"/>
            <a:pathLst>
              <a:path extrusionOk="0" h="21224" w="20111">
                <a:moveTo>
                  <a:pt x="15676" y="0"/>
                </a:moveTo>
                <a:cubicBezTo>
                  <a:pt x="16785" y="1132"/>
                  <a:pt x="19610" y="2313"/>
                  <a:pt x="19896" y="4231"/>
                </a:cubicBezTo>
                <a:cubicBezTo>
                  <a:pt x="20182" y="5757"/>
                  <a:pt x="20182" y="7331"/>
                  <a:pt x="19896" y="9250"/>
                </a:cubicBezTo>
                <a:cubicBezTo>
                  <a:pt x="19610" y="10775"/>
                  <a:pt x="19324" y="12350"/>
                  <a:pt x="18501" y="13482"/>
                </a:cubicBezTo>
                <a:cubicBezTo>
                  <a:pt x="14567" y="18894"/>
                  <a:pt x="9525" y="20813"/>
                  <a:pt x="4197" y="21206"/>
                </a:cubicBezTo>
                <a:cubicBezTo>
                  <a:pt x="263" y="21600"/>
                  <a:pt x="-1418" y="15400"/>
                  <a:pt x="1407" y="10431"/>
                </a:cubicBezTo>
                <a:cubicBezTo>
                  <a:pt x="4197" y="4281"/>
                  <a:pt x="8989" y="1181"/>
                  <a:pt x="1571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9" name="Google Shape;2199;p40"/>
          <p:cNvSpPr/>
          <p:nvPr/>
        </p:nvSpPr>
        <p:spPr>
          <a:xfrm>
            <a:off x="1443879" y="1712912"/>
            <a:ext cx="13283" cy="11040"/>
          </a:xfrm>
          <a:custGeom>
            <a:rect b="b" l="l" r="r" t="t"/>
            <a:pathLst>
              <a:path extrusionOk="0" h="21028" w="20918">
                <a:moveTo>
                  <a:pt x="6733" y="21028"/>
                </a:moveTo>
                <a:cubicBezTo>
                  <a:pt x="3898" y="18757"/>
                  <a:pt x="1103" y="17259"/>
                  <a:pt x="145" y="14601"/>
                </a:cubicBezTo>
                <a:cubicBezTo>
                  <a:pt x="-494" y="12717"/>
                  <a:pt x="1103" y="8561"/>
                  <a:pt x="2660" y="7015"/>
                </a:cubicBezTo>
                <a:cubicBezTo>
                  <a:pt x="5774" y="3970"/>
                  <a:pt x="9527" y="1699"/>
                  <a:pt x="13600" y="201"/>
                </a:cubicBezTo>
                <a:cubicBezTo>
                  <a:pt x="15476" y="-572"/>
                  <a:pt x="19549" y="974"/>
                  <a:pt x="20467" y="3245"/>
                </a:cubicBezTo>
                <a:cubicBezTo>
                  <a:pt x="20787" y="4743"/>
                  <a:pt x="21106" y="6290"/>
                  <a:pt x="20787" y="7788"/>
                </a:cubicBezTo>
                <a:cubicBezTo>
                  <a:pt x="20467" y="9286"/>
                  <a:pt x="20148" y="10832"/>
                  <a:pt x="18910" y="11943"/>
                </a:cubicBezTo>
                <a:cubicBezTo>
                  <a:pt x="15796" y="15713"/>
                  <a:pt x="11404" y="17984"/>
                  <a:pt x="6693" y="210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0" name="Google Shape;2200;p40"/>
          <p:cNvSpPr/>
          <p:nvPr/>
        </p:nvSpPr>
        <p:spPr>
          <a:xfrm>
            <a:off x="1389834" y="1702737"/>
            <a:ext cx="10585" cy="13597"/>
          </a:xfrm>
          <a:custGeom>
            <a:rect b="b" l="l" r="r" t="t"/>
            <a:pathLst>
              <a:path extrusionOk="0" h="19150" w="20553">
                <a:moveTo>
                  <a:pt x="21" y="6035"/>
                </a:moveTo>
                <a:cubicBezTo>
                  <a:pt x="-373" y="993"/>
                  <a:pt x="5039" y="-1260"/>
                  <a:pt x="10452" y="707"/>
                </a:cubicBezTo>
                <a:cubicBezTo>
                  <a:pt x="15470" y="2388"/>
                  <a:pt x="21227" y="10506"/>
                  <a:pt x="20489" y="14725"/>
                </a:cubicBezTo>
                <a:cubicBezTo>
                  <a:pt x="19702" y="18373"/>
                  <a:pt x="14683" y="20340"/>
                  <a:pt x="10452" y="18373"/>
                </a:cubicBezTo>
                <a:cubicBezTo>
                  <a:pt x="5039" y="15298"/>
                  <a:pt x="1201" y="11078"/>
                  <a:pt x="21" y="60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1" name="Google Shape;2201;p40"/>
          <p:cNvSpPr/>
          <p:nvPr/>
        </p:nvSpPr>
        <p:spPr>
          <a:xfrm>
            <a:off x="1430178" y="1679700"/>
            <a:ext cx="10466" cy="11217"/>
          </a:xfrm>
          <a:custGeom>
            <a:rect b="b" l="l" r="r" t="t"/>
            <a:pathLst>
              <a:path extrusionOk="0" h="19593" w="20224">
                <a:moveTo>
                  <a:pt x="20224" y="6731"/>
                </a:moveTo>
                <a:cubicBezTo>
                  <a:pt x="20224" y="12275"/>
                  <a:pt x="11761" y="19593"/>
                  <a:pt x="5955" y="19593"/>
                </a:cubicBezTo>
                <a:cubicBezTo>
                  <a:pt x="2117" y="19593"/>
                  <a:pt x="-1376" y="15779"/>
                  <a:pt x="543" y="12275"/>
                </a:cubicBezTo>
                <a:cubicBezTo>
                  <a:pt x="2855" y="7751"/>
                  <a:pt x="5955" y="3936"/>
                  <a:pt x="10580" y="1142"/>
                </a:cubicBezTo>
                <a:cubicBezTo>
                  <a:pt x="14812" y="-2007"/>
                  <a:pt x="20224" y="1852"/>
                  <a:pt x="20224" y="66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2" name="Google Shape;2202;p40"/>
          <p:cNvSpPr/>
          <p:nvPr/>
        </p:nvSpPr>
        <p:spPr>
          <a:xfrm>
            <a:off x="1339265" y="1719597"/>
            <a:ext cx="9787" cy="10776"/>
          </a:xfrm>
          <a:custGeom>
            <a:rect b="b" l="l" r="r" t="t"/>
            <a:pathLst>
              <a:path extrusionOk="0" h="21233" w="20823">
                <a:moveTo>
                  <a:pt x="14813" y="21199"/>
                </a:moveTo>
                <a:cubicBezTo>
                  <a:pt x="7631" y="20798"/>
                  <a:pt x="-415" y="12930"/>
                  <a:pt x="17" y="7467"/>
                </a:cubicBezTo>
                <a:cubicBezTo>
                  <a:pt x="17" y="6665"/>
                  <a:pt x="449" y="5112"/>
                  <a:pt x="881" y="4310"/>
                </a:cubicBezTo>
                <a:cubicBezTo>
                  <a:pt x="1745" y="3508"/>
                  <a:pt x="2177" y="2355"/>
                  <a:pt x="2987" y="1955"/>
                </a:cubicBezTo>
                <a:cubicBezTo>
                  <a:pt x="3851" y="1153"/>
                  <a:pt x="5093" y="802"/>
                  <a:pt x="5957" y="401"/>
                </a:cubicBezTo>
                <a:cubicBezTo>
                  <a:pt x="6821" y="0"/>
                  <a:pt x="8495" y="0"/>
                  <a:pt x="9359" y="0"/>
                </a:cubicBezTo>
                <a:cubicBezTo>
                  <a:pt x="14867" y="802"/>
                  <a:pt x="21185" y="8269"/>
                  <a:pt x="20807" y="14133"/>
                </a:cubicBezTo>
                <a:cubicBezTo>
                  <a:pt x="20375" y="18443"/>
                  <a:pt x="19133" y="21600"/>
                  <a:pt x="14867" y="211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3" name="Google Shape;2203;p40"/>
          <p:cNvSpPr/>
          <p:nvPr/>
        </p:nvSpPr>
        <p:spPr>
          <a:xfrm>
            <a:off x="1590884" y="1619727"/>
            <a:ext cx="244370" cy="246402"/>
          </a:xfrm>
          <a:custGeom>
            <a:rect b="b" l="l" r="r" t="t"/>
            <a:pathLst>
              <a:path extrusionOk="0" h="21487" w="21502">
                <a:moveTo>
                  <a:pt x="11361" y="2397"/>
                </a:moveTo>
                <a:cubicBezTo>
                  <a:pt x="11415" y="2448"/>
                  <a:pt x="11484" y="2501"/>
                  <a:pt x="11535" y="2569"/>
                </a:cubicBezTo>
                <a:cubicBezTo>
                  <a:pt x="13339" y="3664"/>
                  <a:pt x="15145" y="4740"/>
                  <a:pt x="16966" y="5817"/>
                </a:cubicBezTo>
                <a:cubicBezTo>
                  <a:pt x="17965" y="6424"/>
                  <a:pt x="18998" y="6962"/>
                  <a:pt x="19997" y="7554"/>
                </a:cubicBezTo>
                <a:cubicBezTo>
                  <a:pt x="20242" y="7711"/>
                  <a:pt x="20470" y="7866"/>
                  <a:pt x="20680" y="8056"/>
                </a:cubicBezTo>
                <a:cubicBezTo>
                  <a:pt x="20750" y="8107"/>
                  <a:pt x="20855" y="8196"/>
                  <a:pt x="20855" y="8282"/>
                </a:cubicBezTo>
                <a:cubicBezTo>
                  <a:pt x="20890" y="8734"/>
                  <a:pt x="21239" y="9133"/>
                  <a:pt x="21083" y="9620"/>
                </a:cubicBezTo>
                <a:cubicBezTo>
                  <a:pt x="21013" y="9793"/>
                  <a:pt x="21065" y="10019"/>
                  <a:pt x="21065" y="10227"/>
                </a:cubicBezTo>
                <a:cubicBezTo>
                  <a:pt x="21188" y="13127"/>
                  <a:pt x="21311" y="16044"/>
                  <a:pt x="21449" y="18962"/>
                </a:cubicBezTo>
                <a:cubicBezTo>
                  <a:pt x="21467" y="19343"/>
                  <a:pt x="21413" y="19708"/>
                  <a:pt x="21413" y="20089"/>
                </a:cubicBezTo>
                <a:cubicBezTo>
                  <a:pt x="21413" y="20211"/>
                  <a:pt x="21431" y="20333"/>
                  <a:pt x="21449" y="20437"/>
                </a:cubicBezTo>
                <a:cubicBezTo>
                  <a:pt x="21590" y="20853"/>
                  <a:pt x="21449" y="21183"/>
                  <a:pt x="21029" y="21323"/>
                </a:cubicBezTo>
                <a:cubicBezTo>
                  <a:pt x="20819" y="21392"/>
                  <a:pt x="20591" y="21427"/>
                  <a:pt x="20381" y="21427"/>
                </a:cubicBezTo>
                <a:cubicBezTo>
                  <a:pt x="17596" y="21445"/>
                  <a:pt x="14827" y="21463"/>
                  <a:pt x="12043" y="21463"/>
                </a:cubicBezTo>
                <a:cubicBezTo>
                  <a:pt x="9940" y="21480"/>
                  <a:pt x="7839" y="21498"/>
                  <a:pt x="5736" y="21480"/>
                </a:cubicBezTo>
                <a:cubicBezTo>
                  <a:pt x="4265" y="21463"/>
                  <a:pt x="2793" y="21394"/>
                  <a:pt x="1340" y="21358"/>
                </a:cubicBezTo>
                <a:cubicBezTo>
                  <a:pt x="971" y="21341"/>
                  <a:pt x="743" y="21219"/>
                  <a:pt x="587" y="20856"/>
                </a:cubicBezTo>
                <a:cubicBezTo>
                  <a:pt x="395" y="20457"/>
                  <a:pt x="272" y="20005"/>
                  <a:pt x="272" y="19553"/>
                </a:cubicBezTo>
                <a:cubicBezTo>
                  <a:pt x="184" y="16826"/>
                  <a:pt x="97" y="14102"/>
                  <a:pt x="8" y="11375"/>
                </a:cubicBezTo>
                <a:cubicBezTo>
                  <a:pt x="-10" y="10836"/>
                  <a:pt x="8" y="10316"/>
                  <a:pt x="26" y="9778"/>
                </a:cubicBezTo>
                <a:cubicBezTo>
                  <a:pt x="26" y="9691"/>
                  <a:pt x="26" y="9620"/>
                  <a:pt x="62" y="9552"/>
                </a:cubicBezTo>
                <a:cubicBezTo>
                  <a:pt x="395" y="8632"/>
                  <a:pt x="674" y="7675"/>
                  <a:pt x="1078" y="6792"/>
                </a:cubicBezTo>
                <a:cubicBezTo>
                  <a:pt x="2042" y="4552"/>
                  <a:pt x="3479" y="2572"/>
                  <a:pt x="5318" y="992"/>
                </a:cubicBezTo>
                <a:cubicBezTo>
                  <a:pt x="5669" y="698"/>
                  <a:pt x="6035" y="436"/>
                  <a:pt x="6422" y="193"/>
                </a:cubicBezTo>
                <a:cubicBezTo>
                  <a:pt x="6896" y="-102"/>
                  <a:pt x="7070" y="-51"/>
                  <a:pt x="7508" y="297"/>
                </a:cubicBezTo>
                <a:cubicBezTo>
                  <a:pt x="7682" y="436"/>
                  <a:pt x="7877" y="540"/>
                  <a:pt x="8069" y="662"/>
                </a:cubicBezTo>
                <a:cubicBezTo>
                  <a:pt x="8753" y="1028"/>
                  <a:pt x="9435" y="1391"/>
                  <a:pt x="10101" y="1757"/>
                </a:cubicBezTo>
                <a:cubicBezTo>
                  <a:pt x="10346" y="1896"/>
                  <a:pt x="10485" y="1861"/>
                  <a:pt x="10731" y="1721"/>
                </a:cubicBezTo>
                <a:cubicBezTo>
                  <a:pt x="11274" y="1391"/>
                  <a:pt x="11817" y="1096"/>
                  <a:pt x="12396" y="835"/>
                </a:cubicBezTo>
                <a:cubicBezTo>
                  <a:pt x="12588" y="731"/>
                  <a:pt x="12816" y="713"/>
                  <a:pt x="13026" y="731"/>
                </a:cubicBezTo>
                <a:cubicBezTo>
                  <a:pt x="13185" y="749"/>
                  <a:pt x="13395" y="853"/>
                  <a:pt x="13428" y="975"/>
                </a:cubicBezTo>
                <a:cubicBezTo>
                  <a:pt x="13464" y="1079"/>
                  <a:pt x="13375" y="1305"/>
                  <a:pt x="13270" y="1426"/>
                </a:cubicBezTo>
                <a:cubicBezTo>
                  <a:pt x="13095" y="1584"/>
                  <a:pt x="12885" y="1670"/>
                  <a:pt x="12673" y="1792"/>
                </a:cubicBezTo>
                <a:cubicBezTo>
                  <a:pt x="12235" y="1965"/>
                  <a:pt x="11815" y="2173"/>
                  <a:pt x="11359" y="2399"/>
                </a:cubicBezTo>
                <a:close/>
                <a:moveTo>
                  <a:pt x="19436" y="8699"/>
                </a:moveTo>
                <a:cubicBezTo>
                  <a:pt x="16459" y="6893"/>
                  <a:pt x="13603" y="4913"/>
                  <a:pt x="10536" y="3247"/>
                </a:cubicBezTo>
                <a:cubicBezTo>
                  <a:pt x="10449" y="3351"/>
                  <a:pt x="10396" y="3405"/>
                  <a:pt x="10362" y="3473"/>
                </a:cubicBezTo>
                <a:cubicBezTo>
                  <a:pt x="10308" y="3542"/>
                  <a:pt x="10257" y="3631"/>
                  <a:pt x="10188" y="3735"/>
                </a:cubicBezTo>
                <a:cubicBezTo>
                  <a:pt x="10311" y="3839"/>
                  <a:pt x="10434" y="3943"/>
                  <a:pt x="10539" y="4047"/>
                </a:cubicBezTo>
                <a:cubicBezTo>
                  <a:pt x="11310" y="4933"/>
                  <a:pt x="11292" y="6408"/>
                  <a:pt x="10398" y="7104"/>
                </a:cubicBezTo>
                <a:cubicBezTo>
                  <a:pt x="9645" y="7711"/>
                  <a:pt x="8717" y="7990"/>
                  <a:pt x="7736" y="7850"/>
                </a:cubicBezTo>
                <a:cubicBezTo>
                  <a:pt x="6947" y="7746"/>
                  <a:pt x="6458" y="7173"/>
                  <a:pt x="6386" y="6393"/>
                </a:cubicBezTo>
                <a:cubicBezTo>
                  <a:pt x="6281" y="4986"/>
                  <a:pt x="7367" y="3597"/>
                  <a:pt x="8786" y="3425"/>
                </a:cubicBezTo>
                <a:cubicBezTo>
                  <a:pt x="9242" y="3374"/>
                  <a:pt x="9470" y="3199"/>
                  <a:pt x="9627" y="2818"/>
                </a:cubicBezTo>
                <a:lnTo>
                  <a:pt x="6578" y="995"/>
                </a:lnTo>
                <a:cubicBezTo>
                  <a:pt x="4073" y="3199"/>
                  <a:pt x="2321" y="5925"/>
                  <a:pt x="1393" y="9191"/>
                </a:cubicBezTo>
                <a:cubicBezTo>
                  <a:pt x="2567" y="9295"/>
                  <a:pt x="17878" y="8982"/>
                  <a:pt x="19436" y="8705"/>
                </a:cubicBezTo>
                <a:close/>
                <a:moveTo>
                  <a:pt x="1078" y="10296"/>
                </a:moveTo>
                <a:cubicBezTo>
                  <a:pt x="1009" y="10540"/>
                  <a:pt x="1166" y="12604"/>
                  <a:pt x="1288" y="13038"/>
                </a:cubicBezTo>
                <a:cubicBezTo>
                  <a:pt x="2129" y="13038"/>
                  <a:pt x="2969" y="13074"/>
                  <a:pt x="3830" y="13021"/>
                </a:cubicBezTo>
                <a:cubicBezTo>
                  <a:pt x="5915" y="12916"/>
                  <a:pt x="7998" y="12812"/>
                  <a:pt x="10083" y="12691"/>
                </a:cubicBezTo>
                <a:cubicBezTo>
                  <a:pt x="13044" y="12518"/>
                  <a:pt x="15985" y="12325"/>
                  <a:pt x="18928" y="12152"/>
                </a:cubicBezTo>
                <a:cubicBezTo>
                  <a:pt x="19226" y="12135"/>
                  <a:pt x="19525" y="12117"/>
                  <a:pt x="19822" y="12101"/>
                </a:cubicBezTo>
                <a:lnTo>
                  <a:pt x="19822" y="10052"/>
                </a:lnTo>
                <a:cubicBezTo>
                  <a:pt x="16687" y="10139"/>
                  <a:pt x="13569" y="10243"/>
                  <a:pt x="10467" y="10296"/>
                </a:cubicBezTo>
                <a:cubicBezTo>
                  <a:pt x="7349" y="10347"/>
                  <a:pt x="4232" y="10314"/>
                  <a:pt x="1078" y="10296"/>
                </a:cubicBezTo>
                <a:close/>
                <a:moveTo>
                  <a:pt x="19909" y="17588"/>
                </a:moveTo>
                <a:lnTo>
                  <a:pt x="1552" y="18022"/>
                </a:lnTo>
                <a:cubicBezTo>
                  <a:pt x="1588" y="18403"/>
                  <a:pt x="1606" y="18787"/>
                  <a:pt x="1621" y="19185"/>
                </a:cubicBezTo>
                <a:cubicBezTo>
                  <a:pt x="1639" y="19566"/>
                  <a:pt x="1657" y="19950"/>
                  <a:pt x="1657" y="20331"/>
                </a:cubicBezTo>
                <a:cubicBezTo>
                  <a:pt x="2953" y="20488"/>
                  <a:pt x="19315" y="20158"/>
                  <a:pt x="19981" y="19950"/>
                </a:cubicBezTo>
                <a:cubicBezTo>
                  <a:pt x="19963" y="19185"/>
                  <a:pt x="19945" y="18388"/>
                  <a:pt x="19912" y="17588"/>
                </a:cubicBezTo>
                <a:lnTo>
                  <a:pt x="19912" y="17588"/>
                </a:lnTo>
                <a:close/>
                <a:moveTo>
                  <a:pt x="14952" y="16425"/>
                </a:moveTo>
                <a:lnTo>
                  <a:pt x="16845" y="16425"/>
                </a:lnTo>
                <a:cubicBezTo>
                  <a:pt x="17143" y="16425"/>
                  <a:pt x="17388" y="16374"/>
                  <a:pt x="17493" y="16044"/>
                </a:cubicBezTo>
                <a:cubicBezTo>
                  <a:pt x="17529" y="15905"/>
                  <a:pt x="17668" y="15801"/>
                  <a:pt x="17773" y="15663"/>
                </a:cubicBezTo>
                <a:cubicBezTo>
                  <a:pt x="18334" y="15003"/>
                  <a:pt x="18877" y="14361"/>
                  <a:pt x="19453" y="13683"/>
                </a:cubicBezTo>
                <a:cubicBezTo>
                  <a:pt x="19523" y="13597"/>
                  <a:pt x="19576" y="13510"/>
                  <a:pt x="19681" y="13371"/>
                </a:cubicBezTo>
                <a:cubicBezTo>
                  <a:pt x="18631" y="13457"/>
                  <a:pt x="17632" y="13543"/>
                  <a:pt x="16651" y="13597"/>
                </a:cubicBezTo>
                <a:cubicBezTo>
                  <a:pt x="16441" y="13614"/>
                  <a:pt x="16318" y="13665"/>
                  <a:pt x="16231" y="13891"/>
                </a:cubicBezTo>
                <a:cubicBezTo>
                  <a:pt x="16108" y="14203"/>
                  <a:pt x="15934" y="14516"/>
                  <a:pt x="15775" y="14828"/>
                </a:cubicBezTo>
                <a:cubicBezTo>
                  <a:pt x="15511" y="15349"/>
                  <a:pt x="15232" y="15905"/>
                  <a:pt x="14952" y="16425"/>
                </a:cubicBezTo>
                <a:close/>
                <a:moveTo>
                  <a:pt x="9663" y="16651"/>
                </a:moveTo>
                <a:cubicBezTo>
                  <a:pt x="10275" y="15697"/>
                  <a:pt x="10836" y="14810"/>
                  <a:pt x="11415" y="13891"/>
                </a:cubicBezTo>
                <a:cubicBezTo>
                  <a:pt x="10416" y="13927"/>
                  <a:pt x="9488" y="13995"/>
                  <a:pt x="8558" y="14031"/>
                </a:cubicBezTo>
                <a:cubicBezTo>
                  <a:pt x="8348" y="14048"/>
                  <a:pt x="8261" y="14135"/>
                  <a:pt x="8174" y="14308"/>
                </a:cubicBezTo>
                <a:cubicBezTo>
                  <a:pt x="7805" y="15054"/>
                  <a:pt x="7421" y="15783"/>
                  <a:pt x="7052" y="16529"/>
                </a:cubicBezTo>
                <a:cubicBezTo>
                  <a:pt x="7016" y="16616"/>
                  <a:pt x="6999" y="16687"/>
                  <a:pt x="6965" y="16773"/>
                </a:cubicBezTo>
                <a:lnTo>
                  <a:pt x="9663" y="16651"/>
                </a:lnTo>
                <a:close/>
                <a:moveTo>
                  <a:pt x="13725" y="16529"/>
                </a:moveTo>
                <a:cubicBezTo>
                  <a:pt x="14041" y="15488"/>
                  <a:pt x="14794" y="14689"/>
                  <a:pt x="15301" y="13683"/>
                </a:cubicBezTo>
                <a:lnTo>
                  <a:pt x="12568" y="13822"/>
                </a:lnTo>
                <a:lnTo>
                  <a:pt x="10992" y="16618"/>
                </a:lnTo>
                <a:lnTo>
                  <a:pt x="13725" y="16532"/>
                </a:lnTo>
                <a:close/>
                <a:moveTo>
                  <a:pt x="5579" y="16842"/>
                </a:moveTo>
                <a:cubicBezTo>
                  <a:pt x="6140" y="15922"/>
                  <a:pt x="6683" y="15036"/>
                  <a:pt x="7260" y="14099"/>
                </a:cubicBezTo>
                <a:cubicBezTo>
                  <a:pt x="6438" y="14135"/>
                  <a:pt x="5718" y="14150"/>
                  <a:pt x="5001" y="14203"/>
                </a:cubicBezTo>
                <a:cubicBezTo>
                  <a:pt x="4878" y="14221"/>
                  <a:pt x="4737" y="14361"/>
                  <a:pt x="4668" y="14465"/>
                </a:cubicBezTo>
                <a:cubicBezTo>
                  <a:pt x="4352" y="15003"/>
                  <a:pt x="4055" y="15559"/>
                  <a:pt x="3740" y="16097"/>
                </a:cubicBezTo>
                <a:cubicBezTo>
                  <a:pt x="3599" y="16341"/>
                  <a:pt x="3443" y="16600"/>
                  <a:pt x="3251" y="16948"/>
                </a:cubicBezTo>
                <a:lnTo>
                  <a:pt x="5579" y="16844"/>
                </a:lnTo>
                <a:close/>
                <a:moveTo>
                  <a:pt x="7296" y="5939"/>
                </a:moveTo>
                <a:cubicBezTo>
                  <a:pt x="7278" y="6634"/>
                  <a:pt x="7593" y="6962"/>
                  <a:pt x="8172" y="6911"/>
                </a:cubicBezTo>
                <a:cubicBezTo>
                  <a:pt x="8646" y="6876"/>
                  <a:pt x="9099" y="6738"/>
                  <a:pt x="9504" y="6477"/>
                </a:cubicBezTo>
                <a:cubicBezTo>
                  <a:pt x="9888" y="6233"/>
                  <a:pt x="9960" y="5852"/>
                  <a:pt x="9906" y="5454"/>
                </a:cubicBezTo>
                <a:cubicBezTo>
                  <a:pt x="9888" y="5263"/>
                  <a:pt x="9819" y="5088"/>
                  <a:pt x="9696" y="4933"/>
                </a:cubicBezTo>
                <a:cubicBezTo>
                  <a:pt x="9573" y="4778"/>
                  <a:pt x="9417" y="4689"/>
                  <a:pt x="9222" y="4621"/>
                </a:cubicBezTo>
                <a:cubicBezTo>
                  <a:pt x="8679" y="4463"/>
                  <a:pt x="8154" y="4603"/>
                  <a:pt x="7716" y="4864"/>
                </a:cubicBezTo>
                <a:cubicBezTo>
                  <a:pt x="7365" y="5108"/>
                  <a:pt x="7347" y="5611"/>
                  <a:pt x="7296" y="5941"/>
                </a:cubicBezTo>
                <a:lnTo>
                  <a:pt x="7296" y="5941"/>
                </a:lnTo>
                <a:close/>
                <a:moveTo>
                  <a:pt x="3881" y="14186"/>
                </a:moveTo>
                <a:lnTo>
                  <a:pt x="1340" y="14186"/>
                </a:lnTo>
                <a:cubicBezTo>
                  <a:pt x="1393" y="15105"/>
                  <a:pt x="1445" y="16009"/>
                  <a:pt x="1514" y="16913"/>
                </a:cubicBezTo>
                <a:cubicBezTo>
                  <a:pt x="2075" y="17017"/>
                  <a:pt x="2057" y="16999"/>
                  <a:pt x="2303" y="16600"/>
                </a:cubicBezTo>
                <a:cubicBezTo>
                  <a:pt x="2549" y="16184"/>
                  <a:pt x="2810" y="15785"/>
                  <a:pt x="3074" y="15366"/>
                </a:cubicBezTo>
                <a:cubicBezTo>
                  <a:pt x="3302" y="15001"/>
                  <a:pt x="3581" y="14655"/>
                  <a:pt x="3881" y="14186"/>
                </a:cubicBezTo>
                <a:lnTo>
                  <a:pt x="3881" y="14186"/>
                </a:lnTo>
                <a:close/>
                <a:moveTo>
                  <a:pt x="19822" y="16148"/>
                </a:moveTo>
                <a:lnTo>
                  <a:pt x="19822" y="14846"/>
                </a:lnTo>
                <a:lnTo>
                  <a:pt x="19735" y="14828"/>
                </a:lnTo>
                <a:lnTo>
                  <a:pt x="18754" y="16286"/>
                </a:lnTo>
                <a:lnTo>
                  <a:pt x="19822" y="161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4" name="Google Shape;2204;p40"/>
          <p:cNvSpPr/>
          <p:nvPr/>
        </p:nvSpPr>
        <p:spPr>
          <a:xfrm>
            <a:off x="1968989" y="1622435"/>
            <a:ext cx="118966" cy="255094"/>
          </a:xfrm>
          <a:custGeom>
            <a:rect b="b" l="l" r="r" t="t"/>
            <a:pathLst>
              <a:path extrusionOk="0" h="21536" w="21591">
                <a:moveTo>
                  <a:pt x="0" y="13294"/>
                </a:moveTo>
                <a:cubicBezTo>
                  <a:pt x="111" y="11060"/>
                  <a:pt x="217" y="8806"/>
                  <a:pt x="360" y="6571"/>
                </a:cubicBezTo>
                <a:cubicBezTo>
                  <a:pt x="433" y="5293"/>
                  <a:pt x="1009" y="4066"/>
                  <a:pt x="2346" y="2958"/>
                </a:cubicBezTo>
                <a:cubicBezTo>
                  <a:pt x="4043" y="1547"/>
                  <a:pt x="6430" y="504"/>
                  <a:pt x="9933" y="101"/>
                </a:cubicBezTo>
                <a:cubicBezTo>
                  <a:pt x="11164" y="-34"/>
                  <a:pt x="12390" y="-34"/>
                  <a:pt x="13616" y="101"/>
                </a:cubicBezTo>
                <a:cubicBezTo>
                  <a:pt x="15133" y="268"/>
                  <a:pt x="16507" y="556"/>
                  <a:pt x="17806" y="959"/>
                </a:cubicBezTo>
                <a:cubicBezTo>
                  <a:pt x="19434" y="1480"/>
                  <a:pt x="20300" y="2220"/>
                  <a:pt x="20697" y="3093"/>
                </a:cubicBezTo>
                <a:cubicBezTo>
                  <a:pt x="20913" y="3597"/>
                  <a:pt x="21056" y="4101"/>
                  <a:pt x="21204" y="4622"/>
                </a:cubicBezTo>
                <a:cubicBezTo>
                  <a:pt x="21383" y="5362"/>
                  <a:pt x="21457" y="6102"/>
                  <a:pt x="21563" y="6841"/>
                </a:cubicBezTo>
                <a:cubicBezTo>
                  <a:pt x="21600" y="6994"/>
                  <a:pt x="21600" y="7144"/>
                  <a:pt x="21563" y="7296"/>
                </a:cubicBezTo>
                <a:cubicBezTo>
                  <a:pt x="21452" y="7867"/>
                  <a:pt x="20950" y="8137"/>
                  <a:pt x="19756" y="8203"/>
                </a:cubicBezTo>
                <a:cubicBezTo>
                  <a:pt x="18853" y="8270"/>
                  <a:pt x="17949" y="8304"/>
                  <a:pt x="17046" y="8287"/>
                </a:cubicBezTo>
                <a:cubicBezTo>
                  <a:pt x="15999" y="8270"/>
                  <a:pt x="14806" y="8051"/>
                  <a:pt x="14700" y="7363"/>
                </a:cubicBezTo>
                <a:cubicBezTo>
                  <a:pt x="14589" y="6640"/>
                  <a:pt x="14409" y="5917"/>
                  <a:pt x="14266" y="5194"/>
                </a:cubicBezTo>
                <a:cubicBezTo>
                  <a:pt x="14229" y="5027"/>
                  <a:pt x="14193" y="4858"/>
                  <a:pt x="14123" y="4690"/>
                </a:cubicBezTo>
                <a:cubicBezTo>
                  <a:pt x="13907" y="4103"/>
                  <a:pt x="13616" y="3985"/>
                  <a:pt x="12390" y="3985"/>
                </a:cubicBezTo>
                <a:cubicBezTo>
                  <a:pt x="10404" y="3968"/>
                  <a:pt x="8956" y="4354"/>
                  <a:pt x="8560" y="5312"/>
                </a:cubicBezTo>
                <a:cubicBezTo>
                  <a:pt x="8053" y="6573"/>
                  <a:pt x="7767" y="7834"/>
                  <a:pt x="7619" y="9110"/>
                </a:cubicBezTo>
                <a:cubicBezTo>
                  <a:pt x="7260" y="11765"/>
                  <a:pt x="7546" y="14422"/>
                  <a:pt x="7730" y="17060"/>
                </a:cubicBezTo>
                <a:cubicBezTo>
                  <a:pt x="7804" y="18186"/>
                  <a:pt x="7804" y="19346"/>
                  <a:pt x="7804" y="20472"/>
                </a:cubicBezTo>
                <a:cubicBezTo>
                  <a:pt x="7804" y="21129"/>
                  <a:pt x="7191" y="21397"/>
                  <a:pt x="5780" y="21431"/>
                </a:cubicBezTo>
                <a:cubicBezTo>
                  <a:pt x="4734" y="21465"/>
                  <a:pt x="3720" y="21515"/>
                  <a:pt x="2673" y="21532"/>
                </a:cubicBezTo>
                <a:cubicBezTo>
                  <a:pt x="1226" y="21566"/>
                  <a:pt x="724" y="21414"/>
                  <a:pt x="360" y="20757"/>
                </a:cubicBezTo>
                <a:cubicBezTo>
                  <a:pt x="249" y="20590"/>
                  <a:pt x="180" y="20404"/>
                  <a:pt x="180" y="20219"/>
                </a:cubicBezTo>
                <a:cubicBezTo>
                  <a:pt x="180" y="17916"/>
                  <a:pt x="143" y="15613"/>
                  <a:pt x="180" y="13309"/>
                </a:cubicBezTo>
                <a:lnTo>
                  <a:pt x="0" y="13292"/>
                </a:lnTo>
                <a:lnTo>
                  <a:pt x="0" y="13292"/>
                </a:lnTo>
                <a:close/>
                <a:moveTo>
                  <a:pt x="2130" y="17294"/>
                </a:moveTo>
                <a:cubicBezTo>
                  <a:pt x="2056" y="18270"/>
                  <a:pt x="2019" y="19177"/>
                  <a:pt x="1950" y="20118"/>
                </a:cubicBezTo>
                <a:lnTo>
                  <a:pt x="5020" y="19983"/>
                </a:lnTo>
                <a:lnTo>
                  <a:pt x="5020" y="18017"/>
                </a:lnTo>
                <a:lnTo>
                  <a:pt x="2130" y="17294"/>
                </a:lnTo>
                <a:close/>
                <a:moveTo>
                  <a:pt x="4840" y="13007"/>
                </a:moveTo>
                <a:lnTo>
                  <a:pt x="4840" y="10266"/>
                </a:lnTo>
                <a:lnTo>
                  <a:pt x="2420" y="9492"/>
                </a:lnTo>
                <a:cubicBezTo>
                  <a:pt x="2383" y="10434"/>
                  <a:pt x="2346" y="11309"/>
                  <a:pt x="2346" y="12164"/>
                </a:cubicBezTo>
                <a:cubicBezTo>
                  <a:pt x="2383" y="12214"/>
                  <a:pt x="2420" y="12265"/>
                  <a:pt x="2457" y="12299"/>
                </a:cubicBezTo>
                <a:cubicBezTo>
                  <a:pt x="2531" y="12334"/>
                  <a:pt x="2600" y="12383"/>
                  <a:pt x="2673" y="12400"/>
                </a:cubicBezTo>
                <a:cubicBezTo>
                  <a:pt x="3323" y="12619"/>
                  <a:pt x="4047" y="12786"/>
                  <a:pt x="4840" y="13005"/>
                </a:cubicBezTo>
                <a:lnTo>
                  <a:pt x="4840" y="13005"/>
                </a:lnTo>
                <a:close/>
                <a:moveTo>
                  <a:pt x="2272" y="13646"/>
                </a:moveTo>
                <a:lnTo>
                  <a:pt x="2272" y="16134"/>
                </a:lnTo>
                <a:lnTo>
                  <a:pt x="4909" y="16721"/>
                </a:lnTo>
                <a:lnTo>
                  <a:pt x="4909" y="14452"/>
                </a:lnTo>
                <a:lnTo>
                  <a:pt x="2272" y="13646"/>
                </a:lnTo>
                <a:close/>
                <a:moveTo>
                  <a:pt x="11920" y="905"/>
                </a:moveTo>
                <a:cubicBezTo>
                  <a:pt x="11994" y="1527"/>
                  <a:pt x="12100" y="2083"/>
                  <a:pt x="12174" y="2653"/>
                </a:cubicBezTo>
                <a:cubicBezTo>
                  <a:pt x="12824" y="2720"/>
                  <a:pt x="13473" y="2771"/>
                  <a:pt x="14123" y="2820"/>
                </a:cubicBezTo>
                <a:cubicBezTo>
                  <a:pt x="14303" y="2838"/>
                  <a:pt x="14483" y="2803"/>
                  <a:pt x="14630" y="2754"/>
                </a:cubicBezTo>
                <a:cubicBezTo>
                  <a:pt x="15391" y="2469"/>
                  <a:pt x="16110" y="2166"/>
                  <a:pt x="16908" y="1864"/>
                </a:cubicBezTo>
                <a:cubicBezTo>
                  <a:pt x="15460" y="1326"/>
                  <a:pt x="13907" y="957"/>
                  <a:pt x="11920" y="905"/>
                </a:cubicBezTo>
                <a:lnTo>
                  <a:pt x="11920" y="905"/>
                </a:lnTo>
                <a:close/>
                <a:moveTo>
                  <a:pt x="10187" y="1023"/>
                </a:moveTo>
                <a:cubicBezTo>
                  <a:pt x="8380" y="1326"/>
                  <a:pt x="7006" y="1746"/>
                  <a:pt x="5923" y="2385"/>
                </a:cubicBezTo>
                <a:lnTo>
                  <a:pt x="7873" y="3327"/>
                </a:lnTo>
                <a:lnTo>
                  <a:pt x="9860" y="2823"/>
                </a:lnTo>
                <a:cubicBezTo>
                  <a:pt x="9933" y="2250"/>
                  <a:pt x="10039" y="1662"/>
                  <a:pt x="10187" y="1023"/>
                </a:cubicBezTo>
                <a:lnTo>
                  <a:pt x="10187" y="1023"/>
                </a:lnTo>
                <a:close/>
                <a:moveTo>
                  <a:pt x="4983" y="8924"/>
                </a:moveTo>
                <a:cubicBezTo>
                  <a:pt x="5057" y="8184"/>
                  <a:pt x="5163" y="7528"/>
                  <a:pt x="5236" y="6891"/>
                </a:cubicBezTo>
                <a:lnTo>
                  <a:pt x="2706" y="6303"/>
                </a:lnTo>
                <a:cubicBezTo>
                  <a:pt x="2632" y="6992"/>
                  <a:pt x="2563" y="7631"/>
                  <a:pt x="2489" y="8253"/>
                </a:cubicBezTo>
                <a:lnTo>
                  <a:pt x="4983" y="8926"/>
                </a:lnTo>
                <a:close/>
                <a:moveTo>
                  <a:pt x="6320" y="4167"/>
                </a:moveTo>
                <a:cubicBezTo>
                  <a:pt x="5813" y="3830"/>
                  <a:pt x="5310" y="3494"/>
                  <a:pt x="4766" y="3142"/>
                </a:cubicBezTo>
                <a:cubicBezTo>
                  <a:pt x="3973" y="3663"/>
                  <a:pt x="3102" y="4806"/>
                  <a:pt x="3176" y="5310"/>
                </a:cubicBezTo>
                <a:lnTo>
                  <a:pt x="5522" y="5731"/>
                </a:lnTo>
                <a:cubicBezTo>
                  <a:pt x="5813" y="5175"/>
                  <a:pt x="6029" y="4688"/>
                  <a:pt x="6315" y="4167"/>
                </a:cubicBezTo>
                <a:lnTo>
                  <a:pt x="6315" y="4167"/>
                </a:lnTo>
                <a:close/>
                <a:moveTo>
                  <a:pt x="18028" y="2823"/>
                </a:moveTo>
                <a:lnTo>
                  <a:pt x="16041" y="3427"/>
                </a:lnTo>
                <a:lnTo>
                  <a:pt x="16765" y="4723"/>
                </a:lnTo>
                <a:lnTo>
                  <a:pt x="18608" y="4403"/>
                </a:lnTo>
                <a:cubicBezTo>
                  <a:pt x="18608" y="3848"/>
                  <a:pt x="18466" y="3344"/>
                  <a:pt x="18032" y="2823"/>
                </a:cubicBezTo>
                <a:lnTo>
                  <a:pt x="18032" y="2823"/>
                </a:lnTo>
                <a:close/>
                <a:moveTo>
                  <a:pt x="19005" y="6940"/>
                </a:moveTo>
                <a:cubicBezTo>
                  <a:pt x="18931" y="6453"/>
                  <a:pt x="19042" y="6016"/>
                  <a:pt x="18751" y="5561"/>
                </a:cubicBezTo>
                <a:lnTo>
                  <a:pt x="16802" y="5763"/>
                </a:lnTo>
                <a:lnTo>
                  <a:pt x="16802" y="7024"/>
                </a:lnTo>
                <a:cubicBezTo>
                  <a:pt x="17235" y="7007"/>
                  <a:pt x="17594" y="7007"/>
                  <a:pt x="17922" y="6989"/>
                </a:cubicBezTo>
                <a:cubicBezTo>
                  <a:pt x="18249" y="7007"/>
                  <a:pt x="18572" y="6972"/>
                  <a:pt x="19005" y="6940"/>
                </a:cubicBezTo>
                <a:lnTo>
                  <a:pt x="19005" y="69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5" name="Google Shape;2205;p40"/>
          <p:cNvSpPr/>
          <p:nvPr/>
        </p:nvSpPr>
        <p:spPr>
          <a:xfrm>
            <a:off x="2259921" y="1625185"/>
            <a:ext cx="54921" cy="248076"/>
          </a:xfrm>
          <a:custGeom>
            <a:rect b="b" l="l" r="r" t="t"/>
            <a:pathLst>
              <a:path extrusionOk="0" h="21600" w="21580">
                <a:moveTo>
                  <a:pt x="9293" y="1163"/>
                </a:moveTo>
                <a:cubicBezTo>
                  <a:pt x="8983" y="1024"/>
                  <a:pt x="8664" y="869"/>
                  <a:pt x="8434" y="712"/>
                </a:cubicBezTo>
                <a:cubicBezTo>
                  <a:pt x="7806" y="400"/>
                  <a:pt x="6718" y="192"/>
                  <a:pt x="4911" y="35"/>
                </a:cubicBezTo>
                <a:cubicBezTo>
                  <a:pt x="4671" y="0"/>
                  <a:pt x="4362" y="0"/>
                  <a:pt x="4132" y="0"/>
                </a:cubicBezTo>
                <a:cubicBezTo>
                  <a:pt x="3903" y="0"/>
                  <a:pt x="3583" y="18"/>
                  <a:pt x="3354" y="35"/>
                </a:cubicBezTo>
                <a:cubicBezTo>
                  <a:pt x="3124" y="53"/>
                  <a:pt x="2885" y="104"/>
                  <a:pt x="2805" y="139"/>
                </a:cubicBezTo>
                <a:cubicBezTo>
                  <a:pt x="2645" y="175"/>
                  <a:pt x="2565" y="243"/>
                  <a:pt x="2495" y="296"/>
                </a:cubicBezTo>
                <a:cubicBezTo>
                  <a:pt x="2336" y="487"/>
                  <a:pt x="2186" y="677"/>
                  <a:pt x="2186" y="869"/>
                </a:cubicBezTo>
                <a:cubicBezTo>
                  <a:pt x="2106" y="1338"/>
                  <a:pt x="2106" y="1805"/>
                  <a:pt x="2106" y="2273"/>
                </a:cubicBezTo>
                <a:cubicBezTo>
                  <a:pt x="2106" y="3054"/>
                  <a:pt x="2026" y="3868"/>
                  <a:pt x="1946" y="4666"/>
                </a:cubicBezTo>
                <a:cubicBezTo>
                  <a:pt x="1787" y="5792"/>
                  <a:pt x="1557" y="6955"/>
                  <a:pt x="1397" y="8063"/>
                </a:cubicBezTo>
                <a:cubicBezTo>
                  <a:pt x="1238" y="9224"/>
                  <a:pt x="928" y="10421"/>
                  <a:pt x="848" y="11582"/>
                </a:cubicBezTo>
                <a:cubicBezTo>
                  <a:pt x="609" y="13559"/>
                  <a:pt x="379" y="15587"/>
                  <a:pt x="220" y="17526"/>
                </a:cubicBezTo>
                <a:lnTo>
                  <a:pt x="60" y="19121"/>
                </a:lnTo>
                <a:cubicBezTo>
                  <a:pt x="-20" y="19605"/>
                  <a:pt x="-20" y="20109"/>
                  <a:pt x="60" y="20629"/>
                </a:cubicBezTo>
                <a:cubicBezTo>
                  <a:pt x="-20" y="20819"/>
                  <a:pt x="220" y="21010"/>
                  <a:pt x="529" y="21167"/>
                </a:cubicBezTo>
                <a:cubicBezTo>
                  <a:pt x="769" y="21253"/>
                  <a:pt x="1627" y="21547"/>
                  <a:pt x="2645" y="21582"/>
                </a:cubicBezTo>
                <a:cubicBezTo>
                  <a:pt x="2805" y="21600"/>
                  <a:pt x="2885" y="21600"/>
                  <a:pt x="3114" y="21600"/>
                </a:cubicBezTo>
                <a:cubicBezTo>
                  <a:pt x="4212" y="21600"/>
                  <a:pt x="4991" y="21374"/>
                  <a:pt x="5230" y="21131"/>
                </a:cubicBezTo>
                <a:cubicBezTo>
                  <a:pt x="5470" y="20923"/>
                  <a:pt x="5540" y="20715"/>
                  <a:pt x="5540" y="20508"/>
                </a:cubicBezTo>
                <a:cubicBezTo>
                  <a:pt x="5620" y="19641"/>
                  <a:pt x="5620" y="18774"/>
                  <a:pt x="5620" y="17924"/>
                </a:cubicBezTo>
                <a:lnTo>
                  <a:pt x="5620" y="16330"/>
                </a:lnTo>
                <a:cubicBezTo>
                  <a:pt x="5620" y="16226"/>
                  <a:pt x="5699" y="16104"/>
                  <a:pt x="5699" y="15983"/>
                </a:cubicBezTo>
                <a:cubicBezTo>
                  <a:pt x="5699" y="15947"/>
                  <a:pt x="5699" y="15914"/>
                  <a:pt x="5779" y="15879"/>
                </a:cubicBezTo>
                <a:lnTo>
                  <a:pt x="9063" y="15879"/>
                </a:lnTo>
                <a:cubicBezTo>
                  <a:pt x="11878" y="15879"/>
                  <a:pt x="14543" y="15896"/>
                  <a:pt x="17198" y="15861"/>
                </a:cubicBezTo>
                <a:cubicBezTo>
                  <a:pt x="20332" y="15843"/>
                  <a:pt x="21500" y="15585"/>
                  <a:pt x="21580" y="14873"/>
                </a:cubicBezTo>
                <a:cubicBezTo>
                  <a:pt x="21580" y="14769"/>
                  <a:pt x="21580" y="14647"/>
                  <a:pt x="21500" y="14543"/>
                </a:cubicBezTo>
                <a:lnTo>
                  <a:pt x="21420" y="14457"/>
                </a:lnTo>
                <a:cubicBezTo>
                  <a:pt x="21340" y="14284"/>
                  <a:pt x="21261" y="14145"/>
                  <a:pt x="21261" y="13972"/>
                </a:cubicBezTo>
                <a:cubicBezTo>
                  <a:pt x="21101" y="13678"/>
                  <a:pt x="21021" y="13366"/>
                  <a:pt x="20951" y="13070"/>
                </a:cubicBezTo>
                <a:lnTo>
                  <a:pt x="20871" y="12741"/>
                </a:lnTo>
                <a:cubicBezTo>
                  <a:pt x="20402" y="11215"/>
                  <a:pt x="20093" y="9602"/>
                  <a:pt x="18446" y="8079"/>
                </a:cubicBezTo>
                <a:cubicBezTo>
                  <a:pt x="16729" y="6416"/>
                  <a:pt x="14693" y="4629"/>
                  <a:pt x="12028" y="2515"/>
                </a:cubicBezTo>
                <a:cubicBezTo>
                  <a:pt x="11089" y="2063"/>
                  <a:pt x="10311" y="1612"/>
                  <a:pt x="9293" y="1163"/>
                </a:cubicBezTo>
                <a:close/>
                <a:moveTo>
                  <a:pt x="16180" y="14702"/>
                </a:moveTo>
                <a:lnTo>
                  <a:pt x="5779" y="14702"/>
                </a:lnTo>
                <a:cubicBezTo>
                  <a:pt x="5620" y="13229"/>
                  <a:pt x="5939" y="11703"/>
                  <a:pt x="6089" y="10213"/>
                </a:cubicBezTo>
                <a:cubicBezTo>
                  <a:pt x="6169" y="9554"/>
                  <a:pt x="6248" y="8877"/>
                  <a:pt x="6328" y="8203"/>
                </a:cubicBezTo>
                <a:cubicBezTo>
                  <a:pt x="6488" y="6677"/>
                  <a:pt x="6638" y="5135"/>
                  <a:pt x="6797" y="3609"/>
                </a:cubicBezTo>
                <a:lnTo>
                  <a:pt x="6957" y="2187"/>
                </a:lnTo>
                <a:cubicBezTo>
                  <a:pt x="11808" y="5863"/>
                  <a:pt x="16499" y="10177"/>
                  <a:pt x="16190" y="14702"/>
                </a:cubicBezTo>
                <a:lnTo>
                  <a:pt x="16190" y="1470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6" name="Google Shape;2206;p40"/>
          <p:cNvSpPr/>
          <p:nvPr/>
        </p:nvSpPr>
        <p:spPr>
          <a:xfrm>
            <a:off x="2193779" y="1626416"/>
            <a:ext cx="56905" cy="248474"/>
          </a:xfrm>
          <a:custGeom>
            <a:rect b="b" l="l" r="r" t="t"/>
            <a:pathLst>
              <a:path extrusionOk="0" h="21583" w="21514">
                <a:moveTo>
                  <a:pt x="4214" y="3509"/>
                </a:moveTo>
                <a:cubicBezTo>
                  <a:pt x="3984" y="3059"/>
                  <a:pt x="3840" y="2558"/>
                  <a:pt x="3763" y="2108"/>
                </a:cubicBezTo>
                <a:cubicBezTo>
                  <a:pt x="3686" y="1900"/>
                  <a:pt x="3610" y="1675"/>
                  <a:pt x="3610" y="1468"/>
                </a:cubicBezTo>
                <a:cubicBezTo>
                  <a:pt x="3610" y="1382"/>
                  <a:pt x="3533" y="1296"/>
                  <a:pt x="3533" y="1208"/>
                </a:cubicBezTo>
                <a:cubicBezTo>
                  <a:pt x="3456" y="914"/>
                  <a:pt x="3379" y="603"/>
                  <a:pt x="3235" y="307"/>
                </a:cubicBezTo>
                <a:cubicBezTo>
                  <a:pt x="3158" y="239"/>
                  <a:pt x="3082" y="168"/>
                  <a:pt x="2861" y="135"/>
                </a:cubicBezTo>
                <a:cubicBezTo>
                  <a:pt x="2707" y="84"/>
                  <a:pt x="2410" y="32"/>
                  <a:pt x="2112" y="32"/>
                </a:cubicBezTo>
                <a:cubicBezTo>
                  <a:pt x="1661" y="-4"/>
                  <a:pt x="1133" y="135"/>
                  <a:pt x="758" y="221"/>
                </a:cubicBezTo>
                <a:cubicBezTo>
                  <a:pt x="528" y="290"/>
                  <a:pt x="384" y="378"/>
                  <a:pt x="384" y="464"/>
                </a:cubicBezTo>
                <a:cubicBezTo>
                  <a:pt x="307" y="775"/>
                  <a:pt x="307" y="1069"/>
                  <a:pt x="230" y="1364"/>
                </a:cubicBezTo>
                <a:cubicBezTo>
                  <a:pt x="77" y="2176"/>
                  <a:pt x="0" y="3023"/>
                  <a:pt x="0" y="3873"/>
                </a:cubicBezTo>
                <a:cubicBezTo>
                  <a:pt x="0" y="4166"/>
                  <a:pt x="298" y="4460"/>
                  <a:pt x="902" y="4738"/>
                </a:cubicBezTo>
                <a:cubicBezTo>
                  <a:pt x="1430" y="4998"/>
                  <a:pt x="2256" y="5238"/>
                  <a:pt x="3312" y="5413"/>
                </a:cubicBezTo>
                <a:cubicBezTo>
                  <a:pt x="4368" y="5585"/>
                  <a:pt x="5414" y="5742"/>
                  <a:pt x="6547" y="5881"/>
                </a:cubicBezTo>
                <a:cubicBezTo>
                  <a:pt x="6998" y="5931"/>
                  <a:pt x="7526" y="6002"/>
                  <a:pt x="7978" y="6070"/>
                </a:cubicBezTo>
                <a:cubicBezTo>
                  <a:pt x="7901" y="6381"/>
                  <a:pt x="7824" y="6710"/>
                  <a:pt x="7824" y="7021"/>
                </a:cubicBezTo>
                <a:cubicBezTo>
                  <a:pt x="7670" y="7765"/>
                  <a:pt x="7526" y="8544"/>
                  <a:pt x="7526" y="9305"/>
                </a:cubicBezTo>
                <a:cubicBezTo>
                  <a:pt x="7450" y="12021"/>
                  <a:pt x="7450" y="14805"/>
                  <a:pt x="7526" y="17484"/>
                </a:cubicBezTo>
                <a:lnTo>
                  <a:pt x="7526" y="20943"/>
                </a:lnTo>
                <a:cubicBezTo>
                  <a:pt x="7680" y="21323"/>
                  <a:pt x="8582" y="21583"/>
                  <a:pt x="9859" y="21583"/>
                </a:cubicBezTo>
                <a:lnTo>
                  <a:pt x="9936" y="21583"/>
                </a:lnTo>
                <a:cubicBezTo>
                  <a:pt x="11290" y="21565"/>
                  <a:pt x="12115" y="21307"/>
                  <a:pt x="12192" y="20908"/>
                </a:cubicBezTo>
                <a:cubicBezTo>
                  <a:pt x="12192" y="20683"/>
                  <a:pt x="12192" y="20458"/>
                  <a:pt x="12115" y="20250"/>
                </a:cubicBezTo>
                <a:cubicBezTo>
                  <a:pt x="12115" y="20078"/>
                  <a:pt x="12038" y="19871"/>
                  <a:pt x="12038" y="19679"/>
                </a:cubicBezTo>
                <a:cubicBezTo>
                  <a:pt x="12038" y="17274"/>
                  <a:pt x="12115" y="14871"/>
                  <a:pt x="12115" y="12466"/>
                </a:cubicBezTo>
                <a:lnTo>
                  <a:pt x="12115" y="9631"/>
                </a:lnTo>
                <a:cubicBezTo>
                  <a:pt x="12115" y="8802"/>
                  <a:pt x="12115" y="7954"/>
                  <a:pt x="12192" y="7107"/>
                </a:cubicBezTo>
                <a:cubicBezTo>
                  <a:pt x="12192" y="6831"/>
                  <a:pt x="12346" y="6553"/>
                  <a:pt x="12346" y="6295"/>
                </a:cubicBezTo>
                <a:cubicBezTo>
                  <a:pt x="12346" y="6192"/>
                  <a:pt x="12422" y="6088"/>
                  <a:pt x="12422" y="5984"/>
                </a:cubicBezTo>
                <a:cubicBezTo>
                  <a:pt x="16483" y="5655"/>
                  <a:pt x="18893" y="4965"/>
                  <a:pt x="20246" y="3804"/>
                </a:cubicBezTo>
                <a:cubicBezTo>
                  <a:pt x="21600" y="2681"/>
                  <a:pt x="21600" y="1574"/>
                  <a:pt x="21446" y="623"/>
                </a:cubicBezTo>
                <a:lnTo>
                  <a:pt x="21446" y="588"/>
                </a:lnTo>
                <a:cubicBezTo>
                  <a:pt x="21446" y="484"/>
                  <a:pt x="21446" y="362"/>
                  <a:pt x="21072" y="276"/>
                </a:cubicBezTo>
                <a:cubicBezTo>
                  <a:pt x="20544" y="137"/>
                  <a:pt x="19872" y="1"/>
                  <a:pt x="19114" y="1"/>
                </a:cubicBezTo>
                <a:cubicBezTo>
                  <a:pt x="18365" y="-17"/>
                  <a:pt x="17683" y="173"/>
                  <a:pt x="17386" y="312"/>
                </a:cubicBezTo>
                <a:cubicBezTo>
                  <a:pt x="17232" y="415"/>
                  <a:pt x="17088" y="554"/>
                  <a:pt x="17155" y="658"/>
                </a:cubicBezTo>
                <a:lnTo>
                  <a:pt x="17155" y="797"/>
                </a:lnTo>
                <a:cubicBezTo>
                  <a:pt x="17002" y="1040"/>
                  <a:pt x="17002" y="1265"/>
                  <a:pt x="16858" y="1490"/>
                </a:cubicBezTo>
                <a:cubicBezTo>
                  <a:pt x="16704" y="2026"/>
                  <a:pt x="16406" y="2598"/>
                  <a:pt x="16032" y="3149"/>
                </a:cubicBezTo>
                <a:cubicBezTo>
                  <a:pt x="15802" y="3513"/>
                  <a:pt x="15130" y="3857"/>
                  <a:pt x="14448" y="4186"/>
                </a:cubicBezTo>
                <a:cubicBezTo>
                  <a:pt x="14294" y="4254"/>
                  <a:pt x="14218" y="4325"/>
                  <a:pt x="14074" y="4376"/>
                </a:cubicBezTo>
                <a:cubicBezTo>
                  <a:pt x="13920" y="4444"/>
                  <a:pt x="13776" y="4515"/>
                  <a:pt x="13546" y="4566"/>
                </a:cubicBezTo>
                <a:cubicBezTo>
                  <a:pt x="13315" y="4616"/>
                  <a:pt x="13018" y="4669"/>
                  <a:pt x="12720" y="4687"/>
                </a:cubicBezTo>
                <a:lnTo>
                  <a:pt x="12720" y="3994"/>
                </a:lnTo>
                <a:cubicBezTo>
                  <a:pt x="12797" y="3822"/>
                  <a:pt x="12797" y="3665"/>
                  <a:pt x="12797" y="3493"/>
                </a:cubicBezTo>
                <a:cubicBezTo>
                  <a:pt x="12950" y="2542"/>
                  <a:pt x="13171" y="1574"/>
                  <a:pt x="12499" y="623"/>
                </a:cubicBezTo>
                <a:cubicBezTo>
                  <a:pt x="12422" y="466"/>
                  <a:pt x="12269" y="329"/>
                  <a:pt x="11971" y="190"/>
                </a:cubicBezTo>
                <a:cubicBezTo>
                  <a:pt x="11818" y="140"/>
                  <a:pt x="11520" y="87"/>
                  <a:pt x="11222" y="69"/>
                </a:cubicBezTo>
                <a:cubicBezTo>
                  <a:pt x="10992" y="34"/>
                  <a:pt x="10694" y="34"/>
                  <a:pt x="10397" y="34"/>
                </a:cubicBezTo>
                <a:cubicBezTo>
                  <a:pt x="9792" y="51"/>
                  <a:pt x="9418" y="241"/>
                  <a:pt x="9341" y="276"/>
                </a:cubicBezTo>
                <a:cubicBezTo>
                  <a:pt x="9187" y="345"/>
                  <a:pt x="9187" y="415"/>
                  <a:pt x="9187" y="466"/>
                </a:cubicBezTo>
                <a:lnTo>
                  <a:pt x="9187" y="535"/>
                </a:lnTo>
                <a:cubicBezTo>
                  <a:pt x="9110" y="846"/>
                  <a:pt x="9034" y="1139"/>
                  <a:pt x="9034" y="1435"/>
                </a:cubicBezTo>
                <a:cubicBezTo>
                  <a:pt x="8880" y="2247"/>
                  <a:pt x="8803" y="3094"/>
                  <a:pt x="8582" y="3943"/>
                </a:cubicBezTo>
                <a:cubicBezTo>
                  <a:pt x="8506" y="4133"/>
                  <a:pt x="8429" y="4341"/>
                  <a:pt x="8285" y="4548"/>
                </a:cubicBezTo>
                <a:cubicBezTo>
                  <a:pt x="8208" y="4616"/>
                  <a:pt x="8208" y="4669"/>
                  <a:pt x="8131" y="4738"/>
                </a:cubicBezTo>
                <a:cubicBezTo>
                  <a:pt x="5952" y="4581"/>
                  <a:pt x="4522" y="4151"/>
                  <a:pt x="4214" y="35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7" name="Google Shape;2207;p40"/>
          <p:cNvSpPr/>
          <p:nvPr/>
        </p:nvSpPr>
        <p:spPr>
          <a:xfrm>
            <a:off x="2419806" y="1737897"/>
            <a:ext cx="248933" cy="139644"/>
          </a:xfrm>
          <a:custGeom>
            <a:rect b="b" l="l" r="r" t="t"/>
            <a:pathLst>
              <a:path extrusionOk="0" h="21575" w="21590">
                <a:moveTo>
                  <a:pt x="20627" y="19472"/>
                </a:moveTo>
                <a:lnTo>
                  <a:pt x="19832" y="19472"/>
                </a:lnTo>
                <a:lnTo>
                  <a:pt x="19797" y="19256"/>
                </a:lnTo>
                <a:cubicBezTo>
                  <a:pt x="19762" y="19040"/>
                  <a:pt x="19762" y="18824"/>
                  <a:pt x="19744" y="18640"/>
                </a:cubicBezTo>
                <a:cubicBezTo>
                  <a:pt x="19502" y="15441"/>
                  <a:pt x="19019" y="12733"/>
                  <a:pt x="18295" y="10304"/>
                </a:cubicBezTo>
                <a:cubicBezTo>
                  <a:pt x="17103" y="6336"/>
                  <a:pt x="15308" y="3750"/>
                  <a:pt x="12924" y="2675"/>
                </a:cubicBezTo>
                <a:cubicBezTo>
                  <a:pt x="12682" y="2553"/>
                  <a:pt x="12424" y="2459"/>
                  <a:pt x="12182" y="2369"/>
                </a:cubicBezTo>
                <a:cubicBezTo>
                  <a:pt x="12079" y="2337"/>
                  <a:pt x="12010" y="2306"/>
                  <a:pt x="11907" y="2247"/>
                </a:cubicBezTo>
                <a:lnTo>
                  <a:pt x="11907" y="1572"/>
                </a:lnTo>
                <a:cubicBezTo>
                  <a:pt x="11889" y="956"/>
                  <a:pt x="11803" y="556"/>
                  <a:pt x="11647" y="312"/>
                </a:cubicBezTo>
                <a:cubicBezTo>
                  <a:pt x="11490" y="65"/>
                  <a:pt x="11268" y="-25"/>
                  <a:pt x="10905" y="6"/>
                </a:cubicBezTo>
                <a:cubicBezTo>
                  <a:pt x="10526" y="69"/>
                  <a:pt x="10094" y="128"/>
                  <a:pt x="9609" y="254"/>
                </a:cubicBezTo>
                <a:cubicBezTo>
                  <a:pt x="9230" y="344"/>
                  <a:pt x="8988" y="469"/>
                  <a:pt x="8849" y="807"/>
                </a:cubicBezTo>
                <a:cubicBezTo>
                  <a:pt x="8711" y="1113"/>
                  <a:pt x="8728" y="1639"/>
                  <a:pt x="8781" y="2314"/>
                </a:cubicBezTo>
                <a:cubicBezTo>
                  <a:pt x="8781" y="2314"/>
                  <a:pt x="8781" y="2345"/>
                  <a:pt x="8763" y="2345"/>
                </a:cubicBezTo>
                <a:lnTo>
                  <a:pt x="8763" y="2377"/>
                </a:lnTo>
                <a:lnTo>
                  <a:pt x="8660" y="2440"/>
                </a:lnTo>
                <a:cubicBezTo>
                  <a:pt x="8556" y="2502"/>
                  <a:pt x="8435" y="2530"/>
                  <a:pt x="8332" y="2593"/>
                </a:cubicBezTo>
                <a:cubicBezTo>
                  <a:pt x="5812" y="3668"/>
                  <a:pt x="3999" y="6160"/>
                  <a:pt x="2944" y="10069"/>
                </a:cubicBezTo>
                <a:cubicBezTo>
                  <a:pt x="2063" y="13393"/>
                  <a:pt x="1649" y="16960"/>
                  <a:pt x="1356" y="20005"/>
                </a:cubicBezTo>
                <a:lnTo>
                  <a:pt x="1113" y="20068"/>
                </a:lnTo>
                <a:cubicBezTo>
                  <a:pt x="871" y="20131"/>
                  <a:pt x="596" y="20158"/>
                  <a:pt x="353" y="20221"/>
                </a:cubicBezTo>
                <a:cubicBezTo>
                  <a:pt x="301" y="20221"/>
                  <a:pt x="250" y="20252"/>
                  <a:pt x="182" y="20284"/>
                </a:cubicBezTo>
                <a:cubicBezTo>
                  <a:pt x="129" y="20347"/>
                  <a:pt x="78" y="20406"/>
                  <a:pt x="43" y="20468"/>
                </a:cubicBezTo>
                <a:cubicBezTo>
                  <a:pt x="8" y="20531"/>
                  <a:pt x="8" y="20621"/>
                  <a:pt x="8" y="20684"/>
                </a:cubicBezTo>
                <a:cubicBezTo>
                  <a:pt x="-10" y="20747"/>
                  <a:pt x="8" y="20869"/>
                  <a:pt x="25" y="20931"/>
                </a:cubicBezTo>
                <a:cubicBezTo>
                  <a:pt x="60" y="21053"/>
                  <a:pt x="94" y="21179"/>
                  <a:pt x="146" y="21269"/>
                </a:cubicBezTo>
                <a:cubicBezTo>
                  <a:pt x="199" y="21359"/>
                  <a:pt x="268" y="21453"/>
                  <a:pt x="353" y="21485"/>
                </a:cubicBezTo>
                <a:cubicBezTo>
                  <a:pt x="525" y="21548"/>
                  <a:pt x="717" y="21575"/>
                  <a:pt x="889" y="21575"/>
                </a:cubicBezTo>
                <a:lnTo>
                  <a:pt x="992" y="21575"/>
                </a:lnTo>
                <a:cubicBezTo>
                  <a:pt x="2823" y="21544"/>
                  <a:pt x="4479" y="21544"/>
                  <a:pt x="6171" y="21512"/>
                </a:cubicBezTo>
                <a:cubicBezTo>
                  <a:pt x="7173" y="21481"/>
                  <a:pt x="8173" y="21449"/>
                  <a:pt x="9175" y="21449"/>
                </a:cubicBezTo>
                <a:cubicBezTo>
                  <a:pt x="10920" y="21387"/>
                  <a:pt x="12733" y="21387"/>
                  <a:pt x="14528" y="21359"/>
                </a:cubicBezTo>
                <a:cubicBezTo>
                  <a:pt x="15892" y="21359"/>
                  <a:pt x="17273" y="21391"/>
                  <a:pt x="18621" y="21422"/>
                </a:cubicBezTo>
                <a:cubicBezTo>
                  <a:pt x="19295" y="21453"/>
                  <a:pt x="19984" y="21453"/>
                  <a:pt x="20641" y="21453"/>
                </a:cubicBezTo>
                <a:cubicBezTo>
                  <a:pt x="21123" y="21453"/>
                  <a:pt x="21590" y="21363"/>
                  <a:pt x="21590" y="20531"/>
                </a:cubicBezTo>
                <a:cubicBezTo>
                  <a:pt x="21590" y="20441"/>
                  <a:pt x="21590" y="20315"/>
                  <a:pt x="21555" y="20225"/>
                </a:cubicBezTo>
                <a:cubicBezTo>
                  <a:pt x="21520" y="20135"/>
                  <a:pt x="21502" y="20041"/>
                  <a:pt x="21451" y="19946"/>
                </a:cubicBezTo>
                <a:cubicBezTo>
                  <a:pt x="21330" y="19609"/>
                  <a:pt x="21055" y="19483"/>
                  <a:pt x="20623" y="19483"/>
                </a:cubicBezTo>
                <a:close/>
                <a:moveTo>
                  <a:pt x="18418" y="19287"/>
                </a:moveTo>
                <a:lnTo>
                  <a:pt x="18418" y="19287"/>
                </a:lnTo>
                <a:lnTo>
                  <a:pt x="2395" y="19840"/>
                </a:lnTo>
                <a:cubicBezTo>
                  <a:pt x="2395" y="19778"/>
                  <a:pt x="2413" y="19750"/>
                  <a:pt x="2413" y="19656"/>
                </a:cubicBezTo>
                <a:cubicBezTo>
                  <a:pt x="2431" y="19409"/>
                  <a:pt x="2448" y="19165"/>
                  <a:pt x="2481" y="18918"/>
                </a:cubicBezTo>
                <a:cubicBezTo>
                  <a:pt x="2534" y="18518"/>
                  <a:pt x="2602" y="18149"/>
                  <a:pt x="2653" y="17749"/>
                </a:cubicBezTo>
                <a:cubicBezTo>
                  <a:pt x="2964" y="15779"/>
                  <a:pt x="3274" y="13750"/>
                  <a:pt x="3741" y="11811"/>
                </a:cubicBezTo>
                <a:cubicBezTo>
                  <a:pt x="4691" y="7843"/>
                  <a:pt x="6314" y="5473"/>
                  <a:pt x="8680" y="4551"/>
                </a:cubicBezTo>
                <a:cubicBezTo>
                  <a:pt x="9268" y="4335"/>
                  <a:pt x="9871" y="4213"/>
                  <a:pt x="10475" y="4213"/>
                </a:cubicBezTo>
                <a:cubicBezTo>
                  <a:pt x="11702" y="4213"/>
                  <a:pt x="12927" y="4704"/>
                  <a:pt x="14032" y="5689"/>
                </a:cubicBezTo>
                <a:cubicBezTo>
                  <a:pt x="15242" y="6705"/>
                  <a:pt x="16224" y="8397"/>
                  <a:pt x="16951" y="10673"/>
                </a:cubicBezTo>
                <a:cubicBezTo>
                  <a:pt x="17693" y="13012"/>
                  <a:pt x="18178" y="15747"/>
                  <a:pt x="18418" y="18946"/>
                </a:cubicBezTo>
                <a:lnTo>
                  <a:pt x="18418" y="19283"/>
                </a:lnTo>
                <a:close/>
                <a:moveTo>
                  <a:pt x="9717" y="2063"/>
                </a:moveTo>
                <a:cubicBezTo>
                  <a:pt x="10096" y="1910"/>
                  <a:pt x="10477" y="1847"/>
                  <a:pt x="10874" y="1847"/>
                </a:cubicBezTo>
                <a:cubicBezTo>
                  <a:pt x="10909" y="1910"/>
                  <a:pt x="10927" y="1969"/>
                  <a:pt x="10942" y="2031"/>
                </a:cubicBezTo>
                <a:cubicBezTo>
                  <a:pt x="10942" y="2031"/>
                  <a:pt x="10942" y="2063"/>
                  <a:pt x="10960" y="2063"/>
                </a:cubicBezTo>
                <a:lnTo>
                  <a:pt x="9717" y="20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8" name="Google Shape;2208;p40"/>
          <p:cNvSpPr/>
          <p:nvPr/>
        </p:nvSpPr>
        <p:spPr>
          <a:xfrm>
            <a:off x="2774866" y="1623788"/>
            <a:ext cx="246856" cy="251296"/>
          </a:xfrm>
          <a:custGeom>
            <a:rect b="b" l="l" r="r" t="t"/>
            <a:pathLst>
              <a:path extrusionOk="0" h="21589" w="21583">
                <a:moveTo>
                  <a:pt x="21552" y="4399"/>
                </a:moveTo>
                <a:cubicBezTo>
                  <a:pt x="21516" y="4349"/>
                  <a:pt x="21516" y="4279"/>
                  <a:pt x="21499" y="4212"/>
                </a:cubicBezTo>
                <a:cubicBezTo>
                  <a:pt x="21341" y="3409"/>
                  <a:pt x="20890" y="2656"/>
                  <a:pt x="20246" y="2143"/>
                </a:cubicBezTo>
                <a:cubicBezTo>
                  <a:pt x="19009" y="1135"/>
                  <a:pt x="17235" y="1015"/>
                  <a:pt x="15598" y="1853"/>
                </a:cubicBezTo>
                <a:cubicBezTo>
                  <a:pt x="14692" y="2331"/>
                  <a:pt x="13962" y="3101"/>
                  <a:pt x="13580" y="4041"/>
                </a:cubicBezTo>
                <a:lnTo>
                  <a:pt x="8044" y="4161"/>
                </a:lnTo>
                <a:lnTo>
                  <a:pt x="7296" y="3153"/>
                </a:lnTo>
                <a:cubicBezTo>
                  <a:pt x="6634" y="2263"/>
                  <a:pt x="5990" y="1375"/>
                  <a:pt x="5346" y="519"/>
                </a:cubicBezTo>
                <a:cubicBezTo>
                  <a:pt x="5224" y="349"/>
                  <a:pt x="5050" y="212"/>
                  <a:pt x="4859" y="126"/>
                </a:cubicBezTo>
                <a:cubicBezTo>
                  <a:pt x="4669" y="41"/>
                  <a:pt x="4442" y="24"/>
                  <a:pt x="4233" y="59"/>
                </a:cubicBezTo>
                <a:cubicBezTo>
                  <a:pt x="4076" y="76"/>
                  <a:pt x="3920" y="76"/>
                  <a:pt x="3763" y="76"/>
                </a:cubicBezTo>
                <a:lnTo>
                  <a:pt x="3589" y="76"/>
                </a:lnTo>
                <a:cubicBezTo>
                  <a:pt x="3172" y="76"/>
                  <a:pt x="2772" y="59"/>
                  <a:pt x="2352" y="41"/>
                </a:cubicBezTo>
                <a:cubicBezTo>
                  <a:pt x="1813" y="24"/>
                  <a:pt x="1255" y="6"/>
                  <a:pt x="716" y="6"/>
                </a:cubicBezTo>
                <a:lnTo>
                  <a:pt x="663" y="6"/>
                </a:lnTo>
                <a:cubicBezTo>
                  <a:pt x="558" y="-11"/>
                  <a:pt x="436" y="6"/>
                  <a:pt x="349" y="57"/>
                </a:cubicBezTo>
                <a:cubicBezTo>
                  <a:pt x="123" y="212"/>
                  <a:pt x="19" y="347"/>
                  <a:pt x="1" y="484"/>
                </a:cubicBezTo>
                <a:cubicBezTo>
                  <a:pt x="-17" y="655"/>
                  <a:pt x="158" y="860"/>
                  <a:pt x="314" y="947"/>
                </a:cubicBezTo>
                <a:cubicBezTo>
                  <a:pt x="505" y="1032"/>
                  <a:pt x="714" y="1067"/>
                  <a:pt x="922" y="1067"/>
                </a:cubicBezTo>
                <a:lnTo>
                  <a:pt x="940" y="1067"/>
                </a:lnTo>
                <a:cubicBezTo>
                  <a:pt x="1915" y="1135"/>
                  <a:pt x="2908" y="1187"/>
                  <a:pt x="3847" y="1237"/>
                </a:cubicBezTo>
                <a:cubicBezTo>
                  <a:pt x="3951" y="1237"/>
                  <a:pt x="4020" y="1272"/>
                  <a:pt x="4109" y="1305"/>
                </a:cubicBezTo>
                <a:cubicBezTo>
                  <a:pt x="4196" y="1340"/>
                  <a:pt x="4249" y="1407"/>
                  <a:pt x="4300" y="1493"/>
                </a:cubicBezTo>
                <a:cubicBezTo>
                  <a:pt x="4577" y="1920"/>
                  <a:pt x="4875" y="2331"/>
                  <a:pt x="5170" y="2741"/>
                </a:cubicBezTo>
                <a:cubicBezTo>
                  <a:pt x="5344" y="2981"/>
                  <a:pt x="5483" y="3203"/>
                  <a:pt x="5657" y="3441"/>
                </a:cubicBezTo>
                <a:cubicBezTo>
                  <a:pt x="5779" y="3612"/>
                  <a:pt x="5901" y="3817"/>
                  <a:pt x="6039" y="4022"/>
                </a:cubicBezTo>
                <a:cubicBezTo>
                  <a:pt x="6074" y="4089"/>
                  <a:pt x="6125" y="4159"/>
                  <a:pt x="6179" y="4227"/>
                </a:cubicBezTo>
                <a:lnTo>
                  <a:pt x="5499" y="4227"/>
                </a:lnTo>
                <a:lnTo>
                  <a:pt x="5046" y="4244"/>
                </a:lnTo>
                <a:cubicBezTo>
                  <a:pt x="4420" y="4262"/>
                  <a:pt x="3776" y="4279"/>
                  <a:pt x="3132" y="4330"/>
                </a:cubicBezTo>
                <a:cubicBezTo>
                  <a:pt x="2750" y="4364"/>
                  <a:pt x="2452" y="4535"/>
                  <a:pt x="2330" y="4842"/>
                </a:cubicBezTo>
                <a:cubicBezTo>
                  <a:pt x="2190" y="5168"/>
                  <a:pt x="2399" y="5423"/>
                  <a:pt x="2574" y="5630"/>
                </a:cubicBezTo>
                <a:lnTo>
                  <a:pt x="2610" y="5680"/>
                </a:lnTo>
                <a:cubicBezTo>
                  <a:pt x="2646" y="5715"/>
                  <a:pt x="2663" y="5748"/>
                  <a:pt x="2714" y="5783"/>
                </a:cubicBezTo>
                <a:lnTo>
                  <a:pt x="2732" y="5800"/>
                </a:lnTo>
                <a:cubicBezTo>
                  <a:pt x="2923" y="6005"/>
                  <a:pt x="3114" y="6193"/>
                  <a:pt x="3325" y="6398"/>
                </a:cubicBezTo>
                <a:cubicBezTo>
                  <a:pt x="3743" y="6826"/>
                  <a:pt x="4160" y="7271"/>
                  <a:pt x="4577" y="7699"/>
                </a:cubicBezTo>
                <a:cubicBezTo>
                  <a:pt x="5308" y="8469"/>
                  <a:pt x="6023" y="9237"/>
                  <a:pt x="6736" y="10008"/>
                </a:cubicBezTo>
                <a:cubicBezTo>
                  <a:pt x="7589" y="10931"/>
                  <a:pt x="8477" y="11871"/>
                  <a:pt x="9347" y="12797"/>
                </a:cubicBezTo>
                <a:cubicBezTo>
                  <a:pt x="9416" y="12864"/>
                  <a:pt x="9470" y="12952"/>
                  <a:pt x="9505" y="13037"/>
                </a:cubicBezTo>
                <a:cubicBezTo>
                  <a:pt x="9541" y="13139"/>
                  <a:pt x="9541" y="13224"/>
                  <a:pt x="9523" y="13327"/>
                </a:cubicBezTo>
                <a:cubicBezTo>
                  <a:pt x="9454" y="13925"/>
                  <a:pt x="9401" y="14405"/>
                  <a:pt x="9383" y="14850"/>
                </a:cubicBezTo>
                <a:cubicBezTo>
                  <a:pt x="9347" y="15843"/>
                  <a:pt x="9296" y="16851"/>
                  <a:pt x="9261" y="17827"/>
                </a:cubicBezTo>
                <a:cubicBezTo>
                  <a:pt x="9225" y="18442"/>
                  <a:pt x="9207" y="19058"/>
                  <a:pt x="9174" y="19675"/>
                </a:cubicBezTo>
                <a:cubicBezTo>
                  <a:pt x="9156" y="19795"/>
                  <a:pt x="9139" y="19933"/>
                  <a:pt x="9139" y="20051"/>
                </a:cubicBezTo>
                <a:cubicBezTo>
                  <a:pt x="9139" y="20085"/>
                  <a:pt x="9121" y="20118"/>
                  <a:pt x="9121" y="20153"/>
                </a:cubicBezTo>
                <a:lnTo>
                  <a:pt x="7884" y="20153"/>
                </a:lnTo>
                <a:cubicBezTo>
                  <a:pt x="7726" y="20153"/>
                  <a:pt x="7589" y="20171"/>
                  <a:pt x="7431" y="20188"/>
                </a:cubicBezTo>
                <a:cubicBezTo>
                  <a:pt x="7065" y="20273"/>
                  <a:pt x="6978" y="20496"/>
                  <a:pt x="6978" y="20683"/>
                </a:cubicBezTo>
                <a:cubicBezTo>
                  <a:pt x="6960" y="20941"/>
                  <a:pt x="7100" y="21129"/>
                  <a:pt x="7378" y="21214"/>
                </a:cubicBezTo>
                <a:cubicBezTo>
                  <a:pt x="7482" y="21249"/>
                  <a:pt x="7604" y="21281"/>
                  <a:pt x="7709" y="21281"/>
                </a:cubicBezTo>
                <a:cubicBezTo>
                  <a:pt x="9101" y="21401"/>
                  <a:pt x="10233" y="21504"/>
                  <a:pt x="11417" y="21589"/>
                </a:cubicBezTo>
                <a:lnTo>
                  <a:pt x="11470" y="21589"/>
                </a:lnTo>
                <a:cubicBezTo>
                  <a:pt x="11592" y="21589"/>
                  <a:pt x="11715" y="21554"/>
                  <a:pt x="11819" y="21521"/>
                </a:cubicBezTo>
                <a:cubicBezTo>
                  <a:pt x="11977" y="21486"/>
                  <a:pt x="12096" y="21401"/>
                  <a:pt x="12201" y="21281"/>
                </a:cubicBezTo>
                <a:cubicBezTo>
                  <a:pt x="12305" y="21161"/>
                  <a:pt x="12341" y="21009"/>
                  <a:pt x="12341" y="20854"/>
                </a:cubicBezTo>
                <a:cubicBezTo>
                  <a:pt x="12359" y="20699"/>
                  <a:pt x="12305" y="20546"/>
                  <a:pt x="12183" y="20426"/>
                </a:cubicBezTo>
                <a:cubicBezTo>
                  <a:pt x="12079" y="20306"/>
                  <a:pt x="11939" y="20238"/>
                  <a:pt x="11783" y="20203"/>
                </a:cubicBezTo>
                <a:cubicBezTo>
                  <a:pt x="11592" y="20168"/>
                  <a:pt x="11401" y="20168"/>
                  <a:pt x="11190" y="20153"/>
                </a:cubicBezTo>
                <a:lnTo>
                  <a:pt x="10598" y="20153"/>
                </a:lnTo>
                <a:cubicBezTo>
                  <a:pt x="10615" y="20051"/>
                  <a:pt x="10633" y="19930"/>
                  <a:pt x="10633" y="19828"/>
                </a:cubicBezTo>
                <a:cubicBezTo>
                  <a:pt x="10669" y="19538"/>
                  <a:pt x="10702" y="19263"/>
                  <a:pt x="10720" y="18990"/>
                </a:cubicBezTo>
                <a:cubicBezTo>
                  <a:pt x="10755" y="17262"/>
                  <a:pt x="10824" y="15210"/>
                  <a:pt x="10842" y="13174"/>
                </a:cubicBezTo>
                <a:cubicBezTo>
                  <a:pt x="10842" y="13037"/>
                  <a:pt x="10860" y="12901"/>
                  <a:pt x="10911" y="12781"/>
                </a:cubicBezTo>
                <a:cubicBezTo>
                  <a:pt x="10962" y="12661"/>
                  <a:pt x="11051" y="12541"/>
                  <a:pt x="11155" y="12456"/>
                </a:cubicBezTo>
                <a:cubicBezTo>
                  <a:pt x="11990" y="11668"/>
                  <a:pt x="12825" y="10848"/>
                  <a:pt x="13662" y="10010"/>
                </a:cubicBezTo>
                <a:cubicBezTo>
                  <a:pt x="14133" y="9532"/>
                  <a:pt x="14601" y="9034"/>
                  <a:pt x="15054" y="8557"/>
                </a:cubicBezTo>
                <a:cubicBezTo>
                  <a:pt x="15228" y="8369"/>
                  <a:pt x="15421" y="8181"/>
                  <a:pt x="15594" y="7959"/>
                </a:cubicBezTo>
                <a:cubicBezTo>
                  <a:pt x="16411" y="8694"/>
                  <a:pt x="17404" y="8882"/>
                  <a:pt x="18605" y="8574"/>
                </a:cubicBezTo>
                <a:cubicBezTo>
                  <a:pt x="20242" y="8146"/>
                  <a:pt x="21217" y="7171"/>
                  <a:pt x="21494" y="5683"/>
                </a:cubicBezTo>
                <a:cubicBezTo>
                  <a:pt x="21512" y="5648"/>
                  <a:pt x="21530" y="5597"/>
                  <a:pt x="21530" y="5562"/>
                </a:cubicBezTo>
                <a:cubicBezTo>
                  <a:pt x="21547" y="5528"/>
                  <a:pt x="21565" y="5528"/>
                  <a:pt x="21565" y="5495"/>
                </a:cubicBezTo>
                <a:cubicBezTo>
                  <a:pt x="21565" y="5477"/>
                  <a:pt x="21583" y="5460"/>
                  <a:pt x="21583" y="5460"/>
                </a:cubicBezTo>
                <a:lnTo>
                  <a:pt x="21583" y="4417"/>
                </a:lnTo>
                <a:cubicBezTo>
                  <a:pt x="21583" y="4467"/>
                  <a:pt x="21565" y="4434"/>
                  <a:pt x="21547" y="4399"/>
                </a:cubicBezTo>
                <a:close/>
                <a:moveTo>
                  <a:pt x="16451" y="5202"/>
                </a:moveTo>
                <a:cubicBezTo>
                  <a:pt x="15754" y="6143"/>
                  <a:pt x="11282" y="10643"/>
                  <a:pt x="10116" y="11566"/>
                </a:cubicBezTo>
                <a:lnTo>
                  <a:pt x="4076" y="5357"/>
                </a:lnTo>
                <a:lnTo>
                  <a:pt x="16451" y="5202"/>
                </a:lnTo>
                <a:close/>
                <a:moveTo>
                  <a:pt x="16991" y="6468"/>
                </a:moveTo>
                <a:cubicBezTo>
                  <a:pt x="17235" y="6178"/>
                  <a:pt x="17477" y="5888"/>
                  <a:pt x="17739" y="5595"/>
                </a:cubicBezTo>
                <a:cubicBezTo>
                  <a:pt x="17775" y="5560"/>
                  <a:pt x="17792" y="5528"/>
                  <a:pt x="17826" y="5493"/>
                </a:cubicBezTo>
                <a:cubicBezTo>
                  <a:pt x="17912" y="5390"/>
                  <a:pt x="17999" y="5305"/>
                  <a:pt x="18070" y="5185"/>
                </a:cubicBezTo>
                <a:cubicBezTo>
                  <a:pt x="18139" y="5100"/>
                  <a:pt x="18174" y="4997"/>
                  <a:pt x="18192" y="4877"/>
                </a:cubicBezTo>
                <a:cubicBezTo>
                  <a:pt x="18210" y="4775"/>
                  <a:pt x="18210" y="4655"/>
                  <a:pt x="18174" y="4570"/>
                </a:cubicBezTo>
                <a:cubicBezTo>
                  <a:pt x="18139" y="4467"/>
                  <a:pt x="18106" y="4399"/>
                  <a:pt x="18034" y="4330"/>
                </a:cubicBezTo>
                <a:cubicBezTo>
                  <a:pt x="17963" y="4260"/>
                  <a:pt x="17895" y="4209"/>
                  <a:pt x="17790" y="4159"/>
                </a:cubicBezTo>
                <a:cubicBezTo>
                  <a:pt x="17513" y="4039"/>
                  <a:pt x="17197" y="3972"/>
                  <a:pt x="16902" y="3972"/>
                </a:cubicBezTo>
                <a:cubicBezTo>
                  <a:pt x="16416" y="3954"/>
                  <a:pt x="15945" y="3954"/>
                  <a:pt x="15423" y="3954"/>
                </a:cubicBezTo>
                <a:lnTo>
                  <a:pt x="14952" y="3954"/>
                </a:lnTo>
                <a:cubicBezTo>
                  <a:pt x="15143" y="3646"/>
                  <a:pt x="15387" y="3389"/>
                  <a:pt x="15683" y="3184"/>
                </a:cubicBezTo>
                <a:cubicBezTo>
                  <a:pt x="16049" y="2911"/>
                  <a:pt x="16467" y="2706"/>
                  <a:pt x="16920" y="2603"/>
                </a:cubicBezTo>
                <a:cubicBezTo>
                  <a:pt x="17373" y="2501"/>
                  <a:pt x="17826" y="2501"/>
                  <a:pt x="18276" y="2603"/>
                </a:cubicBezTo>
                <a:cubicBezTo>
                  <a:pt x="19425" y="2843"/>
                  <a:pt x="20104" y="3819"/>
                  <a:pt x="20035" y="5100"/>
                </a:cubicBezTo>
                <a:cubicBezTo>
                  <a:pt x="20017" y="5408"/>
                  <a:pt x="19949" y="5698"/>
                  <a:pt x="19809" y="5973"/>
                </a:cubicBezTo>
                <a:cubicBezTo>
                  <a:pt x="19669" y="6246"/>
                  <a:pt x="19496" y="6486"/>
                  <a:pt x="19251" y="6673"/>
                </a:cubicBezTo>
                <a:cubicBezTo>
                  <a:pt x="19007" y="6861"/>
                  <a:pt x="18729" y="7016"/>
                  <a:pt x="18434" y="7101"/>
                </a:cubicBezTo>
                <a:cubicBezTo>
                  <a:pt x="18139" y="7186"/>
                  <a:pt x="17826" y="7204"/>
                  <a:pt x="17513" y="7169"/>
                </a:cubicBezTo>
                <a:cubicBezTo>
                  <a:pt x="17217" y="7134"/>
                  <a:pt x="16973" y="7031"/>
                  <a:pt x="16711" y="6793"/>
                </a:cubicBezTo>
                <a:lnTo>
                  <a:pt x="16989" y="64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9" name="Google Shape;2209;p40"/>
          <p:cNvSpPr/>
          <p:nvPr/>
        </p:nvSpPr>
        <p:spPr>
          <a:xfrm>
            <a:off x="3126882" y="1631697"/>
            <a:ext cx="257040" cy="235862"/>
          </a:xfrm>
          <a:custGeom>
            <a:rect b="b" l="l" r="r" t="t"/>
            <a:pathLst>
              <a:path extrusionOk="0" h="21163" w="21420">
                <a:moveTo>
                  <a:pt x="2" y="13745"/>
                </a:moveTo>
                <a:cubicBezTo>
                  <a:pt x="-32" y="11655"/>
                  <a:pt x="516" y="10171"/>
                  <a:pt x="1644" y="8922"/>
                </a:cubicBezTo>
                <a:cubicBezTo>
                  <a:pt x="2707" y="7744"/>
                  <a:pt x="3983" y="6869"/>
                  <a:pt x="5344" y="6135"/>
                </a:cubicBezTo>
                <a:cubicBezTo>
                  <a:pt x="5909" y="5832"/>
                  <a:pt x="6373" y="5349"/>
                  <a:pt x="6654" y="4742"/>
                </a:cubicBezTo>
                <a:cubicBezTo>
                  <a:pt x="6819" y="4439"/>
                  <a:pt x="6904" y="4081"/>
                  <a:pt x="7018" y="3760"/>
                </a:cubicBezTo>
                <a:cubicBezTo>
                  <a:pt x="7084" y="3582"/>
                  <a:pt x="7135" y="3402"/>
                  <a:pt x="7184" y="3206"/>
                </a:cubicBezTo>
                <a:cubicBezTo>
                  <a:pt x="7732" y="1401"/>
                  <a:pt x="8925" y="400"/>
                  <a:pt x="10619" y="79"/>
                </a:cubicBezTo>
                <a:cubicBezTo>
                  <a:pt x="12676" y="-313"/>
                  <a:pt x="14568" y="776"/>
                  <a:pt x="15529" y="2885"/>
                </a:cubicBezTo>
                <a:cubicBezTo>
                  <a:pt x="15563" y="2955"/>
                  <a:pt x="15595" y="3028"/>
                  <a:pt x="15629" y="3099"/>
                </a:cubicBezTo>
                <a:cubicBezTo>
                  <a:pt x="16027" y="4384"/>
                  <a:pt x="16922" y="5064"/>
                  <a:pt x="18067" y="5440"/>
                </a:cubicBezTo>
                <a:cubicBezTo>
                  <a:pt x="18283" y="5510"/>
                  <a:pt x="18499" y="5583"/>
                  <a:pt x="18715" y="5654"/>
                </a:cubicBezTo>
                <a:cubicBezTo>
                  <a:pt x="20158" y="6082"/>
                  <a:pt x="20971" y="7154"/>
                  <a:pt x="21303" y="8674"/>
                </a:cubicBezTo>
                <a:cubicBezTo>
                  <a:pt x="21568" y="9889"/>
                  <a:pt x="21403" y="10996"/>
                  <a:pt x="20607" y="11979"/>
                </a:cubicBezTo>
                <a:cubicBezTo>
                  <a:pt x="20258" y="12407"/>
                  <a:pt x="19976" y="12890"/>
                  <a:pt x="19661" y="13319"/>
                </a:cubicBezTo>
                <a:cubicBezTo>
                  <a:pt x="19212" y="13980"/>
                  <a:pt x="19064" y="14748"/>
                  <a:pt x="19081" y="15553"/>
                </a:cubicBezTo>
                <a:cubicBezTo>
                  <a:pt x="19115" y="16036"/>
                  <a:pt x="19132" y="16535"/>
                  <a:pt x="19081" y="17000"/>
                </a:cubicBezTo>
                <a:cubicBezTo>
                  <a:pt x="18899" y="18625"/>
                  <a:pt x="17637" y="20662"/>
                  <a:pt x="15381" y="21036"/>
                </a:cubicBezTo>
                <a:cubicBezTo>
                  <a:pt x="13804" y="21287"/>
                  <a:pt x="12295" y="21180"/>
                  <a:pt x="10786" y="20590"/>
                </a:cubicBezTo>
                <a:cubicBezTo>
                  <a:pt x="10206" y="20375"/>
                  <a:pt x="9592" y="20198"/>
                  <a:pt x="8978" y="20036"/>
                </a:cubicBezTo>
                <a:cubicBezTo>
                  <a:pt x="8049" y="19803"/>
                  <a:pt x="7137" y="20017"/>
                  <a:pt x="6225" y="20161"/>
                </a:cubicBezTo>
                <a:cubicBezTo>
                  <a:pt x="5676" y="20250"/>
                  <a:pt x="5113" y="20339"/>
                  <a:pt x="4565" y="20250"/>
                </a:cubicBezTo>
                <a:cubicBezTo>
                  <a:pt x="2658" y="19947"/>
                  <a:pt x="1363" y="18750"/>
                  <a:pt x="616" y="16856"/>
                </a:cubicBezTo>
                <a:cubicBezTo>
                  <a:pt x="201" y="15819"/>
                  <a:pt x="2" y="14623"/>
                  <a:pt x="2" y="13747"/>
                </a:cubicBezTo>
                <a:close/>
                <a:moveTo>
                  <a:pt x="14187" y="19801"/>
                </a:moveTo>
                <a:cubicBezTo>
                  <a:pt x="14420" y="19783"/>
                  <a:pt x="14702" y="19764"/>
                  <a:pt x="14983" y="19749"/>
                </a:cubicBezTo>
                <a:cubicBezTo>
                  <a:pt x="17007" y="19641"/>
                  <a:pt x="18302" y="17622"/>
                  <a:pt x="17936" y="15764"/>
                </a:cubicBezTo>
                <a:cubicBezTo>
                  <a:pt x="17703" y="14586"/>
                  <a:pt x="17987" y="13497"/>
                  <a:pt x="18683" y="12530"/>
                </a:cubicBezTo>
                <a:cubicBezTo>
                  <a:pt x="19081" y="11976"/>
                  <a:pt x="19479" y="11441"/>
                  <a:pt x="19894" y="10905"/>
                </a:cubicBezTo>
                <a:cubicBezTo>
                  <a:pt x="20076" y="10673"/>
                  <a:pt x="20192" y="10406"/>
                  <a:pt x="20258" y="10119"/>
                </a:cubicBezTo>
                <a:cubicBezTo>
                  <a:pt x="20323" y="9832"/>
                  <a:pt x="20323" y="9529"/>
                  <a:pt x="20258" y="9225"/>
                </a:cubicBezTo>
                <a:cubicBezTo>
                  <a:pt x="20207" y="8922"/>
                  <a:pt x="20124" y="8635"/>
                  <a:pt x="20025" y="8332"/>
                </a:cubicBezTo>
                <a:cubicBezTo>
                  <a:pt x="19809" y="7582"/>
                  <a:pt x="19329" y="7099"/>
                  <a:pt x="18647" y="6848"/>
                </a:cubicBezTo>
                <a:cubicBezTo>
                  <a:pt x="18266" y="6705"/>
                  <a:pt x="17868" y="6598"/>
                  <a:pt x="17502" y="6456"/>
                </a:cubicBezTo>
                <a:cubicBezTo>
                  <a:pt x="16175" y="5957"/>
                  <a:pt x="15112" y="5116"/>
                  <a:pt x="14683" y="3598"/>
                </a:cubicBezTo>
                <a:cubicBezTo>
                  <a:pt x="14649" y="3509"/>
                  <a:pt x="14617" y="3420"/>
                  <a:pt x="14583" y="3329"/>
                </a:cubicBezTo>
                <a:cubicBezTo>
                  <a:pt x="13620" y="1310"/>
                  <a:pt x="11747" y="239"/>
                  <a:pt x="9522" y="1542"/>
                </a:cubicBezTo>
                <a:cubicBezTo>
                  <a:pt x="9173" y="1738"/>
                  <a:pt x="8875" y="2007"/>
                  <a:pt x="8659" y="2365"/>
                </a:cubicBezTo>
                <a:cubicBezTo>
                  <a:pt x="8360" y="2864"/>
                  <a:pt x="8111" y="3402"/>
                  <a:pt x="7946" y="3956"/>
                </a:cubicBezTo>
                <a:cubicBezTo>
                  <a:pt x="7630" y="5064"/>
                  <a:pt x="6968" y="6010"/>
                  <a:pt x="6087" y="6670"/>
                </a:cubicBezTo>
                <a:cubicBezTo>
                  <a:pt x="5240" y="7313"/>
                  <a:pt x="4396" y="7940"/>
                  <a:pt x="3566" y="8617"/>
                </a:cubicBezTo>
                <a:cubicBezTo>
                  <a:pt x="2538" y="9456"/>
                  <a:pt x="1642" y="10404"/>
                  <a:pt x="1327" y="11833"/>
                </a:cubicBezTo>
                <a:cubicBezTo>
                  <a:pt x="929" y="13602"/>
                  <a:pt x="1194" y="15441"/>
                  <a:pt x="2040" y="17013"/>
                </a:cubicBezTo>
                <a:cubicBezTo>
                  <a:pt x="2753" y="18354"/>
                  <a:pt x="3915" y="19067"/>
                  <a:pt x="5442" y="18837"/>
                </a:cubicBezTo>
                <a:cubicBezTo>
                  <a:pt x="5740" y="18800"/>
                  <a:pt x="6022" y="18748"/>
                  <a:pt x="6320" y="18693"/>
                </a:cubicBezTo>
                <a:cubicBezTo>
                  <a:pt x="7232" y="18515"/>
                  <a:pt x="8128" y="18390"/>
                  <a:pt x="9040" y="18623"/>
                </a:cubicBezTo>
                <a:cubicBezTo>
                  <a:pt x="9869" y="18819"/>
                  <a:pt x="10682" y="19106"/>
                  <a:pt x="11495" y="19391"/>
                </a:cubicBezTo>
                <a:cubicBezTo>
                  <a:pt x="12373" y="19694"/>
                  <a:pt x="13254" y="19874"/>
                  <a:pt x="14183" y="19801"/>
                </a:cubicBezTo>
                <a:lnTo>
                  <a:pt x="14183" y="1980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0" name="Google Shape;2210;p40"/>
          <p:cNvSpPr/>
          <p:nvPr/>
        </p:nvSpPr>
        <p:spPr>
          <a:xfrm>
            <a:off x="3217713" y="1700597"/>
            <a:ext cx="92133" cy="84676"/>
          </a:xfrm>
          <a:custGeom>
            <a:rect b="b" l="l" r="r" t="t"/>
            <a:pathLst>
              <a:path extrusionOk="0" h="21169" w="20029">
                <a:moveTo>
                  <a:pt x="9691" y="21169"/>
                </a:moveTo>
                <a:cubicBezTo>
                  <a:pt x="7139" y="21118"/>
                  <a:pt x="4671" y="20077"/>
                  <a:pt x="2721" y="18083"/>
                </a:cubicBezTo>
                <a:cubicBezTo>
                  <a:pt x="-482" y="14947"/>
                  <a:pt x="-913" y="9474"/>
                  <a:pt x="1727" y="5442"/>
                </a:cubicBezTo>
                <a:cubicBezTo>
                  <a:pt x="2809" y="3753"/>
                  <a:pt x="4240" y="2458"/>
                  <a:pt x="5880" y="1607"/>
                </a:cubicBezTo>
                <a:cubicBezTo>
                  <a:pt x="7051" y="1010"/>
                  <a:pt x="8133" y="261"/>
                  <a:pt x="9476" y="64"/>
                </a:cubicBezTo>
                <a:cubicBezTo>
                  <a:pt x="12983" y="-431"/>
                  <a:pt x="17180" y="2007"/>
                  <a:pt x="18997" y="5690"/>
                </a:cubicBezTo>
                <a:cubicBezTo>
                  <a:pt x="20687" y="9175"/>
                  <a:pt x="20295" y="14102"/>
                  <a:pt x="17870" y="17283"/>
                </a:cubicBezTo>
                <a:cubicBezTo>
                  <a:pt x="15838" y="20020"/>
                  <a:pt x="13110" y="21118"/>
                  <a:pt x="9691" y="21163"/>
                </a:cubicBezTo>
                <a:close/>
                <a:moveTo>
                  <a:pt x="16920" y="10369"/>
                </a:moveTo>
                <a:cubicBezTo>
                  <a:pt x="16920" y="5988"/>
                  <a:pt x="13413" y="3302"/>
                  <a:pt x="10166" y="3106"/>
                </a:cubicBezTo>
                <a:cubicBezTo>
                  <a:pt x="6963" y="2909"/>
                  <a:pt x="4582" y="4947"/>
                  <a:pt x="3329" y="8331"/>
                </a:cubicBezTo>
                <a:cubicBezTo>
                  <a:pt x="2202" y="11264"/>
                  <a:pt x="3069" y="14350"/>
                  <a:pt x="5361" y="16147"/>
                </a:cubicBezTo>
                <a:cubicBezTo>
                  <a:pt x="7614" y="17836"/>
                  <a:pt x="10078" y="18090"/>
                  <a:pt x="12635" y="17194"/>
                </a:cubicBezTo>
                <a:cubicBezTo>
                  <a:pt x="15275" y="16248"/>
                  <a:pt x="16920" y="13563"/>
                  <a:pt x="16920" y="10375"/>
                </a:cubicBezTo>
                <a:lnTo>
                  <a:pt x="16920" y="1037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1" name="Google Shape;2211;p40"/>
          <p:cNvSpPr/>
          <p:nvPr/>
        </p:nvSpPr>
        <p:spPr>
          <a:xfrm>
            <a:off x="3490992" y="1623977"/>
            <a:ext cx="69934" cy="252529"/>
          </a:xfrm>
          <a:custGeom>
            <a:rect b="b" l="l" r="r" t="t"/>
            <a:pathLst>
              <a:path extrusionOk="0" h="21556" w="21176">
                <a:moveTo>
                  <a:pt x="10685" y="7159"/>
                </a:moveTo>
                <a:cubicBezTo>
                  <a:pt x="10808" y="6684"/>
                  <a:pt x="11047" y="6189"/>
                  <a:pt x="11108" y="5697"/>
                </a:cubicBezTo>
                <a:cubicBezTo>
                  <a:pt x="11231" y="4067"/>
                  <a:pt x="11231" y="2451"/>
                  <a:pt x="11347" y="819"/>
                </a:cubicBezTo>
                <a:cubicBezTo>
                  <a:pt x="11347" y="649"/>
                  <a:pt x="11408" y="478"/>
                  <a:pt x="11531" y="326"/>
                </a:cubicBezTo>
                <a:cubicBezTo>
                  <a:pt x="11593" y="225"/>
                  <a:pt x="11770" y="157"/>
                  <a:pt x="12016" y="88"/>
                </a:cubicBezTo>
                <a:cubicBezTo>
                  <a:pt x="12254" y="38"/>
                  <a:pt x="12615" y="-14"/>
                  <a:pt x="12923" y="3"/>
                </a:cubicBezTo>
                <a:cubicBezTo>
                  <a:pt x="13284" y="3"/>
                  <a:pt x="13584" y="38"/>
                  <a:pt x="13830" y="88"/>
                </a:cubicBezTo>
                <a:cubicBezTo>
                  <a:pt x="14076" y="138"/>
                  <a:pt x="14253" y="225"/>
                  <a:pt x="14376" y="326"/>
                </a:cubicBezTo>
                <a:cubicBezTo>
                  <a:pt x="14499" y="496"/>
                  <a:pt x="14561" y="649"/>
                  <a:pt x="14561" y="819"/>
                </a:cubicBezTo>
                <a:cubicBezTo>
                  <a:pt x="14438" y="2586"/>
                  <a:pt x="14376" y="4370"/>
                  <a:pt x="14199" y="6155"/>
                </a:cubicBezTo>
                <a:cubicBezTo>
                  <a:pt x="14138" y="6597"/>
                  <a:pt x="13838" y="7022"/>
                  <a:pt x="13600" y="7549"/>
                </a:cubicBezTo>
                <a:cubicBezTo>
                  <a:pt x="14199" y="7412"/>
                  <a:pt x="14684" y="7243"/>
                  <a:pt x="14922" y="7022"/>
                </a:cubicBezTo>
                <a:cubicBezTo>
                  <a:pt x="15768" y="6495"/>
                  <a:pt x="16191" y="5918"/>
                  <a:pt x="16245" y="5322"/>
                </a:cubicBezTo>
                <a:cubicBezTo>
                  <a:pt x="16368" y="3963"/>
                  <a:pt x="16429" y="2620"/>
                  <a:pt x="16606" y="1278"/>
                </a:cubicBezTo>
                <a:cubicBezTo>
                  <a:pt x="16606" y="1040"/>
                  <a:pt x="16729" y="786"/>
                  <a:pt x="16906" y="548"/>
                </a:cubicBezTo>
                <a:cubicBezTo>
                  <a:pt x="17029" y="446"/>
                  <a:pt x="17206" y="326"/>
                  <a:pt x="17506" y="242"/>
                </a:cubicBezTo>
                <a:cubicBezTo>
                  <a:pt x="17806" y="157"/>
                  <a:pt x="18167" y="123"/>
                  <a:pt x="18590" y="105"/>
                </a:cubicBezTo>
                <a:cubicBezTo>
                  <a:pt x="19013" y="105"/>
                  <a:pt x="19436" y="140"/>
                  <a:pt x="19736" y="207"/>
                </a:cubicBezTo>
                <a:cubicBezTo>
                  <a:pt x="20097" y="274"/>
                  <a:pt x="20336" y="376"/>
                  <a:pt x="20459" y="478"/>
                </a:cubicBezTo>
                <a:cubicBezTo>
                  <a:pt x="20643" y="597"/>
                  <a:pt x="20759" y="734"/>
                  <a:pt x="20820" y="868"/>
                </a:cubicBezTo>
                <a:cubicBezTo>
                  <a:pt x="21182" y="2432"/>
                  <a:pt x="21420" y="3995"/>
                  <a:pt x="20759" y="5543"/>
                </a:cubicBezTo>
                <a:cubicBezTo>
                  <a:pt x="20459" y="6137"/>
                  <a:pt x="19913" y="6716"/>
                  <a:pt x="19129" y="7260"/>
                </a:cubicBezTo>
                <a:cubicBezTo>
                  <a:pt x="17921" y="8110"/>
                  <a:pt x="16176" y="8518"/>
                  <a:pt x="12254" y="9028"/>
                </a:cubicBezTo>
                <a:cubicBezTo>
                  <a:pt x="12377" y="9487"/>
                  <a:pt x="12377" y="9979"/>
                  <a:pt x="12492" y="10472"/>
                </a:cubicBezTo>
                <a:cubicBezTo>
                  <a:pt x="12792" y="11916"/>
                  <a:pt x="13154" y="13377"/>
                  <a:pt x="13338" y="14823"/>
                </a:cubicBezTo>
                <a:cubicBezTo>
                  <a:pt x="13577" y="16762"/>
                  <a:pt x="13700" y="18715"/>
                  <a:pt x="13938" y="20669"/>
                </a:cubicBezTo>
                <a:cubicBezTo>
                  <a:pt x="13938" y="20838"/>
                  <a:pt x="13815" y="21009"/>
                  <a:pt x="13753" y="21161"/>
                </a:cubicBezTo>
                <a:cubicBezTo>
                  <a:pt x="13569" y="21400"/>
                  <a:pt x="12908" y="21519"/>
                  <a:pt x="12123" y="21551"/>
                </a:cubicBezTo>
                <a:cubicBezTo>
                  <a:pt x="11400" y="21586"/>
                  <a:pt x="10493" y="21415"/>
                  <a:pt x="10255" y="21178"/>
                </a:cubicBezTo>
                <a:cubicBezTo>
                  <a:pt x="10132" y="21009"/>
                  <a:pt x="10016" y="20821"/>
                  <a:pt x="10016" y="20634"/>
                </a:cubicBezTo>
                <a:cubicBezTo>
                  <a:pt x="9893" y="19531"/>
                  <a:pt x="9893" y="18425"/>
                  <a:pt x="9832" y="17336"/>
                </a:cubicBezTo>
                <a:cubicBezTo>
                  <a:pt x="9709" y="16011"/>
                  <a:pt x="9409" y="14702"/>
                  <a:pt x="9286" y="13394"/>
                </a:cubicBezTo>
                <a:cubicBezTo>
                  <a:pt x="9163" y="12154"/>
                  <a:pt x="9101" y="10914"/>
                  <a:pt x="8986" y="9672"/>
                </a:cubicBezTo>
                <a:lnTo>
                  <a:pt x="8986" y="9127"/>
                </a:lnTo>
                <a:cubicBezTo>
                  <a:pt x="8502" y="9077"/>
                  <a:pt x="8140" y="9025"/>
                  <a:pt x="7840" y="9008"/>
                </a:cubicBezTo>
                <a:cubicBezTo>
                  <a:pt x="4288" y="8737"/>
                  <a:pt x="1996" y="8074"/>
                  <a:pt x="1089" y="7087"/>
                </a:cubicBezTo>
                <a:cubicBezTo>
                  <a:pt x="543" y="6476"/>
                  <a:pt x="243" y="5864"/>
                  <a:pt x="181" y="5235"/>
                </a:cubicBezTo>
                <a:cubicBezTo>
                  <a:pt x="-3" y="3960"/>
                  <a:pt x="-180" y="2703"/>
                  <a:pt x="366" y="1428"/>
                </a:cubicBezTo>
                <a:cubicBezTo>
                  <a:pt x="489" y="1189"/>
                  <a:pt x="551" y="936"/>
                  <a:pt x="727" y="697"/>
                </a:cubicBezTo>
                <a:cubicBezTo>
                  <a:pt x="1027" y="324"/>
                  <a:pt x="1573" y="153"/>
                  <a:pt x="2596" y="170"/>
                </a:cubicBezTo>
                <a:cubicBezTo>
                  <a:pt x="3557" y="205"/>
                  <a:pt x="4042" y="374"/>
                  <a:pt x="4042" y="782"/>
                </a:cubicBezTo>
                <a:cubicBezTo>
                  <a:pt x="4042" y="1393"/>
                  <a:pt x="3980" y="2005"/>
                  <a:pt x="3980" y="2618"/>
                </a:cubicBezTo>
                <a:cubicBezTo>
                  <a:pt x="3919" y="3858"/>
                  <a:pt x="4280" y="5099"/>
                  <a:pt x="5003" y="6324"/>
                </a:cubicBezTo>
                <a:cubicBezTo>
                  <a:pt x="5303" y="6833"/>
                  <a:pt x="5787" y="7310"/>
                  <a:pt x="7294" y="7666"/>
                </a:cubicBezTo>
                <a:cubicBezTo>
                  <a:pt x="7594" y="7716"/>
                  <a:pt x="7894" y="7768"/>
                  <a:pt x="8140" y="7820"/>
                </a:cubicBezTo>
                <a:cubicBezTo>
                  <a:pt x="6149" y="6612"/>
                  <a:pt x="6333" y="5355"/>
                  <a:pt x="6333" y="4149"/>
                </a:cubicBezTo>
                <a:cubicBezTo>
                  <a:pt x="6333" y="3078"/>
                  <a:pt x="6456" y="2041"/>
                  <a:pt x="6518" y="988"/>
                </a:cubicBezTo>
                <a:cubicBezTo>
                  <a:pt x="6518" y="868"/>
                  <a:pt x="6579" y="749"/>
                  <a:pt x="6641" y="615"/>
                </a:cubicBezTo>
                <a:cubicBezTo>
                  <a:pt x="6764" y="428"/>
                  <a:pt x="7064" y="292"/>
                  <a:pt x="7725" y="274"/>
                </a:cubicBezTo>
                <a:cubicBezTo>
                  <a:pt x="8571" y="257"/>
                  <a:pt x="8809" y="428"/>
                  <a:pt x="8932" y="632"/>
                </a:cubicBezTo>
                <a:cubicBezTo>
                  <a:pt x="8994" y="682"/>
                  <a:pt x="8994" y="751"/>
                  <a:pt x="8994" y="801"/>
                </a:cubicBezTo>
                <a:cubicBezTo>
                  <a:pt x="9178" y="2315"/>
                  <a:pt x="9355" y="3826"/>
                  <a:pt x="9593" y="5339"/>
                </a:cubicBezTo>
                <a:cubicBezTo>
                  <a:pt x="9716" y="5951"/>
                  <a:pt x="9893" y="6547"/>
                  <a:pt x="10555" y="7141"/>
                </a:cubicBezTo>
                <a:lnTo>
                  <a:pt x="10678" y="71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2" name="Google Shape;2212;p40"/>
          <p:cNvSpPr/>
          <p:nvPr/>
        </p:nvSpPr>
        <p:spPr>
          <a:xfrm>
            <a:off x="3667001" y="1625805"/>
            <a:ext cx="143124" cy="248660"/>
          </a:xfrm>
          <a:custGeom>
            <a:rect b="b" l="l" r="r" t="t"/>
            <a:pathLst>
              <a:path extrusionOk="0" h="21464" w="21474">
                <a:moveTo>
                  <a:pt x="7055" y="2371"/>
                </a:moveTo>
                <a:cubicBezTo>
                  <a:pt x="7116" y="2044"/>
                  <a:pt x="7146" y="1735"/>
                  <a:pt x="7295" y="1426"/>
                </a:cubicBezTo>
                <a:cubicBezTo>
                  <a:pt x="7592" y="755"/>
                  <a:pt x="8339" y="326"/>
                  <a:pt x="9505" y="137"/>
                </a:cubicBezTo>
                <a:cubicBezTo>
                  <a:pt x="10252" y="-1"/>
                  <a:pt x="11030" y="-34"/>
                  <a:pt x="11807" y="34"/>
                </a:cubicBezTo>
                <a:cubicBezTo>
                  <a:pt x="13210" y="155"/>
                  <a:pt x="14136" y="722"/>
                  <a:pt x="14258" y="1529"/>
                </a:cubicBezTo>
                <a:cubicBezTo>
                  <a:pt x="14288" y="1685"/>
                  <a:pt x="14258" y="1838"/>
                  <a:pt x="14258" y="1994"/>
                </a:cubicBezTo>
                <a:cubicBezTo>
                  <a:pt x="14318" y="2029"/>
                  <a:pt x="14406" y="2062"/>
                  <a:pt x="14498" y="2097"/>
                </a:cubicBezTo>
                <a:cubicBezTo>
                  <a:pt x="17127" y="2544"/>
                  <a:pt x="18831" y="3575"/>
                  <a:pt x="19936" y="4949"/>
                </a:cubicBezTo>
                <a:cubicBezTo>
                  <a:pt x="20504" y="5688"/>
                  <a:pt x="20801" y="6480"/>
                  <a:pt x="21311" y="7234"/>
                </a:cubicBezTo>
                <a:cubicBezTo>
                  <a:pt x="21582" y="7611"/>
                  <a:pt x="21491" y="7922"/>
                  <a:pt x="21220" y="8282"/>
                </a:cubicBezTo>
                <a:cubicBezTo>
                  <a:pt x="20206" y="9554"/>
                  <a:pt x="19280" y="10843"/>
                  <a:pt x="18263" y="12097"/>
                </a:cubicBezTo>
                <a:cubicBezTo>
                  <a:pt x="16502" y="14296"/>
                  <a:pt x="14738" y="16480"/>
                  <a:pt x="12947" y="18643"/>
                </a:cubicBezTo>
                <a:cubicBezTo>
                  <a:pt x="12291" y="19450"/>
                  <a:pt x="11514" y="20224"/>
                  <a:pt x="10736" y="21016"/>
                </a:cubicBezTo>
                <a:cubicBezTo>
                  <a:pt x="10199" y="21566"/>
                  <a:pt x="9780" y="21548"/>
                  <a:pt x="8797" y="21290"/>
                </a:cubicBezTo>
                <a:cubicBezTo>
                  <a:pt x="7840" y="21049"/>
                  <a:pt x="7512" y="20619"/>
                  <a:pt x="7242" y="20139"/>
                </a:cubicBezTo>
                <a:cubicBezTo>
                  <a:pt x="5150" y="16804"/>
                  <a:pt x="3088" y="13471"/>
                  <a:pt x="1030" y="10137"/>
                </a:cubicBezTo>
                <a:cubicBezTo>
                  <a:pt x="641" y="9536"/>
                  <a:pt x="375" y="8900"/>
                  <a:pt x="43" y="8280"/>
                </a:cubicBezTo>
                <a:cubicBezTo>
                  <a:pt x="-18" y="8159"/>
                  <a:pt x="-18" y="8039"/>
                  <a:pt x="73" y="7918"/>
                </a:cubicBezTo>
                <a:cubicBezTo>
                  <a:pt x="672" y="6491"/>
                  <a:pt x="1834" y="5169"/>
                  <a:pt x="3419" y="4035"/>
                </a:cubicBezTo>
                <a:cubicBezTo>
                  <a:pt x="4227" y="3485"/>
                  <a:pt x="5180" y="3022"/>
                  <a:pt x="6258" y="2661"/>
                </a:cubicBezTo>
                <a:cubicBezTo>
                  <a:pt x="6499" y="2540"/>
                  <a:pt x="6796" y="2454"/>
                  <a:pt x="7066" y="2369"/>
                </a:cubicBezTo>
                <a:close/>
                <a:moveTo>
                  <a:pt x="9326" y="20055"/>
                </a:moveTo>
                <a:lnTo>
                  <a:pt x="9505" y="20055"/>
                </a:lnTo>
                <a:cubicBezTo>
                  <a:pt x="10431" y="18972"/>
                  <a:pt x="11296" y="17907"/>
                  <a:pt x="12223" y="16859"/>
                </a:cubicBezTo>
                <a:cubicBezTo>
                  <a:pt x="14551" y="14195"/>
                  <a:pt x="16914" y="11531"/>
                  <a:pt x="19242" y="8867"/>
                </a:cubicBezTo>
                <a:cubicBezTo>
                  <a:pt x="19391" y="8696"/>
                  <a:pt x="19539" y="8506"/>
                  <a:pt x="19692" y="8335"/>
                </a:cubicBezTo>
                <a:cubicBezTo>
                  <a:pt x="19631" y="8299"/>
                  <a:pt x="19600" y="8284"/>
                  <a:pt x="19574" y="8284"/>
                </a:cubicBezTo>
                <a:cubicBezTo>
                  <a:pt x="16468" y="8319"/>
                  <a:pt x="13389" y="8319"/>
                  <a:pt x="10283" y="8370"/>
                </a:cubicBezTo>
                <a:cubicBezTo>
                  <a:pt x="7653" y="8405"/>
                  <a:pt x="5054" y="8455"/>
                  <a:pt x="2455" y="8508"/>
                </a:cubicBezTo>
                <a:cubicBezTo>
                  <a:pt x="2246" y="8525"/>
                  <a:pt x="2006" y="8543"/>
                  <a:pt x="1800" y="8558"/>
                </a:cubicBezTo>
                <a:cubicBezTo>
                  <a:pt x="4307" y="12408"/>
                  <a:pt x="6819" y="16241"/>
                  <a:pt x="9326" y="20055"/>
                </a:cubicBezTo>
                <a:close/>
                <a:moveTo>
                  <a:pt x="19543" y="7219"/>
                </a:moveTo>
                <a:cubicBezTo>
                  <a:pt x="19154" y="6153"/>
                  <a:pt x="18617" y="5226"/>
                  <a:pt x="17603" y="4401"/>
                </a:cubicBezTo>
                <a:cubicBezTo>
                  <a:pt x="16498" y="3507"/>
                  <a:pt x="15004" y="2974"/>
                  <a:pt x="13152" y="2768"/>
                </a:cubicBezTo>
                <a:cubicBezTo>
                  <a:pt x="12226" y="2665"/>
                  <a:pt x="11270" y="2700"/>
                  <a:pt x="10344" y="2768"/>
                </a:cubicBezTo>
                <a:cubicBezTo>
                  <a:pt x="8343" y="2889"/>
                  <a:pt x="6491" y="3439"/>
                  <a:pt x="5115" y="4281"/>
                </a:cubicBezTo>
                <a:cubicBezTo>
                  <a:pt x="3713" y="5140"/>
                  <a:pt x="2665" y="6138"/>
                  <a:pt x="1979" y="7236"/>
                </a:cubicBezTo>
                <a:cubicBezTo>
                  <a:pt x="1918" y="7339"/>
                  <a:pt x="1887" y="7442"/>
                  <a:pt x="1861" y="7545"/>
                </a:cubicBezTo>
                <a:lnTo>
                  <a:pt x="2398" y="7545"/>
                </a:lnTo>
                <a:cubicBezTo>
                  <a:pt x="3800" y="7510"/>
                  <a:pt x="5264" y="7425"/>
                  <a:pt x="6670" y="7407"/>
                </a:cubicBezTo>
                <a:cubicBezTo>
                  <a:pt x="10374" y="7357"/>
                  <a:pt x="14109" y="7322"/>
                  <a:pt x="17813" y="7287"/>
                </a:cubicBezTo>
                <a:cubicBezTo>
                  <a:pt x="18350" y="7287"/>
                  <a:pt x="18857" y="7252"/>
                  <a:pt x="19547" y="7219"/>
                </a:cubicBezTo>
                <a:close/>
                <a:moveTo>
                  <a:pt x="12764" y="1788"/>
                </a:moveTo>
                <a:cubicBezTo>
                  <a:pt x="12794" y="1084"/>
                  <a:pt x="12287" y="775"/>
                  <a:pt x="11091" y="790"/>
                </a:cubicBezTo>
                <a:cubicBezTo>
                  <a:pt x="10702" y="808"/>
                  <a:pt x="10344" y="825"/>
                  <a:pt x="9986" y="893"/>
                </a:cubicBezTo>
                <a:cubicBezTo>
                  <a:pt x="9090" y="1049"/>
                  <a:pt x="8640" y="1426"/>
                  <a:pt x="8640" y="1994"/>
                </a:cubicBezTo>
                <a:lnTo>
                  <a:pt x="12764" y="17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3" name="Google Shape;2213;p40"/>
          <p:cNvSpPr/>
          <p:nvPr/>
        </p:nvSpPr>
        <p:spPr>
          <a:xfrm>
            <a:off x="3915918" y="1623934"/>
            <a:ext cx="259136" cy="255767"/>
          </a:xfrm>
          <a:custGeom>
            <a:rect b="b" l="l" r="r" t="t"/>
            <a:pathLst>
              <a:path extrusionOk="0" h="21164" w="21350">
                <a:moveTo>
                  <a:pt x="10399" y="21161"/>
                </a:moveTo>
                <a:cubicBezTo>
                  <a:pt x="8497" y="21195"/>
                  <a:pt x="6758" y="20964"/>
                  <a:pt x="5167" y="20123"/>
                </a:cubicBezTo>
                <a:cubicBezTo>
                  <a:pt x="2591" y="18755"/>
                  <a:pt x="1034" y="16598"/>
                  <a:pt x="360" y="13762"/>
                </a:cubicBezTo>
                <a:cubicBezTo>
                  <a:pt x="99" y="12676"/>
                  <a:pt x="-50" y="11572"/>
                  <a:pt x="15" y="10452"/>
                </a:cubicBezTo>
                <a:cubicBezTo>
                  <a:pt x="113" y="8787"/>
                  <a:pt x="459" y="7156"/>
                  <a:pt x="1212" y="5640"/>
                </a:cubicBezTo>
                <a:cubicBezTo>
                  <a:pt x="2080" y="3894"/>
                  <a:pt x="3525" y="2494"/>
                  <a:pt x="5264" y="1686"/>
                </a:cubicBezTo>
                <a:cubicBezTo>
                  <a:pt x="6739" y="978"/>
                  <a:pt x="8282" y="484"/>
                  <a:pt x="9889" y="171"/>
                </a:cubicBezTo>
                <a:cubicBezTo>
                  <a:pt x="12859" y="-405"/>
                  <a:pt x="15368" y="501"/>
                  <a:pt x="17549" y="2510"/>
                </a:cubicBezTo>
                <a:cubicBezTo>
                  <a:pt x="19484" y="4291"/>
                  <a:pt x="20732" y="6498"/>
                  <a:pt x="21190" y="9117"/>
                </a:cubicBezTo>
                <a:cubicBezTo>
                  <a:pt x="21550" y="11126"/>
                  <a:pt x="21288" y="13088"/>
                  <a:pt x="20550" y="14967"/>
                </a:cubicBezTo>
                <a:cubicBezTo>
                  <a:pt x="19319" y="18229"/>
                  <a:pt x="16908" y="20140"/>
                  <a:pt x="13528" y="20848"/>
                </a:cubicBezTo>
                <a:cubicBezTo>
                  <a:pt x="12511" y="21063"/>
                  <a:pt x="11461" y="21178"/>
                  <a:pt x="10395" y="21161"/>
                </a:cubicBezTo>
                <a:close/>
                <a:moveTo>
                  <a:pt x="3428" y="4390"/>
                </a:moveTo>
                <a:cubicBezTo>
                  <a:pt x="2051" y="5560"/>
                  <a:pt x="770" y="9613"/>
                  <a:pt x="1248" y="11309"/>
                </a:cubicBezTo>
                <a:lnTo>
                  <a:pt x="9598" y="10485"/>
                </a:lnTo>
                <a:cubicBezTo>
                  <a:pt x="7727" y="8295"/>
                  <a:pt x="5661" y="6252"/>
                  <a:pt x="3430" y="4390"/>
                </a:cubicBezTo>
                <a:close/>
                <a:moveTo>
                  <a:pt x="17781" y="17357"/>
                </a:moveTo>
                <a:cubicBezTo>
                  <a:pt x="19553" y="15726"/>
                  <a:pt x="20307" y="12018"/>
                  <a:pt x="20012" y="10668"/>
                </a:cubicBezTo>
                <a:cubicBezTo>
                  <a:pt x="18683" y="10801"/>
                  <a:pt x="17337" y="10948"/>
                  <a:pt x="16008" y="11047"/>
                </a:cubicBezTo>
                <a:cubicBezTo>
                  <a:pt x="14663" y="11145"/>
                  <a:pt x="13302" y="11196"/>
                  <a:pt x="11892" y="11278"/>
                </a:cubicBezTo>
                <a:cubicBezTo>
                  <a:pt x="13811" y="13403"/>
                  <a:pt x="15747" y="15412"/>
                  <a:pt x="17781" y="17357"/>
                </a:cubicBezTo>
                <a:lnTo>
                  <a:pt x="17781" y="17357"/>
                </a:lnTo>
                <a:close/>
                <a:moveTo>
                  <a:pt x="11006" y="9876"/>
                </a:moveTo>
                <a:lnTo>
                  <a:pt x="17059" y="3978"/>
                </a:lnTo>
                <a:cubicBezTo>
                  <a:pt x="15567" y="2132"/>
                  <a:pt x="11810" y="797"/>
                  <a:pt x="10366" y="1573"/>
                </a:cubicBezTo>
                <a:cubicBezTo>
                  <a:pt x="10596" y="4324"/>
                  <a:pt x="10793" y="7093"/>
                  <a:pt x="11006" y="9876"/>
                </a:cubicBezTo>
                <a:lnTo>
                  <a:pt x="11006" y="9876"/>
                </a:lnTo>
                <a:close/>
                <a:moveTo>
                  <a:pt x="3493" y="17422"/>
                </a:moveTo>
                <a:lnTo>
                  <a:pt x="9464" y="11375"/>
                </a:lnTo>
                <a:cubicBezTo>
                  <a:pt x="6691" y="11736"/>
                  <a:pt x="3951" y="11654"/>
                  <a:pt x="1279" y="12133"/>
                </a:cubicBezTo>
                <a:cubicBezTo>
                  <a:pt x="1459" y="14143"/>
                  <a:pt x="2147" y="15906"/>
                  <a:pt x="3493" y="17422"/>
                </a:cubicBezTo>
                <a:lnTo>
                  <a:pt x="3493" y="17422"/>
                </a:lnTo>
                <a:close/>
                <a:moveTo>
                  <a:pt x="9793" y="20024"/>
                </a:moveTo>
                <a:cubicBezTo>
                  <a:pt x="9874" y="17388"/>
                  <a:pt x="9956" y="14769"/>
                  <a:pt x="10023" y="12066"/>
                </a:cubicBezTo>
                <a:cubicBezTo>
                  <a:pt x="7907" y="14010"/>
                  <a:pt x="5971" y="16003"/>
                  <a:pt x="4035" y="17964"/>
                </a:cubicBezTo>
                <a:cubicBezTo>
                  <a:pt x="5331" y="19347"/>
                  <a:pt x="7792" y="20106"/>
                  <a:pt x="9793" y="20024"/>
                </a:cubicBezTo>
                <a:lnTo>
                  <a:pt x="9793" y="20024"/>
                </a:lnTo>
                <a:close/>
                <a:moveTo>
                  <a:pt x="10810" y="20041"/>
                </a:moveTo>
                <a:cubicBezTo>
                  <a:pt x="13057" y="19959"/>
                  <a:pt x="15173" y="19612"/>
                  <a:pt x="16912" y="18179"/>
                </a:cubicBezTo>
                <a:lnTo>
                  <a:pt x="10990" y="12117"/>
                </a:lnTo>
                <a:cubicBezTo>
                  <a:pt x="10908" y="14769"/>
                  <a:pt x="10793" y="17388"/>
                  <a:pt x="10810" y="20041"/>
                </a:cubicBezTo>
                <a:lnTo>
                  <a:pt x="10810" y="20041"/>
                </a:lnTo>
                <a:close/>
                <a:moveTo>
                  <a:pt x="4035" y="3664"/>
                </a:moveTo>
                <a:cubicBezTo>
                  <a:pt x="5100" y="4570"/>
                  <a:pt x="6151" y="5394"/>
                  <a:pt x="7120" y="6317"/>
                </a:cubicBezTo>
                <a:cubicBezTo>
                  <a:pt x="8087" y="7240"/>
                  <a:pt x="9022" y="8211"/>
                  <a:pt x="9958" y="9151"/>
                </a:cubicBezTo>
                <a:lnTo>
                  <a:pt x="10056" y="9117"/>
                </a:lnTo>
                <a:cubicBezTo>
                  <a:pt x="9941" y="6597"/>
                  <a:pt x="9826" y="4108"/>
                  <a:pt x="9711" y="1621"/>
                </a:cubicBezTo>
                <a:cubicBezTo>
                  <a:pt x="9351" y="1621"/>
                  <a:pt x="9022" y="1604"/>
                  <a:pt x="8694" y="1621"/>
                </a:cubicBezTo>
                <a:cubicBezTo>
                  <a:pt x="8317" y="1655"/>
                  <a:pt x="7907" y="1638"/>
                  <a:pt x="7562" y="1771"/>
                </a:cubicBezTo>
                <a:cubicBezTo>
                  <a:pt x="6791" y="2067"/>
                  <a:pt x="6019" y="2431"/>
                  <a:pt x="5266" y="2826"/>
                </a:cubicBezTo>
                <a:cubicBezTo>
                  <a:pt x="4839" y="3040"/>
                  <a:pt x="4462" y="3385"/>
                  <a:pt x="4035" y="3667"/>
                </a:cubicBezTo>
                <a:lnTo>
                  <a:pt x="4035" y="3667"/>
                </a:lnTo>
                <a:close/>
                <a:moveTo>
                  <a:pt x="11877" y="10237"/>
                </a:moveTo>
                <a:cubicBezTo>
                  <a:pt x="14616" y="10237"/>
                  <a:pt x="17291" y="9958"/>
                  <a:pt x="19947" y="9563"/>
                </a:cubicBezTo>
                <a:cubicBezTo>
                  <a:pt x="19685" y="7669"/>
                  <a:pt x="18896" y="6103"/>
                  <a:pt x="17699" y="4636"/>
                </a:cubicBezTo>
                <a:lnTo>
                  <a:pt x="11875" y="102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4" name="Google Shape;2214;p40"/>
          <p:cNvSpPr/>
          <p:nvPr/>
        </p:nvSpPr>
        <p:spPr>
          <a:xfrm>
            <a:off x="3988543" y="1724728"/>
            <a:ext cx="16146" cy="15768"/>
          </a:xfrm>
          <a:custGeom>
            <a:rect b="b" l="l" r="r" t="t"/>
            <a:pathLst>
              <a:path extrusionOk="0" h="21600" w="21600">
                <a:moveTo>
                  <a:pt x="9626" y="21600"/>
                </a:moveTo>
                <a:cubicBezTo>
                  <a:pt x="8300" y="21600"/>
                  <a:pt x="6973" y="21321"/>
                  <a:pt x="5885" y="21043"/>
                </a:cubicBezTo>
                <a:cubicBezTo>
                  <a:pt x="4558" y="20485"/>
                  <a:pt x="3470" y="19684"/>
                  <a:pt x="2687" y="18848"/>
                </a:cubicBezTo>
                <a:cubicBezTo>
                  <a:pt x="1905" y="18012"/>
                  <a:pt x="1089" y="16653"/>
                  <a:pt x="544" y="15573"/>
                </a:cubicBezTo>
                <a:cubicBezTo>
                  <a:pt x="0" y="14214"/>
                  <a:pt x="0" y="12855"/>
                  <a:pt x="0" y="11741"/>
                </a:cubicBezTo>
                <a:cubicBezTo>
                  <a:pt x="0" y="6828"/>
                  <a:pt x="6123" y="279"/>
                  <a:pt x="11191" y="0"/>
                </a:cubicBezTo>
                <a:cubicBezTo>
                  <a:pt x="17314" y="0"/>
                  <a:pt x="21600" y="3832"/>
                  <a:pt x="21600" y="9825"/>
                </a:cubicBezTo>
                <a:cubicBezTo>
                  <a:pt x="21600" y="12821"/>
                  <a:pt x="20546" y="15817"/>
                  <a:pt x="18403" y="18290"/>
                </a:cubicBezTo>
                <a:cubicBezTo>
                  <a:pt x="15205" y="20206"/>
                  <a:pt x="12552" y="21286"/>
                  <a:pt x="9592" y="215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5" name="Google Shape;2215;p40"/>
          <p:cNvSpPr/>
          <p:nvPr/>
        </p:nvSpPr>
        <p:spPr>
          <a:xfrm>
            <a:off x="3949247" y="1700430"/>
            <a:ext cx="11036" cy="17172"/>
          </a:xfrm>
          <a:custGeom>
            <a:rect b="b" l="l" r="r" t="t"/>
            <a:pathLst>
              <a:path extrusionOk="0" h="21398" w="20343">
                <a:moveTo>
                  <a:pt x="19268" y="21398"/>
                </a:moveTo>
                <a:cubicBezTo>
                  <a:pt x="17444" y="21398"/>
                  <a:pt x="15621" y="21398"/>
                  <a:pt x="13751" y="21145"/>
                </a:cubicBezTo>
                <a:cubicBezTo>
                  <a:pt x="5709" y="18674"/>
                  <a:pt x="-1257" y="9965"/>
                  <a:pt x="192" y="3757"/>
                </a:cubicBezTo>
                <a:cubicBezTo>
                  <a:pt x="940" y="1508"/>
                  <a:pt x="2016" y="-202"/>
                  <a:pt x="5335" y="20"/>
                </a:cubicBezTo>
                <a:cubicBezTo>
                  <a:pt x="8982" y="273"/>
                  <a:pt x="8982" y="1762"/>
                  <a:pt x="8982" y="3757"/>
                </a:cubicBezTo>
                <a:cubicBezTo>
                  <a:pt x="8234" y="8223"/>
                  <a:pt x="11553" y="11453"/>
                  <a:pt x="15200" y="14430"/>
                </a:cubicBezTo>
                <a:cubicBezTo>
                  <a:pt x="17398" y="16172"/>
                  <a:pt x="18847" y="17914"/>
                  <a:pt x="20343" y="19656"/>
                </a:cubicBezTo>
                <a:lnTo>
                  <a:pt x="19268" y="213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6" name="Google Shape;2216;p40"/>
          <p:cNvSpPr/>
          <p:nvPr/>
        </p:nvSpPr>
        <p:spPr>
          <a:xfrm>
            <a:off x="3959689" y="1734685"/>
            <a:ext cx="14364" cy="14148"/>
          </a:xfrm>
          <a:custGeom>
            <a:rect b="b" l="l" r="r" t="t"/>
            <a:pathLst>
              <a:path extrusionOk="0" h="21600" w="21600">
                <a:moveTo>
                  <a:pt x="21600" y="1241"/>
                </a:moveTo>
                <a:cubicBezTo>
                  <a:pt x="21294" y="2443"/>
                  <a:pt x="21600" y="3994"/>
                  <a:pt x="20988" y="4266"/>
                </a:cubicBezTo>
                <a:cubicBezTo>
                  <a:pt x="16210" y="9734"/>
                  <a:pt x="11087" y="14891"/>
                  <a:pt x="6002" y="20088"/>
                </a:cubicBezTo>
                <a:cubicBezTo>
                  <a:pt x="5390" y="20708"/>
                  <a:pt x="4817" y="20980"/>
                  <a:pt x="4205" y="21290"/>
                </a:cubicBezTo>
                <a:cubicBezTo>
                  <a:pt x="3594" y="21600"/>
                  <a:pt x="2714" y="21600"/>
                  <a:pt x="2103" y="21600"/>
                </a:cubicBezTo>
                <a:cubicBezTo>
                  <a:pt x="1491" y="20980"/>
                  <a:pt x="1185" y="20708"/>
                  <a:pt x="612" y="19777"/>
                </a:cubicBezTo>
                <a:cubicBezTo>
                  <a:pt x="306" y="19157"/>
                  <a:pt x="0" y="18265"/>
                  <a:pt x="0" y="17645"/>
                </a:cubicBezTo>
                <a:cubicBezTo>
                  <a:pt x="306" y="11246"/>
                  <a:pt x="11698" y="310"/>
                  <a:pt x="17968" y="0"/>
                </a:cubicBezTo>
                <a:cubicBezTo>
                  <a:pt x="19459" y="310"/>
                  <a:pt x="20682" y="620"/>
                  <a:pt x="21562" y="120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7" name="Google Shape;2217;p40"/>
          <p:cNvSpPr/>
          <p:nvPr/>
        </p:nvSpPr>
        <p:spPr>
          <a:xfrm>
            <a:off x="4125339" y="1768949"/>
            <a:ext cx="15342" cy="14310"/>
          </a:xfrm>
          <a:custGeom>
            <a:rect b="b" l="l" r="r" t="t"/>
            <a:pathLst>
              <a:path extrusionOk="0" h="21600" w="21089">
                <a:moveTo>
                  <a:pt x="10411" y="0"/>
                </a:moveTo>
                <a:cubicBezTo>
                  <a:pt x="17530" y="0"/>
                  <a:pt x="21089" y="3294"/>
                  <a:pt x="21089" y="10187"/>
                </a:cubicBezTo>
                <a:cubicBezTo>
                  <a:pt x="21089" y="17081"/>
                  <a:pt x="17251" y="21600"/>
                  <a:pt x="11249" y="21600"/>
                </a:cubicBezTo>
                <a:cubicBezTo>
                  <a:pt x="8527" y="21600"/>
                  <a:pt x="5491" y="20413"/>
                  <a:pt x="3327" y="18000"/>
                </a:cubicBezTo>
                <a:cubicBezTo>
                  <a:pt x="1129" y="15894"/>
                  <a:pt x="47" y="12600"/>
                  <a:pt x="47" y="9306"/>
                </a:cubicBezTo>
                <a:cubicBezTo>
                  <a:pt x="-511" y="3600"/>
                  <a:pt x="3886" y="306"/>
                  <a:pt x="1044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8" name="Google Shape;2218;p40"/>
          <p:cNvSpPr/>
          <p:nvPr/>
        </p:nvSpPr>
        <p:spPr>
          <a:xfrm>
            <a:off x="4108966" y="1788952"/>
            <a:ext cx="14845" cy="16269"/>
          </a:xfrm>
          <a:custGeom>
            <a:rect b="b" l="l" r="r" t="t"/>
            <a:pathLst>
              <a:path extrusionOk="0" h="20992" w="20336">
                <a:moveTo>
                  <a:pt x="16197" y="20992"/>
                </a:moveTo>
                <a:cubicBezTo>
                  <a:pt x="7174" y="20467"/>
                  <a:pt x="-1013" y="11735"/>
                  <a:pt x="102" y="4513"/>
                </a:cubicBezTo>
                <a:cubicBezTo>
                  <a:pt x="381" y="3495"/>
                  <a:pt x="659" y="2708"/>
                  <a:pt x="1461" y="1952"/>
                </a:cubicBezTo>
                <a:cubicBezTo>
                  <a:pt x="2018" y="1197"/>
                  <a:pt x="2819" y="410"/>
                  <a:pt x="3934" y="147"/>
                </a:cubicBezTo>
                <a:cubicBezTo>
                  <a:pt x="6652" y="-608"/>
                  <a:pt x="7766" y="1690"/>
                  <a:pt x="7766" y="3758"/>
                </a:cubicBezTo>
                <a:cubicBezTo>
                  <a:pt x="8324" y="8649"/>
                  <a:pt x="11599" y="11735"/>
                  <a:pt x="16232" y="13540"/>
                </a:cubicBezTo>
                <a:cubicBezTo>
                  <a:pt x="16790" y="13803"/>
                  <a:pt x="17312" y="14066"/>
                  <a:pt x="17591" y="14066"/>
                </a:cubicBezTo>
                <a:cubicBezTo>
                  <a:pt x="18671" y="15608"/>
                  <a:pt x="20587" y="17676"/>
                  <a:pt x="20308" y="18432"/>
                </a:cubicBezTo>
                <a:cubicBezTo>
                  <a:pt x="19228" y="19712"/>
                  <a:pt x="16755" y="20237"/>
                  <a:pt x="16197" y="209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9" name="Google Shape;2219;p40"/>
          <p:cNvSpPr/>
          <p:nvPr/>
        </p:nvSpPr>
        <p:spPr>
          <a:xfrm>
            <a:off x="4086270" y="1768339"/>
            <a:ext cx="16928" cy="8564"/>
          </a:xfrm>
          <a:custGeom>
            <a:rect b="b" l="l" r="r" t="t"/>
            <a:pathLst>
              <a:path extrusionOk="0" h="21015" w="21360">
                <a:moveTo>
                  <a:pt x="10880" y="62"/>
                </a:moveTo>
                <a:cubicBezTo>
                  <a:pt x="14406" y="2997"/>
                  <a:pt x="17418" y="4932"/>
                  <a:pt x="19918" y="7866"/>
                </a:cubicBezTo>
                <a:cubicBezTo>
                  <a:pt x="20431" y="8865"/>
                  <a:pt x="20911" y="10301"/>
                  <a:pt x="21168" y="11799"/>
                </a:cubicBezTo>
                <a:cubicBezTo>
                  <a:pt x="21424" y="13297"/>
                  <a:pt x="21424" y="14733"/>
                  <a:pt x="21168" y="16668"/>
                </a:cubicBezTo>
                <a:cubicBezTo>
                  <a:pt x="20655" y="18603"/>
                  <a:pt x="17899" y="20601"/>
                  <a:pt x="16649" y="19602"/>
                </a:cubicBezTo>
                <a:cubicBezTo>
                  <a:pt x="12387" y="16668"/>
                  <a:pt x="8349" y="15669"/>
                  <a:pt x="4343" y="20601"/>
                </a:cubicBezTo>
                <a:cubicBezTo>
                  <a:pt x="3349" y="21600"/>
                  <a:pt x="561" y="20601"/>
                  <a:pt x="337" y="19602"/>
                </a:cubicBezTo>
                <a:cubicBezTo>
                  <a:pt x="-176" y="16668"/>
                  <a:pt x="-176" y="11299"/>
                  <a:pt x="850" y="10301"/>
                </a:cubicBezTo>
                <a:cubicBezTo>
                  <a:pt x="4118" y="6368"/>
                  <a:pt x="7644" y="2934"/>
                  <a:pt x="1091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0" name="Google Shape;2220;p40"/>
          <p:cNvSpPr/>
          <p:nvPr/>
        </p:nvSpPr>
        <p:spPr>
          <a:xfrm>
            <a:off x="4054344" y="1693583"/>
            <a:ext cx="19108" cy="20622"/>
          </a:xfrm>
          <a:custGeom>
            <a:rect b="b" l="l" r="r" t="t"/>
            <a:pathLst>
              <a:path extrusionOk="0" h="21315" w="20114">
                <a:moveTo>
                  <a:pt x="20059" y="11027"/>
                </a:moveTo>
                <a:cubicBezTo>
                  <a:pt x="20487" y="14937"/>
                  <a:pt x="18373" y="18008"/>
                  <a:pt x="15027" y="19871"/>
                </a:cubicBezTo>
                <a:cubicBezTo>
                  <a:pt x="13555" y="20895"/>
                  <a:pt x="11868" y="21315"/>
                  <a:pt x="9995" y="21315"/>
                </a:cubicBezTo>
                <a:cubicBezTo>
                  <a:pt x="8121" y="21315"/>
                  <a:pt x="6435" y="20895"/>
                  <a:pt x="4963" y="20081"/>
                </a:cubicBezTo>
                <a:cubicBezTo>
                  <a:pt x="1189" y="18034"/>
                  <a:pt x="-1113" y="10817"/>
                  <a:pt x="546" y="6303"/>
                </a:cubicBezTo>
                <a:cubicBezTo>
                  <a:pt x="1376" y="4255"/>
                  <a:pt x="3062" y="2392"/>
                  <a:pt x="5150" y="1158"/>
                </a:cubicBezTo>
                <a:cubicBezTo>
                  <a:pt x="7238" y="-75"/>
                  <a:pt x="9754" y="-285"/>
                  <a:pt x="12083" y="345"/>
                </a:cubicBezTo>
                <a:cubicBezTo>
                  <a:pt x="17115" y="1368"/>
                  <a:pt x="19845" y="5279"/>
                  <a:pt x="20059" y="11053"/>
                </a:cubicBezTo>
                <a:close/>
                <a:moveTo>
                  <a:pt x="5793" y="10397"/>
                </a:moveTo>
                <a:cubicBezTo>
                  <a:pt x="7051" y="15331"/>
                  <a:pt x="8094" y="16775"/>
                  <a:pt x="9995" y="15751"/>
                </a:cubicBezTo>
                <a:cubicBezTo>
                  <a:pt x="10637" y="15331"/>
                  <a:pt x="11253" y="14727"/>
                  <a:pt x="11253" y="14098"/>
                </a:cubicBezTo>
                <a:cubicBezTo>
                  <a:pt x="11681" y="13494"/>
                  <a:pt x="11681" y="12654"/>
                  <a:pt x="11681" y="12050"/>
                </a:cubicBezTo>
                <a:cubicBezTo>
                  <a:pt x="11039" y="8350"/>
                  <a:pt x="8523" y="9583"/>
                  <a:pt x="5819" y="103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1" name="Google Shape;2221;p40"/>
          <p:cNvSpPr/>
          <p:nvPr/>
        </p:nvSpPr>
        <p:spPr>
          <a:xfrm>
            <a:off x="4053669" y="1658164"/>
            <a:ext cx="23224" cy="21416"/>
          </a:xfrm>
          <a:custGeom>
            <a:rect b="b" l="l" r="r" t="t"/>
            <a:pathLst>
              <a:path extrusionOk="0" h="20396" w="21161">
                <a:moveTo>
                  <a:pt x="0" y="14867"/>
                </a:moveTo>
                <a:cubicBezTo>
                  <a:pt x="185" y="9933"/>
                  <a:pt x="2547" y="6910"/>
                  <a:pt x="6899" y="5386"/>
                </a:cubicBezTo>
                <a:cubicBezTo>
                  <a:pt x="9793" y="4249"/>
                  <a:pt x="12525" y="2919"/>
                  <a:pt x="15257" y="1395"/>
                </a:cubicBezTo>
                <a:cubicBezTo>
                  <a:pt x="17062" y="258"/>
                  <a:pt x="18706" y="-879"/>
                  <a:pt x="20512" y="1008"/>
                </a:cubicBezTo>
                <a:cubicBezTo>
                  <a:pt x="21600" y="2338"/>
                  <a:pt x="21415" y="5362"/>
                  <a:pt x="19239" y="6885"/>
                </a:cubicBezTo>
                <a:cubicBezTo>
                  <a:pt x="17062" y="8603"/>
                  <a:pt x="14516" y="9740"/>
                  <a:pt x="11807" y="10489"/>
                </a:cubicBezTo>
                <a:cubicBezTo>
                  <a:pt x="8543" y="11239"/>
                  <a:pt x="6552" y="12570"/>
                  <a:pt x="6181" y="16367"/>
                </a:cubicBezTo>
                <a:cubicBezTo>
                  <a:pt x="5996" y="18447"/>
                  <a:pt x="5093" y="20721"/>
                  <a:pt x="2732" y="20358"/>
                </a:cubicBezTo>
                <a:cubicBezTo>
                  <a:pt x="0" y="19802"/>
                  <a:pt x="0" y="17141"/>
                  <a:pt x="0" y="1486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2" name="Google Shape;2222;p40"/>
          <p:cNvSpPr/>
          <p:nvPr/>
        </p:nvSpPr>
        <p:spPr>
          <a:xfrm>
            <a:off x="4090185" y="1666638"/>
            <a:ext cx="16834" cy="14562"/>
          </a:xfrm>
          <a:custGeom>
            <a:rect b="b" l="l" r="r" t="t"/>
            <a:pathLst>
              <a:path extrusionOk="0" h="20510" w="20100">
                <a:moveTo>
                  <a:pt x="9645" y="20489"/>
                </a:moveTo>
                <a:cubicBezTo>
                  <a:pt x="5373" y="20776"/>
                  <a:pt x="1586" y="17946"/>
                  <a:pt x="374" y="14042"/>
                </a:cubicBezTo>
                <a:cubicBezTo>
                  <a:pt x="-807" y="9564"/>
                  <a:pt x="859" y="5624"/>
                  <a:pt x="4646" y="2543"/>
                </a:cubicBezTo>
                <a:cubicBezTo>
                  <a:pt x="5131" y="2257"/>
                  <a:pt x="5373" y="1970"/>
                  <a:pt x="5828" y="1970"/>
                </a:cubicBezTo>
                <a:cubicBezTo>
                  <a:pt x="9857" y="-824"/>
                  <a:pt x="15098" y="-573"/>
                  <a:pt x="17945" y="2257"/>
                </a:cubicBezTo>
                <a:cubicBezTo>
                  <a:pt x="20793" y="5051"/>
                  <a:pt x="20308" y="8991"/>
                  <a:pt x="19369" y="12645"/>
                </a:cubicBezTo>
                <a:cubicBezTo>
                  <a:pt x="18188" y="17409"/>
                  <a:pt x="14158" y="20489"/>
                  <a:pt x="9645" y="2048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3" name="Google Shape;2223;p40"/>
          <p:cNvSpPr/>
          <p:nvPr/>
        </p:nvSpPr>
        <p:spPr>
          <a:xfrm>
            <a:off x="3988962" y="1772327"/>
            <a:ext cx="13334" cy="12366"/>
          </a:xfrm>
          <a:custGeom>
            <a:rect b="b" l="l" r="r" t="t"/>
            <a:pathLst>
              <a:path extrusionOk="0" h="21600" w="20999">
                <a:moveTo>
                  <a:pt x="10960" y="0"/>
                </a:moveTo>
                <a:cubicBezTo>
                  <a:pt x="17229" y="0"/>
                  <a:pt x="21301" y="4533"/>
                  <a:pt x="20982" y="10800"/>
                </a:cubicBezTo>
                <a:cubicBezTo>
                  <a:pt x="20662" y="16711"/>
                  <a:pt x="15352" y="21600"/>
                  <a:pt x="9084" y="21600"/>
                </a:cubicBezTo>
                <a:cubicBezTo>
                  <a:pt x="3135" y="21244"/>
                  <a:pt x="-299" y="17422"/>
                  <a:pt x="20" y="9778"/>
                </a:cubicBezTo>
                <a:cubicBezTo>
                  <a:pt x="659" y="3511"/>
                  <a:pt x="4412" y="44"/>
                  <a:pt x="10960" y="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4" name="Google Shape;2224;p40"/>
          <p:cNvSpPr/>
          <p:nvPr/>
        </p:nvSpPr>
        <p:spPr>
          <a:xfrm>
            <a:off x="3958521" y="1781413"/>
            <a:ext cx="16146" cy="9807"/>
          </a:xfrm>
          <a:custGeom>
            <a:rect b="b" l="l" r="r" t="t"/>
            <a:pathLst>
              <a:path extrusionOk="0" h="17131" w="21600">
                <a:moveTo>
                  <a:pt x="21600" y="12681"/>
                </a:moveTo>
                <a:cubicBezTo>
                  <a:pt x="13606" y="21392"/>
                  <a:pt x="1871" y="16503"/>
                  <a:pt x="0" y="5036"/>
                </a:cubicBezTo>
                <a:cubicBezTo>
                  <a:pt x="0" y="4325"/>
                  <a:pt x="0" y="3303"/>
                  <a:pt x="272" y="2592"/>
                </a:cubicBezTo>
                <a:cubicBezTo>
                  <a:pt x="544" y="1881"/>
                  <a:pt x="816" y="1214"/>
                  <a:pt x="1327" y="503"/>
                </a:cubicBezTo>
                <a:cubicBezTo>
                  <a:pt x="1871" y="148"/>
                  <a:pt x="2381" y="-208"/>
                  <a:pt x="2925" y="148"/>
                </a:cubicBezTo>
                <a:cubicBezTo>
                  <a:pt x="3470" y="148"/>
                  <a:pt x="3980" y="503"/>
                  <a:pt x="4524" y="859"/>
                </a:cubicBezTo>
                <a:cubicBezTo>
                  <a:pt x="7449" y="8192"/>
                  <a:pt x="12790" y="9570"/>
                  <a:pt x="18403" y="9925"/>
                </a:cubicBezTo>
                <a:cubicBezTo>
                  <a:pt x="19219" y="9570"/>
                  <a:pt x="20001" y="11303"/>
                  <a:pt x="21600" y="127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5" name="Google Shape;2225;p40"/>
          <p:cNvSpPr/>
          <p:nvPr/>
        </p:nvSpPr>
        <p:spPr>
          <a:xfrm>
            <a:off x="3959283" y="1804763"/>
            <a:ext cx="11394" cy="14097"/>
          </a:xfrm>
          <a:custGeom>
            <a:rect b="b" l="l" r="r" t="t"/>
            <a:pathLst>
              <a:path extrusionOk="0" h="21522" w="21600">
                <a:moveTo>
                  <a:pt x="21600" y="39"/>
                </a:moveTo>
                <a:cubicBezTo>
                  <a:pt x="17068" y="7639"/>
                  <a:pt x="13307" y="14038"/>
                  <a:pt x="9113" y="20088"/>
                </a:cubicBezTo>
                <a:cubicBezTo>
                  <a:pt x="8341" y="20708"/>
                  <a:pt x="7232" y="20980"/>
                  <a:pt x="6461" y="21290"/>
                </a:cubicBezTo>
                <a:cubicBezTo>
                  <a:pt x="5689" y="21600"/>
                  <a:pt x="4195" y="21600"/>
                  <a:pt x="3038" y="21290"/>
                </a:cubicBezTo>
                <a:cubicBezTo>
                  <a:pt x="2266" y="20669"/>
                  <a:pt x="1157" y="20088"/>
                  <a:pt x="771" y="19467"/>
                </a:cubicBezTo>
                <a:cubicBezTo>
                  <a:pt x="0" y="18847"/>
                  <a:pt x="0" y="17645"/>
                  <a:pt x="0" y="17024"/>
                </a:cubicBezTo>
                <a:cubicBezTo>
                  <a:pt x="0" y="10625"/>
                  <a:pt x="10221" y="2133"/>
                  <a:pt x="2155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6" name="Google Shape;2226;p40"/>
          <p:cNvSpPr/>
          <p:nvPr/>
        </p:nvSpPr>
        <p:spPr>
          <a:xfrm>
            <a:off x="4012876" y="1837243"/>
            <a:ext cx="17550" cy="16156"/>
          </a:xfrm>
          <a:custGeom>
            <a:rect b="b" l="l" r="r" t="t"/>
            <a:pathLst>
              <a:path extrusionOk="0" h="21119" w="21600">
                <a:moveTo>
                  <a:pt x="12240" y="8"/>
                </a:moveTo>
                <a:cubicBezTo>
                  <a:pt x="13461" y="8"/>
                  <a:pt x="14682" y="274"/>
                  <a:pt x="15934" y="772"/>
                </a:cubicBezTo>
                <a:cubicBezTo>
                  <a:pt x="17155" y="1302"/>
                  <a:pt x="18157" y="2066"/>
                  <a:pt x="19127" y="3127"/>
                </a:cubicBezTo>
                <a:cubicBezTo>
                  <a:pt x="19878" y="4156"/>
                  <a:pt x="20598" y="5218"/>
                  <a:pt x="21099" y="6512"/>
                </a:cubicBezTo>
                <a:cubicBezTo>
                  <a:pt x="21600" y="7806"/>
                  <a:pt x="21600" y="9100"/>
                  <a:pt x="21600" y="10427"/>
                </a:cubicBezTo>
                <a:cubicBezTo>
                  <a:pt x="21350" y="13280"/>
                  <a:pt x="20129" y="16134"/>
                  <a:pt x="18157" y="18224"/>
                </a:cubicBezTo>
                <a:cubicBezTo>
                  <a:pt x="16184" y="20314"/>
                  <a:pt x="13492" y="21343"/>
                  <a:pt x="10550" y="21078"/>
                </a:cubicBezTo>
                <a:cubicBezTo>
                  <a:pt x="5165" y="21078"/>
                  <a:pt x="0" y="16665"/>
                  <a:pt x="0" y="11455"/>
                </a:cubicBezTo>
                <a:cubicBezTo>
                  <a:pt x="0" y="5749"/>
                  <a:pt x="6136" y="-257"/>
                  <a:pt x="12271" y="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7" name="Google Shape;2227;p40"/>
          <p:cNvSpPr/>
          <p:nvPr/>
        </p:nvSpPr>
        <p:spPr>
          <a:xfrm>
            <a:off x="4014248" y="1797981"/>
            <a:ext cx="14928" cy="15552"/>
          </a:xfrm>
          <a:custGeom>
            <a:rect b="b" l="l" r="r" t="t"/>
            <a:pathLst>
              <a:path extrusionOk="0" h="21600" w="21326">
                <a:moveTo>
                  <a:pt x="11670" y="70"/>
                </a:moveTo>
                <a:cubicBezTo>
                  <a:pt x="17903" y="352"/>
                  <a:pt x="21600" y="3946"/>
                  <a:pt x="21310" y="10007"/>
                </a:cubicBezTo>
                <a:cubicBezTo>
                  <a:pt x="21020" y="16068"/>
                  <a:pt x="15330" y="21600"/>
                  <a:pt x="9677" y="21600"/>
                </a:cubicBezTo>
                <a:cubicBezTo>
                  <a:pt x="8263" y="21600"/>
                  <a:pt x="6850" y="21318"/>
                  <a:pt x="5690" y="21036"/>
                </a:cubicBezTo>
                <a:cubicBezTo>
                  <a:pt x="4530" y="20754"/>
                  <a:pt x="3407" y="19662"/>
                  <a:pt x="2573" y="18816"/>
                </a:cubicBezTo>
                <a:cubicBezTo>
                  <a:pt x="1740" y="17971"/>
                  <a:pt x="870" y="16878"/>
                  <a:pt x="580" y="15504"/>
                </a:cubicBezTo>
                <a:cubicBezTo>
                  <a:pt x="0" y="14412"/>
                  <a:pt x="0" y="13002"/>
                  <a:pt x="0" y="11628"/>
                </a:cubicBezTo>
                <a:cubicBezTo>
                  <a:pt x="0" y="9972"/>
                  <a:pt x="290" y="8598"/>
                  <a:pt x="870" y="7223"/>
                </a:cubicBezTo>
                <a:cubicBezTo>
                  <a:pt x="1450" y="5849"/>
                  <a:pt x="2573" y="4475"/>
                  <a:pt x="3443" y="3347"/>
                </a:cubicBezTo>
                <a:cubicBezTo>
                  <a:pt x="4566" y="2255"/>
                  <a:pt x="6016" y="1409"/>
                  <a:pt x="7430" y="846"/>
                </a:cubicBezTo>
                <a:cubicBezTo>
                  <a:pt x="8553" y="0"/>
                  <a:pt x="10003" y="0"/>
                  <a:pt x="1170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8" name="Google Shape;2228;p40"/>
          <p:cNvSpPr/>
          <p:nvPr/>
        </p:nvSpPr>
        <p:spPr>
          <a:xfrm>
            <a:off x="3990169" y="1829680"/>
            <a:ext cx="13273" cy="18197"/>
          </a:xfrm>
          <a:custGeom>
            <a:rect b="b" l="l" r="r" t="t"/>
            <a:pathLst>
              <a:path extrusionOk="0" h="21408" w="21408">
                <a:moveTo>
                  <a:pt x="0" y="17830"/>
                </a:moveTo>
                <a:cubicBezTo>
                  <a:pt x="0" y="11488"/>
                  <a:pt x="8361" y="2124"/>
                  <a:pt x="14468" y="479"/>
                </a:cubicBezTo>
                <a:cubicBezTo>
                  <a:pt x="15124" y="239"/>
                  <a:pt x="16395" y="0"/>
                  <a:pt x="17378" y="0"/>
                </a:cubicBezTo>
                <a:cubicBezTo>
                  <a:pt x="18362" y="0"/>
                  <a:pt x="19305" y="239"/>
                  <a:pt x="20288" y="479"/>
                </a:cubicBezTo>
                <a:cubicBezTo>
                  <a:pt x="20944" y="957"/>
                  <a:pt x="20944" y="1645"/>
                  <a:pt x="21272" y="2363"/>
                </a:cubicBezTo>
                <a:cubicBezTo>
                  <a:pt x="21600" y="3081"/>
                  <a:pt x="21272" y="3770"/>
                  <a:pt x="20944" y="4488"/>
                </a:cubicBezTo>
                <a:cubicBezTo>
                  <a:pt x="16436" y="9633"/>
                  <a:pt x="11968" y="15048"/>
                  <a:pt x="7132" y="20194"/>
                </a:cubicBezTo>
                <a:cubicBezTo>
                  <a:pt x="6476" y="20882"/>
                  <a:pt x="3935" y="21600"/>
                  <a:pt x="3607" y="21361"/>
                </a:cubicBezTo>
                <a:cubicBezTo>
                  <a:pt x="2008" y="20194"/>
                  <a:pt x="1025" y="19027"/>
                  <a:pt x="82" y="1783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9" name="Google Shape;2229;p40"/>
          <p:cNvSpPr/>
          <p:nvPr/>
        </p:nvSpPr>
        <p:spPr>
          <a:xfrm>
            <a:off x="4076570" y="1830485"/>
            <a:ext cx="17735" cy="19534"/>
          </a:xfrm>
          <a:custGeom>
            <a:rect b="b" l="l" r="r" t="t"/>
            <a:pathLst>
              <a:path extrusionOk="0" h="21175" w="21367">
                <a:moveTo>
                  <a:pt x="12" y="10147"/>
                </a:moveTo>
                <a:cubicBezTo>
                  <a:pt x="257" y="3893"/>
                  <a:pt x="4822" y="-212"/>
                  <a:pt x="11287" y="8"/>
                </a:cubicBezTo>
                <a:cubicBezTo>
                  <a:pt x="17292" y="229"/>
                  <a:pt x="21367" y="4554"/>
                  <a:pt x="21367" y="10147"/>
                </a:cubicBezTo>
                <a:cubicBezTo>
                  <a:pt x="21122" y="16401"/>
                  <a:pt x="16097" y="21388"/>
                  <a:pt x="10092" y="21168"/>
                </a:cubicBezTo>
                <a:cubicBezTo>
                  <a:pt x="3382" y="21168"/>
                  <a:pt x="-233" y="17283"/>
                  <a:pt x="12" y="101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0" name="Google Shape;2230;p40"/>
          <p:cNvSpPr/>
          <p:nvPr/>
        </p:nvSpPr>
        <p:spPr>
          <a:xfrm>
            <a:off x="4053643" y="1804788"/>
            <a:ext cx="15574" cy="15552"/>
          </a:xfrm>
          <a:custGeom>
            <a:rect b="b" l="l" r="r" t="t"/>
            <a:pathLst>
              <a:path extrusionOk="0" h="21600" w="21334">
                <a:moveTo>
                  <a:pt x="35" y="10800"/>
                </a:moveTo>
                <a:cubicBezTo>
                  <a:pt x="35" y="3600"/>
                  <a:pt x="3588" y="0"/>
                  <a:pt x="10138" y="0"/>
                </a:cubicBezTo>
                <a:cubicBezTo>
                  <a:pt x="17245" y="0"/>
                  <a:pt x="21600" y="3882"/>
                  <a:pt x="21321" y="10800"/>
                </a:cubicBezTo>
                <a:cubicBezTo>
                  <a:pt x="21043" y="16871"/>
                  <a:pt x="15573" y="21600"/>
                  <a:pt x="8745" y="21600"/>
                </a:cubicBezTo>
                <a:cubicBezTo>
                  <a:pt x="2996" y="21035"/>
                  <a:pt x="0" y="17188"/>
                  <a:pt x="0" y="108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1" name="Google Shape;2231;p40"/>
          <p:cNvSpPr/>
          <p:nvPr/>
        </p:nvSpPr>
        <p:spPr>
          <a:xfrm>
            <a:off x="4067029" y="1812335"/>
            <a:ext cx="14297" cy="18631"/>
          </a:xfrm>
          <a:custGeom>
            <a:rect b="b" l="l" r="r" t="t"/>
            <a:pathLst>
              <a:path extrusionOk="0" h="20418" w="20352">
                <a:moveTo>
                  <a:pt x="0" y="19008"/>
                </a:moveTo>
                <a:cubicBezTo>
                  <a:pt x="1122" y="17255"/>
                  <a:pt x="2279" y="15724"/>
                  <a:pt x="3690" y="14221"/>
                </a:cubicBezTo>
                <a:cubicBezTo>
                  <a:pt x="7091" y="10741"/>
                  <a:pt x="10203" y="7457"/>
                  <a:pt x="11361" y="2864"/>
                </a:cubicBezTo>
                <a:cubicBezTo>
                  <a:pt x="11650" y="1778"/>
                  <a:pt x="13930" y="470"/>
                  <a:pt x="15341" y="25"/>
                </a:cubicBezTo>
                <a:cubicBezTo>
                  <a:pt x="16209" y="-198"/>
                  <a:pt x="18742" y="1110"/>
                  <a:pt x="19321" y="2196"/>
                </a:cubicBezTo>
                <a:cubicBezTo>
                  <a:pt x="21600" y="6983"/>
                  <a:pt x="19899" y="11131"/>
                  <a:pt x="16209" y="14861"/>
                </a:cubicBezTo>
                <a:cubicBezTo>
                  <a:pt x="12808" y="18563"/>
                  <a:pt x="8539" y="21402"/>
                  <a:pt x="2026" y="20094"/>
                </a:cubicBezTo>
                <a:cubicBezTo>
                  <a:pt x="1194" y="19871"/>
                  <a:pt x="615" y="19648"/>
                  <a:pt x="36" y="190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2" name="Google Shape;2232;p40"/>
          <p:cNvSpPr/>
          <p:nvPr/>
        </p:nvSpPr>
        <p:spPr>
          <a:xfrm>
            <a:off x="4017042" y="1687313"/>
            <a:ext cx="14318" cy="17170"/>
          </a:xfrm>
          <a:custGeom>
            <a:rect b="b" l="l" r="r" t="t"/>
            <a:pathLst>
              <a:path extrusionOk="0" h="19792" w="19154">
                <a:moveTo>
                  <a:pt x="0" y="9671"/>
                </a:moveTo>
                <a:cubicBezTo>
                  <a:pt x="1327" y="7825"/>
                  <a:pt x="2653" y="4396"/>
                  <a:pt x="5340" y="1641"/>
                </a:cubicBezTo>
                <a:cubicBezTo>
                  <a:pt x="8266" y="-1583"/>
                  <a:pt x="15205" y="263"/>
                  <a:pt x="17858" y="4396"/>
                </a:cubicBezTo>
                <a:cubicBezTo>
                  <a:pt x="21600" y="10140"/>
                  <a:pt x="16804" y="18874"/>
                  <a:pt x="9048" y="19783"/>
                </a:cubicBezTo>
                <a:cubicBezTo>
                  <a:pt x="4796" y="20017"/>
                  <a:pt x="238" y="15885"/>
                  <a:pt x="0" y="967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3" name="Google Shape;2233;p40"/>
          <p:cNvSpPr/>
          <p:nvPr/>
        </p:nvSpPr>
        <p:spPr>
          <a:xfrm>
            <a:off x="3987959" y="1660440"/>
            <a:ext cx="15949" cy="14148"/>
          </a:xfrm>
          <a:custGeom>
            <a:rect b="b" l="l" r="r" t="t"/>
            <a:pathLst>
              <a:path extrusionOk="0" h="21600" w="21337">
                <a:moveTo>
                  <a:pt x="10409" y="21600"/>
                </a:moveTo>
                <a:cubicBezTo>
                  <a:pt x="4014" y="21600"/>
                  <a:pt x="0" y="17024"/>
                  <a:pt x="0" y="9734"/>
                </a:cubicBezTo>
                <a:cubicBezTo>
                  <a:pt x="0" y="4266"/>
                  <a:pt x="4796" y="0"/>
                  <a:pt x="10409" y="0"/>
                </a:cubicBezTo>
                <a:cubicBezTo>
                  <a:pt x="16021" y="0"/>
                  <a:pt x="21600" y="5468"/>
                  <a:pt x="21328" y="11556"/>
                </a:cubicBezTo>
                <a:cubicBezTo>
                  <a:pt x="21328" y="17024"/>
                  <a:pt x="16804" y="21600"/>
                  <a:pt x="10409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4" name="Google Shape;2234;p40"/>
          <p:cNvSpPr/>
          <p:nvPr/>
        </p:nvSpPr>
        <p:spPr>
          <a:xfrm>
            <a:off x="4015264" y="1669610"/>
            <a:ext cx="11291" cy="6858"/>
          </a:xfrm>
          <a:custGeom>
            <a:rect b="b" l="l" r="r" t="t"/>
            <a:pathLst>
              <a:path extrusionOk="0" h="19050" w="20437">
                <a:moveTo>
                  <a:pt x="0" y="6635"/>
                </a:moveTo>
                <a:lnTo>
                  <a:pt x="19072" y="0"/>
                </a:lnTo>
                <a:cubicBezTo>
                  <a:pt x="21600" y="8824"/>
                  <a:pt x="20865" y="12141"/>
                  <a:pt x="14752" y="17153"/>
                </a:cubicBezTo>
                <a:cubicBezTo>
                  <a:pt x="7905" y="21600"/>
                  <a:pt x="3217" y="18282"/>
                  <a:pt x="0" y="66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5" name="Google Shape;2235;p40"/>
          <p:cNvSpPr/>
          <p:nvPr/>
        </p:nvSpPr>
        <p:spPr>
          <a:xfrm>
            <a:off x="4120769" y="1707624"/>
            <a:ext cx="17731" cy="17951"/>
          </a:xfrm>
          <a:custGeom>
            <a:rect b="b" l="l" r="r" t="t"/>
            <a:pathLst>
              <a:path extrusionOk="0" h="21370" w="21363">
                <a:moveTo>
                  <a:pt x="8893" y="21340"/>
                </a:moveTo>
                <a:cubicBezTo>
                  <a:pt x="3623" y="21340"/>
                  <a:pt x="253" y="18254"/>
                  <a:pt x="8" y="12567"/>
                </a:cubicBezTo>
                <a:cubicBezTo>
                  <a:pt x="-237" y="6395"/>
                  <a:pt x="5278" y="224"/>
                  <a:pt x="11283" y="12"/>
                </a:cubicBezTo>
                <a:cubicBezTo>
                  <a:pt x="17533" y="-230"/>
                  <a:pt x="21363" y="3340"/>
                  <a:pt x="21363" y="9269"/>
                </a:cubicBezTo>
                <a:cubicBezTo>
                  <a:pt x="21363" y="16136"/>
                  <a:pt x="16093" y="21128"/>
                  <a:pt x="8863" y="213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6" name="Google Shape;2236;p40"/>
          <p:cNvSpPr/>
          <p:nvPr/>
        </p:nvSpPr>
        <p:spPr>
          <a:xfrm>
            <a:off x="4091648" y="1725566"/>
            <a:ext cx="16916" cy="12906"/>
          </a:xfrm>
          <a:custGeom>
            <a:rect b="b" l="l" r="r" t="t"/>
            <a:pathLst>
              <a:path extrusionOk="0" h="21600" w="21079">
                <a:moveTo>
                  <a:pt x="16208" y="21600"/>
                </a:moveTo>
                <a:cubicBezTo>
                  <a:pt x="8259" y="21261"/>
                  <a:pt x="3540" y="17272"/>
                  <a:pt x="816" y="9633"/>
                </a:cubicBezTo>
                <a:cubicBezTo>
                  <a:pt x="309" y="7639"/>
                  <a:pt x="-166" y="5644"/>
                  <a:pt x="56" y="3650"/>
                </a:cubicBezTo>
                <a:cubicBezTo>
                  <a:pt x="309" y="2971"/>
                  <a:pt x="562" y="1994"/>
                  <a:pt x="816" y="1655"/>
                </a:cubicBezTo>
                <a:cubicBezTo>
                  <a:pt x="1323" y="976"/>
                  <a:pt x="1576" y="679"/>
                  <a:pt x="2304" y="0"/>
                </a:cubicBezTo>
                <a:cubicBezTo>
                  <a:pt x="2811" y="0"/>
                  <a:pt x="3540" y="0"/>
                  <a:pt x="4046" y="679"/>
                </a:cubicBezTo>
                <a:cubicBezTo>
                  <a:pt x="4553" y="1018"/>
                  <a:pt x="5028" y="1358"/>
                  <a:pt x="5535" y="1994"/>
                </a:cubicBezTo>
                <a:cubicBezTo>
                  <a:pt x="6517" y="3310"/>
                  <a:pt x="7023" y="5644"/>
                  <a:pt x="7784" y="7299"/>
                </a:cubicBezTo>
                <a:cubicBezTo>
                  <a:pt x="9272" y="9972"/>
                  <a:pt x="11267" y="12306"/>
                  <a:pt x="13991" y="10609"/>
                </a:cubicBezTo>
                <a:cubicBezTo>
                  <a:pt x="16462" y="8954"/>
                  <a:pt x="18710" y="8275"/>
                  <a:pt x="20452" y="11585"/>
                </a:cubicBezTo>
                <a:cubicBezTo>
                  <a:pt x="20959" y="13240"/>
                  <a:pt x="21434" y="16253"/>
                  <a:pt x="20706" y="17229"/>
                </a:cubicBezTo>
                <a:cubicBezTo>
                  <a:pt x="19470" y="18884"/>
                  <a:pt x="18235" y="20242"/>
                  <a:pt x="16240" y="215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7" name="Google Shape;2237;p40"/>
          <p:cNvSpPr/>
          <p:nvPr/>
        </p:nvSpPr>
        <p:spPr>
          <a:xfrm>
            <a:off x="967074" y="2031281"/>
            <a:ext cx="195290" cy="208816"/>
          </a:xfrm>
          <a:custGeom>
            <a:rect b="b" l="l" r="r" t="t"/>
            <a:pathLst>
              <a:path extrusionOk="0" h="21335" w="21484">
                <a:moveTo>
                  <a:pt x="15913" y="14775"/>
                </a:moveTo>
                <a:cubicBezTo>
                  <a:pt x="15541" y="14817"/>
                  <a:pt x="15387" y="15081"/>
                  <a:pt x="15189" y="15304"/>
                </a:cubicBezTo>
                <a:cubicBezTo>
                  <a:pt x="14423" y="16241"/>
                  <a:pt x="13677" y="16485"/>
                  <a:pt x="12473" y="16179"/>
                </a:cubicBezTo>
                <a:cubicBezTo>
                  <a:pt x="11531" y="15935"/>
                  <a:pt x="11291" y="16057"/>
                  <a:pt x="10830" y="16869"/>
                </a:cubicBezTo>
                <a:cubicBezTo>
                  <a:pt x="10676" y="17175"/>
                  <a:pt x="10480" y="17500"/>
                  <a:pt x="10260" y="17764"/>
                </a:cubicBezTo>
                <a:cubicBezTo>
                  <a:pt x="10106" y="17949"/>
                  <a:pt x="9910" y="18110"/>
                  <a:pt x="9667" y="18211"/>
                </a:cubicBezTo>
                <a:cubicBezTo>
                  <a:pt x="9424" y="18312"/>
                  <a:pt x="9187" y="18374"/>
                  <a:pt x="8921" y="18374"/>
                </a:cubicBezTo>
                <a:cubicBezTo>
                  <a:pt x="8656" y="18374"/>
                  <a:pt x="8418" y="18333"/>
                  <a:pt x="8175" y="18232"/>
                </a:cubicBezTo>
                <a:cubicBezTo>
                  <a:pt x="7957" y="18130"/>
                  <a:pt x="7736" y="17988"/>
                  <a:pt x="7583" y="17785"/>
                </a:cubicBezTo>
                <a:cubicBezTo>
                  <a:pt x="7538" y="17744"/>
                  <a:pt x="7474" y="17663"/>
                  <a:pt x="7429" y="17622"/>
                </a:cubicBezTo>
                <a:cubicBezTo>
                  <a:pt x="7122" y="17357"/>
                  <a:pt x="6837" y="17419"/>
                  <a:pt x="6705" y="17785"/>
                </a:cubicBezTo>
                <a:cubicBezTo>
                  <a:pt x="6619" y="18091"/>
                  <a:pt x="6619" y="18437"/>
                  <a:pt x="6574" y="18761"/>
                </a:cubicBezTo>
                <a:cubicBezTo>
                  <a:pt x="6529" y="19249"/>
                  <a:pt x="6465" y="19737"/>
                  <a:pt x="6398" y="20224"/>
                </a:cubicBezTo>
                <a:cubicBezTo>
                  <a:pt x="6353" y="20388"/>
                  <a:pt x="6311" y="20549"/>
                  <a:pt x="6244" y="20692"/>
                </a:cubicBezTo>
                <a:cubicBezTo>
                  <a:pt x="5850" y="21486"/>
                  <a:pt x="4864" y="21566"/>
                  <a:pt x="4361" y="20813"/>
                </a:cubicBezTo>
                <a:cubicBezTo>
                  <a:pt x="4121" y="20448"/>
                  <a:pt x="4012" y="20019"/>
                  <a:pt x="3880" y="19594"/>
                </a:cubicBezTo>
                <a:cubicBezTo>
                  <a:pt x="3771" y="19270"/>
                  <a:pt x="3749" y="18904"/>
                  <a:pt x="3640" y="18577"/>
                </a:cubicBezTo>
                <a:cubicBezTo>
                  <a:pt x="3509" y="18169"/>
                  <a:pt x="3291" y="18130"/>
                  <a:pt x="2874" y="18291"/>
                </a:cubicBezTo>
                <a:cubicBezTo>
                  <a:pt x="2634" y="18413"/>
                  <a:pt x="2394" y="18494"/>
                  <a:pt x="2109" y="18597"/>
                </a:cubicBezTo>
                <a:cubicBezTo>
                  <a:pt x="1189" y="18841"/>
                  <a:pt x="357" y="18395"/>
                  <a:pt x="94" y="17539"/>
                </a:cubicBezTo>
                <a:cubicBezTo>
                  <a:pt x="-37" y="17131"/>
                  <a:pt x="-82" y="16786"/>
                  <a:pt x="312" y="16441"/>
                </a:cubicBezTo>
                <a:cubicBezTo>
                  <a:pt x="575" y="16218"/>
                  <a:pt x="706" y="15852"/>
                  <a:pt x="882" y="15546"/>
                </a:cubicBezTo>
                <a:cubicBezTo>
                  <a:pt x="2743" y="12333"/>
                  <a:pt x="4780" y="9219"/>
                  <a:pt x="6971" y="6189"/>
                </a:cubicBezTo>
                <a:cubicBezTo>
                  <a:pt x="8153" y="4562"/>
                  <a:pt x="9338" y="2935"/>
                  <a:pt x="10542" y="1328"/>
                </a:cubicBezTo>
                <a:cubicBezTo>
                  <a:pt x="10760" y="1022"/>
                  <a:pt x="11023" y="760"/>
                  <a:pt x="11266" y="454"/>
                </a:cubicBezTo>
                <a:cubicBezTo>
                  <a:pt x="11551" y="88"/>
                  <a:pt x="11945" y="-34"/>
                  <a:pt x="12383" y="8"/>
                </a:cubicBezTo>
                <a:cubicBezTo>
                  <a:pt x="13347" y="129"/>
                  <a:pt x="14203" y="516"/>
                  <a:pt x="14990" y="1004"/>
                </a:cubicBezTo>
                <a:cubicBezTo>
                  <a:pt x="18168" y="2955"/>
                  <a:pt x="20247" y="5600"/>
                  <a:pt x="21035" y="9100"/>
                </a:cubicBezTo>
                <a:cubicBezTo>
                  <a:pt x="21211" y="9832"/>
                  <a:pt x="21429" y="10545"/>
                  <a:pt x="21342" y="11316"/>
                </a:cubicBezTo>
                <a:cubicBezTo>
                  <a:pt x="21297" y="11581"/>
                  <a:pt x="21451" y="11866"/>
                  <a:pt x="21473" y="12131"/>
                </a:cubicBezTo>
                <a:cubicBezTo>
                  <a:pt x="21518" y="12577"/>
                  <a:pt x="21429" y="13005"/>
                  <a:pt x="21211" y="13413"/>
                </a:cubicBezTo>
                <a:cubicBezTo>
                  <a:pt x="20993" y="13779"/>
                  <a:pt x="20685" y="13963"/>
                  <a:pt x="20182" y="13921"/>
                </a:cubicBezTo>
                <a:cubicBezTo>
                  <a:pt x="19590" y="13862"/>
                  <a:pt x="19503" y="13942"/>
                  <a:pt x="19394" y="14472"/>
                </a:cubicBezTo>
                <a:cubicBezTo>
                  <a:pt x="19308" y="14918"/>
                  <a:pt x="19263" y="15388"/>
                  <a:pt x="19196" y="15834"/>
                </a:cubicBezTo>
                <a:cubicBezTo>
                  <a:pt x="19151" y="16036"/>
                  <a:pt x="19109" y="16220"/>
                  <a:pt x="19042" y="16423"/>
                </a:cubicBezTo>
                <a:cubicBezTo>
                  <a:pt x="18824" y="17033"/>
                  <a:pt x="18472" y="17297"/>
                  <a:pt x="17860" y="17318"/>
                </a:cubicBezTo>
                <a:cubicBezTo>
                  <a:pt x="17181" y="17339"/>
                  <a:pt x="16656" y="17033"/>
                  <a:pt x="16438" y="16444"/>
                </a:cubicBezTo>
                <a:cubicBezTo>
                  <a:pt x="16351" y="16179"/>
                  <a:pt x="16329" y="15914"/>
                  <a:pt x="16284" y="15650"/>
                </a:cubicBezTo>
                <a:cubicBezTo>
                  <a:pt x="16198" y="15364"/>
                  <a:pt x="16262" y="14998"/>
                  <a:pt x="15913" y="14775"/>
                </a:cubicBezTo>
                <a:close/>
                <a:moveTo>
                  <a:pt x="14314" y="8591"/>
                </a:moveTo>
                <a:cubicBezTo>
                  <a:pt x="14314" y="8571"/>
                  <a:pt x="14292" y="8550"/>
                  <a:pt x="14292" y="8550"/>
                </a:cubicBezTo>
                <a:cubicBezTo>
                  <a:pt x="14205" y="8508"/>
                  <a:pt x="14116" y="8449"/>
                  <a:pt x="14029" y="8428"/>
                </a:cubicBezTo>
                <a:cubicBezTo>
                  <a:pt x="13264" y="8163"/>
                  <a:pt x="12825" y="7634"/>
                  <a:pt x="12607" y="6923"/>
                </a:cubicBezTo>
                <a:cubicBezTo>
                  <a:pt x="12540" y="6679"/>
                  <a:pt x="12476" y="6414"/>
                  <a:pt x="12389" y="6191"/>
                </a:cubicBezTo>
                <a:cubicBezTo>
                  <a:pt x="12302" y="5867"/>
                  <a:pt x="12171" y="5561"/>
                  <a:pt x="12040" y="5254"/>
                </a:cubicBezTo>
                <a:cubicBezTo>
                  <a:pt x="11710" y="4624"/>
                  <a:pt x="10989" y="4380"/>
                  <a:pt x="10047" y="4481"/>
                </a:cubicBezTo>
                <a:cubicBezTo>
                  <a:pt x="9368" y="4562"/>
                  <a:pt x="9237" y="5049"/>
                  <a:pt x="8952" y="5519"/>
                </a:cubicBezTo>
                <a:cubicBezTo>
                  <a:pt x="9916" y="5641"/>
                  <a:pt x="10332" y="6170"/>
                  <a:pt x="10441" y="6944"/>
                </a:cubicBezTo>
                <a:cubicBezTo>
                  <a:pt x="10508" y="7432"/>
                  <a:pt x="10464" y="7940"/>
                  <a:pt x="10288" y="8407"/>
                </a:cubicBezTo>
                <a:cubicBezTo>
                  <a:pt x="10112" y="8874"/>
                  <a:pt x="9807" y="9302"/>
                  <a:pt x="9433" y="9648"/>
                </a:cubicBezTo>
                <a:cubicBezTo>
                  <a:pt x="8536" y="10481"/>
                  <a:pt x="7309" y="10584"/>
                  <a:pt x="6214" y="9993"/>
                </a:cubicBezTo>
                <a:cubicBezTo>
                  <a:pt x="6105" y="9933"/>
                  <a:pt x="5996" y="9871"/>
                  <a:pt x="5820" y="9770"/>
                </a:cubicBezTo>
                <a:lnTo>
                  <a:pt x="1438" y="16319"/>
                </a:lnTo>
                <a:lnTo>
                  <a:pt x="1505" y="16420"/>
                </a:lnTo>
                <a:lnTo>
                  <a:pt x="4529" y="15525"/>
                </a:lnTo>
                <a:cubicBezTo>
                  <a:pt x="4551" y="15403"/>
                  <a:pt x="4551" y="15341"/>
                  <a:pt x="4551" y="15302"/>
                </a:cubicBezTo>
                <a:lnTo>
                  <a:pt x="4551" y="15079"/>
                </a:lnTo>
                <a:cubicBezTo>
                  <a:pt x="4682" y="13818"/>
                  <a:pt x="5208" y="12800"/>
                  <a:pt x="6479" y="12211"/>
                </a:cubicBezTo>
                <a:cubicBezTo>
                  <a:pt x="7792" y="11602"/>
                  <a:pt x="9829" y="11765"/>
                  <a:pt x="10662" y="13351"/>
                </a:cubicBezTo>
                <a:cubicBezTo>
                  <a:pt x="10707" y="13410"/>
                  <a:pt x="10749" y="13472"/>
                  <a:pt x="10793" y="13553"/>
                </a:cubicBezTo>
                <a:cubicBezTo>
                  <a:pt x="11011" y="13472"/>
                  <a:pt x="11255" y="13410"/>
                  <a:pt x="11472" y="13351"/>
                </a:cubicBezTo>
                <a:cubicBezTo>
                  <a:pt x="11690" y="13270"/>
                  <a:pt x="11934" y="13187"/>
                  <a:pt x="12151" y="13107"/>
                </a:cubicBezTo>
                <a:cubicBezTo>
                  <a:pt x="11649" y="11337"/>
                  <a:pt x="12501" y="9567"/>
                  <a:pt x="14320" y="8591"/>
                </a:cubicBezTo>
                <a:close/>
                <a:moveTo>
                  <a:pt x="5115" y="20551"/>
                </a:moveTo>
                <a:lnTo>
                  <a:pt x="5269" y="20510"/>
                </a:lnTo>
                <a:cubicBezTo>
                  <a:pt x="5554" y="20123"/>
                  <a:pt x="5554" y="19635"/>
                  <a:pt x="5599" y="19207"/>
                </a:cubicBezTo>
                <a:cubicBezTo>
                  <a:pt x="5644" y="18699"/>
                  <a:pt x="5644" y="18169"/>
                  <a:pt x="5775" y="17681"/>
                </a:cubicBezTo>
                <a:cubicBezTo>
                  <a:pt x="5929" y="16929"/>
                  <a:pt x="6630" y="16542"/>
                  <a:pt x="7351" y="16726"/>
                </a:cubicBezTo>
                <a:cubicBezTo>
                  <a:pt x="7658" y="16807"/>
                  <a:pt x="7985" y="16890"/>
                  <a:pt x="8206" y="17155"/>
                </a:cubicBezTo>
                <a:cubicBezTo>
                  <a:pt x="8424" y="17399"/>
                  <a:pt x="8731" y="17541"/>
                  <a:pt x="9061" y="17357"/>
                </a:cubicBezTo>
                <a:cubicBezTo>
                  <a:pt x="9279" y="17235"/>
                  <a:pt x="9455" y="17051"/>
                  <a:pt x="9542" y="16828"/>
                </a:cubicBezTo>
                <a:cubicBezTo>
                  <a:pt x="9827" y="16239"/>
                  <a:pt x="10307" y="15751"/>
                  <a:pt x="10900" y="15424"/>
                </a:cubicBezTo>
                <a:cubicBezTo>
                  <a:pt x="11118" y="15302"/>
                  <a:pt x="11361" y="15201"/>
                  <a:pt x="11601" y="15159"/>
                </a:cubicBezTo>
                <a:cubicBezTo>
                  <a:pt x="11841" y="15118"/>
                  <a:pt x="12104" y="15138"/>
                  <a:pt x="12367" y="15201"/>
                </a:cubicBezTo>
                <a:cubicBezTo>
                  <a:pt x="12565" y="15242"/>
                  <a:pt x="12738" y="15323"/>
                  <a:pt x="12937" y="15343"/>
                </a:cubicBezTo>
                <a:cubicBezTo>
                  <a:pt x="13417" y="15424"/>
                  <a:pt x="13878" y="15343"/>
                  <a:pt x="14186" y="14915"/>
                </a:cubicBezTo>
                <a:cubicBezTo>
                  <a:pt x="14317" y="14752"/>
                  <a:pt x="14448" y="14591"/>
                  <a:pt x="14580" y="14448"/>
                </a:cubicBezTo>
                <a:cubicBezTo>
                  <a:pt x="14996" y="14002"/>
                  <a:pt x="15521" y="13654"/>
                  <a:pt x="16178" y="13859"/>
                </a:cubicBezTo>
                <a:cubicBezTo>
                  <a:pt x="16835" y="14043"/>
                  <a:pt x="17055" y="14549"/>
                  <a:pt x="17164" y="15120"/>
                </a:cubicBezTo>
                <a:cubicBezTo>
                  <a:pt x="17209" y="15406"/>
                  <a:pt x="17251" y="15709"/>
                  <a:pt x="17318" y="15995"/>
                </a:cubicBezTo>
                <a:cubicBezTo>
                  <a:pt x="17363" y="16197"/>
                  <a:pt x="17427" y="16402"/>
                  <a:pt x="17712" y="16423"/>
                </a:cubicBezTo>
                <a:cubicBezTo>
                  <a:pt x="17997" y="16423"/>
                  <a:pt x="17975" y="16200"/>
                  <a:pt x="18042" y="16036"/>
                </a:cubicBezTo>
                <a:cubicBezTo>
                  <a:pt x="18087" y="15956"/>
                  <a:pt x="18087" y="15852"/>
                  <a:pt x="18087" y="15772"/>
                </a:cubicBezTo>
                <a:cubicBezTo>
                  <a:pt x="18131" y="15325"/>
                  <a:pt x="18196" y="14856"/>
                  <a:pt x="18263" y="14409"/>
                </a:cubicBezTo>
                <a:cubicBezTo>
                  <a:pt x="18394" y="13351"/>
                  <a:pt x="19160" y="12946"/>
                  <a:pt x="20015" y="13047"/>
                </a:cubicBezTo>
                <a:cubicBezTo>
                  <a:pt x="20059" y="13047"/>
                  <a:pt x="20082" y="13005"/>
                  <a:pt x="20191" y="12987"/>
                </a:cubicBezTo>
                <a:cubicBezTo>
                  <a:pt x="20235" y="12702"/>
                  <a:pt x="20277" y="12357"/>
                  <a:pt x="20322" y="11949"/>
                </a:cubicBezTo>
                <a:cubicBezTo>
                  <a:pt x="19380" y="12193"/>
                  <a:pt x="18570" y="12377"/>
                  <a:pt x="17760" y="12601"/>
                </a:cubicBezTo>
                <a:cubicBezTo>
                  <a:pt x="13926" y="13740"/>
                  <a:pt x="10114" y="14939"/>
                  <a:pt x="6283" y="16057"/>
                </a:cubicBezTo>
                <a:cubicBezTo>
                  <a:pt x="4576" y="16566"/>
                  <a:pt x="2844" y="16973"/>
                  <a:pt x="1114" y="17419"/>
                </a:cubicBezTo>
                <a:cubicBezTo>
                  <a:pt x="983" y="17461"/>
                  <a:pt x="874" y="17461"/>
                  <a:pt x="720" y="17500"/>
                </a:cubicBezTo>
                <a:cubicBezTo>
                  <a:pt x="1114" y="18050"/>
                  <a:pt x="1332" y="18110"/>
                  <a:pt x="1880" y="17886"/>
                </a:cubicBezTo>
                <a:cubicBezTo>
                  <a:pt x="2056" y="17827"/>
                  <a:pt x="2209" y="17702"/>
                  <a:pt x="2405" y="17622"/>
                </a:cubicBezTo>
                <a:cubicBezTo>
                  <a:pt x="2581" y="17541"/>
                  <a:pt x="2754" y="17479"/>
                  <a:pt x="2953" y="17419"/>
                </a:cubicBezTo>
                <a:cubicBezTo>
                  <a:pt x="3632" y="17318"/>
                  <a:pt x="4157" y="17622"/>
                  <a:pt x="4420" y="18294"/>
                </a:cubicBezTo>
                <a:cubicBezTo>
                  <a:pt x="4596" y="18761"/>
                  <a:pt x="4638" y="19249"/>
                  <a:pt x="4791" y="19739"/>
                </a:cubicBezTo>
                <a:cubicBezTo>
                  <a:pt x="4900" y="20025"/>
                  <a:pt x="5009" y="20289"/>
                  <a:pt x="5121" y="20551"/>
                </a:cubicBezTo>
                <a:lnTo>
                  <a:pt x="5121" y="20551"/>
                </a:lnTo>
                <a:close/>
                <a:moveTo>
                  <a:pt x="18257" y="11236"/>
                </a:moveTo>
                <a:cubicBezTo>
                  <a:pt x="18235" y="11072"/>
                  <a:pt x="18212" y="10911"/>
                  <a:pt x="18190" y="10748"/>
                </a:cubicBezTo>
                <a:cubicBezTo>
                  <a:pt x="17511" y="8348"/>
                  <a:pt x="16371" y="6170"/>
                  <a:pt x="14577" y="4341"/>
                </a:cubicBezTo>
                <a:cubicBezTo>
                  <a:pt x="13635" y="3404"/>
                  <a:pt x="12476" y="2815"/>
                  <a:pt x="11160" y="2429"/>
                </a:cubicBezTo>
                <a:lnTo>
                  <a:pt x="10064" y="3892"/>
                </a:lnTo>
                <a:lnTo>
                  <a:pt x="10545" y="3892"/>
                </a:lnTo>
                <a:cubicBezTo>
                  <a:pt x="11749" y="3791"/>
                  <a:pt x="12627" y="4523"/>
                  <a:pt x="12976" y="5519"/>
                </a:cubicBezTo>
                <a:cubicBezTo>
                  <a:pt x="13085" y="5825"/>
                  <a:pt x="13174" y="6150"/>
                  <a:pt x="13261" y="6474"/>
                </a:cubicBezTo>
                <a:cubicBezTo>
                  <a:pt x="13437" y="7084"/>
                  <a:pt x="13764" y="7533"/>
                  <a:pt x="14465" y="7694"/>
                </a:cubicBezTo>
                <a:cubicBezTo>
                  <a:pt x="14664" y="7735"/>
                  <a:pt x="14837" y="7816"/>
                  <a:pt x="15013" y="7917"/>
                </a:cubicBezTo>
                <a:cubicBezTo>
                  <a:pt x="15737" y="8283"/>
                  <a:pt x="16195" y="8854"/>
                  <a:pt x="16217" y="9624"/>
                </a:cubicBezTo>
                <a:cubicBezTo>
                  <a:pt x="16217" y="10071"/>
                  <a:pt x="16195" y="10499"/>
                  <a:pt x="16172" y="10945"/>
                </a:cubicBezTo>
                <a:cubicBezTo>
                  <a:pt x="16150" y="11230"/>
                  <a:pt x="16128" y="11513"/>
                  <a:pt x="16105" y="11820"/>
                </a:cubicBezTo>
                <a:lnTo>
                  <a:pt x="18251" y="11230"/>
                </a:lnTo>
                <a:close/>
                <a:moveTo>
                  <a:pt x="20272" y="10769"/>
                </a:moveTo>
                <a:cubicBezTo>
                  <a:pt x="20249" y="10566"/>
                  <a:pt x="20249" y="10483"/>
                  <a:pt x="20227" y="10361"/>
                </a:cubicBezTo>
                <a:cubicBezTo>
                  <a:pt x="19746" y="7045"/>
                  <a:pt x="18212" y="4279"/>
                  <a:pt x="15278" y="2286"/>
                </a:cubicBezTo>
                <a:cubicBezTo>
                  <a:pt x="14666" y="1858"/>
                  <a:pt x="13987" y="1513"/>
                  <a:pt x="13286" y="1209"/>
                </a:cubicBezTo>
                <a:cubicBezTo>
                  <a:pt x="12367" y="822"/>
                  <a:pt x="12258" y="885"/>
                  <a:pt x="11730" y="1676"/>
                </a:cubicBezTo>
                <a:cubicBezTo>
                  <a:pt x="11707" y="1697"/>
                  <a:pt x="11730" y="1736"/>
                  <a:pt x="11730" y="1777"/>
                </a:cubicBezTo>
                <a:cubicBezTo>
                  <a:pt x="11774" y="1798"/>
                  <a:pt x="11797" y="1819"/>
                  <a:pt x="11839" y="1819"/>
                </a:cubicBezTo>
                <a:cubicBezTo>
                  <a:pt x="11947" y="1860"/>
                  <a:pt x="12056" y="1878"/>
                  <a:pt x="12168" y="1920"/>
                </a:cubicBezTo>
                <a:cubicBezTo>
                  <a:pt x="13482" y="2366"/>
                  <a:pt x="14622" y="3038"/>
                  <a:pt x="15586" y="4035"/>
                </a:cubicBezTo>
                <a:cubicBezTo>
                  <a:pt x="17120" y="5662"/>
                  <a:pt x="18257" y="7554"/>
                  <a:pt x="18936" y="9609"/>
                </a:cubicBezTo>
                <a:cubicBezTo>
                  <a:pt x="19067" y="10037"/>
                  <a:pt x="19243" y="10483"/>
                  <a:pt x="19397" y="10929"/>
                </a:cubicBezTo>
                <a:lnTo>
                  <a:pt x="20275" y="10766"/>
                </a:lnTo>
                <a:close/>
                <a:moveTo>
                  <a:pt x="9824" y="13841"/>
                </a:moveTo>
                <a:cubicBezTo>
                  <a:pt x="9561" y="13047"/>
                  <a:pt x="8860" y="12681"/>
                  <a:pt x="7918" y="12803"/>
                </a:cubicBezTo>
                <a:cubicBezTo>
                  <a:pt x="6627" y="12987"/>
                  <a:pt x="5727" y="13880"/>
                  <a:pt x="5727" y="15102"/>
                </a:cubicBezTo>
                <a:lnTo>
                  <a:pt x="9824" y="13841"/>
                </a:lnTo>
                <a:close/>
                <a:moveTo>
                  <a:pt x="6429" y="8960"/>
                </a:moveTo>
                <a:cubicBezTo>
                  <a:pt x="7284" y="9591"/>
                  <a:pt x="8116" y="9528"/>
                  <a:pt x="8664" y="8859"/>
                </a:cubicBezTo>
                <a:cubicBezTo>
                  <a:pt x="8994" y="8451"/>
                  <a:pt x="9190" y="7943"/>
                  <a:pt x="9167" y="7413"/>
                </a:cubicBezTo>
                <a:cubicBezTo>
                  <a:pt x="9167" y="6783"/>
                  <a:pt x="8904" y="6539"/>
                  <a:pt x="8158" y="6477"/>
                </a:cubicBezTo>
                <a:lnTo>
                  <a:pt x="6429" y="8957"/>
                </a:lnTo>
                <a:close/>
                <a:moveTo>
                  <a:pt x="15016" y="12172"/>
                </a:moveTo>
                <a:cubicBezTo>
                  <a:pt x="15083" y="11664"/>
                  <a:pt x="15169" y="11218"/>
                  <a:pt x="15234" y="10748"/>
                </a:cubicBezTo>
                <a:cubicBezTo>
                  <a:pt x="15301" y="10302"/>
                  <a:pt x="15452" y="9811"/>
                  <a:pt x="15278" y="9365"/>
                </a:cubicBezTo>
                <a:cubicBezTo>
                  <a:pt x="13943" y="9609"/>
                  <a:pt x="13001" y="11399"/>
                  <a:pt x="13571" y="12640"/>
                </a:cubicBezTo>
                <a:lnTo>
                  <a:pt x="15016" y="121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8" name="Google Shape;2238;p40"/>
          <p:cNvSpPr/>
          <p:nvPr/>
        </p:nvSpPr>
        <p:spPr>
          <a:xfrm>
            <a:off x="1269158" y="1999263"/>
            <a:ext cx="111925" cy="241336"/>
          </a:xfrm>
          <a:custGeom>
            <a:rect b="b" l="l" r="r" t="t"/>
            <a:pathLst>
              <a:path extrusionOk="0" h="21235" w="21493">
                <a:moveTo>
                  <a:pt x="13963" y="15648"/>
                </a:moveTo>
                <a:cubicBezTo>
                  <a:pt x="14041" y="16016"/>
                  <a:pt x="14114" y="16332"/>
                  <a:pt x="14192" y="16665"/>
                </a:cubicBezTo>
                <a:cubicBezTo>
                  <a:pt x="14422" y="17697"/>
                  <a:pt x="14231" y="18714"/>
                  <a:pt x="13885" y="19731"/>
                </a:cubicBezTo>
                <a:cubicBezTo>
                  <a:pt x="13695" y="20238"/>
                  <a:pt x="13119" y="20694"/>
                  <a:pt x="12241" y="21009"/>
                </a:cubicBezTo>
                <a:cubicBezTo>
                  <a:pt x="11324" y="21360"/>
                  <a:pt x="10446" y="21288"/>
                  <a:pt x="9641" y="20886"/>
                </a:cubicBezTo>
                <a:cubicBezTo>
                  <a:pt x="8914" y="20517"/>
                  <a:pt x="8685" y="20097"/>
                  <a:pt x="8685" y="19641"/>
                </a:cubicBezTo>
                <a:lnTo>
                  <a:pt x="8685" y="15753"/>
                </a:lnTo>
                <a:cubicBezTo>
                  <a:pt x="8685" y="15701"/>
                  <a:pt x="8646" y="15630"/>
                  <a:pt x="8607" y="15578"/>
                </a:cubicBezTo>
                <a:cubicBezTo>
                  <a:pt x="7231" y="15543"/>
                  <a:pt x="5817" y="15527"/>
                  <a:pt x="4402" y="15473"/>
                </a:cubicBezTo>
                <a:cubicBezTo>
                  <a:pt x="3368" y="15438"/>
                  <a:pt x="2339" y="15368"/>
                  <a:pt x="1343" y="15299"/>
                </a:cubicBezTo>
                <a:cubicBezTo>
                  <a:pt x="1036" y="15281"/>
                  <a:pt x="768" y="15212"/>
                  <a:pt x="539" y="15125"/>
                </a:cubicBezTo>
                <a:cubicBezTo>
                  <a:pt x="348" y="15038"/>
                  <a:pt x="192" y="14845"/>
                  <a:pt x="309" y="14756"/>
                </a:cubicBezTo>
                <a:cubicBezTo>
                  <a:pt x="617" y="14510"/>
                  <a:pt x="539" y="14231"/>
                  <a:pt x="539" y="13967"/>
                </a:cubicBezTo>
                <a:cubicBezTo>
                  <a:pt x="461" y="12548"/>
                  <a:pt x="309" y="11129"/>
                  <a:pt x="231" y="9710"/>
                </a:cubicBezTo>
                <a:cubicBezTo>
                  <a:pt x="153" y="8501"/>
                  <a:pt x="2" y="7274"/>
                  <a:pt x="2" y="6067"/>
                </a:cubicBezTo>
                <a:cubicBezTo>
                  <a:pt x="-37" y="4806"/>
                  <a:pt x="500" y="3597"/>
                  <a:pt x="1797" y="2457"/>
                </a:cubicBezTo>
                <a:cubicBezTo>
                  <a:pt x="3212" y="1284"/>
                  <a:pt x="5202" y="372"/>
                  <a:pt x="8143" y="93"/>
                </a:cubicBezTo>
                <a:cubicBezTo>
                  <a:pt x="11622" y="-240"/>
                  <a:pt x="14451" y="339"/>
                  <a:pt x="16631" y="1581"/>
                </a:cubicBezTo>
                <a:cubicBezTo>
                  <a:pt x="17470" y="2071"/>
                  <a:pt x="18085" y="2685"/>
                  <a:pt x="18656" y="3280"/>
                </a:cubicBezTo>
                <a:cubicBezTo>
                  <a:pt x="19841" y="4525"/>
                  <a:pt x="20529" y="5872"/>
                  <a:pt x="20680" y="7222"/>
                </a:cubicBezTo>
                <a:cubicBezTo>
                  <a:pt x="20987" y="9254"/>
                  <a:pt x="21217" y="11321"/>
                  <a:pt x="21446" y="13370"/>
                </a:cubicBezTo>
                <a:cubicBezTo>
                  <a:pt x="21524" y="13844"/>
                  <a:pt x="21563" y="14316"/>
                  <a:pt x="21065" y="14772"/>
                </a:cubicBezTo>
                <a:cubicBezTo>
                  <a:pt x="20948" y="14877"/>
                  <a:pt x="20987" y="15051"/>
                  <a:pt x="20987" y="15174"/>
                </a:cubicBezTo>
                <a:cubicBezTo>
                  <a:pt x="20870" y="15507"/>
                  <a:pt x="20680" y="15612"/>
                  <a:pt x="19919" y="15648"/>
                </a:cubicBezTo>
                <a:cubicBezTo>
                  <a:pt x="18656" y="15683"/>
                  <a:pt x="17358" y="15683"/>
                  <a:pt x="16095" y="15683"/>
                </a:cubicBezTo>
                <a:cubicBezTo>
                  <a:pt x="15407" y="15648"/>
                  <a:pt x="14719" y="15648"/>
                  <a:pt x="13953" y="15648"/>
                </a:cubicBezTo>
                <a:close/>
                <a:moveTo>
                  <a:pt x="19046" y="14667"/>
                </a:moveTo>
                <a:cubicBezTo>
                  <a:pt x="18968" y="14369"/>
                  <a:pt x="18895" y="14193"/>
                  <a:pt x="18856" y="14001"/>
                </a:cubicBezTo>
                <a:cubicBezTo>
                  <a:pt x="18704" y="12143"/>
                  <a:pt x="18626" y="10268"/>
                  <a:pt x="18436" y="8413"/>
                </a:cubicBezTo>
                <a:cubicBezTo>
                  <a:pt x="18319" y="7204"/>
                  <a:pt x="18090" y="5977"/>
                  <a:pt x="17402" y="4804"/>
                </a:cubicBezTo>
                <a:cubicBezTo>
                  <a:pt x="16865" y="3910"/>
                  <a:pt x="16217" y="3052"/>
                  <a:pt x="15148" y="2263"/>
                </a:cubicBezTo>
                <a:cubicBezTo>
                  <a:pt x="13197" y="844"/>
                  <a:pt x="8992" y="388"/>
                  <a:pt x="5973" y="1669"/>
                </a:cubicBezTo>
                <a:cubicBezTo>
                  <a:pt x="3831" y="2580"/>
                  <a:pt x="2797" y="3754"/>
                  <a:pt x="2607" y="5032"/>
                </a:cubicBezTo>
                <a:cubicBezTo>
                  <a:pt x="2378" y="6469"/>
                  <a:pt x="2417" y="7904"/>
                  <a:pt x="2490" y="9341"/>
                </a:cubicBezTo>
                <a:cubicBezTo>
                  <a:pt x="2568" y="10916"/>
                  <a:pt x="2719" y="12494"/>
                  <a:pt x="2412" y="14070"/>
                </a:cubicBezTo>
                <a:cubicBezTo>
                  <a:pt x="2373" y="14211"/>
                  <a:pt x="2412" y="14334"/>
                  <a:pt x="2412" y="14526"/>
                </a:cubicBezTo>
                <a:cubicBezTo>
                  <a:pt x="7919" y="14649"/>
                  <a:pt x="13422" y="14700"/>
                  <a:pt x="19046" y="14667"/>
                </a:cubicBezTo>
                <a:lnTo>
                  <a:pt x="19046" y="14667"/>
                </a:lnTo>
                <a:close/>
                <a:moveTo>
                  <a:pt x="11129" y="19851"/>
                </a:moveTo>
                <a:lnTo>
                  <a:pt x="11397" y="19851"/>
                </a:lnTo>
                <a:cubicBezTo>
                  <a:pt x="12046" y="18450"/>
                  <a:pt x="11817" y="17031"/>
                  <a:pt x="11626" y="15594"/>
                </a:cubicBezTo>
                <a:lnTo>
                  <a:pt x="10592" y="15594"/>
                </a:lnTo>
                <a:cubicBezTo>
                  <a:pt x="10783" y="17031"/>
                  <a:pt x="10973" y="18450"/>
                  <a:pt x="11129" y="198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9" name="Google Shape;2239;p40"/>
          <p:cNvSpPr/>
          <p:nvPr/>
        </p:nvSpPr>
        <p:spPr>
          <a:xfrm>
            <a:off x="1486694" y="1991835"/>
            <a:ext cx="93121" cy="248931"/>
          </a:xfrm>
          <a:custGeom>
            <a:rect b="b" l="l" r="r" t="t"/>
            <a:pathLst>
              <a:path extrusionOk="0" h="20998" w="20455">
                <a:moveTo>
                  <a:pt x="5662" y="14268"/>
                </a:moveTo>
                <a:cubicBezTo>
                  <a:pt x="5662" y="13681"/>
                  <a:pt x="5707" y="13126"/>
                  <a:pt x="5662" y="12539"/>
                </a:cubicBezTo>
                <a:cubicBezTo>
                  <a:pt x="5617" y="11448"/>
                  <a:pt x="5573" y="10356"/>
                  <a:pt x="5444" y="9280"/>
                </a:cubicBezTo>
                <a:cubicBezTo>
                  <a:pt x="5400" y="9096"/>
                  <a:pt x="5093" y="8894"/>
                  <a:pt x="4786" y="8725"/>
                </a:cubicBezTo>
                <a:cubicBezTo>
                  <a:pt x="3910" y="8271"/>
                  <a:pt x="2906" y="7868"/>
                  <a:pt x="2030" y="7416"/>
                </a:cubicBezTo>
                <a:cubicBezTo>
                  <a:pt x="-201" y="6222"/>
                  <a:pt x="-547" y="4948"/>
                  <a:pt x="764" y="3587"/>
                </a:cubicBezTo>
                <a:cubicBezTo>
                  <a:pt x="2030" y="2327"/>
                  <a:pt x="3871" y="1237"/>
                  <a:pt x="6928" y="529"/>
                </a:cubicBezTo>
                <a:cubicBezTo>
                  <a:pt x="10906" y="-394"/>
                  <a:pt x="15190" y="-109"/>
                  <a:pt x="17946" y="1387"/>
                </a:cubicBezTo>
                <a:cubicBezTo>
                  <a:pt x="20568" y="2796"/>
                  <a:pt x="21053" y="4358"/>
                  <a:pt x="19781" y="6006"/>
                </a:cubicBezTo>
                <a:cubicBezTo>
                  <a:pt x="19385" y="6544"/>
                  <a:pt x="18822" y="7065"/>
                  <a:pt x="17946" y="7517"/>
                </a:cubicBezTo>
                <a:cubicBezTo>
                  <a:pt x="16808" y="8121"/>
                  <a:pt x="15631" y="8710"/>
                  <a:pt x="14493" y="9297"/>
                </a:cubicBezTo>
                <a:cubicBezTo>
                  <a:pt x="14275" y="9415"/>
                  <a:pt x="14186" y="9550"/>
                  <a:pt x="14141" y="9700"/>
                </a:cubicBezTo>
                <a:cubicBezTo>
                  <a:pt x="14097" y="11311"/>
                  <a:pt x="14230" y="12908"/>
                  <a:pt x="14097" y="14521"/>
                </a:cubicBezTo>
                <a:cubicBezTo>
                  <a:pt x="13963" y="16066"/>
                  <a:pt x="13528" y="17594"/>
                  <a:pt x="13221" y="19140"/>
                </a:cubicBezTo>
                <a:cubicBezTo>
                  <a:pt x="13132" y="19477"/>
                  <a:pt x="12914" y="19796"/>
                  <a:pt x="12607" y="20115"/>
                </a:cubicBezTo>
                <a:cubicBezTo>
                  <a:pt x="11865" y="20855"/>
                  <a:pt x="9327" y="21206"/>
                  <a:pt x="7447" y="20872"/>
                </a:cubicBezTo>
                <a:cubicBezTo>
                  <a:pt x="7051" y="20805"/>
                  <a:pt x="6750" y="20705"/>
                  <a:pt x="6488" y="20570"/>
                </a:cubicBezTo>
                <a:cubicBezTo>
                  <a:pt x="6225" y="20435"/>
                  <a:pt x="6052" y="20302"/>
                  <a:pt x="5918" y="20133"/>
                </a:cubicBezTo>
                <a:cubicBezTo>
                  <a:pt x="5656" y="19779"/>
                  <a:pt x="5483" y="19428"/>
                  <a:pt x="5439" y="19074"/>
                </a:cubicBezTo>
                <a:cubicBezTo>
                  <a:pt x="5394" y="17463"/>
                  <a:pt x="5394" y="15867"/>
                  <a:pt x="5394" y="14253"/>
                </a:cubicBezTo>
                <a:lnTo>
                  <a:pt x="5656" y="14270"/>
                </a:lnTo>
                <a:close/>
                <a:moveTo>
                  <a:pt x="9466" y="19961"/>
                </a:moveTo>
                <a:cubicBezTo>
                  <a:pt x="10164" y="19693"/>
                  <a:pt x="10253" y="19608"/>
                  <a:pt x="10387" y="19256"/>
                </a:cubicBezTo>
                <a:cubicBezTo>
                  <a:pt x="10521" y="18718"/>
                  <a:pt x="10694" y="18181"/>
                  <a:pt x="10738" y="17628"/>
                </a:cubicBezTo>
                <a:cubicBezTo>
                  <a:pt x="10828" y="15948"/>
                  <a:pt x="10956" y="14268"/>
                  <a:pt x="11001" y="12590"/>
                </a:cubicBezTo>
                <a:cubicBezTo>
                  <a:pt x="11045" y="11785"/>
                  <a:pt x="10867" y="10962"/>
                  <a:pt x="10828" y="10139"/>
                </a:cubicBezTo>
                <a:cubicBezTo>
                  <a:pt x="10783" y="9265"/>
                  <a:pt x="11263" y="8425"/>
                  <a:pt x="12880" y="7737"/>
                </a:cubicBezTo>
                <a:cubicBezTo>
                  <a:pt x="13449" y="7502"/>
                  <a:pt x="13840" y="7217"/>
                  <a:pt x="14409" y="6981"/>
                </a:cubicBezTo>
                <a:cubicBezTo>
                  <a:pt x="15592" y="6411"/>
                  <a:pt x="16289" y="5788"/>
                  <a:pt x="16769" y="5083"/>
                </a:cubicBezTo>
                <a:cubicBezTo>
                  <a:pt x="17120" y="4562"/>
                  <a:pt x="17204" y="4024"/>
                  <a:pt x="16986" y="3486"/>
                </a:cubicBezTo>
                <a:cubicBezTo>
                  <a:pt x="16769" y="2966"/>
                  <a:pt x="16244" y="2445"/>
                  <a:pt x="15458" y="1991"/>
                </a:cubicBezTo>
                <a:cubicBezTo>
                  <a:pt x="13968" y="1084"/>
                  <a:pt x="11564" y="797"/>
                  <a:pt x="9115" y="1252"/>
                </a:cubicBezTo>
                <a:cubicBezTo>
                  <a:pt x="8022" y="1436"/>
                  <a:pt x="7062" y="1721"/>
                  <a:pt x="6359" y="2074"/>
                </a:cubicBezTo>
                <a:cubicBezTo>
                  <a:pt x="4959" y="2747"/>
                  <a:pt x="3955" y="3553"/>
                  <a:pt x="3559" y="4393"/>
                </a:cubicBezTo>
                <a:cubicBezTo>
                  <a:pt x="3341" y="4746"/>
                  <a:pt x="3341" y="5115"/>
                  <a:pt x="3514" y="5468"/>
                </a:cubicBezTo>
                <a:cubicBezTo>
                  <a:pt x="3687" y="5822"/>
                  <a:pt x="4039" y="6173"/>
                  <a:pt x="4563" y="6458"/>
                </a:cubicBezTo>
                <a:cubicBezTo>
                  <a:pt x="4998" y="6743"/>
                  <a:pt x="5522" y="7013"/>
                  <a:pt x="6091" y="7264"/>
                </a:cubicBezTo>
                <a:cubicBezTo>
                  <a:pt x="7274" y="7834"/>
                  <a:pt x="8451" y="8406"/>
                  <a:pt x="8234" y="9211"/>
                </a:cubicBezTo>
                <a:cubicBezTo>
                  <a:pt x="8234" y="9229"/>
                  <a:pt x="8234" y="9246"/>
                  <a:pt x="8278" y="9246"/>
                </a:cubicBezTo>
                <a:cubicBezTo>
                  <a:pt x="8892" y="10439"/>
                  <a:pt x="9199" y="11682"/>
                  <a:pt x="9238" y="12908"/>
                </a:cubicBezTo>
                <a:cubicBezTo>
                  <a:pt x="9327" y="14789"/>
                  <a:pt x="9372" y="16653"/>
                  <a:pt x="9455" y="18551"/>
                </a:cubicBezTo>
                <a:cubicBezTo>
                  <a:pt x="9321" y="19006"/>
                  <a:pt x="9455" y="19440"/>
                  <a:pt x="9455" y="199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0" name="Google Shape;2240;p40"/>
          <p:cNvSpPr/>
          <p:nvPr/>
        </p:nvSpPr>
        <p:spPr>
          <a:xfrm>
            <a:off x="4799597" y="3027329"/>
            <a:ext cx="304652" cy="246774"/>
          </a:xfrm>
          <a:custGeom>
            <a:rect b="b" l="l" r="r" t="t"/>
            <a:pathLst>
              <a:path extrusionOk="0" h="21590" w="21553">
                <a:moveTo>
                  <a:pt x="21453" y="10890"/>
                </a:moveTo>
                <a:cubicBezTo>
                  <a:pt x="21439" y="10519"/>
                  <a:pt x="21423" y="10146"/>
                  <a:pt x="21408" y="9774"/>
                </a:cubicBezTo>
                <a:cubicBezTo>
                  <a:pt x="21378" y="9086"/>
                  <a:pt x="21363" y="8399"/>
                  <a:pt x="21333" y="7710"/>
                </a:cubicBezTo>
                <a:cubicBezTo>
                  <a:pt x="21288" y="6390"/>
                  <a:pt x="21243" y="5050"/>
                  <a:pt x="21182" y="3710"/>
                </a:cubicBezTo>
                <a:cubicBezTo>
                  <a:pt x="21151" y="2817"/>
                  <a:pt x="20851" y="1943"/>
                  <a:pt x="20355" y="1310"/>
                </a:cubicBezTo>
                <a:cubicBezTo>
                  <a:pt x="19723" y="510"/>
                  <a:pt x="18910" y="139"/>
                  <a:pt x="17874" y="119"/>
                </a:cubicBezTo>
                <a:cubicBezTo>
                  <a:pt x="15572" y="81"/>
                  <a:pt x="12819" y="46"/>
                  <a:pt x="10051" y="8"/>
                </a:cubicBezTo>
                <a:lnTo>
                  <a:pt x="6621" y="8"/>
                </a:lnTo>
                <a:cubicBezTo>
                  <a:pt x="5747" y="8"/>
                  <a:pt x="4845" y="-10"/>
                  <a:pt x="3958" y="8"/>
                </a:cubicBezTo>
                <a:cubicBezTo>
                  <a:pt x="3176" y="26"/>
                  <a:pt x="2513" y="212"/>
                  <a:pt x="1958" y="603"/>
                </a:cubicBezTo>
                <a:cubicBezTo>
                  <a:pt x="829" y="1403"/>
                  <a:pt x="213" y="2557"/>
                  <a:pt x="153" y="4063"/>
                </a:cubicBezTo>
                <a:cubicBezTo>
                  <a:pt x="123" y="4863"/>
                  <a:pt x="123" y="5701"/>
                  <a:pt x="108" y="6519"/>
                </a:cubicBezTo>
                <a:lnTo>
                  <a:pt x="108" y="6779"/>
                </a:lnTo>
                <a:cubicBezTo>
                  <a:pt x="94" y="7728"/>
                  <a:pt x="78" y="8677"/>
                  <a:pt x="78" y="9626"/>
                </a:cubicBezTo>
                <a:cubicBezTo>
                  <a:pt x="47" y="11337"/>
                  <a:pt x="47" y="13103"/>
                  <a:pt x="2" y="14834"/>
                </a:cubicBezTo>
                <a:cubicBezTo>
                  <a:pt x="-12" y="15894"/>
                  <a:pt x="33" y="17141"/>
                  <a:pt x="484" y="18350"/>
                </a:cubicBezTo>
                <a:cubicBezTo>
                  <a:pt x="890" y="19372"/>
                  <a:pt x="1402" y="20043"/>
                  <a:pt x="2108" y="20434"/>
                </a:cubicBezTo>
                <a:cubicBezTo>
                  <a:pt x="2755" y="20770"/>
                  <a:pt x="3417" y="21030"/>
                  <a:pt x="4109" y="21179"/>
                </a:cubicBezTo>
                <a:cubicBezTo>
                  <a:pt x="5313" y="21439"/>
                  <a:pt x="6545" y="21477"/>
                  <a:pt x="7764" y="21514"/>
                </a:cubicBezTo>
                <a:lnTo>
                  <a:pt x="7853" y="21514"/>
                </a:lnTo>
                <a:cubicBezTo>
                  <a:pt x="8064" y="21514"/>
                  <a:pt x="8260" y="21552"/>
                  <a:pt x="8455" y="21552"/>
                </a:cubicBezTo>
                <a:cubicBezTo>
                  <a:pt x="8545" y="21570"/>
                  <a:pt x="8651" y="21570"/>
                  <a:pt x="8727" y="21590"/>
                </a:cubicBezTo>
                <a:lnTo>
                  <a:pt x="16894" y="21590"/>
                </a:lnTo>
                <a:cubicBezTo>
                  <a:pt x="17045" y="21572"/>
                  <a:pt x="17180" y="21552"/>
                  <a:pt x="17345" y="21534"/>
                </a:cubicBezTo>
                <a:cubicBezTo>
                  <a:pt x="17662" y="21497"/>
                  <a:pt x="17992" y="21461"/>
                  <a:pt x="18308" y="21386"/>
                </a:cubicBezTo>
                <a:cubicBezTo>
                  <a:pt x="20023" y="21014"/>
                  <a:pt x="21166" y="19619"/>
                  <a:pt x="21378" y="17646"/>
                </a:cubicBezTo>
                <a:cubicBezTo>
                  <a:pt x="21543" y="15990"/>
                  <a:pt x="21588" y="14297"/>
                  <a:pt x="21529" y="12623"/>
                </a:cubicBezTo>
                <a:cubicBezTo>
                  <a:pt x="21514" y="12066"/>
                  <a:pt x="21484" y="11470"/>
                  <a:pt x="21453" y="10894"/>
                </a:cubicBezTo>
                <a:close/>
                <a:moveTo>
                  <a:pt x="20174" y="12583"/>
                </a:moveTo>
                <a:cubicBezTo>
                  <a:pt x="20159" y="14221"/>
                  <a:pt x="20084" y="15857"/>
                  <a:pt x="20008" y="17532"/>
                </a:cubicBezTo>
                <a:cubicBezTo>
                  <a:pt x="19933" y="19039"/>
                  <a:pt x="18880" y="19690"/>
                  <a:pt x="18008" y="19763"/>
                </a:cubicBezTo>
                <a:cubicBezTo>
                  <a:pt x="17662" y="19801"/>
                  <a:pt x="17302" y="19819"/>
                  <a:pt x="16955" y="19819"/>
                </a:cubicBezTo>
                <a:lnTo>
                  <a:pt x="15437" y="19819"/>
                </a:lnTo>
                <a:cubicBezTo>
                  <a:pt x="12955" y="19837"/>
                  <a:pt x="10368" y="19857"/>
                  <a:pt x="7855" y="19837"/>
                </a:cubicBezTo>
                <a:cubicBezTo>
                  <a:pt x="6410" y="19837"/>
                  <a:pt x="5027" y="19799"/>
                  <a:pt x="3674" y="19352"/>
                </a:cubicBezTo>
                <a:cubicBezTo>
                  <a:pt x="3268" y="19221"/>
                  <a:pt x="2861" y="19037"/>
                  <a:pt x="2470" y="18794"/>
                </a:cubicBezTo>
                <a:cubicBezTo>
                  <a:pt x="2049" y="18534"/>
                  <a:pt x="1733" y="18032"/>
                  <a:pt x="1537" y="17306"/>
                </a:cubicBezTo>
                <a:cubicBezTo>
                  <a:pt x="1266" y="16283"/>
                  <a:pt x="1131" y="15221"/>
                  <a:pt x="1131" y="14143"/>
                </a:cubicBezTo>
                <a:cubicBezTo>
                  <a:pt x="1117" y="12768"/>
                  <a:pt x="1145" y="11372"/>
                  <a:pt x="1161" y="10014"/>
                </a:cubicBezTo>
                <a:lnTo>
                  <a:pt x="1176" y="9083"/>
                </a:lnTo>
                <a:cubicBezTo>
                  <a:pt x="1206" y="7594"/>
                  <a:pt x="1206" y="6032"/>
                  <a:pt x="1266" y="4508"/>
                </a:cubicBezTo>
                <a:cubicBezTo>
                  <a:pt x="1311" y="2759"/>
                  <a:pt x="2108" y="1661"/>
                  <a:pt x="3507" y="1383"/>
                </a:cubicBezTo>
                <a:cubicBezTo>
                  <a:pt x="4243" y="1252"/>
                  <a:pt x="4980" y="1179"/>
                  <a:pt x="5717" y="1179"/>
                </a:cubicBezTo>
                <a:lnTo>
                  <a:pt x="5807" y="1179"/>
                </a:lnTo>
                <a:cubicBezTo>
                  <a:pt x="7131" y="1197"/>
                  <a:pt x="8454" y="1217"/>
                  <a:pt x="9748" y="1272"/>
                </a:cubicBezTo>
                <a:cubicBezTo>
                  <a:pt x="10274" y="1290"/>
                  <a:pt x="10815" y="1310"/>
                  <a:pt x="11341" y="1310"/>
                </a:cubicBezTo>
                <a:cubicBezTo>
                  <a:pt x="11372" y="1310"/>
                  <a:pt x="11386" y="1292"/>
                  <a:pt x="11401" y="1272"/>
                </a:cubicBezTo>
                <a:lnTo>
                  <a:pt x="11415" y="1254"/>
                </a:lnTo>
                <a:cubicBezTo>
                  <a:pt x="11972" y="1272"/>
                  <a:pt x="12528" y="1292"/>
                  <a:pt x="13101" y="1292"/>
                </a:cubicBezTo>
                <a:cubicBezTo>
                  <a:pt x="14666" y="1330"/>
                  <a:pt x="16305" y="1403"/>
                  <a:pt x="17915" y="1441"/>
                </a:cubicBezTo>
                <a:cubicBezTo>
                  <a:pt x="18380" y="1459"/>
                  <a:pt x="18892" y="1534"/>
                  <a:pt x="19313" y="1961"/>
                </a:cubicBezTo>
                <a:cubicBezTo>
                  <a:pt x="19733" y="2390"/>
                  <a:pt x="19946" y="2854"/>
                  <a:pt x="19960" y="3430"/>
                </a:cubicBezTo>
                <a:lnTo>
                  <a:pt x="19974" y="3821"/>
                </a:lnTo>
                <a:cubicBezTo>
                  <a:pt x="20034" y="5179"/>
                  <a:pt x="20080" y="6592"/>
                  <a:pt x="20125" y="7988"/>
                </a:cubicBezTo>
                <a:cubicBezTo>
                  <a:pt x="20140" y="8303"/>
                  <a:pt x="20156" y="8601"/>
                  <a:pt x="20156" y="8919"/>
                </a:cubicBezTo>
                <a:cubicBezTo>
                  <a:pt x="20141" y="10183"/>
                  <a:pt x="20170" y="11392"/>
                  <a:pt x="20170" y="12583"/>
                </a:cubicBezTo>
                <a:lnTo>
                  <a:pt x="20170" y="125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1" name="Google Shape;2241;p40"/>
          <p:cNvSpPr/>
          <p:nvPr/>
        </p:nvSpPr>
        <p:spPr>
          <a:xfrm>
            <a:off x="4910430" y="3084767"/>
            <a:ext cx="89535" cy="114281"/>
          </a:xfrm>
          <a:custGeom>
            <a:rect b="b" l="l" r="r" t="t"/>
            <a:pathLst>
              <a:path extrusionOk="0" h="21411" w="21510">
                <a:moveTo>
                  <a:pt x="20177" y="9216"/>
                </a:moveTo>
                <a:cubicBezTo>
                  <a:pt x="19054" y="8498"/>
                  <a:pt x="17931" y="7822"/>
                  <a:pt x="16960" y="7184"/>
                </a:cubicBezTo>
                <a:lnTo>
                  <a:pt x="15837" y="6465"/>
                </a:lnTo>
                <a:cubicBezTo>
                  <a:pt x="12822" y="4595"/>
                  <a:pt x="9654" y="2719"/>
                  <a:pt x="6542" y="849"/>
                </a:cubicBezTo>
                <a:cubicBezTo>
                  <a:pt x="6029" y="568"/>
                  <a:pt x="5419" y="292"/>
                  <a:pt x="4753" y="130"/>
                </a:cubicBezTo>
                <a:cubicBezTo>
                  <a:pt x="3630" y="-189"/>
                  <a:pt x="2556" y="92"/>
                  <a:pt x="1946" y="849"/>
                </a:cubicBezTo>
                <a:cubicBezTo>
                  <a:pt x="1232" y="1886"/>
                  <a:pt x="823" y="2719"/>
                  <a:pt x="768" y="3519"/>
                </a:cubicBezTo>
                <a:cubicBezTo>
                  <a:pt x="615" y="5551"/>
                  <a:pt x="615" y="7584"/>
                  <a:pt x="566" y="9573"/>
                </a:cubicBezTo>
                <a:cubicBezTo>
                  <a:pt x="566" y="10292"/>
                  <a:pt x="518" y="10968"/>
                  <a:pt x="518" y="11725"/>
                </a:cubicBezTo>
                <a:cubicBezTo>
                  <a:pt x="469" y="11763"/>
                  <a:pt x="414" y="11763"/>
                  <a:pt x="414" y="11806"/>
                </a:cubicBezTo>
                <a:cubicBezTo>
                  <a:pt x="365" y="11844"/>
                  <a:pt x="365" y="11887"/>
                  <a:pt x="365" y="11925"/>
                </a:cubicBezTo>
                <a:lnTo>
                  <a:pt x="261" y="13919"/>
                </a:lnTo>
                <a:cubicBezTo>
                  <a:pt x="157" y="15790"/>
                  <a:pt x="109" y="17703"/>
                  <a:pt x="5" y="19536"/>
                </a:cubicBezTo>
                <a:cubicBezTo>
                  <a:pt x="-44" y="20331"/>
                  <a:pt x="310" y="20892"/>
                  <a:pt x="1024" y="21211"/>
                </a:cubicBezTo>
                <a:cubicBezTo>
                  <a:pt x="1329" y="21330"/>
                  <a:pt x="1689" y="21411"/>
                  <a:pt x="1995" y="21411"/>
                </a:cubicBezTo>
                <a:cubicBezTo>
                  <a:pt x="2507" y="21411"/>
                  <a:pt x="2965" y="21292"/>
                  <a:pt x="3374" y="21054"/>
                </a:cubicBezTo>
                <a:cubicBezTo>
                  <a:pt x="4906" y="20297"/>
                  <a:pt x="6389" y="19540"/>
                  <a:pt x="7921" y="18784"/>
                </a:cubicBezTo>
                <a:cubicBezTo>
                  <a:pt x="11858" y="16832"/>
                  <a:pt x="15941" y="14800"/>
                  <a:pt x="19975" y="12767"/>
                </a:cubicBezTo>
                <a:cubicBezTo>
                  <a:pt x="20897" y="12291"/>
                  <a:pt x="21458" y="11691"/>
                  <a:pt x="21507" y="11054"/>
                </a:cubicBezTo>
                <a:cubicBezTo>
                  <a:pt x="21556" y="10416"/>
                  <a:pt x="21049" y="9778"/>
                  <a:pt x="20177" y="9221"/>
                </a:cubicBezTo>
                <a:close/>
                <a:moveTo>
                  <a:pt x="15678" y="11011"/>
                </a:moveTo>
                <a:lnTo>
                  <a:pt x="3874" y="16989"/>
                </a:lnTo>
                <a:lnTo>
                  <a:pt x="4180" y="4238"/>
                </a:lnTo>
                <a:cubicBezTo>
                  <a:pt x="6578" y="5470"/>
                  <a:pt x="8830" y="6865"/>
                  <a:pt x="11180" y="8302"/>
                </a:cubicBezTo>
                <a:cubicBezTo>
                  <a:pt x="12663" y="9221"/>
                  <a:pt x="14146" y="10097"/>
                  <a:pt x="15678" y="110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2" name="Google Shape;2242;p40"/>
          <p:cNvSpPr/>
          <p:nvPr/>
        </p:nvSpPr>
        <p:spPr>
          <a:xfrm>
            <a:off x="5218298" y="3069182"/>
            <a:ext cx="277305" cy="224284"/>
          </a:xfrm>
          <a:custGeom>
            <a:rect b="b" l="l" r="r" t="t"/>
            <a:pathLst>
              <a:path extrusionOk="0" h="21119" w="21132">
                <a:moveTo>
                  <a:pt x="20332" y="3575"/>
                </a:moveTo>
                <a:cubicBezTo>
                  <a:pt x="20009" y="3815"/>
                  <a:pt x="19765" y="4016"/>
                  <a:pt x="19506" y="4195"/>
                </a:cubicBezTo>
                <a:cubicBezTo>
                  <a:pt x="18565" y="4795"/>
                  <a:pt x="17771" y="5697"/>
                  <a:pt x="17222" y="6819"/>
                </a:cubicBezTo>
                <a:cubicBezTo>
                  <a:pt x="16800" y="7620"/>
                  <a:pt x="16622" y="8581"/>
                  <a:pt x="16720" y="9541"/>
                </a:cubicBezTo>
                <a:cubicBezTo>
                  <a:pt x="16835" y="11043"/>
                  <a:pt x="17481" y="12083"/>
                  <a:pt x="18615" y="12604"/>
                </a:cubicBezTo>
                <a:cubicBezTo>
                  <a:pt x="19198" y="12884"/>
                  <a:pt x="19798" y="13126"/>
                  <a:pt x="20365" y="13425"/>
                </a:cubicBezTo>
                <a:cubicBezTo>
                  <a:pt x="21110" y="13824"/>
                  <a:pt x="21306" y="14365"/>
                  <a:pt x="20981" y="15266"/>
                </a:cubicBezTo>
                <a:cubicBezTo>
                  <a:pt x="20721" y="16008"/>
                  <a:pt x="20414" y="16709"/>
                  <a:pt x="20040" y="17388"/>
                </a:cubicBezTo>
                <a:cubicBezTo>
                  <a:pt x="19603" y="18168"/>
                  <a:pt x="19150" y="18950"/>
                  <a:pt x="18614" y="19631"/>
                </a:cubicBezTo>
                <a:cubicBezTo>
                  <a:pt x="17253" y="21334"/>
                  <a:pt x="15665" y="21473"/>
                  <a:pt x="14076" y="20131"/>
                </a:cubicBezTo>
                <a:cubicBezTo>
                  <a:pt x="13720" y="19830"/>
                  <a:pt x="13395" y="19512"/>
                  <a:pt x="13056" y="19170"/>
                </a:cubicBezTo>
                <a:cubicBezTo>
                  <a:pt x="12667" y="18789"/>
                  <a:pt x="12245" y="18670"/>
                  <a:pt x="11777" y="18931"/>
                </a:cubicBezTo>
                <a:cubicBezTo>
                  <a:pt x="11388" y="19151"/>
                  <a:pt x="11016" y="19371"/>
                  <a:pt x="10627" y="19612"/>
                </a:cubicBezTo>
                <a:cubicBezTo>
                  <a:pt x="10060" y="19973"/>
                  <a:pt x="9541" y="20354"/>
                  <a:pt x="8974" y="20693"/>
                </a:cubicBezTo>
                <a:cubicBezTo>
                  <a:pt x="8147" y="21193"/>
                  <a:pt x="7288" y="21215"/>
                  <a:pt x="6398" y="20954"/>
                </a:cubicBezTo>
                <a:cubicBezTo>
                  <a:pt x="4632" y="20433"/>
                  <a:pt x="3254" y="19191"/>
                  <a:pt x="2201" y="17390"/>
                </a:cubicBezTo>
                <a:cubicBezTo>
                  <a:pt x="1245" y="15788"/>
                  <a:pt x="548" y="13927"/>
                  <a:pt x="207" y="11966"/>
                </a:cubicBezTo>
                <a:cubicBezTo>
                  <a:pt x="-294" y="9043"/>
                  <a:pt x="111" y="6300"/>
                  <a:pt x="1471" y="3817"/>
                </a:cubicBezTo>
                <a:cubicBezTo>
                  <a:pt x="2606" y="1755"/>
                  <a:pt x="4210" y="634"/>
                  <a:pt x="6235" y="653"/>
                </a:cubicBezTo>
                <a:cubicBezTo>
                  <a:pt x="7532" y="653"/>
                  <a:pt x="8844" y="892"/>
                  <a:pt x="10124" y="1133"/>
                </a:cubicBezTo>
                <a:cubicBezTo>
                  <a:pt x="11192" y="1334"/>
                  <a:pt x="12214" y="1313"/>
                  <a:pt x="13234" y="854"/>
                </a:cubicBezTo>
                <a:cubicBezTo>
                  <a:pt x="13769" y="614"/>
                  <a:pt x="14303" y="373"/>
                  <a:pt x="14854" y="193"/>
                </a:cubicBezTo>
                <a:cubicBezTo>
                  <a:pt x="15811" y="-127"/>
                  <a:pt x="16848" y="-46"/>
                  <a:pt x="17787" y="414"/>
                </a:cubicBezTo>
                <a:cubicBezTo>
                  <a:pt x="18710" y="875"/>
                  <a:pt x="19488" y="1734"/>
                  <a:pt x="19990" y="2815"/>
                </a:cubicBezTo>
                <a:cubicBezTo>
                  <a:pt x="20071" y="2975"/>
                  <a:pt x="20152" y="3195"/>
                  <a:pt x="20330" y="3575"/>
                </a:cubicBezTo>
                <a:close/>
                <a:moveTo>
                  <a:pt x="19442" y="14867"/>
                </a:moveTo>
                <a:cubicBezTo>
                  <a:pt x="18811" y="14587"/>
                  <a:pt x="18275" y="14386"/>
                  <a:pt x="17756" y="14087"/>
                </a:cubicBezTo>
                <a:cubicBezTo>
                  <a:pt x="15991" y="13066"/>
                  <a:pt x="15050" y="10863"/>
                  <a:pt x="15342" y="8481"/>
                </a:cubicBezTo>
                <a:cubicBezTo>
                  <a:pt x="15602" y="6300"/>
                  <a:pt x="16703" y="4838"/>
                  <a:pt x="18145" y="3695"/>
                </a:cubicBezTo>
                <a:cubicBezTo>
                  <a:pt x="18356" y="3535"/>
                  <a:pt x="18583" y="3394"/>
                  <a:pt x="18842" y="3195"/>
                </a:cubicBezTo>
                <a:cubicBezTo>
                  <a:pt x="17886" y="1894"/>
                  <a:pt x="16751" y="1334"/>
                  <a:pt x="15375" y="1753"/>
                </a:cubicBezTo>
                <a:cubicBezTo>
                  <a:pt x="14905" y="1894"/>
                  <a:pt x="14452" y="2093"/>
                  <a:pt x="14014" y="2334"/>
                </a:cubicBezTo>
                <a:cubicBezTo>
                  <a:pt x="12605" y="3054"/>
                  <a:pt x="11179" y="3176"/>
                  <a:pt x="9688" y="2774"/>
                </a:cubicBezTo>
                <a:cubicBezTo>
                  <a:pt x="8587" y="2494"/>
                  <a:pt x="7453" y="2334"/>
                  <a:pt x="6303" y="2313"/>
                </a:cubicBezTo>
                <a:cubicBezTo>
                  <a:pt x="4634" y="2272"/>
                  <a:pt x="3355" y="3253"/>
                  <a:pt x="2462" y="4955"/>
                </a:cubicBezTo>
                <a:cubicBezTo>
                  <a:pt x="1766" y="6297"/>
                  <a:pt x="1376" y="7859"/>
                  <a:pt x="1376" y="9440"/>
                </a:cubicBezTo>
                <a:cubicBezTo>
                  <a:pt x="1361" y="12542"/>
                  <a:pt x="2333" y="15185"/>
                  <a:pt x="3986" y="17448"/>
                </a:cubicBezTo>
                <a:cubicBezTo>
                  <a:pt x="4553" y="18227"/>
                  <a:pt x="5250" y="18749"/>
                  <a:pt x="6010" y="19129"/>
                </a:cubicBezTo>
                <a:cubicBezTo>
                  <a:pt x="7015" y="19629"/>
                  <a:pt x="7987" y="19670"/>
                  <a:pt x="8958" y="18969"/>
                </a:cubicBezTo>
                <a:cubicBezTo>
                  <a:pt x="9315" y="18689"/>
                  <a:pt x="9704" y="18428"/>
                  <a:pt x="10077" y="18189"/>
                </a:cubicBezTo>
                <a:cubicBezTo>
                  <a:pt x="10482" y="17909"/>
                  <a:pt x="10888" y="17668"/>
                  <a:pt x="11308" y="17469"/>
                </a:cubicBezTo>
                <a:cubicBezTo>
                  <a:pt x="12232" y="17029"/>
                  <a:pt x="13091" y="17189"/>
                  <a:pt x="13852" y="17969"/>
                </a:cubicBezTo>
                <a:cubicBezTo>
                  <a:pt x="14208" y="18330"/>
                  <a:pt x="14564" y="18670"/>
                  <a:pt x="14938" y="18990"/>
                </a:cubicBezTo>
                <a:cubicBezTo>
                  <a:pt x="15861" y="19691"/>
                  <a:pt x="16639" y="19610"/>
                  <a:pt x="17417" y="18711"/>
                </a:cubicBezTo>
                <a:cubicBezTo>
                  <a:pt x="18308" y="17610"/>
                  <a:pt x="19005" y="16309"/>
                  <a:pt x="19442" y="1486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3" name="Google Shape;2243;p40"/>
          <p:cNvSpPr/>
          <p:nvPr/>
        </p:nvSpPr>
        <p:spPr>
          <a:xfrm>
            <a:off x="5344627" y="3008136"/>
            <a:ext cx="68654" cy="67686"/>
          </a:xfrm>
          <a:custGeom>
            <a:rect b="b" l="l" r="r" t="t"/>
            <a:pathLst>
              <a:path extrusionOk="0" h="20589" w="21321">
                <a:moveTo>
                  <a:pt x="21311" y="5154"/>
                </a:moveTo>
                <a:cubicBezTo>
                  <a:pt x="21177" y="10330"/>
                  <a:pt x="18936" y="14340"/>
                  <a:pt x="14440" y="16989"/>
                </a:cubicBezTo>
                <a:cubicBezTo>
                  <a:pt x="12396" y="18218"/>
                  <a:pt x="10085" y="19191"/>
                  <a:pt x="7900" y="20025"/>
                </a:cubicBezTo>
                <a:cubicBezTo>
                  <a:pt x="5983" y="20798"/>
                  <a:pt x="4002" y="20736"/>
                  <a:pt x="2085" y="20087"/>
                </a:cubicBezTo>
                <a:cubicBezTo>
                  <a:pt x="168" y="19438"/>
                  <a:pt x="-226" y="18403"/>
                  <a:pt x="105" y="16402"/>
                </a:cubicBezTo>
                <a:cubicBezTo>
                  <a:pt x="1226" y="10709"/>
                  <a:pt x="4594" y="6506"/>
                  <a:pt x="9485" y="3532"/>
                </a:cubicBezTo>
                <a:cubicBezTo>
                  <a:pt x="11600" y="2242"/>
                  <a:pt x="14171" y="1531"/>
                  <a:pt x="16357" y="426"/>
                </a:cubicBezTo>
                <a:cubicBezTo>
                  <a:pt x="18865" y="-802"/>
                  <a:pt x="20916" y="751"/>
                  <a:pt x="21177" y="3462"/>
                </a:cubicBezTo>
                <a:cubicBezTo>
                  <a:pt x="21374" y="3980"/>
                  <a:pt x="21311" y="4629"/>
                  <a:pt x="21311" y="5146"/>
                </a:cubicBezTo>
                <a:close/>
                <a:moveTo>
                  <a:pt x="3947" y="15437"/>
                </a:moveTo>
                <a:cubicBezTo>
                  <a:pt x="11939" y="14463"/>
                  <a:pt x="16491" y="10330"/>
                  <a:pt x="16167" y="4768"/>
                </a:cubicBezTo>
                <a:cubicBezTo>
                  <a:pt x="10621" y="6645"/>
                  <a:pt x="6527" y="9874"/>
                  <a:pt x="3947" y="154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4" name="Google Shape;2244;p40"/>
          <p:cNvSpPr/>
          <p:nvPr/>
        </p:nvSpPr>
        <p:spPr>
          <a:xfrm>
            <a:off x="5610092" y="3011184"/>
            <a:ext cx="180961" cy="279946"/>
          </a:xfrm>
          <a:custGeom>
            <a:rect b="b" l="l" r="r" t="t"/>
            <a:pathLst>
              <a:path extrusionOk="0" h="21526" w="21128">
                <a:moveTo>
                  <a:pt x="19043" y="12104"/>
                </a:moveTo>
                <a:cubicBezTo>
                  <a:pt x="18151" y="11270"/>
                  <a:pt x="16982" y="10600"/>
                  <a:pt x="15642" y="10110"/>
                </a:cubicBezTo>
                <a:lnTo>
                  <a:pt x="15642" y="10045"/>
                </a:lnTo>
                <a:cubicBezTo>
                  <a:pt x="15864" y="9817"/>
                  <a:pt x="16090" y="9604"/>
                  <a:pt x="16312" y="9409"/>
                </a:cubicBezTo>
                <a:cubicBezTo>
                  <a:pt x="17827" y="8018"/>
                  <a:pt x="18619" y="6352"/>
                  <a:pt x="18596" y="4635"/>
                </a:cubicBezTo>
                <a:cubicBezTo>
                  <a:pt x="18572" y="2903"/>
                  <a:pt x="17552" y="1676"/>
                  <a:pt x="15443" y="875"/>
                </a:cubicBezTo>
                <a:cubicBezTo>
                  <a:pt x="14177" y="385"/>
                  <a:pt x="12762" y="108"/>
                  <a:pt x="11321" y="41"/>
                </a:cubicBezTo>
                <a:cubicBezTo>
                  <a:pt x="8788" y="-74"/>
                  <a:pt x="6231" y="74"/>
                  <a:pt x="3773" y="205"/>
                </a:cubicBezTo>
                <a:cubicBezTo>
                  <a:pt x="3375" y="239"/>
                  <a:pt x="2978" y="239"/>
                  <a:pt x="2607" y="270"/>
                </a:cubicBezTo>
                <a:cubicBezTo>
                  <a:pt x="397" y="385"/>
                  <a:pt x="300" y="465"/>
                  <a:pt x="125" y="1938"/>
                </a:cubicBezTo>
                <a:cubicBezTo>
                  <a:pt x="0" y="2985"/>
                  <a:pt x="0" y="4047"/>
                  <a:pt x="0" y="5094"/>
                </a:cubicBezTo>
                <a:lnTo>
                  <a:pt x="0" y="6190"/>
                </a:lnTo>
                <a:cubicBezTo>
                  <a:pt x="0" y="8543"/>
                  <a:pt x="0" y="10963"/>
                  <a:pt x="50" y="13368"/>
                </a:cubicBezTo>
                <a:cubicBezTo>
                  <a:pt x="101" y="14954"/>
                  <a:pt x="175" y="16573"/>
                  <a:pt x="273" y="18141"/>
                </a:cubicBezTo>
                <a:cubicBezTo>
                  <a:pt x="323" y="18844"/>
                  <a:pt x="347" y="19563"/>
                  <a:pt x="397" y="20266"/>
                </a:cubicBezTo>
                <a:lnTo>
                  <a:pt x="397" y="20381"/>
                </a:lnTo>
                <a:cubicBezTo>
                  <a:pt x="397" y="20463"/>
                  <a:pt x="397" y="20546"/>
                  <a:pt x="421" y="20610"/>
                </a:cubicBezTo>
                <a:cubicBezTo>
                  <a:pt x="519" y="21149"/>
                  <a:pt x="916" y="21411"/>
                  <a:pt x="1738" y="21493"/>
                </a:cubicBezTo>
                <a:cubicBezTo>
                  <a:pt x="1937" y="21508"/>
                  <a:pt x="2159" y="21526"/>
                  <a:pt x="2358" y="21526"/>
                </a:cubicBezTo>
                <a:lnTo>
                  <a:pt x="2705" y="21526"/>
                </a:lnTo>
                <a:cubicBezTo>
                  <a:pt x="3153" y="21510"/>
                  <a:pt x="3624" y="21510"/>
                  <a:pt x="4069" y="21493"/>
                </a:cubicBezTo>
                <a:cubicBezTo>
                  <a:pt x="5733" y="21460"/>
                  <a:pt x="7444" y="21428"/>
                  <a:pt x="9135" y="21395"/>
                </a:cubicBezTo>
                <a:lnTo>
                  <a:pt x="9185" y="21395"/>
                </a:lnTo>
                <a:cubicBezTo>
                  <a:pt x="11021" y="21346"/>
                  <a:pt x="12883" y="21297"/>
                  <a:pt x="14746" y="21182"/>
                </a:cubicBezTo>
                <a:cubicBezTo>
                  <a:pt x="17724" y="21018"/>
                  <a:pt x="19761" y="19809"/>
                  <a:pt x="20755" y="17635"/>
                </a:cubicBezTo>
                <a:cubicBezTo>
                  <a:pt x="21600" y="15739"/>
                  <a:pt x="21004" y="13891"/>
                  <a:pt x="19041" y="12110"/>
                </a:cubicBezTo>
                <a:close/>
                <a:moveTo>
                  <a:pt x="12192" y="9504"/>
                </a:moveTo>
                <a:cubicBezTo>
                  <a:pt x="11573" y="9422"/>
                  <a:pt x="10926" y="9455"/>
                  <a:pt x="10306" y="9471"/>
                </a:cubicBezTo>
                <a:cubicBezTo>
                  <a:pt x="10158" y="9471"/>
                  <a:pt x="10033" y="9487"/>
                  <a:pt x="9885" y="9487"/>
                </a:cubicBezTo>
                <a:cubicBezTo>
                  <a:pt x="7948" y="9536"/>
                  <a:pt x="6012" y="9602"/>
                  <a:pt x="3977" y="9682"/>
                </a:cubicBezTo>
                <a:cubicBezTo>
                  <a:pt x="3233" y="9715"/>
                  <a:pt x="2488" y="9731"/>
                  <a:pt x="1717" y="9764"/>
                </a:cubicBezTo>
                <a:cubicBezTo>
                  <a:pt x="1768" y="8604"/>
                  <a:pt x="1693" y="7459"/>
                  <a:pt x="1643" y="6330"/>
                </a:cubicBezTo>
                <a:cubicBezTo>
                  <a:pt x="1545" y="4696"/>
                  <a:pt x="1468" y="2994"/>
                  <a:pt x="1741" y="1295"/>
                </a:cubicBezTo>
                <a:cubicBezTo>
                  <a:pt x="1889" y="1295"/>
                  <a:pt x="2038" y="1280"/>
                  <a:pt x="2189" y="1280"/>
                </a:cubicBezTo>
                <a:cubicBezTo>
                  <a:pt x="2586" y="1264"/>
                  <a:pt x="2957" y="1246"/>
                  <a:pt x="3354" y="1246"/>
                </a:cubicBezTo>
                <a:cubicBezTo>
                  <a:pt x="3876" y="1231"/>
                  <a:pt x="4372" y="1213"/>
                  <a:pt x="4870" y="1198"/>
                </a:cubicBezTo>
                <a:cubicBezTo>
                  <a:pt x="6234" y="1164"/>
                  <a:pt x="7601" y="1100"/>
                  <a:pt x="8966" y="1100"/>
                </a:cubicBezTo>
                <a:cubicBezTo>
                  <a:pt x="10057" y="1084"/>
                  <a:pt x="11175" y="1198"/>
                  <a:pt x="12169" y="1264"/>
                </a:cubicBezTo>
                <a:cubicBezTo>
                  <a:pt x="13411" y="1362"/>
                  <a:pt x="14577" y="1770"/>
                  <a:pt x="15719" y="2490"/>
                </a:cubicBezTo>
                <a:cubicBezTo>
                  <a:pt x="16389" y="2916"/>
                  <a:pt x="16686" y="3504"/>
                  <a:pt x="16686" y="4387"/>
                </a:cubicBezTo>
                <a:cubicBezTo>
                  <a:pt x="16736" y="6071"/>
                  <a:pt x="15817" y="7690"/>
                  <a:pt x="14153" y="8948"/>
                </a:cubicBezTo>
                <a:cubicBezTo>
                  <a:pt x="13607" y="9438"/>
                  <a:pt x="12987" y="9602"/>
                  <a:pt x="12192" y="9504"/>
                </a:cubicBezTo>
                <a:lnTo>
                  <a:pt x="12192" y="9504"/>
                </a:lnTo>
                <a:close/>
                <a:moveTo>
                  <a:pt x="1990" y="10795"/>
                </a:moveTo>
                <a:cubicBezTo>
                  <a:pt x="2165" y="10762"/>
                  <a:pt x="2364" y="10747"/>
                  <a:pt x="2562" y="10731"/>
                </a:cubicBezTo>
                <a:cubicBezTo>
                  <a:pt x="3529" y="10715"/>
                  <a:pt x="4499" y="10715"/>
                  <a:pt x="5442" y="10698"/>
                </a:cubicBezTo>
                <a:cubicBezTo>
                  <a:pt x="7231" y="10682"/>
                  <a:pt x="9090" y="10682"/>
                  <a:pt x="10905" y="10616"/>
                </a:cubicBezTo>
                <a:cubicBezTo>
                  <a:pt x="15375" y="10452"/>
                  <a:pt x="18602" y="12856"/>
                  <a:pt x="19124" y="15258"/>
                </a:cubicBezTo>
                <a:cubicBezTo>
                  <a:pt x="19420" y="16631"/>
                  <a:pt x="18874" y="17825"/>
                  <a:pt x="17486" y="18872"/>
                </a:cubicBezTo>
                <a:cubicBezTo>
                  <a:pt x="16964" y="19297"/>
                  <a:pt x="16220" y="19575"/>
                  <a:pt x="15401" y="19672"/>
                </a:cubicBezTo>
                <a:lnTo>
                  <a:pt x="15253" y="19688"/>
                </a:lnTo>
                <a:cubicBezTo>
                  <a:pt x="14607" y="19770"/>
                  <a:pt x="13963" y="19819"/>
                  <a:pt x="13316" y="19852"/>
                </a:cubicBezTo>
                <a:cubicBezTo>
                  <a:pt x="10214" y="19934"/>
                  <a:pt x="7035" y="19999"/>
                  <a:pt x="3956" y="20065"/>
                </a:cubicBezTo>
                <a:lnTo>
                  <a:pt x="3384" y="20081"/>
                </a:lnTo>
                <a:cubicBezTo>
                  <a:pt x="3135" y="20081"/>
                  <a:pt x="2912" y="20081"/>
                  <a:pt x="2663" y="20047"/>
                </a:cubicBezTo>
                <a:cubicBezTo>
                  <a:pt x="2565" y="20047"/>
                  <a:pt x="2441" y="20032"/>
                  <a:pt x="2316" y="20032"/>
                </a:cubicBezTo>
                <a:lnTo>
                  <a:pt x="1771" y="10795"/>
                </a:lnTo>
                <a:cubicBezTo>
                  <a:pt x="1845" y="10811"/>
                  <a:pt x="1919" y="10795"/>
                  <a:pt x="1993" y="10795"/>
                </a:cubicBezTo>
                <a:lnTo>
                  <a:pt x="1993" y="1079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5" name="Google Shape;2245;p40"/>
          <p:cNvSpPr/>
          <p:nvPr/>
        </p:nvSpPr>
        <p:spPr>
          <a:xfrm>
            <a:off x="5812802" y="3180214"/>
            <a:ext cx="107778" cy="102352"/>
          </a:xfrm>
          <a:custGeom>
            <a:rect b="b" l="l" r="r" t="t"/>
            <a:pathLst>
              <a:path extrusionOk="0" h="21480" w="21427">
                <a:moveTo>
                  <a:pt x="12413" y="104"/>
                </a:moveTo>
                <a:cubicBezTo>
                  <a:pt x="10767" y="-120"/>
                  <a:pt x="9156" y="13"/>
                  <a:pt x="7596" y="552"/>
                </a:cubicBezTo>
                <a:cubicBezTo>
                  <a:pt x="6036" y="1090"/>
                  <a:pt x="4597" y="1932"/>
                  <a:pt x="3410" y="3142"/>
                </a:cubicBezTo>
                <a:cubicBezTo>
                  <a:pt x="2269" y="4346"/>
                  <a:pt x="1340" y="5732"/>
                  <a:pt x="749" y="7288"/>
                </a:cubicBezTo>
                <a:cubicBezTo>
                  <a:pt x="158" y="8849"/>
                  <a:pt x="-94" y="10544"/>
                  <a:pt x="32" y="12287"/>
                </a:cubicBezTo>
                <a:cubicBezTo>
                  <a:pt x="73" y="13534"/>
                  <a:pt x="371" y="14738"/>
                  <a:pt x="875" y="15857"/>
                </a:cubicBezTo>
                <a:cubicBezTo>
                  <a:pt x="1380" y="16971"/>
                  <a:pt x="2143" y="17952"/>
                  <a:pt x="3031" y="18757"/>
                </a:cubicBezTo>
                <a:cubicBezTo>
                  <a:pt x="5016" y="20585"/>
                  <a:pt x="7808" y="21480"/>
                  <a:pt x="10640" y="21480"/>
                </a:cubicBezTo>
                <a:cubicBezTo>
                  <a:pt x="13175" y="21480"/>
                  <a:pt x="15710" y="20723"/>
                  <a:pt x="17613" y="19162"/>
                </a:cubicBezTo>
                <a:cubicBezTo>
                  <a:pt x="18290" y="18581"/>
                  <a:pt x="18840" y="17867"/>
                  <a:pt x="19219" y="17067"/>
                </a:cubicBezTo>
                <a:cubicBezTo>
                  <a:pt x="19471" y="16620"/>
                  <a:pt x="19133" y="15687"/>
                  <a:pt x="18795" y="15330"/>
                </a:cubicBezTo>
                <a:cubicBezTo>
                  <a:pt x="18416" y="14973"/>
                  <a:pt x="17780" y="15015"/>
                  <a:pt x="17149" y="15063"/>
                </a:cubicBezTo>
                <a:cubicBezTo>
                  <a:pt x="16851" y="15106"/>
                  <a:pt x="16558" y="15378"/>
                  <a:pt x="16346" y="15644"/>
                </a:cubicBezTo>
                <a:lnTo>
                  <a:pt x="16305" y="15687"/>
                </a:lnTo>
                <a:cubicBezTo>
                  <a:pt x="14190" y="17920"/>
                  <a:pt x="11569" y="18496"/>
                  <a:pt x="7767" y="17739"/>
                </a:cubicBezTo>
                <a:cubicBezTo>
                  <a:pt x="4935" y="17115"/>
                  <a:pt x="3163" y="14797"/>
                  <a:pt x="3077" y="11450"/>
                </a:cubicBezTo>
                <a:lnTo>
                  <a:pt x="13433" y="11450"/>
                </a:lnTo>
                <a:cubicBezTo>
                  <a:pt x="15336" y="11450"/>
                  <a:pt x="17280" y="11493"/>
                  <a:pt x="19224" y="11450"/>
                </a:cubicBezTo>
                <a:cubicBezTo>
                  <a:pt x="20870" y="11407"/>
                  <a:pt x="21380" y="10960"/>
                  <a:pt x="21420" y="9217"/>
                </a:cubicBezTo>
                <a:cubicBezTo>
                  <a:pt x="21506" y="6899"/>
                  <a:pt x="20829" y="5023"/>
                  <a:pt x="19436" y="3552"/>
                </a:cubicBezTo>
                <a:cubicBezTo>
                  <a:pt x="17659" y="1633"/>
                  <a:pt x="15336" y="520"/>
                  <a:pt x="12418" y="114"/>
                </a:cubicBezTo>
                <a:close/>
                <a:moveTo>
                  <a:pt x="18330" y="8535"/>
                </a:moveTo>
                <a:lnTo>
                  <a:pt x="3456" y="8849"/>
                </a:lnTo>
                <a:cubicBezTo>
                  <a:pt x="4809" y="5012"/>
                  <a:pt x="7343" y="2960"/>
                  <a:pt x="10681" y="2960"/>
                </a:cubicBezTo>
                <a:cubicBezTo>
                  <a:pt x="11059" y="2960"/>
                  <a:pt x="11443" y="3003"/>
                  <a:pt x="11822" y="3051"/>
                </a:cubicBezTo>
                <a:cubicBezTo>
                  <a:pt x="15750" y="3541"/>
                  <a:pt x="17906" y="5417"/>
                  <a:pt x="18330" y="85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6" name="Google Shape;2246;p40"/>
          <p:cNvSpPr/>
          <p:nvPr/>
        </p:nvSpPr>
        <p:spPr>
          <a:xfrm>
            <a:off x="5825306" y="3149060"/>
            <a:ext cx="91691" cy="20248"/>
          </a:xfrm>
          <a:custGeom>
            <a:rect b="b" l="l" r="r" t="t"/>
            <a:pathLst>
              <a:path extrusionOk="0" h="21426" w="21511">
                <a:moveTo>
                  <a:pt x="17602" y="188"/>
                </a:moveTo>
                <a:lnTo>
                  <a:pt x="17250" y="188"/>
                </a:lnTo>
                <a:cubicBezTo>
                  <a:pt x="15904" y="646"/>
                  <a:pt x="14605" y="1318"/>
                  <a:pt x="13359" y="1533"/>
                </a:cubicBezTo>
                <a:cubicBezTo>
                  <a:pt x="9915" y="2878"/>
                  <a:pt x="6674" y="4008"/>
                  <a:pt x="3486" y="5595"/>
                </a:cubicBezTo>
                <a:cubicBezTo>
                  <a:pt x="2586" y="6052"/>
                  <a:pt x="1639" y="6940"/>
                  <a:pt x="792" y="8742"/>
                </a:cubicBezTo>
                <a:cubicBezTo>
                  <a:pt x="542" y="9200"/>
                  <a:pt x="346" y="10087"/>
                  <a:pt x="197" y="11002"/>
                </a:cubicBezTo>
                <a:cubicBezTo>
                  <a:pt x="48" y="12132"/>
                  <a:pt x="0" y="13261"/>
                  <a:pt x="0" y="14391"/>
                </a:cubicBezTo>
                <a:cubicBezTo>
                  <a:pt x="0" y="15736"/>
                  <a:pt x="101" y="16866"/>
                  <a:pt x="298" y="17996"/>
                </a:cubicBezTo>
                <a:cubicBezTo>
                  <a:pt x="447" y="19125"/>
                  <a:pt x="697" y="20013"/>
                  <a:pt x="995" y="20255"/>
                </a:cubicBezTo>
                <a:cubicBezTo>
                  <a:pt x="1442" y="20928"/>
                  <a:pt x="1943" y="21600"/>
                  <a:pt x="2443" y="21385"/>
                </a:cubicBezTo>
                <a:lnTo>
                  <a:pt x="2693" y="21385"/>
                </a:lnTo>
                <a:cubicBezTo>
                  <a:pt x="7883" y="20255"/>
                  <a:pt x="13115" y="19125"/>
                  <a:pt x="18156" y="17780"/>
                </a:cubicBezTo>
                <a:lnTo>
                  <a:pt x="18656" y="17565"/>
                </a:lnTo>
                <a:cubicBezTo>
                  <a:pt x="19103" y="17565"/>
                  <a:pt x="19556" y="17108"/>
                  <a:pt x="19955" y="16893"/>
                </a:cubicBezTo>
                <a:cubicBezTo>
                  <a:pt x="21052" y="15548"/>
                  <a:pt x="21600" y="12158"/>
                  <a:pt x="21499" y="7881"/>
                </a:cubicBezTo>
                <a:cubicBezTo>
                  <a:pt x="21397" y="3147"/>
                  <a:pt x="20700" y="215"/>
                  <a:pt x="19652" y="0"/>
                </a:cubicBezTo>
                <a:cubicBezTo>
                  <a:pt x="18853" y="0"/>
                  <a:pt x="18055" y="0"/>
                  <a:pt x="17608" y="2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7" name="Google Shape;2247;p40"/>
          <p:cNvSpPr/>
          <p:nvPr/>
        </p:nvSpPr>
        <p:spPr>
          <a:xfrm>
            <a:off x="6034752" y="3019228"/>
            <a:ext cx="270029" cy="264129"/>
          </a:xfrm>
          <a:custGeom>
            <a:rect b="b" l="l" r="r" t="t"/>
            <a:pathLst>
              <a:path extrusionOk="0" h="21487" w="21482">
                <a:moveTo>
                  <a:pt x="21479" y="14295"/>
                </a:moveTo>
                <a:cubicBezTo>
                  <a:pt x="21428" y="12980"/>
                  <a:pt x="21412" y="11648"/>
                  <a:pt x="21394" y="10350"/>
                </a:cubicBezTo>
                <a:cubicBezTo>
                  <a:pt x="21394" y="10057"/>
                  <a:pt x="21394" y="9761"/>
                  <a:pt x="21378" y="9468"/>
                </a:cubicBezTo>
                <a:cubicBezTo>
                  <a:pt x="21343" y="9139"/>
                  <a:pt x="21361" y="8811"/>
                  <a:pt x="21378" y="8482"/>
                </a:cubicBezTo>
                <a:cubicBezTo>
                  <a:pt x="21412" y="7584"/>
                  <a:pt x="21479" y="6544"/>
                  <a:pt x="20650" y="6044"/>
                </a:cubicBezTo>
                <a:cubicBezTo>
                  <a:pt x="18080" y="4315"/>
                  <a:pt x="15847" y="2879"/>
                  <a:pt x="13765" y="1633"/>
                </a:cubicBezTo>
                <a:lnTo>
                  <a:pt x="13529" y="1494"/>
                </a:lnTo>
                <a:cubicBezTo>
                  <a:pt x="12870" y="1096"/>
                  <a:pt x="12175" y="682"/>
                  <a:pt x="11500" y="267"/>
                </a:cubicBezTo>
                <a:cubicBezTo>
                  <a:pt x="10924" y="-78"/>
                  <a:pt x="10841" y="-113"/>
                  <a:pt x="10300" y="302"/>
                </a:cubicBezTo>
                <a:cubicBezTo>
                  <a:pt x="9708" y="769"/>
                  <a:pt x="9099" y="1236"/>
                  <a:pt x="8507" y="1687"/>
                </a:cubicBezTo>
                <a:cubicBezTo>
                  <a:pt x="5937" y="3676"/>
                  <a:pt x="3280" y="5734"/>
                  <a:pt x="574" y="7602"/>
                </a:cubicBezTo>
                <a:cubicBezTo>
                  <a:pt x="218" y="7844"/>
                  <a:pt x="50" y="8156"/>
                  <a:pt x="50" y="8553"/>
                </a:cubicBezTo>
                <a:cubicBezTo>
                  <a:pt x="50" y="9020"/>
                  <a:pt x="50" y="9470"/>
                  <a:pt x="67" y="9918"/>
                </a:cubicBezTo>
                <a:cubicBezTo>
                  <a:pt x="83" y="10730"/>
                  <a:pt x="101" y="11580"/>
                  <a:pt x="32" y="12356"/>
                </a:cubicBezTo>
                <a:lnTo>
                  <a:pt x="32" y="12392"/>
                </a:lnTo>
                <a:cubicBezTo>
                  <a:pt x="67" y="12685"/>
                  <a:pt x="48" y="13204"/>
                  <a:pt x="32" y="13809"/>
                </a:cubicBezTo>
                <a:cubicBezTo>
                  <a:pt x="-18" y="15193"/>
                  <a:pt x="-87" y="16749"/>
                  <a:pt x="489" y="17026"/>
                </a:cubicBezTo>
                <a:cubicBezTo>
                  <a:pt x="1910" y="17648"/>
                  <a:pt x="4718" y="18910"/>
                  <a:pt x="6984" y="19931"/>
                </a:cubicBezTo>
                <a:cubicBezTo>
                  <a:pt x="8625" y="20675"/>
                  <a:pt x="9910" y="21245"/>
                  <a:pt x="10265" y="21384"/>
                </a:cubicBezTo>
                <a:cubicBezTo>
                  <a:pt x="10417" y="21470"/>
                  <a:pt x="10571" y="21487"/>
                  <a:pt x="10738" y="21487"/>
                </a:cubicBezTo>
                <a:cubicBezTo>
                  <a:pt x="11144" y="21487"/>
                  <a:pt x="11532" y="21245"/>
                  <a:pt x="11872" y="21020"/>
                </a:cubicBezTo>
                <a:cubicBezTo>
                  <a:pt x="14596" y="19256"/>
                  <a:pt x="17657" y="17268"/>
                  <a:pt x="20684" y="15693"/>
                </a:cubicBezTo>
                <a:cubicBezTo>
                  <a:pt x="21293" y="15381"/>
                  <a:pt x="21513" y="15001"/>
                  <a:pt x="21479" y="14293"/>
                </a:cubicBezTo>
                <a:close/>
                <a:moveTo>
                  <a:pt x="20294" y="14104"/>
                </a:moveTo>
                <a:cubicBezTo>
                  <a:pt x="19904" y="13966"/>
                  <a:pt x="18266" y="12720"/>
                  <a:pt x="17368" y="12030"/>
                </a:cubicBezTo>
                <a:cubicBezTo>
                  <a:pt x="16574" y="11425"/>
                  <a:pt x="16285" y="11199"/>
                  <a:pt x="16168" y="11148"/>
                </a:cubicBezTo>
                <a:lnTo>
                  <a:pt x="20398" y="8086"/>
                </a:lnTo>
                <a:cubicBezTo>
                  <a:pt x="20517" y="8501"/>
                  <a:pt x="20414" y="11009"/>
                  <a:pt x="20363" y="12359"/>
                </a:cubicBezTo>
                <a:cubicBezTo>
                  <a:pt x="20313" y="13499"/>
                  <a:pt x="20278" y="13933"/>
                  <a:pt x="20296" y="14104"/>
                </a:cubicBezTo>
                <a:lnTo>
                  <a:pt x="20296" y="14104"/>
                </a:lnTo>
                <a:close/>
                <a:moveTo>
                  <a:pt x="11413" y="16076"/>
                </a:moveTo>
                <a:cubicBezTo>
                  <a:pt x="11429" y="15869"/>
                  <a:pt x="11429" y="15644"/>
                  <a:pt x="11413" y="15435"/>
                </a:cubicBezTo>
                <a:cubicBezTo>
                  <a:pt x="11379" y="14968"/>
                  <a:pt x="11363" y="14485"/>
                  <a:pt x="11650" y="14156"/>
                </a:cubicBezTo>
                <a:cubicBezTo>
                  <a:pt x="12900" y="13274"/>
                  <a:pt x="13949" y="12565"/>
                  <a:pt x="15016" y="11856"/>
                </a:cubicBezTo>
                <a:cubicBezTo>
                  <a:pt x="15051" y="11821"/>
                  <a:pt x="15101" y="11821"/>
                  <a:pt x="15117" y="11788"/>
                </a:cubicBezTo>
                <a:cubicBezTo>
                  <a:pt x="15152" y="11753"/>
                  <a:pt x="15184" y="11737"/>
                  <a:pt x="15218" y="11720"/>
                </a:cubicBezTo>
                <a:cubicBezTo>
                  <a:pt x="15303" y="11823"/>
                  <a:pt x="15590" y="12032"/>
                  <a:pt x="16588" y="12741"/>
                </a:cubicBezTo>
                <a:cubicBezTo>
                  <a:pt x="17621" y="13485"/>
                  <a:pt x="19312" y="14679"/>
                  <a:pt x="19514" y="14989"/>
                </a:cubicBezTo>
                <a:cubicBezTo>
                  <a:pt x="19345" y="15092"/>
                  <a:pt x="18821" y="15421"/>
                  <a:pt x="16995" y="16563"/>
                </a:cubicBezTo>
                <a:cubicBezTo>
                  <a:pt x="14948" y="17861"/>
                  <a:pt x="11902" y="19780"/>
                  <a:pt x="11379" y="20041"/>
                </a:cubicBezTo>
                <a:cubicBezTo>
                  <a:pt x="11328" y="19696"/>
                  <a:pt x="11344" y="18276"/>
                  <a:pt x="11363" y="17394"/>
                </a:cubicBezTo>
                <a:cubicBezTo>
                  <a:pt x="11429" y="16408"/>
                  <a:pt x="11429" y="16148"/>
                  <a:pt x="11413" y="16080"/>
                </a:cubicBezTo>
                <a:lnTo>
                  <a:pt x="11413" y="16080"/>
                </a:lnTo>
                <a:close/>
                <a:moveTo>
                  <a:pt x="19989" y="6995"/>
                </a:moveTo>
                <a:cubicBezTo>
                  <a:pt x="19973" y="6995"/>
                  <a:pt x="19973" y="7011"/>
                  <a:pt x="19955" y="7011"/>
                </a:cubicBezTo>
                <a:lnTo>
                  <a:pt x="19921" y="7028"/>
                </a:lnTo>
                <a:cubicBezTo>
                  <a:pt x="19108" y="7650"/>
                  <a:pt x="18264" y="8255"/>
                  <a:pt x="17435" y="8827"/>
                </a:cubicBezTo>
                <a:cubicBezTo>
                  <a:pt x="16827" y="9259"/>
                  <a:pt x="16184" y="9710"/>
                  <a:pt x="15558" y="10160"/>
                </a:cubicBezTo>
                <a:cubicBezTo>
                  <a:pt x="15287" y="10350"/>
                  <a:pt x="15101" y="10350"/>
                  <a:pt x="14830" y="10160"/>
                </a:cubicBezTo>
                <a:cubicBezTo>
                  <a:pt x="13901" y="9451"/>
                  <a:pt x="12919" y="8708"/>
                  <a:pt x="11684" y="7842"/>
                </a:cubicBezTo>
                <a:cubicBezTo>
                  <a:pt x="11379" y="7635"/>
                  <a:pt x="11278" y="7391"/>
                  <a:pt x="11262" y="6995"/>
                </a:cubicBezTo>
                <a:cubicBezTo>
                  <a:pt x="11245" y="6077"/>
                  <a:pt x="11227" y="5143"/>
                  <a:pt x="11195" y="4245"/>
                </a:cubicBezTo>
                <a:cubicBezTo>
                  <a:pt x="11161" y="3311"/>
                  <a:pt x="11128" y="2377"/>
                  <a:pt x="11128" y="1408"/>
                </a:cubicBezTo>
                <a:lnTo>
                  <a:pt x="11128" y="1269"/>
                </a:lnTo>
                <a:cubicBezTo>
                  <a:pt x="11112" y="1201"/>
                  <a:pt x="11112" y="1131"/>
                  <a:pt x="11128" y="1063"/>
                </a:cubicBezTo>
                <a:lnTo>
                  <a:pt x="11144" y="1063"/>
                </a:lnTo>
                <a:cubicBezTo>
                  <a:pt x="12294" y="1842"/>
                  <a:pt x="13529" y="2619"/>
                  <a:pt x="14596" y="3294"/>
                </a:cubicBezTo>
                <a:cubicBezTo>
                  <a:pt x="14766" y="3433"/>
                  <a:pt x="15358" y="3813"/>
                  <a:pt x="16118" y="4280"/>
                </a:cubicBezTo>
                <a:cubicBezTo>
                  <a:pt x="16912" y="4782"/>
                  <a:pt x="17928" y="5387"/>
                  <a:pt x="18706" y="5941"/>
                </a:cubicBezTo>
                <a:cubicBezTo>
                  <a:pt x="19975" y="6753"/>
                  <a:pt x="19991" y="6962"/>
                  <a:pt x="19991" y="6997"/>
                </a:cubicBezTo>
                <a:lnTo>
                  <a:pt x="19991" y="6997"/>
                </a:lnTo>
                <a:close/>
                <a:moveTo>
                  <a:pt x="10298" y="19706"/>
                </a:moveTo>
                <a:cubicBezTo>
                  <a:pt x="10298" y="19844"/>
                  <a:pt x="10314" y="20086"/>
                  <a:pt x="10247" y="20173"/>
                </a:cubicBezTo>
                <a:cubicBezTo>
                  <a:pt x="10236" y="20184"/>
                  <a:pt x="10225" y="20189"/>
                  <a:pt x="10213" y="20189"/>
                </a:cubicBezTo>
                <a:cubicBezTo>
                  <a:pt x="9334" y="19809"/>
                  <a:pt x="8437" y="19446"/>
                  <a:pt x="7558" y="19082"/>
                </a:cubicBezTo>
                <a:cubicBezTo>
                  <a:pt x="5595" y="18270"/>
                  <a:pt x="3583" y="17421"/>
                  <a:pt x="1637" y="16487"/>
                </a:cubicBezTo>
                <a:cubicBezTo>
                  <a:pt x="1958" y="16107"/>
                  <a:pt x="3666" y="14567"/>
                  <a:pt x="4850" y="13511"/>
                </a:cubicBezTo>
                <a:cubicBezTo>
                  <a:pt x="5983" y="12474"/>
                  <a:pt x="6270" y="12214"/>
                  <a:pt x="6339" y="12127"/>
                </a:cubicBezTo>
                <a:cubicBezTo>
                  <a:pt x="6440" y="12162"/>
                  <a:pt x="6729" y="12317"/>
                  <a:pt x="6881" y="12421"/>
                </a:cubicBezTo>
                <a:cubicBezTo>
                  <a:pt x="6965" y="12472"/>
                  <a:pt x="7050" y="12524"/>
                  <a:pt x="7117" y="12559"/>
                </a:cubicBezTo>
                <a:cubicBezTo>
                  <a:pt x="7337" y="12733"/>
                  <a:pt x="7776" y="12939"/>
                  <a:pt x="8267" y="13199"/>
                </a:cubicBezTo>
                <a:cubicBezTo>
                  <a:pt x="9130" y="13631"/>
                  <a:pt x="10415" y="14288"/>
                  <a:pt x="10399" y="14600"/>
                </a:cubicBezTo>
                <a:cubicBezTo>
                  <a:pt x="10364" y="16191"/>
                  <a:pt x="10314" y="17817"/>
                  <a:pt x="10280" y="19357"/>
                </a:cubicBezTo>
                <a:lnTo>
                  <a:pt x="10280" y="19460"/>
                </a:lnTo>
                <a:cubicBezTo>
                  <a:pt x="10296" y="19528"/>
                  <a:pt x="10280" y="19615"/>
                  <a:pt x="10296" y="19702"/>
                </a:cubicBezTo>
                <a:close/>
                <a:moveTo>
                  <a:pt x="5308" y="11474"/>
                </a:moveTo>
                <a:cubicBezTo>
                  <a:pt x="5242" y="11526"/>
                  <a:pt x="5003" y="11768"/>
                  <a:pt x="3853" y="12859"/>
                </a:cubicBezTo>
                <a:cubicBezTo>
                  <a:pt x="2855" y="13809"/>
                  <a:pt x="1400" y="15228"/>
                  <a:pt x="1063" y="15505"/>
                </a:cubicBezTo>
                <a:cubicBezTo>
                  <a:pt x="962" y="15003"/>
                  <a:pt x="927" y="12443"/>
                  <a:pt x="911" y="10887"/>
                </a:cubicBezTo>
                <a:cubicBezTo>
                  <a:pt x="895" y="9226"/>
                  <a:pt x="877" y="8829"/>
                  <a:pt x="861" y="8726"/>
                </a:cubicBezTo>
                <a:lnTo>
                  <a:pt x="861" y="8726"/>
                </a:lnTo>
                <a:lnTo>
                  <a:pt x="5308" y="11476"/>
                </a:lnTo>
                <a:lnTo>
                  <a:pt x="5308" y="11476"/>
                </a:lnTo>
                <a:close/>
                <a:moveTo>
                  <a:pt x="1554" y="8015"/>
                </a:moveTo>
                <a:lnTo>
                  <a:pt x="1554" y="8015"/>
                </a:lnTo>
                <a:close/>
                <a:moveTo>
                  <a:pt x="10417" y="2654"/>
                </a:moveTo>
                <a:cubicBezTo>
                  <a:pt x="10383" y="2914"/>
                  <a:pt x="10383" y="3172"/>
                  <a:pt x="10401" y="3433"/>
                </a:cubicBezTo>
                <a:cubicBezTo>
                  <a:pt x="10385" y="4437"/>
                  <a:pt x="10385" y="5179"/>
                  <a:pt x="10385" y="5732"/>
                </a:cubicBezTo>
                <a:cubicBezTo>
                  <a:pt x="10385" y="6788"/>
                  <a:pt x="10385" y="7220"/>
                  <a:pt x="10284" y="7307"/>
                </a:cubicBezTo>
                <a:cubicBezTo>
                  <a:pt x="10082" y="7513"/>
                  <a:pt x="9708" y="7809"/>
                  <a:pt x="9200" y="8206"/>
                </a:cubicBezTo>
                <a:cubicBezTo>
                  <a:pt x="8489" y="8759"/>
                  <a:pt x="7525" y="9520"/>
                  <a:pt x="6359" y="10575"/>
                </a:cubicBezTo>
                <a:cubicBezTo>
                  <a:pt x="6325" y="10611"/>
                  <a:pt x="6293" y="10611"/>
                  <a:pt x="6274" y="10644"/>
                </a:cubicBezTo>
                <a:cubicBezTo>
                  <a:pt x="6240" y="10679"/>
                  <a:pt x="6224" y="10695"/>
                  <a:pt x="6173" y="10730"/>
                </a:cubicBezTo>
                <a:cubicBezTo>
                  <a:pt x="6157" y="10714"/>
                  <a:pt x="1590" y="8084"/>
                  <a:pt x="1522" y="8051"/>
                </a:cubicBezTo>
                <a:cubicBezTo>
                  <a:pt x="1623" y="7982"/>
                  <a:pt x="2063" y="7670"/>
                  <a:pt x="4296" y="6028"/>
                </a:cubicBezTo>
                <a:cubicBezTo>
                  <a:pt x="6513" y="4385"/>
                  <a:pt x="9793" y="1964"/>
                  <a:pt x="10352" y="1616"/>
                </a:cubicBezTo>
                <a:cubicBezTo>
                  <a:pt x="10472" y="1910"/>
                  <a:pt x="10453" y="2290"/>
                  <a:pt x="10421" y="2654"/>
                </a:cubicBezTo>
                <a:lnTo>
                  <a:pt x="10421" y="2654"/>
                </a:lnTo>
                <a:close/>
                <a:moveTo>
                  <a:pt x="9673" y="9123"/>
                </a:moveTo>
                <a:cubicBezTo>
                  <a:pt x="10417" y="8482"/>
                  <a:pt x="10637" y="8292"/>
                  <a:pt x="10706" y="8206"/>
                </a:cubicBezTo>
                <a:lnTo>
                  <a:pt x="14258" y="10939"/>
                </a:lnTo>
                <a:cubicBezTo>
                  <a:pt x="14022" y="11113"/>
                  <a:pt x="13751" y="11303"/>
                  <a:pt x="13515" y="11474"/>
                </a:cubicBezTo>
                <a:cubicBezTo>
                  <a:pt x="12737" y="12044"/>
                  <a:pt x="11959" y="12633"/>
                  <a:pt x="11197" y="13168"/>
                </a:cubicBezTo>
                <a:cubicBezTo>
                  <a:pt x="11146" y="13204"/>
                  <a:pt x="11062" y="13220"/>
                  <a:pt x="10995" y="13220"/>
                </a:cubicBezTo>
                <a:cubicBezTo>
                  <a:pt x="10217" y="12908"/>
                  <a:pt x="9439" y="12493"/>
                  <a:pt x="8695" y="12080"/>
                </a:cubicBezTo>
                <a:cubicBezTo>
                  <a:pt x="8239" y="11838"/>
                  <a:pt x="7766" y="11561"/>
                  <a:pt x="7275" y="11336"/>
                </a:cubicBezTo>
                <a:cubicBezTo>
                  <a:pt x="7444" y="11059"/>
                  <a:pt x="8881" y="9796"/>
                  <a:pt x="9677" y="9123"/>
                </a:cubicBezTo>
                <a:lnTo>
                  <a:pt x="9677" y="91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8" name="Google Shape;2248;p40"/>
          <p:cNvSpPr/>
          <p:nvPr/>
        </p:nvSpPr>
        <p:spPr>
          <a:xfrm>
            <a:off x="6419513" y="3000006"/>
            <a:ext cx="310213" cy="301245"/>
          </a:xfrm>
          <a:custGeom>
            <a:rect b="b" l="l" r="r" t="t"/>
            <a:pathLst>
              <a:path extrusionOk="0" h="21506" w="21222">
                <a:moveTo>
                  <a:pt x="1079" y="15890"/>
                </a:moveTo>
                <a:cubicBezTo>
                  <a:pt x="1762" y="17575"/>
                  <a:pt x="2680" y="18652"/>
                  <a:pt x="3959" y="19305"/>
                </a:cubicBezTo>
                <a:cubicBezTo>
                  <a:pt x="4132" y="19395"/>
                  <a:pt x="4308" y="19486"/>
                  <a:pt x="4482" y="19578"/>
                </a:cubicBezTo>
                <a:cubicBezTo>
                  <a:pt x="4918" y="19791"/>
                  <a:pt x="5354" y="20034"/>
                  <a:pt x="5820" y="20231"/>
                </a:cubicBezTo>
                <a:cubicBezTo>
                  <a:pt x="7754" y="21082"/>
                  <a:pt x="9471" y="21506"/>
                  <a:pt x="11144" y="21506"/>
                </a:cubicBezTo>
                <a:cubicBezTo>
                  <a:pt x="11740" y="21506"/>
                  <a:pt x="12336" y="21461"/>
                  <a:pt x="12918" y="21354"/>
                </a:cubicBezTo>
                <a:cubicBezTo>
                  <a:pt x="15857" y="20822"/>
                  <a:pt x="18111" y="19274"/>
                  <a:pt x="19624" y="16800"/>
                </a:cubicBezTo>
                <a:cubicBezTo>
                  <a:pt x="20424" y="15480"/>
                  <a:pt x="20905" y="13977"/>
                  <a:pt x="21138" y="12064"/>
                </a:cubicBezTo>
                <a:cubicBezTo>
                  <a:pt x="21487" y="9165"/>
                  <a:pt x="20745" y="6403"/>
                  <a:pt x="18912" y="3837"/>
                </a:cubicBezTo>
                <a:cubicBezTo>
                  <a:pt x="17674" y="2107"/>
                  <a:pt x="15857" y="954"/>
                  <a:pt x="13400" y="330"/>
                </a:cubicBezTo>
                <a:cubicBezTo>
                  <a:pt x="11989" y="-20"/>
                  <a:pt x="10461" y="-94"/>
                  <a:pt x="8760" y="118"/>
                </a:cubicBezTo>
                <a:cubicBezTo>
                  <a:pt x="6840" y="347"/>
                  <a:pt x="5225" y="1074"/>
                  <a:pt x="3800" y="2319"/>
                </a:cubicBezTo>
                <a:cubicBezTo>
                  <a:pt x="2768" y="3215"/>
                  <a:pt x="1866" y="4278"/>
                  <a:pt x="1109" y="5446"/>
                </a:cubicBezTo>
                <a:cubicBezTo>
                  <a:pt x="280" y="6782"/>
                  <a:pt x="-56" y="8329"/>
                  <a:pt x="33" y="10621"/>
                </a:cubicBezTo>
                <a:cubicBezTo>
                  <a:pt x="-113" y="12124"/>
                  <a:pt x="222" y="13747"/>
                  <a:pt x="1081" y="15888"/>
                </a:cubicBezTo>
                <a:close/>
                <a:moveTo>
                  <a:pt x="15421" y="2229"/>
                </a:moveTo>
                <a:cubicBezTo>
                  <a:pt x="17238" y="3215"/>
                  <a:pt x="18533" y="4702"/>
                  <a:pt x="19291" y="6632"/>
                </a:cubicBezTo>
                <a:cubicBezTo>
                  <a:pt x="19320" y="6722"/>
                  <a:pt x="19363" y="6829"/>
                  <a:pt x="19393" y="6905"/>
                </a:cubicBezTo>
                <a:cubicBezTo>
                  <a:pt x="19713" y="7739"/>
                  <a:pt x="20048" y="8590"/>
                  <a:pt x="20135" y="9486"/>
                </a:cubicBezTo>
                <a:cubicBezTo>
                  <a:pt x="19902" y="9426"/>
                  <a:pt x="19669" y="9395"/>
                  <a:pt x="19423" y="9395"/>
                </a:cubicBezTo>
                <a:cubicBezTo>
                  <a:pt x="18230" y="9319"/>
                  <a:pt x="16979" y="9440"/>
                  <a:pt x="15495" y="9745"/>
                </a:cubicBezTo>
                <a:cubicBezTo>
                  <a:pt x="14929" y="9866"/>
                  <a:pt x="14361" y="10002"/>
                  <a:pt x="13808" y="10140"/>
                </a:cubicBezTo>
                <a:cubicBezTo>
                  <a:pt x="13575" y="10200"/>
                  <a:pt x="13328" y="10247"/>
                  <a:pt x="13095" y="10307"/>
                </a:cubicBezTo>
                <a:lnTo>
                  <a:pt x="11641" y="7667"/>
                </a:lnTo>
                <a:cubicBezTo>
                  <a:pt x="11671" y="7636"/>
                  <a:pt x="11714" y="7591"/>
                  <a:pt x="11744" y="7545"/>
                </a:cubicBezTo>
                <a:cubicBezTo>
                  <a:pt x="11830" y="7438"/>
                  <a:pt x="11933" y="7333"/>
                  <a:pt x="12034" y="7226"/>
                </a:cubicBezTo>
                <a:cubicBezTo>
                  <a:pt x="13198" y="6104"/>
                  <a:pt x="14084" y="4660"/>
                  <a:pt x="14826" y="2673"/>
                </a:cubicBezTo>
                <a:cubicBezTo>
                  <a:pt x="14913" y="2461"/>
                  <a:pt x="14943" y="2218"/>
                  <a:pt x="14957" y="1989"/>
                </a:cubicBezTo>
                <a:cubicBezTo>
                  <a:pt x="15103" y="2066"/>
                  <a:pt x="15262" y="2156"/>
                  <a:pt x="15422" y="2232"/>
                </a:cubicBezTo>
                <a:close/>
                <a:moveTo>
                  <a:pt x="15434" y="19214"/>
                </a:moveTo>
                <a:cubicBezTo>
                  <a:pt x="15434" y="19033"/>
                  <a:pt x="15405" y="18835"/>
                  <a:pt x="15405" y="18668"/>
                </a:cubicBezTo>
                <a:cubicBezTo>
                  <a:pt x="15158" y="16316"/>
                  <a:pt x="14663" y="14296"/>
                  <a:pt x="13907" y="12459"/>
                </a:cubicBezTo>
                <a:cubicBezTo>
                  <a:pt x="13834" y="12278"/>
                  <a:pt x="13777" y="12095"/>
                  <a:pt x="13718" y="11897"/>
                </a:cubicBezTo>
                <a:cubicBezTo>
                  <a:pt x="13688" y="11837"/>
                  <a:pt x="13688" y="11776"/>
                  <a:pt x="13660" y="11716"/>
                </a:cubicBezTo>
                <a:cubicBezTo>
                  <a:pt x="14868" y="11185"/>
                  <a:pt x="17966" y="10730"/>
                  <a:pt x="19494" y="11003"/>
                </a:cubicBezTo>
                <a:cubicBezTo>
                  <a:pt x="19523" y="11003"/>
                  <a:pt x="19551" y="11018"/>
                  <a:pt x="19581" y="11018"/>
                </a:cubicBezTo>
                <a:cubicBezTo>
                  <a:pt x="19711" y="11049"/>
                  <a:pt x="19843" y="11063"/>
                  <a:pt x="19973" y="11063"/>
                </a:cubicBezTo>
                <a:cubicBezTo>
                  <a:pt x="20031" y="11063"/>
                  <a:pt x="20076" y="11049"/>
                  <a:pt x="20133" y="11032"/>
                </a:cubicBezTo>
                <a:cubicBezTo>
                  <a:pt x="20076" y="13081"/>
                  <a:pt x="19654" y="14661"/>
                  <a:pt x="18795" y="16072"/>
                </a:cubicBezTo>
                <a:cubicBezTo>
                  <a:pt x="18010" y="17453"/>
                  <a:pt x="16832" y="18530"/>
                  <a:pt x="15434" y="19214"/>
                </a:cubicBezTo>
                <a:close/>
                <a:moveTo>
                  <a:pt x="3826" y="17756"/>
                </a:moveTo>
                <a:cubicBezTo>
                  <a:pt x="3084" y="17286"/>
                  <a:pt x="2502" y="16558"/>
                  <a:pt x="2096" y="15631"/>
                </a:cubicBezTo>
                <a:cubicBezTo>
                  <a:pt x="1281" y="13749"/>
                  <a:pt x="917" y="12095"/>
                  <a:pt x="975" y="10425"/>
                </a:cubicBezTo>
                <a:cubicBezTo>
                  <a:pt x="1004" y="10196"/>
                  <a:pt x="1004" y="9955"/>
                  <a:pt x="1032" y="9712"/>
                </a:cubicBezTo>
                <a:lnTo>
                  <a:pt x="1032" y="9681"/>
                </a:lnTo>
                <a:cubicBezTo>
                  <a:pt x="1119" y="9712"/>
                  <a:pt x="1235" y="9758"/>
                  <a:pt x="1322" y="9772"/>
                </a:cubicBezTo>
                <a:cubicBezTo>
                  <a:pt x="4231" y="10623"/>
                  <a:pt x="7097" y="10303"/>
                  <a:pt x="9832" y="8831"/>
                </a:cubicBezTo>
                <a:cubicBezTo>
                  <a:pt x="9992" y="8740"/>
                  <a:pt x="10167" y="8650"/>
                  <a:pt x="10355" y="8557"/>
                </a:cubicBezTo>
                <a:lnTo>
                  <a:pt x="10574" y="8436"/>
                </a:lnTo>
                <a:cubicBezTo>
                  <a:pt x="11069" y="9241"/>
                  <a:pt x="11446" y="9953"/>
                  <a:pt x="11766" y="10759"/>
                </a:cubicBezTo>
                <a:cubicBezTo>
                  <a:pt x="11709" y="10789"/>
                  <a:pt x="11650" y="10818"/>
                  <a:pt x="11592" y="10849"/>
                </a:cubicBezTo>
                <a:cubicBezTo>
                  <a:pt x="11446" y="10925"/>
                  <a:pt x="11287" y="11002"/>
                  <a:pt x="11142" y="11061"/>
                </a:cubicBezTo>
                <a:cubicBezTo>
                  <a:pt x="10953" y="11152"/>
                  <a:pt x="10750" y="11259"/>
                  <a:pt x="10576" y="11350"/>
                </a:cubicBezTo>
                <a:cubicBezTo>
                  <a:pt x="10110" y="11578"/>
                  <a:pt x="9630" y="11819"/>
                  <a:pt x="9179" y="12079"/>
                </a:cubicBezTo>
                <a:cubicBezTo>
                  <a:pt x="7302" y="13156"/>
                  <a:pt x="5701" y="14704"/>
                  <a:pt x="4495" y="16572"/>
                </a:cubicBezTo>
                <a:cubicBezTo>
                  <a:pt x="4249" y="16967"/>
                  <a:pt x="4045" y="17361"/>
                  <a:pt x="3870" y="17787"/>
                </a:cubicBezTo>
                <a:cubicBezTo>
                  <a:pt x="3856" y="17787"/>
                  <a:pt x="3840" y="17772"/>
                  <a:pt x="3826" y="17756"/>
                </a:cubicBezTo>
                <a:close/>
                <a:moveTo>
                  <a:pt x="4699" y="18287"/>
                </a:moveTo>
                <a:cubicBezTo>
                  <a:pt x="4772" y="18180"/>
                  <a:pt x="4829" y="18075"/>
                  <a:pt x="4902" y="17968"/>
                </a:cubicBezTo>
                <a:cubicBezTo>
                  <a:pt x="5048" y="17711"/>
                  <a:pt x="5222" y="17437"/>
                  <a:pt x="5397" y="17194"/>
                </a:cubicBezTo>
                <a:cubicBezTo>
                  <a:pt x="7027" y="14964"/>
                  <a:pt x="9208" y="13294"/>
                  <a:pt x="11884" y="12245"/>
                </a:cubicBezTo>
                <a:cubicBezTo>
                  <a:pt x="11987" y="12215"/>
                  <a:pt x="12103" y="12169"/>
                  <a:pt x="12220" y="12155"/>
                </a:cubicBezTo>
                <a:cubicBezTo>
                  <a:pt x="12263" y="12140"/>
                  <a:pt x="12307" y="12124"/>
                  <a:pt x="12350" y="12124"/>
                </a:cubicBezTo>
                <a:cubicBezTo>
                  <a:pt x="12976" y="13809"/>
                  <a:pt x="13631" y="15555"/>
                  <a:pt x="13864" y="17406"/>
                </a:cubicBezTo>
                <a:cubicBezTo>
                  <a:pt x="13893" y="17558"/>
                  <a:pt x="13893" y="17709"/>
                  <a:pt x="13921" y="17861"/>
                </a:cubicBezTo>
                <a:cubicBezTo>
                  <a:pt x="13994" y="18438"/>
                  <a:pt x="14067" y="19031"/>
                  <a:pt x="14168" y="19607"/>
                </a:cubicBezTo>
                <a:cubicBezTo>
                  <a:pt x="14182" y="19638"/>
                  <a:pt x="14182" y="19684"/>
                  <a:pt x="14197" y="19714"/>
                </a:cubicBezTo>
                <a:cubicBezTo>
                  <a:pt x="13775" y="19850"/>
                  <a:pt x="13339" y="19943"/>
                  <a:pt x="12917" y="20017"/>
                </a:cubicBezTo>
                <a:cubicBezTo>
                  <a:pt x="10211" y="20489"/>
                  <a:pt x="7521" y="19927"/>
                  <a:pt x="4699" y="18287"/>
                </a:cubicBezTo>
                <a:lnTo>
                  <a:pt x="4699" y="18287"/>
                </a:lnTo>
                <a:close/>
                <a:moveTo>
                  <a:pt x="13601" y="2017"/>
                </a:moveTo>
                <a:lnTo>
                  <a:pt x="13587" y="2048"/>
                </a:lnTo>
                <a:cubicBezTo>
                  <a:pt x="13341" y="3003"/>
                  <a:pt x="12904" y="3944"/>
                  <a:pt x="12133" y="5099"/>
                </a:cubicBezTo>
                <a:cubicBezTo>
                  <a:pt x="11770" y="5645"/>
                  <a:pt x="11333" y="6117"/>
                  <a:pt x="10852" y="6541"/>
                </a:cubicBezTo>
                <a:cubicBezTo>
                  <a:pt x="10765" y="6419"/>
                  <a:pt x="10663" y="6283"/>
                  <a:pt x="10590" y="6162"/>
                </a:cubicBezTo>
                <a:cubicBezTo>
                  <a:pt x="10371" y="5859"/>
                  <a:pt x="10154" y="5571"/>
                  <a:pt x="9935" y="5266"/>
                </a:cubicBezTo>
                <a:cubicBezTo>
                  <a:pt x="8829" y="3808"/>
                  <a:pt x="7884" y="2776"/>
                  <a:pt x="6895" y="1912"/>
                </a:cubicBezTo>
                <a:cubicBezTo>
                  <a:pt x="6808" y="1835"/>
                  <a:pt x="6706" y="1759"/>
                  <a:pt x="6619" y="1699"/>
                </a:cubicBezTo>
                <a:cubicBezTo>
                  <a:pt x="7185" y="1471"/>
                  <a:pt x="7783" y="1290"/>
                  <a:pt x="8364" y="1199"/>
                </a:cubicBezTo>
                <a:cubicBezTo>
                  <a:pt x="10357" y="865"/>
                  <a:pt x="12145" y="970"/>
                  <a:pt x="13789" y="1518"/>
                </a:cubicBezTo>
                <a:cubicBezTo>
                  <a:pt x="13686" y="1670"/>
                  <a:pt x="13629" y="1837"/>
                  <a:pt x="13599" y="2018"/>
                </a:cubicBezTo>
                <a:close/>
                <a:moveTo>
                  <a:pt x="5703" y="2260"/>
                </a:moveTo>
                <a:cubicBezTo>
                  <a:pt x="5936" y="2517"/>
                  <a:pt x="6198" y="2776"/>
                  <a:pt x="6445" y="3019"/>
                </a:cubicBezTo>
                <a:cubicBezTo>
                  <a:pt x="6765" y="3353"/>
                  <a:pt x="7128" y="3703"/>
                  <a:pt x="7434" y="4051"/>
                </a:cubicBezTo>
                <a:cubicBezTo>
                  <a:pt x="8336" y="5068"/>
                  <a:pt x="9151" y="6176"/>
                  <a:pt x="9863" y="7344"/>
                </a:cubicBezTo>
                <a:cubicBezTo>
                  <a:pt x="9806" y="7389"/>
                  <a:pt x="9747" y="7435"/>
                  <a:pt x="9690" y="7466"/>
                </a:cubicBezTo>
                <a:cubicBezTo>
                  <a:pt x="9559" y="7556"/>
                  <a:pt x="9443" y="7632"/>
                  <a:pt x="9326" y="7694"/>
                </a:cubicBezTo>
                <a:cubicBezTo>
                  <a:pt x="6940" y="9045"/>
                  <a:pt x="4351" y="9424"/>
                  <a:pt x="1618" y="8802"/>
                </a:cubicBezTo>
                <a:cubicBezTo>
                  <a:pt x="1444" y="8771"/>
                  <a:pt x="1282" y="8726"/>
                  <a:pt x="1123" y="8711"/>
                </a:cubicBezTo>
                <a:cubicBezTo>
                  <a:pt x="1152" y="8530"/>
                  <a:pt x="1152" y="8347"/>
                  <a:pt x="1196" y="8166"/>
                </a:cubicBezTo>
                <a:cubicBezTo>
                  <a:pt x="1341" y="7088"/>
                  <a:pt x="1675" y="6238"/>
                  <a:pt x="2214" y="5585"/>
                </a:cubicBezTo>
                <a:cubicBezTo>
                  <a:pt x="2810" y="4842"/>
                  <a:pt x="3508" y="4006"/>
                  <a:pt x="4294" y="3248"/>
                </a:cubicBezTo>
                <a:cubicBezTo>
                  <a:pt x="4716" y="2838"/>
                  <a:pt x="5166" y="2488"/>
                  <a:pt x="5675" y="2200"/>
                </a:cubicBezTo>
                <a:cubicBezTo>
                  <a:pt x="5661" y="2214"/>
                  <a:pt x="5689" y="2231"/>
                  <a:pt x="5705" y="226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9" name="Google Shape;2249;p40"/>
          <p:cNvSpPr/>
          <p:nvPr/>
        </p:nvSpPr>
        <p:spPr>
          <a:xfrm>
            <a:off x="6843694" y="3043676"/>
            <a:ext cx="261389" cy="213445"/>
          </a:xfrm>
          <a:custGeom>
            <a:rect b="b" l="l" r="r" t="t"/>
            <a:pathLst>
              <a:path extrusionOk="0" h="21571" w="21399">
                <a:moveTo>
                  <a:pt x="18711" y="14130"/>
                </a:moveTo>
                <a:cubicBezTo>
                  <a:pt x="18815" y="14731"/>
                  <a:pt x="18886" y="15311"/>
                  <a:pt x="18973" y="15871"/>
                </a:cubicBezTo>
                <a:cubicBezTo>
                  <a:pt x="19129" y="16838"/>
                  <a:pt x="18938" y="17311"/>
                  <a:pt x="18225" y="17739"/>
                </a:cubicBezTo>
                <a:cubicBezTo>
                  <a:pt x="16154" y="18920"/>
                  <a:pt x="14083" y="20060"/>
                  <a:pt x="12012" y="21220"/>
                </a:cubicBezTo>
                <a:cubicBezTo>
                  <a:pt x="11785" y="21349"/>
                  <a:pt x="11542" y="21457"/>
                  <a:pt x="11315" y="21521"/>
                </a:cubicBezTo>
                <a:cubicBezTo>
                  <a:pt x="11141" y="21585"/>
                  <a:pt x="10949" y="21585"/>
                  <a:pt x="10758" y="21541"/>
                </a:cubicBezTo>
                <a:cubicBezTo>
                  <a:pt x="10288" y="21390"/>
                  <a:pt x="9801" y="21197"/>
                  <a:pt x="9332" y="20961"/>
                </a:cubicBezTo>
                <a:cubicBezTo>
                  <a:pt x="7348" y="20037"/>
                  <a:pt x="5381" y="19133"/>
                  <a:pt x="3397" y="18189"/>
                </a:cubicBezTo>
                <a:cubicBezTo>
                  <a:pt x="3154" y="18060"/>
                  <a:pt x="2911" y="17932"/>
                  <a:pt x="2665" y="17780"/>
                </a:cubicBezTo>
                <a:cubicBezTo>
                  <a:pt x="2195" y="17480"/>
                  <a:pt x="2056" y="17072"/>
                  <a:pt x="2056" y="16404"/>
                </a:cubicBezTo>
                <a:cubicBezTo>
                  <a:pt x="2091" y="15568"/>
                  <a:pt x="2056" y="14749"/>
                  <a:pt x="2056" y="13868"/>
                </a:cubicBezTo>
                <a:cubicBezTo>
                  <a:pt x="1794" y="13676"/>
                  <a:pt x="1499" y="13481"/>
                  <a:pt x="1203" y="13244"/>
                </a:cubicBezTo>
                <a:cubicBezTo>
                  <a:pt x="1047" y="13137"/>
                  <a:pt x="908" y="13029"/>
                  <a:pt x="769" y="12900"/>
                </a:cubicBezTo>
                <a:cubicBezTo>
                  <a:pt x="438" y="12556"/>
                  <a:pt x="403" y="12192"/>
                  <a:pt x="734" y="11825"/>
                </a:cubicBezTo>
                <a:cubicBezTo>
                  <a:pt x="1064" y="11437"/>
                  <a:pt x="1430" y="11052"/>
                  <a:pt x="1796" y="10664"/>
                </a:cubicBezTo>
                <a:cubicBezTo>
                  <a:pt x="2389" y="10064"/>
                  <a:pt x="2979" y="9483"/>
                  <a:pt x="3640" y="8816"/>
                </a:cubicBezTo>
                <a:cubicBezTo>
                  <a:pt x="3258" y="8600"/>
                  <a:pt x="2927" y="8364"/>
                  <a:pt x="2578" y="8151"/>
                </a:cubicBezTo>
                <a:cubicBezTo>
                  <a:pt x="1829" y="7722"/>
                  <a:pt x="1097" y="7314"/>
                  <a:pt x="368" y="6862"/>
                </a:cubicBezTo>
                <a:cubicBezTo>
                  <a:pt x="-102" y="6583"/>
                  <a:pt x="-119" y="6067"/>
                  <a:pt x="299" y="5682"/>
                </a:cubicBezTo>
                <a:cubicBezTo>
                  <a:pt x="873" y="5166"/>
                  <a:pt x="1465" y="4693"/>
                  <a:pt x="2039" y="4177"/>
                </a:cubicBezTo>
                <a:cubicBezTo>
                  <a:pt x="3397" y="2996"/>
                  <a:pt x="4755" y="1792"/>
                  <a:pt x="6113" y="609"/>
                </a:cubicBezTo>
                <a:cubicBezTo>
                  <a:pt x="6583" y="180"/>
                  <a:pt x="6705" y="157"/>
                  <a:pt x="7209" y="565"/>
                </a:cubicBezTo>
                <a:cubicBezTo>
                  <a:pt x="8044" y="1230"/>
                  <a:pt x="8897" y="1898"/>
                  <a:pt x="9749" y="2562"/>
                </a:cubicBezTo>
                <a:cubicBezTo>
                  <a:pt x="9941" y="2714"/>
                  <a:pt x="10151" y="2863"/>
                  <a:pt x="10375" y="3014"/>
                </a:cubicBezTo>
                <a:cubicBezTo>
                  <a:pt x="10671" y="2778"/>
                  <a:pt x="10949" y="2542"/>
                  <a:pt x="11247" y="2326"/>
                </a:cubicBezTo>
                <a:cubicBezTo>
                  <a:pt x="12099" y="1638"/>
                  <a:pt x="12952" y="973"/>
                  <a:pt x="13823" y="285"/>
                </a:cubicBezTo>
                <a:cubicBezTo>
                  <a:pt x="13998" y="134"/>
                  <a:pt x="14205" y="49"/>
                  <a:pt x="14432" y="6"/>
                </a:cubicBezTo>
                <a:cubicBezTo>
                  <a:pt x="14659" y="-15"/>
                  <a:pt x="14867" y="26"/>
                  <a:pt x="15077" y="134"/>
                </a:cubicBezTo>
                <a:cubicBezTo>
                  <a:pt x="17235" y="1143"/>
                  <a:pt x="19150" y="2627"/>
                  <a:pt x="21011" y="4216"/>
                </a:cubicBezTo>
                <a:cubicBezTo>
                  <a:pt x="21481" y="4603"/>
                  <a:pt x="21481" y="4947"/>
                  <a:pt x="21238" y="5592"/>
                </a:cubicBezTo>
                <a:cubicBezTo>
                  <a:pt x="21046" y="6064"/>
                  <a:pt x="20751" y="6364"/>
                  <a:pt x="20385" y="6601"/>
                </a:cubicBezTo>
                <a:cubicBezTo>
                  <a:pt x="19549" y="7181"/>
                  <a:pt x="18713" y="7740"/>
                  <a:pt x="17828" y="8321"/>
                </a:cubicBezTo>
                <a:cubicBezTo>
                  <a:pt x="17915" y="8428"/>
                  <a:pt x="18002" y="8536"/>
                  <a:pt x="18090" y="8621"/>
                </a:cubicBezTo>
                <a:cubicBezTo>
                  <a:pt x="18994" y="9458"/>
                  <a:pt x="19901" y="10277"/>
                  <a:pt x="20822" y="11114"/>
                </a:cubicBezTo>
                <a:cubicBezTo>
                  <a:pt x="21396" y="11609"/>
                  <a:pt x="21360" y="12425"/>
                  <a:pt x="20718" y="12834"/>
                </a:cubicBezTo>
                <a:cubicBezTo>
                  <a:pt x="20073" y="13306"/>
                  <a:pt x="19412" y="13694"/>
                  <a:pt x="18716" y="14122"/>
                </a:cubicBezTo>
                <a:close/>
                <a:moveTo>
                  <a:pt x="5395" y="8780"/>
                </a:moveTo>
                <a:cubicBezTo>
                  <a:pt x="5499" y="8865"/>
                  <a:pt x="5587" y="8932"/>
                  <a:pt x="5691" y="8996"/>
                </a:cubicBezTo>
                <a:cubicBezTo>
                  <a:pt x="7188" y="9833"/>
                  <a:pt x="8701" y="10652"/>
                  <a:pt x="10182" y="11509"/>
                </a:cubicBezTo>
                <a:cubicBezTo>
                  <a:pt x="10565" y="11725"/>
                  <a:pt x="10827" y="11681"/>
                  <a:pt x="11174" y="11445"/>
                </a:cubicBezTo>
                <a:cubicBezTo>
                  <a:pt x="12706" y="10413"/>
                  <a:pt x="14237" y="9424"/>
                  <a:pt x="15769" y="8416"/>
                </a:cubicBezTo>
                <a:cubicBezTo>
                  <a:pt x="15804" y="8395"/>
                  <a:pt x="15804" y="8331"/>
                  <a:pt x="15838" y="8287"/>
                </a:cubicBezTo>
                <a:cubicBezTo>
                  <a:pt x="14305" y="6934"/>
                  <a:pt x="12671" y="5879"/>
                  <a:pt x="11051" y="4806"/>
                </a:cubicBezTo>
                <a:cubicBezTo>
                  <a:pt x="10860" y="4678"/>
                  <a:pt x="10721" y="4721"/>
                  <a:pt x="10529" y="4850"/>
                </a:cubicBezTo>
                <a:cubicBezTo>
                  <a:pt x="8928" y="6097"/>
                  <a:pt x="7292" y="7299"/>
                  <a:pt x="5674" y="8523"/>
                </a:cubicBezTo>
                <a:cubicBezTo>
                  <a:pt x="5622" y="8611"/>
                  <a:pt x="5535" y="8675"/>
                  <a:pt x="5395" y="8780"/>
                </a:cubicBezTo>
                <a:close/>
                <a:moveTo>
                  <a:pt x="11157" y="3538"/>
                </a:moveTo>
                <a:cubicBezTo>
                  <a:pt x="11419" y="3710"/>
                  <a:pt x="11575" y="3818"/>
                  <a:pt x="11731" y="3902"/>
                </a:cubicBezTo>
                <a:cubicBezTo>
                  <a:pt x="12898" y="4655"/>
                  <a:pt x="14064" y="5407"/>
                  <a:pt x="15231" y="6180"/>
                </a:cubicBezTo>
                <a:cubicBezTo>
                  <a:pt x="15769" y="6524"/>
                  <a:pt x="16274" y="6888"/>
                  <a:pt x="16780" y="7276"/>
                </a:cubicBezTo>
                <a:cubicBezTo>
                  <a:pt x="16988" y="7427"/>
                  <a:pt x="17146" y="7404"/>
                  <a:pt x="17337" y="7276"/>
                </a:cubicBezTo>
                <a:cubicBezTo>
                  <a:pt x="17875" y="6888"/>
                  <a:pt x="18399" y="6524"/>
                  <a:pt x="18921" y="6136"/>
                </a:cubicBezTo>
                <a:cubicBezTo>
                  <a:pt x="19269" y="5879"/>
                  <a:pt x="19599" y="5599"/>
                  <a:pt x="19965" y="5299"/>
                </a:cubicBezTo>
                <a:cubicBezTo>
                  <a:pt x="19861" y="5191"/>
                  <a:pt x="19791" y="5127"/>
                  <a:pt x="19722" y="5063"/>
                </a:cubicBezTo>
                <a:cubicBezTo>
                  <a:pt x="18189" y="3558"/>
                  <a:pt x="16484" y="2442"/>
                  <a:pt x="14692" y="1474"/>
                </a:cubicBezTo>
                <a:cubicBezTo>
                  <a:pt x="14623" y="1430"/>
                  <a:pt x="14536" y="1410"/>
                  <a:pt x="14449" y="1410"/>
                </a:cubicBezTo>
                <a:cubicBezTo>
                  <a:pt x="14361" y="1410"/>
                  <a:pt x="14274" y="1453"/>
                  <a:pt x="14205" y="1494"/>
                </a:cubicBezTo>
                <a:cubicBezTo>
                  <a:pt x="13214" y="2139"/>
                  <a:pt x="12222" y="2806"/>
                  <a:pt x="11159" y="3535"/>
                </a:cubicBezTo>
                <a:lnTo>
                  <a:pt x="11159" y="3535"/>
                </a:lnTo>
                <a:close/>
                <a:moveTo>
                  <a:pt x="4404" y="7987"/>
                </a:moveTo>
                <a:cubicBezTo>
                  <a:pt x="6789" y="6267"/>
                  <a:pt x="9190" y="4313"/>
                  <a:pt x="9469" y="3818"/>
                </a:cubicBezTo>
                <a:lnTo>
                  <a:pt x="6737" y="1561"/>
                </a:lnTo>
                <a:lnTo>
                  <a:pt x="1289" y="6418"/>
                </a:lnTo>
                <a:lnTo>
                  <a:pt x="4404" y="7987"/>
                </a:lnTo>
                <a:close/>
                <a:moveTo>
                  <a:pt x="16936" y="9299"/>
                </a:moveTo>
                <a:cubicBezTo>
                  <a:pt x="15091" y="10202"/>
                  <a:pt x="13455" y="11535"/>
                  <a:pt x="11679" y="12651"/>
                </a:cubicBezTo>
                <a:lnTo>
                  <a:pt x="14794" y="15229"/>
                </a:lnTo>
                <a:lnTo>
                  <a:pt x="19755" y="12092"/>
                </a:lnTo>
                <a:lnTo>
                  <a:pt x="16936" y="9299"/>
                </a:lnTo>
                <a:close/>
                <a:moveTo>
                  <a:pt x="4316" y="9406"/>
                </a:moveTo>
                <a:lnTo>
                  <a:pt x="1950" y="12264"/>
                </a:lnTo>
                <a:lnTo>
                  <a:pt x="6389" y="15465"/>
                </a:lnTo>
                <a:lnTo>
                  <a:pt x="9610" y="12628"/>
                </a:lnTo>
                <a:lnTo>
                  <a:pt x="4318" y="9404"/>
                </a:lnTo>
                <a:close/>
                <a:moveTo>
                  <a:pt x="10078" y="13619"/>
                </a:moveTo>
                <a:cubicBezTo>
                  <a:pt x="10043" y="13640"/>
                  <a:pt x="10009" y="13640"/>
                  <a:pt x="9974" y="13663"/>
                </a:cubicBezTo>
                <a:cubicBezTo>
                  <a:pt x="9086" y="14566"/>
                  <a:pt x="8163" y="15467"/>
                  <a:pt x="7294" y="16392"/>
                </a:cubicBezTo>
                <a:cubicBezTo>
                  <a:pt x="6807" y="16928"/>
                  <a:pt x="6283" y="16951"/>
                  <a:pt x="5728" y="16648"/>
                </a:cubicBezTo>
                <a:cubicBezTo>
                  <a:pt x="5589" y="16564"/>
                  <a:pt x="5449" y="16476"/>
                  <a:pt x="5327" y="16348"/>
                </a:cubicBezTo>
                <a:cubicBezTo>
                  <a:pt x="4734" y="15876"/>
                  <a:pt x="4144" y="15403"/>
                  <a:pt x="3551" y="14931"/>
                </a:cubicBezTo>
                <a:cubicBezTo>
                  <a:pt x="3428" y="14823"/>
                  <a:pt x="3289" y="14759"/>
                  <a:pt x="3081" y="14631"/>
                </a:cubicBezTo>
                <a:cubicBezTo>
                  <a:pt x="3150" y="15254"/>
                  <a:pt x="3256" y="15791"/>
                  <a:pt x="3256" y="16327"/>
                </a:cubicBezTo>
                <a:cubicBezTo>
                  <a:pt x="3272" y="16736"/>
                  <a:pt x="3412" y="16928"/>
                  <a:pt x="3726" y="17080"/>
                </a:cubicBezTo>
                <a:cubicBezTo>
                  <a:pt x="5641" y="17940"/>
                  <a:pt x="7537" y="18820"/>
                  <a:pt x="9452" y="19701"/>
                </a:cubicBezTo>
                <a:cubicBezTo>
                  <a:pt x="9627" y="19785"/>
                  <a:pt x="9835" y="19829"/>
                  <a:pt x="10097" y="19916"/>
                </a:cubicBezTo>
                <a:lnTo>
                  <a:pt x="10080" y="13619"/>
                </a:lnTo>
                <a:lnTo>
                  <a:pt x="10080" y="13619"/>
                </a:lnTo>
                <a:close/>
                <a:moveTo>
                  <a:pt x="17859" y="14736"/>
                </a:moveTo>
                <a:cubicBezTo>
                  <a:pt x="17790" y="14756"/>
                  <a:pt x="17720" y="14779"/>
                  <a:pt x="17651" y="14779"/>
                </a:cubicBezTo>
                <a:cubicBezTo>
                  <a:pt x="16763" y="15339"/>
                  <a:pt x="15859" y="15876"/>
                  <a:pt x="14971" y="16476"/>
                </a:cubicBezTo>
                <a:cubicBezTo>
                  <a:pt x="14709" y="16648"/>
                  <a:pt x="14465" y="16692"/>
                  <a:pt x="14222" y="16520"/>
                </a:cubicBezTo>
                <a:cubicBezTo>
                  <a:pt x="13995" y="16369"/>
                  <a:pt x="13788" y="16220"/>
                  <a:pt x="13577" y="16048"/>
                </a:cubicBezTo>
                <a:cubicBezTo>
                  <a:pt x="12881" y="15424"/>
                  <a:pt x="12184" y="14800"/>
                  <a:pt x="11490" y="14179"/>
                </a:cubicBezTo>
                <a:cubicBezTo>
                  <a:pt x="11367" y="14071"/>
                  <a:pt x="11247" y="13963"/>
                  <a:pt x="11037" y="13814"/>
                </a:cubicBezTo>
                <a:cubicBezTo>
                  <a:pt x="11141" y="15963"/>
                  <a:pt x="11159" y="18004"/>
                  <a:pt x="11280" y="20088"/>
                </a:cubicBezTo>
                <a:cubicBezTo>
                  <a:pt x="11698" y="19852"/>
                  <a:pt x="12045" y="19660"/>
                  <a:pt x="12376" y="19465"/>
                </a:cubicBezTo>
                <a:cubicBezTo>
                  <a:pt x="14116" y="18456"/>
                  <a:pt x="15875" y="17467"/>
                  <a:pt x="17616" y="16456"/>
                </a:cubicBezTo>
                <a:cubicBezTo>
                  <a:pt x="17871" y="16312"/>
                  <a:pt x="17986" y="16061"/>
                  <a:pt x="17963" y="15704"/>
                </a:cubicBezTo>
                <a:cubicBezTo>
                  <a:pt x="17911" y="15403"/>
                  <a:pt x="17894" y="15080"/>
                  <a:pt x="17859" y="14736"/>
                </a:cubicBezTo>
                <a:lnTo>
                  <a:pt x="17859" y="147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0" name="Google Shape;2250;p40"/>
          <p:cNvSpPr/>
          <p:nvPr/>
        </p:nvSpPr>
        <p:spPr>
          <a:xfrm>
            <a:off x="7219673" y="3027838"/>
            <a:ext cx="169791" cy="245194"/>
          </a:xfrm>
          <a:custGeom>
            <a:rect b="b" l="l" r="r" t="t"/>
            <a:pathLst>
              <a:path extrusionOk="0" h="21565" w="21479">
                <a:moveTo>
                  <a:pt x="17692" y="5255"/>
                </a:moveTo>
                <a:cubicBezTo>
                  <a:pt x="18177" y="5217"/>
                  <a:pt x="18659" y="5199"/>
                  <a:pt x="19144" y="5181"/>
                </a:cubicBezTo>
                <a:cubicBezTo>
                  <a:pt x="19334" y="5181"/>
                  <a:pt x="19520" y="5163"/>
                  <a:pt x="19736" y="5163"/>
                </a:cubicBezTo>
                <a:cubicBezTo>
                  <a:pt x="20568" y="5125"/>
                  <a:pt x="21108" y="4826"/>
                  <a:pt x="21214" y="4321"/>
                </a:cubicBezTo>
                <a:cubicBezTo>
                  <a:pt x="21564" y="2938"/>
                  <a:pt x="21564" y="1815"/>
                  <a:pt x="21239" y="769"/>
                </a:cubicBezTo>
                <a:cubicBezTo>
                  <a:pt x="21079" y="246"/>
                  <a:pt x="20594" y="-35"/>
                  <a:pt x="19867" y="3"/>
                </a:cubicBezTo>
                <a:cubicBezTo>
                  <a:pt x="19141" y="41"/>
                  <a:pt x="18415" y="41"/>
                  <a:pt x="17714" y="59"/>
                </a:cubicBezTo>
                <a:cubicBezTo>
                  <a:pt x="15886" y="97"/>
                  <a:pt x="14003" y="133"/>
                  <a:pt x="12175" y="340"/>
                </a:cubicBezTo>
                <a:cubicBezTo>
                  <a:pt x="8948" y="695"/>
                  <a:pt x="6876" y="2136"/>
                  <a:pt x="6445" y="4361"/>
                </a:cubicBezTo>
                <a:cubicBezTo>
                  <a:pt x="6339" y="5016"/>
                  <a:pt x="6285" y="5653"/>
                  <a:pt x="6285" y="6307"/>
                </a:cubicBezTo>
                <a:cubicBezTo>
                  <a:pt x="6285" y="6569"/>
                  <a:pt x="6259" y="6830"/>
                  <a:pt x="6230" y="7094"/>
                </a:cubicBezTo>
                <a:cubicBezTo>
                  <a:pt x="6204" y="7281"/>
                  <a:pt x="6230" y="7487"/>
                  <a:pt x="6230" y="7692"/>
                </a:cubicBezTo>
                <a:lnTo>
                  <a:pt x="6230" y="7916"/>
                </a:lnTo>
                <a:cubicBezTo>
                  <a:pt x="5934" y="7933"/>
                  <a:pt x="5639" y="7933"/>
                  <a:pt x="5369" y="7933"/>
                </a:cubicBezTo>
                <a:cubicBezTo>
                  <a:pt x="4643" y="7951"/>
                  <a:pt x="3997" y="7971"/>
                  <a:pt x="3325" y="7989"/>
                </a:cubicBezTo>
                <a:lnTo>
                  <a:pt x="3030" y="8007"/>
                </a:lnTo>
                <a:cubicBezTo>
                  <a:pt x="2438" y="8025"/>
                  <a:pt x="1873" y="8045"/>
                  <a:pt x="1281" y="8119"/>
                </a:cubicBezTo>
                <a:cubicBezTo>
                  <a:pt x="449" y="8213"/>
                  <a:pt x="125" y="8456"/>
                  <a:pt x="99" y="9017"/>
                </a:cubicBezTo>
                <a:cubicBezTo>
                  <a:pt x="44" y="9933"/>
                  <a:pt x="-36" y="10998"/>
                  <a:pt x="19" y="12046"/>
                </a:cubicBezTo>
                <a:cubicBezTo>
                  <a:pt x="44" y="12944"/>
                  <a:pt x="610" y="13317"/>
                  <a:pt x="2008" y="13337"/>
                </a:cubicBezTo>
                <a:cubicBezTo>
                  <a:pt x="2573" y="13355"/>
                  <a:pt x="3164" y="13337"/>
                  <a:pt x="3701" y="13320"/>
                </a:cubicBezTo>
                <a:cubicBezTo>
                  <a:pt x="4051" y="13302"/>
                  <a:pt x="4427" y="13302"/>
                  <a:pt x="4778" y="13302"/>
                </a:cubicBezTo>
                <a:cubicBezTo>
                  <a:pt x="4993" y="13302"/>
                  <a:pt x="5208" y="13320"/>
                  <a:pt x="5398" y="13340"/>
                </a:cubicBezTo>
                <a:cubicBezTo>
                  <a:pt x="5452" y="13340"/>
                  <a:pt x="5504" y="13340"/>
                  <a:pt x="5558" y="13357"/>
                </a:cubicBezTo>
                <a:cubicBezTo>
                  <a:pt x="5576" y="13383"/>
                  <a:pt x="5594" y="13401"/>
                  <a:pt x="5613" y="13413"/>
                </a:cubicBezTo>
                <a:cubicBezTo>
                  <a:pt x="5639" y="13451"/>
                  <a:pt x="5668" y="13469"/>
                  <a:pt x="5668" y="13525"/>
                </a:cubicBezTo>
                <a:cubicBezTo>
                  <a:pt x="5693" y="15620"/>
                  <a:pt x="5693" y="17845"/>
                  <a:pt x="5693" y="20106"/>
                </a:cubicBezTo>
                <a:cubicBezTo>
                  <a:pt x="5693" y="21192"/>
                  <a:pt x="6069" y="21453"/>
                  <a:pt x="7602" y="21509"/>
                </a:cubicBezTo>
                <a:cubicBezTo>
                  <a:pt x="8865" y="21547"/>
                  <a:pt x="10131" y="21565"/>
                  <a:pt x="11368" y="21565"/>
                </a:cubicBezTo>
                <a:lnTo>
                  <a:pt x="11988" y="21565"/>
                </a:lnTo>
                <a:cubicBezTo>
                  <a:pt x="13791" y="21565"/>
                  <a:pt x="14141" y="21304"/>
                  <a:pt x="14357" y="19995"/>
                </a:cubicBezTo>
                <a:cubicBezTo>
                  <a:pt x="14411" y="19751"/>
                  <a:pt x="14411" y="19508"/>
                  <a:pt x="14411" y="19266"/>
                </a:cubicBezTo>
                <a:cubicBezTo>
                  <a:pt x="14437" y="17939"/>
                  <a:pt x="14437" y="16554"/>
                  <a:pt x="14466" y="15245"/>
                </a:cubicBezTo>
                <a:lnTo>
                  <a:pt x="14466" y="13655"/>
                </a:lnTo>
                <a:lnTo>
                  <a:pt x="17560" y="13655"/>
                </a:lnTo>
                <a:cubicBezTo>
                  <a:pt x="18582" y="13655"/>
                  <a:pt x="19308" y="13317"/>
                  <a:pt x="19633" y="12701"/>
                </a:cubicBezTo>
                <a:cubicBezTo>
                  <a:pt x="20118" y="11785"/>
                  <a:pt x="20574" y="10755"/>
                  <a:pt x="21031" y="9616"/>
                </a:cubicBezTo>
                <a:cubicBezTo>
                  <a:pt x="21166" y="9316"/>
                  <a:pt x="21085" y="9055"/>
                  <a:pt x="20896" y="8867"/>
                </a:cubicBezTo>
                <a:cubicBezTo>
                  <a:pt x="20680" y="8680"/>
                  <a:pt x="20304" y="8568"/>
                  <a:pt x="19848" y="8550"/>
                </a:cubicBezTo>
                <a:cubicBezTo>
                  <a:pt x="19016" y="8550"/>
                  <a:pt x="18155" y="8568"/>
                  <a:pt x="17348" y="8588"/>
                </a:cubicBezTo>
                <a:cubicBezTo>
                  <a:pt x="16918" y="8606"/>
                  <a:pt x="16487" y="8606"/>
                  <a:pt x="16085" y="8626"/>
                </a:cubicBezTo>
                <a:lnTo>
                  <a:pt x="14822" y="8626"/>
                </a:lnTo>
                <a:cubicBezTo>
                  <a:pt x="14797" y="8588"/>
                  <a:pt x="14768" y="8532"/>
                  <a:pt x="14768" y="8494"/>
                </a:cubicBezTo>
                <a:cubicBezTo>
                  <a:pt x="14713" y="8400"/>
                  <a:pt x="14713" y="8307"/>
                  <a:pt x="14687" y="8233"/>
                </a:cubicBezTo>
                <a:cubicBezTo>
                  <a:pt x="14633" y="8065"/>
                  <a:pt x="14633" y="7916"/>
                  <a:pt x="14662" y="7746"/>
                </a:cubicBezTo>
                <a:cubicBezTo>
                  <a:pt x="14771" y="6305"/>
                  <a:pt x="15012" y="5483"/>
                  <a:pt x="17702" y="5259"/>
                </a:cubicBezTo>
                <a:close/>
                <a:moveTo>
                  <a:pt x="18312" y="10172"/>
                </a:moveTo>
                <a:lnTo>
                  <a:pt x="17560" y="12042"/>
                </a:lnTo>
                <a:lnTo>
                  <a:pt x="16754" y="12060"/>
                </a:lnTo>
                <a:cubicBezTo>
                  <a:pt x="16133" y="12077"/>
                  <a:pt x="15491" y="12077"/>
                  <a:pt x="14871" y="12098"/>
                </a:cubicBezTo>
                <a:cubicBezTo>
                  <a:pt x="12371" y="12136"/>
                  <a:pt x="12046" y="12359"/>
                  <a:pt x="11940" y="14043"/>
                </a:cubicBezTo>
                <a:cubicBezTo>
                  <a:pt x="11860" y="15185"/>
                  <a:pt x="11860" y="16362"/>
                  <a:pt x="11860" y="17484"/>
                </a:cubicBezTo>
                <a:cubicBezTo>
                  <a:pt x="11860" y="17971"/>
                  <a:pt x="11860" y="18437"/>
                  <a:pt x="11834" y="18904"/>
                </a:cubicBezTo>
                <a:lnTo>
                  <a:pt x="11834" y="20064"/>
                </a:lnTo>
                <a:cubicBezTo>
                  <a:pt x="10677" y="20196"/>
                  <a:pt x="9630" y="20158"/>
                  <a:pt x="8499" y="20102"/>
                </a:cubicBezTo>
                <a:cubicBezTo>
                  <a:pt x="8364" y="20102"/>
                  <a:pt x="8258" y="20084"/>
                  <a:pt x="8123" y="20084"/>
                </a:cubicBezTo>
                <a:cubicBezTo>
                  <a:pt x="8123" y="20046"/>
                  <a:pt x="8097" y="19990"/>
                  <a:pt x="8097" y="19972"/>
                </a:cubicBezTo>
                <a:cubicBezTo>
                  <a:pt x="8042" y="19861"/>
                  <a:pt x="8042" y="19711"/>
                  <a:pt x="8042" y="19599"/>
                </a:cubicBezTo>
                <a:cubicBezTo>
                  <a:pt x="7988" y="18795"/>
                  <a:pt x="7988" y="18029"/>
                  <a:pt x="7962" y="17224"/>
                </a:cubicBezTo>
                <a:cubicBezTo>
                  <a:pt x="7907" y="15915"/>
                  <a:pt x="7856" y="14550"/>
                  <a:pt x="7801" y="13223"/>
                </a:cubicBezTo>
                <a:cubicBezTo>
                  <a:pt x="7747" y="12102"/>
                  <a:pt x="7371" y="11876"/>
                  <a:pt x="5648" y="11896"/>
                </a:cubicBezTo>
                <a:cubicBezTo>
                  <a:pt x="4842" y="11914"/>
                  <a:pt x="4061" y="11934"/>
                  <a:pt x="3229" y="11970"/>
                </a:cubicBezTo>
                <a:cubicBezTo>
                  <a:pt x="2907" y="11988"/>
                  <a:pt x="2583" y="12008"/>
                  <a:pt x="2233" y="12008"/>
                </a:cubicBezTo>
                <a:lnTo>
                  <a:pt x="2233" y="9671"/>
                </a:lnTo>
                <a:cubicBezTo>
                  <a:pt x="2313" y="9654"/>
                  <a:pt x="2393" y="9654"/>
                  <a:pt x="2474" y="9634"/>
                </a:cubicBezTo>
                <a:cubicBezTo>
                  <a:pt x="2715" y="9596"/>
                  <a:pt x="2959" y="9596"/>
                  <a:pt x="3200" y="9578"/>
                </a:cubicBezTo>
                <a:cubicBezTo>
                  <a:pt x="3630" y="9560"/>
                  <a:pt x="4087" y="9560"/>
                  <a:pt x="4492" y="9560"/>
                </a:cubicBezTo>
                <a:cubicBezTo>
                  <a:pt x="5112" y="9542"/>
                  <a:pt x="5754" y="9542"/>
                  <a:pt x="6400" y="9522"/>
                </a:cubicBezTo>
                <a:cubicBezTo>
                  <a:pt x="7988" y="9448"/>
                  <a:pt x="8309" y="9240"/>
                  <a:pt x="8309" y="8139"/>
                </a:cubicBezTo>
                <a:lnTo>
                  <a:pt x="8309" y="5615"/>
                </a:lnTo>
                <a:cubicBezTo>
                  <a:pt x="8335" y="5277"/>
                  <a:pt x="8364" y="4960"/>
                  <a:pt x="8470" y="4623"/>
                </a:cubicBezTo>
                <a:lnTo>
                  <a:pt x="8524" y="4435"/>
                </a:lnTo>
                <a:cubicBezTo>
                  <a:pt x="8820" y="2994"/>
                  <a:pt x="10112" y="2116"/>
                  <a:pt x="12451" y="1723"/>
                </a:cubicBezTo>
                <a:lnTo>
                  <a:pt x="12612" y="1685"/>
                </a:lnTo>
                <a:cubicBezTo>
                  <a:pt x="12882" y="1629"/>
                  <a:pt x="13148" y="1591"/>
                  <a:pt x="13444" y="1591"/>
                </a:cubicBezTo>
                <a:cubicBezTo>
                  <a:pt x="14816" y="1573"/>
                  <a:pt x="16159" y="1573"/>
                  <a:pt x="17586" y="1573"/>
                </a:cubicBezTo>
                <a:lnTo>
                  <a:pt x="18958" y="1573"/>
                </a:lnTo>
                <a:cubicBezTo>
                  <a:pt x="19228" y="2302"/>
                  <a:pt x="19093" y="3032"/>
                  <a:pt x="18903" y="3669"/>
                </a:cubicBezTo>
                <a:cubicBezTo>
                  <a:pt x="18714" y="3707"/>
                  <a:pt x="18527" y="3707"/>
                  <a:pt x="18338" y="3743"/>
                </a:cubicBezTo>
                <a:cubicBezTo>
                  <a:pt x="17853" y="3798"/>
                  <a:pt x="17371" y="3854"/>
                  <a:pt x="16885" y="3930"/>
                </a:cubicBezTo>
                <a:cubicBezTo>
                  <a:pt x="14222" y="4303"/>
                  <a:pt x="13039" y="5221"/>
                  <a:pt x="12743" y="7091"/>
                </a:cubicBezTo>
                <a:cubicBezTo>
                  <a:pt x="12718" y="7203"/>
                  <a:pt x="12689" y="7297"/>
                  <a:pt x="12689" y="7391"/>
                </a:cubicBezTo>
                <a:cubicBezTo>
                  <a:pt x="12608" y="7895"/>
                  <a:pt x="12528" y="8400"/>
                  <a:pt x="12499" y="8905"/>
                </a:cubicBezTo>
                <a:cubicBezTo>
                  <a:pt x="12473" y="9783"/>
                  <a:pt x="12904" y="10103"/>
                  <a:pt x="14193" y="10158"/>
                </a:cubicBezTo>
                <a:cubicBezTo>
                  <a:pt x="14919" y="10176"/>
                  <a:pt x="15645" y="10176"/>
                  <a:pt x="16346" y="10158"/>
                </a:cubicBezTo>
                <a:cubicBezTo>
                  <a:pt x="16722" y="10158"/>
                  <a:pt x="17152" y="10141"/>
                  <a:pt x="17528" y="10141"/>
                </a:cubicBezTo>
                <a:cubicBezTo>
                  <a:pt x="17718" y="10141"/>
                  <a:pt x="17933" y="10158"/>
                  <a:pt x="18119" y="10179"/>
                </a:cubicBezTo>
                <a:cubicBezTo>
                  <a:pt x="18145" y="10161"/>
                  <a:pt x="18225" y="10179"/>
                  <a:pt x="18309" y="10179"/>
                </a:cubicBezTo>
                <a:lnTo>
                  <a:pt x="18309" y="101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1" name="Google Shape;2251;p40"/>
          <p:cNvSpPr/>
          <p:nvPr/>
        </p:nvSpPr>
        <p:spPr>
          <a:xfrm>
            <a:off x="7504583" y="3016624"/>
            <a:ext cx="270321" cy="267624"/>
          </a:xfrm>
          <a:custGeom>
            <a:rect b="b" l="l" r="r" t="t"/>
            <a:pathLst>
              <a:path extrusionOk="0" h="21600" w="21501">
                <a:moveTo>
                  <a:pt x="21424" y="13211"/>
                </a:moveTo>
                <a:lnTo>
                  <a:pt x="21424" y="10396"/>
                </a:lnTo>
                <a:cubicBezTo>
                  <a:pt x="21424" y="9537"/>
                  <a:pt x="21390" y="8680"/>
                  <a:pt x="21357" y="7840"/>
                </a:cubicBezTo>
                <a:lnTo>
                  <a:pt x="21341" y="7309"/>
                </a:lnTo>
                <a:cubicBezTo>
                  <a:pt x="21341" y="7104"/>
                  <a:pt x="21325" y="6897"/>
                  <a:pt x="21325" y="6692"/>
                </a:cubicBezTo>
                <a:cubicBezTo>
                  <a:pt x="21309" y="6023"/>
                  <a:pt x="21291" y="5336"/>
                  <a:pt x="21224" y="4685"/>
                </a:cubicBezTo>
                <a:cubicBezTo>
                  <a:pt x="21157" y="4016"/>
                  <a:pt x="21038" y="3329"/>
                  <a:pt x="20852" y="2677"/>
                </a:cubicBezTo>
                <a:cubicBezTo>
                  <a:pt x="20329" y="841"/>
                  <a:pt x="18603" y="0"/>
                  <a:pt x="17234" y="0"/>
                </a:cubicBezTo>
                <a:lnTo>
                  <a:pt x="17199" y="0"/>
                </a:lnTo>
                <a:cubicBezTo>
                  <a:pt x="14746" y="16"/>
                  <a:pt x="12261" y="86"/>
                  <a:pt x="9843" y="154"/>
                </a:cubicBezTo>
                <a:cubicBezTo>
                  <a:pt x="8996" y="189"/>
                  <a:pt x="8152" y="189"/>
                  <a:pt x="7324" y="221"/>
                </a:cubicBezTo>
                <a:lnTo>
                  <a:pt x="6851" y="238"/>
                </a:lnTo>
                <a:cubicBezTo>
                  <a:pt x="5903" y="273"/>
                  <a:pt x="4923" y="273"/>
                  <a:pt x="3960" y="340"/>
                </a:cubicBezTo>
                <a:cubicBezTo>
                  <a:pt x="2218" y="443"/>
                  <a:pt x="1068" y="1164"/>
                  <a:pt x="426" y="2554"/>
                </a:cubicBezTo>
                <a:cubicBezTo>
                  <a:pt x="240" y="2950"/>
                  <a:pt x="121" y="3379"/>
                  <a:pt x="105" y="3823"/>
                </a:cubicBezTo>
                <a:cubicBezTo>
                  <a:pt x="-65" y="7050"/>
                  <a:pt x="4" y="10345"/>
                  <a:pt x="89" y="13518"/>
                </a:cubicBezTo>
                <a:cubicBezTo>
                  <a:pt x="105" y="13931"/>
                  <a:pt x="105" y="14324"/>
                  <a:pt x="123" y="14736"/>
                </a:cubicBezTo>
                <a:lnTo>
                  <a:pt x="123" y="15027"/>
                </a:lnTo>
                <a:cubicBezTo>
                  <a:pt x="139" y="15903"/>
                  <a:pt x="157" y="16813"/>
                  <a:pt x="157" y="17686"/>
                </a:cubicBezTo>
                <a:cubicBezTo>
                  <a:pt x="173" y="19523"/>
                  <a:pt x="1729" y="21221"/>
                  <a:pt x="3505" y="21358"/>
                </a:cubicBezTo>
                <a:cubicBezTo>
                  <a:pt x="3895" y="21393"/>
                  <a:pt x="4283" y="21374"/>
                  <a:pt x="4673" y="21358"/>
                </a:cubicBezTo>
                <a:cubicBezTo>
                  <a:pt x="4927" y="21342"/>
                  <a:pt x="5196" y="21342"/>
                  <a:pt x="5467" y="21342"/>
                </a:cubicBezTo>
                <a:cubicBezTo>
                  <a:pt x="6635" y="21358"/>
                  <a:pt x="7835" y="21377"/>
                  <a:pt x="8968" y="21393"/>
                </a:cubicBezTo>
                <a:cubicBezTo>
                  <a:pt x="9627" y="21409"/>
                  <a:pt x="10271" y="21428"/>
                  <a:pt x="10930" y="21428"/>
                </a:cubicBezTo>
                <a:cubicBezTo>
                  <a:pt x="11403" y="21444"/>
                  <a:pt x="11859" y="21444"/>
                  <a:pt x="12350" y="21463"/>
                </a:cubicBezTo>
                <a:cubicBezTo>
                  <a:pt x="13179" y="21479"/>
                  <a:pt x="14025" y="21497"/>
                  <a:pt x="14870" y="21497"/>
                </a:cubicBezTo>
                <a:cubicBezTo>
                  <a:pt x="15021" y="21514"/>
                  <a:pt x="15175" y="21532"/>
                  <a:pt x="15310" y="21565"/>
                </a:cubicBezTo>
                <a:cubicBezTo>
                  <a:pt x="15377" y="21582"/>
                  <a:pt x="15446" y="21600"/>
                  <a:pt x="15530" y="21600"/>
                </a:cubicBezTo>
                <a:lnTo>
                  <a:pt x="16478" y="21600"/>
                </a:lnTo>
                <a:cubicBezTo>
                  <a:pt x="16664" y="21565"/>
                  <a:pt x="16850" y="21549"/>
                  <a:pt x="17036" y="21514"/>
                </a:cubicBezTo>
                <a:cubicBezTo>
                  <a:pt x="17442" y="21463"/>
                  <a:pt x="17864" y="21411"/>
                  <a:pt x="18270" y="21325"/>
                </a:cubicBezTo>
                <a:cubicBezTo>
                  <a:pt x="20080" y="20930"/>
                  <a:pt x="21535" y="19025"/>
                  <a:pt x="21501" y="17086"/>
                </a:cubicBezTo>
                <a:cubicBezTo>
                  <a:pt x="21434" y="15817"/>
                  <a:pt x="21434" y="14494"/>
                  <a:pt x="21434" y="13207"/>
                </a:cubicBezTo>
                <a:close/>
                <a:moveTo>
                  <a:pt x="20224" y="15253"/>
                </a:moveTo>
                <a:lnTo>
                  <a:pt x="20224" y="17227"/>
                </a:lnTo>
                <a:cubicBezTo>
                  <a:pt x="20224" y="18445"/>
                  <a:pt x="19244" y="19784"/>
                  <a:pt x="18127" y="20110"/>
                </a:cubicBezTo>
                <a:cubicBezTo>
                  <a:pt x="17450" y="20315"/>
                  <a:pt x="16757" y="20419"/>
                  <a:pt x="16046" y="20436"/>
                </a:cubicBezTo>
                <a:cubicBezTo>
                  <a:pt x="15048" y="20452"/>
                  <a:pt x="14084" y="20401"/>
                  <a:pt x="13051" y="20349"/>
                </a:cubicBezTo>
                <a:cubicBezTo>
                  <a:pt x="12645" y="20333"/>
                  <a:pt x="12223" y="20315"/>
                  <a:pt x="11801" y="20298"/>
                </a:cubicBezTo>
                <a:lnTo>
                  <a:pt x="11902" y="12301"/>
                </a:lnTo>
                <a:cubicBezTo>
                  <a:pt x="12071" y="12301"/>
                  <a:pt x="12257" y="12284"/>
                  <a:pt x="12425" y="12284"/>
                </a:cubicBezTo>
                <a:cubicBezTo>
                  <a:pt x="12916" y="12268"/>
                  <a:pt x="13373" y="12249"/>
                  <a:pt x="13845" y="12249"/>
                </a:cubicBezTo>
                <a:cubicBezTo>
                  <a:pt x="14082" y="12233"/>
                  <a:pt x="14336" y="12215"/>
                  <a:pt x="14573" y="12163"/>
                </a:cubicBezTo>
                <a:cubicBezTo>
                  <a:pt x="14910" y="12096"/>
                  <a:pt x="15096" y="11872"/>
                  <a:pt x="15096" y="11563"/>
                </a:cubicBezTo>
                <a:cubicBezTo>
                  <a:pt x="15062" y="11253"/>
                  <a:pt x="14841" y="11032"/>
                  <a:pt x="14504" y="11032"/>
                </a:cubicBezTo>
                <a:lnTo>
                  <a:pt x="14504" y="11032"/>
                </a:lnTo>
                <a:cubicBezTo>
                  <a:pt x="14233" y="11032"/>
                  <a:pt x="13946" y="11048"/>
                  <a:pt x="13676" y="11067"/>
                </a:cubicBezTo>
                <a:cubicBezTo>
                  <a:pt x="13575" y="11067"/>
                  <a:pt x="13474" y="11083"/>
                  <a:pt x="13371" y="11083"/>
                </a:cubicBezTo>
                <a:cubicBezTo>
                  <a:pt x="13049" y="11099"/>
                  <a:pt x="12712" y="11118"/>
                  <a:pt x="12373" y="11118"/>
                </a:cubicBezTo>
                <a:lnTo>
                  <a:pt x="11983" y="11134"/>
                </a:lnTo>
                <a:lnTo>
                  <a:pt x="11983" y="10620"/>
                </a:lnTo>
                <a:cubicBezTo>
                  <a:pt x="11966" y="9127"/>
                  <a:pt x="11948" y="7737"/>
                  <a:pt x="12490" y="6380"/>
                </a:cubicBezTo>
                <a:cubicBezTo>
                  <a:pt x="12930" y="5248"/>
                  <a:pt x="14114" y="4699"/>
                  <a:pt x="15213" y="5092"/>
                </a:cubicBezTo>
                <a:cubicBezTo>
                  <a:pt x="15450" y="5195"/>
                  <a:pt x="15654" y="5297"/>
                  <a:pt x="15856" y="5453"/>
                </a:cubicBezTo>
                <a:cubicBezTo>
                  <a:pt x="16007" y="5556"/>
                  <a:pt x="16143" y="5642"/>
                  <a:pt x="16312" y="5712"/>
                </a:cubicBezTo>
                <a:cubicBezTo>
                  <a:pt x="16413" y="5763"/>
                  <a:pt x="16684" y="5884"/>
                  <a:pt x="16904" y="5833"/>
                </a:cubicBezTo>
                <a:cubicBezTo>
                  <a:pt x="17159" y="5765"/>
                  <a:pt x="17276" y="5523"/>
                  <a:pt x="17191" y="5181"/>
                </a:cubicBezTo>
                <a:cubicBezTo>
                  <a:pt x="17141" y="4941"/>
                  <a:pt x="17040" y="4717"/>
                  <a:pt x="16886" y="4545"/>
                </a:cubicBezTo>
                <a:cubicBezTo>
                  <a:pt x="16735" y="4356"/>
                  <a:pt x="16565" y="4203"/>
                  <a:pt x="16345" y="4082"/>
                </a:cubicBezTo>
                <a:cubicBezTo>
                  <a:pt x="15888" y="3842"/>
                  <a:pt x="15397" y="3670"/>
                  <a:pt x="14874" y="3618"/>
                </a:cubicBezTo>
                <a:cubicBezTo>
                  <a:pt x="14350" y="3584"/>
                  <a:pt x="13841" y="3635"/>
                  <a:pt x="13352" y="3807"/>
                </a:cubicBezTo>
                <a:cubicBezTo>
                  <a:pt x="12439" y="4133"/>
                  <a:pt x="11728" y="4836"/>
                  <a:pt x="11324" y="5798"/>
                </a:cubicBezTo>
                <a:cubicBezTo>
                  <a:pt x="10987" y="6657"/>
                  <a:pt x="10801" y="7565"/>
                  <a:pt x="10766" y="8492"/>
                </a:cubicBezTo>
                <a:cubicBezTo>
                  <a:pt x="10750" y="9109"/>
                  <a:pt x="10750" y="9709"/>
                  <a:pt x="10750" y="10361"/>
                </a:cubicBezTo>
                <a:lnTo>
                  <a:pt x="10750" y="11151"/>
                </a:lnTo>
                <a:lnTo>
                  <a:pt x="10463" y="11185"/>
                </a:lnTo>
                <a:cubicBezTo>
                  <a:pt x="10176" y="11220"/>
                  <a:pt x="9922" y="11220"/>
                  <a:pt x="9651" y="11253"/>
                </a:cubicBezTo>
                <a:cubicBezTo>
                  <a:pt x="9550" y="11269"/>
                  <a:pt x="9449" y="11269"/>
                  <a:pt x="9346" y="11269"/>
                </a:cubicBezTo>
                <a:lnTo>
                  <a:pt x="9144" y="11269"/>
                </a:lnTo>
                <a:cubicBezTo>
                  <a:pt x="8671" y="11286"/>
                  <a:pt x="8552" y="11544"/>
                  <a:pt x="8552" y="11768"/>
                </a:cubicBezTo>
                <a:cubicBezTo>
                  <a:pt x="8536" y="12077"/>
                  <a:pt x="8754" y="12299"/>
                  <a:pt x="9128" y="12299"/>
                </a:cubicBezTo>
                <a:cubicBezTo>
                  <a:pt x="9433" y="12315"/>
                  <a:pt x="9720" y="12299"/>
                  <a:pt x="10025" y="12299"/>
                </a:cubicBezTo>
                <a:cubicBezTo>
                  <a:pt x="10160" y="12299"/>
                  <a:pt x="10279" y="12282"/>
                  <a:pt x="10397" y="12282"/>
                </a:cubicBezTo>
                <a:lnTo>
                  <a:pt x="10667" y="12282"/>
                </a:lnTo>
                <a:lnTo>
                  <a:pt x="10752" y="20142"/>
                </a:lnTo>
                <a:lnTo>
                  <a:pt x="8249" y="20142"/>
                </a:lnTo>
                <a:cubicBezTo>
                  <a:pt x="6980" y="20142"/>
                  <a:pt x="5695" y="20142"/>
                  <a:pt x="4426" y="20159"/>
                </a:cubicBezTo>
                <a:cubicBezTo>
                  <a:pt x="3463" y="20175"/>
                  <a:pt x="2667" y="19900"/>
                  <a:pt x="2109" y="19353"/>
                </a:cubicBezTo>
                <a:cubicBezTo>
                  <a:pt x="1517" y="18769"/>
                  <a:pt x="1212" y="17912"/>
                  <a:pt x="1212" y="16848"/>
                </a:cubicBezTo>
                <a:lnTo>
                  <a:pt x="1212" y="15560"/>
                </a:lnTo>
                <a:cubicBezTo>
                  <a:pt x="1196" y="12163"/>
                  <a:pt x="1178" y="8662"/>
                  <a:pt x="1178" y="5230"/>
                </a:cubicBezTo>
                <a:cubicBezTo>
                  <a:pt x="1161" y="4424"/>
                  <a:pt x="1347" y="3635"/>
                  <a:pt x="1719" y="2930"/>
                </a:cubicBezTo>
                <a:cubicBezTo>
                  <a:pt x="2056" y="2294"/>
                  <a:pt x="2566" y="1917"/>
                  <a:pt x="3158" y="1798"/>
                </a:cubicBezTo>
                <a:cubicBezTo>
                  <a:pt x="4121" y="1626"/>
                  <a:pt x="5053" y="1456"/>
                  <a:pt x="5982" y="1421"/>
                </a:cubicBezTo>
                <a:cubicBezTo>
                  <a:pt x="8908" y="1335"/>
                  <a:pt x="12781" y="1249"/>
                  <a:pt x="16638" y="1249"/>
                </a:cubicBezTo>
                <a:lnTo>
                  <a:pt x="16654" y="1249"/>
                </a:lnTo>
                <a:cubicBezTo>
                  <a:pt x="18464" y="1249"/>
                  <a:pt x="19513" y="2108"/>
                  <a:pt x="19816" y="3805"/>
                </a:cubicBezTo>
                <a:cubicBezTo>
                  <a:pt x="20018" y="4990"/>
                  <a:pt x="20238" y="6362"/>
                  <a:pt x="20222" y="7770"/>
                </a:cubicBezTo>
                <a:cubicBezTo>
                  <a:pt x="20222" y="10310"/>
                  <a:pt x="20222" y="12832"/>
                  <a:pt x="20222" y="15253"/>
                </a:cubicBezTo>
                <a:lnTo>
                  <a:pt x="20222" y="152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2" name="Google Shape;2252;p40"/>
          <p:cNvSpPr/>
          <p:nvPr/>
        </p:nvSpPr>
        <p:spPr>
          <a:xfrm>
            <a:off x="7503403" y="3917565"/>
            <a:ext cx="310543" cy="266724"/>
          </a:xfrm>
          <a:custGeom>
            <a:rect b="b" l="l" r="r" t="t"/>
            <a:pathLst>
              <a:path extrusionOk="0" h="21355" w="21111">
                <a:moveTo>
                  <a:pt x="13807" y="211"/>
                </a:moveTo>
                <a:cubicBezTo>
                  <a:pt x="11248" y="-232"/>
                  <a:pt x="8734" y="24"/>
                  <a:pt x="6363" y="960"/>
                </a:cubicBezTo>
                <a:cubicBezTo>
                  <a:pt x="4267" y="1777"/>
                  <a:pt x="2649" y="3223"/>
                  <a:pt x="1564" y="5249"/>
                </a:cubicBezTo>
                <a:cubicBezTo>
                  <a:pt x="566" y="7087"/>
                  <a:pt x="-373" y="9351"/>
                  <a:pt x="148" y="12092"/>
                </a:cubicBezTo>
                <a:cubicBezTo>
                  <a:pt x="452" y="13658"/>
                  <a:pt x="886" y="15293"/>
                  <a:pt x="2070" y="16705"/>
                </a:cubicBezTo>
                <a:lnTo>
                  <a:pt x="1955" y="17402"/>
                </a:lnTo>
                <a:cubicBezTo>
                  <a:pt x="1853" y="18014"/>
                  <a:pt x="1753" y="18629"/>
                  <a:pt x="1637" y="19257"/>
                </a:cubicBezTo>
                <a:cubicBezTo>
                  <a:pt x="1608" y="19393"/>
                  <a:pt x="1594" y="19513"/>
                  <a:pt x="1551" y="19650"/>
                </a:cubicBezTo>
                <a:cubicBezTo>
                  <a:pt x="1494" y="19906"/>
                  <a:pt x="1449" y="20176"/>
                  <a:pt x="1421" y="20432"/>
                </a:cubicBezTo>
                <a:cubicBezTo>
                  <a:pt x="1392" y="20772"/>
                  <a:pt x="1494" y="21045"/>
                  <a:pt x="1666" y="21215"/>
                </a:cubicBezTo>
                <a:cubicBezTo>
                  <a:pt x="1768" y="21317"/>
                  <a:pt x="1911" y="21368"/>
                  <a:pt x="2043" y="21352"/>
                </a:cubicBezTo>
                <a:cubicBezTo>
                  <a:pt x="2158" y="21352"/>
                  <a:pt x="2274" y="21317"/>
                  <a:pt x="2376" y="21266"/>
                </a:cubicBezTo>
                <a:cubicBezTo>
                  <a:pt x="2478" y="21215"/>
                  <a:pt x="2578" y="21165"/>
                  <a:pt x="2680" y="21095"/>
                </a:cubicBezTo>
                <a:cubicBezTo>
                  <a:pt x="2737" y="21061"/>
                  <a:pt x="2809" y="21010"/>
                  <a:pt x="2868" y="20975"/>
                </a:cubicBezTo>
                <a:cubicBezTo>
                  <a:pt x="3129" y="20823"/>
                  <a:pt x="3374" y="20687"/>
                  <a:pt x="3635" y="20550"/>
                </a:cubicBezTo>
                <a:cubicBezTo>
                  <a:pt x="4054" y="20313"/>
                  <a:pt x="4488" y="20075"/>
                  <a:pt x="4907" y="19835"/>
                </a:cubicBezTo>
                <a:cubicBezTo>
                  <a:pt x="5009" y="19767"/>
                  <a:pt x="5125" y="19733"/>
                  <a:pt x="5241" y="19733"/>
                </a:cubicBezTo>
                <a:cubicBezTo>
                  <a:pt x="5356" y="19733"/>
                  <a:pt x="5472" y="19767"/>
                  <a:pt x="5574" y="19818"/>
                </a:cubicBezTo>
                <a:cubicBezTo>
                  <a:pt x="6021" y="20022"/>
                  <a:pt x="6470" y="20176"/>
                  <a:pt x="6933" y="20278"/>
                </a:cubicBezTo>
                <a:cubicBezTo>
                  <a:pt x="9419" y="20823"/>
                  <a:pt x="11977" y="20618"/>
                  <a:pt x="14536" y="19682"/>
                </a:cubicBezTo>
                <a:cubicBezTo>
                  <a:pt x="16501" y="18950"/>
                  <a:pt x="18048" y="17894"/>
                  <a:pt x="19233" y="16414"/>
                </a:cubicBezTo>
                <a:cubicBezTo>
                  <a:pt x="20403" y="14984"/>
                  <a:pt x="21011" y="13333"/>
                  <a:pt x="21097" y="11409"/>
                </a:cubicBezTo>
                <a:cubicBezTo>
                  <a:pt x="21227" y="8531"/>
                  <a:pt x="20419" y="5928"/>
                  <a:pt x="18654" y="3494"/>
                </a:cubicBezTo>
                <a:cubicBezTo>
                  <a:pt x="17397" y="1639"/>
                  <a:pt x="15750" y="549"/>
                  <a:pt x="13812" y="207"/>
                </a:cubicBezTo>
                <a:close/>
                <a:moveTo>
                  <a:pt x="2749" y="15550"/>
                </a:moveTo>
                <a:cubicBezTo>
                  <a:pt x="2171" y="14767"/>
                  <a:pt x="1766" y="13847"/>
                  <a:pt x="1592" y="12808"/>
                </a:cubicBezTo>
                <a:cubicBezTo>
                  <a:pt x="1447" y="12009"/>
                  <a:pt x="1347" y="11173"/>
                  <a:pt x="1304" y="10358"/>
                </a:cubicBezTo>
                <a:cubicBezTo>
                  <a:pt x="1274" y="9847"/>
                  <a:pt x="1333" y="9353"/>
                  <a:pt x="1449" y="8859"/>
                </a:cubicBezTo>
                <a:cubicBezTo>
                  <a:pt x="2388" y="5540"/>
                  <a:pt x="4094" y="3410"/>
                  <a:pt x="6667" y="2339"/>
                </a:cubicBezTo>
                <a:cubicBezTo>
                  <a:pt x="8171" y="1708"/>
                  <a:pt x="9760" y="1403"/>
                  <a:pt x="11350" y="1403"/>
                </a:cubicBezTo>
                <a:cubicBezTo>
                  <a:pt x="12260" y="1403"/>
                  <a:pt x="13142" y="1505"/>
                  <a:pt x="14039" y="1676"/>
                </a:cubicBezTo>
                <a:cubicBezTo>
                  <a:pt x="15296" y="1914"/>
                  <a:pt x="16423" y="2680"/>
                  <a:pt x="17421" y="3888"/>
                </a:cubicBezTo>
                <a:cubicBezTo>
                  <a:pt x="19286" y="6203"/>
                  <a:pt x="20110" y="8722"/>
                  <a:pt x="19922" y="11566"/>
                </a:cubicBezTo>
                <a:cubicBezTo>
                  <a:pt x="19835" y="12979"/>
                  <a:pt x="19329" y="14222"/>
                  <a:pt x="18418" y="15344"/>
                </a:cubicBezTo>
                <a:cubicBezTo>
                  <a:pt x="17508" y="16450"/>
                  <a:pt x="16380" y="17284"/>
                  <a:pt x="14962" y="17880"/>
                </a:cubicBezTo>
                <a:cubicBezTo>
                  <a:pt x="12317" y="19003"/>
                  <a:pt x="9672" y="19259"/>
                  <a:pt x="7085" y="18629"/>
                </a:cubicBezTo>
                <a:cubicBezTo>
                  <a:pt x="6695" y="18527"/>
                  <a:pt x="6304" y="18356"/>
                  <a:pt x="5943" y="18118"/>
                </a:cubicBezTo>
                <a:cubicBezTo>
                  <a:pt x="5496" y="17862"/>
                  <a:pt x="5018" y="17693"/>
                  <a:pt x="4512" y="18305"/>
                </a:cubicBezTo>
                <a:cubicBezTo>
                  <a:pt x="4092" y="18816"/>
                  <a:pt x="3543" y="19104"/>
                  <a:pt x="2878" y="19377"/>
                </a:cubicBezTo>
                <a:cubicBezTo>
                  <a:pt x="2908" y="19139"/>
                  <a:pt x="2935" y="18901"/>
                  <a:pt x="2965" y="18661"/>
                </a:cubicBezTo>
                <a:cubicBezTo>
                  <a:pt x="3037" y="18065"/>
                  <a:pt x="3110" y="17486"/>
                  <a:pt x="3167" y="16924"/>
                </a:cubicBezTo>
                <a:cubicBezTo>
                  <a:pt x="3210" y="16430"/>
                  <a:pt x="3081" y="15989"/>
                  <a:pt x="2747" y="15545"/>
                </a:cubicBezTo>
                <a:lnTo>
                  <a:pt x="2747" y="1554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3" name="Google Shape;2253;p40"/>
          <p:cNvSpPr/>
          <p:nvPr/>
        </p:nvSpPr>
        <p:spPr>
          <a:xfrm>
            <a:off x="7559399" y="4011449"/>
            <a:ext cx="201646" cy="80562"/>
          </a:xfrm>
          <a:custGeom>
            <a:rect b="b" l="l" r="r" t="t"/>
            <a:pathLst>
              <a:path extrusionOk="0" h="21469" w="21446">
                <a:moveTo>
                  <a:pt x="767" y="21469"/>
                </a:moveTo>
                <a:cubicBezTo>
                  <a:pt x="812" y="21469"/>
                  <a:pt x="880" y="21469"/>
                  <a:pt x="926" y="21415"/>
                </a:cubicBezTo>
                <a:cubicBezTo>
                  <a:pt x="1356" y="21015"/>
                  <a:pt x="1763" y="20338"/>
                  <a:pt x="2101" y="19661"/>
                </a:cubicBezTo>
                <a:cubicBezTo>
                  <a:pt x="3141" y="17792"/>
                  <a:pt x="4181" y="15862"/>
                  <a:pt x="5200" y="14048"/>
                </a:cubicBezTo>
                <a:cubicBezTo>
                  <a:pt x="5900" y="12802"/>
                  <a:pt x="6556" y="11556"/>
                  <a:pt x="7259" y="10310"/>
                </a:cubicBezTo>
                <a:cubicBezTo>
                  <a:pt x="7486" y="9911"/>
                  <a:pt x="7734" y="9518"/>
                  <a:pt x="8029" y="9003"/>
                </a:cubicBezTo>
                <a:cubicBezTo>
                  <a:pt x="8142" y="8834"/>
                  <a:pt x="8256" y="8604"/>
                  <a:pt x="8412" y="8380"/>
                </a:cubicBezTo>
                <a:cubicBezTo>
                  <a:pt x="8458" y="8495"/>
                  <a:pt x="8458" y="8604"/>
                  <a:pt x="8501" y="8719"/>
                </a:cubicBezTo>
                <a:cubicBezTo>
                  <a:pt x="8591" y="9057"/>
                  <a:pt x="8682" y="9457"/>
                  <a:pt x="8796" y="9796"/>
                </a:cubicBezTo>
                <a:lnTo>
                  <a:pt x="9293" y="11211"/>
                </a:lnTo>
                <a:cubicBezTo>
                  <a:pt x="10085" y="13418"/>
                  <a:pt x="10922" y="15747"/>
                  <a:pt x="11757" y="18009"/>
                </a:cubicBezTo>
                <a:cubicBezTo>
                  <a:pt x="12616" y="20216"/>
                  <a:pt x="13024" y="20277"/>
                  <a:pt x="13972" y="18232"/>
                </a:cubicBezTo>
                <a:cubicBezTo>
                  <a:pt x="14810" y="16418"/>
                  <a:pt x="15645" y="14603"/>
                  <a:pt x="16507" y="12964"/>
                </a:cubicBezTo>
                <a:cubicBezTo>
                  <a:pt x="17206" y="11658"/>
                  <a:pt x="17887" y="10358"/>
                  <a:pt x="18587" y="9112"/>
                </a:cubicBezTo>
                <a:cubicBezTo>
                  <a:pt x="19197" y="7981"/>
                  <a:pt x="19830" y="6843"/>
                  <a:pt x="20440" y="5652"/>
                </a:cubicBezTo>
                <a:cubicBezTo>
                  <a:pt x="20824" y="4974"/>
                  <a:pt x="21140" y="4121"/>
                  <a:pt x="21367" y="3160"/>
                </a:cubicBezTo>
                <a:cubicBezTo>
                  <a:pt x="21502" y="2483"/>
                  <a:pt x="21456" y="1230"/>
                  <a:pt x="21299" y="607"/>
                </a:cubicBezTo>
                <a:cubicBezTo>
                  <a:pt x="21164" y="38"/>
                  <a:pt x="20643" y="-131"/>
                  <a:pt x="20394" y="99"/>
                </a:cubicBezTo>
                <a:cubicBezTo>
                  <a:pt x="19965" y="438"/>
                  <a:pt x="19557" y="1007"/>
                  <a:pt x="19173" y="1684"/>
                </a:cubicBezTo>
                <a:cubicBezTo>
                  <a:pt x="17590" y="4575"/>
                  <a:pt x="16074" y="7405"/>
                  <a:pt x="14424" y="10466"/>
                </a:cubicBezTo>
                <a:cubicBezTo>
                  <a:pt x="13926" y="11427"/>
                  <a:pt x="13383" y="12396"/>
                  <a:pt x="12862" y="13357"/>
                </a:cubicBezTo>
                <a:cubicBezTo>
                  <a:pt x="12816" y="13242"/>
                  <a:pt x="12794" y="13188"/>
                  <a:pt x="12749" y="13073"/>
                </a:cubicBezTo>
                <a:cubicBezTo>
                  <a:pt x="12613" y="12788"/>
                  <a:pt x="12500" y="12504"/>
                  <a:pt x="12387" y="12281"/>
                </a:cubicBezTo>
                <a:cubicBezTo>
                  <a:pt x="12046" y="11373"/>
                  <a:pt x="11708" y="10466"/>
                  <a:pt x="11368" y="9559"/>
                </a:cubicBezTo>
                <a:cubicBezTo>
                  <a:pt x="10871" y="8252"/>
                  <a:pt x="10395" y="6897"/>
                  <a:pt x="9898" y="5536"/>
                </a:cubicBezTo>
                <a:cubicBezTo>
                  <a:pt x="9085" y="3383"/>
                  <a:pt x="8474" y="3153"/>
                  <a:pt x="7478" y="4798"/>
                </a:cubicBezTo>
                <a:cubicBezTo>
                  <a:pt x="7342" y="5022"/>
                  <a:pt x="7183" y="5306"/>
                  <a:pt x="7070" y="5536"/>
                </a:cubicBezTo>
                <a:cubicBezTo>
                  <a:pt x="4968" y="9559"/>
                  <a:pt x="2841" y="13526"/>
                  <a:pt x="737" y="17555"/>
                </a:cubicBezTo>
                <a:cubicBezTo>
                  <a:pt x="691" y="17670"/>
                  <a:pt x="669" y="17670"/>
                  <a:pt x="602" y="17779"/>
                </a:cubicBezTo>
                <a:cubicBezTo>
                  <a:pt x="421" y="18063"/>
                  <a:pt x="286" y="18402"/>
                  <a:pt x="151" y="18855"/>
                </a:cubicBezTo>
                <a:cubicBezTo>
                  <a:pt x="61" y="19255"/>
                  <a:pt x="-98" y="20386"/>
                  <a:pt x="83" y="20839"/>
                </a:cubicBezTo>
                <a:cubicBezTo>
                  <a:pt x="264" y="21178"/>
                  <a:pt x="513" y="21462"/>
                  <a:pt x="761" y="214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4" name="Google Shape;2254;p40"/>
          <p:cNvSpPr/>
          <p:nvPr/>
        </p:nvSpPr>
        <p:spPr>
          <a:xfrm>
            <a:off x="7889259" y="3007851"/>
            <a:ext cx="291771" cy="287470"/>
          </a:xfrm>
          <a:custGeom>
            <a:rect b="b" l="l" r="r" t="t"/>
            <a:pathLst>
              <a:path extrusionOk="0" h="21425" w="21340">
                <a:moveTo>
                  <a:pt x="20067" y="9699"/>
                </a:moveTo>
                <a:cubicBezTo>
                  <a:pt x="19911" y="9684"/>
                  <a:pt x="19787" y="9667"/>
                  <a:pt x="19633" y="9667"/>
                </a:cubicBezTo>
                <a:cubicBezTo>
                  <a:pt x="19152" y="9667"/>
                  <a:pt x="18683" y="9682"/>
                  <a:pt x="18202" y="9682"/>
                </a:cubicBezTo>
                <a:cubicBezTo>
                  <a:pt x="16709" y="9697"/>
                  <a:pt x="15185" y="9714"/>
                  <a:pt x="13662" y="9762"/>
                </a:cubicBezTo>
                <a:cubicBezTo>
                  <a:pt x="13086" y="9794"/>
                  <a:pt x="12527" y="9856"/>
                  <a:pt x="11968" y="9983"/>
                </a:cubicBezTo>
                <a:cubicBezTo>
                  <a:pt x="11548" y="10063"/>
                  <a:pt x="11299" y="10349"/>
                  <a:pt x="11345" y="10759"/>
                </a:cubicBezTo>
                <a:cubicBezTo>
                  <a:pt x="11377" y="11108"/>
                  <a:pt x="11626" y="11346"/>
                  <a:pt x="12029" y="11377"/>
                </a:cubicBezTo>
                <a:cubicBezTo>
                  <a:pt x="12527" y="11409"/>
                  <a:pt x="13025" y="11409"/>
                  <a:pt x="13474" y="11409"/>
                </a:cubicBezTo>
                <a:cubicBezTo>
                  <a:pt x="14438" y="11377"/>
                  <a:pt x="15403" y="11377"/>
                  <a:pt x="16367" y="11346"/>
                </a:cubicBezTo>
                <a:lnTo>
                  <a:pt x="16553" y="11346"/>
                </a:lnTo>
                <a:cubicBezTo>
                  <a:pt x="17407" y="11314"/>
                  <a:pt x="18247" y="11314"/>
                  <a:pt x="19118" y="11299"/>
                </a:cubicBezTo>
                <a:cubicBezTo>
                  <a:pt x="19274" y="11299"/>
                  <a:pt x="19428" y="11314"/>
                  <a:pt x="19631" y="11331"/>
                </a:cubicBezTo>
                <a:lnTo>
                  <a:pt x="19662" y="11331"/>
                </a:lnTo>
                <a:lnTo>
                  <a:pt x="19819" y="11346"/>
                </a:lnTo>
                <a:cubicBezTo>
                  <a:pt x="19694" y="14500"/>
                  <a:pt x="18496" y="16749"/>
                  <a:pt x="16179" y="18209"/>
                </a:cubicBezTo>
                <a:cubicBezTo>
                  <a:pt x="13692" y="19778"/>
                  <a:pt x="11002" y="20333"/>
                  <a:pt x="8156" y="19888"/>
                </a:cubicBezTo>
                <a:cubicBezTo>
                  <a:pt x="6274" y="19602"/>
                  <a:pt x="4765" y="18699"/>
                  <a:pt x="3677" y="17209"/>
                </a:cubicBezTo>
                <a:cubicBezTo>
                  <a:pt x="2183" y="15197"/>
                  <a:pt x="1421" y="13025"/>
                  <a:pt x="1360" y="10727"/>
                </a:cubicBezTo>
                <a:cubicBezTo>
                  <a:pt x="1267" y="6956"/>
                  <a:pt x="3008" y="4041"/>
                  <a:pt x="6305" y="2519"/>
                </a:cubicBezTo>
                <a:cubicBezTo>
                  <a:pt x="7580" y="1917"/>
                  <a:pt x="8653" y="1584"/>
                  <a:pt x="9696" y="1457"/>
                </a:cubicBezTo>
                <a:cubicBezTo>
                  <a:pt x="12620" y="1109"/>
                  <a:pt x="14983" y="1805"/>
                  <a:pt x="16911" y="3581"/>
                </a:cubicBezTo>
                <a:cubicBezTo>
                  <a:pt x="16943" y="3596"/>
                  <a:pt x="16943" y="3613"/>
                  <a:pt x="16972" y="3643"/>
                </a:cubicBezTo>
                <a:cubicBezTo>
                  <a:pt x="17034" y="3706"/>
                  <a:pt x="17112" y="3770"/>
                  <a:pt x="17190" y="3817"/>
                </a:cubicBezTo>
                <a:cubicBezTo>
                  <a:pt x="17500" y="4024"/>
                  <a:pt x="17844" y="3992"/>
                  <a:pt x="18091" y="3755"/>
                </a:cubicBezTo>
                <a:cubicBezTo>
                  <a:pt x="18371" y="3486"/>
                  <a:pt x="18386" y="3121"/>
                  <a:pt x="18184" y="2820"/>
                </a:cubicBezTo>
                <a:cubicBezTo>
                  <a:pt x="17981" y="2566"/>
                  <a:pt x="17749" y="2330"/>
                  <a:pt x="17483" y="2138"/>
                </a:cubicBezTo>
                <a:cubicBezTo>
                  <a:pt x="15865" y="887"/>
                  <a:pt x="13907" y="158"/>
                  <a:pt x="11869" y="31"/>
                </a:cubicBezTo>
                <a:cubicBezTo>
                  <a:pt x="8977" y="-175"/>
                  <a:pt x="6255" y="648"/>
                  <a:pt x="3782" y="2456"/>
                </a:cubicBezTo>
                <a:cubicBezTo>
                  <a:pt x="1808" y="3899"/>
                  <a:pt x="595" y="5926"/>
                  <a:pt x="160" y="8493"/>
                </a:cubicBezTo>
                <a:cubicBezTo>
                  <a:pt x="-260" y="11028"/>
                  <a:pt x="145" y="13580"/>
                  <a:pt x="1405" y="16085"/>
                </a:cubicBezTo>
                <a:cubicBezTo>
                  <a:pt x="2027" y="17353"/>
                  <a:pt x="2727" y="18336"/>
                  <a:pt x="3535" y="19112"/>
                </a:cubicBezTo>
                <a:cubicBezTo>
                  <a:pt x="5105" y="20617"/>
                  <a:pt x="7082" y="21378"/>
                  <a:pt x="9584" y="21425"/>
                </a:cubicBezTo>
                <a:lnTo>
                  <a:pt x="9865" y="21425"/>
                </a:lnTo>
                <a:cubicBezTo>
                  <a:pt x="11669" y="21425"/>
                  <a:pt x="13472" y="21029"/>
                  <a:pt x="15369" y="20236"/>
                </a:cubicBezTo>
                <a:cubicBezTo>
                  <a:pt x="17298" y="19428"/>
                  <a:pt x="18774" y="18209"/>
                  <a:pt x="19785" y="16639"/>
                </a:cubicBezTo>
                <a:cubicBezTo>
                  <a:pt x="20781" y="15087"/>
                  <a:pt x="21294" y="13232"/>
                  <a:pt x="21340" y="11110"/>
                </a:cubicBezTo>
                <a:cubicBezTo>
                  <a:pt x="21294" y="10080"/>
                  <a:pt x="21045" y="9779"/>
                  <a:pt x="20066" y="96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5" name="Google Shape;2255;p40"/>
          <p:cNvSpPr/>
          <p:nvPr/>
        </p:nvSpPr>
        <p:spPr>
          <a:xfrm>
            <a:off x="4818755" y="3481051"/>
            <a:ext cx="271586" cy="270344"/>
          </a:xfrm>
          <a:custGeom>
            <a:rect b="b" l="l" r="r" t="t"/>
            <a:pathLst>
              <a:path extrusionOk="0" h="21490" w="21593">
                <a:moveTo>
                  <a:pt x="21232" y="3540"/>
                </a:moveTo>
                <a:cubicBezTo>
                  <a:pt x="20928" y="938"/>
                  <a:pt x="18714" y="-110"/>
                  <a:pt x="16703" y="9"/>
                </a:cubicBezTo>
                <a:cubicBezTo>
                  <a:pt x="15503" y="76"/>
                  <a:pt x="14320" y="110"/>
                  <a:pt x="12882" y="161"/>
                </a:cubicBezTo>
                <a:cubicBezTo>
                  <a:pt x="11598" y="195"/>
                  <a:pt x="10279" y="211"/>
                  <a:pt x="9112" y="245"/>
                </a:cubicBezTo>
                <a:cubicBezTo>
                  <a:pt x="7438" y="280"/>
                  <a:pt x="5713" y="312"/>
                  <a:pt x="3990" y="364"/>
                </a:cubicBezTo>
                <a:cubicBezTo>
                  <a:pt x="2030" y="415"/>
                  <a:pt x="440" y="1699"/>
                  <a:pt x="119" y="3440"/>
                </a:cubicBezTo>
                <a:cubicBezTo>
                  <a:pt x="0" y="4150"/>
                  <a:pt x="0" y="4859"/>
                  <a:pt x="0" y="5654"/>
                </a:cubicBezTo>
                <a:cubicBezTo>
                  <a:pt x="34" y="7970"/>
                  <a:pt x="50" y="10302"/>
                  <a:pt x="85" y="12568"/>
                </a:cubicBezTo>
                <a:lnTo>
                  <a:pt x="85" y="12804"/>
                </a:lnTo>
                <a:cubicBezTo>
                  <a:pt x="101" y="13717"/>
                  <a:pt x="119" y="14629"/>
                  <a:pt x="119" y="15526"/>
                </a:cubicBezTo>
                <a:cubicBezTo>
                  <a:pt x="119" y="15677"/>
                  <a:pt x="135" y="15831"/>
                  <a:pt x="135" y="15982"/>
                </a:cubicBezTo>
                <a:lnTo>
                  <a:pt x="135" y="15998"/>
                </a:lnTo>
                <a:cubicBezTo>
                  <a:pt x="170" y="16370"/>
                  <a:pt x="151" y="16759"/>
                  <a:pt x="119" y="17131"/>
                </a:cubicBezTo>
                <a:cubicBezTo>
                  <a:pt x="18" y="18144"/>
                  <a:pt x="406" y="19227"/>
                  <a:pt x="1167" y="20020"/>
                </a:cubicBezTo>
                <a:cubicBezTo>
                  <a:pt x="2013" y="20898"/>
                  <a:pt x="3195" y="21373"/>
                  <a:pt x="4513" y="21288"/>
                </a:cubicBezTo>
                <a:cubicBezTo>
                  <a:pt x="5951" y="21203"/>
                  <a:pt x="7438" y="21238"/>
                  <a:pt x="8857" y="21254"/>
                </a:cubicBezTo>
                <a:lnTo>
                  <a:pt x="8958" y="21254"/>
                </a:lnTo>
                <a:cubicBezTo>
                  <a:pt x="10649" y="21270"/>
                  <a:pt x="12373" y="21304"/>
                  <a:pt x="14029" y="21355"/>
                </a:cubicBezTo>
                <a:lnTo>
                  <a:pt x="14875" y="21389"/>
                </a:lnTo>
                <a:cubicBezTo>
                  <a:pt x="15011" y="21405"/>
                  <a:pt x="15162" y="21423"/>
                  <a:pt x="15297" y="21456"/>
                </a:cubicBezTo>
                <a:cubicBezTo>
                  <a:pt x="15364" y="21472"/>
                  <a:pt x="15449" y="21490"/>
                  <a:pt x="15517" y="21490"/>
                </a:cubicBezTo>
                <a:lnTo>
                  <a:pt x="16497" y="21490"/>
                </a:lnTo>
                <a:cubicBezTo>
                  <a:pt x="16666" y="21456"/>
                  <a:pt x="16868" y="21440"/>
                  <a:pt x="17038" y="21423"/>
                </a:cubicBezTo>
                <a:lnTo>
                  <a:pt x="17054" y="21423"/>
                </a:lnTo>
                <a:cubicBezTo>
                  <a:pt x="17460" y="21373"/>
                  <a:pt x="17882" y="21322"/>
                  <a:pt x="18304" y="21221"/>
                </a:cubicBezTo>
                <a:cubicBezTo>
                  <a:pt x="20079" y="20850"/>
                  <a:pt x="21584" y="18990"/>
                  <a:pt x="21584" y="17181"/>
                </a:cubicBezTo>
                <a:lnTo>
                  <a:pt x="21584" y="15693"/>
                </a:lnTo>
                <a:cubicBezTo>
                  <a:pt x="21600" y="13377"/>
                  <a:pt x="21600" y="10979"/>
                  <a:pt x="21550" y="8612"/>
                </a:cubicBezTo>
                <a:cubicBezTo>
                  <a:pt x="21550" y="6922"/>
                  <a:pt x="21430" y="5198"/>
                  <a:pt x="21228" y="3542"/>
                </a:cubicBezTo>
                <a:close/>
                <a:moveTo>
                  <a:pt x="20251" y="17078"/>
                </a:moveTo>
                <a:cubicBezTo>
                  <a:pt x="20251" y="18463"/>
                  <a:pt x="19051" y="19766"/>
                  <a:pt x="17496" y="20036"/>
                </a:cubicBezTo>
                <a:cubicBezTo>
                  <a:pt x="16297" y="20238"/>
                  <a:pt x="15095" y="20172"/>
                  <a:pt x="13912" y="20103"/>
                </a:cubicBezTo>
                <a:cubicBezTo>
                  <a:pt x="13472" y="20069"/>
                  <a:pt x="13034" y="20052"/>
                  <a:pt x="12577" y="20036"/>
                </a:cubicBezTo>
                <a:cubicBezTo>
                  <a:pt x="12054" y="20020"/>
                  <a:pt x="11545" y="20002"/>
                  <a:pt x="11038" y="19970"/>
                </a:cubicBezTo>
                <a:lnTo>
                  <a:pt x="11004" y="19970"/>
                </a:lnTo>
                <a:cubicBezTo>
                  <a:pt x="10784" y="19953"/>
                  <a:pt x="10564" y="19935"/>
                  <a:pt x="10346" y="19935"/>
                </a:cubicBezTo>
                <a:lnTo>
                  <a:pt x="4513" y="19935"/>
                </a:lnTo>
                <a:cubicBezTo>
                  <a:pt x="3550" y="19935"/>
                  <a:pt x="2755" y="19649"/>
                  <a:pt x="2215" y="19107"/>
                </a:cubicBezTo>
                <a:cubicBezTo>
                  <a:pt x="1658" y="18550"/>
                  <a:pt x="1353" y="17704"/>
                  <a:pt x="1369" y="16691"/>
                </a:cubicBezTo>
                <a:cubicBezTo>
                  <a:pt x="1385" y="14290"/>
                  <a:pt x="1385" y="11857"/>
                  <a:pt x="1369" y="9491"/>
                </a:cubicBezTo>
                <a:cubicBezTo>
                  <a:pt x="1369" y="8138"/>
                  <a:pt x="1353" y="6769"/>
                  <a:pt x="1353" y="5384"/>
                </a:cubicBezTo>
                <a:cubicBezTo>
                  <a:pt x="1337" y="4590"/>
                  <a:pt x="1523" y="3813"/>
                  <a:pt x="1876" y="3102"/>
                </a:cubicBezTo>
                <a:cubicBezTo>
                  <a:pt x="2282" y="2325"/>
                  <a:pt x="3009" y="1903"/>
                  <a:pt x="4142" y="1800"/>
                </a:cubicBezTo>
                <a:cubicBezTo>
                  <a:pt x="5747" y="1649"/>
                  <a:pt x="7050" y="1564"/>
                  <a:pt x="8215" y="1546"/>
                </a:cubicBezTo>
                <a:cubicBezTo>
                  <a:pt x="11614" y="1479"/>
                  <a:pt x="14217" y="1445"/>
                  <a:pt x="16685" y="1461"/>
                </a:cubicBezTo>
                <a:cubicBezTo>
                  <a:pt x="18476" y="1477"/>
                  <a:pt x="19524" y="2323"/>
                  <a:pt x="19863" y="4047"/>
                </a:cubicBezTo>
                <a:cubicBezTo>
                  <a:pt x="20235" y="5957"/>
                  <a:pt x="20235" y="7934"/>
                  <a:pt x="20235" y="9828"/>
                </a:cubicBezTo>
                <a:lnTo>
                  <a:pt x="20235" y="9997"/>
                </a:lnTo>
                <a:cubicBezTo>
                  <a:pt x="20235" y="12719"/>
                  <a:pt x="20235" y="14966"/>
                  <a:pt x="20251" y="17078"/>
                </a:cubicBezTo>
                <a:lnTo>
                  <a:pt x="20251" y="1707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6" name="Google Shape;2256;p40"/>
          <p:cNvSpPr/>
          <p:nvPr/>
        </p:nvSpPr>
        <p:spPr>
          <a:xfrm>
            <a:off x="4889583" y="3552549"/>
            <a:ext cx="135938" cy="133799"/>
          </a:xfrm>
          <a:custGeom>
            <a:rect b="b" l="l" r="r" t="t"/>
            <a:pathLst>
              <a:path extrusionOk="0" h="21537" w="20550">
                <a:moveTo>
                  <a:pt x="10735" y="7"/>
                </a:moveTo>
                <a:cubicBezTo>
                  <a:pt x="8580" y="-63"/>
                  <a:pt x="6683" y="415"/>
                  <a:pt x="5078" y="1376"/>
                </a:cubicBezTo>
                <a:cubicBezTo>
                  <a:pt x="3116" y="2542"/>
                  <a:pt x="1062" y="4080"/>
                  <a:pt x="417" y="6852"/>
                </a:cubicBezTo>
                <a:cubicBezTo>
                  <a:pt x="-386" y="10414"/>
                  <a:pt x="-33" y="13869"/>
                  <a:pt x="1511" y="17088"/>
                </a:cubicBezTo>
                <a:cubicBezTo>
                  <a:pt x="2605" y="19382"/>
                  <a:pt x="4306" y="20785"/>
                  <a:pt x="6430" y="21161"/>
                </a:cubicBezTo>
                <a:cubicBezTo>
                  <a:pt x="7682" y="21402"/>
                  <a:pt x="9003" y="21504"/>
                  <a:pt x="10285" y="21537"/>
                </a:cubicBezTo>
                <a:cubicBezTo>
                  <a:pt x="10704" y="21537"/>
                  <a:pt x="11088" y="21504"/>
                  <a:pt x="11476" y="21467"/>
                </a:cubicBezTo>
                <a:cubicBezTo>
                  <a:pt x="14337" y="21263"/>
                  <a:pt x="16652" y="19995"/>
                  <a:pt x="18257" y="17803"/>
                </a:cubicBezTo>
                <a:cubicBezTo>
                  <a:pt x="20795" y="14381"/>
                  <a:pt x="21214" y="10479"/>
                  <a:pt x="19574" y="6235"/>
                </a:cubicBezTo>
                <a:cubicBezTo>
                  <a:pt x="17965" y="2092"/>
                  <a:pt x="14913" y="-63"/>
                  <a:pt x="10735" y="7"/>
                </a:cubicBezTo>
                <a:close/>
                <a:moveTo>
                  <a:pt x="17743" y="10962"/>
                </a:moveTo>
                <a:cubicBezTo>
                  <a:pt x="17743" y="15616"/>
                  <a:pt x="14817" y="18699"/>
                  <a:pt x="10285" y="18871"/>
                </a:cubicBezTo>
                <a:cubicBezTo>
                  <a:pt x="9130" y="18903"/>
                  <a:pt x="7970" y="18801"/>
                  <a:pt x="6814" y="18527"/>
                </a:cubicBezTo>
                <a:cubicBezTo>
                  <a:pt x="5366" y="18253"/>
                  <a:pt x="4241" y="17329"/>
                  <a:pt x="3535" y="15755"/>
                </a:cubicBezTo>
                <a:cubicBezTo>
                  <a:pt x="2314" y="13154"/>
                  <a:pt x="2026" y="10483"/>
                  <a:pt x="2667" y="7744"/>
                </a:cubicBezTo>
                <a:cubicBezTo>
                  <a:pt x="3151" y="5654"/>
                  <a:pt x="4564" y="4149"/>
                  <a:pt x="7037" y="3053"/>
                </a:cubicBezTo>
                <a:cubicBezTo>
                  <a:pt x="7935" y="2677"/>
                  <a:pt x="8934" y="2472"/>
                  <a:pt x="9898" y="2472"/>
                </a:cubicBezTo>
                <a:cubicBezTo>
                  <a:pt x="10765" y="2472"/>
                  <a:pt x="11602" y="2607"/>
                  <a:pt x="12405" y="2849"/>
                </a:cubicBezTo>
                <a:cubicBezTo>
                  <a:pt x="15619" y="3908"/>
                  <a:pt x="17708" y="7093"/>
                  <a:pt x="17743" y="109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7" name="Google Shape;2257;p40"/>
          <p:cNvSpPr/>
          <p:nvPr/>
        </p:nvSpPr>
        <p:spPr>
          <a:xfrm>
            <a:off x="5021193" y="3524523"/>
            <a:ext cx="23185" cy="23598"/>
          </a:xfrm>
          <a:custGeom>
            <a:rect b="b" l="l" r="r" t="t"/>
            <a:pathLst>
              <a:path extrusionOk="0" h="21600" w="21418">
                <a:moveTo>
                  <a:pt x="11387" y="0"/>
                </a:moveTo>
                <a:lnTo>
                  <a:pt x="10988" y="0"/>
                </a:lnTo>
                <a:cubicBezTo>
                  <a:pt x="8030" y="0"/>
                  <a:pt x="5283" y="1164"/>
                  <a:pt x="3334" y="3305"/>
                </a:cubicBezTo>
                <a:cubicBezTo>
                  <a:pt x="1362" y="5260"/>
                  <a:pt x="0" y="8170"/>
                  <a:pt x="0" y="10893"/>
                </a:cubicBezTo>
                <a:cubicBezTo>
                  <a:pt x="0" y="12266"/>
                  <a:pt x="188" y="13616"/>
                  <a:pt x="587" y="14990"/>
                </a:cubicBezTo>
                <a:cubicBezTo>
                  <a:pt x="986" y="16363"/>
                  <a:pt x="1761" y="17527"/>
                  <a:pt x="2747" y="18504"/>
                </a:cubicBezTo>
                <a:cubicBezTo>
                  <a:pt x="3733" y="19668"/>
                  <a:pt x="4907" y="20459"/>
                  <a:pt x="6292" y="20832"/>
                </a:cubicBezTo>
                <a:cubicBezTo>
                  <a:pt x="7466" y="21228"/>
                  <a:pt x="9039" y="21600"/>
                  <a:pt x="10612" y="21600"/>
                </a:cubicBezTo>
                <a:cubicBezTo>
                  <a:pt x="13359" y="21414"/>
                  <a:pt x="16106" y="20436"/>
                  <a:pt x="18266" y="18295"/>
                </a:cubicBezTo>
                <a:cubicBezTo>
                  <a:pt x="20426" y="16153"/>
                  <a:pt x="21412" y="13616"/>
                  <a:pt x="21412" y="10707"/>
                </a:cubicBezTo>
                <a:cubicBezTo>
                  <a:pt x="21600" y="5260"/>
                  <a:pt x="16881" y="186"/>
                  <a:pt x="1138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8" name="Google Shape;2258;p40"/>
          <p:cNvSpPr/>
          <p:nvPr/>
        </p:nvSpPr>
        <p:spPr>
          <a:xfrm>
            <a:off x="5304956" y="3561239"/>
            <a:ext cx="95063" cy="123631"/>
          </a:xfrm>
          <a:custGeom>
            <a:rect b="b" l="l" r="r" t="t"/>
            <a:pathLst>
              <a:path extrusionOk="0" h="20990" w="20939">
                <a:moveTo>
                  <a:pt x="15934" y="1814"/>
                </a:moveTo>
                <a:cubicBezTo>
                  <a:pt x="13030" y="-352"/>
                  <a:pt x="9282" y="-606"/>
                  <a:pt x="6149" y="1201"/>
                </a:cubicBezTo>
                <a:cubicBezTo>
                  <a:pt x="4930" y="1887"/>
                  <a:pt x="3760" y="2896"/>
                  <a:pt x="2541" y="4233"/>
                </a:cubicBezTo>
                <a:cubicBezTo>
                  <a:pt x="997" y="5928"/>
                  <a:pt x="622" y="8025"/>
                  <a:pt x="292" y="9866"/>
                </a:cubicBezTo>
                <a:cubicBezTo>
                  <a:pt x="-318" y="13114"/>
                  <a:pt x="152" y="16327"/>
                  <a:pt x="572" y="19471"/>
                </a:cubicBezTo>
                <a:cubicBezTo>
                  <a:pt x="667" y="19942"/>
                  <a:pt x="806" y="20990"/>
                  <a:pt x="2166" y="20990"/>
                </a:cubicBezTo>
                <a:lnTo>
                  <a:pt x="2306" y="20990"/>
                </a:lnTo>
                <a:cubicBezTo>
                  <a:pt x="3615" y="20916"/>
                  <a:pt x="3615" y="20015"/>
                  <a:pt x="3665" y="19437"/>
                </a:cubicBezTo>
                <a:lnTo>
                  <a:pt x="3665" y="19256"/>
                </a:lnTo>
                <a:cubicBezTo>
                  <a:pt x="3665" y="18570"/>
                  <a:pt x="3665" y="17850"/>
                  <a:pt x="3620" y="17160"/>
                </a:cubicBezTo>
                <a:cubicBezTo>
                  <a:pt x="3576" y="16185"/>
                  <a:pt x="3525" y="15176"/>
                  <a:pt x="3620" y="14162"/>
                </a:cubicBezTo>
                <a:cubicBezTo>
                  <a:pt x="3760" y="12105"/>
                  <a:pt x="4090" y="10047"/>
                  <a:pt x="4555" y="7990"/>
                </a:cubicBezTo>
                <a:cubicBezTo>
                  <a:pt x="4974" y="6295"/>
                  <a:pt x="6194" y="4777"/>
                  <a:pt x="8018" y="3729"/>
                </a:cubicBezTo>
                <a:cubicBezTo>
                  <a:pt x="9937" y="2612"/>
                  <a:pt x="11671" y="2754"/>
                  <a:pt x="13265" y="4125"/>
                </a:cubicBezTo>
                <a:cubicBezTo>
                  <a:pt x="14485" y="5174"/>
                  <a:pt x="15279" y="6472"/>
                  <a:pt x="15609" y="7882"/>
                </a:cubicBezTo>
                <a:cubicBezTo>
                  <a:pt x="15939" y="9508"/>
                  <a:pt x="16219" y="11169"/>
                  <a:pt x="16454" y="12756"/>
                </a:cubicBezTo>
                <a:cubicBezTo>
                  <a:pt x="16549" y="13407"/>
                  <a:pt x="16639" y="14020"/>
                  <a:pt x="16734" y="14632"/>
                </a:cubicBezTo>
                <a:lnTo>
                  <a:pt x="16689" y="14632"/>
                </a:lnTo>
                <a:cubicBezTo>
                  <a:pt x="16594" y="14632"/>
                  <a:pt x="16594" y="14667"/>
                  <a:pt x="16549" y="14706"/>
                </a:cubicBezTo>
                <a:cubicBezTo>
                  <a:pt x="16504" y="14740"/>
                  <a:pt x="16454" y="14779"/>
                  <a:pt x="16454" y="14813"/>
                </a:cubicBezTo>
                <a:cubicBezTo>
                  <a:pt x="16409" y="15102"/>
                  <a:pt x="16409" y="15357"/>
                  <a:pt x="16359" y="15646"/>
                </a:cubicBezTo>
                <a:cubicBezTo>
                  <a:pt x="16264" y="16297"/>
                  <a:pt x="16264" y="17052"/>
                  <a:pt x="16174" y="17742"/>
                </a:cubicBezTo>
                <a:lnTo>
                  <a:pt x="16174" y="17815"/>
                </a:lnTo>
                <a:cubicBezTo>
                  <a:pt x="16130" y="18320"/>
                  <a:pt x="16130" y="18825"/>
                  <a:pt x="16174" y="19333"/>
                </a:cubicBezTo>
                <a:cubicBezTo>
                  <a:pt x="16314" y="20235"/>
                  <a:pt x="17159" y="20886"/>
                  <a:pt x="18188" y="20921"/>
                </a:cubicBezTo>
                <a:cubicBezTo>
                  <a:pt x="19218" y="20994"/>
                  <a:pt x="20158" y="20451"/>
                  <a:pt x="20532" y="19622"/>
                </a:cubicBezTo>
                <a:cubicBezTo>
                  <a:pt x="20627" y="19407"/>
                  <a:pt x="20672" y="19226"/>
                  <a:pt x="20672" y="19010"/>
                </a:cubicBezTo>
                <a:cubicBezTo>
                  <a:pt x="21047" y="15616"/>
                  <a:pt x="21282" y="11177"/>
                  <a:pt x="19548" y="6735"/>
                </a:cubicBezTo>
                <a:cubicBezTo>
                  <a:pt x="18843" y="4712"/>
                  <a:pt x="17629" y="3090"/>
                  <a:pt x="15939" y="18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9" name="Google Shape;2259;p40"/>
          <p:cNvSpPr/>
          <p:nvPr/>
        </p:nvSpPr>
        <p:spPr>
          <a:xfrm>
            <a:off x="5267776" y="3573240"/>
            <a:ext cx="15344" cy="113292"/>
          </a:xfrm>
          <a:custGeom>
            <a:rect b="b" l="l" r="r" t="t"/>
            <a:pathLst>
              <a:path extrusionOk="0" h="21600" w="21386">
                <a:moveTo>
                  <a:pt x="35" y="19086"/>
                </a:moveTo>
                <a:cubicBezTo>
                  <a:pt x="35" y="19774"/>
                  <a:pt x="1520" y="20423"/>
                  <a:pt x="3571" y="21033"/>
                </a:cubicBezTo>
                <a:cubicBezTo>
                  <a:pt x="5055" y="21440"/>
                  <a:pt x="9792" y="21600"/>
                  <a:pt x="12727" y="21600"/>
                </a:cubicBezTo>
                <a:lnTo>
                  <a:pt x="13009" y="21600"/>
                </a:lnTo>
                <a:cubicBezTo>
                  <a:pt x="15979" y="21600"/>
                  <a:pt x="19231" y="21154"/>
                  <a:pt x="19832" y="20791"/>
                </a:cubicBezTo>
                <a:cubicBezTo>
                  <a:pt x="20999" y="20225"/>
                  <a:pt x="21600" y="19614"/>
                  <a:pt x="21317" y="19009"/>
                </a:cubicBezTo>
                <a:cubicBezTo>
                  <a:pt x="20433" y="15483"/>
                  <a:pt x="19550" y="11914"/>
                  <a:pt x="18348" y="8470"/>
                </a:cubicBezTo>
                <a:lnTo>
                  <a:pt x="16262" y="1579"/>
                </a:lnTo>
                <a:cubicBezTo>
                  <a:pt x="15979" y="1051"/>
                  <a:pt x="15661" y="77"/>
                  <a:pt x="7106" y="0"/>
                </a:cubicBezTo>
                <a:cubicBezTo>
                  <a:pt x="6823" y="0"/>
                  <a:pt x="6505" y="0"/>
                  <a:pt x="6505" y="39"/>
                </a:cubicBezTo>
                <a:cubicBezTo>
                  <a:pt x="0" y="484"/>
                  <a:pt x="0" y="1293"/>
                  <a:pt x="0" y="1986"/>
                </a:cubicBezTo>
                <a:lnTo>
                  <a:pt x="0" y="2310"/>
                </a:lnTo>
                <a:cubicBezTo>
                  <a:pt x="0" y="6892"/>
                  <a:pt x="0" y="12931"/>
                  <a:pt x="0" y="190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0" name="Google Shape;2260;p40"/>
          <p:cNvSpPr/>
          <p:nvPr/>
        </p:nvSpPr>
        <p:spPr>
          <a:xfrm>
            <a:off x="5262615" y="3534937"/>
            <a:ext cx="15683" cy="19764"/>
          </a:xfrm>
          <a:custGeom>
            <a:rect b="b" l="l" r="r" t="t"/>
            <a:pathLst>
              <a:path extrusionOk="0" h="21600" w="20704">
                <a:moveTo>
                  <a:pt x="14160" y="2554"/>
                </a:moveTo>
                <a:cubicBezTo>
                  <a:pt x="13321" y="2082"/>
                  <a:pt x="12181" y="1166"/>
                  <a:pt x="11343" y="472"/>
                </a:cubicBezTo>
                <a:cubicBezTo>
                  <a:pt x="11074" y="250"/>
                  <a:pt x="10772" y="250"/>
                  <a:pt x="10772" y="0"/>
                </a:cubicBezTo>
                <a:lnTo>
                  <a:pt x="9934" y="0"/>
                </a:lnTo>
                <a:cubicBezTo>
                  <a:pt x="107" y="3248"/>
                  <a:pt x="-732" y="9051"/>
                  <a:pt x="375" y="13493"/>
                </a:cubicBezTo>
                <a:cubicBezTo>
                  <a:pt x="945" y="15131"/>
                  <a:pt x="2052" y="16741"/>
                  <a:pt x="3192" y="18130"/>
                </a:cubicBezTo>
                <a:cubicBezTo>
                  <a:pt x="4333" y="19518"/>
                  <a:pt x="6278" y="20462"/>
                  <a:pt x="8257" y="21378"/>
                </a:cubicBezTo>
                <a:cubicBezTo>
                  <a:pt x="8827" y="21600"/>
                  <a:pt x="9364" y="21600"/>
                  <a:pt x="9934" y="21600"/>
                </a:cubicBezTo>
                <a:cubicBezTo>
                  <a:pt x="13020" y="21600"/>
                  <a:pt x="17514" y="19740"/>
                  <a:pt x="18621" y="17880"/>
                </a:cubicBezTo>
                <a:cubicBezTo>
                  <a:pt x="19728" y="16492"/>
                  <a:pt x="20298" y="14631"/>
                  <a:pt x="20600" y="12771"/>
                </a:cubicBezTo>
                <a:cubicBezTo>
                  <a:pt x="20868" y="11133"/>
                  <a:pt x="20600" y="9273"/>
                  <a:pt x="20029" y="7663"/>
                </a:cubicBezTo>
                <a:cubicBezTo>
                  <a:pt x="19191" y="5803"/>
                  <a:pt x="16675" y="3942"/>
                  <a:pt x="14126" y="25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1" name="Google Shape;2261;p40"/>
          <p:cNvSpPr/>
          <p:nvPr/>
        </p:nvSpPr>
        <p:spPr>
          <a:xfrm>
            <a:off x="5187410" y="3481051"/>
            <a:ext cx="271586" cy="270344"/>
          </a:xfrm>
          <a:custGeom>
            <a:rect b="b" l="l" r="r" t="t"/>
            <a:pathLst>
              <a:path extrusionOk="0" h="21490" w="21593">
                <a:moveTo>
                  <a:pt x="21216" y="3540"/>
                </a:moveTo>
                <a:cubicBezTo>
                  <a:pt x="20911" y="938"/>
                  <a:pt x="18698" y="-110"/>
                  <a:pt x="16687" y="9"/>
                </a:cubicBezTo>
                <a:cubicBezTo>
                  <a:pt x="15487" y="76"/>
                  <a:pt x="14304" y="110"/>
                  <a:pt x="12866" y="161"/>
                </a:cubicBezTo>
                <a:cubicBezTo>
                  <a:pt x="11582" y="195"/>
                  <a:pt x="10263" y="211"/>
                  <a:pt x="9096" y="245"/>
                </a:cubicBezTo>
                <a:cubicBezTo>
                  <a:pt x="7421" y="280"/>
                  <a:pt x="5697" y="312"/>
                  <a:pt x="3974" y="364"/>
                </a:cubicBezTo>
                <a:cubicBezTo>
                  <a:pt x="2013" y="415"/>
                  <a:pt x="424" y="1699"/>
                  <a:pt x="119" y="3440"/>
                </a:cubicBezTo>
                <a:cubicBezTo>
                  <a:pt x="0" y="4150"/>
                  <a:pt x="0" y="4859"/>
                  <a:pt x="0" y="5654"/>
                </a:cubicBezTo>
                <a:cubicBezTo>
                  <a:pt x="34" y="7970"/>
                  <a:pt x="50" y="10302"/>
                  <a:pt x="85" y="12568"/>
                </a:cubicBezTo>
                <a:lnTo>
                  <a:pt x="85" y="12804"/>
                </a:lnTo>
                <a:cubicBezTo>
                  <a:pt x="101" y="13717"/>
                  <a:pt x="119" y="14629"/>
                  <a:pt x="119" y="15526"/>
                </a:cubicBezTo>
                <a:cubicBezTo>
                  <a:pt x="119" y="15677"/>
                  <a:pt x="135" y="15831"/>
                  <a:pt x="135" y="15982"/>
                </a:cubicBezTo>
                <a:lnTo>
                  <a:pt x="135" y="15998"/>
                </a:lnTo>
                <a:cubicBezTo>
                  <a:pt x="170" y="16370"/>
                  <a:pt x="151" y="16759"/>
                  <a:pt x="119" y="17131"/>
                </a:cubicBezTo>
                <a:cubicBezTo>
                  <a:pt x="18" y="18144"/>
                  <a:pt x="406" y="19227"/>
                  <a:pt x="1167" y="20020"/>
                </a:cubicBezTo>
                <a:cubicBezTo>
                  <a:pt x="2013" y="20898"/>
                  <a:pt x="3195" y="21355"/>
                  <a:pt x="4513" y="21288"/>
                </a:cubicBezTo>
                <a:cubicBezTo>
                  <a:pt x="5951" y="21221"/>
                  <a:pt x="7438" y="21238"/>
                  <a:pt x="8857" y="21254"/>
                </a:cubicBezTo>
                <a:lnTo>
                  <a:pt x="8958" y="21254"/>
                </a:lnTo>
                <a:cubicBezTo>
                  <a:pt x="10649" y="21270"/>
                  <a:pt x="12373" y="21304"/>
                  <a:pt x="14029" y="21355"/>
                </a:cubicBezTo>
                <a:lnTo>
                  <a:pt x="14875" y="21389"/>
                </a:lnTo>
                <a:cubicBezTo>
                  <a:pt x="15011" y="21405"/>
                  <a:pt x="15162" y="21423"/>
                  <a:pt x="15297" y="21456"/>
                </a:cubicBezTo>
                <a:cubicBezTo>
                  <a:pt x="15364" y="21472"/>
                  <a:pt x="15449" y="21490"/>
                  <a:pt x="15517" y="21490"/>
                </a:cubicBezTo>
                <a:lnTo>
                  <a:pt x="16497" y="21490"/>
                </a:lnTo>
                <a:cubicBezTo>
                  <a:pt x="16666" y="21456"/>
                  <a:pt x="16868" y="21440"/>
                  <a:pt x="17038" y="21405"/>
                </a:cubicBezTo>
                <a:lnTo>
                  <a:pt x="17054" y="21405"/>
                </a:lnTo>
                <a:cubicBezTo>
                  <a:pt x="17460" y="21355"/>
                  <a:pt x="17882" y="21304"/>
                  <a:pt x="18304" y="21219"/>
                </a:cubicBezTo>
                <a:cubicBezTo>
                  <a:pt x="20079" y="20830"/>
                  <a:pt x="21584" y="18988"/>
                  <a:pt x="21584" y="17179"/>
                </a:cubicBezTo>
                <a:lnTo>
                  <a:pt x="21584" y="15691"/>
                </a:lnTo>
                <a:cubicBezTo>
                  <a:pt x="21600" y="13375"/>
                  <a:pt x="21600" y="10977"/>
                  <a:pt x="21550" y="8610"/>
                </a:cubicBezTo>
                <a:cubicBezTo>
                  <a:pt x="21550" y="6904"/>
                  <a:pt x="21414" y="5196"/>
                  <a:pt x="21212" y="3540"/>
                </a:cubicBezTo>
                <a:close/>
                <a:moveTo>
                  <a:pt x="20237" y="17062"/>
                </a:moveTo>
                <a:cubicBezTo>
                  <a:pt x="20237" y="18447"/>
                  <a:pt x="19037" y="19750"/>
                  <a:pt x="17482" y="20020"/>
                </a:cubicBezTo>
                <a:cubicBezTo>
                  <a:pt x="16283" y="20222"/>
                  <a:pt x="15081" y="20155"/>
                  <a:pt x="13898" y="20087"/>
                </a:cubicBezTo>
                <a:cubicBezTo>
                  <a:pt x="13458" y="20052"/>
                  <a:pt x="13019" y="20036"/>
                  <a:pt x="12563" y="20020"/>
                </a:cubicBezTo>
                <a:cubicBezTo>
                  <a:pt x="12056" y="20004"/>
                  <a:pt x="11531" y="19986"/>
                  <a:pt x="11024" y="19953"/>
                </a:cubicBezTo>
                <a:lnTo>
                  <a:pt x="10990" y="19953"/>
                </a:lnTo>
                <a:cubicBezTo>
                  <a:pt x="10770" y="19937"/>
                  <a:pt x="10550" y="19919"/>
                  <a:pt x="10331" y="19919"/>
                </a:cubicBezTo>
                <a:lnTo>
                  <a:pt x="4499" y="19919"/>
                </a:lnTo>
                <a:cubicBezTo>
                  <a:pt x="3536" y="19919"/>
                  <a:pt x="2740" y="19632"/>
                  <a:pt x="2201" y="19091"/>
                </a:cubicBezTo>
                <a:cubicBezTo>
                  <a:pt x="1644" y="18534"/>
                  <a:pt x="1339" y="17688"/>
                  <a:pt x="1355" y="16675"/>
                </a:cubicBezTo>
                <a:cubicBezTo>
                  <a:pt x="1371" y="14274"/>
                  <a:pt x="1371" y="11841"/>
                  <a:pt x="1355" y="9475"/>
                </a:cubicBezTo>
                <a:cubicBezTo>
                  <a:pt x="1339" y="8122"/>
                  <a:pt x="1339" y="6753"/>
                  <a:pt x="1339" y="5368"/>
                </a:cubicBezTo>
                <a:cubicBezTo>
                  <a:pt x="1323" y="4574"/>
                  <a:pt x="1509" y="3797"/>
                  <a:pt x="1862" y="3086"/>
                </a:cubicBezTo>
                <a:cubicBezTo>
                  <a:pt x="2268" y="2309"/>
                  <a:pt x="2995" y="1887"/>
                  <a:pt x="4128" y="1802"/>
                </a:cubicBezTo>
                <a:cubicBezTo>
                  <a:pt x="5733" y="1651"/>
                  <a:pt x="7036" y="1566"/>
                  <a:pt x="8201" y="1548"/>
                </a:cubicBezTo>
                <a:cubicBezTo>
                  <a:pt x="11600" y="1481"/>
                  <a:pt x="14203" y="1447"/>
                  <a:pt x="16671" y="1463"/>
                </a:cubicBezTo>
                <a:cubicBezTo>
                  <a:pt x="18462" y="1479"/>
                  <a:pt x="19510" y="2325"/>
                  <a:pt x="19849" y="4049"/>
                </a:cubicBezTo>
                <a:cubicBezTo>
                  <a:pt x="20221" y="5959"/>
                  <a:pt x="20221" y="7936"/>
                  <a:pt x="20221" y="9830"/>
                </a:cubicBezTo>
                <a:lnTo>
                  <a:pt x="20221" y="9999"/>
                </a:lnTo>
                <a:cubicBezTo>
                  <a:pt x="20237" y="12703"/>
                  <a:pt x="20237" y="14952"/>
                  <a:pt x="20237" y="17064"/>
                </a:cubicBezTo>
                <a:lnTo>
                  <a:pt x="20237" y="170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2" name="Google Shape;2262;p40"/>
          <p:cNvSpPr/>
          <p:nvPr/>
        </p:nvSpPr>
        <p:spPr>
          <a:xfrm>
            <a:off x="5554922" y="3479145"/>
            <a:ext cx="232120" cy="273504"/>
          </a:xfrm>
          <a:custGeom>
            <a:rect b="b" l="l" r="r" t="t"/>
            <a:pathLst>
              <a:path extrusionOk="0" h="21591" w="21443">
                <a:moveTo>
                  <a:pt x="19301" y="5914"/>
                </a:moveTo>
                <a:cubicBezTo>
                  <a:pt x="19103" y="5830"/>
                  <a:pt x="18927" y="5746"/>
                  <a:pt x="18712" y="5662"/>
                </a:cubicBezTo>
                <a:lnTo>
                  <a:pt x="18477" y="5561"/>
                </a:lnTo>
                <a:cubicBezTo>
                  <a:pt x="18477" y="5393"/>
                  <a:pt x="18477" y="5209"/>
                  <a:pt x="18496" y="5042"/>
                </a:cubicBezTo>
                <a:cubicBezTo>
                  <a:pt x="18496" y="4673"/>
                  <a:pt x="18514" y="4320"/>
                  <a:pt x="18477" y="3967"/>
                </a:cubicBezTo>
                <a:cubicBezTo>
                  <a:pt x="18338" y="2054"/>
                  <a:pt x="16651" y="23"/>
                  <a:pt x="13781" y="23"/>
                </a:cubicBezTo>
                <a:lnTo>
                  <a:pt x="13742" y="23"/>
                </a:lnTo>
                <a:cubicBezTo>
                  <a:pt x="13427" y="23"/>
                  <a:pt x="13113" y="23"/>
                  <a:pt x="12798" y="7"/>
                </a:cubicBezTo>
                <a:cubicBezTo>
                  <a:pt x="12308" y="7"/>
                  <a:pt x="11796" y="-9"/>
                  <a:pt x="11285" y="7"/>
                </a:cubicBezTo>
                <a:cubicBezTo>
                  <a:pt x="9163" y="73"/>
                  <a:pt x="6709" y="157"/>
                  <a:pt x="4273" y="276"/>
                </a:cubicBezTo>
                <a:cubicBezTo>
                  <a:pt x="3351" y="310"/>
                  <a:pt x="3271" y="444"/>
                  <a:pt x="3074" y="1198"/>
                </a:cubicBezTo>
                <a:cubicBezTo>
                  <a:pt x="2997" y="1501"/>
                  <a:pt x="2936" y="1820"/>
                  <a:pt x="2877" y="2121"/>
                </a:cubicBezTo>
                <a:cubicBezTo>
                  <a:pt x="2837" y="2255"/>
                  <a:pt x="2837" y="2405"/>
                  <a:pt x="2800" y="2540"/>
                </a:cubicBezTo>
                <a:lnTo>
                  <a:pt x="2112" y="5981"/>
                </a:lnTo>
                <a:cubicBezTo>
                  <a:pt x="1425" y="9506"/>
                  <a:pt x="718" y="13047"/>
                  <a:pt x="31" y="16588"/>
                </a:cubicBezTo>
                <a:cubicBezTo>
                  <a:pt x="-28" y="16941"/>
                  <a:pt x="-9" y="17176"/>
                  <a:pt x="148" y="17326"/>
                </a:cubicBezTo>
                <a:cubicBezTo>
                  <a:pt x="286" y="17494"/>
                  <a:pt x="540" y="17561"/>
                  <a:pt x="913" y="17579"/>
                </a:cubicBezTo>
                <a:cubicBezTo>
                  <a:pt x="1110" y="17579"/>
                  <a:pt x="1286" y="17579"/>
                  <a:pt x="1502" y="17563"/>
                </a:cubicBezTo>
                <a:cubicBezTo>
                  <a:pt x="1619" y="17547"/>
                  <a:pt x="1758" y="17547"/>
                  <a:pt x="1875" y="17547"/>
                </a:cubicBezTo>
                <a:lnTo>
                  <a:pt x="3701" y="17547"/>
                </a:lnTo>
                <a:cubicBezTo>
                  <a:pt x="3701" y="17597"/>
                  <a:pt x="3682" y="17647"/>
                  <a:pt x="3682" y="17715"/>
                </a:cubicBezTo>
                <a:cubicBezTo>
                  <a:pt x="3663" y="17883"/>
                  <a:pt x="3642" y="18034"/>
                  <a:pt x="3623" y="18184"/>
                </a:cubicBezTo>
                <a:cubicBezTo>
                  <a:pt x="3565" y="18469"/>
                  <a:pt x="3506" y="18772"/>
                  <a:pt x="3426" y="19040"/>
                </a:cubicBezTo>
                <a:cubicBezTo>
                  <a:pt x="3349" y="19375"/>
                  <a:pt x="3269" y="19712"/>
                  <a:pt x="3210" y="20047"/>
                </a:cubicBezTo>
                <a:cubicBezTo>
                  <a:pt x="3133" y="20450"/>
                  <a:pt x="3152" y="20685"/>
                  <a:pt x="3309" y="20835"/>
                </a:cubicBezTo>
                <a:cubicBezTo>
                  <a:pt x="3447" y="21003"/>
                  <a:pt x="3682" y="21070"/>
                  <a:pt x="4114" y="21138"/>
                </a:cubicBezTo>
                <a:cubicBezTo>
                  <a:pt x="5686" y="21322"/>
                  <a:pt x="7120" y="21457"/>
                  <a:pt x="8553" y="21575"/>
                </a:cubicBezTo>
                <a:cubicBezTo>
                  <a:pt x="8671" y="21591"/>
                  <a:pt x="8788" y="21591"/>
                  <a:pt x="8887" y="21591"/>
                </a:cubicBezTo>
                <a:cubicBezTo>
                  <a:pt x="9652" y="21591"/>
                  <a:pt x="9966" y="21322"/>
                  <a:pt x="10123" y="20534"/>
                </a:cubicBezTo>
                <a:cubicBezTo>
                  <a:pt x="10280" y="19846"/>
                  <a:pt x="10398" y="19125"/>
                  <a:pt x="10478" y="18453"/>
                </a:cubicBezTo>
                <a:cubicBezTo>
                  <a:pt x="10517" y="18284"/>
                  <a:pt x="10517" y="18100"/>
                  <a:pt x="10555" y="17934"/>
                </a:cubicBezTo>
                <a:cubicBezTo>
                  <a:pt x="10672" y="17212"/>
                  <a:pt x="10771" y="16456"/>
                  <a:pt x="10869" y="15752"/>
                </a:cubicBezTo>
                <a:cubicBezTo>
                  <a:pt x="10909" y="15449"/>
                  <a:pt x="10947" y="15164"/>
                  <a:pt x="10987" y="14880"/>
                </a:cubicBezTo>
                <a:lnTo>
                  <a:pt x="11733" y="14846"/>
                </a:lnTo>
                <a:cubicBezTo>
                  <a:pt x="12303" y="14811"/>
                  <a:pt x="12812" y="14779"/>
                  <a:pt x="13343" y="14745"/>
                </a:cubicBezTo>
                <a:cubicBezTo>
                  <a:pt x="15464" y="14611"/>
                  <a:pt x="16996" y="14292"/>
                  <a:pt x="18390" y="13670"/>
                </a:cubicBezTo>
                <a:cubicBezTo>
                  <a:pt x="19469" y="13201"/>
                  <a:pt x="20354" y="12429"/>
                  <a:pt x="20884" y="11489"/>
                </a:cubicBezTo>
                <a:cubicBezTo>
                  <a:pt x="21415" y="10548"/>
                  <a:pt x="21572" y="9492"/>
                  <a:pt x="21337" y="8467"/>
                </a:cubicBezTo>
                <a:cubicBezTo>
                  <a:pt x="21140" y="7308"/>
                  <a:pt x="20434" y="6454"/>
                  <a:pt x="19293" y="5916"/>
                </a:cubicBezTo>
                <a:close/>
                <a:moveTo>
                  <a:pt x="1936" y="14290"/>
                </a:moveTo>
                <a:cubicBezTo>
                  <a:pt x="2013" y="13971"/>
                  <a:pt x="2112" y="13636"/>
                  <a:pt x="2152" y="13300"/>
                </a:cubicBezTo>
                <a:cubicBezTo>
                  <a:pt x="2269" y="12612"/>
                  <a:pt x="2426" y="11906"/>
                  <a:pt x="2584" y="11234"/>
                </a:cubicBezTo>
                <a:cubicBezTo>
                  <a:pt x="2642" y="10931"/>
                  <a:pt x="2701" y="10647"/>
                  <a:pt x="2781" y="10344"/>
                </a:cubicBezTo>
                <a:lnTo>
                  <a:pt x="2957" y="9538"/>
                </a:lnTo>
                <a:cubicBezTo>
                  <a:pt x="3095" y="8850"/>
                  <a:pt x="3231" y="8178"/>
                  <a:pt x="3389" y="7490"/>
                </a:cubicBezTo>
                <a:cubicBezTo>
                  <a:pt x="3527" y="6853"/>
                  <a:pt x="3663" y="6231"/>
                  <a:pt x="3820" y="5594"/>
                </a:cubicBezTo>
                <a:cubicBezTo>
                  <a:pt x="3898" y="5241"/>
                  <a:pt x="3978" y="4906"/>
                  <a:pt x="4055" y="4553"/>
                </a:cubicBezTo>
                <a:cubicBezTo>
                  <a:pt x="4193" y="3865"/>
                  <a:pt x="4351" y="3193"/>
                  <a:pt x="4508" y="2471"/>
                </a:cubicBezTo>
                <a:lnTo>
                  <a:pt x="4705" y="1599"/>
                </a:lnTo>
                <a:cubicBezTo>
                  <a:pt x="4822" y="1583"/>
                  <a:pt x="4902" y="1583"/>
                  <a:pt x="5001" y="1565"/>
                </a:cubicBezTo>
                <a:cubicBezTo>
                  <a:pt x="5235" y="1549"/>
                  <a:pt x="5432" y="1531"/>
                  <a:pt x="5648" y="1531"/>
                </a:cubicBezTo>
                <a:cubicBezTo>
                  <a:pt x="7908" y="1497"/>
                  <a:pt x="10187" y="1497"/>
                  <a:pt x="12406" y="1465"/>
                </a:cubicBezTo>
                <a:lnTo>
                  <a:pt x="13310" y="1449"/>
                </a:lnTo>
                <a:cubicBezTo>
                  <a:pt x="13448" y="1449"/>
                  <a:pt x="13584" y="1449"/>
                  <a:pt x="13742" y="1465"/>
                </a:cubicBezTo>
                <a:cubicBezTo>
                  <a:pt x="14821" y="1515"/>
                  <a:pt x="15724" y="1918"/>
                  <a:pt x="16276" y="2572"/>
                </a:cubicBezTo>
                <a:cubicBezTo>
                  <a:pt x="16825" y="3259"/>
                  <a:pt x="16963" y="4150"/>
                  <a:pt x="16630" y="5072"/>
                </a:cubicBezTo>
                <a:cubicBezTo>
                  <a:pt x="16513" y="5056"/>
                  <a:pt x="16374" y="5038"/>
                  <a:pt x="16238" y="5038"/>
                </a:cubicBezTo>
                <a:cubicBezTo>
                  <a:pt x="15884" y="5004"/>
                  <a:pt x="15511" y="4972"/>
                  <a:pt x="15159" y="4954"/>
                </a:cubicBezTo>
                <a:cubicBezTo>
                  <a:pt x="12369" y="4938"/>
                  <a:pt x="10229" y="4938"/>
                  <a:pt x="8246" y="4954"/>
                </a:cubicBezTo>
                <a:cubicBezTo>
                  <a:pt x="7185" y="4970"/>
                  <a:pt x="6969" y="5122"/>
                  <a:pt x="6655" y="6011"/>
                </a:cubicBezTo>
                <a:cubicBezTo>
                  <a:pt x="5810" y="8361"/>
                  <a:pt x="5141" y="10979"/>
                  <a:pt x="4534" y="14268"/>
                </a:cubicBezTo>
                <a:cubicBezTo>
                  <a:pt x="4475" y="14637"/>
                  <a:pt x="4395" y="14990"/>
                  <a:pt x="4318" y="15375"/>
                </a:cubicBezTo>
                <a:cubicBezTo>
                  <a:pt x="4278" y="15543"/>
                  <a:pt x="4259" y="15710"/>
                  <a:pt x="4200" y="15894"/>
                </a:cubicBezTo>
                <a:cubicBezTo>
                  <a:pt x="4083" y="15910"/>
                  <a:pt x="3985" y="15928"/>
                  <a:pt x="3867" y="15928"/>
                </a:cubicBezTo>
                <a:cubicBezTo>
                  <a:pt x="3553" y="15962"/>
                  <a:pt x="3260" y="16013"/>
                  <a:pt x="2945" y="16029"/>
                </a:cubicBezTo>
                <a:cubicBezTo>
                  <a:pt x="2671" y="16063"/>
                  <a:pt x="2375" y="16079"/>
                  <a:pt x="2060" y="16113"/>
                </a:cubicBezTo>
                <a:cubicBezTo>
                  <a:pt x="1943" y="16129"/>
                  <a:pt x="1845" y="16129"/>
                  <a:pt x="1706" y="16147"/>
                </a:cubicBezTo>
                <a:cubicBezTo>
                  <a:pt x="1629" y="15491"/>
                  <a:pt x="1786" y="14888"/>
                  <a:pt x="1941" y="14284"/>
                </a:cubicBezTo>
                <a:close/>
                <a:moveTo>
                  <a:pt x="16255" y="6418"/>
                </a:moveTo>
                <a:cubicBezTo>
                  <a:pt x="16079" y="7340"/>
                  <a:pt x="15410" y="7928"/>
                  <a:pt x="14291" y="8164"/>
                </a:cubicBezTo>
                <a:cubicBezTo>
                  <a:pt x="13347" y="8365"/>
                  <a:pt x="12366" y="8517"/>
                  <a:pt x="11383" y="8601"/>
                </a:cubicBezTo>
                <a:cubicBezTo>
                  <a:pt x="10381" y="8702"/>
                  <a:pt x="9400" y="8770"/>
                  <a:pt x="8340" y="8836"/>
                </a:cubicBezTo>
                <a:cubicBezTo>
                  <a:pt x="7908" y="8870"/>
                  <a:pt x="7495" y="8886"/>
                  <a:pt x="7045" y="8936"/>
                </a:cubicBezTo>
                <a:lnTo>
                  <a:pt x="7732" y="6117"/>
                </a:lnTo>
                <a:cubicBezTo>
                  <a:pt x="9776" y="5848"/>
                  <a:pt x="14901" y="6051"/>
                  <a:pt x="16257" y="6420"/>
                </a:cubicBezTo>
                <a:close/>
                <a:moveTo>
                  <a:pt x="6650" y="10647"/>
                </a:moveTo>
                <a:cubicBezTo>
                  <a:pt x="7220" y="10613"/>
                  <a:pt x="7791" y="10562"/>
                  <a:pt x="8340" y="10528"/>
                </a:cubicBezTo>
                <a:cubicBezTo>
                  <a:pt x="9734" y="10428"/>
                  <a:pt x="11071" y="10344"/>
                  <a:pt x="12406" y="10209"/>
                </a:cubicBezTo>
                <a:cubicBezTo>
                  <a:pt x="13329" y="10109"/>
                  <a:pt x="14213" y="9925"/>
                  <a:pt x="15098" y="9672"/>
                </a:cubicBezTo>
                <a:cubicBezTo>
                  <a:pt x="16433" y="9303"/>
                  <a:pt x="17358" y="8547"/>
                  <a:pt x="17829" y="7440"/>
                </a:cubicBezTo>
                <a:cubicBezTo>
                  <a:pt x="17869" y="7306"/>
                  <a:pt x="17947" y="7188"/>
                  <a:pt x="18026" y="7037"/>
                </a:cubicBezTo>
                <a:cubicBezTo>
                  <a:pt x="18045" y="6987"/>
                  <a:pt x="18066" y="6937"/>
                  <a:pt x="18104" y="6887"/>
                </a:cubicBezTo>
                <a:cubicBezTo>
                  <a:pt x="18967" y="7121"/>
                  <a:pt x="19498" y="7593"/>
                  <a:pt x="19735" y="8315"/>
                </a:cubicBezTo>
                <a:cubicBezTo>
                  <a:pt x="20265" y="9943"/>
                  <a:pt x="19380" y="11555"/>
                  <a:pt x="17653" y="12225"/>
                </a:cubicBezTo>
                <a:cubicBezTo>
                  <a:pt x="16750" y="12560"/>
                  <a:pt x="15807" y="12812"/>
                  <a:pt x="14844" y="12947"/>
                </a:cubicBezTo>
                <a:cubicBezTo>
                  <a:pt x="14018" y="13047"/>
                  <a:pt x="13195" y="13115"/>
                  <a:pt x="12390" y="13147"/>
                </a:cubicBezTo>
                <a:cubicBezTo>
                  <a:pt x="12094" y="13163"/>
                  <a:pt x="11782" y="13181"/>
                  <a:pt x="11468" y="13197"/>
                </a:cubicBezTo>
                <a:cubicBezTo>
                  <a:pt x="9877" y="13297"/>
                  <a:pt x="9797" y="13366"/>
                  <a:pt x="9522" y="14657"/>
                </a:cubicBezTo>
                <a:cubicBezTo>
                  <a:pt x="9346" y="15497"/>
                  <a:pt x="9189" y="16335"/>
                  <a:pt x="9032" y="17158"/>
                </a:cubicBezTo>
                <a:cubicBezTo>
                  <a:pt x="8915" y="17729"/>
                  <a:pt x="8816" y="18298"/>
                  <a:pt x="8699" y="18870"/>
                </a:cubicBezTo>
                <a:cubicBezTo>
                  <a:pt x="8640" y="19155"/>
                  <a:pt x="8581" y="19423"/>
                  <a:pt x="8502" y="19726"/>
                </a:cubicBezTo>
                <a:cubicBezTo>
                  <a:pt x="8462" y="19844"/>
                  <a:pt x="8443" y="19961"/>
                  <a:pt x="8403" y="20095"/>
                </a:cubicBezTo>
                <a:cubicBezTo>
                  <a:pt x="7324" y="20145"/>
                  <a:pt x="6282" y="20079"/>
                  <a:pt x="5163" y="19995"/>
                </a:cubicBezTo>
                <a:lnTo>
                  <a:pt x="5085" y="19995"/>
                </a:lnTo>
                <a:lnTo>
                  <a:pt x="6657" y="1064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3" name="Google Shape;2263;p40"/>
          <p:cNvSpPr/>
          <p:nvPr/>
        </p:nvSpPr>
        <p:spPr>
          <a:xfrm>
            <a:off x="5884103" y="3498147"/>
            <a:ext cx="182057" cy="235406"/>
          </a:xfrm>
          <a:custGeom>
            <a:rect b="b" l="l" r="r" t="t"/>
            <a:pathLst>
              <a:path extrusionOk="0" h="21464" w="21108">
                <a:moveTo>
                  <a:pt x="18717" y="3141"/>
                </a:moveTo>
                <a:cubicBezTo>
                  <a:pt x="17583" y="1842"/>
                  <a:pt x="15955" y="874"/>
                  <a:pt x="14035" y="387"/>
                </a:cubicBezTo>
                <a:cubicBezTo>
                  <a:pt x="11988" y="-136"/>
                  <a:pt x="9771" y="-136"/>
                  <a:pt x="7601" y="427"/>
                </a:cubicBezTo>
                <a:cubicBezTo>
                  <a:pt x="5480" y="990"/>
                  <a:pt x="3608" y="2016"/>
                  <a:pt x="2203" y="3394"/>
                </a:cubicBezTo>
                <a:cubicBezTo>
                  <a:pt x="354" y="5196"/>
                  <a:pt x="-312" y="7368"/>
                  <a:pt x="133" y="10004"/>
                </a:cubicBezTo>
                <a:cubicBezTo>
                  <a:pt x="230" y="10430"/>
                  <a:pt x="380" y="10838"/>
                  <a:pt x="601" y="11245"/>
                </a:cubicBezTo>
                <a:lnTo>
                  <a:pt x="651" y="11361"/>
                </a:lnTo>
                <a:cubicBezTo>
                  <a:pt x="675" y="11419"/>
                  <a:pt x="725" y="11477"/>
                  <a:pt x="798" y="11556"/>
                </a:cubicBezTo>
                <a:cubicBezTo>
                  <a:pt x="848" y="11595"/>
                  <a:pt x="945" y="11653"/>
                  <a:pt x="1019" y="11672"/>
                </a:cubicBezTo>
                <a:cubicBezTo>
                  <a:pt x="1093" y="11690"/>
                  <a:pt x="1166" y="11711"/>
                  <a:pt x="1266" y="11711"/>
                </a:cubicBezTo>
                <a:cubicBezTo>
                  <a:pt x="1340" y="11711"/>
                  <a:pt x="1414" y="11692"/>
                  <a:pt x="1514" y="11672"/>
                </a:cubicBezTo>
                <a:cubicBezTo>
                  <a:pt x="1858" y="11556"/>
                  <a:pt x="1808" y="11303"/>
                  <a:pt x="1761" y="11130"/>
                </a:cubicBezTo>
                <a:cubicBezTo>
                  <a:pt x="1761" y="11090"/>
                  <a:pt x="1738" y="11090"/>
                  <a:pt x="1738" y="11053"/>
                </a:cubicBezTo>
                <a:cubicBezTo>
                  <a:pt x="1688" y="10859"/>
                  <a:pt x="1664" y="10685"/>
                  <a:pt x="1614" y="10490"/>
                </a:cubicBezTo>
                <a:cubicBezTo>
                  <a:pt x="1490" y="10064"/>
                  <a:pt x="1417" y="9599"/>
                  <a:pt x="1367" y="9152"/>
                </a:cubicBezTo>
                <a:cubicBezTo>
                  <a:pt x="1119" y="5390"/>
                  <a:pt x="4029" y="2347"/>
                  <a:pt x="8761" y="1397"/>
                </a:cubicBezTo>
                <a:cubicBezTo>
                  <a:pt x="12065" y="719"/>
                  <a:pt x="14851" y="1379"/>
                  <a:pt x="17018" y="3336"/>
                </a:cubicBezTo>
                <a:cubicBezTo>
                  <a:pt x="18128" y="4343"/>
                  <a:pt x="18891" y="5566"/>
                  <a:pt x="19309" y="6863"/>
                </a:cubicBezTo>
                <a:cubicBezTo>
                  <a:pt x="19754" y="8202"/>
                  <a:pt x="19530" y="9617"/>
                  <a:pt x="18694" y="10819"/>
                </a:cubicBezTo>
                <a:cubicBezTo>
                  <a:pt x="17854" y="12040"/>
                  <a:pt x="16450" y="12931"/>
                  <a:pt x="14774" y="13360"/>
                </a:cubicBezTo>
                <a:cubicBezTo>
                  <a:pt x="14011" y="13554"/>
                  <a:pt x="13222" y="13710"/>
                  <a:pt x="12407" y="13786"/>
                </a:cubicBezTo>
                <a:cubicBezTo>
                  <a:pt x="11962" y="13825"/>
                  <a:pt x="11494" y="13825"/>
                  <a:pt x="11025" y="13825"/>
                </a:cubicBezTo>
                <a:cubicBezTo>
                  <a:pt x="10878" y="13825"/>
                  <a:pt x="10681" y="13807"/>
                  <a:pt x="10534" y="13807"/>
                </a:cubicBezTo>
                <a:cubicBezTo>
                  <a:pt x="10534" y="13768"/>
                  <a:pt x="10557" y="13749"/>
                  <a:pt x="10557" y="13710"/>
                </a:cubicBezTo>
                <a:cubicBezTo>
                  <a:pt x="10581" y="13594"/>
                  <a:pt x="10607" y="13478"/>
                  <a:pt x="10631" y="13360"/>
                </a:cubicBezTo>
                <a:cubicBezTo>
                  <a:pt x="11002" y="11905"/>
                  <a:pt x="11394" y="10219"/>
                  <a:pt x="11223" y="8494"/>
                </a:cubicBezTo>
                <a:cubicBezTo>
                  <a:pt x="11173" y="7834"/>
                  <a:pt x="11002" y="7194"/>
                  <a:pt x="10731" y="6574"/>
                </a:cubicBezTo>
                <a:cubicBezTo>
                  <a:pt x="10460" y="6011"/>
                  <a:pt x="10015" y="5664"/>
                  <a:pt x="9474" y="5527"/>
                </a:cubicBezTo>
                <a:cubicBezTo>
                  <a:pt x="8905" y="5390"/>
                  <a:pt x="8240" y="5527"/>
                  <a:pt x="7601" y="5895"/>
                </a:cubicBezTo>
                <a:cubicBezTo>
                  <a:pt x="6788" y="6361"/>
                  <a:pt x="6246" y="6884"/>
                  <a:pt x="5925" y="7505"/>
                </a:cubicBezTo>
                <a:cubicBezTo>
                  <a:pt x="5581" y="8165"/>
                  <a:pt x="5236" y="8844"/>
                  <a:pt x="5039" y="9541"/>
                </a:cubicBezTo>
                <a:cubicBezTo>
                  <a:pt x="4397" y="11750"/>
                  <a:pt x="5483" y="13631"/>
                  <a:pt x="8022" y="14717"/>
                </a:cubicBezTo>
                <a:cubicBezTo>
                  <a:pt x="8072" y="14736"/>
                  <a:pt x="8095" y="14757"/>
                  <a:pt x="8145" y="14775"/>
                </a:cubicBezTo>
                <a:lnTo>
                  <a:pt x="8145" y="14775"/>
                </a:lnTo>
                <a:cubicBezTo>
                  <a:pt x="8095" y="14970"/>
                  <a:pt x="7998" y="15183"/>
                  <a:pt x="7948" y="15375"/>
                </a:cubicBezTo>
                <a:cubicBezTo>
                  <a:pt x="7801" y="15859"/>
                  <a:pt x="7627" y="16364"/>
                  <a:pt x="7456" y="16829"/>
                </a:cubicBezTo>
                <a:cubicBezTo>
                  <a:pt x="7235" y="17429"/>
                  <a:pt x="7012" y="18050"/>
                  <a:pt x="6767" y="18631"/>
                </a:cubicBezTo>
                <a:cubicBezTo>
                  <a:pt x="6546" y="19173"/>
                  <a:pt x="6323" y="19736"/>
                  <a:pt x="6125" y="20280"/>
                </a:cubicBezTo>
                <a:cubicBezTo>
                  <a:pt x="5928" y="20822"/>
                  <a:pt x="6149" y="21288"/>
                  <a:pt x="6667" y="21425"/>
                </a:cubicBezTo>
                <a:cubicBezTo>
                  <a:pt x="6764" y="21464"/>
                  <a:pt x="6888" y="21464"/>
                  <a:pt x="6988" y="21464"/>
                </a:cubicBezTo>
                <a:cubicBezTo>
                  <a:pt x="7433" y="21464"/>
                  <a:pt x="7801" y="21193"/>
                  <a:pt x="8025" y="20727"/>
                </a:cubicBezTo>
                <a:cubicBezTo>
                  <a:pt x="8172" y="20399"/>
                  <a:pt x="8296" y="20067"/>
                  <a:pt x="8419" y="19757"/>
                </a:cubicBezTo>
                <a:lnTo>
                  <a:pt x="8469" y="19641"/>
                </a:lnTo>
                <a:cubicBezTo>
                  <a:pt x="8864" y="18576"/>
                  <a:pt x="9282" y="17529"/>
                  <a:pt x="9677" y="16461"/>
                </a:cubicBezTo>
                <a:lnTo>
                  <a:pt x="10145" y="15220"/>
                </a:lnTo>
                <a:cubicBezTo>
                  <a:pt x="10392" y="15201"/>
                  <a:pt x="10663" y="15180"/>
                  <a:pt x="10934" y="15180"/>
                </a:cubicBezTo>
                <a:cubicBezTo>
                  <a:pt x="11600" y="15162"/>
                  <a:pt x="12242" y="15123"/>
                  <a:pt x="12907" y="15065"/>
                </a:cubicBezTo>
                <a:cubicBezTo>
                  <a:pt x="15693" y="14715"/>
                  <a:pt x="17616" y="13960"/>
                  <a:pt x="18997" y="12660"/>
                </a:cubicBezTo>
                <a:cubicBezTo>
                  <a:pt x="20599" y="11109"/>
                  <a:pt x="21288" y="9501"/>
                  <a:pt x="21067" y="7697"/>
                </a:cubicBezTo>
                <a:cubicBezTo>
                  <a:pt x="20870" y="6203"/>
                  <a:pt x="20131" y="4751"/>
                  <a:pt x="18726" y="3141"/>
                </a:cubicBezTo>
                <a:close/>
                <a:moveTo>
                  <a:pt x="9350" y="8318"/>
                </a:moveTo>
                <a:cubicBezTo>
                  <a:pt x="9300" y="9325"/>
                  <a:pt x="9203" y="10412"/>
                  <a:pt x="9005" y="11595"/>
                </a:cubicBezTo>
                <a:cubicBezTo>
                  <a:pt x="8955" y="12021"/>
                  <a:pt x="8832" y="12447"/>
                  <a:pt x="8711" y="12894"/>
                </a:cubicBezTo>
                <a:cubicBezTo>
                  <a:pt x="8661" y="13050"/>
                  <a:pt x="8637" y="13205"/>
                  <a:pt x="8587" y="13360"/>
                </a:cubicBezTo>
                <a:cubicBezTo>
                  <a:pt x="7182" y="12818"/>
                  <a:pt x="6320" y="11498"/>
                  <a:pt x="6614" y="10317"/>
                </a:cubicBezTo>
                <a:cubicBezTo>
                  <a:pt x="6811" y="9522"/>
                  <a:pt x="7182" y="8728"/>
                  <a:pt x="7527" y="8068"/>
                </a:cubicBezTo>
                <a:cubicBezTo>
                  <a:pt x="7774" y="7602"/>
                  <a:pt x="8216" y="7234"/>
                  <a:pt x="8908" y="6942"/>
                </a:cubicBezTo>
                <a:cubicBezTo>
                  <a:pt x="9253" y="7329"/>
                  <a:pt x="9400" y="7815"/>
                  <a:pt x="9353" y="83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4" name="Google Shape;2264;p40"/>
          <p:cNvSpPr/>
          <p:nvPr/>
        </p:nvSpPr>
        <p:spPr>
          <a:xfrm>
            <a:off x="6162452" y="3512534"/>
            <a:ext cx="126694" cy="207997"/>
          </a:xfrm>
          <a:custGeom>
            <a:rect b="b" l="l" r="r" t="t"/>
            <a:pathLst>
              <a:path extrusionOk="0" h="21047" w="21204">
                <a:moveTo>
                  <a:pt x="3101" y="11947"/>
                </a:moveTo>
                <a:cubicBezTo>
                  <a:pt x="3101" y="12700"/>
                  <a:pt x="3135" y="13409"/>
                  <a:pt x="3101" y="14119"/>
                </a:cubicBezTo>
                <a:cubicBezTo>
                  <a:pt x="3067" y="14872"/>
                  <a:pt x="3029" y="19025"/>
                  <a:pt x="2961" y="19775"/>
                </a:cubicBezTo>
                <a:cubicBezTo>
                  <a:pt x="2927" y="20076"/>
                  <a:pt x="2783" y="20376"/>
                  <a:pt x="2570" y="20656"/>
                </a:cubicBezTo>
                <a:cubicBezTo>
                  <a:pt x="2106" y="21173"/>
                  <a:pt x="1039" y="21173"/>
                  <a:pt x="542" y="20677"/>
                </a:cubicBezTo>
                <a:cubicBezTo>
                  <a:pt x="329" y="20461"/>
                  <a:pt x="185" y="20204"/>
                  <a:pt x="185" y="19968"/>
                </a:cubicBezTo>
                <a:cubicBezTo>
                  <a:pt x="78" y="19366"/>
                  <a:pt x="-28" y="15365"/>
                  <a:pt x="6" y="14761"/>
                </a:cubicBezTo>
                <a:cubicBezTo>
                  <a:pt x="146" y="11449"/>
                  <a:pt x="325" y="8136"/>
                  <a:pt x="542" y="4800"/>
                </a:cubicBezTo>
                <a:cubicBezTo>
                  <a:pt x="614" y="3854"/>
                  <a:pt x="861" y="2906"/>
                  <a:pt x="1039" y="1960"/>
                </a:cubicBezTo>
                <a:cubicBezTo>
                  <a:pt x="1112" y="1680"/>
                  <a:pt x="1218" y="1423"/>
                  <a:pt x="1396" y="1187"/>
                </a:cubicBezTo>
                <a:cubicBezTo>
                  <a:pt x="1575" y="994"/>
                  <a:pt x="1860" y="778"/>
                  <a:pt x="2179" y="714"/>
                </a:cubicBezTo>
                <a:cubicBezTo>
                  <a:pt x="7090" y="-427"/>
                  <a:pt x="11933" y="-167"/>
                  <a:pt x="16593" y="1251"/>
                </a:cubicBezTo>
                <a:cubicBezTo>
                  <a:pt x="18090" y="1680"/>
                  <a:pt x="19335" y="2348"/>
                  <a:pt x="20186" y="3209"/>
                </a:cubicBezTo>
                <a:cubicBezTo>
                  <a:pt x="21538" y="4564"/>
                  <a:pt x="21572" y="5877"/>
                  <a:pt x="20114" y="7211"/>
                </a:cubicBezTo>
                <a:cubicBezTo>
                  <a:pt x="18834" y="8393"/>
                  <a:pt x="17086" y="9277"/>
                  <a:pt x="15058" y="9922"/>
                </a:cubicBezTo>
                <a:cubicBezTo>
                  <a:pt x="11393" y="11104"/>
                  <a:pt x="7477" y="11816"/>
                  <a:pt x="3276" y="11880"/>
                </a:cubicBezTo>
                <a:cubicBezTo>
                  <a:pt x="3203" y="11924"/>
                  <a:pt x="3135" y="11924"/>
                  <a:pt x="3097" y="11944"/>
                </a:cubicBezTo>
                <a:close/>
                <a:moveTo>
                  <a:pt x="2995" y="10097"/>
                </a:moveTo>
                <a:cubicBezTo>
                  <a:pt x="3816" y="10032"/>
                  <a:pt x="4560" y="9968"/>
                  <a:pt x="5274" y="9904"/>
                </a:cubicBezTo>
                <a:cubicBezTo>
                  <a:pt x="8263" y="9688"/>
                  <a:pt x="11146" y="9130"/>
                  <a:pt x="13816" y="8246"/>
                </a:cubicBezTo>
                <a:cubicBezTo>
                  <a:pt x="15347" y="7774"/>
                  <a:pt x="16665" y="7105"/>
                  <a:pt x="17694" y="6288"/>
                </a:cubicBezTo>
                <a:cubicBezTo>
                  <a:pt x="18655" y="5535"/>
                  <a:pt x="18621" y="4762"/>
                  <a:pt x="17835" y="3965"/>
                </a:cubicBezTo>
                <a:cubicBezTo>
                  <a:pt x="17265" y="3364"/>
                  <a:pt x="16410" y="2932"/>
                  <a:pt x="15449" y="2567"/>
                </a:cubicBezTo>
                <a:cubicBezTo>
                  <a:pt x="12103" y="1318"/>
                  <a:pt x="8438" y="1061"/>
                  <a:pt x="4628" y="1405"/>
                </a:cubicBezTo>
                <a:cubicBezTo>
                  <a:pt x="3131" y="1534"/>
                  <a:pt x="2991" y="1662"/>
                  <a:pt x="2957" y="2587"/>
                </a:cubicBezTo>
                <a:cubicBezTo>
                  <a:pt x="2923" y="4954"/>
                  <a:pt x="2923" y="7321"/>
                  <a:pt x="2885" y="9686"/>
                </a:cubicBezTo>
                <a:cubicBezTo>
                  <a:pt x="2957" y="9814"/>
                  <a:pt x="2991" y="9922"/>
                  <a:pt x="2991" y="100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5" name="Google Shape;2265;p40"/>
          <p:cNvSpPr/>
          <p:nvPr/>
        </p:nvSpPr>
        <p:spPr>
          <a:xfrm>
            <a:off x="6386006" y="3467148"/>
            <a:ext cx="295058" cy="297851"/>
          </a:xfrm>
          <a:custGeom>
            <a:rect b="b" l="l" r="r" t="t"/>
            <a:pathLst>
              <a:path extrusionOk="0" h="21521" w="21023">
                <a:moveTo>
                  <a:pt x="20279" y="11963"/>
                </a:moveTo>
                <a:cubicBezTo>
                  <a:pt x="20431" y="10013"/>
                  <a:pt x="19992" y="8045"/>
                  <a:pt x="18917" y="5757"/>
                </a:cubicBezTo>
                <a:cubicBezTo>
                  <a:pt x="18386" y="4650"/>
                  <a:pt x="17644" y="3683"/>
                  <a:pt x="16615" y="2839"/>
                </a:cubicBezTo>
                <a:cubicBezTo>
                  <a:pt x="15433" y="1855"/>
                  <a:pt x="13994" y="1211"/>
                  <a:pt x="12054" y="796"/>
                </a:cubicBezTo>
                <a:cubicBezTo>
                  <a:pt x="10252" y="428"/>
                  <a:pt x="8873" y="396"/>
                  <a:pt x="7601" y="750"/>
                </a:cubicBezTo>
                <a:cubicBezTo>
                  <a:pt x="7480" y="705"/>
                  <a:pt x="7358" y="659"/>
                  <a:pt x="7237" y="596"/>
                </a:cubicBezTo>
                <a:cubicBezTo>
                  <a:pt x="6949" y="473"/>
                  <a:pt x="6676" y="365"/>
                  <a:pt x="6388" y="259"/>
                </a:cubicBezTo>
                <a:cubicBezTo>
                  <a:pt x="5464" y="-48"/>
                  <a:pt x="4662" y="-79"/>
                  <a:pt x="3920" y="150"/>
                </a:cubicBezTo>
                <a:cubicBezTo>
                  <a:pt x="1982" y="765"/>
                  <a:pt x="724" y="2101"/>
                  <a:pt x="163" y="4083"/>
                </a:cubicBezTo>
                <a:cubicBezTo>
                  <a:pt x="-215" y="5405"/>
                  <a:pt x="132" y="6695"/>
                  <a:pt x="512" y="7801"/>
                </a:cubicBezTo>
                <a:cubicBezTo>
                  <a:pt x="664" y="8277"/>
                  <a:pt x="710" y="8631"/>
                  <a:pt x="603" y="9031"/>
                </a:cubicBezTo>
                <a:cubicBezTo>
                  <a:pt x="270" y="10429"/>
                  <a:pt x="315" y="11765"/>
                  <a:pt x="724" y="13009"/>
                </a:cubicBezTo>
                <a:lnTo>
                  <a:pt x="755" y="13070"/>
                </a:lnTo>
                <a:cubicBezTo>
                  <a:pt x="936" y="13639"/>
                  <a:pt x="1149" y="14177"/>
                  <a:pt x="1406" y="14729"/>
                </a:cubicBezTo>
                <a:cubicBezTo>
                  <a:pt x="2543" y="17017"/>
                  <a:pt x="3891" y="18508"/>
                  <a:pt x="5663" y="19354"/>
                </a:cubicBezTo>
                <a:cubicBezTo>
                  <a:pt x="6571" y="19800"/>
                  <a:pt x="7541" y="20152"/>
                  <a:pt x="8511" y="20414"/>
                </a:cubicBezTo>
                <a:cubicBezTo>
                  <a:pt x="9631" y="20706"/>
                  <a:pt x="10829" y="20952"/>
                  <a:pt x="12040" y="20629"/>
                </a:cubicBezTo>
                <a:cubicBezTo>
                  <a:pt x="12161" y="20598"/>
                  <a:pt x="12373" y="20660"/>
                  <a:pt x="12646" y="20829"/>
                </a:cubicBezTo>
                <a:cubicBezTo>
                  <a:pt x="13357" y="21275"/>
                  <a:pt x="14161" y="21504"/>
                  <a:pt x="15010" y="21521"/>
                </a:cubicBezTo>
                <a:cubicBezTo>
                  <a:pt x="15571" y="21521"/>
                  <a:pt x="16130" y="21429"/>
                  <a:pt x="16660" y="21244"/>
                </a:cubicBezTo>
                <a:cubicBezTo>
                  <a:pt x="17872" y="20829"/>
                  <a:pt x="19099" y="20277"/>
                  <a:pt x="19825" y="19062"/>
                </a:cubicBezTo>
                <a:cubicBezTo>
                  <a:pt x="21188" y="16742"/>
                  <a:pt x="21385" y="14623"/>
                  <a:pt x="20431" y="12580"/>
                </a:cubicBezTo>
                <a:cubicBezTo>
                  <a:pt x="20325" y="12365"/>
                  <a:pt x="20279" y="12165"/>
                  <a:pt x="20279" y="11965"/>
                </a:cubicBezTo>
                <a:close/>
                <a:moveTo>
                  <a:pt x="13629" y="19583"/>
                </a:moveTo>
                <a:cubicBezTo>
                  <a:pt x="13160" y="19337"/>
                  <a:pt x="12735" y="19229"/>
                  <a:pt x="12295" y="19229"/>
                </a:cubicBezTo>
                <a:cubicBezTo>
                  <a:pt x="12205" y="19229"/>
                  <a:pt x="12098" y="19229"/>
                  <a:pt x="12007" y="19244"/>
                </a:cubicBezTo>
                <a:cubicBezTo>
                  <a:pt x="10462" y="19427"/>
                  <a:pt x="8888" y="19152"/>
                  <a:pt x="7024" y="18383"/>
                </a:cubicBezTo>
                <a:cubicBezTo>
                  <a:pt x="5190" y="17614"/>
                  <a:pt x="3783" y="16247"/>
                  <a:pt x="2737" y="14189"/>
                </a:cubicBezTo>
                <a:cubicBezTo>
                  <a:pt x="2585" y="13912"/>
                  <a:pt x="2480" y="13621"/>
                  <a:pt x="2358" y="13345"/>
                </a:cubicBezTo>
                <a:cubicBezTo>
                  <a:pt x="2313" y="13222"/>
                  <a:pt x="2268" y="13114"/>
                  <a:pt x="2206" y="12991"/>
                </a:cubicBezTo>
                <a:cubicBezTo>
                  <a:pt x="1738" y="11901"/>
                  <a:pt x="1616" y="10657"/>
                  <a:pt x="1873" y="9196"/>
                </a:cubicBezTo>
                <a:cubicBezTo>
                  <a:pt x="1995" y="8427"/>
                  <a:pt x="1933" y="7843"/>
                  <a:pt x="1676" y="7214"/>
                </a:cubicBezTo>
                <a:cubicBezTo>
                  <a:pt x="1207" y="6107"/>
                  <a:pt x="1146" y="4848"/>
                  <a:pt x="1524" y="3696"/>
                </a:cubicBezTo>
                <a:cubicBezTo>
                  <a:pt x="1812" y="2775"/>
                  <a:pt x="2509" y="2006"/>
                  <a:pt x="3448" y="1591"/>
                </a:cubicBezTo>
                <a:cubicBezTo>
                  <a:pt x="4387" y="1176"/>
                  <a:pt x="5417" y="1176"/>
                  <a:pt x="6280" y="1591"/>
                </a:cubicBezTo>
                <a:cubicBezTo>
                  <a:pt x="6886" y="1868"/>
                  <a:pt x="7462" y="1868"/>
                  <a:pt x="8037" y="1852"/>
                </a:cubicBezTo>
                <a:cubicBezTo>
                  <a:pt x="11749" y="1652"/>
                  <a:pt x="14307" y="2435"/>
                  <a:pt x="16354" y="4371"/>
                </a:cubicBezTo>
                <a:cubicBezTo>
                  <a:pt x="16749" y="4740"/>
                  <a:pt x="17096" y="5155"/>
                  <a:pt x="17369" y="5630"/>
                </a:cubicBezTo>
                <a:cubicBezTo>
                  <a:pt x="18354" y="7243"/>
                  <a:pt x="18929" y="9086"/>
                  <a:pt x="19005" y="10991"/>
                </a:cubicBezTo>
                <a:cubicBezTo>
                  <a:pt x="18794" y="11712"/>
                  <a:pt x="19036" y="12389"/>
                  <a:pt x="19293" y="13110"/>
                </a:cubicBezTo>
                <a:lnTo>
                  <a:pt x="19338" y="13265"/>
                </a:lnTo>
                <a:cubicBezTo>
                  <a:pt x="19990" y="15078"/>
                  <a:pt x="19626" y="16860"/>
                  <a:pt x="18323" y="18565"/>
                </a:cubicBezTo>
                <a:cubicBezTo>
                  <a:pt x="17596" y="19502"/>
                  <a:pt x="16445" y="19992"/>
                  <a:pt x="14868" y="20023"/>
                </a:cubicBezTo>
                <a:cubicBezTo>
                  <a:pt x="14474" y="20009"/>
                  <a:pt x="14005" y="19792"/>
                  <a:pt x="13627" y="19578"/>
                </a:cubicBezTo>
                <a:lnTo>
                  <a:pt x="13627" y="1957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6" name="Google Shape;2266;p40"/>
          <p:cNvSpPr/>
          <p:nvPr/>
        </p:nvSpPr>
        <p:spPr>
          <a:xfrm>
            <a:off x="6470865" y="3534630"/>
            <a:ext cx="126760" cy="163970"/>
          </a:xfrm>
          <a:custGeom>
            <a:rect b="b" l="l" r="r" t="t"/>
            <a:pathLst>
              <a:path extrusionOk="0" h="21441" w="21215">
                <a:moveTo>
                  <a:pt x="15213" y="9214"/>
                </a:moveTo>
                <a:cubicBezTo>
                  <a:pt x="13968" y="8935"/>
                  <a:pt x="12722" y="8713"/>
                  <a:pt x="11477" y="8573"/>
                </a:cubicBezTo>
                <a:cubicBezTo>
                  <a:pt x="10835" y="8490"/>
                  <a:pt x="10198" y="8407"/>
                  <a:pt x="9556" y="8294"/>
                </a:cubicBezTo>
                <a:cubicBezTo>
                  <a:pt x="9271" y="8238"/>
                  <a:pt x="8986" y="8211"/>
                  <a:pt x="8736" y="8155"/>
                </a:cubicBezTo>
                <a:cubicBezTo>
                  <a:pt x="7915" y="8045"/>
                  <a:pt x="7065" y="7876"/>
                  <a:pt x="6245" y="7653"/>
                </a:cubicBezTo>
                <a:cubicBezTo>
                  <a:pt x="4575" y="7152"/>
                  <a:pt x="4005" y="6152"/>
                  <a:pt x="4681" y="4790"/>
                </a:cubicBezTo>
                <a:cubicBezTo>
                  <a:pt x="4932" y="4235"/>
                  <a:pt x="5323" y="3734"/>
                  <a:pt x="5892" y="3345"/>
                </a:cubicBezTo>
                <a:cubicBezTo>
                  <a:pt x="6428" y="2957"/>
                  <a:pt x="7103" y="2651"/>
                  <a:pt x="7813" y="2485"/>
                </a:cubicBezTo>
                <a:cubicBezTo>
                  <a:pt x="12544" y="1372"/>
                  <a:pt x="15855" y="1844"/>
                  <a:pt x="18486" y="4013"/>
                </a:cubicBezTo>
                <a:cubicBezTo>
                  <a:pt x="18558" y="4069"/>
                  <a:pt x="18698" y="4122"/>
                  <a:pt x="18805" y="4152"/>
                </a:cubicBezTo>
                <a:cubicBezTo>
                  <a:pt x="18877" y="4179"/>
                  <a:pt x="18945" y="4209"/>
                  <a:pt x="19017" y="4209"/>
                </a:cubicBezTo>
                <a:cubicBezTo>
                  <a:pt x="19051" y="4235"/>
                  <a:pt x="19089" y="4235"/>
                  <a:pt x="19157" y="4235"/>
                </a:cubicBezTo>
                <a:cubicBezTo>
                  <a:pt x="19191" y="4235"/>
                  <a:pt x="19230" y="4209"/>
                  <a:pt x="19264" y="4179"/>
                </a:cubicBezTo>
                <a:cubicBezTo>
                  <a:pt x="20046" y="3345"/>
                  <a:pt x="20190" y="3123"/>
                  <a:pt x="19476" y="2428"/>
                </a:cubicBezTo>
                <a:cubicBezTo>
                  <a:pt x="18550" y="1538"/>
                  <a:pt x="17304" y="901"/>
                  <a:pt x="15740" y="509"/>
                </a:cubicBezTo>
                <a:cubicBezTo>
                  <a:pt x="13356" y="-46"/>
                  <a:pt x="10865" y="-159"/>
                  <a:pt x="8413" y="230"/>
                </a:cubicBezTo>
                <a:cubicBezTo>
                  <a:pt x="5068" y="731"/>
                  <a:pt x="2900" y="2149"/>
                  <a:pt x="1939" y="4428"/>
                </a:cubicBezTo>
                <a:cubicBezTo>
                  <a:pt x="1085" y="6514"/>
                  <a:pt x="1939" y="8347"/>
                  <a:pt x="4286" y="9377"/>
                </a:cubicBezTo>
                <a:cubicBezTo>
                  <a:pt x="5425" y="9879"/>
                  <a:pt x="6704" y="10154"/>
                  <a:pt x="7737" y="10350"/>
                </a:cubicBezTo>
                <a:cubicBezTo>
                  <a:pt x="8519" y="10516"/>
                  <a:pt x="9339" y="10599"/>
                  <a:pt x="10121" y="10683"/>
                </a:cubicBezTo>
                <a:cubicBezTo>
                  <a:pt x="10831" y="10766"/>
                  <a:pt x="11579" y="10849"/>
                  <a:pt x="12293" y="10962"/>
                </a:cubicBezTo>
                <a:cubicBezTo>
                  <a:pt x="13254" y="11128"/>
                  <a:pt x="14359" y="11350"/>
                  <a:pt x="15319" y="11769"/>
                </a:cubicBezTo>
                <a:cubicBezTo>
                  <a:pt x="17206" y="12576"/>
                  <a:pt x="18167" y="13881"/>
                  <a:pt x="18095" y="15466"/>
                </a:cubicBezTo>
                <a:cubicBezTo>
                  <a:pt x="18023" y="17023"/>
                  <a:pt x="16386" y="17801"/>
                  <a:pt x="14822" y="18302"/>
                </a:cubicBezTo>
                <a:lnTo>
                  <a:pt x="14750" y="18329"/>
                </a:lnTo>
                <a:cubicBezTo>
                  <a:pt x="14537" y="18385"/>
                  <a:pt x="14359" y="18468"/>
                  <a:pt x="14108" y="18495"/>
                </a:cubicBezTo>
                <a:cubicBezTo>
                  <a:pt x="9841" y="19355"/>
                  <a:pt x="6066" y="18883"/>
                  <a:pt x="2687" y="17103"/>
                </a:cubicBezTo>
                <a:cubicBezTo>
                  <a:pt x="2615" y="17047"/>
                  <a:pt x="2509" y="17020"/>
                  <a:pt x="2437" y="16937"/>
                </a:cubicBezTo>
                <a:cubicBezTo>
                  <a:pt x="2258" y="16797"/>
                  <a:pt x="2080" y="16688"/>
                  <a:pt x="1795" y="16658"/>
                </a:cubicBezTo>
                <a:cubicBezTo>
                  <a:pt x="1332" y="16602"/>
                  <a:pt x="728" y="16575"/>
                  <a:pt x="409" y="16797"/>
                </a:cubicBezTo>
                <a:cubicBezTo>
                  <a:pt x="91" y="17020"/>
                  <a:pt x="-54" y="17522"/>
                  <a:pt x="18" y="17880"/>
                </a:cubicBezTo>
                <a:cubicBezTo>
                  <a:pt x="125" y="18269"/>
                  <a:pt x="375" y="18604"/>
                  <a:pt x="766" y="18854"/>
                </a:cubicBezTo>
                <a:cubicBezTo>
                  <a:pt x="873" y="18910"/>
                  <a:pt x="979" y="18993"/>
                  <a:pt x="1123" y="19049"/>
                </a:cubicBezTo>
                <a:cubicBezTo>
                  <a:pt x="1871" y="19521"/>
                  <a:pt x="2653" y="19996"/>
                  <a:pt x="3508" y="20302"/>
                </a:cubicBezTo>
                <a:cubicBezTo>
                  <a:pt x="5641" y="21052"/>
                  <a:pt x="7920" y="21441"/>
                  <a:pt x="10266" y="21441"/>
                </a:cubicBezTo>
                <a:cubicBezTo>
                  <a:pt x="11902" y="21441"/>
                  <a:pt x="13538" y="21245"/>
                  <a:pt x="15069" y="20856"/>
                </a:cubicBezTo>
                <a:cubicBezTo>
                  <a:pt x="17096" y="20355"/>
                  <a:pt x="18626" y="19551"/>
                  <a:pt x="19765" y="18438"/>
                </a:cubicBezTo>
                <a:cubicBezTo>
                  <a:pt x="21151" y="17047"/>
                  <a:pt x="21546" y="15545"/>
                  <a:pt x="20938" y="13934"/>
                </a:cubicBezTo>
                <a:cubicBezTo>
                  <a:pt x="19978" y="11486"/>
                  <a:pt x="18057" y="9902"/>
                  <a:pt x="15209" y="92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7" name="Google Shape;2267;p40"/>
          <p:cNvSpPr/>
          <p:nvPr/>
        </p:nvSpPr>
        <p:spPr>
          <a:xfrm>
            <a:off x="6778413" y="3491487"/>
            <a:ext cx="270434" cy="249514"/>
          </a:xfrm>
          <a:custGeom>
            <a:rect b="b" l="l" r="r" t="t"/>
            <a:pathLst>
              <a:path extrusionOk="0" h="21105" w="21315">
                <a:moveTo>
                  <a:pt x="20549" y="15239"/>
                </a:moveTo>
                <a:cubicBezTo>
                  <a:pt x="20449" y="15168"/>
                  <a:pt x="20381" y="15113"/>
                  <a:pt x="20281" y="15042"/>
                </a:cubicBezTo>
                <a:cubicBezTo>
                  <a:pt x="20197" y="14971"/>
                  <a:pt x="20113" y="14915"/>
                  <a:pt x="20029" y="14844"/>
                </a:cubicBezTo>
                <a:cubicBezTo>
                  <a:pt x="18487" y="13658"/>
                  <a:pt x="17732" y="11948"/>
                  <a:pt x="17598" y="9305"/>
                </a:cubicBezTo>
                <a:lnTo>
                  <a:pt x="18034" y="8946"/>
                </a:lnTo>
                <a:cubicBezTo>
                  <a:pt x="18487" y="8587"/>
                  <a:pt x="18905" y="8246"/>
                  <a:pt x="19342" y="7885"/>
                </a:cubicBezTo>
                <a:lnTo>
                  <a:pt x="19426" y="7831"/>
                </a:lnTo>
                <a:cubicBezTo>
                  <a:pt x="19594" y="7704"/>
                  <a:pt x="19778" y="7543"/>
                  <a:pt x="19928" y="7362"/>
                </a:cubicBezTo>
                <a:cubicBezTo>
                  <a:pt x="20231" y="7004"/>
                  <a:pt x="20231" y="6518"/>
                  <a:pt x="19962" y="6230"/>
                </a:cubicBezTo>
                <a:cubicBezTo>
                  <a:pt x="19694" y="5959"/>
                  <a:pt x="19342" y="5906"/>
                  <a:pt x="18989" y="6140"/>
                </a:cubicBezTo>
                <a:cubicBezTo>
                  <a:pt x="18871" y="6230"/>
                  <a:pt x="18755" y="6320"/>
                  <a:pt x="18655" y="6411"/>
                </a:cubicBezTo>
                <a:cubicBezTo>
                  <a:pt x="18621" y="6447"/>
                  <a:pt x="18571" y="6482"/>
                  <a:pt x="18555" y="6518"/>
                </a:cubicBezTo>
                <a:lnTo>
                  <a:pt x="17398" y="7543"/>
                </a:lnTo>
                <a:cubicBezTo>
                  <a:pt x="17382" y="7506"/>
                  <a:pt x="17382" y="7453"/>
                  <a:pt x="17364" y="7436"/>
                </a:cubicBezTo>
                <a:cubicBezTo>
                  <a:pt x="17330" y="7184"/>
                  <a:pt x="17280" y="6967"/>
                  <a:pt x="17230" y="6752"/>
                </a:cubicBezTo>
                <a:cubicBezTo>
                  <a:pt x="17164" y="6501"/>
                  <a:pt x="17112" y="6249"/>
                  <a:pt x="17061" y="5996"/>
                </a:cubicBezTo>
                <a:lnTo>
                  <a:pt x="17061" y="5979"/>
                </a:lnTo>
                <a:cubicBezTo>
                  <a:pt x="16911" y="5332"/>
                  <a:pt x="16759" y="4649"/>
                  <a:pt x="16475" y="4036"/>
                </a:cubicBezTo>
                <a:cubicBezTo>
                  <a:pt x="15620" y="2094"/>
                  <a:pt x="14179" y="764"/>
                  <a:pt x="12269" y="205"/>
                </a:cubicBezTo>
                <a:cubicBezTo>
                  <a:pt x="9922" y="-495"/>
                  <a:pt x="7276" y="637"/>
                  <a:pt x="5834" y="2958"/>
                </a:cubicBezTo>
                <a:cubicBezTo>
                  <a:pt x="4963" y="4378"/>
                  <a:pt x="4677" y="5944"/>
                  <a:pt x="4543" y="7167"/>
                </a:cubicBezTo>
                <a:cubicBezTo>
                  <a:pt x="4509" y="7418"/>
                  <a:pt x="4477" y="7653"/>
                  <a:pt x="4443" y="7958"/>
                </a:cubicBezTo>
                <a:lnTo>
                  <a:pt x="4427" y="8065"/>
                </a:lnTo>
                <a:lnTo>
                  <a:pt x="4242" y="7885"/>
                </a:lnTo>
                <a:cubicBezTo>
                  <a:pt x="3940" y="7560"/>
                  <a:pt x="3656" y="7272"/>
                  <a:pt x="3388" y="7004"/>
                </a:cubicBezTo>
                <a:lnTo>
                  <a:pt x="3354" y="6967"/>
                </a:lnTo>
                <a:cubicBezTo>
                  <a:pt x="3203" y="6806"/>
                  <a:pt x="3051" y="6679"/>
                  <a:pt x="2885" y="6552"/>
                </a:cubicBezTo>
                <a:cubicBezTo>
                  <a:pt x="2717" y="6445"/>
                  <a:pt x="2517" y="6391"/>
                  <a:pt x="2332" y="6445"/>
                </a:cubicBezTo>
                <a:cubicBezTo>
                  <a:pt x="2148" y="6482"/>
                  <a:pt x="1964" y="6589"/>
                  <a:pt x="1846" y="6769"/>
                </a:cubicBezTo>
                <a:cubicBezTo>
                  <a:pt x="1728" y="6913"/>
                  <a:pt x="1678" y="7094"/>
                  <a:pt x="1678" y="7292"/>
                </a:cubicBezTo>
                <a:cubicBezTo>
                  <a:pt x="1678" y="7472"/>
                  <a:pt x="1762" y="7670"/>
                  <a:pt x="1878" y="7814"/>
                </a:cubicBezTo>
                <a:cubicBezTo>
                  <a:pt x="2046" y="8011"/>
                  <a:pt x="2230" y="8209"/>
                  <a:pt x="2431" y="8370"/>
                </a:cubicBezTo>
                <a:cubicBezTo>
                  <a:pt x="2883" y="8766"/>
                  <a:pt x="3370" y="9197"/>
                  <a:pt x="3788" y="9576"/>
                </a:cubicBezTo>
                <a:lnTo>
                  <a:pt x="4240" y="9971"/>
                </a:lnTo>
                <a:cubicBezTo>
                  <a:pt x="4224" y="11608"/>
                  <a:pt x="3822" y="13190"/>
                  <a:pt x="3135" y="14468"/>
                </a:cubicBezTo>
                <a:cubicBezTo>
                  <a:pt x="2549" y="15547"/>
                  <a:pt x="1728" y="16140"/>
                  <a:pt x="689" y="16266"/>
                </a:cubicBezTo>
                <a:cubicBezTo>
                  <a:pt x="555" y="16284"/>
                  <a:pt x="152" y="16230"/>
                  <a:pt x="52" y="16644"/>
                </a:cubicBezTo>
                <a:cubicBezTo>
                  <a:pt x="-116" y="17364"/>
                  <a:pt x="118" y="17598"/>
                  <a:pt x="807" y="17957"/>
                </a:cubicBezTo>
                <a:cubicBezTo>
                  <a:pt x="1343" y="18245"/>
                  <a:pt x="1930" y="18479"/>
                  <a:pt x="2483" y="18714"/>
                </a:cubicBezTo>
                <a:cubicBezTo>
                  <a:pt x="2785" y="18840"/>
                  <a:pt x="3103" y="18965"/>
                  <a:pt x="3404" y="19109"/>
                </a:cubicBezTo>
                <a:cubicBezTo>
                  <a:pt x="3604" y="19199"/>
                  <a:pt x="3806" y="19289"/>
                  <a:pt x="3922" y="19433"/>
                </a:cubicBezTo>
                <a:cubicBezTo>
                  <a:pt x="4509" y="20153"/>
                  <a:pt x="4977" y="20297"/>
                  <a:pt x="5766" y="19990"/>
                </a:cubicBezTo>
                <a:cubicBezTo>
                  <a:pt x="5950" y="19900"/>
                  <a:pt x="6134" y="19809"/>
                  <a:pt x="6337" y="19719"/>
                </a:cubicBezTo>
                <a:lnTo>
                  <a:pt x="6437" y="19665"/>
                </a:lnTo>
                <a:cubicBezTo>
                  <a:pt x="7023" y="19360"/>
                  <a:pt x="7510" y="19414"/>
                  <a:pt x="8028" y="19827"/>
                </a:cubicBezTo>
                <a:cubicBezTo>
                  <a:pt x="8497" y="20205"/>
                  <a:pt x="9017" y="20527"/>
                  <a:pt x="9554" y="20781"/>
                </a:cubicBezTo>
                <a:cubicBezTo>
                  <a:pt x="10006" y="20995"/>
                  <a:pt x="10475" y="21105"/>
                  <a:pt x="10961" y="21105"/>
                </a:cubicBezTo>
                <a:lnTo>
                  <a:pt x="10961" y="21105"/>
                </a:lnTo>
                <a:cubicBezTo>
                  <a:pt x="11632" y="21105"/>
                  <a:pt x="12303" y="20854"/>
                  <a:pt x="12821" y="20405"/>
                </a:cubicBezTo>
                <a:cubicBezTo>
                  <a:pt x="12921" y="20314"/>
                  <a:pt x="13005" y="20243"/>
                  <a:pt x="13123" y="20153"/>
                </a:cubicBezTo>
                <a:cubicBezTo>
                  <a:pt x="13190" y="20099"/>
                  <a:pt x="13258" y="20046"/>
                  <a:pt x="13342" y="19973"/>
                </a:cubicBezTo>
                <a:cubicBezTo>
                  <a:pt x="13660" y="19721"/>
                  <a:pt x="14028" y="19524"/>
                  <a:pt x="14415" y="19416"/>
                </a:cubicBezTo>
                <a:cubicBezTo>
                  <a:pt x="14801" y="19309"/>
                  <a:pt x="15202" y="19309"/>
                  <a:pt x="15604" y="19380"/>
                </a:cubicBezTo>
                <a:cubicBezTo>
                  <a:pt x="15688" y="19397"/>
                  <a:pt x="15772" y="19416"/>
                  <a:pt x="15838" y="19416"/>
                </a:cubicBezTo>
                <a:lnTo>
                  <a:pt x="15854" y="19326"/>
                </a:lnTo>
                <a:lnTo>
                  <a:pt x="15854" y="19433"/>
                </a:lnTo>
                <a:cubicBezTo>
                  <a:pt x="16157" y="19504"/>
                  <a:pt x="16491" y="19541"/>
                  <a:pt x="16809" y="19541"/>
                </a:cubicBezTo>
                <a:cubicBezTo>
                  <a:pt x="17328" y="19504"/>
                  <a:pt x="17714" y="19380"/>
                  <a:pt x="17914" y="19163"/>
                </a:cubicBezTo>
                <a:cubicBezTo>
                  <a:pt x="18199" y="18875"/>
                  <a:pt x="18317" y="18245"/>
                  <a:pt x="18685" y="18155"/>
                </a:cubicBezTo>
                <a:cubicBezTo>
                  <a:pt x="19540" y="17940"/>
                  <a:pt x="20563" y="18138"/>
                  <a:pt x="21048" y="17167"/>
                </a:cubicBezTo>
                <a:cubicBezTo>
                  <a:pt x="21484" y="16105"/>
                  <a:pt x="21434" y="15925"/>
                  <a:pt x="20545" y="15241"/>
                </a:cubicBezTo>
                <a:close/>
                <a:moveTo>
                  <a:pt x="19896" y="16516"/>
                </a:moveTo>
                <a:cubicBezTo>
                  <a:pt x="19260" y="17235"/>
                  <a:pt x="18221" y="16462"/>
                  <a:pt x="17618" y="17109"/>
                </a:cubicBezTo>
                <a:cubicBezTo>
                  <a:pt x="17418" y="17323"/>
                  <a:pt x="17584" y="18026"/>
                  <a:pt x="17082" y="18153"/>
                </a:cubicBezTo>
                <a:cubicBezTo>
                  <a:pt x="16913" y="18189"/>
                  <a:pt x="16295" y="18189"/>
                  <a:pt x="16143" y="18136"/>
                </a:cubicBezTo>
                <a:cubicBezTo>
                  <a:pt x="14885" y="17596"/>
                  <a:pt x="13696" y="17811"/>
                  <a:pt x="12489" y="18782"/>
                </a:cubicBezTo>
                <a:cubicBezTo>
                  <a:pt x="12389" y="18873"/>
                  <a:pt x="12271" y="18963"/>
                  <a:pt x="12187" y="19034"/>
                </a:cubicBezTo>
                <a:cubicBezTo>
                  <a:pt x="11416" y="19771"/>
                  <a:pt x="10577" y="19878"/>
                  <a:pt x="9622" y="19304"/>
                </a:cubicBezTo>
                <a:lnTo>
                  <a:pt x="9522" y="19251"/>
                </a:lnTo>
                <a:cubicBezTo>
                  <a:pt x="9220" y="19070"/>
                  <a:pt x="8919" y="18892"/>
                  <a:pt x="8651" y="18694"/>
                </a:cubicBezTo>
                <a:cubicBezTo>
                  <a:pt x="8182" y="18316"/>
                  <a:pt x="7696" y="18138"/>
                  <a:pt x="7193" y="18138"/>
                </a:cubicBezTo>
                <a:cubicBezTo>
                  <a:pt x="6741" y="18155"/>
                  <a:pt x="6305" y="18282"/>
                  <a:pt x="5920" y="18533"/>
                </a:cubicBezTo>
                <a:cubicBezTo>
                  <a:pt x="5267" y="18911"/>
                  <a:pt x="5133" y="18784"/>
                  <a:pt x="4797" y="18497"/>
                </a:cubicBezTo>
                <a:cubicBezTo>
                  <a:pt x="4294" y="18082"/>
                  <a:pt x="4126" y="17884"/>
                  <a:pt x="3758" y="17796"/>
                </a:cubicBezTo>
                <a:cubicBezTo>
                  <a:pt x="3305" y="17689"/>
                  <a:pt x="2837" y="17545"/>
                  <a:pt x="2367" y="17381"/>
                </a:cubicBezTo>
                <a:cubicBezTo>
                  <a:pt x="2182" y="17311"/>
                  <a:pt x="1998" y="17237"/>
                  <a:pt x="1830" y="17130"/>
                </a:cubicBezTo>
                <a:lnTo>
                  <a:pt x="1780" y="17094"/>
                </a:lnTo>
                <a:cubicBezTo>
                  <a:pt x="3121" y="16501"/>
                  <a:pt x="4076" y="15366"/>
                  <a:pt x="4695" y="13621"/>
                </a:cubicBezTo>
                <a:cubicBezTo>
                  <a:pt x="5113" y="12453"/>
                  <a:pt x="5281" y="11230"/>
                  <a:pt x="5432" y="9988"/>
                </a:cubicBezTo>
                <a:lnTo>
                  <a:pt x="5482" y="9485"/>
                </a:lnTo>
                <a:cubicBezTo>
                  <a:pt x="5632" y="8226"/>
                  <a:pt x="5784" y="6931"/>
                  <a:pt x="6000" y="5672"/>
                </a:cubicBezTo>
                <a:cubicBezTo>
                  <a:pt x="6184" y="4610"/>
                  <a:pt x="6705" y="3639"/>
                  <a:pt x="7526" y="2758"/>
                </a:cubicBezTo>
                <a:cubicBezTo>
                  <a:pt x="8951" y="1228"/>
                  <a:pt x="11614" y="601"/>
                  <a:pt x="13726" y="2434"/>
                </a:cubicBezTo>
                <a:cubicBezTo>
                  <a:pt x="14983" y="3512"/>
                  <a:pt x="15704" y="4969"/>
                  <a:pt x="15954" y="6911"/>
                </a:cubicBezTo>
                <a:cubicBezTo>
                  <a:pt x="16105" y="8044"/>
                  <a:pt x="16257" y="9232"/>
                  <a:pt x="16391" y="10347"/>
                </a:cubicBezTo>
                <a:lnTo>
                  <a:pt x="16475" y="10959"/>
                </a:lnTo>
                <a:cubicBezTo>
                  <a:pt x="16743" y="13153"/>
                  <a:pt x="17766" y="14934"/>
                  <a:pt x="19524" y="16210"/>
                </a:cubicBezTo>
                <a:cubicBezTo>
                  <a:pt x="19624" y="16281"/>
                  <a:pt x="19724" y="16391"/>
                  <a:pt x="19842" y="16481"/>
                </a:cubicBezTo>
                <a:lnTo>
                  <a:pt x="19892" y="165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8" name="Google Shape;2268;p40"/>
          <p:cNvSpPr/>
          <p:nvPr/>
        </p:nvSpPr>
        <p:spPr>
          <a:xfrm>
            <a:off x="7189921" y="3544203"/>
            <a:ext cx="212689" cy="47503"/>
          </a:xfrm>
          <a:custGeom>
            <a:rect b="b" l="l" r="r" t="t"/>
            <a:pathLst>
              <a:path extrusionOk="0" h="20107" w="21500">
                <a:moveTo>
                  <a:pt x="337" y="20021"/>
                </a:moveTo>
                <a:cubicBezTo>
                  <a:pt x="380" y="20107"/>
                  <a:pt x="421" y="20107"/>
                  <a:pt x="465" y="20107"/>
                </a:cubicBezTo>
                <a:lnTo>
                  <a:pt x="550" y="20107"/>
                </a:lnTo>
                <a:cubicBezTo>
                  <a:pt x="593" y="20107"/>
                  <a:pt x="634" y="20107"/>
                  <a:pt x="678" y="20021"/>
                </a:cubicBezTo>
                <a:cubicBezTo>
                  <a:pt x="806" y="19838"/>
                  <a:pt x="894" y="19569"/>
                  <a:pt x="1002" y="19214"/>
                </a:cubicBezTo>
                <a:cubicBezTo>
                  <a:pt x="2999" y="12997"/>
                  <a:pt x="5364" y="9221"/>
                  <a:pt x="8009" y="7962"/>
                </a:cubicBezTo>
                <a:cubicBezTo>
                  <a:pt x="8933" y="7425"/>
                  <a:pt x="9858" y="7156"/>
                  <a:pt x="10782" y="7059"/>
                </a:cubicBezTo>
                <a:cubicBezTo>
                  <a:pt x="14264" y="6973"/>
                  <a:pt x="17166" y="7962"/>
                  <a:pt x="19939" y="13362"/>
                </a:cubicBezTo>
                <a:cubicBezTo>
                  <a:pt x="20067" y="13545"/>
                  <a:pt x="20154" y="13814"/>
                  <a:pt x="20303" y="13900"/>
                </a:cubicBezTo>
                <a:cubicBezTo>
                  <a:pt x="20540" y="14083"/>
                  <a:pt x="20776" y="13986"/>
                  <a:pt x="20992" y="13448"/>
                </a:cubicBezTo>
                <a:cubicBezTo>
                  <a:pt x="21207" y="12911"/>
                  <a:pt x="21379" y="12190"/>
                  <a:pt x="21444" y="11200"/>
                </a:cubicBezTo>
                <a:cubicBezTo>
                  <a:pt x="21595" y="9307"/>
                  <a:pt x="21444" y="7693"/>
                  <a:pt x="20992" y="6521"/>
                </a:cubicBezTo>
                <a:cubicBezTo>
                  <a:pt x="20840" y="6166"/>
                  <a:pt x="20691" y="5983"/>
                  <a:pt x="20519" y="5714"/>
                </a:cubicBezTo>
                <a:cubicBezTo>
                  <a:pt x="20455" y="5628"/>
                  <a:pt x="20391" y="5531"/>
                  <a:pt x="20327" y="5531"/>
                </a:cubicBezTo>
                <a:cubicBezTo>
                  <a:pt x="16200" y="-320"/>
                  <a:pt x="11858" y="-1493"/>
                  <a:pt x="7087" y="1842"/>
                </a:cubicBezTo>
                <a:cubicBezTo>
                  <a:pt x="4958" y="3283"/>
                  <a:pt x="2938" y="6790"/>
                  <a:pt x="1176" y="11932"/>
                </a:cubicBezTo>
                <a:cubicBezTo>
                  <a:pt x="788" y="13190"/>
                  <a:pt x="424" y="14718"/>
                  <a:pt x="123" y="16525"/>
                </a:cubicBezTo>
                <a:cubicBezTo>
                  <a:pt x="80" y="16794"/>
                  <a:pt x="39" y="17063"/>
                  <a:pt x="16" y="17429"/>
                </a:cubicBezTo>
                <a:cubicBezTo>
                  <a:pt x="-5" y="17697"/>
                  <a:pt x="-5" y="18063"/>
                  <a:pt x="16" y="18418"/>
                </a:cubicBezTo>
                <a:cubicBezTo>
                  <a:pt x="36" y="18773"/>
                  <a:pt x="80" y="19053"/>
                  <a:pt x="144" y="19322"/>
                </a:cubicBezTo>
                <a:cubicBezTo>
                  <a:pt x="188" y="19677"/>
                  <a:pt x="252" y="19860"/>
                  <a:pt x="337" y="200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9" name="Google Shape;2269;p40"/>
          <p:cNvSpPr/>
          <p:nvPr/>
        </p:nvSpPr>
        <p:spPr>
          <a:xfrm>
            <a:off x="7205796" y="3607930"/>
            <a:ext cx="180114" cy="34391"/>
          </a:xfrm>
          <a:custGeom>
            <a:rect b="b" l="l" r="r" t="t"/>
            <a:pathLst>
              <a:path extrusionOk="0" h="19966" w="21519">
                <a:moveTo>
                  <a:pt x="20501" y="6510"/>
                </a:moveTo>
                <a:cubicBezTo>
                  <a:pt x="20425" y="6259"/>
                  <a:pt x="20322" y="6259"/>
                  <a:pt x="20246" y="6141"/>
                </a:cubicBezTo>
                <a:cubicBezTo>
                  <a:pt x="15648" y="-159"/>
                  <a:pt x="11102" y="-1634"/>
                  <a:pt x="6732" y="1818"/>
                </a:cubicBezTo>
                <a:cubicBezTo>
                  <a:pt x="5132" y="3058"/>
                  <a:pt x="3557" y="5271"/>
                  <a:pt x="2209" y="7248"/>
                </a:cubicBezTo>
                <a:cubicBezTo>
                  <a:pt x="1599" y="8118"/>
                  <a:pt x="1041" y="9963"/>
                  <a:pt x="507" y="11689"/>
                </a:cubicBezTo>
                <a:lnTo>
                  <a:pt x="379" y="12058"/>
                </a:lnTo>
                <a:cubicBezTo>
                  <a:pt x="252" y="12545"/>
                  <a:pt x="152" y="13164"/>
                  <a:pt x="100" y="13784"/>
                </a:cubicBezTo>
                <a:cubicBezTo>
                  <a:pt x="49" y="14522"/>
                  <a:pt x="0" y="15141"/>
                  <a:pt x="0" y="16012"/>
                </a:cubicBezTo>
                <a:cubicBezTo>
                  <a:pt x="0" y="17000"/>
                  <a:pt x="127" y="17738"/>
                  <a:pt x="255" y="18609"/>
                </a:cubicBezTo>
                <a:cubicBezTo>
                  <a:pt x="307" y="18859"/>
                  <a:pt x="355" y="19346"/>
                  <a:pt x="407" y="19597"/>
                </a:cubicBezTo>
                <a:cubicBezTo>
                  <a:pt x="431" y="19715"/>
                  <a:pt x="431" y="19848"/>
                  <a:pt x="458" y="19848"/>
                </a:cubicBezTo>
                <a:cubicBezTo>
                  <a:pt x="483" y="19966"/>
                  <a:pt x="510" y="19966"/>
                  <a:pt x="510" y="19966"/>
                </a:cubicBezTo>
                <a:lnTo>
                  <a:pt x="561" y="19966"/>
                </a:lnTo>
                <a:cubicBezTo>
                  <a:pt x="892" y="19228"/>
                  <a:pt x="1196" y="18727"/>
                  <a:pt x="1475" y="17989"/>
                </a:cubicBezTo>
                <a:cubicBezTo>
                  <a:pt x="2009" y="16750"/>
                  <a:pt x="2568" y="15761"/>
                  <a:pt x="3126" y="14773"/>
                </a:cubicBezTo>
                <a:cubicBezTo>
                  <a:pt x="6835" y="9461"/>
                  <a:pt x="10747" y="7986"/>
                  <a:pt x="14610" y="10450"/>
                </a:cubicBezTo>
                <a:cubicBezTo>
                  <a:pt x="15803" y="11320"/>
                  <a:pt x="16947" y="12545"/>
                  <a:pt x="18092" y="13902"/>
                </a:cubicBezTo>
                <a:cubicBezTo>
                  <a:pt x="18702" y="14640"/>
                  <a:pt x="19312" y="15259"/>
                  <a:pt x="19922" y="15997"/>
                </a:cubicBezTo>
                <a:cubicBezTo>
                  <a:pt x="20708" y="16735"/>
                  <a:pt x="21318" y="15746"/>
                  <a:pt x="21473" y="12914"/>
                </a:cubicBezTo>
                <a:cubicBezTo>
                  <a:pt x="21600" y="11055"/>
                  <a:pt x="21524" y="8340"/>
                  <a:pt x="20507" y="64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0" name="Google Shape;2270;p40"/>
          <p:cNvSpPr/>
          <p:nvPr/>
        </p:nvSpPr>
        <p:spPr>
          <a:xfrm>
            <a:off x="7227865" y="3662042"/>
            <a:ext cx="131976" cy="29989"/>
          </a:xfrm>
          <a:custGeom>
            <a:rect b="b" l="l" r="r" t="t"/>
            <a:pathLst>
              <a:path extrusionOk="0" h="19665" w="21416">
                <a:moveTo>
                  <a:pt x="20747" y="9365"/>
                </a:moveTo>
                <a:cubicBezTo>
                  <a:pt x="20335" y="8248"/>
                  <a:pt x="19849" y="7265"/>
                  <a:pt x="19404" y="6582"/>
                </a:cubicBezTo>
                <a:cubicBezTo>
                  <a:pt x="14399" y="-668"/>
                  <a:pt x="9881" y="-1935"/>
                  <a:pt x="5533" y="2815"/>
                </a:cubicBezTo>
                <a:cubicBezTo>
                  <a:pt x="4049" y="4482"/>
                  <a:pt x="2635" y="7132"/>
                  <a:pt x="1357" y="9365"/>
                </a:cubicBezTo>
                <a:cubicBezTo>
                  <a:pt x="875" y="10198"/>
                  <a:pt x="528" y="12015"/>
                  <a:pt x="182" y="13682"/>
                </a:cubicBezTo>
                <a:lnTo>
                  <a:pt x="112" y="14098"/>
                </a:lnTo>
                <a:cubicBezTo>
                  <a:pt x="42" y="14648"/>
                  <a:pt x="-24" y="15348"/>
                  <a:pt x="9" y="16048"/>
                </a:cubicBezTo>
                <a:cubicBezTo>
                  <a:pt x="9" y="16748"/>
                  <a:pt x="79" y="17448"/>
                  <a:pt x="145" y="17998"/>
                </a:cubicBezTo>
                <a:cubicBezTo>
                  <a:pt x="351" y="18982"/>
                  <a:pt x="664" y="19532"/>
                  <a:pt x="1007" y="19665"/>
                </a:cubicBezTo>
                <a:lnTo>
                  <a:pt x="1077" y="19665"/>
                </a:lnTo>
                <a:cubicBezTo>
                  <a:pt x="1320" y="19382"/>
                  <a:pt x="1559" y="19115"/>
                  <a:pt x="1802" y="18682"/>
                </a:cubicBezTo>
                <a:cubicBezTo>
                  <a:pt x="1905" y="18398"/>
                  <a:pt x="2045" y="18265"/>
                  <a:pt x="2148" y="17982"/>
                </a:cubicBezTo>
                <a:cubicBezTo>
                  <a:pt x="2458" y="17565"/>
                  <a:pt x="2771" y="17148"/>
                  <a:pt x="3080" y="16582"/>
                </a:cubicBezTo>
                <a:cubicBezTo>
                  <a:pt x="3838" y="15332"/>
                  <a:pt x="4667" y="14215"/>
                  <a:pt x="5496" y="13365"/>
                </a:cubicBezTo>
                <a:cubicBezTo>
                  <a:pt x="9325" y="9182"/>
                  <a:pt x="13258" y="10015"/>
                  <a:pt x="17536" y="15882"/>
                </a:cubicBezTo>
                <a:cubicBezTo>
                  <a:pt x="18056" y="16582"/>
                  <a:pt x="18571" y="17282"/>
                  <a:pt x="19156" y="17832"/>
                </a:cubicBezTo>
                <a:cubicBezTo>
                  <a:pt x="19465" y="18115"/>
                  <a:pt x="19779" y="18532"/>
                  <a:pt x="20088" y="18948"/>
                </a:cubicBezTo>
                <a:lnTo>
                  <a:pt x="20158" y="18948"/>
                </a:lnTo>
                <a:cubicBezTo>
                  <a:pt x="20191" y="18948"/>
                  <a:pt x="20228" y="18815"/>
                  <a:pt x="20228" y="18815"/>
                </a:cubicBezTo>
                <a:cubicBezTo>
                  <a:pt x="20298" y="18532"/>
                  <a:pt x="20401" y="18398"/>
                  <a:pt x="20471" y="18265"/>
                </a:cubicBezTo>
                <a:cubicBezTo>
                  <a:pt x="20780" y="17715"/>
                  <a:pt x="21057" y="16865"/>
                  <a:pt x="21267" y="15748"/>
                </a:cubicBezTo>
                <a:cubicBezTo>
                  <a:pt x="21576" y="13382"/>
                  <a:pt x="21407" y="10998"/>
                  <a:pt x="20747" y="93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1" name="Google Shape;2271;p40"/>
          <p:cNvSpPr/>
          <p:nvPr/>
        </p:nvSpPr>
        <p:spPr>
          <a:xfrm>
            <a:off x="7145327" y="3467119"/>
            <a:ext cx="301795" cy="298296"/>
          </a:xfrm>
          <a:custGeom>
            <a:rect b="b" l="l" r="r" t="t"/>
            <a:pathLst>
              <a:path extrusionOk="0" h="21600" w="21366">
                <a:moveTo>
                  <a:pt x="21304" y="9899"/>
                </a:moveTo>
                <a:cubicBezTo>
                  <a:pt x="21063" y="7697"/>
                  <a:pt x="20191" y="5619"/>
                  <a:pt x="18821" y="3910"/>
                </a:cubicBezTo>
                <a:cubicBezTo>
                  <a:pt x="17692" y="2494"/>
                  <a:pt x="16458" y="1477"/>
                  <a:pt x="15088" y="800"/>
                </a:cubicBezTo>
                <a:cubicBezTo>
                  <a:pt x="14020" y="261"/>
                  <a:pt x="12845" y="0"/>
                  <a:pt x="11641" y="0"/>
                </a:cubicBezTo>
                <a:cubicBezTo>
                  <a:pt x="11279" y="0"/>
                  <a:pt x="10903" y="31"/>
                  <a:pt x="10542" y="77"/>
                </a:cubicBezTo>
                <a:cubicBezTo>
                  <a:pt x="9037" y="278"/>
                  <a:pt x="7501" y="725"/>
                  <a:pt x="5725" y="1493"/>
                </a:cubicBezTo>
                <a:cubicBezTo>
                  <a:pt x="3317" y="2525"/>
                  <a:pt x="1646" y="4295"/>
                  <a:pt x="758" y="6774"/>
                </a:cubicBezTo>
                <a:cubicBezTo>
                  <a:pt x="125" y="8468"/>
                  <a:pt x="-116" y="10285"/>
                  <a:pt x="51" y="12086"/>
                </a:cubicBezTo>
                <a:cubicBezTo>
                  <a:pt x="247" y="14118"/>
                  <a:pt x="713" y="15689"/>
                  <a:pt x="1556" y="17028"/>
                </a:cubicBezTo>
                <a:cubicBezTo>
                  <a:pt x="2761" y="18968"/>
                  <a:pt x="4281" y="20244"/>
                  <a:pt x="6192" y="20938"/>
                </a:cubicBezTo>
                <a:cubicBezTo>
                  <a:pt x="7352" y="21354"/>
                  <a:pt x="8630" y="21569"/>
                  <a:pt x="10211" y="21600"/>
                </a:cubicBezTo>
                <a:cubicBezTo>
                  <a:pt x="11144" y="21600"/>
                  <a:pt x="12016" y="21491"/>
                  <a:pt x="12860" y="21385"/>
                </a:cubicBezTo>
                <a:lnTo>
                  <a:pt x="13011" y="21354"/>
                </a:lnTo>
                <a:cubicBezTo>
                  <a:pt x="14847" y="21107"/>
                  <a:pt x="16413" y="20445"/>
                  <a:pt x="17767" y="19290"/>
                </a:cubicBezTo>
                <a:cubicBezTo>
                  <a:pt x="19092" y="18181"/>
                  <a:pt x="20040" y="16811"/>
                  <a:pt x="20581" y="15242"/>
                </a:cubicBezTo>
                <a:cubicBezTo>
                  <a:pt x="21274" y="13318"/>
                  <a:pt x="21484" y="11578"/>
                  <a:pt x="21304" y="9899"/>
                </a:cubicBezTo>
                <a:close/>
                <a:moveTo>
                  <a:pt x="19121" y="15950"/>
                </a:moveTo>
                <a:cubicBezTo>
                  <a:pt x="18082" y="18105"/>
                  <a:pt x="16336" y="19507"/>
                  <a:pt x="13928" y="20138"/>
                </a:cubicBezTo>
                <a:cubicBezTo>
                  <a:pt x="13642" y="20215"/>
                  <a:pt x="13342" y="20276"/>
                  <a:pt x="13025" y="20322"/>
                </a:cubicBezTo>
                <a:cubicBezTo>
                  <a:pt x="12874" y="20353"/>
                  <a:pt x="12709" y="20382"/>
                  <a:pt x="12529" y="20414"/>
                </a:cubicBezTo>
                <a:cubicBezTo>
                  <a:pt x="11776" y="20522"/>
                  <a:pt x="10769" y="20552"/>
                  <a:pt x="10211" y="20552"/>
                </a:cubicBezTo>
                <a:lnTo>
                  <a:pt x="9805" y="20552"/>
                </a:lnTo>
                <a:cubicBezTo>
                  <a:pt x="8345" y="20537"/>
                  <a:pt x="7080" y="20274"/>
                  <a:pt x="5966" y="19766"/>
                </a:cubicBezTo>
                <a:cubicBezTo>
                  <a:pt x="4460" y="19104"/>
                  <a:pt x="3272" y="17966"/>
                  <a:pt x="2308" y="16303"/>
                </a:cubicBezTo>
                <a:cubicBezTo>
                  <a:pt x="1722" y="15302"/>
                  <a:pt x="1360" y="14116"/>
                  <a:pt x="1148" y="12562"/>
                </a:cubicBezTo>
                <a:cubicBezTo>
                  <a:pt x="877" y="10592"/>
                  <a:pt x="1118" y="8589"/>
                  <a:pt x="1840" y="6757"/>
                </a:cubicBezTo>
                <a:cubicBezTo>
                  <a:pt x="2594" y="4788"/>
                  <a:pt x="3962" y="3309"/>
                  <a:pt x="5874" y="2323"/>
                </a:cubicBezTo>
                <a:cubicBezTo>
                  <a:pt x="6325" y="2108"/>
                  <a:pt x="8116" y="1552"/>
                  <a:pt x="8612" y="1460"/>
                </a:cubicBezTo>
                <a:cubicBezTo>
                  <a:pt x="9274" y="1322"/>
                  <a:pt x="9952" y="1245"/>
                  <a:pt x="10644" y="1214"/>
                </a:cubicBezTo>
                <a:cubicBezTo>
                  <a:pt x="13338" y="1153"/>
                  <a:pt x="14408" y="1584"/>
                  <a:pt x="16048" y="2877"/>
                </a:cubicBezTo>
                <a:cubicBezTo>
                  <a:pt x="17780" y="4232"/>
                  <a:pt x="18983" y="5924"/>
                  <a:pt x="19661" y="7911"/>
                </a:cubicBezTo>
                <a:cubicBezTo>
                  <a:pt x="20563" y="10636"/>
                  <a:pt x="20398" y="13331"/>
                  <a:pt x="19119" y="15948"/>
                </a:cubicBezTo>
                <a:lnTo>
                  <a:pt x="19119" y="159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2" name="Google Shape;2272;p40"/>
          <p:cNvSpPr/>
          <p:nvPr/>
        </p:nvSpPr>
        <p:spPr>
          <a:xfrm>
            <a:off x="7542394" y="3478143"/>
            <a:ext cx="269159" cy="276912"/>
          </a:xfrm>
          <a:custGeom>
            <a:rect b="b" l="l" r="r" t="t"/>
            <a:pathLst>
              <a:path extrusionOk="0" h="21600" w="21328">
                <a:moveTo>
                  <a:pt x="16745" y="7084"/>
                </a:moveTo>
                <a:cubicBezTo>
                  <a:pt x="17856" y="7448"/>
                  <a:pt x="18766" y="7581"/>
                  <a:pt x="19643" y="7516"/>
                </a:cubicBezTo>
                <a:cubicBezTo>
                  <a:pt x="20738" y="7432"/>
                  <a:pt x="21328" y="6818"/>
                  <a:pt x="21328" y="5724"/>
                </a:cubicBezTo>
                <a:cubicBezTo>
                  <a:pt x="21328" y="5227"/>
                  <a:pt x="21294" y="4746"/>
                  <a:pt x="21294" y="4248"/>
                </a:cubicBezTo>
                <a:cubicBezTo>
                  <a:pt x="21278" y="4116"/>
                  <a:pt x="21278" y="3967"/>
                  <a:pt x="21278" y="3834"/>
                </a:cubicBezTo>
                <a:cubicBezTo>
                  <a:pt x="21278" y="3668"/>
                  <a:pt x="21227" y="3535"/>
                  <a:pt x="21127" y="3402"/>
                </a:cubicBezTo>
                <a:cubicBezTo>
                  <a:pt x="21026" y="3269"/>
                  <a:pt x="20891" y="3186"/>
                  <a:pt x="20756" y="3153"/>
                </a:cubicBezTo>
                <a:cubicBezTo>
                  <a:pt x="20555" y="3087"/>
                  <a:pt x="20336" y="3053"/>
                  <a:pt x="20132" y="3004"/>
                </a:cubicBezTo>
                <a:cubicBezTo>
                  <a:pt x="17874" y="2606"/>
                  <a:pt x="16139" y="1744"/>
                  <a:pt x="14824" y="382"/>
                </a:cubicBezTo>
                <a:cubicBezTo>
                  <a:pt x="14605" y="151"/>
                  <a:pt x="14303" y="18"/>
                  <a:pt x="13981" y="0"/>
                </a:cubicBezTo>
                <a:lnTo>
                  <a:pt x="13965" y="0"/>
                </a:lnTo>
                <a:cubicBezTo>
                  <a:pt x="13291" y="16"/>
                  <a:pt x="12600" y="83"/>
                  <a:pt x="11944" y="149"/>
                </a:cubicBezTo>
                <a:lnTo>
                  <a:pt x="11608" y="182"/>
                </a:lnTo>
                <a:cubicBezTo>
                  <a:pt x="11219" y="216"/>
                  <a:pt x="10984" y="481"/>
                  <a:pt x="10968" y="862"/>
                </a:cubicBezTo>
                <a:cubicBezTo>
                  <a:pt x="10952" y="1044"/>
                  <a:pt x="10952" y="1177"/>
                  <a:pt x="10952" y="1310"/>
                </a:cubicBezTo>
                <a:lnTo>
                  <a:pt x="10952" y="4064"/>
                </a:lnTo>
                <a:cubicBezTo>
                  <a:pt x="10952" y="6254"/>
                  <a:pt x="10968" y="8508"/>
                  <a:pt x="10952" y="10732"/>
                </a:cubicBezTo>
                <a:cubicBezTo>
                  <a:pt x="10952" y="11776"/>
                  <a:pt x="10885" y="12822"/>
                  <a:pt x="10783" y="13850"/>
                </a:cubicBezTo>
                <a:cubicBezTo>
                  <a:pt x="10748" y="14116"/>
                  <a:pt x="10682" y="14364"/>
                  <a:pt x="10547" y="14597"/>
                </a:cubicBezTo>
                <a:cubicBezTo>
                  <a:pt x="10428" y="14829"/>
                  <a:pt x="10243" y="15045"/>
                  <a:pt x="10026" y="15194"/>
                </a:cubicBezTo>
                <a:cubicBezTo>
                  <a:pt x="9790" y="15360"/>
                  <a:pt x="9537" y="15493"/>
                  <a:pt x="9267" y="15558"/>
                </a:cubicBezTo>
                <a:cubicBezTo>
                  <a:pt x="8981" y="15624"/>
                  <a:pt x="8693" y="15658"/>
                  <a:pt x="8407" y="15608"/>
                </a:cubicBezTo>
                <a:cubicBezTo>
                  <a:pt x="7278" y="15459"/>
                  <a:pt x="6654" y="14796"/>
                  <a:pt x="6453" y="13502"/>
                </a:cubicBezTo>
                <a:cubicBezTo>
                  <a:pt x="6352" y="12788"/>
                  <a:pt x="6487" y="12142"/>
                  <a:pt x="6874" y="11643"/>
                </a:cubicBezTo>
                <a:cubicBezTo>
                  <a:pt x="7244" y="11146"/>
                  <a:pt x="7818" y="10831"/>
                  <a:pt x="8524" y="10732"/>
                </a:cubicBezTo>
                <a:cubicBezTo>
                  <a:pt x="9180" y="10633"/>
                  <a:pt x="9384" y="10383"/>
                  <a:pt x="9315" y="9737"/>
                </a:cubicBezTo>
                <a:cubicBezTo>
                  <a:pt x="9265" y="9172"/>
                  <a:pt x="9180" y="8625"/>
                  <a:pt x="9080" y="8078"/>
                </a:cubicBezTo>
                <a:cubicBezTo>
                  <a:pt x="9029" y="7714"/>
                  <a:pt x="8979" y="7365"/>
                  <a:pt x="8911" y="7001"/>
                </a:cubicBezTo>
                <a:cubicBezTo>
                  <a:pt x="8860" y="6636"/>
                  <a:pt x="8641" y="6420"/>
                  <a:pt x="8236" y="6355"/>
                </a:cubicBezTo>
                <a:cubicBezTo>
                  <a:pt x="8001" y="6321"/>
                  <a:pt x="7731" y="6321"/>
                  <a:pt x="7478" y="6339"/>
                </a:cubicBezTo>
                <a:cubicBezTo>
                  <a:pt x="4444" y="6737"/>
                  <a:pt x="2220" y="8279"/>
                  <a:pt x="839" y="10950"/>
                </a:cubicBezTo>
                <a:cubicBezTo>
                  <a:pt x="-155" y="12858"/>
                  <a:pt x="-272" y="15047"/>
                  <a:pt x="519" y="16971"/>
                </a:cubicBezTo>
                <a:cubicBezTo>
                  <a:pt x="1278" y="18830"/>
                  <a:pt x="2794" y="20239"/>
                  <a:pt x="4782" y="20936"/>
                </a:cubicBezTo>
                <a:cubicBezTo>
                  <a:pt x="6012" y="21384"/>
                  <a:pt x="7292" y="21582"/>
                  <a:pt x="8591" y="21600"/>
                </a:cubicBezTo>
                <a:cubicBezTo>
                  <a:pt x="9990" y="21600"/>
                  <a:pt x="11405" y="21334"/>
                  <a:pt x="12854" y="20821"/>
                </a:cubicBezTo>
                <a:cubicBezTo>
                  <a:pt x="14573" y="20191"/>
                  <a:pt x="15567" y="18947"/>
                  <a:pt x="15837" y="17072"/>
                </a:cubicBezTo>
                <a:cubicBezTo>
                  <a:pt x="16207" y="14469"/>
                  <a:pt x="16276" y="12261"/>
                  <a:pt x="16022" y="10155"/>
                </a:cubicBezTo>
                <a:cubicBezTo>
                  <a:pt x="15921" y="9392"/>
                  <a:pt x="15903" y="8629"/>
                  <a:pt x="15871" y="7817"/>
                </a:cubicBezTo>
                <a:cubicBezTo>
                  <a:pt x="15855" y="7486"/>
                  <a:pt x="15837" y="7137"/>
                  <a:pt x="15821" y="6773"/>
                </a:cubicBezTo>
                <a:cubicBezTo>
                  <a:pt x="15921" y="6806"/>
                  <a:pt x="16006" y="6838"/>
                  <a:pt x="16091" y="6872"/>
                </a:cubicBezTo>
                <a:cubicBezTo>
                  <a:pt x="16376" y="6955"/>
                  <a:pt x="16562" y="7020"/>
                  <a:pt x="16747" y="7088"/>
                </a:cubicBezTo>
                <a:close/>
                <a:moveTo>
                  <a:pt x="14370" y="7781"/>
                </a:moveTo>
                <a:cubicBezTo>
                  <a:pt x="14386" y="9307"/>
                  <a:pt x="14404" y="10882"/>
                  <a:pt x="14386" y="12442"/>
                </a:cubicBezTo>
                <a:lnTo>
                  <a:pt x="14386" y="12541"/>
                </a:lnTo>
                <a:cubicBezTo>
                  <a:pt x="14370" y="13952"/>
                  <a:pt x="14351" y="15394"/>
                  <a:pt x="14082" y="16821"/>
                </a:cubicBezTo>
                <a:cubicBezTo>
                  <a:pt x="13828" y="18115"/>
                  <a:pt x="13156" y="18927"/>
                  <a:pt x="12008" y="19309"/>
                </a:cubicBezTo>
                <a:cubicBezTo>
                  <a:pt x="9583" y="20122"/>
                  <a:pt x="7375" y="20122"/>
                  <a:pt x="5219" y="19325"/>
                </a:cubicBezTo>
                <a:cubicBezTo>
                  <a:pt x="2220" y="18214"/>
                  <a:pt x="1310" y="15493"/>
                  <a:pt x="1749" y="13272"/>
                </a:cubicBezTo>
                <a:cubicBezTo>
                  <a:pt x="2323" y="10369"/>
                  <a:pt x="3989" y="8512"/>
                  <a:pt x="6703" y="7765"/>
                </a:cubicBezTo>
                <a:cubicBezTo>
                  <a:pt x="6988" y="7682"/>
                  <a:pt x="7327" y="7599"/>
                  <a:pt x="7663" y="7516"/>
                </a:cubicBezTo>
                <a:cubicBezTo>
                  <a:pt x="7747" y="7500"/>
                  <a:pt x="7832" y="7482"/>
                  <a:pt x="7898" y="7482"/>
                </a:cubicBezTo>
                <a:cubicBezTo>
                  <a:pt x="7932" y="7482"/>
                  <a:pt x="7965" y="7466"/>
                  <a:pt x="7999" y="7466"/>
                </a:cubicBezTo>
                <a:lnTo>
                  <a:pt x="8118" y="9606"/>
                </a:lnTo>
                <a:cubicBezTo>
                  <a:pt x="8083" y="9622"/>
                  <a:pt x="8067" y="9640"/>
                  <a:pt x="8017" y="9640"/>
                </a:cubicBezTo>
                <a:cubicBezTo>
                  <a:pt x="7951" y="9674"/>
                  <a:pt x="7898" y="9705"/>
                  <a:pt x="7816" y="9723"/>
                </a:cubicBezTo>
                <a:cubicBezTo>
                  <a:pt x="5877" y="10137"/>
                  <a:pt x="4782" y="11946"/>
                  <a:pt x="5120" y="14136"/>
                </a:cubicBezTo>
                <a:cubicBezTo>
                  <a:pt x="5221" y="14766"/>
                  <a:pt x="5491" y="15362"/>
                  <a:pt x="5895" y="15862"/>
                </a:cubicBezTo>
                <a:cubicBezTo>
                  <a:pt x="6300" y="16359"/>
                  <a:pt x="6839" y="16724"/>
                  <a:pt x="7445" y="16955"/>
                </a:cubicBezTo>
                <a:cubicBezTo>
                  <a:pt x="8085" y="17187"/>
                  <a:pt x="8776" y="17255"/>
                  <a:pt x="9450" y="17154"/>
                </a:cubicBezTo>
                <a:cubicBezTo>
                  <a:pt x="10124" y="17055"/>
                  <a:pt x="10748" y="16771"/>
                  <a:pt x="11270" y="16341"/>
                </a:cubicBezTo>
                <a:cubicBezTo>
                  <a:pt x="12010" y="15745"/>
                  <a:pt x="12381" y="14982"/>
                  <a:pt x="12331" y="14152"/>
                </a:cubicBezTo>
                <a:cubicBezTo>
                  <a:pt x="12264" y="13206"/>
                  <a:pt x="12296" y="12228"/>
                  <a:pt x="12347" y="11316"/>
                </a:cubicBezTo>
                <a:cubicBezTo>
                  <a:pt x="12381" y="10720"/>
                  <a:pt x="12397" y="10121"/>
                  <a:pt x="12397" y="9509"/>
                </a:cubicBezTo>
                <a:cubicBezTo>
                  <a:pt x="12397" y="7967"/>
                  <a:pt x="12381" y="6374"/>
                  <a:pt x="12381" y="4865"/>
                </a:cubicBezTo>
                <a:cubicBezTo>
                  <a:pt x="12381" y="4151"/>
                  <a:pt x="12381" y="3422"/>
                  <a:pt x="12365" y="2709"/>
                </a:cubicBezTo>
                <a:lnTo>
                  <a:pt x="12365" y="1597"/>
                </a:lnTo>
                <a:cubicBezTo>
                  <a:pt x="12719" y="1464"/>
                  <a:pt x="13055" y="1498"/>
                  <a:pt x="13393" y="1514"/>
                </a:cubicBezTo>
                <a:cubicBezTo>
                  <a:pt x="13512" y="1530"/>
                  <a:pt x="13647" y="1530"/>
                  <a:pt x="13764" y="1530"/>
                </a:cubicBezTo>
                <a:lnTo>
                  <a:pt x="13764" y="1530"/>
                </a:lnTo>
                <a:lnTo>
                  <a:pt x="13864" y="1629"/>
                </a:lnTo>
                <a:cubicBezTo>
                  <a:pt x="15179" y="2923"/>
                  <a:pt x="15465" y="3188"/>
                  <a:pt x="19677" y="4565"/>
                </a:cubicBezTo>
                <a:lnTo>
                  <a:pt x="19611" y="5726"/>
                </a:lnTo>
                <a:cubicBezTo>
                  <a:pt x="19577" y="5742"/>
                  <a:pt x="19561" y="5760"/>
                  <a:pt x="19545" y="5760"/>
                </a:cubicBezTo>
                <a:cubicBezTo>
                  <a:pt x="19510" y="5794"/>
                  <a:pt x="19460" y="5794"/>
                  <a:pt x="19426" y="5810"/>
                </a:cubicBezTo>
                <a:cubicBezTo>
                  <a:pt x="18162" y="5711"/>
                  <a:pt x="16713" y="5560"/>
                  <a:pt x="15432" y="4831"/>
                </a:cubicBezTo>
                <a:cubicBezTo>
                  <a:pt x="15247" y="4732"/>
                  <a:pt x="15062" y="4664"/>
                  <a:pt x="14859" y="4615"/>
                </a:cubicBezTo>
                <a:cubicBezTo>
                  <a:pt x="14758" y="4581"/>
                  <a:pt x="14623" y="4549"/>
                  <a:pt x="14504" y="4516"/>
                </a:cubicBezTo>
                <a:lnTo>
                  <a:pt x="14470" y="4516"/>
                </a:lnTo>
                <a:cubicBezTo>
                  <a:pt x="14454" y="4516"/>
                  <a:pt x="14436" y="4516"/>
                  <a:pt x="14436" y="4532"/>
                </a:cubicBezTo>
                <a:cubicBezTo>
                  <a:pt x="14420" y="4547"/>
                  <a:pt x="14402" y="4547"/>
                  <a:pt x="14402" y="4565"/>
                </a:cubicBezTo>
                <a:cubicBezTo>
                  <a:pt x="14386" y="4581"/>
                  <a:pt x="14386" y="4599"/>
                  <a:pt x="14386" y="4599"/>
                </a:cubicBezTo>
                <a:cubicBezTo>
                  <a:pt x="14370" y="4716"/>
                  <a:pt x="14351" y="4831"/>
                  <a:pt x="14335" y="4914"/>
                </a:cubicBezTo>
                <a:cubicBezTo>
                  <a:pt x="14301" y="5080"/>
                  <a:pt x="14285" y="5229"/>
                  <a:pt x="14285" y="5411"/>
                </a:cubicBezTo>
                <a:cubicBezTo>
                  <a:pt x="14335" y="6158"/>
                  <a:pt x="14353" y="6987"/>
                  <a:pt x="14370" y="7783"/>
                </a:cubicBezTo>
                <a:lnTo>
                  <a:pt x="14370" y="77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3" name="Google Shape;2273;p40"/>
          <p:cNvSpPr/>
          <p:nvPr/>
        </p:nvSpPr>
        <p:spPr>
          <a:xfrm>
            <a:off x="7907877" y="3481761"/>
            <a:ext cx="271771" cy="270053"/>
          </a:xfrm>
          <a:custGeom>
            <a:rect b="b" l="l" r="r" t="t"/>
            <a:pathLst>
              <a:path extrusionOk="0" h="21587" w="21582">
                <a:moveTo>
                  <a:pt x="21578" y="13155"/>
                </a:moveTo>
                <a:lnTo>
                  <a:pt x="21578" y="10386"/>
                </a:lnTo>
                <a:cubicBezTo>
                  <a:pt x="21578" y="9535"/>
                  <a:pt x="21544" y="8687"/>
                  <a:pt x="21511" y="7854"/>
                </a:cubicBezTo>
                <a:lnTo>
                  <a:pt x="21495" y="7328"/>
                </a:lnTo>
                <a:cubicBezTo>
                  <a:pt x="21495" y="7125"/>
                  <a:pt x="21479" y="6937"/>
                  <a:pt x="21479" y="6734"/>
                </a:cubicBezTo>
                <a:cubicBezTo>
                  <a:pt x="21463" y="6072"/>
                  <a:pt x="21445" y="5392"/>
                  <a:pt x="21378" y="4728"/>
                </a:cubicBezTo>
                <a:cubicBezTo>
                  <a:pt x="21312" y="4066"/>
                  <a:pt x="21193" y="3402"/>
                  <a:pt x="21007" y="2773"/>
                </a:cubicBezTo>
                <a:cubicBezTo>
                  <a:pt x="20501" y="921"/>
                  <a:pt x="18693" y="36"/>
                  <a:pt x="17225" y="3"/>
                </a:cubicBezTo>
                <a:cubicBezTo>
                  <a:pt x="16650" y="-13"/>
                  <a:pt x="16059" y="38"/>
                  <a:pt x="15536" y="54"/>
                </a:cubicBezTo>
                <a:cubicBezTo>
                  <a:pt x="15199" y="70"/>
                  <a:pt x="14826" y="89"/>
                  <a:pt x="14473" y="105"/>
                </a:cubicBezTo>
                <a:cubicBezTo>
                  <a:pt x="13967" y="121"/>
                  <a:pt x="13477" y="121"/>
                  <a:pt x="12970" y="139"/>
                </a:cubicBezTo>
                <a:cubicBezTo>
                  <a:pt x="12531" y="139"/>
                  <a:pt x="12109" y="156"/>
                  <a:pt x="11653" y="156"/>
                </a:cubicBezTo>
                <a:cubicBezTo>
                  <a:pt x="11214" y="172"/>
                  <a:pt x="10792" y="172"/>
                  <a:pt x="10370" y="190"/>
                </a:cubicBezTo>
                <a:lnTo>
                  <a:pt x="10116" y="190"/>
                </a:lnTo>
                <a:cubicBezTo>
                  <a:pt x="8091" y="225"/>
                  <a:pt x="5997" y="292"/>
                  <a:pt x="3936" y="361"/>
                </a:cubicBezTo>
                <a:cubicBezTo>
                  <a:pt x="1993" y="428"/>
                  <a:pt x="424" y="1703"/>
                  <a:pt x="119" y="3453"/>
                </a:cubicBezTo>
                <a:cubicBezTo>
                  <a:pt x="0" y="4149"/>
                  <a:pt x="0" y="4864"/>
                  <a:pt x="0" y="5576"/>
                </a:cubicBezTo>
                <a:cubicBezTo>
                  <a:pt x="34" y="7820"/>
                  <a:pt x="50" y="10079"/>
                  <a:pt x="85" y="12272"/>
                </a:cubicBezTo>
                <a:lnTo>
                  <a:pt x="85" y="12339"/>
                </a:lnTo>
                <a:cubicBezTo>
                  <a:pt x="101" y="13409"/>
                  <a:pt x="119" y="14481"/>
                  <a:pt x="119" y="15551"/>
                </a:cubicBezTo>
                <a:lnTo>
                  <a:pt x="119" y="15858"/>
                </a:lnTo>
                <a:cubicBezTo>
                  <a:pt x="135" y="16402"/>
                  <a:pt x="135" y="16962"/>
                  <a:pt x="119" y="17506"/>
                </a:cubicBezTo>
                <a:cubicBezTo>
                  <a:pt x="69" y="19392"/>
                  <a:pt x="1723" y="21211"/>
                  <a:pt x="3581" y="21347"/>
                </a:cubicBezTo>
                <a:cubicBezTo>
                  <a:pt x="3917" y="21364"/>
                  <a:pt x="4272" y="21364"/>
                  <a:pt x="4611" y="21347"/>
                </a:cubicBezTo>
                <a:lnTo>
                  <a:pt x="4646" y="21347"/>
                </a:lnTo>
                <a:cubicBezTo>
                  <a:pt x="4847" y="21331"/>
                  <a:pt x="5067" y="21331"/>
                  <a:pt x="5271" y="21331"/>
                </a:cubicBezTo>
                <a:cubicBezTo>
                  <a:pt x="6655" y="21347"/>
                  <a:pt x="7887" y="21347"/>
                  <a:pt x="9037" y="21366"/>
                </a:cubicBezTo>
                <a:cubicBezTo>
                  <a:pt x="10961" y="21400"/>
                  <a:pt x="12904" y="21451"/>
                  <a:pt x="14812" y="21485"/>
                </a:cubicBezTo>
                <a:cubicBezTo>
                  <a:pt x="14963" y="21502"/>
                  <a:pt x="15117" y="21520"/>
                  <a:pt x="15268" y="21552"/>
                </a:cubicBezTo>
                <a:cubicBezTo>
                  <a:pt x="15353" y="21569"/>
                  <a:pt x="15419" y="21587"/>
                  <a:pt x="15504" y="21587"/>
                </a:cubicBezTo>
                <a:lnTo>
                  <a:pt x="16484" y="21587"/>
                </a:lnTo>
                <a:cubicBezTo>
                  <a:pt x="16654" y="21552"/>
                  <a:pt x="16856" y="21536"/>
                  <a:pt x="17041" y="21502"/>
                </a:cubicBezTo>
                <a:cubicBezTo>
                  <a:pt x="17430" y="21451"/>
                  <a:pt x="17834" y="21400"/>
                  <a:pt x="18239" y="21315"/>
                </a:cubicBezTo>
                <a:cubicBezTo>
                  <a:pt x="20113" y="20923"/>
                  <a:pt x="21600" y="18986"/>
                  <a:pt x="21582" y="17033"/>
                </a:cubicBezTo>
                <a:cubicBezTo>
                  <a:pt x="21582" y="15742"/>
                  <a:pt x="21582" y="14432"/>
                  <a:pt x="21582" y="13159"/>
                </a:cubicBezTo>
                <a:close/>
                <a:moveTo>
                  <a:pt x="20194" y="15569"/>
                </a:moveTo>
                <a:lnTo>
                  <a:pt x="20194" y="17116"/>
                </a:lnTo>
                <a:cubicBezTo>
                  <a:pt x="20194" y="18290"/>
                  <a:pt x="19266" y="19581"/>
                  <a:pt x="18134" y="19920"/>
                </a:cubicBezTo>
                <a:cubicBezTo>
                  <a:pt x="17273" y="20176"/>
                  <a:pt x="16396" y="20294"/>
                  <a:pt x="15500" y="20243"/>
                </a:cubicBezTo>
                <a:cubicBezTo>
                  <a:pt x="14251" y="20192"/>
                  <a:pt x="13017" y="20141"/>
                  <a:pt x="11819" y="20072"/>
                </a:cubicBezTo>
                <a:cubicBezTo>
                  <a:pt x="11312" y="20038"/>
                  <a:pt x="10822" y="20022"/>
                  <a:pt x="10316" y="20005"/>
                </a:cubicBezTo>
                <a:lnTo>
                  <a:pt x="4389" y="20005"/>
                </a:lnTo>
                <a:cubicBezTo>
                  <a:pt x="3528" y="20005"/>
                  <a:pt x="2870" y="19784"/>
                  <a:pt x="2346" y="19309"/>
                </a:cubicBezTo>
                <a:cubicBezTo>
                  <a:pt x="1688" y="18730"/>
                  <a:pt x="1400" y="17933"/>
                  <a:pt x="1384" y="16794"/>
                </a:cubicBezTo>
                <a:cubicBezTo>
                  <a:pt x="1368" y="13411"/>
                  <a:pt x="1349" y="9401"/>
                  <a:pt x="1349" y="5304"/>
                </a:cubicBezTo>
                <a:cubicBezTo>
                  <a:pt x="1333" y="4523"/>
                  <a:pt x="1519" y="3741"/>
                  <a:pt x="1872" y="3061"/>
                </a:cubicBezTo>
                <a:cubicBezTo>
                  <a:pt x="2193" y="2466"/>
                  <a:pt x="2665" y="2092"/>
                  <a:pt x="3240" y="1991"/>
                </a:cubicBezTo>
                <a:cubicBezTo>
                  <a:pt x="4186" y="1820"/>
                  <a:pt x="5114" y="1652"/>
                  <a:pt x="6043" y="1617"/>
                </a:cubicBezTo>
                <a:cubicBezTo>
                  <a:pt x="8424" y="1550"/>
                  <a:pt x="10838" y="1516"/>
                  <a:pt x="13168" y="1481"/>
                </a:cubicBezTo>
                <a:lnTo>
                  <a:pt x="13202" y="1481"/>
                </a:lnTo>
                <a:cubicBezTo>
                  <a:pt x="14385" y="1465"/>
                  <a:pt x="15550" y="1447"/>
                  <a:pt x="16731" y="1431"/>
                </a:cubicBezTo>
                <a:cubicBezTo>
                  <a:pt x="17338" y="1414"/>
                  <a:pt x="17947" y="1601"/>
                  <a:pt x="18655" y="2009"/>
                </a:cubicBezTo>
                <a:cubicBezTo>
                  <a:pt x="19397" y="2452"/>
                  <a:pt x="19651" y="3215"/>
                  <a:pt x="19787" y="3946"/>
                </a:cubicBezTo>
                <a:cubicBezTo>
                  <a:pt x="20091" y="5475"/>
                  <a:pt x="20208" y="6768"/>
                  <a:pt x="20192" y="8009"/>
                </a:cubicBezTo>
                <a:lnTo>
                  <a:pt x="20192" y="15571"/>
                </a:lnTo>
                <a:lnTo>
                  <a:pt x="20192" y="155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4" name="Google Shape;2274;p40"/>
          <p:cNvSpPr/>
          <p:nvPr/>
        </p:nvSpPr>
        <p:spPr>
          <a:xfrm>
            <a:off x="7972774" y="3517970"/>
            <a:ext cx="151669" cy="198273"/>
          </a:xfrm>
          <a:custGeom>
            <a:rect b="b" l="l" r="r" t="t"/>
            <a:pathLst>
              <a:path extrusionOk="0" h="21493" w="21521">
                <a:moveTo>
                  <a:pt x="20382" y="4329"/>
                </a:moveTo>
                <a:cubicBezTo>
                  <a:pt x="20079" y="4282"/>
                  <a:pt x="19748" y="4282"/>
                  <a:pt x="19449" y="4307"/>
                </a:cubicBezTo>
                <a:cubicBezTo>
                  <a:pt x="18422" y="4354"/>
                  <a:pt x="17427" y="4376"/>
                  <a:pt x="16432" y="4422"/>
                </a:cubicBezTo>
                <a:lnTo>
                  <a:pt x="16130" y="4444"/>
                </a:lnTo>
                <a:cubicBezTo>
                  <a:pt x="15467" y="4466"/>
                  <a:pt x="14832" y="4491"/>
                  <a:pt x="14169" y="4513"/>
                </a:cubicBezTo>
                <a:cubicBezTo>
                  <a:pt x="13416" y="4560"/>
                  <a:pt x="12659" y="4560"/>
                  <a:pt x="11906" y="4582"/>
                </a:cubicBezTo>
                <a:lnTo>
                  <a:pt x="11153" y="4629"/>
                </a:lnTo>
                <a:lnTo>
                  <a:pt x="11153" y="4607"/>
                </a:lnTo>
                <a:cubicBezTo>
                  <a:pt x="11124" y="4469"/>
                  <a:pt x="11124" y="4332"/>
                  <a:pt x="11124" y="4191"/>
                </a:cubicBezTo>
                <a:lnTo>
                  <a:pt x="11124" y="1057"/>
                </a:lnTo>
                <a:cubicBezTo>
                  <a:pt x="11153" y="826"/>
                  <a:pt x="11095" y="620"/>
                  <a:pt x="11005" y="413"/>
                </a:cubicBezTo>
                <a:cubicBezTo>
                  <a:pt x="10944" y="297"/>
                  <a:pt x="10825" y="207"/>
                  <a:pt x="10703" y="138"/>
                </a:cubicBezTo>
                <a:cubicBezTo>
                  <a:pt x="10551" y="69"/>
                  <a:pt x="10400" y="0"/>
                  <a:pt x="10281" y="0"/>
                </a:cubicBezTo>
                <a:cubicBezTo>
                  <a:pt x="10101" y="0"/>
                  <a:pt x="9978" y="22"/>
                  <a:pt x="9827" y="69"/>
                </a:cubicBezTo>
                <a:cubicBezTo>
                  <a:pt x="9676" y="116"/>
                  <a:pt x="9557" y="207"/>
                  <a:pt x="9467" y="300"/>
                </a:cubicBezTo>
                <a:cubicBezTo>
                  <a:pt x="9286" y="507"/>
                  <a:pt x="9196" y="716"/>
                  <a:pt x="9196" y="945"/>
                </a:cubicBezTo>
                <a:cubicBezTo>
                  <a:pt x="9045" y="2074"/>
                  <a:pt x="8926" y="2974"/>
                  <a:pt x="8836" y="3803"/>
                </a:cubicBezTo>
                <a:cubicBezTo>
                  <a:pt x="8807" y="4056"/>
                  <a:pt x="8807" y="4310"/>
                  <a:pt x="8836" y="4588"/>
                </a:cubicBezTo>
                <a:lnTo>
                  <a:pt x="8836" y="4725"/>
                </a:lnTo>
                <a:lnTo>
                  <a:pt x="8807" y="4725"/>
                </a:lnTo>
                <a:cubicBezTo>
                  <a:pt x="8656" y="4747"/>
                  <a:pt x="8537" y="4772"/>
                  <a:pt x="8386" y="4772"/>
                </a:cubicBezTo>
                <a:cubicBezTo>
                  <a:pt x="6486" y="4819"/>
                  <a:pt x="4584" y="4888"/>
                  <a:pt x="2656" y="4935"/>
                </a:cubicBezTo>
                <a:lnTo>
                  <a:pt x="1813" y="4957"/>
                </a:lnTo>
                <a:lnTo>
                  <a:pt x="1571" y="4957"/>
                </a:lnTo>
                <a:cubicBezTo>
                  <a:pt x="1330" y="4935"/>
                  <a:pt x="1088" y="4957"/>
                  <a:pt x="876" y="5003"/>
                </a:cubicBezTo>
                <a:cubicBezTo>
                  <a:pt x="515" y="5141"/>
                  <a:pt x="241" y="5326"/>
                  <a:pt x="61" y="5626"/>
                </a:cubicBezTo>
                <a:cubicBezTo>
                  <a:pt x="0" y="5717"/>
                  <a:pt x="0" y="5810"/>
                  <a:pt x="0" y="5901"/>
                </a:cubicBezTo>
                <a:cubicBezTo>
                  <a:pt x="0" y="5992"/>
                  <a:pt x="61" y="6086"/>
                  <a:pt x="90" y="6177"/>
                </a:cubicBezTo>
                <a:cubicBezTo>
                  <a:pt x="151" y="6267"/>
                  <a:pt x="270" y="6361"/>
                  <a:pt x="360" y="6408"/>
                </a:cubicBezTo>
                <a:cubicBezTo>
                  <a:pt x="479" y="6477"/>
                  <a:pt x="602" y="6524"/>
                  <a:pt x="753" y="6546"/>
                </a:cubicBezTo>
                <a:cubicBezTo>
                  <a:pt x="1146" y="6614"/>
                  <a:pt x="1568" y="6683"/>
                  <a:pt x="1960" y="6683"/>
                </a:cubicBezTo>
                <a:cubicBezTo>
                  <a:pt x="2623" y="6683"/>
                  <a:pt x="3319" y="6683"/>
                  <a:pt x="3859" y="6661"/>
                </a:cubicBezTo>
                <a:cubicBezTo>
                  <a:pt x="4281" y="6661"/>
                  <a:pt x="4764" y="6639"/>
                  <a:pt x="5186" y="6639"/>
                </a:cubicBezTo>
                <a:lnTo>
                  <a:pt x="8623" y="6639"/>
                </a:lnTo>
                <a:lnTo>
                  <a:pt x="8623" y="6846"/>
                </a:lnTo>
                <a:cubicBezTo>
                  <a:pt x="8652" y="7559"/>
                  <a:pt x="8652" y="8275"/>
                  <a:pt x="8685" y="8966"/>
                </a:cubicBezTo>
                <a:cubicBezTo>
                  <a:pt x="8714" y="10695"/>
                  <a:pt x="8746" y="12516"/>
                  <a:pt x="8865" y="14292"/>
                </a:cubicBezTo>
                <a:cubicBezTo>
                  <a:pt x="8926" y="15421"/>
                  <a:pt x="9168" y="16550"/>
                  <a:pt x="9528" y="17635"/>
                </a:cubicBezTo>
                <a:cubicBezTo>
                  <a:pt x="9921" y="18901"/>
                  <a:pt x="10796" y="19871"/>
                  <a:pt x="12061" y="20493"/>
                </a:cubicBezTo>
                <a:cubicBezTo>
                  <a:pt x="13629" y="21278"/>
                  <a:pt x="15532" y="21600"/>
                  <a:pt x="17402" y="21462"/>
                </a:cubicBezTo>
                <a:cubicBezTo>
                  <a:pt x="18818" y="21325"/>
                  <a:pt x="19906" y="20956"/>
                  <a:pt x="20631" y="20264"/>
                </a:cubicBezTo>
                <a:cubicBezTo>
                  <a:pt x="21175" y="19758"/>
                  <a:pt x="21294" y="19157"/>
                  <a:pt x="20843" y="18813"/>
                </a:cubicBezTo>
                <a:cubicBezTo>
                  <a:pt x="20209" y="18307"/>
                  <a:pt x="19517" y="18582"/>
                  <a:pt x="19063" y="18791"/>
                </a:cubicBezTo>
                <a:lnTo>
                  <a:pt x="19034" y="18813"/>
                </a:lnTo>
                <a:cubicBezTo>
                  <a:pt x="17978" y="19273"/>
                  <a:pt x="17045" y="19458"/>
                  <a:pt x="16047" y="19414"/>
                </a:cubicBezTo>
                <a:cubicBezTo>
                  <a:pt x="13845" y="19276"/>
                  <a:pt x="12609" y="18516"/>
                  <a:pt x="12036" y="16924"/>
                </a:cubicBezTo>
                <a:cubicBezTo>
                  <a:pt x="11917" y="16602"/>
                  <a:pt x="11823" y="16302"/>
                  <a:pt x="11766" y="15980"/>
                </a:cubicBezTo>
                <a:cubicBezTo>
                  <a:pt x="11193" y="12799"/>
                  <a:pt x="11164" y="9478"/>
                  <a:pt x="11132" y="6551"/>
                </a:cubicBezTo>
                <a:cubicBezTo>
                  <a:pt x="11250" y="6529"/>
                  <a:pt x="11402" y="6504"/>
                  <a:pt x="11524" y="6504"/>
                </a:cubicBezTo>
                <a:cubicBezTo>
                  <a:pt x="14422" y="6413"/>
                  <a:pt x="17315" y="6320"/>
                  <a:pt x="20213" y="6251"/>
                </a:cubicBezTo>
                <a:cubicBezTo>
                  <a:pt x="20998" y="6229"/>
                  <a:pt x="21481" y="5904"/>
                  <a:pt x="21510" y="5353"/>
                </a:cubicBezTo>
                <a:cubicBezTo>
                  <a:pt x="21600" y="4847"/>
                  <a:pt x="21117" y="4431"/>
                  <a:pt x="20393" y="43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5" name="Google Shape;2275;p40"/>
          <p:cNvSpPr/>
          <p:nvPr/>
        </p:nvSpPr>
        <p:spPr>
          <a:xfrm>
            <a:off x="4817073" y="3931914"/>
            <a:ext cx="270069" cy="270864"/>
          </a:xfrm>
          <a:custGeom>
            <a:rect b="b" l="l" r="r" t="t"/>
            <a:pathLst>
              <a:path extrusionOk="0" h="21600" w="21571">
                <a:moveTo>
                  <a:pt x="4042" y="18580"/>
                </a:moveTo>
                <a:lnTo>
                  <a:pt x="4042" y="19022"/>
                </a:lnTo>
                <a:cubicBezTo>
                  <a:pt x="4042" y="19445"/>
                  <a:pt x="4058" y="19886"/>
                  <a:pt x="4076" y="20328"/>
                </a:cubicBezTo>
                <a:cubicBezTo>
                  <a:pt x="4162" y="21329"/>
                  <a:pt x="4433" y="21582"/>
                  <a:pt x="5436" y="21600"/>
                </a:cubicBezTo>
                <a:lnTo>
                  <a:pt x="5537" y="21600"/>
                </a:lnTo>
                <a:cubicBezTo>
                  <a:pt x="6046" y="21600"/>
                  <a:pt x="6539" y="21584"/>
                  <a:pt x="7032" y="21584"/>
                </a:cubicBezTo>
                <a:cubicBezTo>
                  <a:pt x="7526" y="21568"/>
                  <a:pt x="8035" y="21568"/>
                  <a:pt x="8528" y="21568"/>
                </a:cubicBezTo>
                <a:lnTo>
                  <a:pt x="8648" y="21568"/>
                </a:lnTo>
                <a:cubicBezTo>
                  <a:pt x="9141" y="21568"/>
                  <a:pt x="9479" y="21381"/>
                  <a:pt x="9717" y="20990"/>
                </a:cubicBezTo>
                <a:cubicBezTo>
                  <a:pt x="9938" y="20652"/>
                  <a:pt x="10125" y="20296"/>
                  <a:pt x="10295" y="19939"/>
                </a:cubicBezTo>
                <a:cubicBezTo>
                  <a:pt x="10498" y="19481"/>
                  <a:pt x="10703" y="19058"/>
                  <a:pt x="10906" y="18582"/>
                </a:cubicBezTo>
                <a:cubicBezTo>
                  <a:pt x="10991" y="18396"/>
                  <a:pt x="11076" y="18209"/>
                  <a:pt x="11143" y="18005"/>
                </a:cubicBezTo>
                <a:lnTo>
                  <a:pt x="12145" y="17938"/>
                </a:lnTo>
                <a:cubicBezTo>
                  <a:pt x="12927" y="17887"/>
                  <a:pt x="13691" y="17837"/>
                  <a:pt x="14454" y="17768"/>
                </a:cubicBezTo>
                <a:cubicBezTo>
                  <a:pt x="14675" y="17752"/>
                  <a:pt x="14897" y="17733"/>
                  <a:pt x="15116" y="17717"/>
                </a:cubicBezTo>
                <a:cubicBezTo>
                  <a:pt x="15710" y="17683"/>
                  <a:pt x="16321" y="17616"/>
                  <a:pt x="16934" y="17598"/>
                </a:cubicBezTo>
                <a:cubicBezTo>
                  <a:pt x="17358" y="17581"/>
                  <a:pt x="17664" y="17427"/>
                  <a:pt x="17885" y="17156"/>
                </a:cubicBezTo>
                <a:cubicBezTo>
                  <a:pt x="18242" y="16733"/>
                  <a:pt x="18599" y="16291"/>
                  <a:pt x="18954" y="15884"/>
                </a:cubicBezTo>
                <a:cubicBezTo>
                  <a:pt x="19650" y="15054"/>
                  <a:pt x="20365" y="14189"/>
                  <a:pt x="21061" y="13358"/>
                </a:cubicBezTo>
                <a:cubicBezTo>
                  <a:pt x="21418" y="12935"/>
                  <a:pt x="21586" y="12408"/>
                  <a:pt x="21570" y="11865"/>
                </a:cubicBezTo>
                <a:cubicBezTo>
                  <a:pt x="21535" y="10136"/>
                  <a:pt x="21519" y="8390"/>
                  <a:pt x="21503" y="6694"/>
                </a:cubicBezTo>
                <a:cubicBezTo>
                  <a:pt x="21487" y="5422"/>
                  <a:pt x="21468" y="4150"/>
                  <a:pt x="21452" y="2880"/>
                </a:cubicBezTo>
                <a:cubicBezTo>
                  <a:pt x="21436" y="2236"/>
                  <a:pt x="21418" y="1608"/>
                  <a:pt x="21351" y="948"/>
                </a:cubicBezTo>
                <a:cubicBezTo>
                  <a:pt x="21300" y="288"/>
                  <a:pt x="21063" y="83"/>
                  <a:pt x="20417" y="16"/>
                </a:cubicBezTo>
                <a:cubicBezTo>
                  <a:pt x="20231" y="0"/>
                  <a:pt x="20026" y="0"/>
                  <a:pt x="19823" y="0"/>
                </a:cubicBezTo>
                <a:lnTo>
                  <a:pt x="19585" y="0"/>
                </a:lnTo>
                <a:cubicBezTo>
                  <a:pt x="18330" y="0"/>
                  <a:pt x="17090" y="0"/>
                  <a:pt x="15832" y="16"/>
                </a:cubicBezTo>
                <a:cubicBezTo>
                  <a:pt x="12198" y="32"/>
                  <a:pt x="8410" y="32"/>
                  <a:pt x="4707" y="16"/>
                </a:cubicBezTo>
                <a:cubicBezTo>
                  <a:pt x="3790" y="0"/>
                  <a:pt x="3263" y="271"/>
                  <a:pt x="2873" y="948"/>
                </a:cubicBezTo>
                <a:cubicBezTo>
                  <a:pt x="2703" y="1219"/>
                  <a:pt x="2500" y="1473"/>
                  <a:pt x="2262" y="1693"/>
                </a:cubicBezTo>
                <a:cubicBezTo>
                  <a:pt x="2161" y="1813"/>
                  <a:pt x="2041" y="1930"/>
                  <a:pt x="1940" y="2050"/>
                </a:cubicBezTo>
                <a:cubicBezTo>
                  <a:pt x="1684" y="2356"/>
                  <a:pt x="1431" y="2643"/>
                  <a:pt x="1175" y="2949"/>
                </a:cubicBezTo>
                <a:cubicBezTo>
                  <a:pt x="972" y="3186"/>
                  <a:pt x="783" y="3423"/>
                  <a:pt x="580" y="3662"/>
                </a:cubicBezTo>
                <a:cubicBezTo>
                  <a:pt x="207" y="4104"/>
                  <a:pt x="20" y="4663"/>
                  <a:pt x="55" y="5238"/>
                </a:cubicBezTo>
                <a:cubicBezTo>
                  <a:pt x="89" y="6068"/>
                  <a:pt x="89" y="6899"/>
                  <a:pt x="71" y="7713"/>
                </a:cubicBezTo>
                <a:lnTo>
                  <a:pt x="71" y="8070"/>
                </a:lnTo>
                <a:cubicBezTo>
                  <a:pt x="55" y="9323"/>
                  <a:pt x="37" y="10595"/>
                  <a:pt x="37" y="11833"/>
                </a:cubicBezTo>
                <a:cubicBezTo>
                  <a:pt x="20" y="12919"/>
                  <a:pt x="2" y="14021"/>
                  <a:pt x="2" y="15122"/>
                </a:cubicBezTo>
                <a:cubicBezTo>
                  <a:pt x="2" y="15647"/>
                  <a:pt x="-14" y="16123"/>
                  <a:pt x="37" y="16597"/>
                </a:cubicBezTo>
                <a:cubicBezTo>
                  <a:pt x="87" y="17326"/>
                  <a:pt x="258" y="17496"/>
                  <a:pt x="970" y="17513"/>
                </a:cubicBezTo>
                <a:cubicBezTo>
                  <a:pt x="1362" y="17529"/>
                  <a:pt x="1767" y="17496"/>
                  <a:pt x="2175" y="17478"/>
                </a:cubicBezTo>
                <a:cubicBezTo>
                  <a:pt x="2482" y="17462"/>
                  <a:pt x="2786" y="17444"/>
                  <a:pt x="3092" y="17444"/>
                </a:cubicBezTo>
                <a:cubicBezTo>
                  <a:pt x="3178" y="17444"/>
                  <a:pt x="3263" y="17427"/>
                  <a:pt x="3330" y="17427"/>
                </a:cubicBezTo>
                <a:cubicBezTo>
                  <a:pt x="3602" y="17411"/>
                  <a:pt x="3855" y="17393"/>
                  <a:pt x="4111" y="17563"/>
                </a:cubicBezTo>
                <a:lnTo>
                  <a:pt x="4111" y="17835"/>
                </a:lnTo>
                <a:cubicBezTo>
                  <a:pt x="4026" y="18090"/>
                  <a:pt x="4026" y="18327"/>
                  <a:pt x="4044" y="18580"/>
                </a:cubicBezTo>
                <a:close/>
                <a:moveTo>
                  <a:pt x="1629" y="16121"/>
                </a:moveTo>
                <a:cubicBezTo>
                  <a:pt x="1579" y="16121"/>
                  <a:pt x="1528" y="16105"/>
                  <a:pt x="1459" y="16105"/>
                </a:cubicBezTo>
                <a:cubicBezTo>
                  <a:pt x="1443" y="15969"/>
                  <a:pt x="1425" y="15850"/>
                  <a:pt x="1425" y="15714"/>
                </a:cubicBezTo>
                <a:cubicBezTo>
                  <a:pt x="1390" y="15392"/>
                  <a:pt x="1358" y="15070"/>
                  <a:pt x="1339" y="14748"/>
                </a:cubicBezTo>
                <a:cubicBezTo>
                  <a:pt x="1323" y="13223"/>
                  <a:pt x="1323" y="11679"/>
                  <a:pt x="1305" y="10186"/>
                </a:cubicBezTo>
                <a:cubicBezTo>
                  <a:pt x="1289" y="8592"/>
                  <a:pt x="1289" y="6931"/>
                  <a:pt x="1270" y="5303"/>
                </a:cubicBezTo>
                <a:cubicBezTo>
                  <a:pt x="1254" y="4965"/>
                  <a:pt x="1372" y="4624"/>
                  <a:pt x="1593" y="4353"/>
                </a:cubicBezTo>
                <a:cubicBezTo>
                  <a:pt x="1899" y="3980"/>
                  <a:pt x="2222" y="3589"/>
                  <a:pt x="2526" y="3217"/>
                </a:cubicBezTo>
                <a:cubicBezTo>
                  <a:pt x="3001" y="2639"/>
                  <a:pt x="3494" y="2046"/>
                  <a:pt x="3971" y="1452"/>
                </a:cubicBezTo>
                <a:cubicBezTo>
                  <a:pt x="4157" y="1215"/>
                  <a:pt x="4413" y="1215"/>
                  <a:pt x="4685" y="1215"/>
                </a:cubicBezTo>
                <a:lnTo>
                  <a:pt x="10902" y="1215"/>
                </a:lnTo>
                <a:cubicBezTo>
                  <a:pt x="13365" y="1215"/>
                  <a:pt x="15860" y="1232"/>
                  <a:pt x="18273" y="1250"/>
                </a:cubicBezTo>
                <a:lnTo>
                  <a:pt x="19259" y="1250"/>
                </a:lnTo>
                <a:cubicBezTo>
                  <a:pt x="19429" y="1250"/>
                  <a:pt x="19581" y="1266"/>
                  <a:pt x="19752" y="1266"/>
                </a:cubicBezTo>
                <a:cubicBezTo>
                  <a:pt x="19819" y="1266"/>
                  <a:pt x="19888" y="1282"/>
                  <a:pt x="19955" y="1282"/>
                </a:cubicBezTo>
                <a:cubicBezTo>
                  <a:pt x="19971" y="1317"/>
                  <a:pt x="19971" y="1383"/>
                  <a:pt x="19971" y="1418"/>
                </a:cubicBezTo>
                <a:cubicBezTo>
                  <a:pt x="20005" y="1554"/>
                  <a:pt x="20005" y="1689"/>
                  <a:pt x="20005" y="1825"/>
                </a:cubicBezTo>
                <a:cubicBezTo>
                  <a:pt x="20005" y="2911"/>
                  <a:pt x="20022" y="4013"/>
                  <a:pt x="20022" y="5098"/>
                </a:cubicBezTo>
                <a:cubicBezTo>
                  <a:pt x="20038" y="7184"/>
                  <a:pt x="20038" y="9354"/>
                  <a:pt x="20056" y="11456"/>
                </a:cubicBezTo>
                <a:cubicBezTo>
                  <a:pt x="20056" y="12015"/>
                  <a:pt x="19920" y="12441"/>
                  <a:pt x="19598" y="12813"/>
                </a:cubicBezTo>
                <a:cubicBezTo>
                  <a:pt x="18664" y="13881"/>
                  <a:pt x="17729" y="14950"/>
                  <a:pt x="16846" y="16018"/>
                </a:cubicBezTo>
                <a:cubicBezTo>
                  <a:pt x="16660" y="16238"/>
                  <a:pt x="16455" y="16340"/>
                  <a:pt x="16116" y="16356"/>
                </a:cubicBezTo>
                <a:cubicBezTo>
                  <a:pt x="15386" y="16390"/>
                  <a:pt x="14655" y="16457"/>
                  <a:pt x="13959" y="16492"/>
                </a:cubicBezTo>
                <a:cubicBezTo>
                  <a:pt x="12991" y="16559"/>
                  <a:pt x="11989" y="16627"/>
                  <a:pt x="10987" y="16678"/>
                </a:cubicBezTo>
                <a:cubicBezTo>
                  <a:pt x="10409" y="16712"/>
                  <a:pt x="10086" y="16933"/>
                  <a:pt x="9883" y="17458"/>
                </a:cubicBezTo>
                <a:cubicBezTo>
                  <a:pt x="9680" y="17982"/>
                  <a:pt x="9425" y="18475"/>
                  <a:pt x="9203" y="18967"/>
                </a:cubicBezTo>
                <a:cubicBezTo>
                  <a:pt x="9084" y="19238"/>
                  <a:pt x="8948" y="19510"/>
                  <a:pt x="8830" y="19781"/>
                </a:cubicBezTo>
                <a:cubicBezTo>
                  <a:pt x="8660" y="20154"/>
                  <a:pt x="8406" y="20306"/>
                  <a:pt x="7980" y="20289"/>
                </a:cubicBezTo>
                <a:cubicBezTo>
                  <a:pt x="7436" y="20239"/>
                  <a:pt x="6876" y="20223"/>
                  <a:pt x="6282" y="20188"/>
                </a:cubicBezTo>
                <a:cubicBezTo>
                  <a:pt x="6044" y="20172"/>
                  <a:pt x="5807" y="20172"/>
                  <a:pt x="5551" y="20154"/>
                </a:cubicBezTo>
                <a:lnTo>
                  <a:pt x="5501" y="19408"/>
                </a:lnTo>
                <a:cubicBezTo>
                  <a:pt x="5450" y="18764"/>
                  <a:pt x="5399" y="18136"/>
                  <a:pt x="5365" y="17527"/>
                </a:cubicBezTo>
                <a:cubicBezTo>
                  <a:pt x="5365" y="17442"/>
                  <a:pt x="5348" y="17357"/>
                  <a:pt x="5348" y="17290"/>
                </a:cubicBezTo>
                <a:cubicBezTo>
                  <a:pt x="5348" y="17170"/>
                  <a:pt x="5332" y="17035"/>
                  <a:pt x="5314" y="16899"/>
                </a:cubicBezTo>
                <a:cubicBezTo>
                  <a:pt x="5229" y="16271"/>
                  <a:pt x="5077" y="16135"/>
                  <a:pt x="4464" y="16119"/>
                </a:cubicBezTo>
                <a:cubicBezTo>
                  <a:pt x="3920" y="16103"/>
                  <a:pt x="3376" y="16119"/>
                  <a:pt x="2833" y="16135"/>
                </a:cubicBezTo>
                <a:cubicBezTo>
                  <a:pt x="2544" y="16135"/>
                  <a:pt x="2254" y="16151"/>
                  <a:pt x="1966" y="16151"/>
                </a:cubicBezTo>
                <a:cubicBezTo>
                  <a:pt x="1899" y="16135"/>
                  <a:pt x="1780" y="16135"/>
                  <a:pt x="1627" y="161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6" name="Google Shape;2276;p40"/>
          <p:cNvSpPr/>
          <p:nvPr/>
        </p:nvSpPr>
        <p:spPr>
          <a:xfrm>
            <a:off x="4859747" y="3966407"/>
            <a:ext cx="185513" cy="190621"/>
          </a:xfrm>
          <a:custGeom>
            <a:rect b="b" l="l" r="r" t="t"/>
            <a:pathLst>
              <a:path extrusionOk="0" h="21594" w="21540">
                <a:moveTo>
                  <a:pt x="104" y="15934"/>
                </a:moveTo>
                <a:cubicBezTo>
                  <a:pt x="128" y="16490"/>
                  <a:pt x="449" y="16849"/>
                  <a:pt x="1065" y="16921"/>
                </a:cubicBezTo>
                <a:cubicBezTo>
                  <a:pt x="1337" y="16970"/>
                  <a:pt x="1635" y="16970"/>
                  <a:pt x="1929" y="16970"/>
                </a:cubicBezTo>
                <a:cubicBezTo>
                  <a:pt x="2077" y="16970"/>
                  <a:pt x="2251" y="16970"/>
                  <a:pt x="2398" y="16993"/>
                </a:cubicBezTo>
                <a:cubicBezTo>
                  <a:pt x="2693" y="17016"/>
                  <a:pt x="2968" y="17042"/>
                  <a:pt x="3313" y="17042"/>
                </a:cubicBezTo>
                <a:cubicBezTo>
                  <a:pt x="3437" y="17042"/>
                  <a:pt x="3560" y="17065"/>
                  <a:pt x="3684" y="17065"/>
                </a:cubicBezTo>
                <a:lnTo>
                  <a:pt x="3684" y="19232"/>
                </a:lnTo>
                <a:cubicBezTo>
                  <a:pt x="3684" y="19712"/>
                  <a:pt x="3734" y="20219"/>
                  <a:pt x="3832" y="20702"/>
                </a:cubicBezTo>
                <a:cubicBezTo>
                  <a:pt x="3929" y="21137"/>
                  <a:pt x="4177" y="21447"/>
                  <a:pt x="4498" y="21545"/>
                </a:cubicBezTo>
                <a:cubicBezTo>
                  <a:pt x="4596" y="21594"/>
                  <a:pt x="4696" y="21594"/>
                  <a:pt x="4820" y="21594"/>
                </a:cubicBezTo>
                <a:cubicBezTo>
                  <a:pt x="5141" y="21571"/>
                  <a:pt x="5436" y="21450"/>
                  <a:pt x="5684" y="21257"/>
                </a:cubicBezTo>
                <a:cubicBezTo>
                  <a:pt x="5831" y="21137"/>
                  <a:pt x="5955" y="21016"/>
                  <a:pt x="6079" y="20872"/>
                </a:cubicBezTo>
                <a:cubicBezTo>
                  <a:pt x="6277" y="20630"/>
                  <a:pt x="6498" y="20365"/>
                  <a:pt x="6722" y="20127"/>
                </a:cubicBezTo>
                <a:cubicBezTo>
                  <a:pt x="7241" y="19499"/>
                  <a:pt x="7784" y="18898"/>
                  <a:pt x="8179" y="18176"/>
                </a:cubicBezTo>
                <a:cubicBezTo>
                  <a:pt x="8624" y="17405"/>
                  <a:pt x="9167" y="17117"/>
                  <a:pt x="10105" y="17140"/>
                </a:cubicBezTo>
                <a:cubicBezTo>
                  <a:pt x="11240" y="17163"/>
                  <a:pt x="12376" y="17163"/>
                  <a:pt x="13487" y="17140"/>
                </a:cubicBezTo>
                <a:cubicBezTo>
                  <a:pt x="14251" y="17140"/>
                  <a:pt x="15068" y="17117"/>
                  <a:pt x="15859" y="17140"/>
                </a:cubicBezTo>
                <a:cubicBezTo>
                  <a:pt x="16502" y="17140"/>
                  <a:pt x="17242" y="17091"/>
                  <a:pt x="17808" y="16539"/>
                </a:cubicBezTo>
                <a:cubicBezTo>
                  <a:pt x="18796" y="15601"/>
                  <a:pt x="19734" y="14637"/>
                  <a:pt x="20622" y="13745"/>
                </a:cubicBezTo>
                <a:cubicBezTo>
                  <a:pt x="21288" y="13094"/>
                  <a:pt x="21583" y="12274"/>
                  <a:pt x="21536" y="11264"/>
                </a:cubicBezTo>
                <a:cubicBezTo>
                  <a:pt x="21512" y="10735"/>
                  <a:pt x="21486" y="10180"/>
                  <a:pt x="21486" y="9650"/>
                </a:cubicBezTo>
                <a:cubicBezTo>
                  <a:pt x="21486" y="9072"/>
                  <a:pt x="21486" y="8471"/>
                  <a:pt x="21436" y="7869"/>
                </a:cubicBezTo>
                <a:cubicBezTo>
                  <a:pt x="21288" y="5412"/>
                  <a:pt x="21141" y="3389"/>
                  <a:pt x="20990" y="1510"/>
                </a:cubicBezTo>
                <a:cubicBezTo>
                  <a:pt x="20916" y="546"/>
                  <a:pt x="20448" y="138"/>
                  <a:pt x="19386" y="17"/>
                </a:cubicBezTo>
                <a:cubicBezTo>
                  <a:pt x="19138" y="-6"/>
                  <a:pt x="18867" y="-6"/>
                  <a:pt x="18595" y="17"/>
                </a:cubicBezTo>
                <a:lnTo>
                  <a:pt x="18448" y="17"/>
                </a:lnTo>
                <a:cubicBezTo>
                  <a:pt x="13461" y="187"/>
                  <a:pt x="8474" y="354"/>
                  <a:pt x="3487" y="546"/>
                </a:cubicBezTo>
                <a:lnTo>
                  <a:pt x="3437" y="546"/>
                </a:lnTo>
                <a:cubicBezTo>
                  <a:pt x="2844" y="569"/>
                  <a:pt x="2227" y="595"/>
                  <a:pt x="1635" y="641"/>
                </a:cubicBezTo>
                <a:cubicBezTo>
                  <a:pt x="844" y="713"/>
                  <a:pt x="623" y="906"/>
                  <a:pt x="499" y="1700"/>
                </a:cubicBezTo>
                <a:cubicBezTo>
                  <a:pt x="476" y="1844"/>
                  <a:pt x="476" y="1942"/>
                  <a:pt x="476" y="2086"/>
                </a:cubicBezTo>
                <a:lnTo>
                  <a:pt x="476" y="2230"/>
                </a:lnTo>
                <a:cubicBezTo>
                  <a:pt x="425" y="3194"/>
                  <a:pt x="402" y="4157"/>
                  <a:pt x="328" y="5118"/>
                </a:cubicBezTo>
                <a:cubicBezTo>
                  <a:pt x="204" y="7550"/>
                  <a:pt x="80" y="10079"/>
                  <a:pt x="7" y="12536"/>
                </a:cubicBezTo>
                <a:cubicBezTo>
                  <a:pt x="-17" y="13281"/>
                  <a:pt x="30" y="14053"/>
                  <a:pt x="80" y="14801"/>
                </a:cubicBezTo>
                <a:cubicBezTo>
                  <a:pt x="57" y="15186"/>
                  <a:pt x="80" y="15572"/>
                  <a:pt x="104" y="15931"/>
                </a:cubicBezTo>
                <a:close/>
                <a:moveTo>
                  <a:pt x="2030" y="14996"/>
                </a:moveTo>
                <a:lnTo>
                  <a:pt x="2204" y="2279"/>
                </a:lnTo>
                <a:cubicBezTo>
                  <a:pt x="4180" y="2037"/>
                  <a:pt x="16646" y="1942"/>
                  <a:pt x="19138" y="2184"/>
                </a:cubicBezTo>
                <a:cubicBezTo>
                  <a:pt x="19162" y="2399"/>
                  <a:pt x="19188" y="2618"/>
                  <a:pt x="19188" y="2834"/>
                </a:cubicBezTo>
                <a:cubicBezTo>
                  <a:pt x="19238" y="3389"/>
                  <a:pt x="19312" y="3965"/>
                  <a:pt x="19336" y="4543"/>
                </a:cubicBezTo>
                <a:cubicBezTo>
                  <a:pt x="19386" y="5964"/>
                  <a:pt x="19386" y="7386"/>
                  <a:pt x="19386" y="8781"/>
                </a:cubicBezTo>
                <a:cubicBezTo>
                  <a:pt x="19409" y="9794"/>
                  <a:pt x="19409" y="10830"/>
                  <a:pt x="19436" y="11840"/>
                </a:cubicBezTo>
                <a:cubicBezTo>
                  <a:pt x="19436" y="12395"/>
                  <a:pt x="19289" y="12778"/>
                  <a:pt x="18893" y="13069"/>
                </a:cubicBezTo>
                <a:cubicBezTo>
                  <a:pt x="18401" y="13454"/>
                  <a:pt x="17932" y="13889"/>
                  <a:pt x="17386" y="14392"/>
                </a:cubicBezTo>
                <a:cubicBezTo>
                  <a:pt x="17139" y="14608"/>
                  <a:pt x="16917" y="14827"/>
                  <a:pt x="16622" y="15065"/>
                </a:cubicBezTo>
                <a:cubicBezTo>
                  <a:pt x="16006" y="15088"/>
                  <a:pt x="15363" y="15114"/>
                  <a:pt x="14720" y="15114"/>
                </a:cubicBezTo>
                <a:cubicBezTo>
                  <a:pt x="12992" y="15163"/>
                  <a:pt x="11214" y="15235"/>
                  <a:pt x="9388" y="15235"/>
                </a:cubicBezTo>
                <a:cubicBezTo>
                  <a:pt x="8079" y="15212"/>
                  <a:pt x="7241" y="15693"/>
                  <a:pt x="6698" y="16751"/>
                </a:cubicBezTo>
                <a:cubicBezTo>
                  <a:pt x="6501" y="17137"/>
                  <a:pt x="6280" y="17497"/>
                  <a:pt x="5834" y="17836"/>
                </a:cubicBezTo>
                <a:cubicBezTo>
                  <a:pt x="5834" y="17741"/>
                  <a:pt x="5811" y="17643"/>
                  <a:pt x="5811" y="17548"/>
                </a:cubicBezTo>
                <a:cubicBezTo>
                  <a:pt x="5787" y="17212"/>
                  <a:pt x="5760" y="16947"/>
                  <a:pt x="5737" y="16682"/>
                </a:cubicBezTo>
                <a:cubicBezTo>
                  <a:pt x="5640" y="15719"/>
                  <a:pt x="5392" y="15454"/>
                  <a:pt x="4427" y="15284"/>
                </a:cubicBezTo>
                <a:cubicBezTo>
                  <a:pt x="3885" y="15189"/>
                  <a:pt x="3366" y="15140"/>
                  <a:pt x="2773" y="15042"/>
                </a:cubicBezTo>
                <a:cubicBezTo>
                  <a:pt x="2525" y="15042"/>
                  <a:pt x="2280" y="15019"/>
                  <a:pt x="2033" y="149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7" name="Google Shape;2277;p40"/>
          <p:cNvSpPr/>
          <p:nvPr/>
        </p:nvSpPr>
        <p:spPr>
          <a:xfrm>
            <a:off x="4982254" y="4002475"/>
            <a:ext cx="16362" cy="59346"/>
          </a:xfrm>
          <a:custGeom>
            <a:rect b="b" l="l" r="r" t="t"/>
            <a:pathLst>
              <a:path extrusionOk="0" h="21600" w="21600">
                <a:moveTo>
                  <a:pt x="301" y="15562"/>
                </a:moveTo>
                <a:cubicBezTo>
                  <a:pt x="301" y="16801"/>
                  <a:pt x="871" y="18040"/>
                  <a:pt x="1407" y="19279"/>
                </a:cubicBezTo>
                <a:cubicBezTo>
                  <a:pt x="1674" y="19667"/>
                  <a:pt x="1976" y="20056"/>
                  <a:pt x="2813" y="20361"/>
                </a:cubicBezTo>
                <a:cubicBezTo>
                  <a:pt x="3382" y="20666"/>
                  <a:pt x="4487" y="20980"/>
                  <a:pt x="5626" y="21212"/>
                </a:cubicBezTo>
                <a:cubicBezTo>
                  <a:pt x="7033" y="21443"/>
                  <a:pt x="8439" y="21600"/>
                  <a:pt x="9846" y="21600"/>
                </a:cubicBezTo>
                <a:cubicBezTo>
                  <a:pt x="10415" y="21600"/>
                  <a:pt x="10951" y="21600"/>
                  <a:pt x="11520" y="21526"/>
                </a:cubicBezTo>
                <a:cubicBezTo>
                  <a:pt x="13194" y="21369"/>
                  <a:pt x="15170" y="21064"/>
                  <a:pt x="16577" y="20749"/>
                </a:cubicBezTo>
                <a:cubicBezTo>
                  <a:pt x="17983" y="20361"/>
                  <a:pt x="19390" y="19973"/>
                  <a:pt x="19926" y="19510"/>
                </a:cubicBezTo>
                <a:cubicBezTo>
                  <a:pt x="21600" y="18428"/>
                  <a:pt x="21600" y="17115"/>
                  <a:pt x="21600" y="16024"/>
                </a:cubicBezTo>
                <a:cubicBezTo>
                  <a:pt x="20763" y="12076"/>
                  <a:pt x="19926" y="8054"/>
                  <a:pt x="18787" y="4337"/>
                </a:cubicBezTo>
                <a:cubicBezTo>
                  <a:pt x="18519" y="3172"/>
                  <a:pt x="17380" y="2016"/>
                  <a:pt x="15706" y="1008"/>
                </a:cubicBezTo>
                <a:cubicBezTo>
                  <a:pt x="15137" y="703"/>
                  <a:pt x="14032" y="462"/>
                  <a:pt x="12893" y="231"/>
                </a:cubicBezTo>
                <a:cubicBezTo>
                  <a:pt x="11754" y="0"/>
                  <a:pt x="10649" y="0"/>
                  <a:pt x="9243" y="0"/>
                </a:cubicBezTo>
                <a:cubicBezTo>
                  <a:pt x="7836" y="0"/>
                  <a:pt x="6430" y="157"/>
                  <a:pt x="5325" y="305"/>
                </a:cubicBezTo>
                <a:cubicBezTo>
                  <a:pt x="4220" y="453"/>
                  <a:pt x="3349" y="767"/>
                  <a:pt x="2512" y="1082"/>
                </a:cubicBezTo>
                <a:cubicBezTo>
                  <a:pt x="1407" y="1859"/>
                  <a:pt x="837" y="2783"/>
                  <a:pt x="837" y="3634"/>
                </a:cubicBezTo>
                <a:cubicBezTo>
                  <a:pt x="569" y="5104"/>
                  <a:pt x="569" y="6648"/>
                  <a:pt x="837" y="8128"/>
                </a:cubicBezTo>
                <a:lnTo>
                  <a:pt x="837" y="9524"/>
                </a:lnTo>
                <a:cubicBezTo>
                  <a:pt x="569" y="9598"/>
                  <a:pt x="268" y="9598"/>
                  <a:pt x="268" y="9681"/>
                </a:cubicBezTo>
                <a:cubicBezTo>
                  <a:pt x="268" y="9764"/>
                  <a:pt x="0" y="9838"/>
                  <a:pt x="0" y="9838"/>
                </a:cubicBezTo>
                <a:lnTo>
                  <a:pt x="0" y="15562"/>
                </a:lnTo>
                <a:lnTo>
                  <a:pt x="268" y="155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8" name="Google Shape;2278;p40"/>
          <p:cNvSpPr/>
          <p:nvPr/>
        </p:nvSpPr>
        <p:spPr>
          <a:xfrm>
            <a:off x="4922056" y="4004801"/>
            <a:ext cx="16804" cy="58505"/>
          </a:xfrm>
          <a:custGeom>
            <a:rect b="b" l="l" r="r" t="t"/>
            <a:pathLst>
              <a:path extrusionOk="0" h="21529" w="21406">
                <a:moveTo>
                  <a:pt x="10865" y="21529"/>
                </a:moveTo>
                <a:lnTo>
                  <a:pt x="10865" y="21529"/>
                </a:lnTo>
                <a:cubicBezTo>
                  <a:pt x="17105" y="21529"/>
                  <a:pt x="20598" y="20117"/>
                  <a:pt x="21406" y="17536"/>
                </a:cubicBezTo>
                <a:lnTo>
                  <a:pt x="21406" y="17069"/>
                </a:lnTo>
                <a:lnTo>
                  <a:pt x="20856" y="13777"/>
                </a:lnTo>
                <a:cubicBezTo>
                  <a:pt x="20048" y="10177"/>
                  <a:pt x="19240" y="6418"/>
                  <a:pt x="18431" y="2744"/>
                </a:cubicBezTo>
                <a:cubicBezTo>
                  <a:pt x="17881" y="1023"/>
                  <a:pt x="15198" y="4"/>
                  <a:pt x="10056" y="4"/>
                </a:cubicBezTo>
                <a:cubicBezTo>
                  <a:pt x="5174" y="-71"/>
                  <a:pt x="1940" y="939"/>
                  <a:pt x="1681" y="2669"/>
                </a:cubicBezTo>
                <a:cubicBezTo>
                  <a:pt x="1132" y="4473"/>
                  <a:pt x="873" y="6269"/>
                  <a:pt x="614" y="7989"/>
                </a:cubicBezTo>
                <a:cubicBezTo>
                  <a:pt x="356" y="8691"/>
                  <a:pt x="356" y="9317"/>
                  <a:pt x="65" y="9869"/>
                </a:cubicBezTo>
                <a:lnTo>
                  <a:pt x="65" y="9869"/>
                </a:lnTo>
                <a:lnTo>
                  <a:pt x="65" y="12291"/>
                </a:lnTo>
                <a:cubicBezTo>
                  <a:pt x="65" y="14011"/>
                  <a:pt x="-194" y="15657"/>
                  <a:pt x="323" y="17303"/>
                </a:cubicBezTo>
                <a:cubicBezTo>
                  <a:pt x="1132" y="20276"/>
                  <a:pt x="4656" y="21529"/>
                  <a:pt x="10865" y="215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9" name="Google Shape;2279;p40"/>
          <p:cNvSpPr/>
          <p:nvPr/>
        </p:nvSpPr>
        <p:spPr>
          <a:xfrm>
            <a:off x="5211000" y="3944255"/>
            <a:ext cx="286155" cy="244477"/>
          </a:xfrm>
          <a:custGeom>
            <a:rect b="b" l="l" r="r" t="t"/>
            <a:pathLst>
              <a:path extrusionOk="0" h="21176" w="21467">
                <a:moveTo>
                  <a:pt x="20453" y="3644"/>
                </a:moveTo>
                <a:cubicBezTo>
                  <a:pt x="20118" y="3754"/>
                  <a:pt x="19783" y="3829"/>
                  <a:pt x="19497" y="3884"/>
                </a:cubicBezTo>
                <a:cubicBezTo>
                  <a:pt x="19402" y="3901"/>
                  <a:pt x="19321" y="3921"/>
                  <a:pt x="19226" y="3939"/>
                </a:cubicBezTo>
                <a:cubicBezTo>
                  <a:pt x="19018" y="3661"/>
                  <a:pt x="18811" y="3386"/>
                  <a:pt x="18620" y="3129"/>
                </a:cubicBezTo>
                <a:cubicBezTo>
                  <a:pt x="18174" y="2522"/>
                  <a:pt x="17744" y="1950"/>
                  <a:pt x="17296" y="1380"/>
                </a:cubicBezTo>
                <a:cubicBezTo>
                  <a:pt x="16737" y="680"/>
                  <a:pt x="15989" y="256"/>
                  <a:pt x="15047" y="73"/>
                </a:cubicBezTo>
                <a:cubicBezTo>
                  <a:pt x="12240" y="-424"/>
                  <a:pt x="9226" y="1675"/>
                  <a:pt x="8347" y="4770"/>
                </a:cubicBezTo>
                <a:cubicBezTo>
                  <a:pt x="8315" y="4918"/>
                  <a:pt x="8252" y="5065"/>
                  <a:pt x="8219" y="5195"/>
                </a:cubicBezTo>
                <a:cubicBezTo>
                  <a:pt x="8204" y="5232"/>
                  <a:pt x="8187" y="5287"/>
                  <a:pt x="8187" y="5325"/>
                </a:cubicBezTo>
                <a:lnTo>
                  <a:pt x="8139" y="5325"/>
                </a:lnTo>
                <a:cubicBezTo>
                  <a:pt x="8059" y="5287"/>
                  <a:pt x="7979" y="5270"/>
                  <a:pt x="7916" y="5232"/>
                </a:cubicBezTo>
                <a:cubicBezTo>
                  <a:pt x="6354" y="4403"/>
                  <a:pt x="5110" y="3096"/>
                  <a:pt x="4103" y="1255"/>
                </a:cubicBezTo>
                <a:cubicBezTo>
                  <a:pt x="4056" y="1162"/>
                  <a:pt x="4008" y="1070"/>
                  <a:pt x="3976" y="997"/>
                </a:cubicBezTo>
                <a:cubicBezTo>
                  <a:pt x="3880" y="812"/>
                  <a:pt x="3800" y="665"/>
                  <a:pt x="3688" y="500"/>
                </a:cubicBezTo>
                <a:cubicBezTo>
                  <a:pt x="3497" y="205"/>
                  <a:pt x="3273" y="58"/>
                  <a:pt x="3067" y="75"/>
                </a:cubicBezTo>
                <a:cubicBezTo>
                  <a:pt x="2924" y="93"/>
                  <a:pt x="2716" y="168"/>
                  <a:pt x="2508" y="535"/>
                </a:cubicBezTo>
                <a:cubicBezTo>
                  <a:pt x="2301" y="940"/>
                  <a:pt x="2141" y="1365"/>
                  <a:pt x="1982" y="1807"/>
                </a:cubicBezTo>
                <a:cubicBezTo>
                  <a:pt x="1296" y="3796"/>
                  <a:pt x="1695" y="5747"/>
                  <a:pt x="2095" y="7239"/>
                </a:cubicBezTo>
                <a:cubicBezTo>
                  <a:pt x="2142" y="7424"/>
                  <a:pt x="2190" y="7589"/>
                  <a:pt x="2238" y="7809"/>
                </a:cubicBezTo>
                <a:cubicBezTo>
                  <a:pt x="2253" y="7881"/>
                  <a:pt x="2270" y="7956"/>
                  <a:pt x="2285" y="8029"/>
                </a:cubicBezTo>
                <a:lnTo>
                  <a:pt x="818" y="7292"/>
                </a:lnTo>
                <a:cubicBezTo>
                  <a:pt x="803" y="7292"/>
                  <a:pt x="786" y="7274"/>
                  <a:pt x="786" y="7274"/>
                </a:cubicBezTo>
                <a:cubicBezTo>
                  <a:pt x="770" y="7274"/>
                  <a:pt x="753" y="7274"/>
                  <a:pt x="753" y="7292"/>
                </a:cubicBezTo>
                <a:cubicBezTo>
                  <a:pt x="738" y="7292"/>
                  <a:pt x="721" y="7309"/>
                  <a:pt x="721" y="7329"/>
                </a:cubicBezTo>
                <a:cubicBezTo>
                  <a:pt x="711" y="7341"/>
                  <a:pt x="706" y="7353"/>
                  <a:pt x="706" y="7366"/>
                </a:cubicBezTo>
                <a:cubicBezTo>
                  <a:pt x="418" y="8268"/>
                  <a:pt x="435" y="8988"/>
                  <a:pt x="753" y="10240"/>
                </a:cubicBezTo>
                <a:cubicBezTo>
                  <a:pt x="1199" y="12008"/>
                  <a:pt x="2125" y="13425"/>
                  <a:pt x="3577" y="14530"/>
                </a:cubicBezTo>
                <a:cubicBezTo>
                  <a:pt x="3434" y="14640"/>
                  <a:pt x="3290" y="14750"/>
                  <a:pt x="3147" y="14862"/>
                </a:cubicBezTo>
                <a:cubicBezTo>
                  <a:pt x="2348" y="15506"/>
                  <a:pt x="1599" y="16114"/>
                  <a:pt x="643" y="16316"/>
                </a:cubicBezTo>
                <a:cubicBezTo>
                  <a:pt x="372" y="16371"/>
                  <a:pt x="180" y="16501"/>
                  <a:pt x="84" y="16721"/>
                </a:cubicBezTo>
                <a:cubicBezTo>
                  <a:pt x="-28" y="16941"/>
                  <a:pt x="-28" y="17236"/>
                  <a:pt x="84" y="17586"/>
                </a:cubicBezTo>
                <a:cubicBezTo>
                  <a:pt x="245" y="18010"/>
                  <a:pt x="403" y="18340"/>
                  <a:pt x="595" y="18543"/>
                </a:cubicBezTo>
                <a:cubicBezTo>
                  <a:pt x="1058" y="19040"/>
                  <a:pt x="1472" y="19482"/>
                  <a:pt x="1967" y="19777"/>
                </a:cubicBezTo>
                <a:cubicBezTo>
                  <a:pt x="3499" y="20716"/>
                  <a:pt x="5252" y="21176"/>
                  <a:pt x="7215" y="21176"/>
                </a:cubicBezTo>
                <a:cubicBezTo>
                  <a:pt x="7455" y="21176"/>
                  <a:pt x="7709" y="21158"/>
                  <a:pt x="7949" y="21158"/>
                </a:cubicBezTo>
                <a:cubicBezTo>
                  <a:pt x="10500" y="21011"/>
                  <a:pt x="12814" y="19797"/>
                  <a:pt x="14857" y="17548"/>
                </a:cubicBezTo>
                <a:cubicBezTo>
                  <a:pt x="16947" y="15247"/>
                  <a:pt x="18350" y="12226"/>
                  <a:pt x="19051" y="8598"/>
                </a:cubicBezTo>
                <a:cubicBezTo>
                  <a:pt x="19179" y="7936"/>
                  <a:pt x="19321" y="7384"/>
                  <a:pt x="19897" y="6977"/>
                </a:cubicBezTo>
                <a:cubicBezTo>
                  <a:pt x="20551" y="6517"/>
                  <a:pt x="21061" y="5780"/>
                  <a:pt x="21349" y="4841"/>
                </a:cubicBezTo>
                <a:cubicBezTo>
                  <a:pt x="21444" y="4546"/>
                  <a:pt x="21572" y="4159"/>
                  <a:pt x="21317" y="3809"/>
                </a:cubicBezTo>
                <a:cubicBezTo>
                  <a:pt x="21077" y="3459"/>
                  <a:pt x="20743" y="3551"/>
                  <a:pt x="20455" y="3644"/>
                </a:cubicBezTo>
                <a:close/>
                <a:moveTo>
                  <a:pt x="1838" y="17531"/>
                </a:moveTo>
                <a:cubicBezTo>
                  <a:pt x="2028" y="17438"/>
                  <a:pt x="2205" y="17366"/>
                  <a:pt x="2381" y="17273"/>
                </a:cubicBezTo>
                <a:cubicBezTo>
                  <a:pt x="3322" y="16831"/>
                  <a:pt x="4168" y="16114"/>
                  <a:pt x="4822" y="15209"/>
                </a:cubicBezTo>
                <a:cubicBezTo>
                  <a:pt x="5045" y="14897"/>
                  <a:pt x="5110" y="14695"/>
                  <a:pt x="5092" y="14492"/>
                </a:cubicBezTo>
                <a:cubicBezTo>
                  <a:pt x="5060" y="14290"/>
                  <a:pt x="4932" y="14105"/>
                  <a:pt x="4614" y="13865"/>
                </a:cubicBezTo>
                <a:cubicBezTo>
                  <a:pt x="3530" y="13056"/>
                  <a:pt x="2796" y="12189"/>
                  <a:pt x="2318" y="11159"/>
                </a:cubicBezTo>
                <a:cubicBezTo>
                  <a:pt x="2047" y="10589"/>
                  <a:pt x="1792" y="9925"/>
                  <a:pt x="1744" y="9170"/>
                </a:cubicBezTo>
                <a:cubicBezTo>
                  <a:pt x="1967" y="9133"/>
                  <a:pt x="2207" y="9170"/>
                  <a:pt x="2430" y="9225"/>
                </a:cubicBezTo>
                <a:cubicBezTo>
                  <a:pt x="2781" y="9298"/>
                  <a:pt x="3179" y="9390"/>
                  <a:pt x="3562" y="9133"/>
                </a:cubicBezTo>
                <a:cubicBezTo>
                  <a:pt x="3577" y="9115"/>
                  <a:pt x="3595" y="9115"/>
                  <a:pt x="3595" y="9096"/>
                </a:cubicBezTo>
                <a:cubicBezTo>
                  <a:pt x="3785" y="8691"/>
                  <a:pt x="3642" y="8341"/>
                  <a:pt x="3515" y="8026"/>
                </a:cubicBezTo>
                <a:cubicBezTo>
                  <a:pt x="3482" y="7954"/>
                  <a:pt x="3452" y="7879"/>
                  <a:pt x="3434" y="7824"/>
                </a:cubicBezTo>
                <a:cubicBezTo>
                  <a:pt x="2813" y="6075"/>
                  <a:pt x="2621" y="4621"/>
                  <a:pt x="2813" y="3202"/>
                </a:cubicBezTo>
                <a:cubicBezTo>
                  <a:pt x="2846" y="2962"/>
                  <a:pt x="2909" y="2722"/>
                  <a:pt x="2973" y="2484"/>
                </a:cubicBezTo>
                <a:cubicBezTo>
                  <a:pt x="3006" y="2392"/>
                  <a:pt x="3006" y="2300"/>
                  <a:pt x="3036" y="2227"/>
                </a:cubicBezTo>
                <a:cubicBezTo>
                  <a:pt x="3196" y="2374"/>
                  <a:pt x="3339" y="2559"/>
                  <a:pt x="3434" y="2779"/>
                </a:cubicBezTo>
                <a:cubicBezTo>
                  <a:pt x="3467" y="2852"/>
                  <a:pt x="3515" y="2927"/>
                  <a:pt x="3547" y="2982"/>
                </a:cubicBezTo>
                <a:cubicBezTo>
                  <a:pt x="4551" y="4566"/>
                  <a:pt x="5653" y="5670"/>
                  <a:pt x="6929" y="6390"/>
                </a:cubicBezTo>
                <a:cubicBezTo>
                  <a:pt x="7217" y="6555"/>
                  <a:pt x="7520" y="6684"/>
                  <a:pt x="7806" y="6794"/>
                </a:cubicBezTo>
                <a:cubicBezTo>
                  <a:pt x="8174" y="6924"/>
                  <a:pt x="8397" y="6942"/>
                  <a:pt x="8555" y="6832"/>
                </a:cubicBezTo>
                <a:cubicBezTo>
                  <a:pt x="8715" y="6722"/>
                  <a:pt x="8825" y="6500"/>
                  <a:pt x="8905" y="6095"/>
                </a:cubicBezTo>
                <a:cubicBezTo>
                  <a:pt x="9113" y="5083"/>
                  <a:pt x="9464" y="4253"/>
                  <a:pt x="9990" y="3571"/>
                </a:cubicBezTo>
                <a:cubicBezTo>
                  <a:pt x="11219" y="1987"/>
                  <a:pt x="12717" y="1250"/>
                  <a:pt x="14439" y="1362"/>
                </a:cubicBezTo>
                <a:cubicBezTo>
                  <a:pt x="15221" y="1417"/>
                  <a:pt x="15844" y="1730"/>
                  <a:pt x="16305" y="2319"/>
                </a:cubicBezTo>
                <a:cubicBezTo>
                  <a:pt x="16798" y="2927"/>
                  <a:pt x="17279" y="3534"/>
                  <a:pt x="17645" y="4236"/>
                </a:cubicBezTo>
                <a:cubicBezTo>
                  <a:pt x="18108" y="5138"/>
                  <a:pt x="18649" y="5450"/>
                  <a:pt x="19432" y="5268"/>
                </a:cubicBezTo>
                <a:cubicBezTo>
                  <a:pt x="19512" y="5250"/>
                  <a:pt x="19575" y="5250"/>
                  <a:pt x="19655" y="5250"/>
                </a:cubicBezTo>
                <a:lnTo>
                  <a:pt x="19687" y="5250"/>
                </a:lnTo>
                <a:cubicBezTo>
                  <a:pt x="19464" y="5655"/>
                  <a:pt x="19194" y="5895"/>
                  <a:pt x="18874" y="6005"/>
                </a:cubicBezTo>
                <a:cubicBezTo>
                  <a:pt x="18203" y="6244"/>
                  <a:pt x="17997" y="6814"/>
                  <a:pt x="17837" y="7459"/>
                </a:cubicBezTo>
                <a:cubicBezTo>
                  <a:pt x="17742" y="7809"/>
                  <a:pt x="17646" y="8176"/>
                  <a:pt x="17549" y="8528"/>
                </a:cubicBezTo>
                <a:cubicBezTo>
                  <a:pt x="17294" y="9522"/>
                  <a:pt x="17039" y="10554"/>
                  <a:pt x="16688" y="11529"/>
                </a:cubicBezTo>
                <a:cubicBezTo>
                  <a:pt x="15524" y="14862"/>
                  <a:pt x="13641" y="17275"/>
                  <a:pt x="11089" y="18712"/>
                </a:cubicBezTo>
                <a:cubicBezTo>
                  <a:pt x="9127" y="19816"/>
                  <a:pt x="7148" y="20094"/>
                  <a:pt x="5203" y="19522"/>
                </a:cubicBezTo>
                <a:cubicBezTo>
                  <a:pt x="4342" y="19264"/>
                  <a:pt x="3513" y="18987"/>
                  <a:pt x="2747" y="18657"/>
                </a:cubicBezTo>
                <a:cubicBezTo>
                  <a:pt x="2203" y="18437"/>
                  <a:pt x="1853" y="18105"/>
                  <a:pt x="1615" y="17588"/>
                </a:cubicBezTo>
                <a:cubicBezTo>
                  <a:pt x="1695" y="17588"/>
                  <a:pt x="1775" y="17550"/>
                  <a:pt x="1838" y="175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0" name="Google Shape;2280;p40"/>
          <p:cNvSpPr/>
          <p:nvPr/>
        </p:nvSpPr>
        <p:spPr>
          <a:xfrm>
            <a:off x="5623274" y="3916413"/>
            <a:ext cx="310213" cy="301622"/>
          </a:xfrm>
          <a:custGeom>
            <a:rect b="b" l="l" r="r" t="t"/>
            <a:pathLst>
              <a:path extrusionOk="0" h="21506" w="21222">
                <a:moveTo>
                  <a:pt x="13399" y="330"/>
                </a:moveTo>
                <a:cubicBezTo>
                  <a:pt x="11988" y="-20"/>
                  <a:pt x="10460" y="-94"/>
                  <a:pt x="8759" y="118"/>
                </a:cubicBezTo>
                <a:cubicBezTo>
                  <a:pt x="6839" y="346"/>
                  <a:pt x="5225" y="1072"/>
                  <a:pt x="3800" y="2316"/>
                </a:cubicBezTo>
                <a:cubicBezTo>
                  <a:pt x="2768" y="3211"/>
                  <a:pt x="1866" y="4272"/>
                  <a:pt x="1109" y="5439"/>
                </a:cubicBezTo>
                <a:cubicBezTo>
                  <a:pt x="264" y="6773"/>
                  <a:pt x="-56" y="8318"/>
                  <a:pt x="33" y="10607"/>
                </a:cubicBezTo>
                <a:cubicBezTo>
                  <a:pt x="-113" y="12123"/>
                  <a:pt x="222" y="13760"/>
                  <a:pt x="1095" y="15897"/>
                </a:cubicBezTo>
                <a:cubicBezTo>
                  <a:pt x="1777" y="17580"/>
                  <a:pt x="2695" y="18655"/>
                  <a:pt x="3974" y="19307"/>
                </a:cubicBezTo>
                <a:cubicBezTo>
                  <a:pt x="4148" y="19398"/>
                  <a:pt x="4323" y="19489"/>
                  <a:pt x="4497" y="19581"/>
                </a:cubicBezTo>
                <a:cubicBezTo>
                  <a:pt x="4933" y="19793"/>
                  <a:pt x="5369" y="20035"/>
                  <a:pt x="5821" y="20233"/>
                </a:cubicBezTo>
                <a:cubicBezTo>
                  <a:pt x="7755" y="21082"/>
                  <a:pt x="9472" y="21506"/>
                  <a:pt x="11145" y="21506"/>
                </a:cubicBezTo>
                <a:cubicBezTo>
                  <a:pt x="11741" y="21506"/>
                  <a:pt x="12337" y="21461"/>
                  <a:pt x="12919" y="21354"/>
                </a:cubicBezTo>
                <a:cubicBezTo>
                  <a:pt x="15857" y="20823"/>
                  <a:pt x="18111" y="19277"/>
                  <a:pt x="19624" y="16806"/>
                </a:cubicBezTo>
                <a:cubicBezTo>
                  <a:pt x="20424" y="15488"/>
                  <a:pt x="20905" y="13987"/>
                  <a:pt x="21138" y="12076"/>
                </a:cubicBezTo>
                <a:cubicBezTo>
                  <a:pt x="21487" y="9180"/>
                  <a:pt x="20745" y="6422"/>
                  <a:pt x="18912" y="3859"/>
                </a:cubicBezTo>
                <a:cubicBezTo>
                  <a:pt x="17675" y="2101"/>
                  <a:pt x="15871" y="964"/>
                  <a:pt x="13399" y="328"/>
                </a:cubicBezTo>
                <a:close/>
                <a:moveTo>
                  <a:pt x="7958" y="13427"/>
                </a:moveTo>
                <a:lnTo>
                  <a:pt x="7958" y="8121"/>
                </a:lnTo>
                <a:cubicBezTo>
                  <a:pt x="9908" y="8014"/>
                  <a:pt x="11725" y="8121"/>
                  <a:pt x="13266" y="8242"/>
                </a:cubicBezTo>
                <a:lnTo>
                  <a:pt x="13020" y="13442"/>
                </a:lnTo>
                <a:lnTo>
                  <a:pt x="7958" y="13427"/>
                </a:lnTo>
                <a:lnTo>
                  <a:pt x="7958" y="13427"/>
                </a:lnTo>
                <a:close/>
                <a:moveTo>
                  <a:pt x="1602" y="11411"/>
                </a:moveTo>
                <a:cubicBezTo>
                  <a:pt x="2285" y="11411"/>
                  <a:pt x="2999" y="11397"/>
                  <a:pt x="3668" y="11381"/>
                </a:cubicBezTo>
                <a:cubicBezTo>
                  <a:pt x="4337" y="11366"/>
                  <a:pt x="5006" y="11366"/>
                  <a:pt x="5691" y="11350"/>
                </a:cubicBezTo>
                <a:lnTo>
                  <a:pt x="5837" y="11350"/>
                </a:lnTo>
                <a:cubicBezTo>
                  <a:pt x="6156" y="11350"/>
                  <a:pt x="6462" y="11335"/>
                  <a:pt x="6768" y="11440"/>
                </a:cubicBezTo>
                <a:cubicBezTo>
                  <a:pt x="6768" y="11471"/>
                  <a:pt x="6782" y="11486"/>
                  <a:pt x="6782" y="11516"/>
                </a:cubicBezTo>
                <a:cubicBezTo>
                  <a:pt x="6796" y="11592"/>
                  <a:pt x="6796" y="11652"/>
                  <a:pt x="6796" y="11728"/>
                </a:cubicBezTo>
                <a:cubicBezTo>
                  <a:pt x="6766" y="12123"/>
                  <a:pt x="6723" y="12502"/>
                  <a:pt x="6693" y="12880"/>
                </a:cubicBezTo>
                <a:cubicBezTo>
                  <a:pt x="6664" y="13123"/>
                  <a:pt x="6650" y="13365"/>
                  <a:pt x="6620" y="13608"/>
                </a:cubicBezTo>
                <a:cubicBezTo>
                  <a:pt x="6591" y="14017"/>
                  <a:pt x="6634" y="14260"/>
                  <a:pt x="6780" y="14441"/>
                </a:cubicBezTo>
                <a:cubicBezTo>
                  <a:pt x="6910" y="14593"/>
                  <a:pt x="7129" y="14653"/>
                  <a:pt x="7463" y="14653"/>
                </a:cubicBezTo>
                <a:lnTo>
                  <a:pt x="7520" y="14653"/>
                </a:lnTo>
                <a:lnTo>
                  <a:pt x="9397" y="14608"/>
                </a:lnTo>
                <a:cubicBezTo>
                  <a:pt x="10721" y="14577"/>
                  <a:pt x="12043" y="14548"/>
                  <a:pt x="13338" y="14517"/>
                </a:cubicBezTo>
                <a:cubicBezTo>
                  <a:pt x="13934" y="14503"/>
                  <a:pt x="14094" y="14336"/>
                  <a:pt x="14137" y="13713"/>
                </a:cubicBezTo>
                <a:cubicBezTo>
                  <a:pt x="14167" y="13349"/>
                  <a:pt x="14167" y="13001"/>
                  <a:pt x="14194" y="12637"/>
                </a:cubicBezTo>
                <a:cubicBezTo>
                  <a:pt x="14224" y="12228"/>
                  <a:pt x="14224" y="11833"/>
                  <a:pt x="14252" y="11424"/>
                </a:cubicBezTo>
                <a:lnTo>
                  <a:pt x="14281" y="10939"/>
                </a:lnTo>
                <a:cubicBezTo>
                  <a:pt x="14339" y="9999"/>
                  <a:pt x="14412" y="9044"/>
                  <a:pt x="14500" y="8088"/>
                </a:cubicBezTo>
                <a:cubicBezTo>
                  <a:pt x="14544" y="7679"/>
                  <a:pt x="14530" y="7376"/>
                  <a:pt x="14370" y="7179"/>
                </a:cubicBezTo>
                <a:cubicBezTo>
                  <a:pt x="14210" y="6982"/>
                  <a:pt x="13904" y="6936"/>
                  <a:pt x="13498" y="6922"/>
                </a:cubicBezTo>
                <a:cubicBezTo>
                  <a:pt x="13002" y="6907"/>
                  <a:pt x="12523" y="6891"/>
                  <a:pt x="12043" y="6877"/>
                </a:cubicBezTo>
                <a:cubicBezTo>
                  <a:pt x="11564" y="6862"/>
                  <a:pt x="11068" y="6846"/>
                  <a:pt x="10589" y="6831"/>
                </a:cubicBezTo>
                <a:lnTo>
                  <a:pt x="10415" y="6831"/>
                </a:lnTo>
                <a:cubicBezTo>
                  <a:pt x="9571" y="6801"/>
                  <a:pt x="8698" y="6801"/>
                  <a:pt x="7840" y="6801"/>
                </a:cubicBezTo>
                <a:cubicBezTo>
                  <a:pt x="7141" y="6815"/>
                  <a:pt x="7011" y="7043"/>
                  <a:pt x="6968" y="7710"/>
                </a:cubicBezTo>
                <a:cubicBezTo>
                  <a:pt x="6938" y="8316"/>
                  <a:pt x="6895" y="8923"/>
                  <a:pt x="6865" y="9544"/>
                </a:cubicBezTo>
                <a:lnTo>
                  <a:pt x="6822" y="10332"/>
                </a:lnTo>
                <a:cubicBezTo>
                  <a:pt x="6749" y="10347"/>
                  <a:pt x="6691" y="10347"/>
                  <a:pt x="6632" y="10363"/>
                </a:cubicBezTo>
                <a:cubicBezTo>
                  <a:pt x="6486" y="10394"/>
                  <a:pt x="6342" y="10394"/>
                  <a:pt x="6210" y="10408"/>
                </a:cubicBezTo>
                <a:cubicBezTo>
                  <a:pt x="5701" y="10423"/>
                  <a:pt x="5178" y="10439"/>
                  <a:pt x="4653" y="10439"/>
                </a:cubicBezTo>
                <a:cubicBezTo>
                  <a:pt x="4363" y="10453"/>
                  <a:pt x="4071" y="10453"/>
                  <a:pt x="3765" y="10470"/>
                </a:cubicBezTo>
                <a:cubicBezTo>
                  <a:pt x="3562" y="10470"/>
                  <a:pt x="3373" y="10484"/>
                  <a:pt x="3183" y="10484"/>
                </a:cubicBezTo>
                <a:cubicBezTo>
                  <a:pt x="2558" y="10499"/>
                  <a:pt x="1903" y="10515"/>
                  <a:pt x="1249" y="10529"/>
                </a:cubicBezTo>
                <a:cubicBezTo>
                  <a:pt x="1162" y="10529"/>
                  <a:pt x="1046" y="10544"/>
                  <a:pt x="959" y="10560"/>
                </a:cubicBezTo>
                <a:lnTo>
                  <a:pt x="959" y="10439"/>
                </a:lnTo>
                <a:cubicBezTo>
                  <a:pt x="989" y="10211"/>
                  <a:pt x="989" y="9970"/>
                  <a:pt x="1016" y="9727"/>
                </a:cubicBezTo>
                <a:cubicBezTo>
                  <a:pt x="1046" y="9197"/>
                  <a:pt x="1103" y="8666"/>
                  <a:pt x="1162" y="8150"/>
                </a:cubicBezTo>
                <a:cubicBezTo>
                  <a:pt x="1308" y="7074"/>
                  <a:pt x="1642" y="6225"/>
                  <a:pt x="2181" y="5573"/>
                </a:cubicBezTo>
                <a:cubicBezTo>
                  <a:pt x="2777" y="4830"/>
                  <a:pt x="3475" y="3995"/>
                  <a:pt x="4261" y="3238"/>
                </a:cubicBezTo>
                <a:cubicBezTo>
                  <a:pt x="5381" y="2163"/>
                  <a:pt x="6763" y="1480"/>
                  <a:pt x="8347" y="1223"/>
                </a:cubicBezTo>
                <a:cubicBezTo>
                  <a:pt x="11009" y="768"/>
                  <a:pt x="13322" y="1116"/>
                  <a:pt x="15416" y="2239"/>
                </a:cubicBezTo>
                <a:cubicBezTo>
                  <a:pt x="17233" y="3224"/>
                  <a:pt x="18528" y="4709"/>
                  <a:pt x="19285" y="6636"/>
                </a:cubicBezTo>
                <a:cubicBezTo>
                  <a:pt x="19315" y="6726"/>
                  <a:pt x="19358" y="6833"/>
                  <a:pt x="19388" y="6909"/>
                </a:cubicBezTo>
                <a:cubicBezTo>
                  <a:pt x="19737" y="7804"/>
                  <a:pt x="20100" y="8727"/>
                  <a:pt x="20130" y="9729"/>
                </a:cubicBezTo>
                <a:cubicBezTo>
                  <a:pt x="20232" y="12427"/>
                  <a:pt x="19824" y="14383"/>
                  <a:pt x="18806" y="16066"/>
                </a:cubicBezTo>
                <a:cubicBezTo>
                  <a:pt x="17497" y="18233"/>
                  <a:pt x="15504" y="19552"/>
                  <a:pt x="12886" y="19992"/>
                </a:cubicBezTo>
                <a:cubicBezTo>
                  <a:pt x="9918" y="20508"/>
                  <a:pt x="6952" y="19764"/>
                  <a:pt x="3810" y="17734"/>
                </a:cubicBezTo>
                <a:cubicBezTo>
                  <a:pt x="3069" y="17265"/>
                  <a:pt x="2486" y="16537"/>
                  <a:pt x="2080" y="15611"/>
                </a:cubicBezTo>
                <a:cubicBezTo>
                  <a:pt x="1397" y="14081"/>
                  <a:pt x="1048" y="12685"/>
                  <a:pt x="975" y="11321"/>
                </a:cubicBezTo>
                <a:cubicBezTo>
                  <a:pt x="1194" y="11397"/>
                  <a:pt x="1397" y="11411"/>
                  <a:pt x="1600" y="114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1" name="Google Shape;2281;p40"/>
          <p:cNvSpPr/>
          <p:nvPr/>
        </p:nvSpPr>
        <p:spPr>
          <a:xfrm>
            <a:off x="6058732" y="3978947"/>
            <a:ext cx="209766" cy="176389"/>
          </a:xfrm>
          <a:custGeom>
            <a:rect b="b" l="l" r="r" t="t"/>
            <a:pathLst>
              <a:path extrusionOk="0" h="21465" w="21520">
                <a:moveTo>
                  <a:pt x="10145" y="4261"/>
                </a:moveTo>
                <a:cubicBezTo>
                  <a:pt x="9775" y="4675"/>
                  <a:pt x="9470" y="5012"/>
                  <a:pt x="9207" y="5374"/>
                </a:cubicBezTo>
                <a:cubicBezTo>
                  <a:pt x="8399" y="6434"/>
                  <a:pt x="7745" y="7652"/>
                  <a:pt x="7286" y="8971"/>
                </a:cubicBezTo>
                <a:cubicBezTo>
                  <a:pt x="6064" y="12362"/>
                  <a:pt x="5170" y="15880"/>
                  <a:pt x="4386" y="19450"/>
                </a:cubicBezTo>
                <a:cubicBezTo>
                  <a:pt x="4321" y="19759"/>
                  <a:pt x="4300" y="20096"/>
                  <a:pt x="4232" y="20408"/>
                </a:cubicBezTo>
                <a:cubicBezTo>
                  <a:pt x="4188" y="20640"/>
                  <a:pt x="4057" y="20847"/>
                  <a:pt x="3904" y="20977"/>
                </a:cubicBezTo>
                <a:cubicBezTo>
                  <a:pt x="3750" y="21132"/>
                  <a:pt x="3554" y="21209"/>
                  <a:pt x="3359" y="21209"/>
                </a:cubicBezTo>
                <a:cubicBezTo>
                  <a:pt x="3164" y="21209"/>
                  <a:pt x="2965" y="21156"/>
                  <a:pt x="2791" y="21026"/>
                </a:cubicBezTo>
                <a:cubicBezTo>
                  <a:pt x="2637" y="20897"/>
                  <a:pt x="2507" y="20690"/>
                  <a:pt x="2442" y="20482"/>
                </a:cubicBezTo>
                <a:cubicBezTo>
                  <a:pt x="2397" y="20328"/>
                  <a:pt x="2356" y="20121"/>
                  <a:pt x="2311" y="19938"/>
                </a:cubicBezTo>
                <a:cubicBezTo>
                  <a:pt x="1941" y="17506"/>
                  <a:pt x="1569" y="15073"/>
                  <a:pt x="1199" y="12641"/>
                </a:cubicBezTo>
                <a:cubicBezTo>
                  <a:pt x="829" y="10260"/>
                  <a:pt x="456" y="7880"/>
                  <a:pt x="130" y="5500"/>
                </a:cubicBezTo>
                <a:cubicBezTo>
                  <a:pt x="21" y="4749"/>
                  <a:pt x="21" y="3973"/>
                  <a:pt x="0" y="3197"/>
                </a:cubicBezTo>
                <a:cubicBezTo>
                  <a:pt x="0" y="3015"/>
                  <a:pt x="21" y="2836"/>
                  <a:pt x="44" y="2629"/>
                </a:cubicBezTo>
                <a:cubicBezTo>
                  <a:pt x="44" y="2474"/>
                  <a:pt x="89" y="2320"/>
                  <a:pt x="175" y="2215"/>
                </a:cubicBezTo>
                <a:cubicBezTo>
                  <a:pt x="261" y="2109"/>
                  <a:pt x="393" y="2032"/>
                  <a:pt x="503" y="2007"/>
                </a:cubicBezTo>
                <a:cubicBezTo>
                  <a:pt x="764" y="1955"/>
                  <a:pt x="1006" y="2162"/>
                  <a:pt x="1113" y="2524"/>
                </a:cubicBezTo>
                <a:cubicBezTo>
                  <a:pt x="1178" y="2783"/>
                  <a:pt x="1243" y="3068"/>
                  <a:pt x="1266" y="3324"/>
                </a:cubicBezTo>
                <a:cubicBezTo>
                  <a:pt x="1702" y="5704"/>
                  <a:pt x="2139" y="8112"/>
                  <a:pt x="2554" y="10492"/>
                </a:cubicBezTo>
                <a:cubicBezTo>
                  <a:pt x="2793" y="11889"/>
                  <a:pt x="3057" y="13287"/>
                  <a:pt x="3317" y="14659"/>
                </a:cubicBezTo>
                <a:cubicBezTo>
                  <a:pt x="3362" y="14891"/>
                  <a:pt x="3427" y="15098"/>
                  <a:pt x="3492" y="15460"/>
                </a:cubicBezTo>
                <a:cubicBezTo>
                  <a:pt x="3841" y="14164"/>
                  <a:pt x="4167" y="13027"/>
                  <a:pt x="4495" y="11889"/>
                </a:cubicBezTo>
                <a:cubicBezTo>
                  <a:pt x="5019" y="10053"/>
                  <a:pt x="5608" y="8214"/>
                  <a:pt x="6416" y="6508"/>
                </a:cubicBezTo>
                <a:cubicBezTo>
                  <a:pt x="7091" y="5136"/>
                  <a:pt x="7964" y="3921"/>
                  <a:pt x="9011" y="2910"/>
                </a:cubicBezTo>
                <a:cubicBezTo>
                  <a:pt x="9316" y="2626"/>
                  <a:pt x="9600" y="2313"/>
                  <a:pt x="9928" y="2004"/>
                </a:cubicBezTo>
                <a:cubicBezTo>
                  <a:pt x="10517" y="1460"/>
                  <a:pt x="11127" y="1590"/>
                  <a:pt x="11411" y="2419"/>
                </a:cubicBezTo>
                <a:cubicBezTo>
                  <a:pt x="11607" y="2987"/>
                  <a:pt x="11716" y="3633"/>
                  <a:pt x="11805" y="4230"/>
                </a:cubicBezTo>
                <a:cubicBezTo>
                  <a:pt x="12328" y="7568"/>
                  <a:pt x="12852" y="10931"/>
                  <a:pt x="13376" y="14269"/>
                </a:cubicBezTo>
                <a:cubicBezTo>
                  <a:pt x="13420" y="14477"/>
                  <a:pt x="13441" y="14684"/>
                  <a:pt x="13506" y="15045"/>
                </a:cubicBezTo>
                <a:cubicBezTo>
                  <a:pt x="13592" y="14684"/>
                  <a:pt x="13636" y="14477"/>
                  <a:pt x="13702" y="14245"/>
                </a:cubicBezTo>
                <a:cubicBezTo>
                  <a:pt x="14465" y="10934"/>
                  <a:pt x="15382" y="7673"/>
                  <a:pt x="16865" y="4697"/>
                </a:cubicBezTo>
                <a:cubicBezTo>
                  <a:pt x="17540" y="3352"/>
                  <a:pt x="18283" y="2057"/>
                  <a:pt x="19265" y="972"/>
                </a:cubicBezTo>
                <a:cubicBezTo>
                  <a:pt x="19593" y="635"/>
                  <a:pt x="19940" y="351"/>
                  <a:pt x="20313" y="119"/>
                </a:cubicBezTo>
                <a:cubicBezTo>
                  <a:pt x="20662" y="-113"/>
                  <a:pt x="21011" y="17"/>
                  <a:pt x="21295" y="326"/>
                </a:cubicBezTo>
                <a:cubicBezTo>
                  <a:pt x="21535" y="610"/>
                  <a:pt x="21600" y="1049"/>
                  <a:pt x="21405" y="1491"/>
                </a:cubicBezTo>
                <a:cubicBezTo>
                  <a:pt x="21251" y="1853"/>
                  <a:pt x="21035" y="2190"/>
                  <a:pt x="20795" y="2499"/>
                </a:cubicBezTo>
                <a:cubicBezTo>
                  <a:pt x="18788" y="4826"/>
                  <a:pt x="17590" y="7726"/>
                  <a:pt x="16651" y="10780"/>
                </a:cubicBezTo>
                <a:cubicBezTo>
                  <a:pt x="15758" y="13729"/>
                  <a:pt x="15145" y="16758"/>
                  <a:pt x="14536" y="19809"/>
                </a:cubicBezTo>
                <a:cubicBezTo>
                  <a:pt x="14491" y="20068"/>
                  <a:pt x="14405" y="20353"/>
                  <a:pt x="14340" y="20609"/>
                </a:cubicBezTo>
                <a:cubicBezTo>
                  <a:pt x="14275" y="20869"/>
                  <a:pt x="14145" y="21076"/>
                  <a:pt x="13947" y="21230"/>
                </a:cubicBezTo>
                <a:cubicBezTo>
                  <a:pt x="13772" y="21385"/>
                  <a:pt x="13553" y="21462"/>
                  <a:pt x="13337" y="21462"/>
                </a:cubicBezTo>
                <a:cubicBezTo>
                  <a:pt x="13118" y="21487"/>
                  <a:pt x="12878" y="21385"/>
                  <a:pt x="12683" y="21230"/>
                </a:cubicBezTo>
                <a:cubicBezTo>
                  <a:pt x="12487" y="21076"/>
                  <a:pt x="12378" y="20841"/>
                  <a:pt x="12289" y="20584"/>
                </a:cubicBezTo>
                <a:cubicBezTo>
                  <a:pt x="12115" y="19963"/>
                  <a:pt x="11984" y="19342"/>
                  <a:pt x="11896" y="18696"/>
                </a:cubicBezTo>
                <a:cubicBezTo>
                  <a:pt x="11221" y="14013"/>
                  <a:pt x="10434" y="9383"/>
                  <a:pt x="10108" y="4647"/>
                </a:cubicBezTo>
                <a:cubicBezTo>
                  <a:pt x="10218" y="4570"/>
                  <a:pt x="10197" y="4493"/>
                  <a:pt x="10152" y="42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2" name="Google Shape;2282;p40"/>
          <p:cNvSpPr/>
          <p:nvPr/>
        </p:nvSpPr>
        <p:spPr>
          <a:xfrm>
            <a:off x="6394639" y="3908875"/>
            <a:ext cx="314093" cy="315306"/>
          </a:xfrm>
          <a:custGeom>
            <a:rect b="b" l="l" r="r" t="t"/>
            <a:pathLst>
              <a:path extrusionOk="0" h="21541" w="21244">
                <a:moveTo>
                  <a:pt x="907" y="21180"/>
                </a:moveTo>
                <a:cubicBezTo>
                  <a:pt x="1210" y="21151"/>
                  <a:pt x="1497" y="21078"/>
                  <a:pt x="1785" y="20991"/>
                </a:cubicBezTo>
                <a:cubicBezTo>
                  <a:pt x="1857" y="20962"/>
                  <a:pt x="1914" y="20962"/>
                  <a:pt x="1986" y="20948"/>
                </a:cubicBezTo>
                <a:cubicBezTo>
                  <a:pt x="2706" y="20759"/>
                  <a:pt x="3483" y="20556"/>
                  <a:pt x="4244" y="20337"/>
                </a:cubicBezTo>
                <a:cubicBezTo>
                  <a:pt x="4675" y="20221"/>
                  <a:pt x="4977" y="20264"/>
                  <a:pt x="5264" y="20497"/>
                </a:cubicBezTo>
                <a:cubicBezTo>
                  <a:pt x="5465" y="20656"/>
                  <a:pt x="5724" y="20743"/>
                  <a:pt x="5968" y="20832"/>
                </a:cubicBezTo>
                <a:cubicBezTo>
                  <a:pt x="6025" y="20861"/>
                  <a:pt x="6070" y="20861"/>
                  <a:pt x="6126" y="20889"/>
                </a:cubicBezTo>
                <a:cubicBezTo>
                  <a:pt x="7709" y="21470"/>
                  <a:pt x="9334" y="21543"/>
                  <a:pt x="10871" y="21527"/>
                </a:cubicBezTo>
                <a:cubicBezTo>
                  <a:pt x="11059" y="21541"/>
                  <a:pt x="11246" y="21541"/>
                  <a:pt x="11418" y="21541"/>
                </a:cubicBezTo>
                <a:cubicBezTo>
                  <a:pt x="13244" y="21541"/>
                  <a:pt x="15113" y="20976"/>
                  <a:pt x="16853" y="19900"/>
                </a:cubicBezTo>
                <a:cubicBezTo>
                  <a:pt x="18824" y="18680"/>
                  <a:pt x="20176" y="16893"/>
                  <a:pt x="20822" y="14599"/>
                </a:cubicBezTo>
                <a:cubicBezTo>
                  <a:pt x="21355" y="12740"/>
                  <a:pt x="21382" y="10691"/>
                  <a:pt x="20908" y="8354"/>
                </a:cubicBezTo>
                <a:cubicBezTo>
                  <a:pt x="20332" y="5478"/>
                  <a:pt x="18779" y="3269"/>
                  <a:pt x="16305" y="1774"/>
                </a:cubicBezTo>
                <a:cubicBezTo>
                  <a:pt x="15111" y="1047"/>
                  <a:pt x="13832" y="524"/>
                  <a:pt x="12479" y="205"/>
                </a:cubicBezTo>
                <a:cubicBezTo>
                  <a:pt x="11559" y="2"/>
                  <a:pt x="10610" y="-57"/>
                  <a:pt x="9676" y="59"/>
                </a:cubicBezTo>
                <a:cubicBezTo>
                  <a:pt x="8525" y="189"/>
                  <a:pt x="7475" y="538"/>
                  <a:pt x="6224" y="1017"/>
                </a:cubicBezTo>
                <a:cubicBezTo>
                  <a:pt x="3678" y="1991"/>
                  <a:pt x="1895" y="3878"/>
                  <a:pt x="746" y="6783"/>
                </a:cubicBezTo>
                <a:cubicBezTo>
                  <a:pt x="-218" y="9239"/>
                  <a:pt x="-175" y="11940"/>
                  <a:pt x="875" y="15294"/>
                </a:cubicBezTo>
                <a:cubicBezTo>
                  <a:pt x="1076" y="15933"/>
                  <a:pt x="1105" y="16428"/>
                  <a:pt x="961" y="16922"/>
                </a:cubicBezTo>
                <a:cubicBezTo>
                  <a:pt x="773" y="17576"/>
                  <a:pt x="586" y="18244"/>
                  <a:pt x="414" y="18883"/>
                </a:cubicBezTo>
                <a:cubicBezTo>
                  <a:pt x="328" y="19188"/>
                  <a:pt x="256" y="19494"/>
                  <a:pt x="155" y="19797"/>
                </a:cubicBezTo>
                <a:cubicBezTo>
                  <a:pt x="141" y="19855"/>
                  <a:pt x="126" y="19900"/>
                  <a:pt x="112" y="19957"/>
                </a:cubicBezTo>
                <a:cubicBezTo>
                  <a:pt x="83" y="20030"/>
                  <a:pt x="69" y="20103"/>
                  <a:pt x="40" y="20176"/>
                </a:cubicBezTo>
                <a:cubicBezTo>
                  <a:pt x="-46" y="20495"/>
                  <a:pt x="10" y="20786"/>
                  <a:pt x="169" y="20974"/>
                </a:cubicBezTo>
                <a:cubicBezTo>
                  <a:pt x="327" y="21133"/>
                  <a:pt x="571" y="21206"/>
                  <a:pt x="902" y="21177"/>
                </a:cubicBezTo>
                <a:close/>
                <a:moveTo>
                  <a:pt x="2043" y="15647"/>
                </a:moveTo>
                <a:cubicBezTo>
                  <a:pt x="1641" y="14543"/>
                  <a:pt x="1483" y="13323"/>
                  <a:pt x="1352" y="12161"/>
                </a:cubicBezTo>
                <a:cubicBezTo>
                  <a:pt x="1338" y="12015"/>
                  <a:pt x="1323" y="11885"/>
                  <a:pt x="1309" y="11755"/>
                </a:cubicBezTo>
                <a:cubicBezTo>
                  <a:pt x="1122" y="10229"/>
                  <a:pt x="1266" y="8777"/>
                  <a:pt x="1754" y="7455"/>
                </a:cubicBezTo>
                <a:cubicBezTo>
                  <a:pt x="2718" y="4812"/>
                  <a:pt x="4314" y="3082"/>
                  <a:pt x="6630" y="2138"/>
                </a:cubicBezTo>
                <a:cubicBezTo>
                  <a:pt x="7535" y="1775"/>
                  <a:pt x="8600" y="1383"/>
                  <a:pt x="9736" y="1237"/>
                </a:cubicBezTo>
                <a:cubicBezTo>
                  <a:pt x="11461" y="1019"/>
                  <a:pt x="13201" y="1411"/>
                  <a:pt x="15214" y="2487"/>
                </a:cubicBezTo>
                <a:cubicBezTo>
                  <a:pt x="16840" y="3344"/>
                  <a:pt x="18018" y="4507"/>
                  <a:pt x="18824" y="6002"/>
                </a:cubicBezTo>
                <a:cubicBezTo>
                  <a:pt x="19327" y="6976"/>
                  <a:pt x="19673" y="8007"/>
                  <a:pt x="19801" y="9096"/>
                </a:cubicBezTo>
                <a:cubicBezTo>
                  <a:pt x="20002" y="10505"/>
                  <a:pt x="20147" y="12176"/>
                  <a:pt x="19729" y="13905"/>
                </a:cubicBezTo>
                <a:cubicBezTo>
                  <a:pt x="19226" y="16011"/>
                  <a:pt x="18075" y="17564"/>
                  <a:pt x="16235" y="18713"/>
                </a:cubicBezTo>
                <a:cubicBezTo>
                  <a:pt x="14725" y="19671"/>
                  <a:pt x="12955" y="20151"/>
                  <a:pt x="11174" y="20108"/>
                </a:cubicBezTo>
                <a:cubicBezTo>
                  <a:pt x="10081" y="20094"/>
                  <a:pt x="9117" y="20035"/>
                  <a:pt x="8226" y="19948"/>
                </a:cubicBezTo>
                <a:cubicBezTo>
                  <a:pt x="7406" y="19875"/>
                  <a:pt x="6614" y="19629"/>
                  <a:pt x="5910" y="19207"/>
                </a:cubicBezTo>
                <a:cubicBezTo>
                  <a:pt x="5651" y="19048"/>
                  <a:pt x="5364" y="18961"/>
                  <a:pt x="5075" y="18945"/>
                </a:cubicBezTo>
                <a:cubicBezTo>
                  <a:pt x="4931" y="18945"/>
                  <a:pt x="4802" y="18975"/>
                  <a:pt x="4658" y="19003"/>
                </a:cubicBezTo>
                <a:cubicBezTo>
                  <a:pt x="4098" y="19148"/>
                  <a:pt x="3507" y="19292"/>
                  <a:pt x="2933" y="19438"/>
                </a:cubicBezTo>
                <a:cubicBezTo>
                  <a:pt x="2673" y="19495"/>
                  <a:pt x="2429" y="19568"/>
                  <a:pt x="2170" y="19627"/>
                </a:cubicBezTo>
                <a:cubicBezTo>
                  <a:pt x="1998" y="19671"/>
                  <a:pt x="1825" y="19714"/>
                  <a:pt x="1610" y="19773"/>
                </a:cubicBezTo>
                <a:lnTo>
                  <a:pt x="1366" y="19830"/>
                </a:lnTo>
                <a:cubicBezTo>
                  <a:pt x="1438" y="19568"/>
                  <a:pt x="1495" y="19336"/>
                  <a:pt x="1567" y="19089"/>
                </a:cubicBezTo>
                <a:cubicBezTo>
                  <a:pt x="1725" y="18479"/>
                  <a:pt x="1883" y="17899"/>
                  <a:pt x="2057" y="17347"/>
                </a:cubicBezTo>
                <a:cubicBezTo>
                  <a:pt x="2228" y="16782"/>
                  <a:pt x="2287" y="16301"/>
                  <a:pt x="2043" y="156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3" name="Google Shape;2283;p40"/>
          <p:cNvSpPr/>
          <p:nvPr/>
        </p:nvSpPr>
        <p:spPr>
          <a:xfrm>
            <a:off x="6448455" y="3957189"/>
            <a:ext cx="207561" cy="208353"/>
          </a:xfrm>
          <a:custGeom>
            <a:rect b="b" l="l" r="r" t="t"/>
            <a:pathLst>
              <a:path extrusionOk="0" h="21513" w="21387">
                <a:moveTo>
                  <a:pt x="329" y="6585"/>
                </a:moveTo>
                <a:cubicBezTo>
                  <a:pt x="548" y="7157"/>
                  <a:pt x="810" y="7705"/>
                  <a:pt x="1140" y="8232"/>
                </a:cubicBezTo>
                <a:cubicBezTo>
                  <a:pt x="3461" y="11919"/>
                  <a:pt x="6047" y="15192"/>
                  <a:pt x="8850" y="18001"/>
                </a:cubicBezTo>
                <a:cubicBezTo>
                  <a:pt x="9748" y="18901"/>
                  <a:pt x="10714" y="19735"/>
                  <a:pt x="11742" y="20482"/>
                </a:cubicBezTo>
                <a:cubicBezTo>
                  <a:pt x="12595" y="21162"/>
                  <a:pt x="13627" y="21513"/>
                  <a:pt x="14700" y="21513"/>
                </a:cubicBezTo>
                <a:cubicBezTo>
                  <a:pt x="15270" y="21513"/>
                  <a:pt x="15817" y="21426"/>
                  <a:pt x="16343" y="21251"/>
                </a:cubicBezTo>
                <a:cubicBezTo>
                  <a:pt x="17922" y="20768"/>
                  <a:pt x="19280" y="19869"/>
                  <a:pt x="20528" y="18990"/>
                </a:cubicBezTo>
                <a:cubicBezTo>
                  <a:pt x="21033" y="18618"/>
                  <a:pt x="21340" y="18156"/>
                  <a:pt x="21382" y="17673"/>
                </a:cubicBezTo>
                <a:cubicBezTo>
                  <a:pt x="21426" y="17167"/>
                  <a:pt x="21185" y="16643"/>
                  <a:pt x="20704" y="16202"/>
                </a:cubicBezTo>
                <a:cubicBezTo>
                  <a:pt x="19235" y="14731"/>
                  <a:pt x="17636" y="13349"/>
                  <a:pt x="16147" y="12032"/>
                </a:cubicBezTo>
                <a:cubicBezTo>
                  <a:pt x="15270" y="11264"/>
                  <a:pt x="14658" y="11264"/>
                  <a:pt x="13671" y="11988"/>
                </a:cubicBezTo>
                <a:cubicBezTo>
                  <a:pt x="13540" y="12074"/>
                  <a:pt x="13430" y="12184"/>
                  <a:pt x="13300" y="12273"/>
                </a:cubicBezTo>
                <a:cubicBezTo>
                  <a:pt x="13213" y="12339"/>
                  <a:pt x="13103" y="12428"/>
                  <a:pt x="13014" y="12494"/>
                </a:cubicBezTo>
                <a:cubicBezTo>
                  <a:pt x="12072" y="13197"/>
                  <a:pt x="11918" y="13197"/>
                  <a:pt x="10999" y="12449"/>
                </a:cubicBezTo>
                <a:cubicBezTo>
                  <a:pt x="10693" y="12229"/>
                  <a:pt x="10428" y="11943"/>
                  <a:pt x="10211" y="11615"/>
                </a:cubicBezTo>
                <a:lnTo>
                  <a:pt x="10057" y="11395"/>
                </a:lnTo>
                <a:cubicBezTo>
                  <a:pt x="9510" y="10647"/>
                  <a:pt x="9005" y="9879"/>
                  <a:pt x="8523" y="9069"/>
                </a:cubicBezTo>
                <a:cubicBezTo>
                  <a:pt x="7560" y="7356"/>
                  <a:pt x="7602" y="7094"/>
                  <a:pt x="9311" y="5974"/>
                </a:cubicBezTo>
                <a:cubicBezTo>
                  <a:pt x="9332" y="5953"/>
                  <a:pt x="9355" y="5929"/>
                  <a:pt x="9355" y="5908"/>
                </a:cubicBezTo>
                <a:cubicBezTo>
                  <a:pt x="9575" y="5095"/>
                  <a:pt x="9224" y="4568"/>
                  <a:pt x="8808" y="4109"/>
                </a:cubicBezTo>
                <a:cubicBezTo>
                  <a:pt x="8348" y="3603"/>
                  <a:pt x="7911" y="3079"/>
                  <a:pt x="7450" y="2572"/>
                </a:cubicBezTo>
                <a:cubicBezTo>
                  <a:pt x="6945" y="1980"/>
                  <a:pt x="6421" y="1408"/>
                  <a:pt x="5895" y="815"/>
                </a:cubicBezTo>
                <a:cubicBezTo>
                  <a:pt x="5741" y="618"/>
                  <a:pt x="5545" y="443"/>
                  <a:pt x="5390" y="309"/>
                </a:cubicBezTo>
                <a:cubicBezTo>
                  <a:pt x="5060" y="-21"/>
                  <a:pt x="4689" y="-87"/>
                  <a:pt x="4273" y="112"/>
                </a:cubicBezTo>
                <a:cubicBezTo>
                  <a:pt x="2959" y="771"/>
                  <a:pt x="1446" y="1670"/>
                  <a:pt x="548" y="3207"/>
                </a:cubicBezTo>
                <a:cubicBezTo>
                  <a:pt x="-88" y="4306"/>
                  <a:pt x="-174" y="5402"/>
                  <a:pt x="308" y="6477"/>
                </a:cubicBezTo>
                <a:lnTo>
                  <a:pt x="329" y="6588"/>
                </a:lnTo>
                <a:close/>
                <a:moveTo>
                  <a:pt x="7317" y="5554"/>
                </a:moveTo>
                <a:cubicBezTo>
                  <a:pt x="7120" y="5664"/>
                  <a:pt x="6921" y="5796"/>
                  <a:pt x="6746" y="5950"/>
                </a:cubicBezTo>
                <a:cubicBezTo>
                  <a:pt x="6154" y="6543"/>
                  <a:pt x="5914" y="7332"/>
                  <a:pt x="6110" y="8035"/>
                </a:cubicBezTo>
                <a:cubicBezTo>
                  <a:pt x="6987" y="11219"/>
                  <a:pt x="8301" y="13283"/>
                  <a:pt x="10295" y="14665"/>
                </a:cubicBezTo>
                <a:cubicBezTo>
                  <a:pt x="11412" y="15434"/>
                  <a:pt x="12575" y="15434"/>
                  <a:pt x="13734" y="14644"/>
                </a:cubicBezTo>
                <a:cubicBezTo>
                  <a:pt x="14085" y="14403"/>
                  <a:pt x="14435" y="14138"/>
                  <a:pt x="14786" y="13876"/>
                </a:cubicBezTo>
                <a:cubicBezTo>
                  <a:pt x="14917" y="13766"/>
                  <a:pt x="15092" y="13656"/>
                  <a:pt x="15247" y="13524"/>
                </a:cubicBezTo>
                <a:lnTo>
                  <a:pt x="18775" y="17322"/>
                </a:lnTo>
                <a:cubicBezTo>
                  <a:pt x="17437" y="18376"/>
                  <a:pt x="16278" y="18969"/>
                  <a:pt x="15029" y="19231"/>
                </a:cubicBezTo>
                <a:cubicBezTo>
                  <a:pt x="14634" y="19318"/>
                  <a:pt x="14242" y="19318"/>
                  <a:pt x="13847" y="19210"/>
                </a:cubicBezTo>
                <a:cubicBezTo>
                  <a:pt x="13451" y="19103"/>
                  <a:pt x="13101" y="18924"/>
                  <a:pt x="12818" y="18639"/>
                </a:cubicBezTo>
                <a:cubicBezTo>
                  <a:pt x="12577" y="18418"/>
                  <a:pt x="12313" y="18201"/>
                  <a:pt x="12051" y="17980"/>
                </a:cubicBezTo>
                <a:cubicBezTo>
                  <a:pt x="10978" y="17036"/>
                  <a:pt x="9881" y="16071"/>
                  <a:pt x="8874" y="15061"/>
                </a:cubicBezTo>
                <a:cubicBezTo>
                  <a:pt x="6770" y="12887"/>
                  <a:pt x="4799" y="10406"/>
                  <a:pt x="2849" y="7487"/>
                </a:cubicBezTo>
                <a:cubicBezTo>
                  <a:pt x="2653" y="7180"/>
                  <a:pt x="2477" y="6850"/>
                  <a:pt x="2302" y="6543"/>
                </a:cubicBezTo>
                <a:cubicBezTo>
                  <a:pt x="2236" y="6412"/>
                  <a:pt x="2171" y="6281"/>
                  <a:pt x="2082" y="6147"/>
                </a:cubicBezTo>
                <a:cubicBezTo>
                  <a:pt x="1577" y="5224"/>
                  <a:pt x="1687" y="4303"/>
                  <a:pt x="2388" y="3535"/>
                </a:cubicBezTo>
                <a:cubicBezTo>
                  <a:pt x="2825" y="3073"/>
                  <a:pt x="3265" y="2656"/>
                  <a:pt x="3768" y="2239"/>
                </a:cubicBezTo>
                <a:cubicBezTo>
                  <a:pt x="3987" y="2064"/>
                  <a:pt x="4184" y="1867"/>
                  <a:pt x="4404" y="1668"/>
                </a:cubicBezTo>
                <a:lnTo>
                  <a:pt x="7405" y="5421"/>
                </a:lnTo>
                <a:cubicBezTo>
                  <a:pt x="7426" y="5486"/>
                  <a:pt x="7385" y="5510"/>
                  <a:pt x="7319" y="55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4" name="Google Shape;2284;p40"/>
          <p:cNvSpPr/>
          <p:nvPr/>
        </p:nvSpPr>
        <p:spPr>
          <a:xfrm>
            <a:off x="6834803" y="3931241"/>
            <a:ext cx="281954" cy="272591"/>
          </a:xfrm>
          <a:custGeom>
            <a:rect b="b" l="l" r="r" t="t"/>
            <a:pathLst>
              <a:path extrusionOk="0" h="21570" w="21552">
                <a:moveTo>
                  <a:pt x="21303" y="8832"/>
                </a:moveTo>
                <a:cubicBezTo>
                  <a:pt x="21206" y="6527"/>
                  <a:pt x="21140" y="4222"/>
                  <a:pt x="21043" y="1935"/>
                </a:cubicBezTo>
                <a:cubicBezTo>
                  <a:pt x="21043" y="1531"/>
                  <a:pt x="21010" y="1145"/>
                  <a:pt x="20946" y="741"/>
                </a:cubicBezTo>
                <a:cubicBezTo>
                  <a:pt x="20849" y="220"/>
                  <a:pt x="20589" y="-17"/>
                  <a:pt x="20053" y="1"/>
                </a:cubicBezTo>
                <a:cubicBezTo>
                  <a:pt x="19728" y="35"/>
                  <a:pt x="19402" y="86"/>
                  <a:pt x="19094" y="170"/>
                </a:cubicBezTo>
                <a:cubicBezTo>
                  <a:pt x="18071" y="423"/>
                  <a:pt x="17144" y="658"/>
                  <a:pt x="16201" y="910"/>
                </a:cubicBezTo>
                <a:cubicBezTo>
                  <a:pt x="11895" y="2087"/>
                  <a:pt x="7344" y="3569"/>
                  <a:pt x="2291" y="5468"/>
                </a:cubicBezTo>
                <a:cubicBezTo>
                  <a:pt x="1788" y="5653"/>
                  <a:pt x="1299" y="5888"/>
                  <a:pt x="796" y="6123"/>
                </a:cubicBezTo>
                <a:cubicBezTo>
                  <a:pt x="569" y="6224"/>
                  <a:pt x="309" y="6358"/>
                  <a:pt x="49" y="6459"/>
                </a:cubicBezTo>
                <a:cubicBezTo>
                  <a:pt x="33" y="6459"/>
                  <a:pt x="16" y="6475"/>
                  <a:pt x="16" y="6493"/>
                </a:cubicBezTo>
                <a:cubicBezTo>
                  <a:pt x="0" y="6509"/>
                  <a:pt x="0" y="6527"/>
                  <a:pt x="0" y="6543"/>
                </a:cubicBezTo>
                <a:lnTo>
                  <a:pt x="0" y="7098"/>
                </a:lnTo>
                <a:cubicBezTo>
                  <a:pt x="16" y="7434"/>
                  <a:pt x="33" y="7771"/>
                  <a:pt x="49" y="8107"/>
                </a:cubicBezTo>
                <a:cubicBezTo>
                  <a:pt x="82" y="8780"/>
                  <a:pt x="113" y="9504"/>
                  <a:pt x="130" y="10193"/>
                </a:cubicBezTo>
                <a:cubicBezTo>
                  <a:pt x="146" y="11405"/>
                  <a:pt x="146" y="12649"/>
                  <a:pt x="130" y="13861"/>
                </a:cubicBezTo>
                <a:lnTo>
                  <a:pt x="130" y="15477"/>
                </a:lnTo>
                <a:cubicBezTo>
                  <a:pt x="130" y="16301"/>
                  <a:pt x="293" y="16520"/>
                  <a:pt x="1056" y="16671"/>
                </a:cubicBezTo>
                <a:cubicBezTo>
                  <a:pt x="1219" y="16705"/>
                  <a:pt x="1365" y="16721"/>
                  <a:pt x="1528" y="16771"/>
                </a:cubicBezTo>
                <a:cubicBezTo>
                  <a:pt x="2145" y="16872"/>
                  <a:pt x="2763" y="17007"/>
                  <a:pt x="3364" y="17175"/>
                </a:cubicBezTo>
                <a:cubicBezTo>
                  <a:pt x="4859" y="17595"/>
                  <a:pt x="6354" y="18034"/>
                  <a:pt x="7818" y="18454"/>
                </a:cubicBezTo>
                <a:cubicBezTo>
                  <a:pt x="8614" y="18689"/>
                  <a:pt x="9427" y="18908"/>
                  <a:pt x="10223" y="19161"/>
                </a:cubicBezTo>
                <a:cubicBezTo>
                  <a:pt x="13310" y="20053"/>
                  <a:pt x="16642" y="20944"/>
                  <a:pt x="20072" y="21517"/>
                </a:cubicBezTo>
                <a:cubicBezTo>
                  <a:pt x="20251" y="21551"/>
                  <a:pt x="20429" y="21567"/>
                  <a:pt x="20608" y="21567"/>
                </a:cubicBezTo>
                <a:cubicBezTo>
                  <a:pt x="20771" y="21583"/>
                  <a:pt x="20932" y="21533"/>
                  <a:pt x="21080" y="21432"/>
                </a:cubicBezTo>
                <a:cubicBezTo>
                  <a:pt x="21274" y="21263"/>
                  <a:pt x="21340" y="20978"/>
                  <a:pt x="21373" y="20524"/>
                </a:cubicBezTo>
                <a:cubicBezTo>
                  <a:pt x="21551" y="18353"/>
                  <a:pt x="21600" y="16150"/>
                  <a:pt x="21503" y="13962"/>
                </a:cubicBezTo>
                <a:cubicBezTo>
                  <a:pt x="21439" y="12229"/>
                  <a:pt x="21373" y="10529"/>
                  <a:pt x="21309" y="8830"/>
                </a:cubicBezTo>
                <a:close/>
                <a:moveTo>
                  <a:pt x="19775" y="9960"/>
                </a:moveTo>
                <a:cubicBezTo>
                  <a:pt x="19711" y="9976"/>
                  <a:pt x="19645" y="9976"/>
                  <a:pt x="19581" y="9994"/>
                </a:cubicBezTo>
                <a:cubicBezTo>
                  <a:pt x="19369" y="10028"/>
                  <a:pt x="19175" y="10028"/>
                  <a:pt x="18964" y="10044"/>
                </a:cubicBezTo>
                <a:cubicBezTo>
                  <a:pt x="16754" y="10079"/>
                  <a:pt x="14494" y="10079"/>
                  <a:pt x="12334" y="10111"/>
                </a:cubicBezTo>
                <a:lnTo>
                  <a:pt x="11066" y="10127"/>
                </a:lnTo>
                <a:lnTo>
                  <a:pt x="10122" y="10127"/>
                </a:lnTo>
                <a:lnTo>
                  <a:pt x="9765" y="4288"/>
                </a:lnTo>
                <a:cubicBezTo>
                  <a:pt x="13551" y="3094"/>
                  <a:pt x="16737" y="2202"/>
                  <a:pt x="19793" y="1563"/>
                </a:cubicBezTo>
                <a:lnTo>
                  <a:pt x="19777" y="9958"/>
                </a:lnTo>
                <a:lnTo>
                  <a:pt x="19777" y="9958"/>
                </a:lnTo>
                <a:close/>
                <a:moveTo>
                  <a:pt x="19760" y="11608"/>
                </a:moveTo>
                <a:cubicBezTo>
                  <a:pt x="20101" y="12820"/>
                  <a:pt x="20117" y="17883"/>
                  <a:pt x="19793" y="19987"/>
                </a:cubicBezTo>
                <a:cubicBezTo>
                  <a:pt x="17193" y="19617"/>
                  <a:pt x="14625" y="18910"/>
                  <a:pt x="12122" y="18237"/>
                </a:cubicBezTo>
                <a:cubicBezTo>
                  <a:pt x="11553" y="18068"/>
                  <a:pt x="10969" y="17933"/>
                  <a:pt x="10400" y="17782"/>
                </a:cubicBezTo>
                <a:lnTo>
                  <a:pt x="10221" y="11709"/>
                </a:lnTo>
                <a:cubicBezTo>
                  <a:pt x="11132" y="11473"/>
                  <a:pt x="17129" y="11405"/>
                  <a:pt x="19761" y="11608"/>
                </a:cubicBezTo>
                <a:lnTo>
                  <a:pt x="19761" y="11608"/>
                </a:lnTo>
                <a:close/>
                <a:moveTo>
                  <a:pt x="4094" y="15965"/>
                </a:moveTo>
                <a:cubicBezTo>
                  <a:pt x="3541" y="15847"/>
                  <a:pt x="3005" y="15730"/>
                  <a:pt x="2403" y="15612"/>
                </a:cubicBezTo>
                <a:cubicBezTo>
                  <a:pt x="2159" y="15561"/>
                  <a:pt x="1901" y="15511"/>
                  <a:pt x="1656" y="15461"/>
                </a:cubicBezTo>
                <a:cubicBezTo>
                  <a:pt x="1559" y="14721"/>
                  <a:pt x="1510" y="13964"/>
                  <a:pt x="1493" y="13206"/>
                </a:cubicBezTo>
                <a:cubicBezTo>
                  <a:pt x="1477" y="12685"/>
                  <a:pt x="1460" y="12147"/>
                  <a:pt x="1411" y="11590"/>
                </a:cubicBezTo>
                <a:lnTo>
                  <a:pt x="8562" y="11590"/>
                </a:lnTo>
                <a:cubicBezTo>
                  <a:pt x="8756" y="12380"/>
                  <a:pt x="8837" y="15477"/>
                  <a:pt x="8692" y="17175"/>
                </a:cubicBezTo>
                <a:cubicBezTo>
                  <a:pt x="8204" y="17141"/>
                  <a:pt x="7733" y="16974"/>
                  <a:pt x="7278" y="16822"/>
                </a:cubicBezTo>
                <a:cubicBezTo>
                  <a:pt x="7018" y="16737"/>
                  <a:pt x="6725" y="16653"/>
                  <a:pt x="6449" y="16586"/>
                </a:cubicBezTo>
                <a:cubicBezTo>
                  <a:pt x="6092" y="16486"/>
                  <a:pt x="5702" y="16402"/>
                  <a:pt x="5360" y="16301"/>
                </a:cubicBezTo>
                <a:cubicBezTo>
                  <a:pt x="4954" y="16182"/>
                  <a:pt x="4531" y="16082"/>
                  <a:pt x="4092" y="15965"/>
                </a:cubicBezTo>
                <a:close/>
                <a:moveTo>
                  <a:pt x="8564" y="10044"/>
                </a:moveTo>
                <a:cubicBezTo>
                  <a:pt x="7735" y="10263"/>
                  <a:pt x="2681" y="10448"/>
                  <a:pt x="1413" y="10245"/>
                </a:cubicBezTo>
                <a:lnTo>
                  <a:pt x="1153" y="7082"/>
                </a:lnTo>
                <a:cubicBezTo>
                  <a:pt x="2875" y="6459"/>
                  <a:pt x="4599" y="5888"/>
                  <a:pt x="6403" y="5315"/>
                </a:cubicBezTo>
                <a:cubicBezTo>
                  <a:pt x="7102" y="5080"/>
                  <a:pt x="7834" y="4845"/>
                  <a:pt x="8564" y="4592"/>
                </a:cubicBezTo>
                <a:lnTo>
                  <a:pt x="8564" y="10042"/>
                </a:lnTo>
                <a:lnTo>
                  <a:pt x="8564" y="1004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5" name="Google Shape;2285;p40"/>
          <p:cNvSpPr/>
          <p:nvPr/>
        </p:nvSpPr>
        <p:spPr>
          <a:xfrm>
            <a:off x="7243137" y="3968842"/>
            <a:ext cx="134810" cy="195218"/>
          </a:xfrm>
          <a:custGeom>
            <a:rect b="b" l="l" r="r" t="t"/>
            <a:pathLst>
              <a:path extrusionOk="0" h="21583" w="21441">
                <a:moveTo>
                  <a:pt x="21046" y="146"/>
                </a:moveTo>
                <a:cubicBezTo>
                  <a:pt x="20876" y="76"/>
                  <a:pt x="20707" y="5"/>
                  <a:pt x="20505" y="5"/>
                </a:cubicBezTo>
                <a:cubicBezTo>
                  <a:pt x="20303" y="-17"/>
                  <a:pt x="20133" y="28"/>
                  <a:pt x="19931" y="76"/>
                </a:cubicBezTo>
                <a:cubicBezTo>
                  <a:pt x="19660" y="168"/>
                  <a:pt x="19422" y="312"/>
                  <a:pt x="19256" y="474"/>
                </a:cubicBezTo>
                <a:cubicBezTo>
                  <a:pt x="17229" y="2474"/>
                  <a:pt x="15063" y="4541"/>
                  <a:pt x="12934" y="6703"/>
                </a:cubicBezTo>
                <a:cubicBezTo>
                  <a:pt x="12462" y="7197"/>
                  <a:pt x="11989" y="7666"/>
                  <a:pt x="11480" y="8183"/>
                </a:cubicBezTo>
                <a:cubicBezTo>
                  <a:pt x="11278" y="8393"/>
                  <a:pt x="11108" y="8581"/>
                  <a:pt x="10870" y="8795"/>
                </a:cubicBezTo>
                <a:cubicBezTo>
                  <a:pt x="10737" y="8677"/>
                  <a:pt x="10632" y="8584"/>
                  <a:pt x="10498" y="8489"/>
                </a:cubicBezTo>
                <a:cubicBezTo>
                  <a:pt x="10159" y="8208"/>
                  <a:pt x="9856" y="7947"/>
                  <a:pt x="9553" y="7666"/>
                </a:cubicBezTo>
                <a:cubicBezTo>
                  <a:pt x="8741" y="6913"/>
                  <a:pt x="7966" y="6138"/>
                  <a:pt x="7154" y="5386"/>
                </a:cubicBezTo>
                <a:cubicBezTo>
                  <a:pt x="6410" y="4659"/>
                  <a:pt x="5566" y="3906"/>
                  <a:pt x="4786" y="3153"/>
                </a:cubicBezTo>
                <a:cubicBezTo>
                  <a:pt x="3873" y="2283"/>
                  <a:pt x="2928" y="1438"/>
                  <a:pt x="2015" y="615"/>
                </a:cubicBezTo>
                <a:cubicBezTo>
                  <a:pt x="1543" y="216"/>
                  <a:pt x="933" y="98"/>
                  <a:pt x="428" y="309"/>
                </a:cubicBezTo>
                <a:cubicBezTo>
                  <a:pt x="-45" y="545"/>
                  <a:pt x="-146" y="966"/>
                  <a:pt x="226" y="1438"/>
                </a:cubicBezTo>
                <a:cubicBezTo>
                  <a:pt x="496" y="1766"/>
                  <a:pt x="767" y="2120"/>
                  <a:pt x="1139" y="2426"/>
                </a:cubicBezTo>
                <a:cubicBezTo>
                  <a:pt x="2084" y="3319"/>
                  <a:pt x="2997" y="4212"/>
                  <a:pt x="3946" y="5105"/>
                </a:cubicBezTo>
                <a:cubicBezTo>
                  <a:pt x="5671" y="6798"/>
                  <a:pt x="7465" y="8559"/>
                  <a:pt x="9424" y="10182"/>
                </a:cubicBezTo>
                <a:cubicBezTo>
                  <a:pt x="9662" y="10370"/>
                  <a:pt x="9796" y="10606"/>
                  <a:pt x="9796" y="10839"/>
                </a:cubicBezTo>
                <a:cubicBezTo>
                  <a:pt x="9796" y="11168"/>
                  <a:pt x="9828" y="11496"/>
                  <a:pt x="9828" y="11828"/>
                </a:cubicBezTo>
                <a:cubicBezTo>
                  <a:pt x="9860" y="13097"/>
                  <a:pt x="9897" y="14389"/>
                  <a:pt x="10030" y="15683"/>
                </a:cubicBezTo>
                <a:cubicBezTo>
                  <a:pt x="10163" y="17141"/>
                  <a:pt x="10402" y="18550"/>
                  <a:pt x="10704" y="20103"/>
                </a:cubicBezTo>
                <a:cubicBezTo>
                  <a:pt x="10773" y="20502"/>
                  <a:pt x="11007" y="20878"/>
                  <a:pt x="11347" y="21207"/>
                </a:cubicBezTo>
                <a:cubicBezTo>
                  <a:pt x="11448" y="21325"/>
                  <a:pt x="11617" y="21417"/>
                  <a:pt x="11787" y="21465"/>
                </a:cubicBezTo>
                <a:cubicBezTo>
                  <a:pt x="11957" y="21513"/>
                  <a:pt x="12159" y="21558"/>
                  <a:pt x="12361" y="21583"/>
                </a:cubicBezTo>
                <a:cubicBezTo>
                  <a:pt x="12429" y="21583"/>
                  <a:pt x="12462" y="21583"/>
                  <a:pt x="12530" y="21561"/>
                </a:cubicBezTo>
                <a:cubicBezTo>
                  <a:pt x="12769" y="21538"/>
                  <a:pt x="12971" y="21468"/>
                  <a:pt x="13140" y="21350"/>
                </a:cubicBezTo>
                <a:cubicBezTo>
                  <a:pt x="13342" y="21232"/>
                  <a:pt x="13443" y="21114"/>
                  <a:pt x="13512" y="20951"/>
                </a:cubicBezTo>
                <a:cubicBezTo>
                  <a:pt x="13682" y="20645"/>
                  <a:pt x="13714" y="20317"/>
                  <a:pt x="13645" y="20036"/>
                </a:cubicBezTo>
                <a:cubicBezTo>
                  <a:pt x="13003" y="16652"/>
                  <a:pt x="12732" y="13265"/>
                  <a:pt x="12563" y="10679"/>
                </a:cubicBezTo>
                <a:cubicBezTo>
                  <a:pt x="12530" y="10398"/>
                  <a:pt x="12664" y="10092"/>
                  <a:pt x="12902" y="9856"/>
                </a:cubicBezTo>
                <a:cubicBezTo>
                  <a:pt x="13306" y="9432"/>
                  <a:pt x="13682" y="9034"/>
                  <a:pt x="14086" y="8610"/>
                </a:cubicBezTo>
                <a:cubicBezTo>
                  <a:pt x="14696" y="7952"/>
                  <a:pt x="15370" y="7245"/>
                  <a:pt x="16013" y="6565"/>
                </a:cubicBezTo>
                <a:cubicBezTo>
                  <a:pt x="16857" y="5720"/>
                  <a:pt x="17705" y="4849"/>
                  <a:pt x="18549" y="4027"/>
                </a:cubicBezTo>
                <a:cubicBezTo>
                  <a:pt x="19329" y="3226"/>
                  <a:pt x="20137" y="2429"/>
                  <a:pt x="20949" y="1606"/>
                </a:cubicBezTo>
                <a:cubicBezTo>
                  <a:pt x="21187" y="1370"/>
                  <a:pt x="21353" y="1089"/>
                  <a:pt x="21422" y="806"/>
                </a:cubicBezTo>
                <a:cubicBezTo>
                  <a:pt x="21454" y="665"/>
                  <a:pt x="21454" y="547"/>
                  <a:pt x="21353" y="407"/>
                </a:cubicBezTo>
                <a:cubicBezTo>
                  <a:pt x="21284" y="314"/>
                  <a:pt x="21183" y="219"/>
                  <a:pt x="21050" y="1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6" name="Google Shape;2286;p40"/>
          <p:cNvSpPr/>
          <p:nvPr/>
        </p:nvSpPr>
        <p:spPr>
          <a:xfrm>
            <a:off x="4793935" y="1630698"/>
            <a:ext cx="266364" cy="263902"/>
          </a:xfrm>
          <a:custGeom>
            <a:rect b="b" l="l" r="r" t="t"/>
            <a:pathLst>
              <a:path extrusionOk="0" h="21486" w="21094">
                <a:moveTo>
                  <a:pt x="5857" y="5196"/>
                </a:moveTo>
                <a:cubicBezTo>
                  <a:pt x="7490" y="5231"/>
                  <a:pt x="9055" y="5248"/>
                  <a:pt x="10638" y="5299"/>
                </a:cubicBezTo>
                <a:cubicBezTo>
                  <a:pt x="12422" y="5335"/>
                  <a:pt x="14224" y="5403"/>
                  <a:pt x="16008" y="5473"/>
                </a:cubicBezTo>
                <a:cubicBezTo>
                  <a:pt x="16597" y="5508"/>
                  <a:pt x="16817" y="5680"/>
                  <a:pt x="16851" y="6286"/>
                </a:cubicBezTo>
                <a:cubicBezTo>
                  <a:pt x="16901" y="7688"/>
                  <a:pt x="16951" y="9090"/>
                  <a:pt x="16951" y="10492"/>
                </a:cubicBezTo>
                <a:cubicBezTo>
                  <a:pt x="16935" y="11756"/>
                  <a:pt x="16817" y="13019"/>
                  <a:pt x="16750" y="14266"/>
                </a:cubicBezTo>
                <a:lnTo>
                  <a:pt x="16750" y="14370"/>
                </a:lnTo>
                <a:cubicBezTo>
                  <a:pt x="16766" y="14715"/>
                  <a:pt x="16666" y="15114"/>
                  <a:pt x="16800" y="15391"/>
                </a:cubicBezTo>
                <a:cubicBezTo>
                  <a:pt x="16919" y="15633"/>
                  <a:pt x="17305" y="15755"/>
                  <a:pt x="17525" y="15962"/>
                </a:cubicBezTo>
                <a:cubicBezTo>
                  <a:pt x="17979" y="16378"/>
                  <a:pt x="18418" y="16810"/>
                  <a:pt x="18838" y="17261"/>
                </a:cubicBezTo>
                <a:cubicBezTo>
                  <a:pt x="19074" y="17503"/>
                  <a:pt x="19343" y="17555"/>
                  <a:pt x="19647" y="17416"/>
                </a:cubicBezTo>
                <a:cubicBezTo>
                  <a:pt x="19916" y="17294"/>
                  <a:pt x="20202" y="17174"/>
                  <a:pt x="20505" y="17103"/>
                </a:cubicBezTo>
                <a:cubicBezTo>
                  <a:pt x="20725" y="17052"/>
                  <a:pt x="20944" y="17087"/>
                  <a:pt x="21044" y="17345"/>
                </a:cubicBezTo>
                <a:cubicBezTo>
                  <a:pt x="21145" y="17604"/>
                  <a:pt x="21095" y="17848"/>
                  <a:pt x="20875" y="17968"/>
                </a:cubicBezTo>
                <a:cubicBezTo>
                  <a:pt x="20387" y="18280"/>
                  <a:pt x="19882" y="18539"/>
                  <a:pt x="19343" y="18781"/>
                </a:cubicBezTo>
                <a:cubicBezTo>
                  <a:pt x="19089" y="18884"/>
                  <a:pt x="18838" y="18729"/>
                  <a:pt x="18653" y="18539"/>
                </a:cubicBezTo>
                <a:cubicBezTo>
                  <a:pt x="18283" y="18158"/>
                  <a:pt x="17913" y="17759"/>
                  <a:pt x="17525" y="17378"/>
                </a:cubicBezTo>
                <a:cubicBezTo>
                  <a:pt x="17305" y="17153"/>
                  <a:pt x="17086" y="16963"/>
                  <a:pt x="16784" y="16669"/>
                </a:cubicBezTo>
                <a:cubicBezTo>
                  <a:pt x="16819" y="17258"/>
                  <a:pt x="16869" y="17726"/>
                  <a:pt x="16885" y="18226"/>
                </a:cubicBezTo>
                <a:cubicBezTo>
                  <a:pt x="17004" y="18295"/>
                  <a:pt x="17138" y="18365"/>
                  <a:pt x="17273" y="18468"/>
                </a:cubicBezTo>
                <a:cubicBezTo>
                  <a:pt x="18031" y="18987"/>
                  <a:pt x="18198" y="19802"/>
                  <a:pt x="17661" y="20563"/>
                </a:cubicBezTo>
                <a:cubicBezTo>
                  <a:pt x="17273" y="21152"/>
                  <a:pt x="16718" y="21376"/>
                  <a:pt x="16044" y="21272"/>
                </a:cubicBezTo>
                <a:cubicBezTo>
                  <a:pt x="15455" y="21169"/>
                  <a:pt x="15034" y="20840"/>
                  <a:pt x="14882" y="20234"/>
                </a:cubicBezTo>
                <a:cubicBezTo>
                  <a:pt x="14731" y="19612"/>
                  <a:pt x="14966" y="19109"/>
                  <a:pt x="15403" y="18677"/>
                </a:cubicBezTo>
                <a:cubicBezTo>
                  <a:pt x="15503" y="18590"/>
                  <a:pt x="15588" y="18503"/>
                  <a:pt x="15706" y="18435"/>
                </a:cubicBezTo>
                <a:lnTo>
                  <a:pt x="15706" y="16704"/>
                </a:lnTo>
                <a:lnTo>
                  <a:pt x="11901" y="16704"/>
                </a:lnTo>
                <a:cubicBezTo>
                  <a:pt x="11816" y="17033"/>
                  <a:pt x="11750" y="17378"/>
                  <a:pt x="11665" y="17691"/>
                </a:cubicBezTo>
                <a:cubicBezTo>
                  <a:pt x="11227" y="19076"/>
                  <a:pt x="10503" y="20218"/>
                  <a:pt x="9208" y="20911"/>
                </a:cubicBezTo>
                <a:cubicBezTo>
                  <a:pt x="8467" y="21310"/>
                  <a:pt x="7659" y="21446"/>
                  <a:pt x="6834" y="21481"/>
                </a:cubicBezTo>
                <a:cubicBezTo>
                  <a:pt x="5016" y="21533"/>
                  <a:pt x="3332" y="21169"/>
                  <a:pt x="2003" y="19819"/>
                </a:cubicBezTo>
                <a:cubicBezTo>
                  <a:pt x="335" y="18104"/>
                  <a:pt x="-455" y="16096"/>
                  <a:pt x="269" y="13640"/>
                </a:cubicBezTo>
                <a:cubicBezTo>
                  <a:pt x="573" y="12601"/>
                  <a:pt x="1212" y="11754"/>
                  <a:pt x="2021" y="11061"/>
                </a:cubicBezTo>
                <a:cubicBezTo>
                  <a:pt x="2729" y="10455"/>
                  <a:pt x="3503" y="9971"/>
                  <a:pt x="4394" y="9694"/>
                </a:cubicBezTo>
                <a:cubicBezTo>
                  <a:pt x="4479" y="9659"/>
                  <a:pt x="4563" y="9626"/>
                  <a:pt x="4630" y="9590"/>
                </a:cubicBezTo>
                <a:lnTo>
                  <a:pt x="4630" y="8102"/>
                </a:lnTo>
                <a:cubicBezTo>
                  <a:pt x="4646" y="6300"/>
                  <a:pt x="4630" y="4485"/>
                  <a:pt x="4664" y="2667"/>
                </a:cubicBezTo>
                <a:cubicBezTo>
                  <a:pt x="4664" y="2355"/>
                  <a:pt x="4563" y="2200"/>
                  <a:pt x="4294" y="2131"/>
                </a:cubicBezTo>
                <a:cubicBezTo>
                  <a:pt x="3385" y="1854"/>
                  <a:pt x="2492" y="1577"/>
                  <a:pt x="1583" y="1300"/>
                </a:cubicBezTo>
                <a:cubicBezTo>
                  <a:pt x="1464" y="1265"/>
                  <a:pt x="1347" y="1248"/>
                  <a:pt x="1229" y="1197"/>
                </a:cubicBezTo>
                <a:cubicBezTo>
                  <a:pt x="858" y="1041"/>
                  <a:pt x="655" y="746"/>
                  <a:pt x="740" y="452"/>
                </a:cubicBezTo>
                <a:cubicBezTo>
                  <a:pt x="840" y="140"/>
                  <a:pt x="1144" y="-67"/>
                  <a:pt x="1548" y="20"/>
                </a:cubicBezTo>
                <a:cubicBezTo>
                  <a:pt x="1834" y="72"/>
                  <a:pt x="2103" y="158"/>
                  <a:pt x="2391" y="245"/>
                </a:cubicBezTo>
                <a:cubicBezTo>
                  <a:pt x="3065" y="436"/>
                  <a:pt x="3739" y="626"/>
                  <a:pt x="4410" y="835"/>
                </a:cubicBezTo>
                <a:cubicBezTo>
                  <a:pt x="4746" y="938"/>
                  <a:pt x="5066" y="1077"/>
                  <a:pt x="5370" y="1234"/>
                </a:cubicBezTo>
                <a:cubicBezTo>
                  <a:pt x="5758" y="1441"/>
                  <a:pt x="5891" y="1788"/>
                  <a:pt x="5891" y="2255"/>
                </a:cubicBezTo>
                <a:cubicBezTo>
                  <a:pt x="5857" y="3190"/>
                  <a:pt x="5841" y="4125"/>
                  <a:pt x="5806" y="5060"/>
                </a:cubicBezTo>
                <a:cubicBezTo>
                  <a:pt x="5841" y="5095"/>
                  <a:pt x="5841" y="5146"/>
                  <a:pt x="5857" y="5198"/>
                </a:cubicBezTo>
                <a:close/>
                <a:moveTo>
                  <a:pt x="15857" y="8813"/>
                </a:moveTo>
                <a:cubicBezTo>
                  <a:pt x="12440" y="9073"/>
                  <a:pt x="9089" y="8829"/>
                  <a:pt x="5688" y="8848"/>
                </a:cubicBezTo>
                <a:cubicBezTo>
                  <a:pt x="5672" y="9055"/>
                  <a:pt x="5654" y="9247"/>
                  <a:pt x="5654" y="9454"/>
                </a:cubicBezTo>
                <a:cubicBezTo>
                  <a:pt x="6174" y="9557"/>
                  <a:pt x="6647" y="9679"/>
                  <a:pt x="7136" y="9696"/>
                </a:cubicBezTo>
                <a:cubicBezTo>
                  <a:pt x="9443" y="9870"/>
                  <a:pt x="11396" y="11791"/>
                  <a:pt x="11867" y="14041"/>
                </a:cubicBezTo>
                <a:cubicBezTo>
                  <a:pt x="11967" y="14508"/>
                  <a:pt x="12001" y="14992"/>
                  <a:pt x="12068" y="15443"/>
                </a:cubicBezTo>
                <a:lnTo>
                  <a:pt x="15738" y="15443"/>
                </a:lnTo>
                <a:cubicBezTo>
                  <a:pt x="15773" y="13228"/>
                  <a:pt x="15805" y="11046"/>
                  <a:pt x="15857" y="8813"/>
                </a:cubicBezTo>
                <a:close/>
                <a:moveTo>
                  <a:pt x="6816" y="20100"/>
                </a:moveTo>
                <a:cubicBezTo>
                  <a:pt x="7035" y="20065"/>
                  <a:pt x="7440" y="20048"/>
                  <a:pt x="7844" y="19978"/>
                </a:cubicBezTo>
                <a:cubicBezTo>
                  <a:pt x="8399" y="19874"/>
                  <a:pt x="8904" y="19666"/>
                  <a:pt x="9292" y="19233"/>
                </a:cubicBezTo>
                <a:cubicBezTo>
                  <a:pt x="9813" y="18663"/>
                  <a:pt x="10217" y="18005"/>
                  <a:pt x="10402" y="17225"/>
                </a:cubicBezTo>
                <a:cubicBezTo>
                  <a:pt x="10603" y="16394"/>
                  <a:pt x="10638" y="15530"/>
                  <a:pt x="10537" y="14663"/>
                </a:cubicBezTo>
                <a:cubicBezTo>
                  <a:pt x="10302" y="13071"/>
                  <a:pt x="9427" y="11946"/>
                  <a:pt x="7995" y="11340"/>
                </a:cubicBezTo>
                <a:cubicBezTo>
                  <a:pt x="7421" y="11098"/>
                  <a:pt x="6800" y="11028"/>
                  <a:pt x="6193" y="10873"/>
                </a:cubicBezTo>
                <a:cubicBezTo>
                  <a:pt x="4895" y="10544"/>
                  <a:pt x="3819" y="10976"/>
                  <a:pt x="2860" y="11894"/>
                </a:cubicBezTo>
                <a:cubicBezTo>
                  <a:pt x="2204" y="12517"/>
                  <a:pt x="1665" y="13228"/>
                  <a:pt x="1462" y="14144"/>
                </a:cubicBezTo>
                <a:cubicBezTo>
                  <a:pt x="1058" y="15962"/>
                  <a:pt x="1697" y="17451"/>
                  <a:pt x="2926" y="18714"/>
                </a:cubicBezTo>
                <a:cubicBezTo>
                  <a:pt x="3954" y="19788"/>
                  <a:pt x="5249" y="20065"/>
                  <a:pt x="6816" y="20100"/>
                </a:cubicBezTo>
                <a:close/>
                <a:moveTo>
                  <a:pt x="5806" y="7740"/>
                </a:moveTo>
                <a:cubicBezTo>
                  <a:pt x="9139" y="7704"/>
                  <a:pt x="12440" y="7826"/>
                  <a:pt x="15791" y="7601"/>
                </a:cubicBezTo>
                <a:cubicBezTo>
                  <a:pt x="15807" y="7427"/>
                  <a:pt x="15825" y="7289"/>
                  <a:pt x="15825" y="7150"/>
                </a:cubicBezTo>
                <a:cubicBezTo>
                  <a:pt x="15825" y="7012"/>
                  <a:pt x="15809" y="6873"/>
                  <a:pt x="15809" y="6751"/>
                </a:cubicBezTo>
                <a:cubicBezTo>
                  <a:pt x="14699" y="6577"/>
                  <a:pt x="6583" y="6300"/>
                  <a:pt x="5824" y="6439"/>
                </a:cubicBezTo>
                <a:lnTo>
                  <a:pt x="5808" y="7738"/>
                </a:lnTo>
                <a:lnTo>
                  <a:pt x="5808" y="7738"/>
                </a:lnTo>
                <a:close/>
                <a:moveTo>
                  <a:pt x="16261" y="19165"/>
                </a:moveTo>
                <a:cubicBezTo>
                  <a:pt x="15976" y="19426"/>
                  <a:pt x="15857" y="19701"/>
                  <a:pt x="15992" y="19910"/>
                </a:cubicBezTo>
                <a:cubicBezTo>
                  <a:pt x="16042" y="19978"/>
                  <a:pt x="16092" y="20013"/>
                  <a:pt x="16161" y="20065"/>
                </a:cubicBezTo>
                <a:cubicBezTo>
                  <a:pt x="16227" y="20100"/>
                  <a:pt x="16312" y="20116"/>
                  <a:pt x="16380" y="20133"/>
                </a:cubicBezTo>
                <a:cubicBezTo>
                  <a:pt x="16481" y="20133"/>
                  <a:pt x="16650" y="19978"/>
                  <a:pt x="16684" y="19872"/>
                </a:cubicBezTo>
                <a:cubicBezTo>
                  <a:pt x="16819" y="19473"/>
                  <a:pt x="16533" y="19318"/>
                  <a:pt x="16263" y="19163"/>
                </a:cubicBezTo>
                <a:lnTo>
                  <a:pt x="16263" y="191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7" name="Google Shape;2287;p40"/>
          <p:cNvSpPr/>
          <p:nvPr/>
        </p:nvSpPr>
        <p:spPr>
          <a:xfrm>
            <a:off x="4831762" y="1781615"/>
            <a:ext cx="83877" cy="76015"/>
          </a:xfrm>
          <a:custGeom>
            <a:rect b="b" l="l" r="r" t="t"/>
            <a:pathLst>
              <a:path extrusionOk="0" h="21443" w="20187">
                <a:moveTo>
                  <a:pt x="10953" y="21443"/>
                </a:moveTo>
                <a:cubicBezTo>
                  <a:pt x="9314" y="21085"/>
                  <a:pt x="7578" y="20841"/>
                  <a:pt x="5988" y="20182"/>
                </a:cubicBezTo>
                <a:cubicBezTo>
                  <a:pt x="1024" y="18082"/>
                  <a:pt x="-1281" y="11904"/>
                  <a:pt x="718" y="6207"/>
                </a:cubicBezTo>
                <a:cubicBezTo>
                  <a:pt x="1898" y="2910"/>
                  <a:pt x="4093" y="1169"/>
                  <a:pt x="7064" y="445"/>
                </a:cubicBezTo>
                <a:cubicBezTo>
                  <a:pt x="9216" y="-157"/>
                  <a:pt x="11466" y="-157"/>
                  <a:pt x="13612" y="502"/>
                </a:cubicBezTo>
                <a:cubicBezTo>
                  <a:pt x="15605" y="1104"/>
                  <a:pt x="17397" y="2480"/>
                  <a:pt x="18577" y="4458"/>
                </a:cubicBezTo>
                <a:cubicBezTo>
                  <a:pt x="19757" y="6436"/>
                  <a:pt x="20319" y="8837"/>
                  <a:pt x="20160" y="11238"/>
                </a:cubicBezTo>
                <a:cubicBezTo>
                  <a:pt x="20056" y="12198"/>
                  <a:pt x="19958" y="13158"/>
                  <a:pt x="19799" y="14119"/>
                </a:cubicBezTo>
                <a:cubicBezTo>
                  <a:pt x="18876" y="18075"/>
                  <a:pt x="16675" y="20361"/>
                  <a:pt x="13196" y="21078"/>
                </a:cubicBezTo>
                <a:cubicBezTo>
                  <a:pt x="12481" y="21199"/>
                  <a:pt x="11711" y="21257"/>
                  <a:pt x="10995" y="21379"/>
                </a:cubicBezTo>
                <a:lnTo>
                  <a:pt x="10947" y="21436"/>
                </a:lnTo>
                <a:close/>
                <a:moveTo>
                  <a:pt x="10543" y="17365"/>
                </a:moveTo>
                <a:lnTo>
                  <a:pt x="10592" y="17186"/>
                </a:lnTo>
                <a:cubicBezTo>
                  <a:pt x="11258" y="17129"/>
                  <a:pt x="11870" y="17129"/>
                  <a:pt x="12536" y="17064"/>
                </a:cubicBezTo>
                <a:cubicBezTo>
                  <a:pt x="13869" y="16885"/>
                  <a:pt x="14939" y="16161"/>
                  <a:pt x="15556" y="14785"/>
                </a:cubicBezTo>
                <a:cubicBezTo>
                  <a:pt x="17299" y="11008"/>
                  <a:pt x="16480" y="6508"/>
                  <a:pt x="12744" y="5067"/>
                </a:cubicBezTo>
                <a:cubicBezTo>
                  <a:pt x="11106" y="4465"/>
                  <a:pt x="9467" y="4050"/>
                  <a:pt x="7780" y="3749"/>
                </a:cubicBezTo>
                <a:cubicBezTo>
                  <a:pt x="7266" y="3627"/>
                  <a:pt x="6704" y="3627"/>
                  <a:pt x="6196" y="3871"/>
                </a:cubicBezTo>
                <a:cubicBezTo>
                  <a:pt x="5683" y="4050"/>
                  <a:pt x="5224" y="4351"/>
                  <a:pt x="4814" y="4831"/>
                </a:cubicBezTo>
                <a:cubicBezTo>
                  <a:pt x="2357" y="7647"/>
                  <a:pt x="2204" y="14312"/>
                  <a:pt x="6606" y="16412"/>
                </a:cubicBezTo>
                <a:cubicBezTo>
                  <a:pt x="7835" y="16835"/>
                  <a:pt x="9216" y="17014"/>
                  <a:pt x="10549" y="17372"/>
                </a:cubicBezTo>
                <a:lnTo>
                  <a:pt x="10549" y="173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8" name="Google Shape;2288;p40"/>
          <p:cNvSpPr/>
          <p:nvPr/>
        </p:nvSpPr>
        <p:spPr>
          <a:xfrm>
            <a:off x="5158343" y="1629713"/>
            <a:ext cx="191388" cy="265659"/>
          </a:xfrm>
          <a:custGeom>
            <a:rect b="b" l="l" r="r" t="t"/>
            <a:pathLst>
              <a:path extrusionOk="0" h="21381" w="21577">
                <a:moveTo>
                  <a:pt x="0" y="14492"/>
                </a:moveTo>
                <a:cubicBezTo>
                  <a:pt x="49" y="12848"/>
                  <a:pt x="647" y="11309"/>
                  <a:pt x="1294" y="9785"/>
                </a:cubicBezTo>
                <a:cubicBezTo>
                  <a:pt x="2228" y="7629"/>
                  <a:pt x="3597" y="5576"/>
                  <a:pt x="5369" y="3728"/>
                </a:cubicBezTo>
                <a:cubicBezTo>
                  <a:pt x="6400" y="2650"/>
                  <a:pt x="7646" y="1675"/>
                  <a:pt x="9037" y="802"/>
                </a:cubicBezTo>
                <a:cubicBezTo>
                  <a:pt x="9229" y="681"/>
                  <a:pt x="9398" y="544"/>
                  <a:pt x="9541" y="391"/>
                </a:cubicBezTo>
                <a:cubicBezTo>
                  <a:pt x="9828" y="82"/>
                  <a:pt x="10212" y="-71"/>
                  <a:pt x="10693" y="31"/>
                </a:cubicBezTo>
                <a:cubicBezTo>
                  <a:pt x="11053" y="99"/>
                  <a:pt x="11434" y="219"/>
                  <a:pt x="11724" y="391"/>
                </a:cubicBezTo>
                <a:cubicBezTo>
                  <a:pt x="12465" y="802"/>
                  <a:pt x="13138" y="1264"/>
                  <a:pt x="13785" y="1726"/>
                </a:cubicBezTo>
                <a:cubicBezTo>
                  <a:pt x="15607" y="3112"/>
                  <a:pt x="17262" y="4601"/>
                  <a:pt x="18628" y="6244"/>
                </a:cubicBezTo>
                <a:cubicBezTo>
                  <a:pt x="20449" y="8469"/>
                  <a:pt x="21600" y="10865"/>
                  <a:pt x="21577" y="13484"/>
                </a:cubicBezTo>
                <a:cubicBezTo>
                  <a:pt x="21554" y="14854"/>
                  <a:pt x="21265" y="16189"/>
                  <a:pt x="20283" y="17403"/>
                </a:cubicBezTo>
                <a:cubicBezTo>
                  <a:pt x="18891" y="19114"/>
                  <a:pt x="16783" y="20192"/>
                  <a:pt x="14218" y="20844"/>
                </a:cubicBezTo>
                <a:cubicBezTo>
                  <a:pt x="11724" y="21494"/>
                  <a:pt x="9135" y="21529"/>
                  <a:pt x="6546" y="21083"/>
                </a:cubicBezTo>
                <a:cubicBezTo>
                  <a:pt x="3574" y="20554"/>
                  <a:pt x="770" y="18875"/>
                  <a:pt x="195" y="16017"/>
                </a:cubicBezTo>
                <a:cubicBezTo>
                  <a:pt x="97" y="15520"/>
                  <a:pt x="74" y="15007"/>
                  <a:pt x="3" y="14494"/>
                </a:cubicBezTo>
                <a:close/>
                <a:moveTo>
                  <a:pt x="10140" y="1348"/>
                </a:moveTo>
                <a:cubicBezTo>
                  <a:pt x="8823" y="2186"/>
                  <a:pt x="7288" y="3505"/>
                  <a:pt x="6377" y="4531"/>
                </a:cubicBezTo>
                <a:cubicBezTo>
                  <a:pt x="4459" y="6721"/>
                  <a:pt x="3021" y="9101"/>
                  <a:pt x="2182" y="11615"/>
                </a:cubicBezTo>
                <a:cubicBezTo>
                  <a:pt x="1678" y="13087"/>
                  <a:pt x="1415" y="14541"/>
                  <a:pt x="1775" y="16048"/>
                </a:cubicBezTo>
                <a:cubicBezTo>
                  <a:pt x="2328" y="18409"/>
                  <a:pt x="4771" y="19814"/>
                  <a:pt x="7431" y="20139"/>
                </a:cubicBezTo>
                <a:cubicBezTo>
                  <a:pt x="8654" y="20292"/>
                  <a:pt x="9876" y="20378"/>
                  <a:pt x="11099" y="20259"/>
                </a:cubicBezTo>
                <a:cubicBezTo>
                  <a:pt x="13545" y="20055"/>
                  <a:pt x="15678" y="19386"/>
                  <a:pt x="17451" y="18154"/>
                </a:cubicBezTo>
                <a:cubicBezTo>
                  <a:pt x="18459" y="17487"/>
                  <a:pt x="19152" y="16614"/>
                  <a:pt x="19464" y="15672"/>
                </a:cubicBezTo>
                <a:cubicBezTo>
                  <a:pt x="19847" y="14525"/>
                  <a:pt x="19896" y="13310"/>
                  <a:pt x="19633" y="12128"/>
                </a:cubicBezTo>
                <a:cubicBezTo>
                  <a:pt x="19177" y="10076"/>
                  <a:pt x="18075" y="8107"/>
                  <a:pt x="16420" y="6377"/>
                </a:cubicBezTo>
                <a:cubicBezTo>
                  <a:pt x="15220" y="5112"/>
                  <a:pt x="13854" y="3914"/>
                  <a:pt x="12394" y="2818"/>
                </a:cubicBezTo>
                <a:cubicBezTo>
                  <a:pt x="11652" y="2321"/>
                  <a:pt x="10884" y="1859"/>
                  <a:pt x="10140" y="13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9" name="Google Shape;2289;p40"/>
          <p:cNvSpPr/>
          <p:nvPr/>
        </p:nvSpPr>
        <p:spPr>
          <a:xfrm>
            <a:off x="5300872" y="1752660"/>
            <a:ext cx="22078" cy="77326"/>
          </a:xfrm>
          <a:custGeom>
            <a:rect b="b" l="l" r="r" t="t"/>
            <a:pathLst>
              <a:path extrusionOk="0" h="21346" w="20779">
                <a:moveTo>
                  <a:pt x="20731" y="12420"/>
                </a:moveTo>
                <a:cubicBezTo>
                  <a:pt x="21137" y="14124"/>
                  <a:pt x="18939" y="16530"/>
                  <a:pt x="14733" y="18760"/>
                </a:cubicBezTo>
                <a:cubicBezTo>
                  <a:pt x="13133" y="19524"/>
                  <a:pt x="11125" y="20225"/>
                  <a:pt x="8927" y="20815"/>
                </a:cubicBezTo>
                <a:cubicBezTo>
                  <a:pt x="6920" y="21341"/>
                  <a:pt x="4531" y="21579"/>
                  <a:pt x="1926" y="21046"/>
                </a:cubicBezTo>
                <a:cubicBezTo>
                  <a:pt x="-81" y="20576"/>
                  <a:pt x="-463" y="19875"/>
                  <a:pt x="517" y="19230"/>
                </a:cubicBezTo>
                <a:cubicBezTo>
                  <a:pt x="1305" y="18528"/>
                  <a:pt x="2309" y="17876"/>
                  <a:pt x="3312" y="17175"/>
                </a:cubicBezTo>
                <a:cubicBezTo>
                  <a:pt x="12511" y="12301"/>
                  <a:pt x="11317" y="7490"/>
                  <a:pt x="4101" y="2560"/>
                </a:cubicBezTo>
                <a:cubicBezTo>
                  <a:pt x="3503" y="2146"/>
                  <a:pt x="2500" y="1676"/>
                  <a:pt x="2309" y="1269"/>
                </a:cubicBezTo>
                <a:cubicBezTo>
                  <a:pt x="2309" y="856"/>
                  <a:pt x="2906" y="274"/>
                  <a:pt x="3910" y="98"/>
                </a:cubicBezTo>
                <a:cubicBezTo>
                  <a:pt x="4507" y="-21"/>
                  <a:pt x="5319" y="-21"/>
                  <a:pt x="6108" y="42"/>
                </a:cubicBezTo>
                <a:cubicBezTo>
                  <a:pt x="6896" y="98"/>
                  <a:pt x="7518" y="161"/>
                  <a:pt x="8115" y="274"/>
                </a:cubicBezTo>
                <a:cubicBezTo>
                  <a:pt x="9716" y="687"/>
                  <a:pt x="10910" y="1213"/>
                  <a:pt x="11914" y="1802"/>
                </a:cubicBezTo>
                <a:cubicBezTo>
                  <a:pt x="18102" y="4797"/>
                  <a:pt x="20516" y="8142"/>
                  <a:pt x="20707" y="124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0" name="Google Shape;2290;p40"/>
          <p:cNvSpPr/>
          <p:nvPr/>
        </p:nvSpPr>
        <p:spPr>
          <a:xfrm>
            <a:off x="5285699" y="1839096"/>
            <a:ext cx="11502" cy="12150"/>
          </a:xfrm>
          <a:custGeom>
            <a:rect b="b" l="l" r="r" t="t"/>
            <a:pathLst>
              <a:path extrusionOk="0" h="21600" w="21600">
                <a:moveTo>
                  <a:pt x="21600" y="11387"/>
                </a:moveTo>
                <a:cubicBezTo>
                  <a:pt x="21600" y="12879"/>
                  <a:pt x="21218" y="14054"/>
                  <a:pt x="20788" y="15183"/>
                </a:cubicBezTo>
                <a:cubicBezTo>
                  <a:pt x="19975" y="16313"/>
                  <a:pt x="19593" y="17443"/>
                  <a:pt x="18398" y="18572"/>
                </a:cubicBezTo>
                <a:cubicBezTo>
                  <a:pt x="17586" y="19341"/>
                  <a:pt x="16009" y="20470"/>
                  <a:pt x="14814" y="20832"/>
                </a:cubicBezTo>
                <a:cubicBezTo>
                  <a:pt x="13619" y="21600"/>
                  <a:pt x="11995" y="21600"/>
                  <a:pt x="10800" y="21600"/>
                </a:cubicBezTo>
                <a:cubicBezTo>
                  <a:pt x="9223" y="21600"/>
                  <a:pt x="7981" y="21238"/>
                  <a:pt x="6786" y="20832"/>
                </a:cubicBezTo>
                <a:cubicBezTo>
                  <a:pt x="5591" y="20064"/>
                  <a:pt x="4396" y="19341"/>
                  <a:pt x="3202" y="18572"/>
                </a:cubicBezTo>
                <a:cubicBezTo>
                  <a:pt x="2007" y="17804"/>
                  <a:pt x="1195" y="16313"/>
                  <a:pt x="812" y="14777"/>
                </a:cubicBezTo>
                <a:cubicBezTo>
                  <a:pt x="430" y="13647"/>
                  <a:pt x="0" y="12110"/>
                  <a:pt x="0" y="10981"/>
                </a:cubicBezTo>
                <a:cubicBezTo>
                  <a:pt x="382" y="4926"/>
                  <a:pt x="5209" y="0"/>
                  <a:pt x="10418" y="0"/>
                </a:cubicBezTo>
                <a:cubicBezTo>
                  <a:pt x="13237" y="362"/>
                  <a:pt x="16009" y="1491"/>
                  <a:pt x="18398" y="3796"/>
                </a:cubicBezTo>
                <a:cubicBezTo>
                  <a:pt x="20405" y="5694"/>
                  <a:pt x="21600" y="8315"/>
                  <a:pt x="21600" y="113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1" name="Google Shape;2291;p40"/>
          <p:cNvSpPr/>
          <p:nvPr/>
        </p:nvSpPr>
        <p:spPr>
          <a:xfrm>
            <a:off x="5447267" y="1633751"/>
            <a:ext cx="244901" cy="258253"/>
          </a:xfrm>
          <a:custGeom>
            <a:rect b="b" l="l" r="r" t="t"/>
            <a:pathLst>
              <a:path extrusionOk="0" h="21454" w="21544">
                <a:moveTo>
                  <a:pt x="20353" y="9500"/>
                </a:moveTo>
                <a:cubicBezTo>
                  <a:pt x="21120" y="9553"/>
                  <a:pt x="21475" y="9960"/>
                  <a:pt x="21513" y="10595"/>
                </a:cubicBezTo>
                <a:cubicBezTo>
                  <a:pt x="21551" y="11196"/>
                  <a:pt x="21569" y="11795"/>
                  <a:pt x="21475" y="12397"/>
                </a:cubicBezTo>
                <a:cubicBezTo>
                  <a:pt x="21363" y="13156"/>
                  <a:pt x="21044" y="13367"/>
                  <a:pt x="20222" y="13439"/>
                </a:cubicBezTo>
                <a:cubicBezTo>
                  <a:pt x="20110" y="13439"/>
                  <a:pt x="19978" y="13456"/>
                  <a:pt x="19810" y="13475"/>
                </a:cubicBezTo>
                <a:cubicBezTo>
                  <a:pt x="19810" y="13794"/>
                  <a:pt x="19828" y="14093"/>
                  <a:pt x="19810" y="14412"/>
                </a:cubicBezTo>
                <a:cubicBezTo>
                  <a:pt x="19792" y="14623"/>
                  <a:pt x="19737" y="14853"/>
                  <a:pt x="19661" y="15047"/>
                </a:cubicBezTo>
                <a:cubicBezTo>
                  <a:pt x="19623" y="15136"/>
                  <a:pt x="19549" y="15224"/>
                  <a:pt x="19473" y="15258"/>
                </a:cubicBezTo>
                <a:cubicBezTo>
                  <a:pt x="19379" y="15311"/>
                  <a:pt x="19285" y="15328"/>
                  <a:pt x="19173" y="15311"/>
                </a:cubicBezTo>
                <a:cubicBezTo>
                  <a:pt x="18968" y="15294"/>
                  <a:pt x="18762" y="15205"/>
                  <a:pt x="18724" y="14992"/>
                </a:cubicBezTo>
                <a:cubicBezTo>
                  <a:pt x="18686" y="14781"/>
                  <a:pt x="18651" y="14551"/>
                  <a:pt x="18668" y="14338"/>
                </a:cubicBezTo>
                <a:cubicBezTo>
                  <a:pt x="18706" y="14072"/>
                  <a:pt x="18742" y="13792"/>
                  <a:pt x="18800" y="13526"/>
                </a:cubicBezTo>
                <a:cubicBezTo>
                  <a:pt x="18689" y="13509"/>
                  <a:pt x="18577" y="13490"/>
                  <a:pt x="18483" y="13490"/>
                </a:cubicBezTo>
                <a:cubicBezTo>
                  <a:pt x="17978" y="13420"/>
                  <a:pt x="17734" y="13171"/>
                  <a:pt x="17716" y="12694"/>
                </a:cubicBezTo>
                <a:cubicBezTo>
                  <a:pt x="17678" y="11899"/>
                  <a:pt x="17678" y="11106"/>
                  <a:pt x="17699" y="10310"/>
                </a:cubicBezTo>
                <a:cubicBezTo>
                  <a:pt x="17699" y="9922"/>
                  <a:pt x="17886" y="9728"/>
                  <a:pt x="18315" y="9656"/>
                </a:cubicBezTo>
                <a:cubicBezTo>
                  <a:pt x="18521" y="9620"/>
                  <a:pt x="18747" y="9620"/>
                  <a:pt x="18988" y="9586"/>
                </a:cubicBezTo>
                <a:cubicBezTo>
                  <a:pt x="18950" y="8738"/>
                  <a:pt x="18914" y="7909"/>
                  <a:pt x="18876" y="7097"/>
                </a:cubicBezTo>
                <a:cubicBezTo>
                  <a:pt x="18838" y="6196"/>
                  <a:pt x="18072" y="5541"/>
                  <a:pt x="17361" y="5472"/>
                </a:cubicBezTo>
                <a:cubicBezTo>
                  <a:pt x="16557" y="5383"/>
                  <a:pt x="15734" y="5738"/>
                  <a:pt x="15303" y="6584"/>
                </a:cubicBezTo>
                <a:cubicBezTo>
                  <a:pt x="15004" y="7202"/>
                  <a:pt x="14836" y="7837"/>
                  <a:pt x="14798" y="8527"/>
                </a:cubicBezTo>
                <a:cubicBezTo>
                  <a:pt x="14724" y="10152"/>
                  <a:pt x="14686" y="11776"/>
                  <a:pt x="14648" y="13384"/>
                </a:cubicBezTo>
                <a:cubicBezTo>
                  <a:pt x="14610" y="14709"/>
                  <a:pt x="14630" y="16068"/>
                  <a:pt x="14592" y="17393"/>
                </a:cubicBezTo>
                <a:cubicBezTo>
                  <a:pt x="14554" y="18153"/>
                  <a:pt x="14293" y="18877"/>
                  <a:pt x="13864" y="19567"/>
                </a:cubicBezTo>
                <a:cubicBezTo>
                  <a:pt x="13153" y="20714"/>
                  <a:pt x="12067" y="21263"/>
                  <a:pt x="10722" y="21404"/>
                </a:cubicBezTo>
                <a:cubicBezTo>
                  <a:pt x="9862" y="21493"/>
                  <a:pt x="9001" y="21474"/>
                  <a:pt x="8159" y="21246"/>
                </a:cubicBezTo>
                <a:cubicBezTo>
                  <a:pt x="7055" y="20928"/>
                  <a:pt x="6251" y="20345"/>
                  <a:pt x="5746" y="19356"/>
                </a:cubicBezTo>
                <a:cubicBezTo>
                  <a:pt x="5129" y="18119"/>
                  <a:pt x="4829" y="16830"/>
                  <a:pt x="4979" y="15469"/>
                </a:cubicBezTo>
                <a:cubicBezTo>
                  <a:pt x="5017" y="15222"/>
                  <a:pt x="5017" y="14956"/>
                  <a:pt x="5035" y="14657"/>
                </a:cubicBezTo>
                <a:cubicBezTo>
                  <a:pt x="4773" y="14621"/>
                  <a:pt x="4530" y="14621"/>
                  <a:pt x="4268" y="14587"/>
                </a:cubicBezTo>
                <a:cubicBezTo>
                  <a:pt x="3837" y="14551"/>
                  <a:pt x="3690" y="14429"/>
                  <a:pt x="3690" y="14199"/>
                </a:cubicBezTo>
                <a:cubicBezTo>
                  <a:pt x="3690" y="13952"/>
                  <a:pt x="3822" y="13846"/>
                  <a:pt x="4251" y="13758"/>
                </a:cubicBezTo>
                <a:cubicBezTo>
                  <a:pt x="4289" y="13741"/>
                  <a:pt x="4344" y="13722"/>
                  <a:pt x="4382" y="13722"/>
                </a:cubicBezTo>
                <a:cubicBezTo>
                  <a:pt x="4344" y="13192"/>
                  <a:pt x="4327" y="13156"/>
                  <a:pt x="3804" y="13034"/>
                </a:cubicBezTo>
                <a:cubicBezTo>
                  <a:pt x="3149" y="12893"/>
                  <a:pt x="2476" y="12787"/>
                  <a:pt x="1822" y="12646"/>
                </a:cubicBezTo>
                <a:cubicBezTo>
                  <a:pt x="1690" y="12610"/>
                  <a:pt x="1560" y="12593"/>
                  <a:pt x="1428" y="12557"/>
                </a:cubicBezTo>
                <a:cubicBezTo>
                  <a:pt x="773" y="12380"/>
                  <a:pt x="436" y="12044"/>
                  <a:pt x="400" y="11426"/>
                </a:cubicBezTo>
                <a:cubicBezTo>
                  <a:pt x="251" y="9730"/>
                  <a:pt x="63" y="8071"/>
                  <a:pt x="7" y="6375"/>
                </a:cubicBezTo>
                <a:cubicBezTo>
                  <a:pt x="-31" y="5050"/>
                  <a:pt x="101" y="3744"/>
                  <a:pt x="157" y="2419"/>
                </a:cubicBezTo>
                <a:cubicBezTo>
                  <a:pt x="157" y="2330"/>
                  <a:pt x="175" y="2260"/>
                  <a:pt x="195" y="2172"/>
                </a:cubicBezTo>
                <a:cubicBezTo>
                  <a:pt x="606" y="547"/>
                  <a:pt x="1149" y="281"/>
                  <a:pt x="2682" y="123"/>
                </a:cubicBezTo>
                <a:cubicBezTo>
                  <a:pt x="4702" y="-107"/>
                  <a:pt x="6722" y="17"/>
                  <a:pt x="8742" y="228"/>
                </a:cubicBezTo>
                <a:cubicBezTo>
                  <a:pt x="9696" y="317"/>
                  <a:pt x="10333" y="883"/>
                  <a:pt x="10706" y="1695"/>
                </a:cubicBezTo>
                <a:cubicBezTo>
                  <a:pt x="11044" y="2402"/>
                  <a:pt x="11118" y="3178"/>
                  <a:pt x="11211" y="3921"/>
                </a:cubicBezTo>
                <a:cubicBezTo>
                  <a:pt x="11435" y="5793"/>
                  <a:pt x="11435" y="7683"/>
                  <a:pt x="11399" y="9555"/>
                </a:cubicBezTo>
                <a:cubicBezTo>
                  <a:pt x="11399" y="9785"/>
                  <a:pt x="11381" y="10015"/>
                  <a:pt x="11361" y="10226"/>
                </a:cubicBezTo>
                <a:cubicBezTo>
                  <a:pt x="11249" y="11445"/>
                  <a:pt x="10613" y="12205"/>
                  <a:pt x="9379" y="12574"/>
                </a:cubicBezTo>
                <a:cubicBezTo>
                  <a:pt x="8892" y="12715"/>
                  <a:pt x="8425" y="12874"/>
                  <a:pt x="7958" y="13051"/>
                </a:cubicBezTo>
                <a:cubicBezTo>
                  <a:pt x="7734" y="13156"/>
                  <a:pt x="7547" y="13298"/>
                  <a:pt x="7435" y="13475"/>
                </a:cubicBezTo>
                <a:lnTo>
                  <a:pt x="7846" y="13475"/>
                </a:lnTo>
                <a:cubicBezTo>
                  <a:pt x="8277" y="13492"/>
                  <a:pt x="8575" y="13722"/>
                  <a:pt x="8575" y="14057"/>
                </a:cubicBezTo>
                <a:cubicBezTo>
                  <a:pt x="8592" y="14410"/>
                  <a:pt x="8293" y="14676"/>
                  <a:pt x="7846" y="14676"/>
                </a:cubicBezTo>
                <a:cubicBezTo>
                  <a:pt x="7529" y="14676"/>
                  <a:pt x="7191" y="14640"/>
                  <a:pt x="6892" y="14640"/>
                </a:cubicBezTo>
                <a:cubicBezTo>
                  <a:pt x="6630" y="14623"/>
                  <a:pt x="6387" y="14640"/>
                  <a:pt x="6087" y="14640"/>
                </a:cubicBezTo>
                <a:lnTo>
                  <a:pt x="6087" y="15823"/>
                </a:lnTo>
                <a:cubicBezTo>
                  <a:pt x="6087" y="16849"/>
                  <a:pt x="6349" y="17803"/>
                  <a:pt x="6780" y="18737"/>
                </a:cubicBezTo>
                <a:cubicBezTo>
                  <a:pt x="7153" y="19567"/>
                  <a:pt x="7808" y="20010"/>
                  <a:pt x="8689" y="20221"/>
                </a:cubicBezTo>
                <a:cubicBezTo>
                  <a:pt x="9417" y="20379"/>
                  <a:pt x="10166" y="20398"/>
                  <a:pt x="10896" y="20257"/>
                </a:cubicBezTo>
                <a:cubicBezTo>
                  <a:pt x="12074" y="20062"/>
                  <a:pt x="12899" y="19267"/>
                  <a:pt x="13122" y="17997"/>
                </a:cubicBezTo>
                <a:cubicBezTo>
                  <a:pt x="13234" y="17395"/>
                  <a:pt x="13290" y="16796"/>
                  <a:pt x="13290" y="16195"/>
                </a:cubicBezTo>
                <a:cubicBezTo>
                  <a:pt x="13290" y="15294"/>
                  <a:pt x="13234" y="14376"/>
                  <a:pt x="13196" y="13475"/>
                </a:cubicBezTo>
                <a:cubicBezTo>
                  <a:pt x="13140" y="11532"/>
                  <a:pt x="13122" y="9588"/>
                  <a:pt x="13457" y="7664"/>
                </a:cubicBezTo>
                <a:cubicBezTo>
                  <a:pt x="13569" y="7063"/>
                  <a:pt x="13757" y="6480"/>
                  <a:pt x="14036" y="5951"/>
                </a:cubicBezTo>
                <a:cubicBezTo>
                  <a:pt x="14823" y="4448"/>
                  <a:pt x="16899" y="3796"/>
                  <a:pt x="18394" y="4537"/>
                </a:cubicBezTo>
                <a:cubicBezTo>
                  <a:pt x="19422" y="5067"/>
                  <a:pt x="20076" y="5862"/>
                  <a:pt x="20190" y="6974"/>
                </a:cubicBezTo>
                <a:cubicBezTo>
                  <a:pt x="20284" y="7734"/>
                  <a:pt x="20284" y="8510"/>
                  <a:pt x="20302" y="9253"/>
                </a:cubicBezTo>
                <a:cubicBezTo>
                  <a:pt x="20358" y="9289"/>
                  <a:pt x="20358" y="9358"/>
                  <a:pt x="20358" y="9500"/>
                </a:cubicBezTo>
                <a:close/>
                <a:moveTo>
                  <a:pt x="1292" y="6409"/>
                </a:moveTo>
                <a:cubicBezTo>
                  <a:pt x="2957" y="5862"/>
                  <a:pt x="3388" y="5862"/>
                  <a:pt x="5220" y="6143"/>
                </a:cubicBezTo>
                <a:cubicBezTo>
                  <a:pt x="6099" y="6267"/>
                  <a:pt x="6959" y="6337"/>
                  <a:pt x="7839" y="6354"/>
                </a:cubicBezTo>
                <a:cubicBezTo>
                  <a:pt x="8195" y="6371"/>
                  <a:pt x="8568" y="6248"/>
                  <a:pt x="8905" y="6124"/>
                </a:cubicBezTo>
                <a:cubicBezTo>
                  <a:pt x="9299" y="5999"/>
                  <a:pt x="9654" y="5805"/>
                  <a:pt x="10083" y="5611"/>
                </a:cubicBezTo>
                <a:cubicBezTo>
                  <a:pt x="10009" y="4799"/>
                  <a:pt x="9933" y="3951"/>
                  <a:pt x="9822" y="3102"/>
                </a:cubicBezTo>
                <a:cubicBezTo>
                  <a:pt x="9784" y="2714"/>
                  <a:pt x="9690" y="2343"/>
                  <a:pt x="9540" y="1990"/>
                </a:cubicBezTo>
                <a:cubicBezTo>
                  <a:pt x="9352" y="1461"/>
                  <a:pt x="8923" y="1161"/>
                  <a:pt x="8324" y="1142"/>
                </a:cubicBezTo>
                <a:cubicBezTo>
                  <a:pt x="7182" y="1089"/>
                  <a:pt x="6043" y="1018"/>
                  <a:pt x="4883" y="1018"/>
                </a:cubicBezTo>
                <a:cubicBezTo>
                  <a:pt x="4078" y="1035"/>
                  <a:pt x="3274" y="1087"/>
                  <a:pt x="2470" y="1229"/>
                </a:cubicBezTo>
                <a:cubicBezTo>
                  <a:pt x="1683" y="1353"/>
                  <a:pt x="1460" y="1705"/>
                  <a:pt x="1497" y="2554"/>
                </a:cubicBezTo>
                <a:cubicBezTo>
                  <a:pt x="1779" y="2537"/>
                  <a:pt x="2076" y="2537"/>
                  <a:pt x="2340" y="2571"/>
                </a:cubicBezTo>
                <a:cubicBezTo>
                  <a:pt x="2563" y="2606"/>
                  <a:pt x="2751" y="2712"/>
                  <a:pt x="2771" y="2959"/>
                </a:cubicBezTo>
                <a:cubicBezTo>
                  <a:pt x="2789" y="3189"/>
                  <a:pt x="2604" y="3294"/>
                  <a:pt x="2416" y="3366"/>
                </a:cubicBezTo>
                <a:cubicBezTo>
                  <a:pt x="2248" y="3402"/>
                  <a:pt x="2078" y="3436"/>
                  <a:pt x="1911" y="3455"/>
                </a:cubicBezTo>
                <a:cubicBezTo>
                  <a:pt x="1723" y="3472"/>
                  <a:pt x="1556" y="3491"/>
                  <a:pt x="1332" y="3491"/>
                </a:cubicBezTo>
                <a:cubicBezTo>
                  <a:pt x="1314" y="3737"/>
                  <a:pt x="1294" y="3951"/>
                  <a:pt x="1294" y="4214"/>
                </a:cubicBezTo>
                <a:cubicBezTo>
                  <a:pt x="1538" y="4197"/>
                  <a:pt x="1705" y="4178"/>
                  <a:pt x="1893" y="4178"/>
                </a:cubicBezTo>
                <a:cubicBezTo>
                  <a:pt x="2043" y="4162"/>
                  <a:pt x="2192" y="4162"/>
                  <a:pt x="2342" y="4178"/>
                </a:cubicBezTo>
                <a:cubicBezTo>
                  <a:pt x="2454" y="4178"/>
                  <a:pt x="2548" y="4214"/>
                  <a:pt x="2642" y="4284"/>
                </a:cubicBezTo>
                <a:cubicBezTo>
                  <a:pt x="2735" y="4354"/>
                  <a:pt x="2773" y="4461"/>
                  <a:pt x="2791" y="4550"/>
                </a:cubicBezTo>
                <a:cubicBezTo>
                  <a:pt x="2829" y="4797"/>
                  <a:pt x="2753" y="5010"/>
                  <a:pt x="2530" y="5115"/>
                </a:cubicBezTo>
                <a:cubicBezTo>
                  <a:pt x="2362" y="5185"/>
                  <a:pt x="2192" y="5221"/>
                  <a:pt x="2007" y="5240"/>
                </a:cubicBezTo>
                <a:cubicBezTo>
                  <a:pt x="1784" y="5276"/>
                  <a:pt x="1540" y="5276"/>
                  <a:pt x="1278" y="5276"/>
                </a:cubicBezTo>
                <a:lnTo>
                  <a:pt x="1278" y="6407"/>
                </a:lnTo>
                <a:lnTo>
                  <a:pt x="1296" y="6407"/>
                </a:lnTo>
                <a:close/>
                <a:moveTo>
                  <a:pt x="6324" y="13526"/>
                </a:moveTo>
                <a:cubicBezTo>
                  <a:pt x="6380" y="12960"/>
                  <a:pt x="6530" y="12483"/>
                  <a:pt x="7053" y="12220"/>
                </a:cubicBezTo>
                <a:cubicBezTo>
                  <a:pt x="7632" y="11920"/>
                  <a:pt x="8268" y="11690"/>
                  <a:pt x="8885" y="11443"/>
                </a:cubicBezTo>
                <a:cubicBezTo>
                  <a:pt x="9129" y="11354"/>
                  <a:pt x="9352" y="11266"/>
                  <a:pt x="9578" y="11143"/>
                </a:cubicBezTo>
                <a:cubicBezTo>
                  <a:pt x="9971" y="10932"/>
                  <a:pt x="10177" y="10614"/>
                  <a:pt x="10157" y="10173"/>
                </a:cubicBezTo>
                <a:cubicBezTo>
                  <a:pt x="10119" y="9255"/>
                  <a:pt x="10119" y="8335"/>
                  <a:pt x="10119" y="7400"/>
                </a:cubicBezTo>
                <a:lnTo>
                  <a:pt x="10119" y="6782"/>
                </a:lnTo>
                <a:cubicBezTo>
                  <a:pt x="9987" y="6852"/>
                  <a:pt x="9837" y="6923"/>
                  <a:pt x="9708" y="7012"/>
                </a:cubicBezTo>
                <a:cubicBezTo>
                  <a:pt x="9165" y="7400"/>
                  <a:pt x="8530" y="7525"/>
                  <a:pt x="7893" y="7489"/>
                </a:cubicBezTo>
                <a:cubicBezTo>
                  <a:pt x="7165" y="7453"/>
                  <a:pt x="6452" y="7383"/>
                  <a:pt x="5723" y="7295"/>
                </a:cubicBezTo>
                <a:cubicBezTo>
                  <a:pt x="4995" y="7189"/>
                  <a:pt x="4264" y="7048"/>
                  <a:pt x="3535" y="6959"/>
                </a:cubicBezTo>
                <a:cubicBezTo>
                  <a:pt x="2957" y="6871"/>
                  <a:pt x="2358" y="6995"/>
                  <a:pt x="1815" y="7259"/>
                </a:cubicBezTo>
                <a:cubicBezTo>
                  <a:pt x="1533" y="7417"/>
                  <a:pt x="1310" y="7611"/>
                  <a:pt x="1366" y="8019"/>
                </a:cubicBezTo>
                <a:cubicBezTo>
                  <a:pt x="1553" y="8002"/>
                  <a:pt x="1721" y="7983"/>
                  <a:pt x="1871" y="7966"/>
                </a:cubicBezTo>
                <a:cubicBezTo>
                  <a:pt x="2038" y="7966"/>
                  <a:pt x="2208" y="7966"/>
                  <a:pt x="2376" y="8002"/>
                </a:cubicBezTo>
                <a:cubicBezTo>
                  <a:pt x="2487" y="8019"/>
                  <a:pt x="2599" y="8071"/>
                  <a:pt x="2693" y="8160"/>
                </a:cubicBezTo>
                <a:cubicBezTo>
                  <a:pt x="2767" y="8249"/>
                  <a:pt x="2805" y="8354"/>
                  <a:pt x="2805" y="8479"/>
                </a:cubicBezTo>
                <a:cubicBezTo>
                  <a:pt x="2805" y="8725"/>
                  <a:pt x="2637" y="8886"/>
                  <a:pt x="2394" y="8972"/>
                </a:cubicBezTo>
                <a:cubicBezTo>
                  <a:pt x="2244" y="9008"/>
                  <a:pt x="2094" y="9025"/>
                  <a:pt x="1944" y="9025"/>
                </a:cubicBezTo>
                <a:cubicBezTo>
                  <a:pt x="1777" y="9042"/>
                  <a:pt x="1607" y="9025"/>
                  <a:pt x="1439" y="9025"/>
                </a:cubicBezTo>
                <a:lnTo>
                  <a:pt x="1439" y="9785"/>
                </a:lnTo>
                <a:cubicBezTo>
                  <a:pt x="1701" y="9802"/>
                  <a:pt x="1927" y="9802"/>
                  <a:pt x="2132" y="9821"/>
                </a:cubicBezTo>
                <a:cubicBezTo>
                  <a:pt x="2470" y="9856"/>
                  <a:pt x="2637" y="10015"/>
                  <a:pt x="2637" y="10280"/>
                </a:cubicBezTo>
                <a:cubicBezTo>
                  <a:pt x="2637" y="10546"/>
                  <a:pt x="2470" y="10705"/>
                  <a:pt x="2114" y="10757"/>
                </a:cubicBezTo>
                <a:cubicBezTo>
                  <a:pt x="1909" y="10793"/>
                  <a:pt x="1703" y="10774"/>
                  <a:pt x="1460" y="10793"/>
                </a:cubicBezTo>
                <a:lnTo>
                  <a:pt x="1460" y="11376"/>
                </a:lnTo>
                <a:cubicBezTo>
                  <a:pt x="1647" y="11411"/>
                  <a:pt x="1833" y="11464"/>
                  <a:pt x="2003" y="11481"/>
                </a:cubicBezTo>
                <a:cubicBezTo>
                  <a:pt x="2807" y="11639"/>
                  <a:pt x="3573" y="11781"/>
                  <a:pt x="4378" y="11958"/>
                </a:cubicBezTo>
                <a:cubicBezTo>
                  <a:pt x="5089" y="12099"/>
                  <a:pt x="5464" y="12559"/>
                  <a:pt x="5632" y="13194"/>
                </a:cubicBezTo>
                <a:cubicBezTo>
                  <a:pt x="5670" y="13336"/>
                  <a:pt x="5705" y="13460"/>
                  <a:pt x="5743" y="13619"/>
                </a:cubicBezTo>
                <a:lnTo>
                  <a:pt x="6322" y="13530"/>
                </a:lnTo>
                <a:close/>
                <a:moveTo>
                  <a:pt x="18577" y="10523"/>
                </a:moveTo>
                <a:cubicBezTo>
                  <a:pt x="18651" y="11141"/>
                  <a:pt x="18709" y="11707"/>
                  <a:pt x="18765" y="12289"/>
                </a:cubicBezTo>
                <a:lnTo>
                  <a:pt x="20280" y="12289"/>
                </a:lnTo>
                <a:cubicBezTo>
                  <a:pt x="20318" y="11688"/>
                  <a:pt x="20353" y="11124"/>
                  <a:pt x="20391" y="10523"/>
                </a:cubicBezTo>
                <a:lnTo>
                  <a:pt x="18577" y="105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2" name="Google Shape;2292;p40"/>
          <p:cNvSpPr/>
          <p:nvPr/>
        </p:nvSpPr>
        <p:spPr>
          <a:xfrm>
            <a:off x="5789521" y="1628391"/>
            <a:ext cx="180636" cy="269479"/>
          </a:xfrm>
          <a:custGeom>
            <a:rect b="b" l="l" r="r" t="t"/>
            <a:pathLst>
              <a:path extrusionOk="0" h="21511" w="21562">
                <a:moveTo>
                  <a:pt x="5820" y="3821"/>
                </a:moveTo>
                <a:cubicBezTo>
                  <a:pt x="5465" y="3770"/>
                  <a:pt x="5059" y="3701"/>
                  <a:pt x="4704" y="3651"/>
                </a:cubicBezTo>
                <a:cubicBezTo>
                  <a:pt x="4146" y="3565"/>
                  <a:pt x="3840" y="3344"/>
                  <a:pt x="3816" y="2990"/>
                </a:cubicBezTo>
                <a:cubicBezTo>
                  <a:pt x="3764" y="2396"/>
                  <a:pt x="3764" y="1785"/>
                  <a:pt x="3791" y="1208"/>
                </a:cubicBezTo>
                <a:cubicBezTo>
                  <a:pt x="3816" y="816"/>
                  <a:pt x="4249" y="597"/>
                  <a:pt x="4704" y="478"/>
                </a:cubicBezTo>
                <a:cubicBezTo>
                  <a:pt x="5313" y="326"/>
                  <a:pt x="5974" y="172"/>
                  <a:pt x="6608" y="172"/>
                </a:cubicBezTo>
                <a:cubicBezTo>
                  <a:pt x="9552" y="70"/>
                  <a:pt x="12496" y="19"/>
                  <a:pt x="15464" y="1"/>
                </a:cubicBezTo>
                <a:cubicBezTo>
                  <a:pt x="16532" y="-15"/>
                  <a:pt x="17293" y="172"/>
                  <a:pt x="17444" y="1189"/>
                </a:cubicBezTo>
                <a:cubicBezTo>
                  <a:pt x="17520" y="1783"/>
                  <a:pt x="17596" y="2394"/>
                  <a:pt x="17672" y="3022"/>
                </a:cubicBezTo>
                <a:cubicBezTo>
                  <a:pt x="17723" y="3361"/>
                  <a:pt x="17393" y="3632"/>
                  <a:pt x="16835" y="3768"/>
                </a:cubicBezTo>
                <a:cubicBezTo>
                  <a:pt x="16683" y="3803"/>
                  <a:pt x="16480" y="3835"/>
                  <a:pt x="16301" y="3870"/>
                </a:cubicBezTo>
                <a:cubicBezTo>
                  <a:pt x="16150" y="3904"/>
                  <a:pt x="15947" y="3904"/>
                  <a:pt x="15743" y="3936"/>
                </a:cubicBezTo>
                <a:cubicBezTo>
                  <a:pt x="15743" y="4243"/>
                  <a:pt x="16022" y="4360"/>
                  <a:pt x="16301" y="4496"/>
                </a:cubicBezTo>
                <a:cubicBezTo>
                  <a:pt x="16656" y="4648"/>
                  <a:pt x="16987" y="4802"/>
                  <a:pt x="17341" y="4938"/>
                </a:cubicBezTo>
                <a:cubicBezTo>
                  <a:pt x="19624" y="5871"/>
                  <a:pt x="20743" y="7263"/>
                  <a:pt x="21046" y="9011"/>
                </a:cubicBezTo>
                <a:cubicBezTo>
                  <a:pt x="21453" y="11371"/>
                  <a:pt x="21504" y="13745"/>
                  <a:pt x="21553" y="16105"/>
                </a:cubicBezTo>
                <a:cubicBezTo>
                  <a:pt x="21577" y="16920"/>
                  <a:pt x="21553" y="17735"/>
                  <a:pt x="21501" y="18548"/>
                </a:cubicBezTo>
                <a:cubicBezTo>
                  <a:pt x="21477" y="19022"/>
                  <a:pt x="21401" y="19481"/>
                  <a:pt x="21274" y="19957"/>
                </a:cubicBezTo>
                <a:cubicBezTo>
                  <a:pt x="21095" y="20671"/>
                  <a:pt x="20489" y="21044"/>
                  <a:pt x="19370" y="21145"/>
                </a:cubicBezTo>
                <a:cubicBezTo>
                  <a:pt x="17669" y="21297"/>
                  <a:pt x="15968" y="21433"/>
                  <a:pt x="14243" y="21484"/>
                </a:cubicBezTo>
                <a:cubicBezTo>
                  <a:pt x="10638" y="21585"/>
                  <a:pt x="7060" y="21398"/>
                  <a:pt x="3506" y="21042"/>
                </a:cubicBezTo>
                <a:cubicBezTo>
                  <a:pt x="2873" y="20975"/>
                  <a:pt x="2263" y="20871"/>
                  <a:pt x="1678" y="20719"/>
                </a:cubicBezTo>
                <a:cubicBezTo>
                  <a:pt x="841" y="20498"/>
                  <a:pt x="283" y="20109"/>
                  <a:pt x="156" y="19464"/>
                </a:cubicBezTo>
                <a:cubicBezTo>
                  <a:pt x="80" y="19057"/>
                  <a:pt x="-23" y="18649"/>
                  <a:pt x="4" y="18242"/>
                </a:cubicBezTo>
                <a:cubicBezTo>
                  <a:pt x="56" y="16239"/>
                  <a:pt x="80" y="14238"/>
                  <a:pt x="232" y="12235"/>
                </a:cubicBezTo>
                <a:cubicBezTo>
                  <a:pt x="332" y="10791"/>
                  <a:pt x="486" y="9333"/>
                  <a:pt x="993" y="7906"/>
                </a:cubicBezTo>
                <a:cubicBezTo>
                  <a:pt x="1423" y="6702"/>
                  <a:pt x="2466" y="5785"/>
                  <a:pt x="3861" y="5021"/>
                </a:cubicBezTo>
                <a:cubicBezTo>
                  <a:pt x="4319" y="4784"/>
                  <a:pt x="4825" y="4547"/>
                  <a:pt x="5307" y="4307"/>
                </a:cubicBezTo>
                <a:cubicBezTo>
                  <a:pt x="5510" y="4206"/>
                  <a:pt x="5714" y="4121"/>
                  <a:pt x="5941" y="4036"/>
                </a:cubicBezTo>
                <a:cubicBezTo>
                  <a:pt x="5917" y="3934"/>
                  <a:pt x="5865" y="3884"/>
                  <a:pt x="5814" y="3815"/>
                </a:cubicBezTo>
                <a:close/>
                <a:moveTo>
                  <a:pt x="7190" y="3906"/>
                </a:moveTo>
                <a:cubicBezTo>
                  <a:pt x="7242" y="4601"/>
                  <a:pt x="6505" y="5043"/>
                  <a:pt x="5744" y="5433"/>
                </a:cubicBezTo>
                <a:cubicBezTo>
                  <a:pt x="5489" y="5568"/>
                  <a:pt x="5262" y="5704"/>
                  <a:pt x="5007" y="5856"/>
                </a:cubicBezTo>
                <a:cubicBezTo>
                  <a:pt x="3916" y="6517"/>
                  <a:pt x="3003" y="7282"/>
                  <a:pt x="2824" y="8283"/>
                </a:cubicBezTo>
                <a:cubicBezTo>
                  <a:pt x="2545" y="9844"/>
                  <a:pt x="2266" y="11424"/>
                  <a:pt x="2139" y="12985"/>
                </a:cubicBezTo>
                <a:cubicBezTo>
                  <a:pt x="1987" y="14970"/>
                  <a:pt x="1960" y="16973"/>
                  <a:pt x="1884" y="18957"/>
                </a:cubicBezTo>
                <a:cubicBezTo>
                  <a:pt x="1860" y="19416"/>
                  <a:pt x="1984" y="19552"/>
                  <a:pt x="2697" y="19637"/>
                </a:cubicBezTo>
                <a:cubicBezTo>
                  <a:pt x="3534" y="19738"/>
                  <a:pt x="4370" y="19807"/>
                  <a:pt x="5210" y="19874"/>
                </a:cubicBezTo>
                <a:cubicBezTo>
                  <a:pt x="9704" y="20180"/>
                  <a:pt x="14170" y="20212"/>
                  <a:pt x="18636" y="19839"/>
                </a:cubicBezTo>
                <a:cubicBezTo>
                  <a:pt x="19270" y="19789"/>
                  <a:pt x="19449" y="19637"/>
                  <a:pt x="19449" y="19211"/>
                </a:cubicBezTo>
                <a:cubicBezTo>
                  <a:pt x="19424" y="18311"/>
                  <a:pt x="19397" y="17413"/>
                  <a:pt x="19397" y="16512"/>
                </a:cubicBezTo>
                <a:cubicBezTo>
                  <a:pt x="19421" y="14120"/>
                  <a:pt x="19473" y="11709"/>
                  <a:pt x="19194" y="9317"/>
                </a:cubicBezTo>
                <a:cubicBezTo>
                  <a:pt x="19067" y="8316"/>
                  <a:pt x="18788" y="7365"/>
                  <a:pt x="17720" y="6619"/>
                </a:cubicBezTo>
                <a:cubicBezTo>
                  <a:pt x="17187" y="6246"/>
                  <a:pt x="16629" y="5939"/>
                  <a:pt x="15995" y="5668"/>
                </a:cubicBezTo>
                <a:cubicBezTo>
                  <a:pt x="15082" y="5260"/>
                  <a:pt x="14321" y="4802"/>
                  <a:pt x="14294" y="3971"/>
                </a:cubicBezTo>
                <a:lnTo>
                  <a:pt x="7187" y="3971"/>
                </a:lnTo>
                <a:lnTo>
                  <a:pt x="7187" y="3904"/>
                </a:lnTo>
                <a:lnTo>
                  <a:pt x="7187" y="3904"/>
                </a:lnTo>
                <a:close/>
                <a:moveTo>
                  <a:pt x="5110" y="2888"/>
                </a:moveTo>
                <a:cubicBezTo>
                  <a:pt x="8739" y="2923"/>
                  <a:pt x="12369" y="2854"/>
                  <a:pt x="15974" y="2651"/>
                </a:cubicBezTo>
                <a:cubicBezTo>
                  <a:pt x="15922" y="2057"/>
                  <a:pt x="15847" y="1548"/>
                  <a:pt x="15795" y="1021"/>
                </a:cubicBezTo>
                <a:cubicBezTo>
                  <a:pt x="15337" y="970"/>
                  <a:pt x="14907" y="936"/>
                  <a:pt x="14449" y="920"/>
                </a:cubicBezTo>
                <a:cubicBezTo>
                  <a:pt x="12166" y="920"/>
                  <a:pt x="9880" y="903"/>
                  <a:pt x="7572" y="936"/>
                </a:cubicBezTo>
                <a:cubicBezTo>
                  <a:pt x="6887" y="952"/>
                  <a:pt x="6202" y="1037"/>
                  <a:pt x="5541" y="1139"/>
                </a:cubicBezTo>
                <a:cubicBezTo>
                  <a:pt x="4983" y="1224"/>
                  <a:pt x="4907" y="1309"/>
                  <a:pt x="4931" y="1682"/>
                </a:cubicBezTo>
                <a:cubicBezTo>
                  <a:pt x="4983" y="2073"/>
                  <a:pt x="5031" y="2428"/>
                  <a:pt x="5110" y="28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3" name="Google Shape;2293;p40"/>
          <p:cNvSpPr/>
          <p:nvPr/>
        </p:nvSpPr>
        <p:spPr>
          <a:xfrm>
            <a:off x="5825866" y="1735337"/>
            <a:ext cx="105997" cy="119232"/>
          </a:xfrm>
          <a:custGeom>
            <a:rect b="b" l="l" r="r" t="t"/>
            <a:pathLst>
              <a:path extrusionOk="0" h="21600" w="21577">
                <a:moveTo>
                  <a:pt x="18" y="10016"/>
                </a:moveTo>
                <a:cubicBezTo>
                  <a:pt x="18" y="7550"/>
                  <a:pt x="-23" y="5088"/>
                  <a:pt x="18" y="2622"/>
                </a:cubicBezTo>
                <a:cubicBezTo>
                  <a:pt x="18" y="1081"/>
                  <a:pt x="670" y="465"/>
                  <a:pt x="2397" y="386"/>
                </a:cubicBezTo>
                <a:cubicBezTo>
                  <a:pt x="5686" y="271"/>
                  <a:pt x="9021" y="193"/>
                  <a:pt x="12352" y="115"/>
                </a:cubicBezTo>
                <a:cubicBezTo>
                  <a:pt x="14172" y="37"/>
                  <a:pt x="15946" y="37"/>
                  <a:pt x="17719" y="0"/>
                </a:cubicBezTo>
                <a:cubicBezTo>
                  <a:pt x="18324" y="0"/>
                  <a:pt x="18888" y="37"/>
                  <a:pt x="19452" y="193"/>
                </a:cubicBezTo>
                <a:cubicBezTo>
                  <a:pt x="20403" y="423"/>
                  <a:pt x="20708" y="810"/>
                  <a:pt x="20708" y="1693"/>
                </a:cubicBezTo>
                <a:cubicBezTo>
                  <a:pt x="20838" y="5272"/>
                  <a:pt x="20967" y="8856"/>
                  <a:pt x="21143" y="12436"/>
                </a:cubicBezTo>
                <a:cubicBezTo>
                  <a:pt x="21231" y="14552"/>
                  <a:pt x="21448" y="16673"/>
                  <a:pt x="21577" y="18789"/>
                </a:cubicBezTo>
                <a:cubicBezTo>
                  <a:pt x="21577" y="19369"/>
                  <a:pt x="21489" y="19981"/>
                  <a:pt x="21318" y="20523"/>
                </a:cubicBezTo>
                <a:cubicBezTo>
                  <a:pt x="21277" y="20753"/>
                  <a:pt x="21189" y="20910"/>
                  <a:pt x="20972" y="21062"/>
                </a:cubicBezTo>
                <a:cubicBezTo>
                  <a:pt x="20801" y="21214"/>
                  <a:pt x="20538" y="21292"/>
                  <a:pt x="20320" y="21292"/>
                </a:cubicBezTo>
                <a:cubicBezTo>
                  <a:pt x="18981" y="21407"/>
                  <a:pt x="17595" y="21600"/>
                  <a:pt x="16297" y="21600"/>
                </a:cubicBezTo>
                <a:cubicBezTo>
                  <a:pt x="12228" y="21600"/>
                  <a:pt x="8158" y="21522"/>
                  <a:pt x="4135" y="21448"/>
                </a:cubicBezTo>
                <a:cubicBezTo>
                  <a:pt x="3530" y="21411"/>
                  <a:pt x="2966" y="21370"/>
                  <a:pt x="2402" y="21218"/>
                </a:cubicBezTo>
                <a:cubicBezTo>
                  <a:pt x="1404" y="20988"/>
                  <a:pt x="758" y="20487"/>
                  <a:pt x="499" y="19484"/>
                </a:cubicBezTo>
                <a:cubicBezTo>
                  <a:pt x="153" y="18292"/>
                  <a:pt x="111" y="17096"/>
                  <a:pt x="153" y="15863"/>
                </a:cubicBezTo>
                <a:cubicBezTo>
                  <a:pt x="194" y="13899"/>
                  <a:pt x="153" y="11975"/>
                  <a:pt x="153" y="10011"/>
                </a:cubicBezTo>
                <a:lnTo>
                  <a:pt x="24" y="10011"/>
                </a:lnTo>
                <a:close/>
                <a:moveTo>
                  <a:pt x="2526" y="2158"/>
                </a:moveTo>
                <a:cubicBezTo>
                  <a:pt x="2785" y="7665"/>
                  <a:pt x="3044" y="13093"/>
                  <a:pt x="3307" y="18600"/>
                </a:cubicBezTo>
                <a:lnTo>
                  <a:pt x="18412" y="18600"/>
                </a:lnTo>
                <a:lnTo>
                  <a:pt x="18412" y="2618"/>
                </a:lnTo>
                <a:cubicBezTo>
                  <a:pt x="13132" y="2116"/>
                  <a:pt x="7935" y="2231"/>
                  <a:pt x="2526" y="21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4" name="Google Shape;2294;p40"/>
          <p:cNvSpPr/>
          <p:nvPr/>
        </p:nvSpPr>
        <p:spPr>
          <a:xfrm>
            <a:off x="5851458" y="1794239"/>
            <a:ext cx="49328" cy="15498"/>
          </a:xfrm>
          <a:custGeom>
            <a:rect b="b" l="l" r="r" t="t"/>
            <a:pathLst>
              <a:path extrusionOk="0" h="21600" w="21517">
                <a:moveTo>
                  <a:pt x="10113" y="21600"/>
                </a:moveTo>
                <a:lnTo>
                  <a:pt x="3899" y="21600"/>
                </a:lnTo>
                <a:cubicBezTo>
                  <a:pt x="1484" y="20999"/>
                  <a:pt x="0" y="17464"/>
                  <a:pt x="0" y="11843"/>
                </a:cubicBezTo>
                <a:cubicBezTo>
                  <a:pt x="0" y="6505"/>
                  <a:pt x="1296" y="2687"/>
                  <a:pt x="3611" y="2369"/>
                </a:cubicBezTo>
                <a:cubicBezTo>
                  <a:pt x="7787" y="1485"/>
                  <a:pt x="11952" y="601"/>
                  <a:pt x="16128" y="0"/>
                </a:cubicBezTo>
                <a:cubicBezTo>
                  <a:pt x="17058" y="0"/>
                  <a:pt x="17978" y="283"/>
                  <a:pt x="18820" y="884"/>
                </a:cubicBezTo>
                <a:cubicBezTo>
                  <a:pt x="20492" y="2050"/>
                  <a:pt x="21511" y="5621"/>
                  <a:pt x="21511" y="10040"/>
                </a:cubicBezTo>
                <a:cubicBezTo>
                  <a:pt x="21600" y="14494"/>
                  <a:pt x="20581" y="18630"/>
                  <a:pt x="18820" y="20115"/>
                </a:cubicBezTo>
                <a:cubicBezTo>
                  <a:pt x="17801" y="20716"/>
                  <a:pt x="16682" y="21282"/>
                  <a:pt x="15574" y="21282"/>
                </a:cubicBezTo>
                <a:cubicBezTo>
                  <a:pt x="13724" y="21565"/>
                  <a:pt x="11963" y="21282"/>
                  <a:pt x="10102" y="21282"/>
                </a:cubicBezTo>
                <a:lnTo>
                  <a:pt x="10102" y="21565"/>
                </a:lnTo>
                <a:lnTo>
                  <a:pt x="10102" y="215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5" name="Google Shape;2295;p40"/>
          <p:cNvSpPr/>
          <p:nvPr/>
        </p:nvSpPr>
        <p:spPr>
          <a:xfrm>
            <a:off x="5850580" y="1758324"/>
            <a:ext cx="50841" cy="14441"/>
          </a:xfrm>
          <a:custGeom>
            <a:rect b="b" l="l" r="r" t="t"/>
            <a:pathLst>
              <a:path extrusionOk="0" h="21315" w="21520">
                <a:moveTo>
                  <a:pt x="10811" y="599"/>
                </a:moveTo>
                <a:lnTo>
                  <a:pt x="17563" y="599"/>
                </a:lnTo>
                <a:cubicBezTo>
                  <a:pt x="19993" y="898"/>
                  <a:pt x="21520" y="4979"/>
                  <a:pt x="21520" y="11268"/>
                </a:cubicBezTo>
                <a:cubicBezTo>
                  <a:pt x="21434" y="17220"/>
                  <a:pt x="19810" y="21600"/>
                  <a:pt x="17381" y="21301"/>
                </a:cubicBezTo>
                <a:cubicBezTo>
                  <a:pt x="12790" y="20664"/>
                  <a:pt x="8382" y="20365"/>
                  <a:pt x="3791" y="19429"/>
                </a:cubicBezTo>
                <a:cubicBezTo>
                  <a:pt x="3253" y="19429"/>
                  <a:pt x="2887" y="19129"/>
                  <a:pt x="2350" y="18792"/>
                </a:cubicBezTo>
                <a:cubicBezTo>
                  <a:pt x="726" y="17220"/>
                  <a:pt x="-80" y="13477"/>
                  <a:pt x="6" y="8460"/>
                </a:cubicBezTo>
                <a:cubicBezTo>
                  <a:pt x="189" y="3744"/>
                  <a:pt x="995" y="936"/>
                  <a:pt x="2705" y="299"/>
                </a:cubicBezTo>
                <a:cubicBezTo>
                  <a:pt x="4500" y="0"/>
                  <a:pt x="6210" y="0"/>
                  <a:pt x="8016" y="0"/>
                </a:cubicBezTo>
                <a:cubicBezTo>
                  <a:pt x="9005" y="636"/>
                  <a:pt x="9908" y="636"/>
                  <a:pt x="10811" y="636"/>
                </a:cubicBezTo>
                <a:lnTo>
                  <a:pt x="10811" y="6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6" name="Google Shape;2296;p40"/>
          <p:cNvSpPr/>
          <p:nvPr/>
        </p:nvSpPr>
        <p:spPr>
          <a:xfrm>
            <a:off x="5860979" y="1817277"/>
            <a:ext cx="35533" cy="11181"/>
          </a:xfrm>
          <a:custGeom>
            <a:rect b="b" l="l" r="r" t="t"/>
            <a:pathLst>
              <a:path extrusionOk="0" h="21502" w="21088">
                <a:moveTo>
                  <a:pt x="10139" y="682"/>
                </a:moveTo>
                <a:cubicBezTo>
                  <a:pt x="12039" y="682"/>
                  <a:pt x="14045" y="292"/>
                  <a:pt x="15946" y="682"/>
                </a:cubicBezTo>
                <a:cubicBezTo>
                  <a:pt x="17077" y="1072"/>
                  <a:pt x="18223" y="1511"/>
                  <a:pt x="19234" y="3120"/>
                </a:cubicBezTo>
                <a:cubicBezTo>
                  <a:pt x="20501" y="4339"/>
                  <a:pt x="21376" y="8435"/>
                  <a:pt x="20999" y="12092"/>
                </a:cubicBezTo>
                <a:cubicBezTo>
                  <a:pt x="20742" y="15358"/>
                  <a:pt x="19611" y="17796"/>
                  <a:pt x="18721" y="20673"/>
                </a:cubicBezTo>
                <a:cubicBezTo>
                  <a:pt x="18344" y="21502"/>
                  <a:pt x="17831" y="21502"/>
                  <a:pt x="17454" y="21502"/>
                </a:cubicBezTo>
                <a:cubicBezTo>
                  <a:pt x="12537" y="20673"/>
                  <a:pt x="7725" y="20283"/>
                  <a:pt x="2808" y="19064"/>
                </a:cubicBezTo>
                <a:cubicBezTo>
                  <a:pt x="1043" y="18674"/>
                  <a:pt x="153" y="14968"/>
                  <a:pt x="32" y="10093"/>
                </a:cubicBezTo>
                <a:cubicBezTo>
                  <a:pt x="-224" y="4778"/>
                  <a:pt x="1043" y="1121"/>
                  <a:pt x="3064" y="292"/>
                </a:cubicBezTo>
                <a:cubicBezTo>
                  <a:pt x="3818" y="-98"/>
                  <a:pt x="4331" y="-98"/>
                  <a:pt x="5085" y="292"/>
                </a:cubicBezTo>
                <a:cubicBezTo>
                  <a:pt x="5975" y="292"/>
                  <a:pt x="6850" y="682"/>
                  <a:pt x="7861" y="682"/>
                </a:cubicBezTo>
                <a:cubicBezTo>
                  <a:pt x="8494" y="682"/>
                  <a:pt x="9249" y="682"/>
                  <a:pt x="10139" y="682"/>
                </a:cubicBezTo>
                <a:lnTo>
                  <a:pt x="10139" y="68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7" name="Google Shape;2297;p40"/>
          <p:cNvSpPr/>
          <p:nvPr/>
        </p:nvSpPr>
        <p:spPr>
          <a:xfrm>
            <a:off x="5864167" y="1778949"/>
            <a:ext cx="19422" cy="11136"/>
          </a:xfrm>
          <a:custGeom>
            <a:rect b="b" l="l" r="r" t="t"/>
            <a:pathLst>
              <a:path extrusionOk="0" h="21312" w="20997">
                <a:moveTo>
                  <a:pt x="10406" y="0"/>
                </a:moveTo>
                <a:cubicBezTo>
                  <a:pt x="17304" y="0"/>
                  <a:pt x="20766" y="3259"/>
                  <a:pt x="20986" y="9389"/>
                </a:cubicBezTo>
                <a:cubicBezTo>
                  <a:pt x="21206" y="15081"/>
                  <a:pt x="17991" y="20384"/>
                  <a:pt x="12714" y="21211"/>
                </a:cubicBezTo>
                <a:cubicBezTo>
                  <a:pt x="9499" y="21600"/>
                  <a:pt x="6504" y="20822"/>
                  <a:pt x="3756" y="19605"/>
                </a:cubicBezTo>
                <a:cubicBezTo>
                  <a:pt x="1447" y="18778"/>
                  <a:pt x="-394" y="15130"/>
                  <a:pt x="73" y="10654"/>
                </a:cubicBezTo>
                <a:cubicBezTo>
                  <a:pt x="540" y="7005"/>
                  <a:pt x="2134" y="3746"/>
                  <a:pt x="3975" y="2092"/>
                </a:cubicBezTo>
                <a:cubicBezTo>
                  <a:pt x="6037" y="486"/>
                  <a:pt x="8812" y="486"/>
                  <a:pt x="10406" y="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8" name="Google Shape;2298;p40"/>
          <p:cNvSpPr/>
          <p:nvPr/>
        </p:nvSpPr>
        <p:spPr>
          <a:xfrm>
            <a:off x="6067574" y="1647900"/>
            <a:ext cx="278652" cy="229337"/>
          </a:xfrm>
          <a:custGeom>
            <a:rect b="b" l="l" r="r" t="t"/>
            <a:pathLst>
              <a:path extrusionOk="0" h="21103" w="21530">
                <a:moveTo>
                  <a:pt x="21530" y="3627"/>
                </a:moveTo>
                <a:cubicBezTo>
                  <a:pt x="21465" y="4840"/>
                  <a:pt x="21053" y="5857"/>
                  <a:pt x="20199" y="6562"/>
                </a:cubicBezTo>
                <a:cubicBezTo>
                  <a:pt x="19872" y="6836"/>
                  <a:pt x="19509" y="7072"/>
                  <a:pt x="19165" y="7247"/>
                </a:cubicBezTo>
                <a:cubicBezTo>
                  <a:pt x="18278" y="7736"/>
                  <a:pt x="17391" y="8206"/>
                  <a:pt x="16488" y="8636"/>
                </a:cubicBezTo>
                <a:cubicBezTo>
                  <a:pt x="16225" y="8774"/>
                  <a:pt x="15913" y="8811"/>
                  <a:pt x="15650" y="8930"/>
                </a:cubicBezTo>
                <a:cubicBezTo>
                  <a:pt x="15403" y="9047"/>
                  <a:pt x="15173" y="9204"/>
                  <a:pt x="14959" y="9381"/>
                </a:cubicBezTo>
                <a:cubicBezTo>
                  <a:pt x="11904" y="12238"/>
                  <a:pt x="8864" y="15094"/>
                  <a:pt x="5810" y="17971"/>
                </a:cubicBezTo>
                <a:cubicBezTo>
                  <a:pt x="5645" y="18128"/>
                  <a:pt x="5513" y="18303"/>
                  <a:pt x="5366" y="18500"/>
                </a:cubicBezTo>
                <a:cubicBezTo>
                  <a:pt x="4972" y="19105"/>
                  <a:pt x="4446" y="19418"/>
                  <a:pt x="3806" y="19224"/>
                </a:cubicBezTo>
                <a:cubicBezTo>
                  <a:pt x="3149" y="19028"/>
                  <a:pt x="2705" y="19341"/>
                  <a:pt x="2279" y="19869"/>
                </a:cubicBezTo>
                <a:cubicBezTo>
                  <a:pt x="1918" y="20320"/>
                  <a:pt x="1508" y="20769"/>
                  <a:pt x="998" y="20984"/>
                </a:cubicBezTo>
                <a:cubicBezTo>
                  <a:pt x="701" y="21101"/>
                  <a:pt x="389" y="21218"/>
                  <a:pt x="126" y="20886"/>
                </a:cubicBezTo>
                <a:cubicBezTo>
                  <a:pt x="-70" y="20652"/>
                  <a:pt x="-39" y="20220"/>
                  <a:pt x="224" y="19811"/>
                </a:cubicBezTo>
                <a:cubicBezTo>
                  <a:pt x="487" y="19381"/>
                  <a:pt x="784" y="18969"/>
                  <a:pt x="1096" y="18598"/>
                </a:cubicBezTo>
                <a:cubicBezTo>
                  <a:pt x="1457" y="18186"/>
                  <a:pt x="1704" y="17756"/>
                  <a:pt x="1736" y="17151"/>
                </a:cubicBezTo>
                <a:cubicBezTo>
                  <a:pt x="1769" y="16976"/>
                  <a:pt x="1785" y="16798"/>
                  <a:pt x="1818" y="16623"/>
                </a:cubicBezTo>
                <a:cubicBezTo>
                  <a:pt x="1900" y="16017"/>
                  <a:pt x="2163" y="15606"/>
                  <a:pt x="2589" y="15213"/>
                </a:cubicBezTo>
                <a:cubicBezTo>
                  <a:pt x="3427" y="14451"/>
                  <a:pt x="4216" y="13570"/>
                  <a:pt x="5037" y="12747"/>
                </a:cubicBezTo>
                <a:cubicBezTo>
                  <a:pt x="7566" y="10223"/>
                  <a:pt x="10212" y="7836"/>
                  <a:pt x="12971" y="5684"/>
                </a:cubicBezTo>
                <a:cubicBezTo>
                  <a:pt x="13268" y="5450"/>
                  <a:pt x="13546" y="5155"/>
                  <a:pt x="13776" y="4823"/>
                </a:cubicBezTo>
                <a:cubicBezTo>
                  <a:pt x="14400" y="3905"/>
                  <a:pt x="15008" y="2965"/>
                  <a:pt x="15682" y="2084"/>
                </a:cubicBezTo>
                <a:cubicBezTo>
                  <a:pt x="16355" y="1165"/>
                  <a:pt x="17159" y="481"/>
                  <a:pt x="18178" y="146"/>
                </a:cubicBezTo>
                <a:cubicBezTo>
                  <a:pt x="19821" y="-382"/>
                  <a:pt x="20839" y="576"/>
                  <a:pt x="21349" y="2182"/>
                </a:cubicBezTo>
                <a:cubicBezTo>
                  <a:pt x="21414" y="2437"/>
                  <a:pt x="21481" y="2692"/>
                  <a:pt x="21514" y="2944"/>
                </a:cubicBezTo>
                <a:cubicBezTo>
                  <a:pt x="21514" y="3199"/>
                  <a:pt x="21514" y="3414"/>
                  <a:pt x="21530" y="3629"/>
                </a:cubicBezTo>
                <a:close/>
                <a:moveTo>
                  <a:pt x="13693" y="6366"/>
                </a:moveTo>
                <a:cubicBezTo>
                  <a:pt x="13595" y="6425"/>
                  <a:pt x="13578" y="6443"/>
                  <a:pt x="13546" y="6464"/>
                </a:cubicBezTo>
                <a:cubicBezTo>
                  <a:pt x="10524" y="8989"/>
                  <a:pt x="7551" y="11590"/>
                  <a:pt x="4740" y="14409"/>
                </a:cubicBezTo>
                <a:cubicBezTo>
                  <a:pt x="4214" y="14937"/>
                  <a:pt x="3706" y="15524"/>
                  <a:pt x="3098" y="15954"/>
                </a:cubicBezTo>
                <a:cubicBezTo>
                  <a:pt x="2687" y="16249"/>
                  <a:pt x="2523" y="16599"/>
                  <a:pt x="2507" y="17109"/>
                </a:cubicBezTo>
                <a:cubicBezTo>
                  <a:pt x="2507" y="17226"/>
                  <a:pt x="2491" y="17305"/>
                  <a:pt x="2491" y="17422"/>
                </a:cubicBezTo>
                <a:cubicBezTo>
                  <a:pt x="2491" y="18165"/>
                  <a:pt x="2244" y="18733"/>
                  <a:pt x="1785" y="19222"/>
                </a:cubicBezTo>
                <a:cubicBezTo>
                  <a:pt x="1669" y="19339"/>
                  <a:pt x="1555" y="19495"/>
                  <a:pt x="1439" y="19633"/>
                </a:cubicBezTo>
                <a:lnTo>
                  <a:pt x="1504" y="19710"/>
                </a:lnTo>
                <a:cubicBezTo>
                  <a:pt x="1651" y="19535"/>
                  <a:pt x="1800" y="19378"/>
                  <a:pt x="1932" y="19201"/>
                </a:cubicBezTo>
                <a:cubicBezTo>
                  <a:pt x="2424" y="18595"/>
                  <a:pt x="2966" y="18203"/>
                  <a:pt x="3706" y="18418"/>
                </a:cubicBezTo>
                <a:cubicBezTo>
                  <a:pt x="3755" y="18436"/>
                  <a:pt x="3822" y="18418"/>
                  <a:pt x="3871" y="18436"/>
                </a:cubicBezTo>
                <a:cubicBezTo>
                  <a:pt x="4150" y="18514"/>
                  <a:pt x="4363" y="18418"/>
                  <a:pt x="4479" y="18084"/>
                </a:cubicBezTo>
                <a:cubicBezTo>
                  <a:pt x="4381" y="17868"/>
                  <a:pt x="4250" y="17653"/>
                  <a:pt x="4183" y="17438"/>
                </a:cubicBezTo>
                <a:cubicBezTo>
                  <a:pt x="4167" y="17340"/>
                  <a:pt x="4150" y="17263"/>
                  <a:pt x="4167" y="17165"/>
                </a:cubicBezTo>
                <a:cubicBezTo>
                  <a:pt x="4183" y="17067"/>
                  <a:pt x="4201" y="16990"/>
                  <a:pt x="4250" y="16910"/>
                </a:cubicBezTo>
                <a:cubicBezTo>
                  <a:pt x="4365" y="16735"/>
                  <a:pt x="4546" y="16833"/>
                  <a:pt x="4693" y="16969"/>
                </a:cubicBezTo>
                <a:cubicBezTo>
                  <a:pt x="4840" y="17106"/>
                  <a:pt x="4972" y="17263"/>
                  <a:pt x="5121" y="17438"/>
                </a:cubicBezTo>
                <a:lnTo>
                  <a:pt x="5549" y="17008"/>
                </a:lnTo>
                <a:cubicBezTo>
                  <a:pt x="5417" y="16812"/>
                  <a:pt x="5302" y="16637"/>
                  <a:pt x="5188" y="16422"/>
                </a:cubicBezTo>
                <a:cubicBezTo>
                  <a:pt x="5090" y="16225"/>
                  <a:pt x="5090" y="16010"/>
                  <a:pt x="5252" y="15854"/>
                </a:cubicBezTo>
                <a:cubicBezTo>
                  <a:pt x="5415" y="15697"/>
                  <a:pt x="5598" y="15755"/>
                  <a:pt x="5729" y="15931"/>
                </a:cubicBezTo>
                <a:cubicBezTo>
                  <a:pt x="5845" y="16087"/>
                  <a:pt x="5959" y="16263"/>
                  <a:pt x="6090" y="16459"/>
                </a:cubicBezTo>
                <a:lnTo>
                  <a:pt x="6550" y="16048"/>
                </a:lnTo>
                <a:cubicBezTo>
                  <a:pt x="6434" y="15872"/>
                  <a:pt x="6320" y="15734"/>
                  <a:pt x="6222" y="15578"/>
                </a:cubicBezTo>
                <a:cubicBezTo>
                  <a:pt x="6057" y="15304"/>
                  <a:pt x="6057" y="15010"/>
                  <a:pt x="6238" y="14874"/>
                </a:cubicBezTo>
                <a:cubicBezTo>
                  <a:pt x="6418" y="14718"/>
                  <a:pt x="6681" y="14816"/>
                  <a:pt x="6828" y="15108"/>
                </a:cubicBezTo>
                <a:cubicBezTo>
                  <a:pt x="6911" y="15246"/>
                  <a:pt x="6960" y="15403"/>
                  <a:pt x="7042" y="15597"/>
                </a:cubicBezTo>
                <a:lnTo>
                  <a:pt x="7666" y="15010"/>
                </a:lnTo>
                <a:cubicBezTo>
                  <a:pt x="7519" y="14776"/>
                  <a:pt x="7354" y="14580"/>
                  <a:pt x="7239" y="14325"/>
                </a:cubicBezTo>
                <a:cubicBezTo>
                  <a:pt x="7205" y="14248"/>
                  <a:pt x="7205" y="14168"/>
                  <a:pt x="7205" y="14091"/>
                </a:cubicBezTo>
                <a:cubicBezTo>
                  <a:pt x="7205" y="14014"/>
                  <a:pt x="7221" y="13935"/>
                  <a:pt x="7254" y="13857"/>
                </a:cubicBezTo>
                <a:cubicBezTo>
                  <a:pt x="7352" y="13661"/>
                  <a:pt x="7551" y="13661"/>
                  <a:pt x="7698" y="13818"/>
                </a:cubicBezTo>
                <a:cubicBezTo>
                  <a:pt x="7796" y="13935"/>
                  <a:pt x="7912" y="14073"/>
                  <a:pt x="7994" y="14208"/>
                </a:cubicBezTo>
                <a:cubicBezTo>
                  <a:pt x="8059" y="14306"/>
                  <a:pt x="8126" y="14404"/>
                  <a:pt x="8208" y="14540"/>
                </a:cubicBezTo>
                <a:lnTo>
                  <a:pt x="8848" y="13914"/>
                </a:lnTo>
                <a:cubicBezTo>
                  <a:pt x="8716" y="13699"/>
                  <a:pt x="8601" y="13484"/>
                  <a:pt x="8487" y="13229"/>
                </a:cubicBezTo>
                <a:cubicBezTo>
                  <a:pt x="8404" y="13032"/>
                  <a:pt x="8404" y="12799"/>
                  <a:pt x="8585" y="12661"/>
                </a:cubicBezTo>
                <a:cubicBezTo>
                  <a:pt x="8781" y="12523"/>
                  <a:pt x="8930" y="12642"/>
                  <a:pt x="9028" y="12836"/>
                </a:cubicBezTo>
                <a:cubicBezTo>
                  <a:pt x="9127" y="13032"/>
                  <a:pt x="9225" y="13208"/>
                  <a:pt x="9325" y="13441"/>
                </a:cubicBezTo>
                <a:lnTo>
                  <a:pt x="9965" y="12836"/>
                </a:lnTo>
                <a:cubicBezTo>
                  <a:pt x="9833" y="12640"/>
                  <a:pt x="9717" y="12446"/>
                  <a:pt x="9603" y="12231"/>
                </a:cubicBezTo>
                <a:cubicBezTo>
                  <a:pt x="9554" y="12132"/>
                  <a:pt x="9539" y="12016"/>
                  <a:pt x="9570" y="11899"/>
                </a:cubicBezTo>
                <a:cubicBezTo>
                  <a:pt x="9602" y="11782"/>
                  <a:pt x="9653" y="11702"/>
                  <a:pt x="9735" y="11625"/>
                </a:cubicBezTo>
                <a:cubicBezTo>
                  <a:pt x="9900" y="11508"/>
                  <a:pt x="10096" y="11586"/>
                  <a:pt x="10212" y="11822"/>
                </a:cubicBezTo>
                <a:cubicBezTo>
                  <a:pt x="10294" y="11978"/>
                  <a:pt x="10359" y="12175"/>
                  <a:pt x="10442" y="12369"/>
                </a:cubicBezTo>
                <a:lnTo>
                  <a:pt x="11081" y="11763"/>
                </a:lnTo>
                <a:cubicBezTo>
                  <a:pt x="10950" y="11588"/>
                  <a:pt x="10818" y="11410"/>
                  <a:pt x="10703" y="11216"/>
                </a:cubicBezTo>
                <a:cubicBezTo>
                  <a:pt x="10571" y="10982"/>
                  <a:pt x="10604" y="10669"/>
                  <a:pt x="10752" y="10531"/>
                </a:cubicBezTo>
                <a:cubicBezTo>
                  <a:pt x="10916" y="10393"/>
                  <a:pt x="11113" y="10473"/>
                  <a:pt x="11278" y="10728"/>
                </a:cubicBezTo>
                <a:cubicBezTo>
                  <a:pt x="11376" y="10903"/>
                  <a:pt x="11474" y="11081"/>
                  <a:pt x="11574" y="11275"/>
                </a:cubicBezTo>
                <a:lnTo>
                  <a:pt x="12182" y="10688"/>
                </a:lnTo>
                <a:cubicBezTo>
                  <a:pt x="12051" y="10531"/>
                  <a:pt x="11953" y="10414"/>
                  <a:pt x="11837" y="10277"/>
                </a:cubicBezTo>
                <a:cubicBezTo>
                  <a:pt x="11656" y="10043"/>
                  <a:pt x="11641" y="9730"/>
                  <a:pt x="11788" y="9573"/>
                </a:cubicBezTo>
                <a:cubicBezTo>
                  <a:pt x="11953" y="9377"/>
                  <a:pt x="12231" y="9456"/>
                  <a:pt x="12412" y="9711"/>
                </a:cubicBezTo>
                <a:cubicBezTo>
                  <a:pt x="12510" y="9849"/>
                  <a:pt x="12592" y="10005"/>
                  <a:pt x="12708" y="10199"/>
                </a:cubicBezTo>
                <a:lnTo>
                  <a:pt x="13381" y="9573"/>
                </a:lnTo>
                <a:cubicBezTo>
                  <a:pt x="13283" y="9496"/>
                  <a:pt x="13234" y="9435"/>
                  <a:pt x="13185" y="9377"/>
                </a:cubicBezTo>
                <a:cubicBezTo>
                  <a:pt x="13136" y="9337"/>
                  <a:pt x="13069" y="9260"/>
                  <a:pt x="13020" y="9201"/>
                </a:cubicBezTo>
                <a:cubicBezTo>
                  <a:pt x="12855" y="8968"/>
                  <a:pt x="12840" y="8692"/>
                  <a:pt x="12987" y="8535"/>
                </a:cubicBezTo>
                <a:cubicBezTo>
                  <a:pt x="13152" y="8379"/>
                  <a:pt x="13366" y="8437"/>
                  <a:pt x="13529" y="8692"/>
                </a:cubicBezTo>
                <a:cubicBezTo>
                  <a:pt x="13627" y="8848"/>
                  <a:pt x="13693" y="9005"/>
                  <a:pt x="13792" y="9220"/>
                </a:cubicBezTo>
                <a:lnTo>
                  <a:pt x="14745" y="8280"/>
                </a:lnTo>
                <a:lnTo>
                  <a:pt x="13693" y="6364"/>
                </a:lnTo>
                <a:close/>
                <a:moveTo>
                  <a:pt x="15648" y="7932"/>
                </a:moveTo>
                <a:cubicBezTo>
                  <a:pt x="16520" y="7091"/>
                  <a:pt x="17587" y="6738"/>
                  <a:pt x="18621" y="6249"/>
                </a:cubicBezTo>
                <a:cubicBezTo>
                  <a:pt x="18967" y="6074"/>
                  <a:pt x="19295" y="5878"/>
                  <a:pt x="19591" y="5644"/>
                </a:cubicBezTo>
                <a:cubicBezTo>
                  <a:pt x="20625" y="4821"/>
                  <a:pt x="20955" y="3451"/>
                  <a:pt x="20413" y="2121"/>
                </a:cubicBezTo>
                <a:cubicBezTo>
                  <a:pt x="20035" y="1203"/>
                  <a:pt x="19511" y="890"/>
                  <a:pt x="18639" y="1046"/>
                </a:cubicBezTo>
                <a:cubicBezTo>
                  <a:pt x="17719" y="1221"/>
                  <a:pt x="16996" y="1808"/>
                  <a:pt x="16388" y="2612"/>
                </a:cubicBezTo>
                <a:cubicBezTo>
                  <a:pt x="15880" y="3278"/>
                  <a:pt x="15419" y="3942"/>
                  <a:pt x="14942" y="4627"/>
                </a:cubicBezTo>
                <a:cubicBezTo>
                  <a:pt x="14712" y="4959"/>
                  <a:pt x="14433" y="5272"/>
                  <a:pt x="14235" y="5567"/>
                </a:cubicBezTo>
                <a:cubicBezTo>
                  <a:pt x="14679" y="6329"/>
                  <a:pt x="15138" y="7093"/>
                  <a:pt x="15648" y="7935"/>
                </a:cubicBezTo>
                <a:lnTo>
                  <a:pt x="15648" y="79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9" name="Google Shape;2299;p40"/>
          <p:cNvSpPr/>
          <p:nvPr/>
        </p:nvSpPr>
        <p:spPr>
          <a:xfrm>
            <a:off x="6443439" y="1642873"/>
            <a:ext cx="300812" cy="240423"/>
          </a:xfrm>
          <a:custGeom>
            <a:rect b="b" l="l" r="r" t="t"/>
            <a:pathLst>
              <a:path extrusionOk="0" h="21582" w="21552">
                <a:moveTo>
                  <a:pt x="21459" y="11699"/>
                </a:moveTo>
                <a:cubicBezTo>
                  <a:pt x="21474" y="9619"/>
                  <a:pt x="21428" y="7786"/>
                  <a:pt x="21306" y="6126"/>
                </a:cubicBezTo>
                <a:cubicBezTo>
                  <a:pt x="21153" y="3799"/>
                  <a:pt x="20104" y="2501"/>
                  <a:pt x="18306" y="2406"/>
                </a:cubicBezTo>
                <a:cubicBezTo>
                  <a:pt x="17543" y="2367"/>
                  <a:pt x="16768" y="2387"/>
                  <a:pt x="16006" y="2424"/>
                </a:cubicBezTo>
                <a:cubicBezTo>
                  <a:pt x="15671" y="2442"/>
                  <a:pt x="15305" y="2463"/>
                  <a:pt x="14970" y="2463"/>
                </a:cubicBezTo>
                <a:lnTo>
                  <a:pt x="14604" y="2463"/>
                </a:lnTo>
                <a:cubicBezTo>
                  <a:pt x="14573" y="2328"/>
                  <a:pt x="14528" y="2196"/>
                  <a:pt x="14497" y="2043"/>
                </a:cubicBezTo>
                <a:cubicBezTo>
                  <a:pt x="14406" y="1699"/>
                  <a:pt x="14315" y="1375"/>
                  <a:pt x="14222" y="1070"/>
                </a:cubicBezTo>
                <a:cubicBezTo>
                  <a:pt x="14009" y="326"/>
                  <a:pt x="13582" y="-18"/>
                  <a:pt x="12974" y="0"/>
                </a:cubicBezTo>
                <a:cubicBezTo>
                  <a:pt x="12410" y="18"/>
                  <a:pt x="11831" y="39"/>
                  <a:pt x="11283" y="39"/>
                </a:cubicBezTo>
                <a:cubicBezTo>
                  <a:pt x="10446" y="57"/>
                  <a:pt x="9562" y="78"/>
                  <a:pt x="8694" y="114"/>
                </a:cubicBezTo>
                <a:cubicBezTo>
                  <a:pt x="7886" y="153"/>
                  <a:pt x="7719" y="438"/>
                  <a:pt x="7551" y="1373"/>
                </a:cubicBezTo>
                <a:lnTo>
                  <a:pt x="7338" y="2574"/>
                </a:lnTo>
                <a:lnTo>
                  <a:pt x="5708" y="2574"/>
                </a:lnTo>
                <a:cubicBezTo>
                  <a:pt x="5115" y="2574"/>
                  <a:pt x="4489" y="2574"/>
                  <a:pt x="3881" y="2613"/>
                </a:cubicBezTo>
                <a:cubicBezTo>
                  <a:pt x="3149" y="2652"/>
                  <a:pt x="2418" y="2862"/>
                  <a:pt x="1733" y="3224"/>
                </a:cubicBezTo>
                <a:cubicBezTo>
                  <a:pt x="775" y="3739"/>
                  <a:pt x="301" y="4578"/>
                  <a:pt x="270" y="5800"/>
                </a:cubicBezTo>
                <a:cubicBezTo>
                  <a:pt x="256" y="6621"/>
                  <a:pt x="225" y="7481"/>
                  <a:pt x="194" y="8281"/>
                </a:cubicBezTo>
                <a:cubicBezTo>
                  <a:pt x="163" y="8988"/>
                  <a:pt x="149" y="9713"/>
                  <a:pt x="134" y="10438"/>
                </a:cubicBezTo>
                <a:cubicBezTo>
                  <a:pt x="119" y="10818"/>
                  <a:pt x="119" y="11220"/>
                  <a:pt x="119" y="11603"/>
                </a:cubicBezTo>
                <a:cubicBezTo>
                  <a:pt x="119" y="12271"/>
                  <a:pt x="119" y="12957"/>
                  <a:pt x="74" y="13625"/>
                </a:cubicBezTo>
                <a:cubicBezTo>
                  <a:pt x="-48" y="15324"/>
                  <a:pt x="-17" y="16698"/>
                  <a:pt x="150" y="17918"/>
                </a:cubicBezTo>
                <a:cubicBezTo>
                  <a:pt x="303" y="19026"/>
                  <a:pt x="729" y="19922"/>
                  <a:pt x="1353" y="20513"/>
                </a:cubicBezTo>
                <a:cubicBezTo>
                  <a:pt x="1932" y="21067"/>
                  <a:pt x="2632" y="21372"/>
                  <a:pt x="3349" y="21409"/>
                </a:cubicBezTo>
                <a:cubicBezTo>
                  <a:pt x="3730" y="21427"/>
                  <a:pt x="4112" y="21447"/>
                  <a:pt x="4492" y="21447"/>
                </a:cubicBezTo>
                <a:cubicBezTo>
                  <a:pt x="5437" y="21486"/>
                  <a:pt x="6396" y="21523"/>
                  <a:pt x="7356" y="21543"/>
                </a:cubicBezTo>
                <a:cubicBezTo>
                  <a:pt x="9382" y="21561"/>
                  <a:pt x="11271" y="21582"/>
                  <a:pt x="13099" y="21582"/>
                </a:cubicBezTo>
                <a:lnTo>
                  <a:pt x="15552" y="21582"/>
                </a:lnTo>
                <a:cubicBezTo>
                  <a:pt x="16466" y="21582"/>
                  <a:pt x="17441" y="21525"/>
                  <a:pt x="18568" y="21411"/>
                </a:cubicBezTo>
                <a:cubicBezTo>
                  <a:pt x="19969" y="21297"/>
                  <a:pt x="20928" y="20323"/>
                  <a:pt x="21339" y="18625"/>
                </a:cubicBezTo>
                <a:cubicBezTo>
                  <a:pt x="21476" y="18053"/>
                  <a:pt x="21552" y="17480"/>
                  <a:pt x="21552" y="16869"/>
                </a:cubicBezTo>
                <a:cubicBezTo>
                  <a:pt x="21552" y="16010"/>
                  <a:pt x="21537" y="15114"/>
                  <a:pt x="21521" y="14275"/>
                </a:cubicBezTo>
                <a:cubicBezTo>
                  <a:pt x="21476" y="13415"/>
                  <a:pt x="21461" y="12538"/>
                  <a:pt x="21461" y="11699"/>
                </a:cubicBezTo>
                <a:close/>
                <a:moveTo>
                  <a:pt x="13371" y="2538"/>
                </a:moveTo>
                <a:lnTo>
                  <a:pt x="8299" y="2538"/>
                </a:lnTo>
                <a:cubicBezTo>
                  <a:pt x="8441" y="1787"/>
                  <a:pt x="8822" y="1399"/>
                  <a:pt x="9442" y="1373"/>
                </a:cubicBezTo>
                <a:cubicBezTo>
                  <a:pt x="10111" y="1334"/>
                  <a:pt x="10812" y="1334"/>
                  <a:pt x="11467" y="1334"/>
                </a:cubicBezTo>
                <a:cubicBezTo>
                  <a:pt x="11893" y="1334"/>
                  <a:pt x="12335" y="1316"/>
                  <a:pt x="12763" y="1316"/>
                </a:cubicBezTo>
                <a:cubicBezTo>
                  <a:pt x="12992" y="1316"/>
                  <a:pt x="13098" y="1412"/>
                  <a:pt x="13129" y="1678"/>
                </a:cubicBezTo>
                <a:cubicBezTo>
                  <a:pt x="13159" y="1906"/>
                  <a:pt x="13220" y="2118"/>
                  <a:pt x="13281" y="2346"/>
                </a:cubicBezTo>
                <a:cubicBezTo>
                  <a:pt x="13327" y="2403"/>
                  <a:pt x="13341" y="2460"/>
                  <a:pt x="13372" y="2538"/>
                </a:cubicBezTo>
                <a:close/>
                <a:moveTo>
                  <a:pt x="20302" y="16908"/>
                </a:moveTo>
                <a:cubicBezTo>
                  <a:pt x="20316" y="17558"/>
                  <a:pt x="20194" y="18187"/>
                  <a:pt x="19967" y="18741"/>
                </a:cubicBezTo>
                <a:cubicBezTo>
                  <a:pt x="19754" y="19256"/>
                  <a:pt x="19434" y="19562"/>
                  <a:pt x="19023" y="19658"/>
                </a:cubicBezTo>
                <a:cubicBezTo>
                  <a:pt x="18566" y="19772"/>
                  <a:pt x="18124" y="19849"/>
                  <a:pt x="17652" y="19849"/>
                </a:cubicBezTo>
                <a:cubicBezTo>
                  <a:pt x="16022" y="19867"/>
                  <a:pt x="14362" y="19867"/>
                  <a:pt x="12763" y="19867"/>
                </a:cubicBezTo>
                <a:lnTo>
                  <a:pt x="4887" y="19867"/>
                </a:lnTo>
                <a:cubicBezTo>
                  <a:pt x="4339" y="19867"/>
                  <a:pt x="3806" y="19829"/>
                  <a:pt x="3242" y="19754"/>
                </a:cubicBezTo>
                <a:cubicBezTo>
                  <a:pt x="2238" y="19619"/>
                  <a:pt x="1521" y="18723"/>
                  <a:pt x="1322" y="17387"/>
                </a:cubicBezTo>
                <a:cubicBezTo>
                  <a:pt x="1109" y="15916"/>
                  <a:pt x="1140" y="14391"/>
                  <a:pt x="1169" y="12921"/>
                </a:cubicBezTo>
                <a:cubicBezTo>
                  <a:pt x="1169" y="12654"/>
                  <a:pt x="1184" y="12405"/>
                  <a:pt x="1184" y="12157"/>
                </a:cubicBezTo>
                <a:cubicBezTo>
                  <a:pt x="1199" y="10629"/>
                  <a:pt x="1260" y="9065"/>
                  <a:pt x="1291" y="7538"/>
                </a:cubicBezTo>
                <a:cubicBezTo>
                  <a:pt x="1306" y="7157"/>
                  <a:pt x="1322" y="6774"/>
                  <a:pt x="1322" y="6393"/>
                </a:cubicBezTo>
                <a:cubicBezTo>
                  <a:pt x="1368" y="4923"/>
                  <a:pt x="1581" y="4581"/>
                  <a:pt x="2663" y="4236"/>
                </a:cubicBezTo>
                <a:cubicBezTo>
                  <a:pt x="3333" y="4027"/>
                  <a:pt x="4019" y="3892"/>
                  <a:pt x="4720" y="3892"/>
                </a:cubicBezTo>
                <a:cubicBezTo>
                  <a:pt x="6166" y="3874"/>
                  <a:pt x="7613" y="3874"/>
                  <a:pt x="9031" y="3874"/>
                </a:cubicBezTo>
                <a:lnTo>
                  <a:pt x="12550" y="3874"/>
                </a:lnTo>
                <a:cubicBezTo>
                  <a:pt x="13205" y="3874"/>
                  <a:pt x="13891" y="3835"/>
                  <a:pt x="14546" y="3799"/>
                </a:cubicBezTo>
                <a:cubicBezTo>
                  <a:pt x="15065" y="3760"/>
                  <a:pt x="15598" y="3742"/>
                  <a:pt x="16131" y="3723"/>
                </a:cubicBezTo>
                <a:cubicBezTo>
                  <a:pt x="16846" y="3705"/>
                  <a:pt x="17609" y="3685"/>
                  <a:pt x="18340" y="3780"/>
                </a:cubicBezTo>
                <a:cubicBezTo>
                  <a:pt x="19421" y="3915"/>
                  <a:pt x="19925" y="4544"/>
                  <a:pt x="20047" y="5937"/>
                </a:cubicBezTo>
                <a:cubicBezTo>
                  <a:pt x="20138" y="6701"/>
                  <a:pt x="20184" y="7465"/>
                  <a:pt x="20200" y="8226"/>
                </a:cubicBezTo>
                <a:cubicBezTo>
                  <a:pt x="20231" y="10287"/>
                  <a:pt x="20245" y="12387"/>
                  <a:pt x="20276" y="14428"/>
                </a:cubicBezTo>
                <a:cubicBezTo>
                  <a:pt x="20291" y="15248"/>
                  <a:pt x="20307" y="16069"/>
                  <a:pt x="20307" y="16908"/>
                </a:cubicBezTo>
                <a:lnTo>
                  <a:pt x="20307" y="1690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0" name="Google Shape;2300;p40"/>
          <p:cNvSpPr/>
          <p:nvPr/>
        </p:nvSpPr>
        <p:spPr>
          <a:xfrm>
            <a:off x="6535757" y="1713036"/>
            <a:ext cx="119666" cy="101196"/>
          </a:xfrm>
          <a:custGeom>
            <a:rect b="b" l="l" r="r" t="t"/>
            <a:pathLst>
              <a:path extrusionOk="0" h="21600" w="21484">
                <a:moveTo>
                  <a:pt x="20137" y="8347"/>
                </a:moveTo>
                <a:lnTo>
                  <a:pt x="20023" y="8347"/>
                </a:lnTo>
                <a:cubicBezTo>
                  <a:pt x="19832" y="8347"/>
                  <a:pt x="19640" y="8347"/>
                  <a:pt x="19449" y="8391"/>
                </a:cubicBezTo>
                <a:lnTo>
                  <a:pt x="17160" y="8526"/>
                </a:lnTo>
                <a:cubicBezTo>
                  <a:pt x="15787" y="8618"/>
                  <a:pt x="14373" y="8705"/>
                  <a:pt x="12960" y="8797"/>
                </a:cubicBezTo>
                <a:lnTo>
                  <a:pt x="11966" y="8797"/>
                </a:lnTo>
                <a:lnTo>
                  <a:pt x="11929" y="7393"/>
                </a:lnTo>
                <a:cubicBezTo>
                  <a:pt x="11893" y="6168"/>
                  <a:pt x="11852" y="5035"/>
                  <a:pt x="11852" y="3854"/>
                </a:cubicBezTo>
                <a:lnTo>
                  <a:pt x="11852" y="3084"/>
                </a:lnTo>
                <a:cubicBezTo>
                  <a:pt x="11888" y="2493"/>
                  <a:pt x="11852" y="1951"/>
                  <a:pt x="11774" y="1361"/>
                </a:cubicBezTo>
                <a:cubicBezTo>
                  <a:pt x="11697" y="1089"/>
                  <a:pt x="11583" y="818"/>
                  <a:pt x="11432" y="591"/>
                </a:cubicBezTo>
                <a:cubicBezTo>
                  <a:pt x="11282" y="363"/>
                  <a:pt x="11049" y="184"/>
                  <a:pt x="10858" y="92"/>
                </a:cubicBezTo>
                <a:cubicBezTo>
                  <a:pt x="10744" y="49"/>
                  <a:pt x="10630" y="0"/>
                  <a:pt x="10475" y="0"/>
                </a:cubicBezTo>
                <a:cubicBezTo>
                  <a:pt x="10361" y="0"/>
                  <a:pt x="10247" y="43"/>
                  <a:pt x="10092" y="92"/>
                </a:cubicBezTo>
                <a:cubicBezTo>
                  <a:pt x="9941" y="184"/>
                  <a:pt x="9823" y="363"/>
                  <a:pt x="9709" y="499"/>
                </a:cubicBezTo>
                <a:cubicBezTo>
                  <a:pt x="9631" y="678"/>
                  <a:pt x="9558" y="862"/>
                  <a:pt x="9481" y="1041"/>
                </a:cubicBezTo>
                <a:cubicBezTo>
                  <a:pt x="9367" y="1675"/>
                  <a:pt x="9253" y="2266"/>
                  <a:pt x="9253" y="2900"/>
                </a:cubicBezTo>
                <a:cubicBezTo>
                  <a:pt x="9216" y="4304"/>
                  <a:pt x="9216" y="5713"/>
                  <a:pt x="9253" y="7209"/>
                </a:cubicBezTo>
                <a:lnTo>
                  <a:pt x="9253" y="8797"/>
                </a:lnTo>
                <a:lnTo>
                  <a:pt x="1770" y="8526"/>
                </a:lnTo>
                <a:cubicBezTo>
                  <a:pt x="1693" y="8526"/>
                  <a:pt x="1579" y="8526"/>
                  <a:pt x="1501" y="8483"/>
                </a:cubicBezTo>
                <a:cubicBezTo>
                  <a:pt x="1273" y="8439"/>
                  <a:pt x="1004" y="8439"/>
                  <a:pt x="776" y="8526"/>
                </a:cubicBezTo>
                <a:cubicBezTo>
                  <a:pt x="507" y="8618"/>
                  <a:pt x="87" y="8981"/>
                  <a:pt x="14" y="9345"/>
                </a:cubicBezTo>
                <a:cubicBezTo>
                  <a:pt x="-22" y="9572"/>
                  <a:pt x="14" y="9800"/>
                  <a:pt x="92" y="9979"/>
                </a:cubicBezTo>
                <a:cubicBezTo>
                  <a:pt x="170" y="10206"/>
                  <a:pt x="284" y="10342"/>
                  <a:pt x="398" y="10477"/>
                </a:cubicBezTo>
                <a:cubicBezTo>
                  <a:pt x="703" y="10749"/>
                  <a:pt x="1086" y="10884"/>
                  <a:pt x="1465" y="10933"/>
                </a:cubicBezTo>
                <a:cubicBezTo>
                  <a:pt x="2495" y="11068"/>
                  <a:pt x="3562" y="11204"/>
                  <a:pt x="4556" y="11253"/>
                </a:cubicBezTo>
                <a:cubicBezTo>
                  <a:pt x="5701" y="11345"/>
                  <a:pt x="6809" y="11388"/>
                  <a:pt x="7917" y="11480"/>
                </a:cubicBezTo>
                <a:cubicBezTo>
                  <a:pt x="8300" y="11524"/>
                  <a:pt x="8719" y="11524"/>
                  <a:pt x="9098" y="11572"/>
                </a:cubicBezTo>
                <a:lnTo>
                  <a:pt x="9098" y="19193"/>
                </a:lnTo>
                <a:cubicBezTo>
                  <a:pt x="9098" y="20239"/>
                  <a:pt x="9212" y="21508"/>
                  <a:pt x="10356" y="21600"/>
                </a:cubicBezTo>
                <a:lnTo>
                  <a:pt x="10470" y="21600"/>
                </a:lnTo>
                <a:cubicBezTo>
                  <a:pt x="10776" y="21600"/>
                  <a:pt x="11081" y="21508"/>
                  <a:pt x="11309" y="21237"/>
                </a:cubicBezTo>
                <a:cubicBezTo>
                  <a:pt x="11692" y="20830"/>
                  <a:pt x="11884" y="20239"/>
                  <a:pt x="11920" y="19329"/>
                </a:cubicBezTo>
                <a:cubicBezTo>
                  <a:pt x="11998" y="17741"/>
                  <a:pt x="11998" y="16109"/>
                  <a:pt x="12034" y="14521"/>
                </a:cubicBezTo>
                <a:cubicBezTo>
                  <a:pt x="12034" y="13887"/>
                  <a:pt x="12071" y="13253"/>
                  <a:pt x="12071" y="12570"/>
                </a:cubicBezTo>
                <a:lnTo>
                  <a:pt x="12071" y="11524"/>
                </a:lnTo>
                <a:lnTo>
                  <a:pt x="12262" y="11524"/>
                </a:lnTo>
                <a:cubicBezTo>
                  <a:pt x="12490" y="11524"/>
                  <a:pt x="12718" y="11480"/>
                  <a:pt x="12951" y="11480"/>
                </a:cubicBezTo>
                <a:lnTo>
                  <a:pt x="14629" y="11480"/>
                </a:lnTo>
                <a:cubicBezTo>
                  <a:pt x="15810" y="11480"/>
                  <a:pt x="17032" y="11480"/>
                  <a:pt x="18217" y="11437"/>
                </a:cubicBezTo>
                <a:cubicBezTo>
                  <a:pt x="18979" y="11394"/>
                  <a:pt x="19745" y="11258"/>
                  <a:pt x="20470" y="11030"/>
                </a:cubicBezTo>
                <a:cubicBezTo>
                  <a:pt x="21195" y="10803"/>
                  <a:pt x="21578" y="10169"/>
                  <a:pt x="21464" y="9263"/>
                </a:cubicBezTo>
                <a:cubicBezTo>
                  <a:pt x="21350" y="8358"/>
                  <a:pt x="20433" y="8358"/>
                  <a:pt x="20128" y="83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1" name="Google Shape;2301;p40"/>
          <p:cNvSpPr/>
          <p:nvPr/>
        </p:nvSpPr>
        <p:spPr>
          <a:xfrm>
            <a:off x="6841988" y="1651383"/>
            <a:ext cx="274556" cy="223040"/>
          </a:xfrm>
          <a:custGeom>
            <a:rect b="b" l="l" r="r" t="t"/>
            <a:pathLst>
              <a:path extrusionOk="0" h="21581" w="21538">
                <a:moveTo>
                  <a:pt x="21353" y="12796"/>
                </a:moveTo>
                <a:cubicBezTo>
                  <a:pt x="21120" y="10781"/>
                  <a:pt x="20903" y="8702"/>
                  <a:pt x="20919" y="6625"/>
                </a:cubicBezTo>
                <a:cubicBezTo>
                  <a:pt x="20934" y="5905"/>
                  <a:pt x="20685" y="5268"/>
                  <a:pt x="20185" y="4774"/>
                </a:cubicBezTo>
                <a:cubicBezTo>
                  <a:pt x="19602" y="4177"/>
                  <a:pt x="18850" y="3847"/>
                  <a:pt x="18117" y="3869"/>
                </a:cubicBezTo>
                <a:cubicBezTo>
                  <a:pt x="17517" y="3869"/>
                  <a:pt x="16900" y="3889"/>
                  <a:pt x="16300" y="3911"/>
                </a:cubicBezTo>
                <a:cubicBezTo>
                  <a:pt x="15999" y="3931"/>
                  <a:pt x="15682" y="3931"/>
                  <a:pt x="15384" y="3953"/>
                </a:cubicBezTo>
                <a:lnTo>
                  <a:pt x="14567" y="3953"/>
                </a:lnTo>
                <a:lnTo>
                  <a:pt x="14533" y="3746"/>
                </a:lnTo>
                <a:cubicBezTo>
                  <a:pt x="14449" y="2985"/>
                  <a:pt x="14300" y="2080"/>
                  <a:pt x="13949" y="1257"/>
                </a:cubicBezTo>
                <a:cubicBezTo>
                  <a:pt x="13582" y="391"/>
                  <a:pt x="13032" y="-19"/>
                  <a:pt x="12281" y="1"/>
                </a:cubicBezTo>
                <a:cubicBezTo>
                  <a:pt x="12030" y="20"/>
                  <a:pt x="11765" y="20"/>
                  <a:pt x="11498" y="20"/>
                </a:cubicBezTo>
                <a:cubicBezTo>
                  <a:pt x="10564" y="40"/>
                  <a:pt x="9580" y="62"/>
                  <a:pt x="8629" y="124"/>
                </a:cubicBezTo>
                <a:cubicBezTo>
                  <a:pt x="8245" y="165"/>
                  <a:pt x="7862" y="246"/>
                  <a:pt x="7496" y="350"/>
                </a:cubicBezTo>
                <a:cubicBezTo>
                  <a:pt x="7412" y="369"/>
                  <a:pt x="7328" y="391"/>
                  <a:pt x="7244" y="411"/>
                </a:cubicBezTo>
                <a:cubicBezTo>
                  <a:pt x="7011" y="453"/>
                  <a:pt x="6810" y="595"/>
                  <a:pt x="6645" y="782"/>
                </a:cubicBezTo>
                <a:cubicBezTo>
                  <a:pt x="6477" y="989"/>
                  <a:pt x="6362" y="1235"/>
                  <a:pt x="6312" y="1502"/>
                </a:cubicBezTo>
                <a:cubicBezTo>
                  <a:pt x="6212" y="1955"/>
                  <a:pt x="6163" y="2387"/>
                  <a:pt x="6145" y="2840"/>
                </a:cubicBezTo>
                <a:cubicBezTo>
                  <a:pt x="6129" y="3211"/>
                  <a:pt x="6129" y="3560"/>
                  <a:pt x="6129" y="3931"/>
                </a:cubicBezTo>
                <a:lnTo>
                  <a:pt x="6129" y="4260"/>
                </a:lnTo>
                <a:lnTo>
                  <a:pt x="5561" y="4322"/>
                </a:lnTo>
                <a:cubicBezTo>
                  <a:pt x="5027" y="4383"/>
                  <a:pt x="4511" y="4445"/>
                  <a:pt x="3977" y="4528"/>
                </a:cubicBezTo>
                <a:cubicBezTo>
                  <a:pt x="3194" y="4631"/>
                  <a:pt x="2375" y="4735"/>
                  <a:pt x="1558" y="5042"/>
                </a:cubicBezTo>
                <a:cubicBezTo>
                  <a:pt x="642" y="5413"/>
                  <a:pt x="157" y="6172"/>
                  <a:pt x="74" y="7387"/>
                </a:cubicBezTo>
                <a:cubicBezTo>
                  <a:pt x="40" y="7674"/>
                  <a:pt x="40" y="7984"/>
                  <a:pt x="40" y="8271"/>
                </a:cubicBezTo>
                <a:lnTo>
                  <a:pt x="40" y="8394"/>
                </a:lnTo>
                <a:cubicBezTo>
                  <a:pt x="40" y="8579"/>
                  <a:pt x="24" y="8766"/>
                  <a:pt x="24" y="8950"/>
                </a:cubicBezTo>
                <a:cubicBezTo>
                  <a:pt x="8" y="9402"/>
                  <a:pt x="-10" y="9876"/>
                  <a:pt x="8" y="10348"/>
                </a:cubicBezTo>
                <a:cubicBezTo>
                  <a:pt x="58" y="11912"/>
                  <a:pt x="141" y="13517"/>
                  <a:pt x="207" y="15060"/>
                </a:cubicBezTo>
                <a:cubicBezTo>
                  <a:pt x="241" y="15761"/>
                  <a:pt x="257" y="16439"/>
                  <a:pt x="307" y="17117"/>
                </a:cubicBezTo>
                <a:cubicBezTo>
                  <a:pt x="323" y="17385"/>
                  <a:pt x="323" y="17653"/>
                  <a:pt x="341" y="17919"/>
                </a:cubicBezTo>
                <a:cubicBezTo>
                  <a:pt x="357" y="18455"/>
                  <a:pt x="375" y="18988"/>
                  <a:pt x="424" y="19524"/>
                </a:cubicBezTo>
                <a:cubicBezTo>
                  <a:pt x="524" y="20635"/>
                  <a:pt x="992" y="21252"/>
                  <a:pt x="1893" y="21458"/>
                </a:cubicBezTo>
                <a:cubicBezTo>
                  <a:pt x="2243" y="21539"/>
                  <a:pt x="2594" y="21581"/>
                  <a:pt x="2943" y="21581"/>
                </a:cubicBezTo>
                <a:lnTo>
                  <a:pt x="2977" y="21581"/>
                </a:lnTo>
                <a:cubicBezTo>
                  <a:pt x="5862" y="21539"/>
                  <a:pt x="8864" y="21520"/>
                  <a:pt x="11867" y="21458"/>
                </a:cubicBezTo>
                <a:cubicBezTo>
                  <a:pt x="13602" y="21416"/>
                  <a:pt x="15386" y="21416"/>
                  <a:pt x="17205" y="21335"/>
                </a:cubicBezTo>
                <a:cubicBezTo>
                  <a:pt x="18006" y="21293"/>
                  <a:pt x="18823" y="21190"/>
                  <a:pt x="19556" y="21089"/>
                </a:cubicBezTo>
                <a:cubicBezTo>
                  <a:pt x="20339" y="20967"/>
                  <a:pt x="20891" y="20453"/>
                  <a:pt x="21174" y="19607"/>
                </a:cubicBezTo>
                <a:cubicBezTo>
                  <a:pt x="21307" y="19236"/>
                  <a:pt x="21391" y="18845"/>
                  <a:pt x="21441" y="18455"/>
                </a:cubicBezTo>
                <a:cubicBezTo>
                  <a:pt x="21590" y="16562"/>
                  <a:pt x="21574" y="14669"/>
                  <a:pt x="21357" y="12796"/>
                </a:cubicBezTo>
                <a:close/>
                <a:moveTo>
                  <a:pt x="16766" y="4978"/>
                </a:moveTo>
                <a:cubicBezTo>
                  <a:pt x="17250" y="4936"/>
                  <a:pt x="17735" y="4958"/>
                  <a:pt x="18217" y="5020"/>
                </a:cubicBezTo>
                <a:cubicBezTo>
                  <a:pt x="18550" y="5061"/>
                  <a:pt x="18884" y="5246"/>
                  <a:pt x="19185" y="5430"/>
                </a:cubicBezTo>
                <a:cubicBezTo>
                  <a:pt x="19619" y="5698"/>
                  <a:pt x="19785" y="6089"/>
                  <a:pt x="19819" y="6809"/>
                </a:cubicBezTo>
                <a:cubicBezTo>
                  <a:pt x="19869" y="8269"/>
                  <a:pt x="19986" y="9813"/>
                  <a:pt x="20185" y="11808"/>
                </a:cubicBezTo>
                <a:lnTo>
                  <a:pt x="20219" y="12096"/>
                </a:lnTo>
                <a:cubicBezTo>
                  <a:pt x="20387" y="13659"/>
                  <a:pt x="20552" y="15264"/>
                  <a:pt x="20470" y="16869"/>
                </a:cubicBezTo>
                <a:cubicBezTo>
                  <a:pt x="20454" y="17425"/>
                  <a:pt x="20405" y="17961"/>
                  <a:pt x="20321" y="18516"/>
                </a:cubicBezTo>
                <a:cubicBezTo>
                  <a:pt x="20153" y="19504"/>
                  <a:pt x="19904" y="19811"/>
                  <a:pt x="19119" y="19895"/>
                </a:cubicBezTo>
                <a:cubicBezTo>
                  <a:pt x="17585" y="20060"/>
                  <a:pt x="16300" y="20141"/>
                  <a:pt x="15067" y="20205"/>
                </a:cubicBezTo>
                <a:cubicBezTo>
                  <a:pt x="13700" y="20246"/>
                  <a:pt x="12297" y="20286"/>
                  <a:pt x="10946" y="20327"/>
                </a:cubicBezTo>
                <a:cubicBezTo>
                  <a:pt x="10279" y="20347"/>
                  <a:pt x="9611" y="20369"/>
                  <a:pt x="8946" y="20369"/>
                </a:cubicBezTo>
                <a:cubicBezTo>
                  <a:pt x="8163" y="20389"/>
                  <a:pt x="7378" y="20411"/>
                  <a:pt x="6595" y="20431"/>
                </a:cubicBezTo>
                <a:lnTo>
                  <a:pt x="5660" y="20472"/>
                </a:lnTo>
                <a:lnTo>
                  <a:pt x="5660" y="20431"/>
                </a:lnTo>
                <a:lnTo>
                  <a:pt x="3092" y="20431"/>
                </a:lnTo>
                <a:cubicBezTo>
                  <a:pt x="2791" y="20431"/>
                  <a:pt x="2475" y="20389"/>
                  <a:pt x="2176" y="20327"/>
                </a:cubicBezTo>
                <a:cubicBezTo>
                  <a:pt x="1608" y="20224"/>
                  <a:pt x="1458" y="20018"/>
                  <a:pt x="1409" y="19320"/>
                </a:cubicBezTo>
                <a:cubicBezTo>
                  <a:pt x="1375" y="18949"/>
                  <a:pt x="1375" y="18518"/>
                  <a:pt x="1359" y="18147"/>
                </a:cubicBezTo>
                <a:cubicBezTo>
                  <a:pt x="1343" y="17838"/>
                  <a:pt x="1325" y="17511"/>
                  <a:pt x="1325" y="17201"/>
                </a:cubicBezTo>
                <a:cubicBezTo>
                  <a:pt x="1291" y="16687"/>
                  <a:pt x="1275" y="16193"/>
                  <a:pt x="1225" y="15680"/>
                </a:cubicBezTo>
                <a:cubicBezTo>
                  <a:pt x="1175" y="14714"/>
                  <a:pt x="1108" y="13726"/>
                  <a:pt x="1076" y="12779"/>
                </a:cubicBezTo>
                <a:cubicBezTo>
                  <a:pt x="1010" y="10803"/>
                  <a:pt x="992" y="9282"/>
                  <a:pt x="1026" y="7841"/>
                </a:cubicBezTo>
                <a:cubicBezTo>
                  <a:pt x="1042" y="7389"/>
                  <a:pt x="1160" y="6546"/>
                  <a:pt x="1943" y="6278"/>
                </a:cubicBezTo>
                <a:cubicBezTo>
                  <a:pt x="2477" y="6072"/>
                  <a:pt x="3026" y="5907"/>
                  <a:pt x="3594" y="5826"/>
                </a:cubicBezTo>
                <a:cubicBezTo>
                  <a:pt x="5595" y="5477"/>
                  <a:pt x="7631" y="5290"/>
                  <a:pt x="9649" y="5251"/>
                </a:cubicBezTo>
                <a:cubicBezTo>
                  <a:pt x="11084" y="5209"/>
                  <a:pt x="12534" y="5170"/>
                  <a:pt x="13953" y="5128"/>
                </a:cubicBezTo>
                <a:cubicBezTo>
                  <a:pt x="14820" y="5086"/>
                  <a:pt x="15688" y="5086"/>
                  <a:pt x="16555" y="5047"/>
                </a:cubicBezTo>
                <a:cubicBezTo>
                  <a:pt x="16605" y="4985"/>
                  <a:pt x="16689" y="4985"/>
                  <a:pt x="16772" y="4985"/>
                </a:cubicBezTo>
                <a:close/>
                <a:moveTo>
                  <a:pt x="13180" y="1561"/>
                </a:moveTo>
                <a:cubicBezTo>
                  <a:pt x="13481" y="2323"/>
                  <a:pt x="13547" y="3125"/>
                  <a:pt x="13547" y="3906"/>
                </a:cubicBezTo>
                <a:lnTo>
                  <a:pt x="12963" y="3906"/>
                </a:lnTo>
                <a:cubicBezTo>
                  <a:pt x="12963" y="3864"/>
                  <a:pt x="12947" y="3803"/>
                  <a:pt x="12947" y="3761"/>
                </a:cubicBezTo>
                <a:cubicBezTo>
                  <a:pt x="12913" y="3555"/>
                  <a:pt x="12897" y="3309"/>
                  <a:pt x="12863" y="3083"/>
                </a:cubicBezTo>
                <a:cubicBezTo>
                  <a:pt x="12680" y="1869"/>
                  <a:pt x="12146" y="1252"/>
                  <a:pt x="11180" y="1171"/>
                </a:cubicBezTo>
                <a:cubicBezTo>
                  <a:pt x="10345" y="1109"/>
                  <a:pt x="9512" y="1171"/>
                  <a:pt x="8677" y="1377"/>
                </a:cubicBezTo>
                <a:cubicBezTo>
                  <a:pt x="7960" y="1561"/>
                  <a:pt x="7659" y="1974"/>
                  <a:pt x="7593" y="2879"/>
                </a:cubicBezTo>
                <a:cubicBezTo>
                  <a:pt x="7559" y="3166"/>
                  <a:pt x="7559" y="3496"/>
                  <a:pt x="7543" y="3805"/>
                </a:cubicBezTo>
                <a:cubicBezTo>
                  <a:pt x="7543" y="3909"/>
                  <a:pt x="7527" y="4012"/>
                  <a:pt x="7527" y="4115"/>
                </a:cubicBezTo>
                <a:lnTo>
                  <a:pt x="7027" y="4115"/>
                </a:lnTo>
                <a:lnTo>
                  <a:pt x="7027" y="4096"/>
                </a:lnTo>
                <a:cubicBezTo>
                  <a:pt x="6993" y="3230"/>
                  <a:pt x="6944" y="2429"/>
                  <a:pt x="7244" y="1647"/>
                </a:cubicBezTo>
                <a:cubicBezTo>
                  <a:pt x="7310" y="1502"/>
                  <a:pt x="7412" y="1380"/>
                  <a:pt x="7545" y="1338"/>
                </a:cubicBezTo>
                <a:cubicBezTo>
                  <a:pt x="7930" y="1193"/>
                  <a:pt x="8328" y="1092"/>
                  <a:pt x="8747" y="1050"/>
                </a:cubicBezTo>
                <a:cubicBezTo>
                  <a:pt x="9731" y="1008"/>
                  <a:pt x="10747" y="989"/>
                  <a:pt x="11715" y="947"/>
                </a:cubicBezTo>
                <a:cubicBezTo>
                  <a:pt x="11949" y="947"/>
                  <a:pt x="12200" y="927"/>
                  <a:pt x="12433" y="927"/>
                </a:cubicBezTo>
                <a:cubicBezTo>
                  <a:pt x="12783" y="969"/>
                  <a:pt x="13017" y="1153"/>
                  <a:pt x="13184" y="1564"/>
                </a:cubicBezTo>
                <a:close/>
                <a:moveTo>
                  <a:pt x="8559" y="2776"/>
                </a:moveTo>
                <a:cubicBezTo>
                  <a:pt x="8575" y="2695"/>
                  <a:pt x="8593" y="2631"/>
                  <a:pt x="8659" y="2569"/>
                </a:cubicBezTo>
                <a:cubicBezTo>
                  <a:pt x="8709" y="2527"/>
                  <a:pt x="8759" y="2488"/>
                  <a:pt x="8826" y="2466"/>
                </a:cubicBezTo>
                <a:lnTo>
                  <a:pt x="8994" y="2424"/>
                </a:lnTo>
                <a:cubicBezTo>
                  <a:pt x="9360" y="2363"/>
                  <a:pt x="9777" y="2301"/>
                  <a:pt x="10145" y="2240"/>
                </a:cubicBezTo>
                <a:cubicBezTo>
                  <a:pt x="10295" y="2220"/>
                  <a:pt x="10446" y="2220"/>
                  <a:pt x="10612" y="2220"/>
                </a:cubicBezTo>
                <a:cubicBezTo>
                  <a:pt x="10795" y="2220"/>
                  <a:pt x="10996" y="2240"/>
                  <a:pt x="11195" y="2262"/>
                </a:cubicBezTo>
                <a:cubicBezTo>
                  <a:pt x="11630" y="2304"/>
                  <a:pt x="11779" y="2468"/>
                  <a:pt x="11845" y="3002"/>
                </a:cubicBezTo>
                <a:lnTo>
                  <a:pt x="11845" y="3044"/>
                </a:lnTo>
                <a:cubicBezTo>
                  <a:pt x="11861" y="3105"/>
                  <a:pt x="11879" y="3189"/>
                  <a:pt x="11879" y="3250"/>
                </a:cubicBezTo>
                <a:lnTo>
                  <a:pt x="11879" y="3990"/>
                </a:lnTo>
                <a:lnTo>
                  <a:pt x="8394" y="4113"/>
                </a:lnTo>
                <a:cubicBezTo>
                  <a:pt x="8410" y="3660"/>
                  <a:pt x="8460" y="3208"/>
                  <a:pt x="8561" y="277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2" name="Google Shape;2302;p40"/>
          <p:cNvSpPr/>
          <p:nvPr/>
        </p:nvSpPr>
        <p:spPr>
          <a:xfrm>
            <a:off x="6915599" y="1727090"/>
            <a:ext cx="117158" cy="103940"/>
          </a:xfrm>
          <a:custGeom>
            <a:rect b="b" l="l" r="r" t="t"/>
            <a:pathLst>
              <a:path extrusionOk="0" h="21332" w="20527">
                <a:moveTo>
                  <a:pt x="16316" y="1479"/>
                </a:moveTo>
                <a:cubicBezTo>
                  <a:pt x="13188" y="128"/>
                  <a:pt x="10616" y="-268"/>
                  <a:pt x="8084" y="170"/>
                </a:cubicBezTo>
                <a:cubicBezTo>
                  <a:pt x="5774" y="608"/>
                  <a:pt x="3910" y="1828"/>
                  <a:pt x="2535" y="3835"/>
                </a:cubicBezTo>
                <a:cubicBezTo>
                  <a:pt x="933" y="6150"/>
                  <a:pt x="38" y="9028"/>
                  <a:pt x="3" y="11994"/>
                </a:cubicBezTo>
                <a:cubicBezTo>
                  <a:pt x="-73" y="15571"/>
                  <a:pt x="1271" y="18277"/>
                  <a:pt x="4025" y="19982"/>
                </a:cubicBezTo>
                <a:cubicBezTo>
                  <a:pt x="5663" y="20988"/>
                  <a:pt x="7416" y="21290"/>
                  <a:pt x="9539" y="21332"/>
                </a:cubicBezTo>
                <a:lnTo>
                  <a:pt x="9574" y="21332"/>
                </a:lnTo>
                <a:cubicBezTo>
                  <a:pt x="9761" y="21332"/>
                  <a:pt x="9948" y="21290"/>
                  <a:pt x="10095" y="21290"/>
                </a:cubicBezTo>
                <a:cubicBezTo>
                  <a:pt x="10580" y="21249"/>
                  <a:pt x="11136" y="21202"/>
                  <a:pt x="11697" y="21118"/>
                </a:cubicBezTo>
                <a:cubicBezTo>
                  <a:pt x="14416" y="20639"/>
                  <a:pt x="16539" y="19419"/>
                  <a:pt x="18176" y="17453"/>
                </a:cubicBezTo>
                <a:cubicBezTo>
                  <a:pt x="21527" y="13527"/>
                  <a:pt x="20819" y="7021"/>
                  <a:pt x="18995" y="4012"/>
                </a:cubicBezTo>
                <a:cubicBezTo>
                  <a:pt x="18212" y="2745"/>
                  <a:pt x="17317" y="1875"/>
                  <a:pt x="16312" y="1484"/>
                </a:cubicBezTo>
                <a:close/>
                <a:moveTo>
                  <a:pt x="5440" y="17974"/>
                </a:moveTo>
                <a:cubicBezTo>
                  <a:pt x="3207" y="16838"/>
                  <a:pt x="2050" y="14700"/>
                  <a:pt x="2201" y="11864"/>
                </a:cubicBezTo>
                <a:cubicBezTo>
                  <a:pt x="2277" y="9987"/>
                  <a:pt x="2722" y="8152"/>
                  <a:pt x="3540" y="6541"/>
                </a:cubicBezTo>
                <a:cubicBezTo>
                  <a:pt x="4025" y="5582"/>
                  <a:pt x="4657" y="4664"/>
                  <a:pt x="5440" y="3965"/>
                </a:cubicBezTo>
                <a:cubicBezTo>
                  <a:pt x="6224" y="3267"/>
                  <a:pt x="7078" y="2787"/>
                  <a:pt x="8048" y="2480"/>
                </a:cubicBezTo>
                <a:cubicBezTo>
                  <a:pt x="8422" y="2349"/>
                  <a:pt x="8867" y="2261"/>
                  <a:pt x="9276" y="2261"/>
                </a:cubicBezTo>
                <a:cubicBezTo>
                  <a:pt x="9499" y="2261"/>
                  <a:pt x="9686" y="2302"/>
                  <a:pt x="9908" y="2349"/>
                </a:cubicBezTo>
                <a:cubicBezTo>
                  <a:pt x="11586" y="2740"/>
                  <a:pt x="13223" y="3267"/>
                  <a:pt x="14452" y="3700"/>
                </a:cubicBezTo>
                <a:cubicBezTo>
                  <a:pt x="16316" y="4310"/>
                  <a:pt x="17504" y="5837"/>
                  <a:pt x="17989" y="8241"/>
                </a:cubicBezTo>
                <a:cubicBezTo>
                  <a:pt x="18919" y="12693"/>
                  <a:pt x="17393" y="16270"/>
                  <a:pt x="13891" y="17797"/>
                </a:cubicBezTo>
                <a:cubicBezTo>
                  <a:pt x="13032" y="18146"/>
                  <a:pt x="12142" y="18407"/>
                  <a:pt x="11248" y="18584"/>
                </a:cubicBezTo>
                <a:cubicBezTo>
                  <a:pt x="10838" y="18673"/>
                  <a:pt x="10429" y="18715"/>
                  <a:pt x="9979" y="18715"/>
                </a:cubicBezTo>
                <a:cubicBezTo>
                  <a:pt x="9793" y="18715"/>
                  <a:pt x="9606" y="18756"/>
                  <a:pt x="9383" y="18756"/>
                </a:cubicBezTo>
                <a:cubicBezTo>
                  <a:pt x="8004" y="18845"/>
                  <a:pt x="6664" y="18584"/>
                  <a:pt x="5436" y="179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3" name="Google Shape;2303;p40"/>
          <p:cNvSpPr/>
          <p:nvPr/>
        </p:nvSpPr>
        <p:spPr>
          <a:xfrm>
            <a:off x="6940305" y="1746811"/>
            <a:ext cx="61563" cy="57824"/>
          </a:xfrm>
          <a:custGeom>
            <a:rect b="b" l="l" r="r" t="t"/>
            <a:pathLst>
              <a:path extrusionOk="0" h="21536" w="21582">
                <a:moveTo>
                  <a:pt x="12581" y="21536"/>
                </a:moveTo>
                <a:cubicBezTo>
                  <a:pt x="13622" y="21375"/>
                  <a:pt x="14370" y="20505"/>
                  <a:pt x="14370" y="19238"/>
                </a:cubicBezTo>
                <a:cubicBezTo>
                  <a:pt x="14370" y="18131"/>
                  <a:pt x="14299" y="16940"/>
                  <a:pt x="14219" y="15833"/>
                </a:cubicBezTo>
                <a:cubicBezTo>
                  <a:pt x="14219" y="15275"/>
                  <a:pt x="14148" y="14727"/>
                  <a:pt x="14148" y="14093"/>
                </a:cubicBezTo>
                <a:lnTo>
                  <a:pt x="14148" y="12826"/>
                </a:lnTo>
                <a:cubicBezTo>
                  <a:pt x="14299" y="12826"/>
                  <a:pt x="14522" y="12750"/>
                  <a:pt x="14673" y="12750"/>
                </a:cubicBezTo>
                <a:cubicBezTo>
                  <a:pt x="15421" y="12675"/>
                  <a:pt x="16089" y="12590"/>
                  <a:pt x="16756" y="12590"/>
                </a:cubicBezTo>
                <a:cubicBezTo>
                  <a:pt x="16979" y="12590"/>
                  <a:pt x="17202" y="12514"/>
                  <a:pt x="17504" y="12514"/>
                </a:cubicBezTo>
                <a:cubicBezTo>
                  <a:pt x="18395" y="12438"/>
                  <a:pt x="19223" y="12353"/>
                  <a:pt x="20113" y="12041"/>
                </a:cubicBezTo>
                <a:cubicBezTo>
                  <a:pt x="20861" y="11805"/>
                  <a:pt x="21458" y="10613"/>
                  <a:pt x="21529" y="9904"/>
                </a:cubicBezTo>
                <a:cubicBezTo>
                  <a:pt x="21600" y="9667"/>
                  <a:pt x="21600" y="9431"/>
                  <a:pt x="21529" y="9194"/>
                </a:cubicBezTo>
                <a:cubicBezTo>
                  <a:pt x="21458" y="8958"/>
                  <a:pt x="21377" y="8722"/>
                  <a:pt x="21235" y="8561"/>
                </a:cubicBezTo>
                <a:cubicBezTo>
                  <a:pt x="21084" y="8324"/>
                  <a:pt x="20790" y="8088"/>
                  <a:pt x="20567" y="8088"/>
                </a:cubicBezTo>
                <a:cubicBezTo>
                  <a:pt x="20345" y="7927"/>
                  <a:pt x="20042" y="7927"/>
                  <a:pt x="19748" y="7927"/>
                </a:cubicBezTo>
                <a:cubicBezTo>
                  <a:pt x="19000" y="7852"/>
                  <a:pt x="18181" y="7927"/>
                  <a:pt x="17442" y="8003"/>
                </a:cubicBezTo>
                <a:cubicBezTo>
                  <a:pt x="16472" y="8164"/>
                  <a:pt x="15501" y="8239"/>
                  <a:pt x="14459" y="8400"/>
                </a:cubicBezTo>
                <a:cubicBezTo>
                  <a:pt x="14237" y="8476"/>
                  <a:pt x="13934" y="8476"/>
                  <a:pt x="13711" y="8561"/>
                </a:cubicBezTo>
                <a:lnTo>
                  <a:pt x="13711" y="8400"/>
                </a:lnTo>
                <a:cubicBezTo>
                  <a:pt x="13640" y="7842"/>
                  <a:pt x="13640" y="7294"/>
                  <a:pt x="13560" y="6736"/>
                </a:cubicBezTo>
                <a:cubicBezTo>
                  <a:pt x="13338" y="5156"/>
                  <a:pt x="13115" y="3492"/>
                  <a:pt x="12812" y="1988"/>
                </a:cubicBezTo>
                <a:lnTo>
                  <a:pt x="12812" y="1913"/>
                </a:lnTo>
                <a:cubicBezTo>
                  <a:pt x="12518" y="172"/>
                  <a:pt x="11690" y="-64"/>
                  <a:pt x="10951" y="12"/>
                </a:cubicBezTo>
                <a:cubicBezTo>
                  <a:pt x="9536" y="172"/>
                  <a:pt x="9464" y="1515"/>
                  <a:pt x="9464" y="2225"/>
                </a:cubicBezTo>
                <a:lnTo>
                  <a:pt x="9464" y="2385"/>
                </a:lnTo>
                <a:cubicBezTo>
                  <a:pt x="9464" y="2697"/>
                  <a:pt x="9464" y="2943"/>
                  <a:pt x="9536" y="3255"/>
                </a:cubicBezTo>
                <a:cubicBezTo>
                  <a:pt x="9536" y="3416"/>
                  <a:pt x="9536" y="3568"/>
                  <a:pt x="9607" y="3728"/>
                </a:cubicBezTo>
                <a:cubicBezTo>
                  <a:pt x="9678" y="5232"/>
                  <a:pt x="9758" y="6736"/>
                  <a:pt x="9758" y="8239"/>
                </a:cubicBezTo>
                <a:lnTo>
                  <a:pt x="9830" y="9109"/>
                </a:lnTo>
                <a:lnTo>
                  <a:pt x="9678" y="9109"/>
                </a:lnTo>
                <a:cubicBezTo>
                  <a:pt x="9304" y="9185"/>
                  <a:pt x="9010" y="9270"/>
                  <a:pt x="8788" y="9270"/>
                </a:cubicBezTo>
                <a:cubicBezTo>
                  <a:pt x="8040" y="9431"/>
                  <a:pt x="7301" y="9431"/>
                  <a:pt x="6482" y="9582"/>
                </a:cubicBezTo>
                <a:cubicBezTo>
                  <a:pt x="5137" y="9743"/>
                  <a:pt x="3722" y="9979"/>
                  <a:pt x="2386" y="10216"/>
                </a:cubicBezTo>
                <a:cubicBezTo>
                  <a:pt x="445" y="10528"/>
                  <a:pt x="0" y="11086"/>
                  <a:pt x="0" y="13299"/>
                </a:cubicBezTo>
                <a:lnTo>
                  <a:pt x="0" y="13772"/>
                </a:lnTo>
                <a:lnTo>
                  <a:pt x="445" y="13847"/>
                </a:lnTo>
                <a:cubicBezTo>
                  <a:pt x="2386" y="14159"/>
                  <a:pt x="4247" y="13923"/>
                  <a:pt x="6188" y="13687"/>
                </a:cubicBezTo>
                <a:cubicBezTo>
                  <a:pt x="7452" y="13526"/>
                  <a:pt x="8725" y="13375"/>
                  <a:pt x="9990" y="13375"/>
                </a:cubicBezTo>
                <a:lnTo>
                  <a:pt x="9990" y="15275"/>
                </a:lnTo>
                <a:cubicBezTo>
                  <a:pt x="10141" y="16703"/>
                  <a:pt x="10212" y="18122"/>
                  <a:pt x="10435" y="19550"/>
                </a:cubicBezTo>
                <a:cubicBezTo>
                  <a:pt x="10658" y="20817"/>
                  <a:pt x="11405" y="21527"/>
                  <a:pt x="12376" y="21527"/>
                </a:cubicBezTo>
                <a:lnTo>
                  <a:pt x="12599" y="215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4" name="Google Shape;2304;p40"/>
          <p:cNvSpPr/>
          <p:nvPr/>
        </p:nvSpPr>
        <p:spPr>
          <a:xfrm>
            <a:off x="7215077" y="1631171"/>
            <a:ext cx="271464" cy="263412"/>
          </a:xfrm>
          <a:custGeom>
            <a:rect b="b" l="l" r="r" t="t"/>
            <a:pathLst>
              <a:path extrusionOk="0" h="21600" w="21204">
                <a:moveTo>
                  <a:pt x="9622" y="21531"/>
                </a:moveTo>
                <a:cubicBezTo>
                  <a:pt x="8658" y="21531"/>
                  <a:pt x="7696" y="21515"/>
                  <a:pt x="6750" y="21531"/>
                </a:cubicBezTo>
                <a:cubicBezTo>
                  <a:pt x="5389" y="21548"/>
                  <a:pt x="4026" y="21583"/>
                  <a:pt x="2665" y="21600"/>
                </a:cubicBezTo>
                <a:cubicBezTo>
                  <a:pt x="2217" y="21600"/>
                  <a:pt x="1768" y="21565"/>
                  <a:pt x="1320" y="21531"/>
                </a:cubicBezTo>
                <a:cubicBezTo>
                  <a:pt x="1270" y="21531"/>
                  <a:pt x="1203" y="21515"/>
                  <a:pt x="1153" y="21496"/>
                </a:cubicBezTo>
                <a:cubicBezTo>
                  <a:pt x="74" y="21233"/>
                  <a:pt x="-275" y="20484"/>
                  <a:pt x="223" y="19457"/>
                </a:cubicBezTo>
                <a:cubicBezTo>
                  <a:pt x="455" y="18970"/>
                  <a:pt x="737" y="18499"/>
                  <a:pt x="1054" y="18061"/>
                </a:cubicBezTo>
                <a:cubicBezTo>
                  <a:pt x="2798" y="15481"/>
                  <a:pt x="4607" y="12971"/>
                  <a:pt x="6583" y="10582"/>
                </a:cubicBezTo>
                <a:cubicBezTo>
                  <a:pt x="6666" y="10478"/>
                  <a:pt x="6732" y="10391"/>
                  <a:pt x="6815" y="10287"/>
                </a:cubicBezTo>
                <a:cubicBezTo>
                  <a:pt x="6914" y="10182"/>
                  <a:pt x="6998" y="10043"/>
                  <a:pt x="7047" y="9903"/>
                </a:cubicBezTo>
                <a:cubicBezTo>
                  <a:pt x="7097" y="9764"/>
                  <a:pt x="7113" y="9589"/>
                  <a:pt x="7097" y="9449"/>
                </a:cubicBezTo>
                <a:cubicBezTo>
                  <a:pt x="7063" y="8752"/>
                  <a:pt x="7131" y="8037"/>
                  <a:pt x="7131" y="7323"/>
                </a:cubicBezTo>
                <a:cubicBezTo>
                  <a:pt x="7164" y="5509"/>
                  <a:pt x="7164" y="3714"/>
                  <a:pt x="7196" y="1902"/>
                </a:cubicBezTo>
                <a:cubicBezTo>
                  <a:pt x="7196" y="1500"/>
                  <a:pt x="7230" y="1083"/>
                  <a:pt x="7262" y="681"/>
                </a:cubicBezTo>
                <a:cubicBezTo>
                  <a:pt x="7277" y="350"/>
                  <a:pt x="7460" y="158"/>
                  <a:pt x="7760" y="87"/>
                </a:cubicBezTo>
                <a:cubicBezTo>
                  <a:pt x="7926" y="35"/>
                  <a:pt x="8109" y="0"/>
                  <a:pt x="8291" y="0"/>
                </a:cubicBezTo>
                <a:cubicBezTo>
                  <a:pt x="9636" y="0"/>
                  <a:pt x="10981" y="17"/>
                  <a:pt x="12326" y="35"/>
                </a:cubicBezTo>
                <a:cubicBezTo>
                  <a:pt x="13090" y="52"/>
                  <a:pt x="13273" y="244"/>
                  <a:pt x="13322" y="1048"/>
                </a:cubicBezTo>
                <a:cubicBezTo>
                  <a:pt x="13406" y="2076"/>
                  <a:pt x="13455" y="3087"/>
                  <a:pt x="13505" y="4099"/>
                </a:cubicBezTo>
                <a:cubicBezTo>
                  <a:pt x="13588" y="5825"/>
                  <a:pt x="13638" y="7550"/>
                  <a:pt x="13687" y="9276"/>
                </a:cubicBezTo>
                <a:cubicBezTo>
                  <a:pt x="13703" y="9572"/>
                  <a:pt x="13854" y="9747"/>
                  <a:pt x="14003" y="9922"/>
                </a:cubicBezTo>
                <a:cubicBezTo>
                  <a:pt x="14949" y="11020"/>
                  <a:pt x="15929" y="12084"/>
                  <a:pt x="16842" y="13200"/>
                </a:cubicBezTo>
                <a:cubicBezTo>
                  <a:pt x="18236" y="14875"/>
                  <a:pt x="19565" y="16583"/>
                  <a:pt x="20744" y="18430"/>
                </a:cubicBezTo>
                <a:cubicBezTo>
                  <a:pt x="20926" y="18709"/>
                  <a:pt x="21059" y="19040"/>
                  <a:pt x="21142" y="19371"/>
                </a:cubicBezTo>
                <a:cubicBezTo>
                  <a:pt x="21325" y="20086"/>
                  <a:pt x="21109" y="20661"/>
                  <a:pt x="20428" y="20959"/>
                </a:cubicBezTo>
                <a:cubicBezTo>
                  <a:pt x="19980" y="21150"/>
                  <a:pt x="19482" y="21254"/>
                  <a:pt x="19000" y="21342"/>
                </a:cubicBezTo>
                <a:cubicBezTo>
                  <a:pt x="17671" y="21585"/>
                  <a:pt x="16344" y="21550"/>
                  <a:pt x="15014" y="21533"/>
                </a:cubicBezTo>
                <a:cubicBezTo>
                  <a:pt x="13255" y="21498"/>
                  <a:pt x="11428" y="21517"/>
                  <a:pt x="9618" y="21533"/>
                </a:cubicBezTo>
                <a:lnTo>
                  <a:pt x="9618" y="21533"/>
                </a:lnTo>
                <a:close/>
                <a:moveTo>
                  <a:pt x="1352" y="20067"/>
                </a:moveTo>
                <a:cubicBezTo>
                  <a:pt x="1766" y="20259"/>
                  <a:pt x="2199" y="20346"/>
                  <a:pt x="2663" y="20311"/>
                </a:cubicBezTo>
                <a:cubicBezTo>
                  <a:pt x="3925" y="20275"/>
                  <a:pt x="5204" y="20275"/>
                  <a:pt x="6482" y="20259"/>
                </a:cubicBezTo>
                <a:cubicBezTo>
                  <a:pt x="7527" y="20242"/>
                  <a:pt x="8541" y="20223"/>
                  <a:pt x="9571" y="20223"/>
                </a:cubicBezTo>
                <a:cubicBezTo>
                  <a:pt x="10335" y="20223"/>
                  <a:pt x="11098" y="20275"/>
                  <a:pt x="11862" y="20275"/>
                </a:cubicBezTo>
                <a:cubicBezTo>
                  <a:pt x="13124" y="20292"/>
                  <a:pt x="14403" y="20259"/>
                  <a:pt x="15681" y="20292"/>
                </a:cubicBezTo>
                <a:cubicBezTo>
                  <a:pt x="16909" y="20327"/>
                  <a:pt x="18139" y="20257"/>
                  <a:pt x="19351" y="20100"/>
                </a:cubicBezTo>
                <a:cubicBezTo>
                  <a:pt x="20282" y="19978"/>
                  <a:pt x="20397" y="19769"/>
                  <a:pt x="19865" y="18967"/>
                </a:cubicBezTo>
                <a:cubicBezTo>
                  <a:pt x="19101" y="17870"/>
                  <a:pt x="18304" y="16789"/>
                  <a:pt x="17524" y="15689"/>
                </a:cubicBezTo>
                <a:cubicBezTo>
                  <a:pt x="17308" y="15393"/>
                  <a:pt x="17109" y="15114"/>
                  <a:pt x="16693" y="15219"/>
                </a:cubicBezTo>
                <a:cubicBezTo>
                  <a:pt x="16594" y="15235"/>
                  <a:pt x="16494" y="15183"/>
                  <a:pt x="16393" y="15150"/>
                </a:cubicBezTo>
                <a:cubicBezTo>
                  <a:pt x="15911" y="15010"/>
                  <a:pt x="15429" y="14887"/>
                  <a:pt x="14965" y="14731"/>
                </a:cubicBezTo>
                <a:cubicBezTo>
                  <a:pt x="14118" y="14452"/>
                  <a:pt x="13288" y="14523"/>
                  <a:pt x="12457" y="14871"/>
                </a:cubicBezTo>
                <a:cubicBezTo>
                  <a:pt x="12259" y="14939"/>
                  <a:pt x="12074" y="15046"/>
                  <a:pt x="11876" y="15133"/>
                </a:cubicBezTo>
                <a:cubicBezTo>
                  <a:pt x="10896" y="15673"/>
                  <a:pt x="9866" y="15743"/>
                  <a:pt x="8821" y="15552"/>
                </a:cubicBezTo>
                <a:cubicBezTo>
                  <a:pt x="8140" y="15429"/>
                  <a:pt x="7476" y="15273"/>
                  <a:pt x="6829" y="15064"/>
                </a:cubicBezTo>
                <a:cubicBezTo>
                  <a:pt x="5750" y="14750"/>
                  <a:pt x="4572" y="15152"/>
                  <a:pt x="3923" y="16093"/>
                </a:cubicBezTo>
                <a:cubicBezTo>
                  <a:pt x="3308" y="16983"/>
                  <a:pt x="2695" y="17889"/>
                  <a:pt x="2114" y="18778"/>
                </a:cubicBezTo>
                <a:cubicBezTo>
                  <a:pt x="1832" y="19180"/>
                  <a:pt x="1616" y="19615"/>
                  <a:pt x="1350" y="20067"/>
                </a:cubicBezTo>
                <a:close/>
                <a:moveTo>
                  <a:pt x="7962" y="993"/>
                </a:moveTo>
                <a:cubicBezTo>
                  <a:pt x="7996" y="1812"/>
                  <a:pt x="8027" y="2581"/>
                  <a:pt x="8061" y="3347"/>
                </a:cubicBezTo>
                <a:cubicBezTo>
                  <a:pt x="8144" y="5178"/>
                  <a:pt x="8194" y="7025"/>
                  <a:pt x="8293" y="8856"/>
                </a:cubicBezTo>
                <a:cubicBezTo>
                  <a:pt x="8327" y="9239"/>
                  <a:pt x="8277" y="9641"/>
                  <a:pt x="8160" y="10024"/>
                </a:cubicBezTo>
                <a:cubicBezTo>
                  <a:pt x="8043" y="10407"/>
                  <a:pt x="7861" y="10739"/>
                  <a:pt x="7613" y="11053"/>
                </a:cubicBezTo>
                <a:cubicBezTo>
                  <a:pt x="7514" y="11193"/>
                  <a:pt x="7414" y="11315"/>
                  <a:pt x="7313" y="11455"/>
                </a:cubicBezTo>
                <a:cubicBezTo>
                  <a:pt x="6716" y="12240"/>
                  <a:pt x="6135" y="13023"/>
                  <a:pt x="5520" y="13825"/>
                </a:cubicBezTo>
                <a:cubicBezTo>
                  <a:pt x="5454" y="13913"/>
                  <a:pt x="5403" y="14017"/>
                  <a:pt x="5321" y="14140"/>
                </a:cubicBezTo>
                <a:cubicBezTo>
                  <a:pt x="5936" y="14017"/>
                  <a:pt x="6549" y="14036"/>
                  <a:pt x="7164" y="14175"/>
                </a:cubicBezTo>
                <a:cubicBezTo>
                  <a:pt x="7746" y="14350"/>
                  <a:pt x="8327" y="14471"/>
                  <a:pt x="8908" y="14558"/>
                </a:cubicBezTo>
                <a:cubicBezTo>
                  <a:pt x="9739" y="14662"/>
                  <a:pt x="10553" y="14662"/>
                  <a:pt x="11317" y="14244"/>
                </a:cubicBezTo>
                <a:cubicBezTo>
                  <a:pt x="11616" y="14069"/>
                  <a:pt x="11947" y="13929"/>
                  <a:pt x="12263" y="13825"/>
                </a:cubicBezTo>
                <a:cubicBezTo>
                  <a:pt x="13110" y="13477"/>
                  <a:pt x="14007" y="13371"/>
                  <a:pt x="14903" y="13617"/>
                </a:cubicBezTo>
                <a:cubicBezTo>
                  <a:pt x="15268" y="13721"/>
                  <a:pt x="15633" y="13825"/>
                  <a:pt x="16016" y="13931"/>
                </a:cubicBezTo>
                <a:cubicBezTo>
                  <a:pt x="15502" y="13234"/>
                  <a:pt x="14971" y="12571"/>
                  <a:pt x="14421" y="11944"/>
                </a:cubicBezTo>
                <a:cubicBezTo>
                  <a:pt x="13907" y="11351"/>
                  <a:pt x="13425" y="10776"/>
                  <a:pt x="12894" y="10218"/>
                </a:cubicBezTo>
                <a:cubicBezTo>
                  <a:pt x="12662" y="9974"/>
                  <a:pt x="12529" y="9747"/>
                  <a:pt x="12511" y="9399"/>
                </a:cubicBezTo>
                <a:cubicBezTo>
                  <a:pt x="12477" y="8545"/>
                  <a:pt x="12445" y="7708"/>
                  <a:pt x="12427" y="6854"/>
                </a:cubicBezTo>
                <a:cubicBezTo>
                  <a:pt x="12394" y="5180"/>
                  <a:pt x="12362" y="3524"/>
                  <a:pt x="12328" y="1852"/>
                </a:cubicBezTo>
                <a:cubicBezTo>
                  <a:pt x="12328" y="1572"/>
                  <a:pt x="12295" y="1293"/>
                  <a:pt x="12279" y="979"/>
                </a:cubicBezTo>
                <a:lnTo>
                  <a:pt x="7962" y="996"/>
                </a:lnTo>
                <a:lnTo>
                  <a:pt x="7962" y="9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5" name="Google Shape;2305;p40"/>
          <p:cNvSpPr/>
          <p:nvPr/>
        </p:nvSpPr>
        <p:spPr>
          <a:xfrm>
            <a:off x="7584116" y="1622413"/>
            <a:ext cx="206765" cy="279725"/>
          </a:xfrm>
          <a:custGeom>
            <a:rect b="b" l="l" r="r" t="t"/>
            <a:pathLst>
              <a:path extrusionOk="0" h="21509" w="21223">
                <a:moveTo>
                  <a:pt x="6869" y="7933"/>
                </a:moveTo>
                <a:cubicBezTo>
                  <a:pt x="6914" y="6560"/>
                  <a:pt x="6955" y="5203"/>
                  <a:pt x="7000" y="3829"/>
                </a:cubicBezTo>
                <a:cubicBezTo>
                  <a:pt x="7044" y="2947"/>
                  <a:pt x="7065" y="2064"/>
                  <a:pt x="7130" y="1181"/>
                </a:cubicBezTo>
                <a:cubicBezTo>
                  <a:pt x="7174" y="527"/>
                  <a:pt x="7524" y="283"/>
                  <a:pt x="8418" y="232"/>
                </a:cubicBezTo>
                <a:cubicBezTo>
                  <a:pt x="10425" y="150"/>
                  <a:pt x="12477" y="85"/>
                  <a:pt x="14484" y="3"/>
                </a:cubicBezTo>
                <a:cubicBezTo>
                  <a:pt x="15029" y="-30"/>
                  <a:pt x="15313" y="167"/>
                  <a:pt x="15334" y="560"/>
                </a:cubicBezTo>
                <a:cubicBezTo>
                  <a:pt x="15354" y="788"/>
                  <a:pt x="15334" y="1001"/>
                  <a:pt x="15334" y="1230"/>
                </a:cubicBezTo>
                <a:cubicBezTo>
                  <a:pt x="15268" y="3044"/>
                  <a:pt x="15180" y="4859"/>
                  <a:pt x="15115" y="6658"/>
                </a:cubicBezTo>
                <a:cubicBezTo>
                  <a:pt x="15094" y="7099"/>
                  <a:pt x="15049" y="7540"/>
                  <a:pt x="15005" y="7966"/>
                </a:cubicBezTo>
                <a:cubicBezTo>
                  <a:pt x="15485" y="8097"/>
                  <a:pt x="16009" y="8212"/>
                  <a:pt x="16488" y="8359"/>
                </a:cubicBezTo>
                <a:cubicBezTo>
                  <a:pt x="18759" y="9029"/>
                  <a:pt x="20198" y="10222"/>
                  <a:pt x="20787" y="12005"/>
                </a:cubicBezTo>
                <a:cubicBezTo>
                  <a:pt x="21267" y="13509"/>
                  <a:pt x="21397" y="14998"/>
                  <a:pt x="20941" y="16502"/>
                </a:cubicBezTo>
                <a:cubicBezTo>
                  <a:pt x="20266" y="18675"/>
                  <a:pt x="18563" y="20099"/>
                  <a:pt x="15792" y="20851"/>
                </a:cubicBezTo>
                <a:cubicBezTo>
                  <a:pt x="13676" y="21424"/>
                  <a:pt x="11473" y="21570"/>
                  <a:pt x="9223" y="21488"/>
                </a:cubicBezTo>
                <a:cubicBezTo>
                  <a:pt x="7696" y="21455"/>
                  <a:pt x="6212" y="21193"/>
                  <a:pt x="4815" y="20720"/>
                </a:cubicBezTo>
                <a:cubicBezTo>
                  <a:pt x="2479" y="19920"/>
                  <a:pt x="866" y="18644"/>
                  <a:pt x="256" y="16748"/>
                </a:cubicBezTo>
                <a:cubicBezTo>
                  <a:pt x="-203" y="15341"/>
                  <a:pt x="-28" y="13968"/>
                  <a:pt x="649" y="12628"/>
                </a:cubicBezTo>
                <a:cubicBezTo>
                  <a:pt x="1567" y="10830"/>
                  <a:pt x="3006" y="9374"/>
                  <a:pt x="5297" y="8427"/>
                </a:cubicBezTo>
                <a:cubicBezTo>
                  <a:pt x="5756" y="8281"/>
                  <a:pt x="6301" y="8117"/>
                  <a:pt x="6869" y="7937"/>
                </a:cubicBezTo>
                <a:close/>
                <a:moveTo>
                  <a:pt x="8178" y="1001"/>
                </a:moveTo>
                <a:cubicBezTo>
                  <a:pt x="8157" y="1099"/>
                  <a:pt x="8134" y="1165"/>
                  <a:pt x="8134" y="1230"/>
                </a:cubicBezTo>
                <a:cubicBezTo>
                  <a:pt x="8178" y="3355"/>
                  <a:pt x="8178" y="5464"/>
                  <a:pt x="8199" y="7607"/>
                </a:cubicBezTo>
                <a:cubicBezTo>
                  <a:pt x="8199" y="7835"/>
                  <a:pt x="8154" y="8081"/>
                  <a:pt x="8068" y="8310"/>
                </a:cubicBezTo>
                <a:cubicBezTo>
                  <a:pt x="8048" y="8408"/>
                  <a:pt x="7982" y="8474"/>
                  <a:pt x="7873" y="8539"/>
                </a:cubicBezTo>
                <a:cubicBezTo>
                  <a:pt x="7763" y="8587"/>
                  <a:pt x="7654" y="8621"/>
                  <a:pt x="7544" y="8603"/>
                </a:cubicBezTo>
                <a:cubicBezTo>
                  <a:pt x="6976" y="8570"/>
                  <a:pt x="6562" y="8767"/>
                  <a:pt x="6126" y="8962"/>
                </a:cubicBezTo>
                <a:cubicBezTo>
                  <a:pt x="3770" y="9992"/>
                  <a:pt x="2438" y="11595"/>
                  <a:pt x="1718" y="13523"/>
                </a:cubicBezTo>
                <a:cubicBezTo>
                  <a:pt x="1609" y="13818"/>
                  <a:pt x="1544" y="14160"/>
                  <a:pt x="1458" y="14521"/>
                </a:cubicBezTo>
                <a:cubicBezTo>
                  <a:pt x="1632" y="14439"/>
                  <a:pt x="1718" y="14423"/>
                  <a:pt x="1786" y="14375"/>
                </a:cubicBezTo>
                <a:cubicBezTo>
                  <a:pt x="3118" y="13623"/>
                  <a:pt x="4622" y="13376"/>
                  <a:pt x="6238" y="13476"/>
                </a:cubicBezTo>
                <a:cubicBezTo>
                  <a:pt x="7286" y="13541"/>
                  <a:pt x="8334" y="13656"/>
                  <a:pt x="9403" y="13753"/>
                </a:cubicBezTo>
                <a:cubicBezTo>
                  <a:pt x="11191" y="13918"/>
                  <a:pt x="13003" y="14064"/>
                  <a:pt x="14815" y="13884"/>
                </a:cubicBezTo>
                <a:cubicBezTo>
                  <a:pt x="16452" y="13720"/>
                  <a:pt x="18024" y="13328"/>
                  <a:pt x="19572" y="12935"/>
                </a:cubicBezTo>
                <a:cubicBezTo>
                  <a:pt x="19418" y="11626"/>
                  <a:pt x="18569" y="10548"/>
                  <a:pt x="17127" y="9894"/>
                </a:cubicBezTo>
                <a:cubicBezTo>
                  <a:pt x="16408" y="9568"/>
                  <a:pt x="15644" y="9306"/>
                  <a:pt x="14857" y="9044"/>
                </a:cubicBezTo>
                <a:cubicBezTo>
                  <a:pt x="14353" y="8880"/>
                  <a:pt x="13874" y="8685"/>
                  <a:pt x="13548" y="8408"/>
                </a:cubicBezTo>
                <a:cubicBezTo>
                  <a:pt x="13702" y="5857"/>
                  <a:pt x="13853" y="3372"/>
                  <a:pt x="14028" y="837"/>
                </a:cubicBezTo>
                <a:cubicBezTo>
                  <a:pt x="12085" y="804"/>
                  <a:pt x="10164" y="902"/>
                  <a:pt x="8180" y="1001"/>
                </a:cubicBezTo>
                <a:close/>
                <a:moveTo>
                  <a:pt x="19830" y="13884"/>
                </a:moveTo>
                <a:cubicBezTo>
                  <a:pt x="19590" y="13982"/>
                  <a:pt x="19416" y="14048"/>
                  <a:pt x="19241" y="14097"/>
                </a:cubicBezTo>
                <a:cubicBezTo>
                  <a:pt x="16775" y="14785"/>
                  <a:pt x="14223" y="15127"/>
                  <a:pt x="11603" y="14898"/>
                </a:cubicBezTo>
                <a:cubicBezTo>
                  <a:pt x="10141" y="14783"/>
                  <a:pt x="8678" y="14603"/>
                  <a:pt x="7216" y="14457"/>
                </a:cubicBezTo>
                <a:cubicBezTo>
                  <a:pt x="6103" y="14341"/>
                  <a:pt x="5034" y="14277"/>
                  <a:pt x="3942" y="14505"/>
                </a:cubicBezTo>
                <a:cubicBezTo>
                  <a:pt x="3113" y="14685"/>
                  <a:pt x="2370" y="14962"/>
                  <a:pt x="1781" y="15470"/>
                </a:cubicBezTo>
                <a:cubicBezTo>
                  <a:pt x="1606" y="15617"/>
                  <a:pt x="1476" y="15765"/>
                  <a:pt x="1541" y="15976"/>
                </a:cubicBezTo>
                <a:cubicBezTo>
                  <a:pt x="1760" y="16990"/>
                  <a:pt x="2284" y="17873"/>
                  <a:pt x="3222" y="18591"/>
                </a:cubicBezTo>
                <a:cubicBezTo>
                  <a:pt x="4072" y="19228"/>
                  <a:pt x="5120" y="19720"/>
                  <a:pt x="6278" y="19965"/>
                </a:cubicBezTo>
                <a:cubicBezTo>
                  <a:pt x="9442" y="20683"/>
                  <a:pt x="12563" y="20601"/>
                  <a:pt x="15659" y="19785"/>
                </a:cubicBezTo>
                <a:cubicBezTo>
                  <a:pt x="17646" y="19261"/>
                  <a:pt x="18934" y="18214"/>
                  <a:pt x="19499" y="16679"/>
                </a:cubicBezTo>
                <a:cubicBezTo>
                  <a:pt x="19849" y="15763"/>
                  <a:pt x="19958" y="14816"/>
                  <a:pt x="19828" y="138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6" name="Google Shape;2306;p40"/>
          <p:cNvSpPr/>
          <p:nvPr/>
        </p:nvSpPr>
        <p:spPr>
          <a:xfrm>
            <a:off x="7887310" y="1640249"/>
            <a:ext cx="269430" cy="245652"/>
          </a:xfrm>
          <a:custGeom>
            <a:rect b="b" l="l" r="r" t="t"/>
            <a:pathLst>
              <a:path extrusionOk="0" h="21459" w="21303">
                <a:moveTo>
                  <a:pt x="1021" y="12413"/>
                </a:moveTo>
                <a:cubicBezTo>
                  <a:pt x="449" y="11335"/>
                  <a:pt x="129" y="10148"/>
                  <a:pt x="29" y="8903"/>
                </a:cubicBezTo>
                <a:cubicBezTo>
                  <a:pt x="-172" y="5932"/>
                  <a:pt x="667" y="3425"/>
                  <a:pt x="2802" y="1530"/>
                </a:cubicBezTo>
                <a:cubicBezTo>
                  <a:pt x="3760" y="676"/>
                  <a:pt x="4953" y="230"/>
                  <a:pt x="6182" y="230"/>
                </a:cubicBezTo>
                <a:cubicBezTo>
                  <a:pt x="6820" y="230"/>
                  <a:pt x="7443" y="267"/>
                  <a:pt x="8082" y="396"/>
                </a:cubicBezTo>
                <a:cubicBezTo>
                  <a:pt x="9208" y="618"/>
                  <a:pt x="10250" y="1046"/>
                  <a:pt x="11040" y="2031"/>
                </a:cubicBezTo>
                <a:cubicBezTo>
                  <a:pt x="11459" y="1734"/>
                  <a:pt x="11863" y="1457"/>
                  <a:pt x="12283" y="1159"/>
                </a:cubicBezTo>
                <a:cubicBezTo>
                  <a:pt x="13207" y="527"/>
                  <a:pt x="14267" y="139"/>
                  <a:pt x="15359" y="25"/>
                </a:cubicBezTo>
                <a:cubicBezTo>
                  <a:pt x="16906" y="-141"/>
                  <a:pt x="18201" y="509"/>
                  <a:pt x="19344" y="1641"/>
                </a:cubicBezTo>
                <a:cubicBezTo>
                  <a:pt x="20924" y="3238"/>
                  <a:pt x="21428" y="5244"/>
                  <a:pt x="21277" y="7547"/>
                </a:cubicBezTo>
                <a:cubicBezTo>
                  <a:pt x="21177" y="8772"/>
                  <a:pt x="20890" y="9961"/>
                  <a:pt x="20420" y="11075"/>
                </a:cubicBezTo>
                <a:cubicBezTo>
                  <a:pt x="20386" y="11186"/>
                  <a:pt x="20336" y="11279"/>
                  <a:pt x="20301" y="11410"/>
                </a:cubicBezTo>
                <a:cubicBezTo>
                  <a:pt x="20402" y="11466"/>
                  <a:pt x="20520" y="11521"/>
                  <a:pt x="20605" y="11596"/>
                </a:cubicBezTo>
                <a:cubicBezTo>
                  <a:pt x="20840" y="11801"/>
                  <a:pt x="20824" y="12080"/>
                  <a:pt x="20554" y="12247"/>
                </a:cubicBezTo>
                <a:cubicBezTo>
                  <a:pt x="20454" y="12302"/>
                  <a:pt x="20319" y="12357"/>
                  <a:pt x="20201" y="12357"/>
                </a:cubicBezTo>
                <a:cubicBezTo>
                  <a:pt x="19831" y="12395"/>
                  <a:pt x="19613" y="12617"/>
                  <a:pt x="19412" y="12952"/>
                </a:cubicBezTo>
                <a:cubicBezTo>
                  <a:pt x="18151" y="14940"/>
                  <a:pt x="16673" y="16722"/>
                  <a:pt x="14992" y="18264"/>
                </a:cubicBezTo>
                <a:cubicBezTo>
                  <a:pt x="14118" y="19080"/>
                  <a:pt x="13192" y="19861"/>
                  <a:pt x="12285" y="20623"/>
                </a:cubicBezTo>
                <a:cubicBezTo>
                  <a:pt x="11982" y="20864"/>
                  <a:pt x="11646" y="21086"/>
                  <a:pt x="11311" y="21273"/>
                </a:cubicBezTo>
                <a:cubicBezTo>
                  <a:pt x="11142" y="21384"/>
                  <a:pt x="10975" y="21439"/>
                  <a:pt x="10791" y="21459"/>
                </a:cubicBezTo>
                <a:cubicBezTo>
                  <a:pt x="10606" y="21459"/>
                  <a:pt x="10421" y="21421"/>
                  <a:pt x="10271" y="21310"/>
                </a:cubicBezTo>
                <a:cubicBezTo>
                  <a:pt x="9901" y="21068"/>
                  <a:pt x="9548" y="20791"/>
                  <a:pt x="9178" y="20512"/>
                </a:cubicBezTo>
                <a:cubicBezTo>
                  <a:pt x="8740" y="20177"/>
                  <a:pt x="8321" y="19824"/>
                  <a:pt x="7867" y="19509"/>
                </a:cubicBezTo>
                <a:cubicBezTo>
                  <a:pt x="5883" y="18135"/>
                  <a:pt x="4051" y="16538"/>
                  <a:pt x="2487" y="14605"/>
                </a:cubicBezTo>
                <a:cubicBezTo>
                  <a:pt x="2184" y="14235"/>
                  <a:pt x="1898" y="13824"/>
                  <a:pt x="1629" y="13436"/>
                </a:cubicBezTo>
                <a:cubicBezTo>
                  <a:pt x="1595" y="13343"/>
                  <a:pt x="1529" y="13287"/>
                  <a:pt x="1445" y="13232"/>
                </a:cubicBezTo>
                <a:cubicBezTo>
                  <a:pt x="1360" y="13194"/>
                  <a:pt x="1276" y="13176"/>
                  <a:pt x="1192" y="13176"/>
                </a:cubicBezTo>
                <a:cubicBezTo>
                  <a:pt x="957" y="13176"/>
                  <a:pt x="738" y="13158"/>
                  <a:pt x="519" y="13121"/>
                </a:cubicBezTo>
                <a:cubicBezTo>
                  <a:pt x="334" y="13083"/>
                  <a:pt x="200" y="12990"/>
                  <a:pt x="200" y="12768"/>
                </a:cubicBezTo>
                <a:cubicBezTo>
                  <a:pt x="216" y="12526"/>
                  <a:pt x="350" y="12433"/>
                  <a:pt x="569" y="12415"/>
                </a:cubicBezTo>
                <a:cubicBezTo>
                  <a:pt x="688" y="12415"/>
                  <a:pt x="822" y="12415"/>
                  <a:pt x="1023" y="12415"/>
                </a:cubicBezTo>
                <a:close/>
                <a:moveTo>
                  <a:pt x="9829" y="11652"/>
                </a:moveTo>
                <a:cubicBezTo>
                  <a:pt x="10248" y="11317"/>
                  <a:pt x="10702" y="11317"/>
                  <a:pt x="11190" y="11392"/>
                </a:cubicBezTo>
                <a:cubicBezTo>
                  <a:pt x="11560" y="11448"/>
                  <a:pt x="11947" y="11486"/>
                  <a:pt x="12317" y="11503"/>
                </a:cubicBezTo>
                <a:cubicBezTo>
                  <a:pt x="14401" y="11503"/>
                  <a:pt x="16502" y="11466"/>
                  <a:pt x="18586" y="11466"/>
                </a:cubicBezTo>
                <a:cubicBezTo>
                  <a:pt x="18872" y="11466"/>
                  <a:pt x="19024" y="11355"/>
                  <a:pt x="19159" y="11075"/>
                </a:cubicBezTo>
                <a:cubicBezTo>
                  <a:pt x="19948" y="9533"/>
                  <a:pt x="20370" y="7918"/>
                  <a:pt x="20285" y="6134"/>
                </a:cubicBezTo>
                <a:cubicBezTo>
                  <a:pt x="20185" y="3942"/>
                  <a:pt x="19227" y="2382"/>
                  <a:pt x="17444" y="1397"/>
                </a:cubicBezTo>
                <a:cubicBezTo>
                  <a:pt x="16855" y="1082"/>
                  <a:pt x="16233" y="951"/>
                  <a:pt x="15578" y="1026"/>
                </a:cubicBezTo>
                <a:cubicBezTo>
                  <a:pt x="14687" y="1099"/>
                  <a:pt x="13813" y="1379"/>
                  <a:pt x="13006" y="1843"/>
                </a:cubicBezTo>
                <a:cubicBezTo>
                  <a:pt x="12518" y="2140"/>
                  <a:pt x="12032" y="2475"/>
                  <a:pt x="11544" y="2790"/>
                </a:cubicBezTo>
                <a:cubicBezTo>
                  <a:pt x="11090" y="3087"/>
                  <a:pt x="10787" y="3050"/>
                  <a:pt x="10417" y="2641"/>
                </a:cubicBezTo>
                <a:cubicBezTo>
                  <a:pt x="10048" y="2213"/>
                  <a:pt x="9576" y="1898"/>
                  <a:pt x="9072" y="1732"/>
                </a:cubicBezTo>
                <a:cubicBezTo>
                  <a:pt x="8499" y="1565"/>
                  <a:pt x="7929" y="1379"/>
                  <a:pt x="7341" y="1323"/>
                </a:cubicBezTo>
                <a:cubicBezTo>
                  <a:pt x="5559" y="1119"/>
                  <a:pt x="3945" y="1583"/>
                  <a:pt x="2718" y="3107"/>
                </a:cubicBezTo>
                <a:cubicBezTo>
                  <a:pt x="768" y="5484"/>
                  <a:pt x="432" y="8958"/>
                  <a:pt x="1726" y="11725"/>
                </a:cubicBezTo>
                <a:cubicBezTo>
                  <a:pt x="1826" y="11912"/>
                  <a:pt x="1927" y="12078"/>
                  <a:pt x="2011" y="12244"/>
                </a:cubicBezTo>
                <a:cubicBezTo>
                  <a:pt x="2768" y="12133"/>
                  <a:pt x="2884" y="12058"/>
                  <a:pt x="3272" y="11446"/>
                </a:cubicBezTo>
                <a:cubicBezTo>
                  <a:pt x="3441" y="11148"/>
                  <a:pt x="3642" y="10871"/>
                  <a:pt x="3860" y="10609"/>
                </a:cubicBezTo>
                <a:cubicBezTo>
                  <a:pt x="4214" y="10201"/>
                  <a:pt x="4618" y="10274"/>
                  <a:pt x="4869" y="10775"/>
                </a:cubicBezTo>
                <a:cubicBezTo>
                  <a:pt x="4969" y="10997"/>
                  <a:pt x="5069" y="11239"/>
                  <a:pt x="5154" y="11481"/>
                </a:cubicBezTo>
                <a:cubicBezTo>
                  <a:pt x="5220" y="11259"/>
                  <a:pt x="5272" y="11091"/>
                  <a:pt x="5322" y="10942"/>
                </a:cubicBezTo>
                <a:cubicBezTo>
                  <a:pt x="5441" y="10496"/>
                  <a:pt x="5541" y="10032"/>
                  <a:pt x="5692" y="9604"/>
                </a:cubicBezTo>
                <a:cubicBezTo>
                  <a:pt x="5810" y="9269"/>
                  <a:pt x="5995" y="8954"/>
                  <a:pt x="6212" y="8674"/>
                </a:cubicBezTo>
                <a:cubicBezTo>
                  <a:pt x="6582" y="8266"/>
                  <a:pt x="7019" y="8377"/>
                  <a:pt x="7220" y="8896"/>
                </a:cubicBezTo>
                <a:cubicBezTo>
                  <a:pt x="7339" y="9231"/>
                  <a:pt x="7439" y="9602"/>
                  <a:pt x="7473" y="9955"/>
                </a:cubicBezTo>
                <a:cubicBezTo>
                  <a:pt x="7574" y="10884"/>
                  <a:pt x="7658" y="11812"/>
                  <a:pt x="7758" y="12741"/>
                </a:cubicBezTo>
                <a:cubicBezTo>
                  <a:pt x="7792" y="12890"/>
                  <a:pt x="7809" y="13021"/>
                  <a:pt x="7859" y="13150"/>
                </a:cubicBezTo>
                <a:cubicBezTo>
                  <a:pt x="7993" y="12686"/>
                  <a:pt x="8078" y="12295"/>
                  <a:pt x="8212" y="11925"/>
                </a:cubicBezTo>
                <a:cubicBezTo>
                  <a:pt x="8313" y="11665"/>
                  <a:pt x="8465" y="11423"/>
                  <a:pt x="8650" y="11237"/>
                </a:cubicBezTo>
                <a:cubicBezTo>
                  <a:pt x="8903" y="10957"/>
                  <a:pt x="9188" y="10977"/>
                  <a:pt x="9457" y="11255"/>
                </a:cubicBezTo>
                <a:cubicBezTo>
                  <a:pt x="9626" y="11403"/>
                  <a:pt x="9708" y="11514"/>
                  <a:pt x="9827" y="11645"/>
                </a:cubicBezTo>
                <a:close/>
                <a:moveTo>
                  <a:pt x="6786" y="9460"/>
                </a:moveTo>
                <a:lnTo>
                  <a:pt x="6652" y="9442"/>
                </a:lnTo>
                <a:cubicBezTo>
                  <a:pt x="6586" y="9628"/>
                  <a:pt x="6517" y="9850"/>
                  <a:pt x="6451" y="10037"/>
                </a:cubicBezTo>
                <a:cubicBezTo>
                  <a:pt x="6300" y="10611"/>
                  <a:pt x="6166" y="11206"/>
                  <a:pt x="5997" y="11763"/>
                </a:cubicBezTo>
                <a:cubicBezTo>
                  <a:pt x="5913" y="12060"/>
                  <a:pt x="5778" y="12357"/>
                  <a:pt x="5628" y="12635"/>
                </a:cubicBezTo>
                <a:cubicBezTo>
                  <a:pt x="5409" y="12970"/>
                  <a:pt x="5039" y="12970"/>
                  <a:pt x="4838" y="12635"/>
                </a:cubicBezTo>
                <a:cubicBezTo>
                  <a:pt x="4738" y="12448"/>
                  <a:pt x="4638" y="12227"/>
                  <a:pt x="4569" y="12002"/>
                </a:cubicBezTo>
                <a:cubicBezTo>
                  <a:pt x="4503" y="11816"/>
                  <a:pt x="4469" y="11632"/>
                  <a:pt x="4419" y="11390"/>
                </a:cubicBezTo>
                <a:cubicBezTo>
                  <a:pt x="4134" y="11781"/>
                  <a:pt x="3949" y="12189"/>
                  <a:pt x="3646" y="12448"/>
                </a:cubicBezTo>
                <a:cubicBezTo>
                  <a:pt x="3342" y="12708"/>
                  <a:pt x="2939" y="12877"/>
                  <a:pt x="2537" y="13099"/>
                </a:cubicBezTo>
                <a:cubicBezTo>
                  <a:pt x="2907" y="13582"/>
                  <a:pt x="3276" y="14119"/>
                  <a:pt x="3698" y="14585"/>
                </a:cubicBezTo>
                <a:cubicBezTo>
                  <a:pt x="5093" y="16145"/>
                  <a:pt x="6674" y="17501"/>
                  <a:pt x="8387" y="18634"/>
                </a:cubicBezTo>
                <a:cubicBezTo>
                  <a:pt x="8975" y="19005"/>
                  <a:pt x="9530" y="19433"/>
                  <a:pt x="10118" y="19824"/>
                </a:cubicBezTo>
                <a:cubicBezTo>
                  <a:pt x="10421" y="20010"/>
                  <a:pt x="10773" y="20103"/>
                  <a:pt x="11110" y="19861"/>
                </a:cubicBezTo>
                <a:cubicBezTo>
                  <a:pt x="11514" y="19564"/>
                  <a:pt x="11899" y="19249"/>
                  <a:pt x="12303" y="18932"/>
                </a:cubicBezTo>
                <a:cubicBezTo>
                  <a:pt x="14134" y="17465"/>
                  <a:pt x="15799" y="15774"/>
                  <a:pt x="17279" y="13900"/>
                </a:cubicBezTo>
                <a:cubicBezTo>
                  <a:pt x="17614" y="13471"/>
                  <a:pt x="17934" y="13008"/>
                  <a:pt x="18321" y="12506"/>
                </a:cubicBezTo>
                <a:cubicBezTo>
                  <a:pt x="18221" y="12468"/>
                  <a:pt x="18137" y="12468"/>
                  <a:pt x="18036" y="12468"/>
                </a:cubicBezTo>
                <a:cubicBezTo>
                  <a:pt x="15648" y="12375"/>
                  <a:pt x="13245" y="12506"/>
                  <a:pt x="10875" y="12133"/>
                </a:cubicBezTo>
                <a:cubicBezTo>
                  <a:pt x="10706" y="12116"/>
                  <a:pt x="10556" y="12171"/>
                  <a:pt x="10405" y="12244"/>
                </a:cubicBezTo>
                <a:cubicBezTo>
                  <a:pt x="10186" y="12355"/>
                  <a:pt x="9967" y="12615"/>
                  <a:pt x="9783" y="12579"/>
                </a:cubicBezTo>
                <a:cubicBezTo>
                  <a:pt x="9582" y="12542"/>
                  <a:pt x="9413" y="12244"/>
                  <a:pt x="9194" y="12040"/>
                </a:cubicBezTo>
                <a:cubicBezTo>
                  <a:pt x="9128" y="12244"/>
                  <a:pt x="9044" y="12448"/>
                  <a:pt x="8993" y="12690"/>
                </a:cubicBezTo>
                <a:cubicBezTo>
                  <a:pt x="8893" y="13099"/>
                  <a:pt x="8843" y="13545"/>
                  <a:pt x="8740" y="13953"/>
                </a:cubicBezTo>
                <a:cubicBezTo>
                  <a:pt x="8674" y="14250"/>
                  <a:pt x="8572" y="14527"/>
                  <a:pt x="8437" y="14789"/>
                </a:cubicBezTo>
                <a:cubicBezTo>
                  <a:pt x="8184" y="15235"/>
                  <a:pt x="7714" y="15198"/>
                  <a:pt x="7495" y="14752"/>
                </a:cubicBezTo>
                <a:cubicBezTo>
                  <a:pt x="7361" y="14472"/>
                  <a:pt x="7260" y="14177"/>
                  <a:pt x="7210" y="13860"/>
                </a:cubicBezTo>
                <a:cubicBezTo>
                  <a:pt x="7092" y="12988"/>
                  <a:pt x="7025" y="12096"/>
                  <a:pt x="6941" y="11221"/>
                </a:cubicBezTo>
                <a:cubicBezTo>
                  <a:pt x="6875" y="10627"/>
                  <a:pt x="6841" y="10032"/>
                  <a:pt x="6790" y="94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7" name="Google Shape;2307;p40"/>
          <p:cNvSpPr/>
          <p:nvPr/>
        </p:nvSpPr>
        <p:spPr>
          <a:xfrm>
            <a:off x="4787010" y="2039708"/>
            <a:ext cx="256996" cy="223319"/>
          </a:xfrm>
          <a:custGeom>
            <a:rect b="b" l="l" r="r" t="t"/>
            <a:pathLst>
              <a:path extrusionOk="0" h="21504" w="21470">
                <a:moveTo>
                  <a:pt x="16832" y="3798"/>
                </a:moveTo>
                <a:lnTo>
                  <a:pt x="18999" y="1567"/>
                </a:lnTo>
                <a:cubicBezTo>
                  <a:pt x="18910" y="1403"/>
                  <a:pt x="18821" y="1240"/>
                  <a:pt x="18731" y="1056"/>
                </a:cubicBezTo>
                <a:cubicBezTo>
                  <a:pt x="18661" y="892"/>
                  <a:pt x="18553" y="709"/>
                  <a:pt x="18553" y="545"/>
                </a:cubicBezTo>
                <a:cubicBezTo>
                  <a:pt x="18553" y="361"/>
                  <a:pt x="18606" y="95"/>
                  <a:pt x="18731" y="34"/>
                </a:cubicBezTo>
                <a:cubicBezTo>
                  <a:pt x="18838" y="-47"/>
                  <a:pt x="19052" y="34"/>
                  <a:pt x="19211" y="95"/>
                </a:cubicBezTo>
                <a:cubicBezTo>
                  <a:pt x="19300" y="136"/>
                  <a:pt x="19353" y="239"/>
                  <a:pt x="19423" y="320"/>
                </a:cubicBezTo>
                <a:cubicBezTo>
                  <a:pt x="19939" y="934"/>
                  <a:pt x="20455" y="1528"/>
                  <a:pt x="20951" y="2162"/>
                </a:cubicBezTo>
                <a:cubicBezTo>
                  <a:pt x="21130" y="2367"/>
                  <a:pt x="21272" y="2612"/>
                  <a:pt x="21395" y="2878"/>
                </a:cubicBezTo>
                <a:cubicBezTo>
                  <a:pt x="21537" y="3165"/>
                  <a:pt x="21465" y="3431"/>
                  <a:pt x="21289" y="3637"/>
                </a:cubicBezTo>
                <a:cubicBezTo>
                  <a:pt x="21110" y="3842"/>
                  <a:pt x="20879" y="3820"/>
                  <a:pt x="20667" y="3717"/>
                </a:cubicBezTo>
                <a:cubicBezTo>
                  <a:pt x="20508" y="3615"/>
                  <a:pt x="20346" y="3512"/>
                  <a:pt x="20204" y="3390"/>
                </a:cubicBezTo>
                <a:lnTo>
                  <a:pt x="18054" y="5417"/>
                </a:lnTo>
                <a:cubicBezTo>
                  <a:pt x="18322" y="5765"/>
                  <a:pt x="18534" y="6073"/>
                  <a:pt x="18765" y="6339"/>
                </a:cubicBezTo>
                <a:cubicBezTo>
                  <a:pt x="19281" y="6912"/>
                  <a:pt x="19156" y="7689"/>
                  <a:pt x="18659" y="8142"/>
                </a:cubicBezTo>
                <a:cubicBezTo>
                  <a:pt x="16189" y="10517"/>
                  <a:pt x="13774" y="12912"/>
                  <a:pt x="11306" y="15287"/>
                </a:cubicBezTo>
                <a:cubicBezTo>
                  <a:pt x="10915" y="15675"/>
                  <a:pt x="10472" y="16023"/>
                  <a:pt x="10009" y="16331"/>
                </a:cubicBezTo>
                <a:cubicBezTo>
                  <a:pt x="9476" y="16700"/>
                  <a:pt x="9192" y="16598"/>
                  <a:pt x="8819" y="16045"/>
                </a:cubicBezTo>
                <a:cubicBezTo>
                  <a:pt x="8640" y="15800"/>
                  <a:pt x="8498" y="15553"/>
                  <a:pt x="8303" y="15267"/>
                </a:cubicBezTo>
                <a:cubicBezTo>
                  <a:pt x="7912" y="15534"/>
                  <a:pt x="7556" y="15820"/>
                  <a:pt x="7184" y="16025"/>
                </a:cubicBezTo>
                <a:cubicBezTo>
                  <a:pt x="6936" y="16147"/>
                  <a:pt x="6635" y="16209"/>
                  <a:pt x="6367" y="16292"/>
                </a:cubicBezTo>
                <a:cubicBezTo>
                  <a:pt x="6261" y="16311"/>
                  <a:pt x="6172" y="16353"/>
                  <a:pt x="6066" y="16414"/>
                </a:cubicBezTo>
                <a:cubicBezTo>
                  <a:pt x="4343" y="17764"/>
                  <a:pt x="2745" y="19300"/>
                  <a:pt x="1181" y="20897"/>
                </a:cubicBezTo>
                <a:cubicBezTo>
                  <a:pt x="1021" y="21061"/>
                  <a:pt x="860" y="21206"/>
                  <a:pt x="701" y="21348"/>
                </a:cubicBezTo>
                <a:cubicBezTo>
                  <a:pt x="453" y="21553"/>
                  <a:pt x="221" y="21553"/>
                  <a:pt x="79" y="21367"/>
                </a:cubicBezTo>
                <a:cubicBezTo>
                  <a:pt x="-63" y="21181"/>
                  <a:pt x="-10" y="20917"/>
                  <a:pt x="204" y="20692"/>
                </a:cubicBezTo>
                <a:cubicBezTo>
                  <a:pt x="1359" y="19503"/>
                  <a:pt x="2532" y="18317"/>
                  <a:pt x="3704" y="17150"/>
                </a:cubicBezTo>
                <a:cubicBezTo>
                  <a:pt x="4326" y="16536"/>
                  <a:pt x="4965" y="15984"/>
                  <a:pt x="5659" y="15348"/>
                </a:cubicBezTo>
                <a:cubicBezTo>
                  <a:pt x="5569" y="14856"/>
                  <a:pt x="5837" y="14550"/>
                  <a:pt x="6208" y="14262"/>
                </a:cubicBezTo>
                <a:cubicBezTo>
                  <a:pt x="6529" y="14017"/>
                  <a:pt x="6830" y="13709"/>
                  <a:pt x="7167" y="13401"/>
                </a:cubicBezTo>
                <a:cubicBezTo>
                  <a:pt x="7008" y="13115"/>
                  <a:pt x="6866" y="12868"/>
                  <a:pt x="6724" y="12623"/>
                </a:cubicBezTo>
                <a:cubicBezTo>
                  <a:pt x="6386" y="12009"/>
                  <a:pt x="6403" y="11723"/>
                  <a:pt x="6866" y="11231"/>
                </a:cubicBezTo>
                <a:cubicBezTo>
                  <a:pt x="7435" y="10637"/>
                  <a:pt x="8021" y="10042"/>
                  <a:pt x="8606" y="9490"/>
                </a:cubicBezTo>
                <a:cubicBezTo>
                  <a:pt x="10650" y="7504"/>
                  <a:pt x="12711" y="5517"/>
                  <a:pt x="14735" y="3531"/>
                </a:cubicBezTo>
                <a:cubicBezTo>
                  <a:pt x="14894" y="3387"/>
                  <a:pt x="15037" y="3204"/>
                  <a:pt x="15215" y="3059"/>
                </a:cubicBezTo>
                <a:cubicBezTo>
                  <a:pt x="15605" y="2690"/>
                  <a:pt x="15837" y="2690"/>
                  <a:pt x="16210" y="3101"/>
                </a:cubicBezTo>
                <a:cubicBezTo>
                  <a:pt x="16459" y="3265"/>
                  <a:pt x="16620" y="3531"/>
                  <a:pt x="16832" y="3798"/>
                </a:cubicBezTo>
                <a:close/>
                <a:moveTo>
                  <a:pt x="9655" y="15551"/>
                </a:moveTo>
                <a:cubicBezTo>
                  <a:pt x="11503" y="13953"/>
                  <a:pt x="13171" y="12131"/>
                  <a:pt x="14931" y="10473"/>
                </a:cubicBezTo>
                <a:cubicBezTo>
                  <a:pt x="14150" y="9184"/>
                  <a:pt x="13403" y="7934"/>
                  <a:pt x="12639" y="6645"/>
                </a:cubicBezTo>
                <a:lnTo>
                  <a:pt x="7257" y="11867"/>
                </a:lnTo>
                <a:lnTo>
                  <a:pt x="9655" y="15553"/>
                </a:lnTo>
                <a:close/>
                <a:moveTo>
                  <a:pt x="13422" y="5887"/>
                </a:moveTo>
                <a:lnTo>
                  <a:pt x="15945" y="9490"/>
                </a:lnTo>
                <a:lnTo>
                  <a:pt x="18095" y="7217"/>
                </a:lnTo>
                <a:cubicBezTo>
                  <a:pt x="17331" y="6029"/>
                  <a:pt x="16584" y="4904"/>
                  <a:pt x="15803" y="3717"/>
                </a:cubicBezTo>
                <a:lnTo>
                  <a:pt x="13422" y="5887"/>
                </a:lnTo>
                <a:close/>
                <a:moveTo>
                  <a:pt x="7541" y="13995"/>
                </a:moveTo>
                <a:cubicBezTo>
                  <a:pt x="6777" y="14670"/>
                  <a:pt x="6599" y="14876"/>
                  <a:pt x="6529" y="15306"/>
                </a:cubicBezTo>
                <a:lnTo>
                  <a:pt x="7772" y="14384"/>
                </a:lnTo>
                <a:lnTo>
                  <a:pt x="7541" y="13995"/>
                </a:lnTo>
                <a:close/>
                <a:moveTo>
                  <a:pt x="18625" y="3553"/>
                </a:moveTo>
                <a:lnTo>
                  <a:pt x="18555" y="3473"/>
                </a:lnTo>
                <a:cubicBezTo>
                  <a:pt x="18218" y="3800"/>
                  <a:pt x="17863" y="4128"/>
                  <a:pt x="17524" y="4476"/>
                </a:cubicBezTo>
                <a:cubicBezTo>
                  <a:pt x="17488" y="4517"/>
                  <a:pt x="17507" y="4639"/>
                  <a:pt x="17488" y="4742"/>
                </a:cubicBezTo>
                <a:cubicBezTo>
                  <a:pt x="17897" y="4312"/>
                  <a:pt x="18269" y="3923"/>
                  <a:pt x="18625" y="3553"/>
                </a:cubicBezTo>
                <a:lnTo>
                  <a:pt x="18625" y="35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8" name="Google Shape;2308;p40"/>
          <p:cNvSpPr/>
          <p:nvPr/>
        </p:nvSpPr>
        <p:spPr>
          <a:xfrm>
            <a:off x="5102526" y="2059357"/>
            <a:ext cx="274338" cy="204083"/>
          </a:xfrm>
          <a:custGeom>
            <a:rect b="b" l="l" r="r" t="t"/>
            <a:pathLst>
              <a:path extrusionOk="0" h="21579" w="21164">
                <a:moveTo>
                  <a:pt x="8784" y="7668"/>
                </a:moveTo>
                <a:lnTo>
                  <a:pt x="9948" y="6612"/>
                </a:lnTo>
                <a:cubicBezTo>
                  <a:pt x="10012" y="5377"/>
                  <a:pt x="10095" y="4072"/>
                  <a:pt x="10144" y="2791"/>
                </a:cubicBezTo>
                <a:cubicBezTo>
                  <a:pt x="10177" y="2117"/>
                  <a:pt x="10159" y="1464"/>
                  <a:pt x="10144" y="812"/>
                </a:cubicBezTo>
                <a:cubicBezTo>
                  <a:pt x="10144" y="497"/>
                  <a:pt x="10242" y="272"/>
                  <a:pt x="10440" y="226"/>
                </a:cubicBezTo>
                <a:cubicBezTo>
                  <a:pt x="10882" y="113"/>
                  <a:pt x="11310" y="46"/>
                  <a:pt x="11753" y="0"/>
                </a:cubicBezTo>
                <a:cubicBezTo>
                  <a:pt x="12031" y="-21"/>
                  <a:pt x="12260" y="406"/>
                  <a:pt x="12278" y="900"/>
                </a:cubicBezTo>
                <a:cubicBezTo>
                  <a:pt x="12311" y="1596"/>
                  <a:pt x="12327" y="2315"/>
                  <a:pt x="12327" y="3035"/>
                </a:cubicBezTo>
                <a:cubicBezTo>
                  <a:pt x="12342" y="4160"/>
                  <a:pt x="12327" y="5262"/>
                  <a:pt x="12327" y="6384"/>
                </a:cubicBezTo>
                <a:lnTo>
                  <a:pt x="13081" y="6878"/>
                </a:lnTo>
                <a:lnTo>
                  <a:pt x="13081" y="6338"/>
                </a:lnTo>
                <a:cubicBezTo>
                  <a:pt x="13048" y="5192"/>
                  <a:pt x="13114" y="4069"/>
                  <a:pt x="13310" y="2965"/>
                </a:cubicBezTo>
                <a:cubicBezTo>
                  <a:pt x="13426" y="2270"/>
                  <a:pt x="13720" y="1684"/>
                  <a:pt x="14131" y="1279"/>
                </a:cubicBezTo>
                <a:cubicBezTo>
                  <a:pt x="14639" y="739"/>
                  <a:pt x="15133" y="693"/>
                  <a:pt x="15707" y="1145"/>
                </a:cubicBezTo>
                <a:cubicBezTo>
                  <a:pt x="16346" y="1684"/>
                  <a:pt x="16871" y="2471"/>
                  <a:pt x="17249" y="3392"/>
                </a:cubicBezTo>
                <a:cubicBezTo>
                  <a:pt x="17545" y="4112"/>
                  <a:pt x="17823" y="4853"/>
                  <a:pt x="18070" y="5619"/>
                </a:cubicBezTo>
                <a:cubicBezTo>
                  <a:pt x="18989" y="8608"/>
                  <a:pt x="19890" y="11599"/>
                  <a:pt x="20547" y="14723"/>
                </a:cubicBezTo>
                <a:cubicBezTo>
                  <a:pt x="20727" y="15598"/>
                  <a:pt x="20941" y="16498"/>
                  <a:pt x="21105" y="17398"/>
                </a:cubicBezTo>
                <a:cubicBezTo>
                  <a:pt x="21319" y="18611"/>
                  <a:pt x="20941" y="19465"/>
                  <a:pt x="20073" y="19825"/>
                </a:cubicBezTo>
                <a:cubicBezTo>
                  <a:pt x="19810" y="19938"/>
                  <a:pt x="19532" y="20027"/>
                  <a:pt x="19236" y="20051"/>
                </a:cubicBezTo>
                <a:cubicBezTo>
                  <a:pt x="17874" y="20140"/>
                  <a:pt x="16512" y="20231"/>
                  <a:pt x="15168" y="19892"/>
                </a:cubicBezTo>
                <a:cubicBezTo>
                  <a:pt x="14053" y="19600"/>
                  <a:pt x="13330" y="18746"/>
                  <a:pt x="13150" y="17172"/>
                </a:cubicBezTo>
                <a:cubicBezTo>
                  <a:pt x="12920" y="15193"/>
                  <a:pt x="12560" y="13216"/>
                  <a:pt x="12642" y="11215"/>
                </a:cubicBezTo>
                <a:cubicBezTo>
                  <a:pt x="12675" y="10450"/>
                  <a:pt x="12478" y="10114"/>
                  <a:pt x="12035" y="9822"/>
                </a:cubicBezTo>
                <a:cubicBezTo>
                  <a:pt x="11494" y="9483"/>
                  <a:pt x="11002" y="9416"/>
                  <a:pt x="10493" y="9956"/>
                </a:cubicBezTo>
                <a:cubicBezTo>
                  <a:pt x="9918" y="10541"/>
                  <a:pt x="9295" y="11057"/>
                  <a:pt x="8754" y="11551"/>
                </a:cubicBezTo>
                <a:cubicBezTo>
                  <a:pt x="8770" y="12158"/>
                  <a:pt x="8819" y="12676"/>
                  <a:pt x="8803" y="13170"/>
                </a:cubicBezTo>
                <a:cubicBezTo>
                  <a:pt x="8770" y="14631"/>
                  <a:pt x="8721" y="16092"/>
                  <a:pt x="8656" y="17532"/>
                </a:cubicBezTo>
                <a:cubicBezTo>
                  <a:pt x="8623" y="18386"/>
                  <a:pt x="8492" y="19218"/>
                  <a:pt x="8214" y="20005"/>
                </a:cubicBezTo>
                <a:cubicBezTo>
                  <a:pt x="7984" y="20701"/>
                  <a:pt x="7606" y="21198"/>
                  <a:pt x="7050" y="21353"/>
                </a:cubicBezTo>
                <a:cubicBezTo>
                  <a:pt x="6705" y="21466"/>
                  <a:pt x="6344" y="21579"/>
                  <a:pt x="6017" y="21579"/>
                </a:cubicBezTo>
                <a:cubicBezTo>
                  <a:pt x="4918" y="21579"/>
                  <a:pt x="3803" y="21533"/>
                  <a:pt x="2703" y="21466"/>
                </a:cubicBezTo>
                <a:cubicBezTo>
                  <a:pt x="2392" y="21421"/>
                  <a:pt x="2080" y="21332"/>
                  <a:pt x="1802" y="21219"/>
                </a:cubicBezTo>
                <a:cubicBezTo>
                  <a:pt x="375" y="20612"/>
                  <a:pt x="-281" y="19084"/>
                  <a:pt x="113" y="17129"/>
                </a:cubicBezTo>
                <a:cubicBezTo>
                  <a:pt x="342" y="15894"/>
                  <a:pt x="720" y="14701"/>
                  <a:pt x="1048" y="13533"/>
                </a:cubicBezTo>
                <a:cubicBezTo>
                  <a:pt x="1539" y="11825"/>
                  <a:pt x="2049" y="10117"/>
                  <a:pt x="2523" y="8385"/>
                </a:cubicBezTo>
                <a:cubicBezTo>
                  <a:pt x="2966" y="6833"/>
                  <a:pt x="3409" y="5283"/>
                  <a:pt x="4230" y="4023"/>
                </a:cubicBezTo>
                <a:cubicBezTo>
                  <a:pt x="4590" y="3484"/>
                  <a:pt x="4984" y="2990"/>
                  <a:pt x="5394" y="2541"/>
                </a:cubicBezTo>
                <a:cubicBezTo>
                  <a:pt x="5837" y="2068"/>
                  <a:pt x="6378" y="1934"/>
                  <a:pt x="6952" y="2023"/>
                </a:cubicBezTo>
                <a:cubicBezTo>
                  <a:pt x="7575" y="2111"/>
                  <a:pt x="7984" y="2584"/>
                  <a:pt x="8198" y="3371"/>
                </a:cubicBezTo>
                <a:cubicBezTo>
                  <a:pt x="8296" y="3752"/>
                  <a:pt x="8363" y="4158"/>
                  <a:pt x="8412" y="4539"/>
                </a:cubicBezTo>
                <a:cubicBezTo>
                  <a:pt x="8543" y="5527"/>
                  <a:pt x="8658" y="6540"/>
                  <a:pt x="8790" y="7665"/>
                </a:cubicBezTo>
                <a:close/>
                <a:moveTo>
                  <a:pt x="7833" y="12502"/>
                </a:moveTo>
                <a:lnTo>
                  <a:pt x="7735" y="12456"/>
                </a:lnTo>
                <a:cubicBezTo>
                  <a:pt x="7571" y="12590"/>
                  <a:pt x="7391" y="12770"/>
                  <a:pt x="7228" y="12905"/>
                </a:cubicBezTo>
                <a:cubicBezTo>
                  <a:pt x="7065" y="13039"/>
                  <a:pt x="6916" y="13085"/>
                  <a:pt x="6785" y="12859"/>
                </a:cubicBezTo>
                <a:cubicBezTo>
                  <a:pt x="6654" y="12633"/>
                  <a:pt x="6720" y="12386"/>
                  <a:pt x="6867" y="12206"/>
                </a:cubicBezTo>
                <a:cubicBezTo>
                  <a:pt x="6999" y="12048"/>
                  <a:pt x="7146" y="11892"/>
                  <a:pt x="7277" y="11758"/>
                </a:cubicBezTo>
                <a:cubicBezTo>
                  <a:pt x="8229" y="10858"/>
                  <a:pt x="9180" y="9983"/>
                  <a:pt x="10114" y="9037"/>
                </a:cubicBezTo>
                <a:cubicBezTo>
                  <a:pt x="10967" y="8162"/>
                  <a:pt x="11821" y="8071"/>
                  <a:pt x="12689" y="8836"/>
                </a:cubicBezTo>
                <a:cubicBezTo>
                  <a:pt x="13328" y="9376"/>
                  <a:pt x="13920" y="10004"/>
                  <a:pt x="14527" y="10635"/>
                </a:cubicBezTo>
                <a:cubicBezTo>
                  <a:pt x="14625" y="10724"/>
                  <a:pt x="14708" y="10882"/>
                  <a:pt x="14741" y="11041"/>
                </a:cubicBezTo>
                <a:cubicBezTo>
                  <a:pt x="14774" y="11199"/>
                  <a:pt x="14757" y="11379"/>
                  <a:pt x="14692" y="11535"/>
                </a:cubicBezTo>
                <a:cubicBezTo>
                  <a:pt x="14561" y="11828"/>
                  <a:pt x="14282" y="11916"/>
                  <a:pt x="14020" y="11736"/>
                </a:cubicBezTo>
                <a:cubicBezTo>
                  <a:pt x="13904" y="11648"/>
                  <a:pt x="13790" y="11535"/>
                  <a:pt x="13593" y="11422"/>
                </a:cubicBezTo>
                <a:cubicBezTo>
                  <a:pt x="13757" y="13356"/>
                  <a:pt x="13904" y="15177"/>
                  <a:pt x="14182" y="16976"/>
                </a:cubicBezTo>
                <a:cubicBezTo>
                  <a:pt x="14314" y="17784"/>
                  <a:pt x="14659" y="18257"/>
                  <a:pt x="15248" y="18391"/>
                </a:cubicBezTo>
                <a:cubicBezTo>
                  <a:pt x="16330" y="18617"/>
                  <a:pt x="17429" y="18617"/>
                  <a:pt x="18529" y="18526"/>
                </a:cubicBezTo>
                <a:cubicBezTo>
                  <a:pt x="18907" y="18480"/>
                  <a:pt x="19299" y="18437"/>
                  <a:pt x="19661" y="18300"/>
                </a:cubicBezTo>
                <a:cubicBezTo>
                  <a:pt x="20088" y="18166"/>
                  <a:pt x="20186" y="17782"/>
                  <a:pt x="20022" y="17244"/>
                </a:cubicBezTo>
                <a:cubicBezTo>
                  <a:pt x="19890" y="16839"/>
                  <a:pt x="19793" y="16436"/>
                  <a:pt x="19677" y="16009"/>
                </a:cubicBezTo>
                <a:cubicBezTo>
                  <a:pt x="19463" y="15042"/>
                  <a:pt x="19316" y="14030"/>
                  <a:pt x="19069" y="13087"/>
                </a:cubicBezTo>
                <a:cubicBezTo>
                  <a:pt x="18480" y="10748"/>
                  <a:pt x="17872" y="8366"/>
                  <a:pt x="17231" y="6073"/>
                </a:cubicBezTo>
                <a:cubicBezTo>
                  <a:pt x="16984" y="5151"/>
                  <a:pt x="16608" y="4273"/>
                  <a:pt x="16263" y="3419"/>
                </a:cubicBezTo>
                <a:cubicBezTo>
                  <a:pt x="16034" y="2858"/>
                  <a:pt x="15705" y="2407"/>
                  <a:pt x="15311" y="2071"/>
                </a:cubicBezTo>
                <a:cubicBezTo>
                  <a:pt x="15082" y="1870"/>
                  <a:pt x="14902" y="1937"/>
                  <a:pt x="14704" y="2160"/>
                </a:cubicBezTo>
                <a:cubicBezTo>
                  <a:pt x="14425" y="2498"/>
                  <a:pt x="14245" y="2968"/>
                  <a:pt x="14196" y="3486"/>
                </a:cubicBezTo>
                <a:cubicBezTo>
                  <a:pt x="14031" y="4813"/>
                  <a:pt x="13967" y="6183"/>
                  <a:pt x="14031" y="7533"/>
                </a:cubicBezTo>
                <a:cubicBezTo>
                  <a:pt x="14376" y="7802"/>
                  <a:pt x="14721" y="8052"/>
                  <a:pt x="15048" y="8320"/>
                </a:cubicBezTo>
                <a:cubicBezTo>
                  <a:pt x="15195" y="8455"/>
                  <a:pt x="15344" y="8613"/>
                  <a:pt x="15442" y="8793"/>
                </a:cubicBezTo>
                <a:cubicBezTo>
                  <a:pt x="15507" y="8906"/>
                  <a:pt x="15540" y="9019"/>
                  <a:pt x="15540" y="9153"/>
                </a:cubicBezTo>
                <a:cubicBezTo>
                  <a:pt x="15556" y="9287"/>
                  <a:pt x="15507" y="9421"/>
                  <a:pt x="15442" y="9534"/>
                </a:cubicBezTo>
                <a:cubicBezTo>
                  <a:pt x="15327" y="9760"/>
                  <a:pt x="15146" y="9803"/>
                  <a:pt x="14966" y="9736"/>
                </a:cubicBezTo>
                <a:cubicBezTo>
                  <a:pt x="14819" y="9690"/>
                  <a:pt x="14688" y="9601"/>
                  <a:pt x="14557" y="9510"/>
                </a:cubicBezTo>
                <a:cubicBezTo>
                  <a:pt x="13753" y="8836"/>
                  <a:pt x="12965" y="8116"/>
                  <a:pt x="12129" y="7509"/>
                </a:cubicBezTo>
                <a:cubicBezTo>
                  <a:pt x="11490" y="7015"/>
                  <a:pt x="11292" y="6363"/>
                  <a:pt x="11390" y="5396"/>
                </a:cubicBezTo>
                <a:cubicBezTo>
                  <a:pt x="11488" y="4520"/>
                  <a:pt x="11555" y="3664"/>
                  <a:pt x="11619" y="2788"/>
                </a:cubicBezTo>
                <a:cubicBezTo>
                  <a:pt x="11653" y="2248"/>
                  <a:pt x="11668" y="1709"/>
                  <a:pt x="11717" y="1126"/>
                </a:cubicBezTo>
                <a:lnTo>
                  <a:pt x="10881" y="1171"/>
                </a:lnTo>
                <a:cubicBezTo>
                  <a:pt x="10865" y="1330"/>
                  <a:pt x="10847" y="1464"/>
                  <a:pt x="10847" y="1577"/>
                </a:cubicBezTo>
                <a:cubicBezTo>
                  <a:pt x="10847" y="3084"/>
                  <a:pt x="10847" y="4612"/>
                  <a:pt x="10832" y="6118"/>
                </a:cubicBezTo>
                <a:cubicBezTo>
                  <a:pt x="10832" y="6411"/>
                  <a:pt x="10816" y="6771"/>
                  <a:pt x="10700" y="6994"/>
                </a:cubicBezTo>
                <a:cubicBezTo>
                  <a:pt x="10471" y="7399"/>
                  <a:pt x="10193" y="7781"/>
                  <a:pt x="9897" y="8095"/>
                </a:cubicBezTo>
                <a:cubicBezTo>
                  <a:pt x="9093" y="8882"/>
                  <a:pt x="8257" y="9601"/>
                  <a:pt x="7436" y="10343"/>
                </a:cubicBezTo>
                <a:cubicBezTo>
                  <a:pt x="7338" y="10431"/>
                  <a:pt x="7222" y="10568"/>
                  <a:pt x="7124" y="10568"/>
                </a:cubicBezTo>
                <a:cubicBezTo>
                  <a:pt x="6993" y="10590"/>
                  <a:pt x="6797" y="10523"/>
                  <a:pt x="6746" y="10434"/>
                </a:cubicBezTo>
                <a:cubicBezTo>
                  <a:pt x="6681" y="10275"/>
                  <a:pt x="6681" y="10028"/>
                  <a:pt x="6713" y="9827"/>
                </a:cubicBezTo>
                <a:cubicBezTo>
                  <a:pt x="6746" y="9693"/>
                  <a:pt x="6877" y="9558"/>
                  <a:pt x="6991" y="9446"/>
                </a:cubicBezTo>
                <a:cubicBezTo>
                  <a:pt x="7351" y="9040"/>
                  <a:pt x="7745" y="8659"/>
                  <a:pt x="8106" y="8277"/>
                </a:cubicBezTo>
                <a:cubicBezTo>
                  <a:pt x="7859" y="6951"/>
                  <a:pt x="7630" y="5648"/>
                  <a:pt x="7400" y="4365"/>
                </a:cubicBezTo>
                <a:cubicBezTo>
                  <a:pt x="7367" y="4185"/>
                  <a:pt x="7318" y="4026"/>
                  <a:pt x="7269" y="3846"/>
                </a:cubicBezTo>
                <a:cubicBezTo>
                  <a:pt x="7236" y="3712"/>
                  <a:pt x="7153" y="3553"/>
                  <a:pt x="7056" y="3465"/>
                </a:cubicBezTo>
                <a:cubicBezTo>
                  <a:pt x="6958" y="3376"/>
                  <a:pt x="6842" y="3331"/>
                  <a:pt x="6728" y="3331"/>
                </a:cubicBezTo>
                <a:cubicBezTo>
                  <a:pt x="6368" y="3285"/>
                  <a:pt x="5990" y="3443"/>
                  <a:pt x="5696" y="3758"/>
                </a:cubicBezTo>
                <a:cubicBezTo>
                  <a:pt x="4761" y="4724"/>
                  <a:pt x="4138" y="6005"/>
                  <a:pt x="3677" y="7466"/>
                </a:cubicBezTo>
                <a:cubicBezTo>
                  <a:pt x="3381" y="8433"/>
                  <a:pt x="3103" y="9421"/>
                  <a:pt x="2841" y="10412"/>
                </a:cubicBezTo>
                <a:cubicBezTo>
                  <a:pt x="2251" y="12480"/>
                  <a:pt x="1659" y="14548"/>
                  <a:pt x="1069" y="16640"/>
                </a:cubicBezTo>
                <a:cubicBezTo>
                  <a:pt x="938" y="17134"/>
                  <a:pt x="840" y="17696"/>
                  <a:pt x="822" y="18235"/>
                </a:cubicBezTo>
                <a:cubicBezTo>
                  <a:pt x="789" y="18617"/>
                  <a:pt x="856" y="19022"/>
                  <a:pt x="987" y="19361"/>
                </a:cubicBezTo>
                <a:cubicBezTo>
                  <a:pt x="1134" y="19675"/>
                  <a:pt x="1347" y="19968"/>
                  <a:pt x="1626" y="20080"/>
                </a:cubicBezTo>
                <a:cubicBezTo>
                  <a:pt x="1953" y="20282"/>
                  <a:pt x="2298" y="20395"/>
                  <a:pt x="2658" y="20440"/>
                </a:cubicBezTo>
                <a:cubicBezTo>
                  <a:pt x="3758" y="20507"/>
                  <a:pt x="4839" y="20575"/>
                  <a:pt x="5939" y="20553"/>
                </a:cubicBezTo>
                <a:cubicBezTo>
                  <a:pt x="7038" y="20507"/>
                  <a:pt x="7447" y="20059"/>
                  <a:pt x="7579" y="18552"/>
                </a:cubicBezTo>
                <a:cubicBezTo>
                  <a:pt x="7710" y="16530"/>
                  <a:pt x="7743" y="14529"/>
                  <a:pt x="7826" y="1250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9" name="Google Shape;2309;p40"/>
          <p:cNvSpPr/>
          <p:nvPr/>
        </p:nvSpPr>
        <p:spPr>
          <a:xfrm>
            <a:off x="5434329" y="1990592"/>
            <a:ext cx="256859" cy="272237"/>
          </a:xfrm>
          <a:custGeom>
            <a:rect b="b" l="l" r="r" t="t"/>
            <a:pathLst>
              <a:path extrusionOk="0" h="21525" w="21228">
                <a:moveTo>
                  <a:pt x="9978" y="4363"/>
                </a:moveTo>
                <a:lnTo>
                  <a:pt x="9978" y="3052"/>
                </a:lnTo>
                <a:cubicBezTo>
                  <a:pt x="9520" y="2867"/>
                  <a:pt x="9098" y="2598"/>
                  <a:pt x="8941" y="2094"/>
                </a:cubicBezTo>
                <a:cubicBezTo>
                  <a:pt x="8836" y="1775"/>
                  <a:pt x="8853" y="1439"/>
                  <a:pt x="8993" y="1102"/>
                </a:cubicBezTo>
                <a:cubicBezTo>
                  <a:pt x="9239" y="429"/>
                  <a:pt x="10135" y="-75"/>
                  <a:pt x="10943" y="9"/>
                </a:cubicBezTo>
                <a:cubicBezTo>
                  <a:pt x="11594" y="60"/>
                  <a:pt x="12050" y="479"/>
                  <a:pt x="12138" y="1118"/>
                </a:cubicBezTo>
                <a:cubicBezTo>
                  <a:pt x="12314" y="2227"/>
                  <a:pt x="11997" y="2749"/>
                  <a:pt x="10960" y="3134"/>
                </a:cubicBezTo>
                <a:cubicBezTo>
                  <a:pt x="10943" y="3387"/>
                  <a:pt x="10924" y="3673"/>
                  <a:pt x="10908" y="4042"/>
                </a:cubicBezTo>
                <a:cubicBezTo>
                  <a:pt x="11189" y="3841"/>
                  <a:pt x="11382" y="3673"/>
                  <a:pt x="11611" y="3538"/>
                </a:cubicBezTo>
                <a:cubicBezTo>
                  <a:pt x="11909" y="3319"/>
                  <a:pt x="12226" y="3118"/>
                  <a:pt x="12543" y="2915"/>
                </a:cubicBezTo>
                <a:cubicBezTo>
                  <a:pt x="13580" y="2343"/>
                  <a:pt x="14598" y="2462"/>
                  <a:pt x="15582" y="3084"/>
                </a:cubicBezTo>
                <a:cubicBezTo>
                  <a:pt x="16040" y="3369"/>
                  <a:pt x="16479" y="3657"/>
                  <a:pt x="16936" y="3926"/>
                </a:cubicBezTo>
                <a:cubicBezTo>
                  <a:pt x="17761" y="4414"/>
                  <a:pt x="18693" y="4715"/>
                  <a:pt x="19642" y="4833"/>
                </a:cubicBezTo>
                <a:cubicBezTo>
                  <a:pt x="19888" y="4868"/>
                  <a:pt x="20133" y="4918"/>
                  <a:pt x="20398" y="4984"/>
                </a:cubicBezTo>
                <a:cubicBezTo>
                  <a:pt x="21277" y="5219"/>
                  <a:pt x="21504" y="5976"/>
                  <a:pt x="20855" y="6581"/>
                </a:cubicBezTo>
                <a:cubicBezTo>
                  <a:pt x="19959" y="7422"/>
                  <a:pt x="18834" y="7842"/>
                  <a:pt x="17604" y="7958"/>
                </a:cubicBezTo>
                <a:cubicBezTo>
                  <a:pt x="16357" y="8059"/>
                  <a:pt x="15091" y="7993"/>
                  <a:pt x="13878" y="7705"/>
                </a:cubicBezTo>
                <a:cubicBezTo>
                  <a:pt x="13034" y="7521"/>
                  <a:pt x="12173" y="7352"/>
                  <a:pt x="11330" y="7185"/>
                </a:cubicBezTo>
                <a:cubicBezTo>
                  <a:pt x="11153" y="7151"/>
                  <a:pt x="10996" y="7135"/>
                  <a:pt x="10803" y="7101"/>
                </a:cubicBezTo>
                <a:lnTo>
                  <a:pt x="10803" y="11152"/>
                </a:lnTo>
                <a:cubicBezTo>
                  <a:pt x="11453" y="10917"/>
                  <a:pt x="12033" y="10714"/>
                  <a:pt x="12419" y="10244"/>
                </a:cubicBezTo>
                <a:cubicBezTo>
                  <a:pt x="12560" y="10075"/>
                  <a:pt x="12665" y="9874"/>
                  <a:pt x="12717" y="9639"/>
                </a:cubicBezTo>
                <a:cubicBezTo>
                  <a:pt x="12822" y="9270"/>
                  <a:pt x="12700" y="9151"/>
                  <a:pt x="12348" y="8967"/>
                </a:cubicBezTo>
                <a:cubicBezTo>
                  <a:pt x="12066" y="8798"/>
                  <a:pt x="11804" y="8613"/>
                  <a:pt x="11556" y="8394"/>
                </a:cubicBezTo>
                <a:cubicBezTo>
                  <a:pt x="11468" y="8310"/>
                  <a:pt x="11399" y="8226"/>
                  <a:pt x="11380" y="8091"/>
                </a:cubicBezTo>
                <a:cubicBezTo>
                  <a:pt x="11363" y="7991"/>
                  <a:pt x="11380" y="7856"/>
                  <a:pt x="11432" y="7756"/>
                </a:cubicBezTo>
                <a:cubicBezTo>
                  <a:pt x="11468" y="7655"/>
                  <a:pt x="11556" y="7555"/>
                  <a:pt x="11678" y="7503"/>
                </a:cubicBezTo>
                <a:cubicBezTo>
                  <a:pt x="11783" y="7452"/>
                  <a:pt x="11907" y="7436"/>
                  <a:pt x="12029" y="7452"/>
                </a:cubicBezTo>
                <a:cubicBezTo>
                  <a:pt x="12293" y="7503"/>
                  <a:pt x="12608" y="7571"/>
                  <a:pt x="12801" y="7738"/>
                </a:cubicBezTo>
                <a:cubicBezTo>
                  <a:pt x="14277" y="8949"/>
                  <a:pt x="14014" y="10579"/>
                  <a:pt x="12765" y="11469"/>
                </a:cubicBezTo>
                <a:cubicBezTo>
                  <a:pt x="12520" y="11638"/>
                  <a:pt x="12238" y="11804"/>
                  <a:pt x="11940" y="11989"/>
                </a:cubicBezTo>
                <a:cubicBezTo>
                  <a:pt x="12081" y="12023"/>
                  <a:pt x="12186" y="12074"/>
                  <a:pt x="12310" y="12108"/>
                </a:cubicBezTo>
                <a:cubicBezTo>
                  <a:pt x="12872" y="12276"/>
                  <a:pt x="13399" y="12546"/>
                  <a:pt x="13857" y="12897"/>
                </a:cubicBezTo>
                <a:cubicBezTo>
                  <a:pt x="14613" y="13520"/>
                  <a:pt x="14682" y="14327"/>
                  <a:pt x="14067" y="15066"/>
                </a:cubicBezTo>
                <a:cubicBezTo>
                  <a:pt x="13523" y="15721"/>
                  <a:pt x="12784" y="16143"/>
                  <a:pt x="11976" y="16462"/>
                </a:cubicBezTo>
                <a:cubicBezTo>
                  <a:pt x="11747" y="16562"/>
                  <a:pt x="11502" y="16631"/>
                  <a:pt x="11220" y="16731"/>
                </a:cubicBezTo>
                <a:cubicBezTo>
                  <a:pt x="11430" y="16882"/>
                  <a:pt x="11607" y="16966"/>
                  <a:pt x="11764" y="17101"/>
                </a:cubicBezTo>
                <a:cubicBezTo>
                  <a:pt x="12343" y="17554"/>
                  <a:pt x="12696" y="18093"/>
                  <a:pt x="12520" y="18832"/>
                </a:cubicBezTo>
                <a:cubicBezTo>
                  <a:pt x="12484" y="19033"/>
                  <a:pt x="12379" y="19219"/>
                  <a:pt x="12255" y="19386"/>
                </a:cubicBezTo>
                <a:cubicBezTo>
                  <a:pt x="12131" y="19553"/>
                  <a:pt x="11957" y="19689"/>
                  <a:pt x="11781" y="19774"/>
                </a:cubicBezTo>
                <a:cubicBezTo>
                  <a:pt x="11571" y="19892"/>
                  <a:pt x="11395" y="20043"/>
                  <a:pt x="11149" y="20212"/>
                </a:cubicBezTo>
                <a:cubicBezTo>
                  <a:pt x="11430" y="20330"/>
                  <a:pt x="11640" y="20412"/>
                  <a:pt x="11852" y="20515"/>
                </a:cubicBezTo>
                <a:cubicBezTo>
                  <a:pt x="12029" y="20615"/>
                  <a:pt x="12203" y="20750"/>
                  <a:pt x="12098" y="21003"/>
                </a:cubicBezTo>
                <a:cubicBezTo>
                  <a:pt x="11993" y="21238"/>
                  <a:pt x="11781" y="21256"/>
                  <a:pt x="11571" y="21188"/>
                </a:cubicBezTo>
                <a:cubicBezTo>
                  <a:pt x="11220" y="21087"/>
                  <a:pt x="10868" y="20953"/>
                  <a:pt x="10481" y="20818"/>
                </a:cubicBezTo>
                <a:cubicBezTo>
                  <a:pt x="10377" y="21103"/>
                  <a:pt x="10377" y="21525"/>
                  <a:pt x="9955" y="21525"/>
                </a:cubicBezTo>
                <a:cubicBezTo>
                  <a:pt x="9761" y="21525"/>
                  <a:pt x="9568" y="21290"/>
                  <a:pt x="9340" y="21121"/>
                </a:cubicBezTo>
                <a:cubicBezTo>
                  <a:pt x="9216" y="21155"/>
                  <a:pt x="9023" y="21240"/>
                  <a:pt x="8796" y="21290"/>
                </a:cubicBezTo>
                <a:cubicBezTo>
                  <a:pt x="8620" y="21324"/>
                  <a:pt x="8426" y="21324"/>
                  <a:pt x="8338" y="21155"/>
                </a:cubicBezTo>
                <a:cubicBezTo>
                  <a:pt x="8250" y="20987"/>
                  <a:pt x="8374" y="20836"/>
                  <a:pt x="8515" y="20736"/>
                </a:cubicBezTo>
                <a:cubicBezTo>
                  <a:pt x="8743" y="20585"/>
                  <a:pt x="8972" y="20467"/>
                  <a:pt x="9146" y="20366"/>
                </a:cubicBezTo>
                <a:cubicBezTo>
                  <a:pt x="8708" y="20131"/>
                  <a:pt x="8267" y="19912"/>
                  <a:pt x="7847" y="19643"/>
                </a:cubicBezTo>
                <a:cubicBezTo>
                  <a:pt x="6758" y="18970"/>
                  <a:pt x="6915" y="17862"/>
                  <a:pt x="7530" y="17155"/>
                </a:cubicBezTo>
                <a:cubicBezTo>
                  <a:pt x="7618" y="17054"/>
                  <a:pt x="7723" y="16954"/>
                  <a:pt x="7847" y="16819"/>
                </a:cubicBezTo>
                <a:cubicBezTo>
                  <a:pt x="6915" y="16315"/>
                  <a:pt x="6090" y="15711"/>
                  <a:pt x="6090" y="14584"/>
                </a:cubicBezTo>
                <a:cubicBezTo>
                  <a:pt x="6073" y="13492"/>
                  <a:pt x="6705" y="12752"/>
                  <a:pt x="7671" y="12164"/>
                </a:cubicBezTo>
                <a:cubicBezTo>
                  <a:pt x="7547" y="12064"/>
                  <a:pt x="7442" y="11995"/>
                  <a:pt x="7354" y="11929"/>
                </a:cubicBezTo>
                <a:cubicBezTo>
                  <a:pt x="7161" y="11760"/>
                  <a:pt x="6968" y="11576"/>
                  <a:pt x="6791" y="11391"/>
                </a:cubicBezTo>
                <a:cubicBezTo>
                  <a:pt x="6193" y="10668"/>
                  <a:pt x="6141" y="9878"/>
                  <a:pt x="6615" y="9053"/>
                </a:cubicBezTo>
                <a:cubicBezTo>
                  <a:pt x="7001" y="8380"/>
                  <a:pt x="7616" y="7926"/>
                  <a:pt x="8336" y="7607"/>
                </a:cubicBezTo>
                <a:cubicBezTo>
                  <a:pt x="8653" y="7472"/>
                  <a:pt x="8880" y="7523"/>
                  <a:pt x="9056" y="7758"/>
                </a:cubicBezTo>
                <a:cubicBezTo>
                  <a:pt x="9092" y="7808"/>
                  <a:pt x="9125" y="7876"/>
                  <a:pt x="9144" y="7942"/>
                </a:cubicBezTo>
                <a:cubicBezTo>
                  <a:pt x="9163" y="8009"/>
                  <a:pt x="9161" y="8077"/>
                  <a:pt x="9161" y="8143"/>
                </a:cubicBezTo>
                <a:cubicBezTo>
                  <a:pt x="9144" y="8210"/>
                  <a:pt x="9125" y="8278"/>
                  <a:pt x="9073" y="8328"/>
                </a:cubicBezTo>
                <a:cubicBezTo>
                  <a:pt x="9021" y="8378"/>
                  <a:pt x="8985" y="8428"/>
                  <a:pt x="8932" y="8479"/>
                </a:cubicBezTo>
                <a:cubicBezTo>
                  <a:pt x="8687" y="8647"/>
                  <a:pt x="8422" y="8782"/>
                  <a:pt x="8141" y="8898"/>
                </a:cubicBezTo>
                <a:cubicBezTo>
                  <a:pt x="7948" y="8965"/>
                  <a:pt x="7772" y="9067"/>
                  <a:pt x="7631" y="9218"/>
                </a:cubicBezTo>
                <a:cubicBezTo>
                  <a:pt x="7490" y="9368"/>
                  <a:pt x="7385" y="9537"/>
                  <a:pt x="7333" y="9738"/>
                </a:cubicBezTo>
                <a:cubicBezTo>
                  <a:pt x="7297" y="9872"/>
                  <a:pt x="7280" y="10007"/>
                  <a:pt x="7297" y="10142"/>
                </a:cubicBezTo>
                <a:cubicBezTo>
                  <a:pt x="7314" y="10276"/>
                  <a:pt x="7350" y="10411"/>
                  <a:pt x="7421" y="10529"/>
                </a:cubicBezTo>
                <a:cubicBezTo>
                  <a:pt x="7755" y="11134"/>
                  <a:pt x="8353" y="11437"/>
                  <a:pt x="9021" y="11588"/>
                </a:cubicBezTo>
                <a:cubicBezTo>
                  <a:pt x="9249" y="11638"/>
                  <a:pt x="9531" y="11487"/>
                  <a:pt x="9845" y="11419"/>
                </a:cubicBezTo>
                <a:cubicBezTo>
                  <a:pt x="9881" y="10007"/>
                  <a:pt x="9934" y="8595"/>
                  <a:pt x="9969" y="7131"/>
                </a:cubicBezTo>
                <a:cubicBezTo>
                  <a:pt x="9793" y="7131"/>
                  <a:pt x="9619" y="7147"/>
                  <a:pt x="9426" y="7165"/>
                </a:cubicBezTo>
                <a:cubicBezTo>
                  <a:pt x="8143" y="7400"/>
                  <a:pt x="6877" y="7619"/>
                  <a:pt x="5595" y="7854"/>
                </a:cubicBezTo>
                <a:cubicBezTo>
                  <a:pt x="4436" y="8073"/>
                  <a:pt x="3275" y="8224"/>
                  <a:pt x="2116" y="7989"/>
                </a:cubicBezTo>
                <a:cubicBezTo>
                  <a:pt x="1501" y="7870"/>
                  <a:pt x="886" y="7685"/>
                  <a:pt x="395" y="7266"/>
                </a:cubicBezTo>
                <a:cubicBezTo>
                  <a:pt x="114" y="7031"/>
                  <a:pt x="-96" y="6761"/>
                  <a:pt x="45" y="6408"/>
                </a:cubicBezTo>
                <a:cubicBezTo>
                  <a:pt x="114" y="6223"/>
                  <a:pt x="221" y="6055"/>
                  <a:pt x="378" y="5954"/>
                </a:cubicBezTo>
                <a:cubicBezTo>
                  <a:pt x="695" y="5753"/>
                  <a:pt x="1029" y="5585"/>
                  <a:pt x="1380" y="5450"/>
                </a:cubicBezTo>
                <a:cubicBezTo>
                  <a:pt x="2593" y="4996"/>
                  <a:pt x="3716" y="4392"/>
                  <a:pt x="4717" y="3550"/>
                </a:cubicBezTo>
                <a:cubicBezTo>
                  <a:pt x="4927" y="3381"/>
                  <a:pt x="5156" y="3197"/>
                  <a:pt x="5385" y="3030"/>
                </a:cubicBezTo>
                <a:cubicBezTo>
                  <a:pt x="5859" y="2660"/>
                  <a:pt x="6386" y="2560"/>
                  <a:pt x="7001" y="2676"/>
                </a:cubicBezTo>
                <a:cubicBezTo>
                  <a:pt x="7897" y="2845"/>
                  <a:pt x="8617" y="3331"/>
                  <a:pt x="9337" y="3837"/>
                </a:cubicBezTo>
                <a:cubicBezTo>
                  <a:pt x="9547" y="4022"/>
                  <a:pt x="9724" y="4173"/>
                  <a:pt x="9969" y="4359"/>
                </a:cubicBezTo>
                <a:close/>
                <a:moveTo>
                  <a:pt x="10750" y="6298"/>
                </a:moveTo>
                <a:cubicBezTo>
                  <a:pt x="11558" y="6416"/>
                  <a:pt x="12314" y="6516"/>
                  <a:pt x="13053" y="6633"/>
                </a:cubicBezTo>
                <a:cubicBezTo>
                  <a:pt x="14300" y="6852"/>
                  <a:pt x="15530" y="7071"/>
                  <a:pt x="16812" y="7021"/>
                </a:cubicBezTo>
                <a:cubicBezTo>
                  <a:pt x="17778" y="6986"/>
                  <a:pt x="18693" y="6717"/>
                  <a:pt x="19501" y="6247"/>
                </a:cubicBezTo>
                <a:cubicBezTo>
                  <a:pt x="19606" y="6163"/>
                  <a:pt x="19730" y="6079"/>
                  <a:pt x="19818" y="5994"/>
                </a:cubicBezTo>
                <a:cubicBezTo>
                  <a:pt x="19432" y="5910"/>
                  <a:pt x="19115" y="5876"/>
                  <a:pt x="18781" y="5793"/>
                </a:cubicBezTo>
                <a:cubicBezTo>
                  <a:pt x="17463" y="5440"/>
                  <a:pt x="16269" y="4817"/>
                  <a:pt x="15163" y="4044"/>
                </a:cubicBezTo>
                <a:cubicBezTo>
                  <a:pt x="14338" y="3456"/>
                  <a:pt x="13756" y="3440"/>
                  <a:pt x="12895" y="3960"/>
                </a:cubicBezTo>
                <a:cubicBezTo>
                  <a:pt x="12772" y="4044"/>
                  <a:pt x="12631" y="4129"/>
                  <a:pt x="12509" y="4213"/>
                </a:cubicBezTo>
                <a:cubicBezTo>
                  <a:pt x="12018" y="4582"/>
                  <a:pt x="11544" y="5002"/>
                  <a:pt x="11034" y="5356"/>
                </a:cubicBezTo>
                <a:cubicBezTo>
                  <a:pt x="10840" y="5506"/>
                  <a:pt x="10735" y="5659"/>
                  <a:pt x="10735" y="5876"/>
                </a:cubicBezTo>
                <a:cubicBezTo>
                  <a:pt x="10788" y="6026"/>
                  <a:pt x="10771" y="6161"/>
                  <a:pt x="10752" y="6296"/>
                </a:cubicBezTo>
                <a:lnTo>
                  <a:pt x="10752" y="6296"/>
                </a:lnTo>
                <a:close/>
                <a:moveTo>
                  <a:pt x="10047" y="5777"/>
                </a:moveTo>
                <a:cubicBezTo>
                  <a:pt x="9678" y="5524"/>
                  <a:pt x="9396" y="5323"/>
                  <a:pt x="9134" y="5123"/>
                </a:cubicBezTo>
                <a:cubicBezTo>
                  <a:pt x="8519" y="4602"/>
                  <a:pt x="7851" y="4199"/>
                  <a:pt x="7096" y="3879"/>
                </a:cubicBezTo>
                <a:cubicBezTo>
                  <a:pt x="6569" y="3661"/>
                  <a:pt x="6094" y="3695"/>
                  <a:pt x="5656" y="4098"/>
                </a:cubicBezTo>
                <a:cubicBezTo>
                  <a:pt x="4426" y="5225"/>
                  <a:pt x="2986" y="6032"/>
                  <a:pt x="1386" y="6587"/>
                </a:cubicBezTo>
                <a:cubicBezTo>
                  <a:pt x="1229" y="6653"/>
                  <a:pt x="1069" y="6737"/>
                  <a:pt x="912" y="6822"/>
                </a:cubicBezTo>
                <a:cubicBezTo>
                  <a:pt x="1229" y="6956"/>
                  <a:pt x="1438" y="7057"/>
                  <a:pt x="1667" y="7125"/>
                </a:cubicBezTo>
                <a:cubicBezTo>
                  <a:pt x="2652" y="7460"/>
                  <a:pt x="3653" y="7444"/>
                  <a:pt x="4654" y="7260"/>
                </a:cubicBezTo>
                <a:cubicBezTo>
                  <a:pt x="5901" y="7025"/>
                  <a:pt x="7131" y="6755"/>
                  <a:pt x="8361" y="6537"/>
                </a:cubicBezTo>
                <a:cubicBezTo>
                  <a:pt x="8905" y="6436"/>
                  <a:pt x="9451" y="6368"/>
                  <a:pt x="10013" y="6283"/>
                </a:cubicBezTo>
                <a:lnTo>
                  <a:pt x="10049" y="5779"/>
                </a:lnTo>
                <a:lnTo>
                  <a:pt x="10049" y="5779"/>
                </a:lnTo>
                <a:close/>
                <a:moveTo>
                  <a:pt x="9837" y="12871"/>
                </a:moveTo>
                <a:cubicBezTo>
                  <a:pt x="9134" y="12871"/>
                  <a:pt x="8009" y="13375"/>
                  <a:pt x="7641" y="13847"/>
                </a:cubicBezTo>
                <a:cubicBezTo>
                  <a:pt x="7219" y="14367"/>
                  <a:pt x="7219" y="15024"/>
                  <a:pt x="7746" y="15393"/>
                </a:cubicBezTo>
                <a:cubicBezTo>
                  <a:pt x="8204" y="15697"/>
                  <a:pt x="8731" y="15914"/>
                  <a:pt x="9258" y="16116"/>
                </a:cubicBezTo>
                <a:cubicBezTo>
                  <a:pt x="9539" y="16217"/>
                  <a:pt x="9732" y="16050"/>
                  <a:pt x="9749" y="15747"/>
                </a:cubicBezTo>
                <a:cubicBezTo>
                  <a:pt x="9785" y="15074"/>
                  <a:pt x="9818" y="14401"/>
                  <a:pt x="9854" y="13712"/>
                </a:cubicBezTo>
                <a:cubicBezTo>
                  <a:pt x="9837" y="13443"/>
                  <a:pt x="9837" y="13158"/>
                  <a:pt x="9837" y="12871"/>
                </a:cubicBezTo>
                <a:close/>
                <a:moveTo>
                  <a:pt x="10822" y="15729"/>
                </a:moveTo>
                <a:cubicBezTo>
                  <a:pt x="11172" y="15610"/>
                  <a:pt x="11506" y="15494"/>
                  <a:pt x="11823" y="15359"/>
                </a:cubicBezTo>
                <a:cubicBezTo>
                  <a:pt x="12333" y="15140"/>
                  <a:pt x="12788" y="14855"/>
                  <a:pt x="13158" y="14435"/>
                </a:cubicBezTo>
                <a:cubicBezTo>
                  <a:pt x="13403" y="14132"/>
                  <a:pt x="13403" y="13982"/>
                  <a:pt x="13122" y="13729"/>
                </a:cubicBezTo>
                <a:cubicBezTo>
                  <a:pt x="12471" y="13190"/>
                  <a:pt x="11699" y="13006"/>
                  <a:pt x="10819" y="12955"/>
                </a:cubicBezTo>
                <a:lnTo>
                  <a:pt x="10819" y="15729"/>
                </a:lnTo>
                <a:close/>
                <a:moveTo>
                  <a:pt x="9591" y="17460"/>
                </a:moveTo>
                <a:cubicBezTo>
                  <a:pt x="9012" y="17394"/>
                  <a:pt x="8345" y="17814"/>
                  <a:pt x="8256" y="18249"/>
                </a:cubicBezTo>
                <a:cubicBezTo>
                  <a:pt x="8221" y="18350"/>
                  <a:pt x="8240" y="18450"/>
                  <a:pt x="8273" y="18553"/>
                </a:cubicBezTo>
                <a:cubicBezTo>
                  <a:pt x="8309" y="18653"/>
                  <a:pt x="8378" y="18721"/>
                  <a:pt x="8450" y="18788"/>
                </a:cubicBezTo>
                <a:cubicBezTo>
                  <a:pt x="8767" y="19041"/>
                  <a:pt x="9065" y="19292"/>
                  <a:pt x="9434" y="19577"/>
                </a:cubicBezTo>
                <a:cubicBezTo>
                  <a:pt x="9487" y="18838"/>
                  <a:pt x="9539" y="18147"/>
                  <a:pt x="9591" y="17458"/>
                </a:cubicBezTo>
                <a:lnTo>
                  <a:pt x="9591" y="17458"/>
                </a:lnTo>
                <a:close/>
                <a:moveTo>
                  <a:pt x="11155" y="1724"/>
                </a:moveTo>
                <a:cubicBezTo>
                  <a:pt x="11155" y="1136"/>
                  <a:pt x="10945" y="951"/>
                  <a:pt x="10276" y="917"/>
                </a:cubicBezTo>
                <a:cubicBezTo>
                  <a:pt x="9978" y="901"/>
                  <a:pt x="9766" y="1036"/>
                  <a:pt x="9696" y="1556"/>
                </a:cubicBezTo>
                <a:cubicBezTo>
                  <a:pt x="9644" y="1959"/>
                  <a:pt x="9978" y="2263"/>
                  <a:pt x="10521" y="2279"/>
                </a:cubicBezTo>
                <a:cubicBezTo>
                  <a:pt x="11013" y="2313"/>
                  <a:pt x="11153" y="2194"/>
                  <a:pt x="11153" y="1724"/>
                </a:cubicBezTo>
                <a:lnTo>
                  <a:pt x="11153" y="1724"/>
                </a:lnTo>
                <a:close/>
                <a:moveTo>
                  <a:pt x="10628" y="17864"/>
                </a:moveTo>
                <a:cubicBezTo>
                  <a:pt x="10593" y="18167"/>
                  <a:pt x="10559" y="18452"/>
                  <a:pt x="10540" y="18772"/>
                </a:cubicBezTo>
                <a:cubicBezTo>
                  <a:pt x="10523" y="19075"/>
                  <a:pt x="10540" y="19376"/>
                  <a:pt x="10540" y="19730"/>
                </a:cubicBezTo>
                <a:cubicBezTo>
                  <a:pt x="10927" y="19511"/>
                  <a:pt x="11103" y="19225"/>
                  <a:pt x="11225" y="18888"/>
                </a:cubicBezTo>
                <a:cubicBezTo>
                  <a:pt x="11453" y="18334"/>
                  <a:pt x="11294" y="18047"/>
                  <a:pt x="10626" y="17862"/>
                </a:cubicBezTo>
                <a:lnTo>
                  <a:pt x="10626" y="178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0" name="Google Shape;2310;p40"/>
          <p:cNvSpPr/>
          <p:nvPr/>
        </p:nvSpPr>
        <p:spPr>
          <a:xfrm>
            <a:off x="5750607" y="1991200"/>
            <a:ext cx="219827" cy="270960"/>
          </a:xfrm>
          <a:custGeom>
            <a:rect b="b" l="l" r="r" t="t"/>
            <a:pathLst>
              <a:path extrusionOk="0" h="21509" w="21410">
                <a:moveTo>
                  <a:pt x="6717" y="15168"/>
                </a:moveTo>
                <a:cubicBezTo>
                  <a:pt x="6863" y="15422"/>
                  <a:pt x="7091" y="15674"/>
                  <a:pt x="7380" y="15843"/>
                </a:cubicBezTo>
                <a:cubicBezTo>
                  <a:pt x="7670" y="16013"/>
                  <a:pt x="8001" y="16148"/>
                  <a:pt x="8352" y="16214"/>
                </a:cubicBezTo>
                <a:cubicBezTo>
                  <a:pt x="10443" y="16654"/>
                  <a:pt x="12451" y="16416"/>
                  <a:pt x="14170" y="15287"/>
                </a:cubicBezTo>
                <a:cubicBezTo>
                  <a:pt x="15600" y="14359"/>
                  <a:pt x="16075" y="13025"/>
                  <a:pt x="16075" y="11591"/>
                </a:cubicBezTo>
                <a:cubicBezTo>
                  <a:pt x="16055" y="10664"/>
                  <a:pt x="15786" y="9752"/>
                  <a:pt x="15289" y="8907"/>
                </a:cubicBezTo>
                <a:cubicBezTo>
                  <a:pt x="14232" y="9008"/>
                  <a:pt x="14086" y="8992"/>
                  <a:pt x="13300" y="8603"/>
                </a:cubicBezTo>
                <a:cubicBezTo>
                  <a:pt x="11684" y="9514"/>
                  <a:pt x="10069" y="10426"/>
                  <a:pt x="8454" y="11321"/>
                </a:cubicBezTo>
                <a:cubicBezTo>
                  <a:pt x="8392" y="11355"/>
                  <a:pt x="8330" y="11387"/>
                  <a:pt x="8268" y="11422"/>
                </a:cubicBezTo>
                <a:cubicBezTo>
                  <a:pt x="7586" y="11742"/>
                  <a:pt x="7296" y="11708"/>
                  <a:pt x="6777" y="11186"/>
                </a:cubicBezTo>
                <a:cubicBezTo>
                  <a:pt x="6136" y="11541"/>
                  <a:pt x="5493" y="11912"/>
                  <a:pt x="4872" y="12248"/>
                </a:cubicBezTo>
                <a:cubicBezTo>
                  <a:pt x="4644" y="12383"/>
                  <a:pt x="4417" y="12484"/>
                  <a:pt x="4147" y="12585"/>
                </a:cubicBezTo>
                <a:cubicBezTo>
                  <a:pt x="3734" y="12736"/>
                  <a:pt x="3422" y="12652"/>
                  <a:pt x="3175" y="12349"/>
                </a:cubicBezTo>
                <a:cubicBezTo>
                  <a:pt x="2886" y="11944"/>
                  <a:pt x="2616" y="11523"/>
                  <a:pt x="2369" y="11101"/>
                </a:cubicBezTo>
                <a:cubicBezTo>
                  <a:pt x="2203" y="10865"/>
                  <a:pt x="2265" y="10662"/>
                  <a:pt x="2534" y="10510"/>
                </a:cubicBezTo>
                <a:cubicBezTo>
                  <a:pt x="3383" y="10020"/>
                  <a:pt x="4231" y="9531"/>
                  <a:pt x="5082" y="9024"/>
                </a:cubicBezTo>
                <a:lnTo>
                  <a:pt x="5082" y="8974"/>
                </a:lnTo>
                <a:cubicBezTo>
                  <a:pt x="4461" y="8113"/>
                  <a:pt x="4627" y="8113"/>
                  <a:pt x="5414" y="7573"/>
                </a:cubicBezTo>
                <a:cubicBezTo>
                  <a:pt x="7422" y="6137"/>
                  <a:pt x="9513" y="4788"/>
                  <a:pt x="11709" y="3538"/>
                </a:cubicBezTo>
                <a:cubicBezTo>
                  <a:pt x="12600" y="3048"/>
                  <a:pt x="13428" y="2508"/>
                  <a:pt x="14277" y="1986"/>
                </a:cubicBezTo>
                <a:cubicBezTo>
                  <a:pt x="14917" y="1615"/>
                  <a:pt x="15105" y="1615"/>
                  <a:pt x="15665" y="2052"/>
                </a:cubicBezTo>
                <a:cubicBezTo>
                  <a:pt x="15707" y="2087"/>
                  <a:pt x="15788" y="2137"/>
                  <a:pt x="15850" y="2171"/>
                </a:cubicBezTo>
                <a:cubicBezTo>
                  <a:pt x="16948" y="1514"/>
                  <a:pt x="18044" y="889"/>
                  <a:pt x="19100" y="230"/>
                </a:cubicBezTo>
                <a:cubicBezTo>
                  <a:pt x="19640" y="-91"/>
                  <a:pt x="19971" y="-91"/>
                  <a:pt x="20384" y="330"/>
                </a:cubicBezTo>
                <a:cubicBezTo>
                  <a:pt x="20674" y="617"/>
                  <a:pt x="20943" y="921"/>
                  <a:pt x="21171" y="1207"/>
                </a:cubicBezTo>
                <a:cubicBezTo>
                  <a:pt x="21584" y="1730"/>
                  <a:pt x="21460" y="2119"/>
                  <a:pt x="20820" y="2474"/>
                </a:cubicBezTo>
                <a:cubicBezTo>
                  <a:pt x="19949" y="2980"/>
                  <a:pt x="19081" y="3486"/>
                  <a:pt x="18232" y="3992"/>
                </a:cubicBezTo>
                <a:cubicBezTo>
                  <a:pt x="18047" y="4093"/>
                  <a:pt x="17901" y="4228"/>
                  <a:pt x="17693" y="4363"/>
                </a:cubicBezTo>
                <a:cubicBezTo>
                  <a:pt x="17817" y="4482"/>
                  <a:pt x="17901" y="4583"/>
                  <a:pt x="17982" y="4667"/>
                </a:cubicBezTo>
                <a:cubicBezTo>
                  <a:pt x="18395" y="5107"/>
                  <a:pt x="18356" y="5409"/>
                  <a:pt x="17775" y="5730"/>
                </a:cubicBezTo>
                <a:cubicBezTo>
                  <a:pt x="17401" y="5932"/>
                  <a:pt x="17050" y="6169"/>
                  <a:pt x="16718" y="6371"/>
                </a:cubicBezTo>
                <a:cubicBezTo>
                  <a:pt x="16760" y="6657"/>
                  <a:pt x="16780" y="6911"/>
                  <a:pt x="16822" y="7163"/>
                </a:cubicBezTo>
                <a:cubicBezTo>
                  <a:pt x="16842" y="7230"/>
                  <a:pt x="16864" y="7315"/>
                  <a:pt x="16926" y="7365"/>
                </a:cubicBezTo>
                <a:cubicBezTo>
                  <a:pt x="17921" y="8377"/>
                  <a:pt x="18418" y="9559"/>
                  <a:pt x="18665" y="10825"/>
                </a:cubicBezTo>
                <a:cubicBezTo>
                  <a:pt x="18912" y="12091"/>
                  <a:pt x="18851" y="13373"/>
                  <a:pt x="18272" y="14605"/>
                </a:cubicBezTo>
                <a:cubicBezTo>
                  <a:pt x="17443" y="16343"/>
                  <a:pt x="15850" y="17458"/>
                  <a:pt x="13799" y="18150"/>
                </a:cubicBezTo>
                <a:cubicBezTo>
                  <a:pt x="13614" y="18216"/>
                  <a:pt x="13426" y="18269"/>
                  <a:pt x="13240" y="18319"/>
                </a:cubicBezTo>
                <a:lnTo>
                  <a:pt x="13965" y="19737"/>
                </a:lnTo>
                <a:cubicBezTo>
                  <a:pt x="14151" y="19753"/>
                  <a:pt x="14420" y="19771"/>
                  <a:pt x="14690" y="19787"/>
                </a:cubicBezTo>
                <a:cubicBezTo>
                  <a:pt x="15538" y="19872"/>
                  <a:pt x="15994" y="20497"/>
                  <a:pt x="15662" y="21138"/>
                </a:cubicBezTo>
                <a:cubicBezTo>
                  <a:pt x="15538" y="21408"/>
                  <a:pt x="15207" y="21442"/>
                  <a:pt x="14917" y="21442"/>
                </a:cubicBezTo>
                <a:cubicBezTo>
                  <a:pt x="13985" y="21477"/>
                  <a:pt x="13055" y="21509"/>
                  <a:pt x="12122" y="21509"/>
                </a:cubicBezTo>
                <a:cubicBezTo>
                  <a:pt x="10527" y="21509"/>
                  <a:pt x="8914" y="21493"/>
                  <a:pt x="7299" y="21475"/>
                </a:cubicBezTo>
                <a:cubicBezTo>
                  <a:pt x="7175" y="21475"/>
                  <a:pt x="7029" y="21459"/>
                  <a:pt x="6925" y="21440"/>
                </a:cubicBezTo>
                <a:cubicBezTo>
                  <a:pt x="6532" y="21356"/>
                  <a:pt x="6386" y="21154"/>
                  <a:pt x="6490" y="20815"/>
                </a:cubicBezTo>
                <a:cubicBezTo>
                  <a:pt x="6698" y="20209"/>
                  <a:pt x="7234" y="19836"/>
                  <a:pt x="8021" y="19785"/>
                </a:cubicBezTo>
                <a:cubicBezTo>
                  <a:pt x="8206" y="19769"/>
                  <a:pt x="8394" y="19769"/>
                  <a:pt x="8580" y="19751"/>
                </a:cubicBezTo>
                <a:lnTo>
                  <a:pt x="9035" y="18823"/>
                </a:lnTo>
                <a:cubicBezTo>
                  <a:pt x="7732" y="18672"/>
                  <a:pt x="6406" y="18503"/>
                  <a:pt x="5307" y="17862"/>
                </a:cubicBezTo>
                <a:cubicBezTo>
                  <a:pt x="4189" y="17204"/>
                  <a:pt x="3484" y="16309"/>
                  <a:pt x="2987" y="15247"/>
                </a:cubicBezTo>
                <a:cubicBezTo>
                  <a:pt x="2510" y="15247"/>
                  <a:pt x="2015" y="15263"/>
                  <a:pt x="1518" y="15247"/>
                </a:cubicBezTo>
                <a:cubicBezTo>
                  <a:pt x="1186" y="15230"/>
                  <a:pt x="855" y="15212"/>
                  <a:pt x="523" y="15146"/>
                </a:cubicBezTo>
                <a:cubicBezTo>
                  <a:pt x="377" y="15111"/>
                  <a:pt x="234" y="15045"/>
                  <a:pt x="150" y="14960"/>
                </a:cubicBezTo>
                <a:cubicBezTo>
                  <a:pt x="46" y="14859"/>
                  <a:pt x="4" y="14740"/>
                  <a:pt x="4" y="14624"/>
                </a:cubicBezTo>
                <a:cubicBezTo>
                  <a:pt x="-16" y="14505"/>
                  <a:pt x="46" y="14388"/>
                  <a:pt x="127" y="14269"/>
                </a:cubicBezTo>
                <a:cubicBezTo>
                  <a:pt x="209" y="14150"/>
                  <a:pt x="335" y="14099"/>
                  <a:pt x="501" y="14049"/>
                </a:cubicBezTo>
                <a:cubicBezTo>
                  <a:pt x="748" y="13982"/>
                  <a:pt x="998" y="13948"/>
                  <a:pt x="1268" y="13948"/>
                </a:cubicBezTo>
                <a:cubicBezTo>
                  <a:pt x="3400" y="13932"/>
                  <a:pt x="5532" y="13932"/>
                  <a:pt x="7645" y="13948"/>
                </a:cubicBezTo>
                <a:cubicBezTo>
                  <a:pt x="7853" y="13948"/>
                  <a:pt x="8038" y="13982"/>
                  <a:pt x="8246" y="14049"/>
                </a:cubicBezTo>
                <a:cubicBezTo>
                  <a:pt x="8474" y="14099"/>
                  <a:pt x="8681" y="14251"/>
                  <a:pt x="8620" y="14438"/>
                </a:cubicBezTo>
                <a:cubicBezTo>
                  <a:pt x="8577" y="14607"/>
                  <a:pt x="8434" y="14742"/>
                  <a:pt x="8268" y="14859"/>
                </a:cubicBezTo>
                <a:cubicBezTo>
                  <a:pt x="8145" y="14960"/>
                  <a:pt x="7917" y="14960"/>
                  <a:pt x="7729" y="14995"/>
                </a:cubicBezTo>
                <a:cubicBezTo>
                  <a:pt x="7356" y="15095"/>
                  <a:pt x="7046" y="15130"/>
                  <a:pt x="6715" y="15164"/>
                </a:cubicBezTo>
                <a:close/>
                <a:moveTo>
                  <a:pt x="16864" y="5125"/>
                </a:moveTo>
                <a:cubicBezTo>
                  <a:pt x="15828" y="4468"/>
                  <a:pt x="15457" y="3472"/>
                  <a:pt x="14670" y="2746"/>
                </a:cubicBezTo>
                <a:cubicBezTo>
                  <a:pt x="13075" y="3456"/>
                  <a:pt x="6181" y="7742"/>
                  <a:pt x="5683" y="8333"/>
                </a:cubicBezTo>
                <a:lnTo>
                  <a:pt x="7734" y="10545"/>
                </a:lnTo>
                <a:lnTo>
                  <a:pt x="12642" y="7760"/>
                </a:lnTo>
                <a:cubicBezTo>
                  <a:pt x="12476" y="6984"/>
                  <a:pt x="12330" y="6208"/>
                  <a:pt x="13324" y="5667"/>
                </a:cubicBezTo>
                <a:cubicBezTo>
                  <a:pt x="14215" y="5212"/>
                  <a:pt x="15148" y="5042"/>
                  <a:pt x="16078" y="5633"/>
                </a:cubicBezTo>
                <a:lnTo>
                  <a:pt x="16864" y="5127"/>
                </a:lnTo>
                <a:close/>
                <a:moveTo>
                  <a:pt x="15808" y="8635"/>
                </a:moveTo>
                <a:cubicBezTo>
                  <a:pt x="16553" y="9766"/>
                  <a:pt x="16780" y="10272"/>
                  <a:pt x="16822" y="11623"/>
                </a:cubicBezTo>
                <a:cubicBezTo>
                  <a:pt x="16864" y="13311"/>
                  <a:pt x="16243" y="14829"/>
                  <a:pt x="14524" y="15859"/>
                </a:cubicBezTo>
                <a:cubicBezTo>
                  <a:pt x="12535" y="17057"/>
                  <a:pt x="10279" y="17295"/>
                  <a:pt x="7920" y="16821"/>
                </a:cubicBezTo>
                <a:cubicBezTo>
                  <a:pt x="6925" y="16620"/>
                  <a:pt x="6181" y="16079"/>
                  <a:pt x="5599" y="15404"/>
                </a:cubicBezTo>
                <a:cubicBezTo>
                  <a:pt x="5518" y="15303"/>
                  <a:pt x="5372" y="15168"/>
                  <a:pt x="5248" y="15168"/>
                </a:cubicBezTo>
                <a:cubicBezTo>
                  <a:pt x="4855" y="15184"/>
                  <a:pt x="4442" y="15134"/>
                  <a:pt x="4068" y="15303"/>
                </a:cubicBezTo>
                <a:cubicBezTo>
                  <a:pt x="4338" y="16333"/>
                  <a:pt x="5456" y="17430"/>
                  <a:pt x="6698" y="17817"/>
                </a:cubicBezTo>
                <a:cubicBezTo>
                  <a:pt x="7712" y="18122"/>
                  <a:pt x="8788" y="18273"/>
                  <a:pt x="9866" y="18257"/>
                </a:cubicBezTo>
                <a:cubicBezTo>
                  <a:pt x="11254" y="18223"/>
                  <a:pt x="12619" y="17952"/>
                  <a:pt x="13841" y="17446"/>
                </a:cubicBezTo>
                <a:cubicBezTo>
                  <a:pt x="15830" y="16654"/>
                  <a:pt x="17176" y="15422"/>
                  <a:pt x="17609" y="13615"/>
                </a:cubicBezTo>
                <a:cubicBezTo>
                  <a:pt x="17940" y="12198"/>
                  <a:pt x="17733" y="10797"/>
                  <a:pt x="17131" y="9446"/>
                </a:cubicBezTo>
                <a:cubicBezTo>
                  <a:pt x="16924" y="9006"/>
                  <a:pt x="16696" y="8585"/>
                  <a:pt x="16468" y="8129"/>
                </a:cubicBezTo>
                <a:lnTo>
                  <a:pt x="15806" y="8635"/>
                </a:lnTo>
                <a:close/>
                <a:moveTo>
                  <a:pt x="17238" y="3673"/>
                </a:moveTo>
                <a:lnTo>
                  <a:pt x="20033" y="1800"/>
                </a:lnTo>
                <a:lnTo>
                  <a:pt x="19474" y="1058"/>
                </a:lnTo>
                <a:cubicBezTo>
                  <a:pt x="18418" y="1649"/>
                  <a:pt x="17404" y="2240"/>
                  <a:pt x="16367" y="2814"/>
                </a:cubicBezTo>
                <a:cubicBezTo>
                  <a:pt x="16595" y="3050"/>
                  <a:pt x="16780" y="3236"/>
                  <a:pt x="16968" y="3421"/>
                </a:cubicBezTo>
                <a:cubicBezTo>
                  <a:pt x="17050" y="3506"/>
                  <a:pt x="17134" y="3573"/>
                  <a:pt x="17238" y="3675"/>
                </a:cubicBezTo>
                <a:lnTo>
                  <a:pt x="17238" y="3675"/>
                </a:lnTo>
                <a:close/>
                <a:moveTo>
                  <a:pt x="13344" y="6611"/>
                </a:moveTo>
                <a:cubicBezTo>
                  <a:pt x="13448" y="6948"/>
                  <a:pt x="13490" y="7252"/>
                  <a:pt x="13634" y="7538"/>
                </a:cubicBezTo>
                <a:cubicBezTo>
                  <a:pt x="13965" y="8196"/>
                  <a:pt x="14566" y="8299"/>
                  <a:pt x="15229" y="7843"/>
                </a:cubicBezTo>
                <a:cubicBezTo>
                  <a:pt x="15684" y="7538"/>
                  <a:pt x="15768" y="7186"/>
                  <a:pt x="15457" y="6712"/>
                </a:cubicBezTo>
                <a:cubicBezTo>
                  <a:pt x="15249" y="6357"/>
                  <a:pt x="14836" y="6222"/>
                  <a:pt x="14319" y="6341"/>
                </a:cubicBezTo>
                <a:cubicBezTo>
                  <a:pt x="14029" y="6391"/>
                  <a:pt x="13740" y="6492"/>
                  <a:pt x="13347" y="6611"/>
                </a:cubicBezTo>
                <a:lnTo>
                  <a:pt x="13347" y="6611"/>
                </a:lnTo>
                <a:close/>
                <a:moveTo>
                  <a:pt x="9866" y="18948"/>
                </a:moveTo>
                <a:lnTo>
                  <a:pt x="9658" y="19674"/>
                </a:lnTo>
                <a:lnTo>
                  <a:pt x="12558" y="19674"/>
                </a:lnTo>
                <a:cubicBezTo>
                  <a:pt x="12454" y="19303"/>
                  <a:pt x="12350" y="19017"/>
                  <a:pt x="12268" y="18712"/>
                </a:cubicBezTo>
                <a:lnTo>
                  <a:pt x="9866" y="18948"/>
                </a:lnTo>
                <a:close/>
                <a:moveTo>
                  <a:pt x="7484" y="20856"/>
                </a:moveTo>
                <a:cubicBezTo>
                  <a:pt x="9844" y="20890"/>
                  <a:pt x="12226" y="20922"/>
                  <a:pt x="14608" y="20721"/>
                </a:cubicBezTo>
                <a:cubicBezTo>
                  <a:pt x="14462" y="20620"/>
                  <a:pt x="14319" y="20535"/>
                  <a:pt x="14153" y="20535"/>
                </a:cubicBezTo>
                <a:cubicBezTo>
                  <a:pt x="13760" y="20535"/>
                  <a:pt x="13347" y="20569"/>
                  <a:pt x="12931" y="20569"/>
                </a:cubicBezTo>
                <a:cubicBezTo>
                  <a:pt x="11628" y="20553"/>
                  <a:pt x="10321" y="20535"/>
                  <a:pt x="9018" y="20519"/>
                </a:cubicBezTo>
                <a:cubicBezTo>
                  <a:pt x="8479" y="20519"/>
                  <a:pt x="7942" y="20519"/>
                  <a:pt x="7487" y="20856"/>
                </a:cubicBezTo>
                <a:lnTo>
                  <a:pt x="7487" y="20856"/>
                </a:lnTo>
                <a:close/>
                <a:moveTo>
                  <a:pt x="5641" y="9734"/>
                </a:moveTo>
                <a:lnTo>
                  <a:pt x="3281" y="11016"/>
                </a:lnTo>
                <a:lnTo>
                  <a:pt x="3902" y="11607"/>
                </a:lnTo>
                <a:cubicBezTo>
                  <a:pt x="4669" y="11152"/>
                  <a:pt x="5456" y="10815"/>
                  <a:pt x="6057" y="10240"/>
                </a:cubicBezTo>
                <a:lnTo>
                  <a:pt x="5644" y="97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1" name="Google Shape;2311;p40"/>
          <p:cNvSpPr/>
          <p:nvPr/>
        </p:nvSpPr>
        <p:spPr>
          <a:xfrm>
            <a:off x="6028988" y="2002558"/>
            <a:ext cx="223393" cy="260693"/>
          </a:xfrm>
          <a:custGeom>
            <a:rect b="b" l="l" r="r" t="t"/>
            <a:pathLst>
              <a:path extrusionOk="0" h="21496" w="21311">
                <a:moveTo>
                  <a:pt x="10852" y="20236"/>
                </a:moveTo>
                <a:cubicBezTo>
                  <a:pt x="9980" y="21006"/>
                  <a:pt x="8824" y="21199"/>
                  <a:pt x="7687" y="21375"/>
                </a:cubicBezTo>
                <a:cubicBezTo>
                  <a:pt x="6694" y="21551"/>
                  <a:pt x="5679" y="21532"/>
                  <a:pt x="4685" y="21339"/>
                </a:cubicBezTo>
                <a:cubicBezTo>
                  <a:pt x="2778" y="20935"/>
                  <a:pt x="607" y="19446"/>
                  <a:pt x="365" y="16991"/>
                </a:cubicBezTo>
                <a:cubicBezTo>
                  <a:pt x="244" y="15624"/>
                  <a:pt x="122" y="14256"/>
                  <a:pt x="142" y="12872"/>
                </a:cubicBezTo>
                <a:cubicBezTo>
                  <a:pt x="161" y="11399"/>
                  <a:pt x="40" y="9908"/>
                  <a:pt x="21" y="8419"/>
                </a:cubicBezTo>
                <a:cubicBezTo>
                  <a:pt x="1" y="7525"/>
                  <a:pt x="-40" y="6595"/>
                  <a:pt x="101" y="5719"/>
                </a:cubicBezTo>
                <a:cubicBezTo>
                  <a:pt x="365" y="4228"/>
                  <a:pt x="629" y="2703"/>
                  <a:pt x="1925" y="1528"/>
                </a:cubicBezTo>
                <a:cubicBezTo>
                  <a:pt x="3001" y="565"/>
                  <a:pt x="4278" y="-49"/>
                  <a:pt x="5860" y="3"/>
                </a:cubicBezTo>
                <a:cubicBezTo>
                  <a:pt x="6287" y="20"/>
                  <a:pt x="6692" y="108"/>
                  <a:pt x="7077" y="232"/>
                </a:cubicBezTo>
                <a:cubicBezTo>
                  <a:pt x="8111" y="581"/>
                  <a:pt x="8984" y="1195"/>
                  <a:pt x="9592" y="1985"/>
                </a:cubicBezTo>
                <a:cubicBezTo>
                  <a:pt x="10627" y="3336"/>
                  <a:pt x="11216" y="4842"/>
                  <a:pt x="11458" y="6456"/>
                </a:cubicBezTo>
                <a:cubicBezTo>
                  <a:pt x="11579" y="7263"/>
                  <a:pt x="11661" y="8069"/>
                  <a:pt x="11741" y="8911"/>
                </a:cubicBezTo>
                <a:cubicBezTo>
                  <a:pt x="11904" y="8875"/>
                  <a:pt x="12085" y="8842"/>
                  <a:pt x="12248" y="8806"/>
                </a:cubicBezTo>
                <a:cubicBezTo>
                  <a:pt x="14215" y="8316"/>
                  <a:pt x="16183" y="8316"/>
                  <a:pt x="18109" y="8947"/>
                </a:cubicBezTo>
                <a:cubicBezTo>
                  <a:pt x="18616" y="9104"/>
                  <a:pt x="19084" y="9351"/>
                  <a:pt x="19469" y="9684"/>
                </a:cubicBezTo>
                <a:cubicBezTo>
                  <a:pt x="19854" y="10000"/>
                  <a:pt x="20179" y="10386"/>
                  <a:pt x="20382" y="10823"/>
                </a:cubicBezTo>
                <a:cubicBezTo>
                  <a:pt x="21255" y="12507"/>
                  <a:pt x="21560" y="14260"/>
                  <a:pt x="21092" y="16082"/>
                </a:cubicBezTo>
                <a:cubicBezTo>
                  <a:pt x="20768" y="17327"/>
                  <a:pt x="20058" y="18361"/>
                  <a:pt x="18861" y="19134"/>
                </a:cubicBezTo>
                <a:cubicBezTo>
                  <a:pt x="17259" y="20169"/>
                  <a:pt x="15473" y="20747"/>
                  <a:pt x="13464" y="20747"/>
                </a:cubicBezTo>
                <a:cubicBezTo>
                  <a:pt x="12614" y="20730"/>
                  <a:pt x="11761" y="20554"/>
                  <a:pt x="10847" y="20238"/>
                </a:cubicBezTo>
                <a:close/>
                <a:moveTo>
                  <a:pt x="1380" y="10436"/>
                </a:moveTo>
                <a:cubicBezTo>
                  <a:pt x="2332" y="10436"/>
                  <a:pt x="3246" y="10453"/>
                  <a:pt x="4138" y="10436"/>
                </a:cubicBezTo>
                <a:cubicBezTo>
                  <a:pt x="5780" y="10400"/>
                  <a:pt x="7423" y="10367"/>
                  <a:pt x="9066" y="10331"/>
                </a:cubicBezTo>
                <a:cubicBezTo>
                  <a:pt x="9187" y="10331"/>
                  <a:pt x="9309" y="10295"/>
                  <a:pt x="9391" y="10226"/>
                </a:cubicBezTo>
                <a:cubicBezTo>
                  <a:pt x="9674" y="10050"/>
                  <a:pt x="9939" y="9858"/>
                  <a:pt x="10181" y="9648"/>
                </a:cubicBezTo>
                <a:cubicBezTo>
                  <a:pt x="10302" y="9544"/>
                  <a:pt x="10363" y="9439"/>
                  <a:pt x="10384" y="9299"/>
                </a:cubicBezTo>
                <a:cubicBezTo>
                  <a:pt x="10404" y="8737"/>
                  <a:pt x="10404" y="8159"/>
                  <a:pt x="10365" y="7598"/>
                </a:cubicBezTo>
                <a:cubicBezTo>
                  <a:pt x="10285" y="5949"/>
                  <a:pt x="9939" y="4372"/>
                  <a:pt x="9006" y="2917"/>
                </a:cubicBezTo>
                <a:cubicBezTo>
                  <a:pt x="8620" y="2286"/>
                  <a:pt x="8053" y="1742"/>
                  <a:pt x="7363" y="1373"/>
                </a:cubicBezTo>
                <a:cubicBezTo>
                  <a:pt x="6449" y="864"/>
                  <a:pt x="5478" y="776"/>
                  <a:pt x="4482" y="1145"/>
                </a:cubicBezTo>
                <a:cubicBezTo>
                  <a:pt x="3304" y="1583"/>
                  <a:pt x="2412" y="2320"/>
                  <a:pt x="1947" y="3319"/>
                </a:cubicBezTo>
                <a:cubicBezTo>
                  <a:pt x="1419" y="4423"/>
                  <a:pt x="1157" y="5633"/>
                  <a:pt x="1157" y="6844"/>
                </a:cubicBezTo>
                <a:cubicBezTo>
                  <a:pt x="1176" y="7895"/>
                  <a:pt x="1259" y="8947"/>
                  <a:pt x="1300" y="10017"/>
                </a:cubicBezTo>
                <a:cubicBezTo>
                  <a:pt x="1341" y="10140"/>
                  <a:pt x="1341" y="10281"/>
                  <a:pt x="1380" y="10438"/>
                </a:cubicBezTo>
                <a:close/>
                <a:moveTo>
                  <a:pt x="9616" y="19658"/>
                </a:moveTo>
                <a:cubicBezTo>
                  <a:pt x="9333" y="19448"/>
                  <a:pt x="9088" y="19289"/>
                  <a:pt x="8865" y="19115"/>
                </a:cubicBezTo>
                <a:cubicBezTo>
                  <a:pt x="8075" y="18501"/>
                  <a:pt x="7486" y="17712"/>
                  <a:pt x="7203" y="16818"/>
                </a:cubicBezTo>
                <a:cubicBezTo>
                  <a:pt x="6655" y="15065"/>
                  <a:pt x="7040" y="13416"/>
                  <a:pt x="7993" y="11839"/>
                </a:cubicBezTo>
                <a:cubicBezTo>
                  <a:pt x="8095" y="11682"/>
                  <a:pt x="8174" y="11542"/>
                  <a:pt x="8276" y="11382"/>
                </a:cubicBezTo>
                <a:cubicBezTo>
                  <a:pt x="7343" y="11259"/>
                  <a:pt x="1908" y="11330"/>
                  <a:pt x="1421" y="11470"/>
                </a:cubicBezTo>
                <a:cubicBezTo>
                  <a:pt x="1421" y="11715"/>
                  <a:pt x="1402" y="11961"/>
                  <a:pt x="1421" y="12224"/>
                </a:cubicBezTo>
                <a:cubicBezTo>
                  <a:pt x="1462" y="12926"/>
                  <a:pt x="1482" y="13644"/>
                  <a:pt x="1542" y="14346"/>
                </a:cubicBezTo>
                <a:cubicBezTo>
                  <a:pt x="1622" y="15293"/>
                  <a:pt x="1705" y="16239"/>
                  <a:pt x="1826" y="17169"/>
                </a:cubicBezTo>
                <a:cubicBezTo>
                  <a:pt x="2029" y="18713"/>
                  <a:pt x="3692" y="19993"/>
                  <a:pt x="5255" y="20255"/>
                </a:cubicBezTo>
                <a:cubicBezTo>
                  <a:pt x="6592" y="20464"/>
                  <a:pt x="7872" y="20255"/>
                  <a:pt x="9129" y="19886"/>
                </a:cubicBezTo>
                <a:cubicBezTo>
                  <a:pt x="9292" y="19834"/>
                  <a:pt x="9454" y="19746"/>
                  <a:pt x="9616" y="19658"/>
                </a:cubicBezTo>
                <a:close/>
                <a:moveTo>
                  <a:pt x="18824" y="11085"/>
                </a:moveTo>
                <a:cubicBezTo>
                  <a:pt x="18541" y="10628"/>
                  <a:pt x="18054" y="10295"/>
                  <a:pt x="17506" y="10122"/>
                </a:cubicBezTo>
                <a:cubicBezTo>
                  <a:pt x="16837" y="9877"/>
                  <a:pt x="16147" y="9665"/>
                  <a:pt x="15437" y="9491"/>
                </a:cubicBezTo>
                <a:cubicBezTo>
                  <a:pt x="15010" y="9386"/>
                  <a:pt x="14523" y="9263"/>
                  <a:pt x="14099" y="9315"/>
                </a:cubicBezTo>
                <a:cubicBezTo>
                  <a:pt x="13023" y="9420"/>
                  <a:pt x="11989" y="9736"/>
                  <a:pt x="11077" y="10226"/>
                </a:cubicBezTo>
                <a:cubicBezTo>
                  <a:pt x="9616" y="11049"/>
                  <a:pt x="8826" y="12312"/>
                  <a:pt x="8339" y="13716"/>
                </a:cubicBezTo>
                <a:cubicBezTo>
                  <a:pt x="7973" y="14750"/>
                  <a:pt x="7973" y="15802"/>
                  <a:pt x="8419" y="16836"/>
                </a:cubicBezTo>
                <a:cubicBezTo>
                  <a:pt x="8499" y="17012"/>
                  <a:pt x="8601" y="17186"/>
                  <a:pt x="8703" y="17379"/>
                </a:cubicBezTo>
                <a:cubicBezTo>
                  <a:pt x="11969" y="15081"/>
                  <a:pt x="15519" y="13242"/>
                  <a:pt x="18824" y="11085"/>
                </a:cubicBezTo>
                <a:close/>
                <a:moveTo>
                  <a:pt x="9413" y="18185"/>
                </a:moveTo>
                <a:cubicBezTo>
                  <a:pt x="10447" y="19063"/>
                  <a:pt x="11603" y="19553"/>
                  <a:pt x="12921" y="19658"/>
                </a:cubicBezTo>
                <a:cubicBezTo>
                  <a:pt x="14870" y="19834"/>
                  <a:pt x="16551" y="19272"/>
                  <a:pt x="18073" y="18254"/>
                </a:cubicBezTo>
                <a:cubicBezTo>
                  <a:pt x="18885" y="17729"/>
                  <a:pt x="19452" y="16958"/>
                  <a:pt x="19675" y="16097"/>
                </a:cubicBezTo>
                <a:cubicBezTo>
                  <a:pt x="19898" y="15203"/>
                  <a:pt x="19939" y="14273"/>
                  <a:pt x="19755" y="13362"/>
                </a:cubicBezTo>
                <a:cubicBezTo>
                  <a:pt x="19694" y="12976"/>
                  <a:pt x="19551" y="12608"/>
                  <a:pt x="19430" y="12170"/>
                </a:cubicBezTo>
                <a:lnTo>
                  <a:pt x="9410" y="181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2" name="Google Shape;2312;p40"/>
          <p:cNvSpPr/>
          <p:nvPr/>
        </p:nvSpPr>
        <p:spPr>
          <a:xfrm>
            <a:off x="6311252" y="2005070"/>
            <a:ext cx="218449" cy="258229"/>
          </a:xfrm>
          <a:custGeom>
            <a:rect b="b" l="l" r="r" t="t"/>
            <a:pathLst>
              <a:path extrusionOk="0" h="20905" w="21485">
                <a:moveTo>
                  <a:pt x="21485" y="18562"/>
                </a:moveTo>
                <a:cubicBezTo>
                  <a:pt x="21380" y="18735"/>
                  <a:pt x="21275" y="18924"/>
                  <a:pt x="21193" y="19095"/>
                </a:cubicBezTo>
                <a:cubicBezTo>
                  <a:pt x="21068" y="19335"/>
                  <a:pt x="20900" y="19524"/>
                  <a:pt x="20628" y="19681"/>
                </a:cubicBezTo>
                <a:cubicBezTo>
                  <a:pt x="20378" y="19835"/>
                  <a:pt x="20084" y="19921"/>
                  <a:pt x="19791" y="19940"/>
                </a:cubicBezTo>
                <a:cubicBezTo>
                  <a:pt x="19059" y="20026"/>
                  <a:pt x="18308" y="19923"/>
                  <a:pt x="17638" y="19681"/>
                </a:cubicBezTo>
                <a:cubicBezTo>
                  <a:pt x="16844" y="19370"/>
                  <a:pt x="16529" y="18889"/>
                  <a:pt x="16571" y="18184"/>
                </a:cubicBezTo>
                <a:cubicBezTo>
                  <a:pt x="16614" y="17754"/>
                  <a:pt x="16781" y="17341"/>
                  <a:pt x="17116" y="17014"/>
                </a:cubicBezTo>
                <a:cubicBezTo>
                  <a:pt x="17431" y="16687"/>
                  <a:pt x="17868" y="16428"/>
                  <a:pt x="18370" y="16309"/>
                </a:cubicBezTo>
                <a:cubicBezTo>
                  <a:pt x="18475" y="16274"/>
                  <a:pt x="18580" y="16241"/>
                  <a:pt x="18725" y="16206"/>
                </a:cubicBezTo>
                <a:cubicBezTo>
                  <a:pt x="18705" y="15190"/>
                  <a:pt x="18872" y="14158"/>
                  <a:pt x="18600" y="13159"/>
                </a:cubicBezTo>
                <a:cubicBezTo>
                  <a:pt x="18517" y="12848"/>
                  <a:pt x="18350" y="12573"/>
                  <a:pt x="18118" y="12350"/>
                </a:cubicBezTo>
                <a:cubicBezTo>
                  <a:pt x="17868" y="12091"/>
                  <a:pt x="17491" y="12040"/>
                  <a:pt x="17156" y="12248"/>
                </a:cubicBezTo>
                <a:cubicBezTo>
                  <a:pt x="16864" y="12420"/>
                  <a:pt x="16611" y="12626"/>
                  <a:pt x="16424" y="12867"/>
                </a:cubicBezTo>
                <a:cubicBezTo>
                  <a:pt x="15840" y="13607"/>
                  <a:pt x="15525" y="14433"/>
                  <a:pt x="15357" y="15293"/>
                </a:cubicBezTo>
                <a:cubicBezTo>
                  <a:pt x="15210" y="16239"/>
                  <a:pt x="15085" y="17203"/>
                  <a:pt x="14898" y="18151"/>
                </a:cubicBezTo>
                <a:cubicBezTo>
                  <a:pt x="14481" y="20388"/>
                  <a:pt x="11635" y="21558"/>
                  <a:pt x="9190" y="20526"/>
                </a:cubicBezTo>
                <a:cubicBezTo>
                  <a:pt x="7998" y="20010"/>
                  <a:pt x="7454" y="19148"/>
                  <a:pt x="7434" y="18100"/>
                </a:cubicBezTo>
                <a:cubicBezTo>
                  <a:pt x="7414" y="17154"/>
                  <a:pt x="7516" y="16171"/>
                  <a:pt x="7581" y="15225"/>
                </a:cubicBezTo>
                <a:cubicBezTo>
                  <a:pt x="7624" y="14536"/>
                  <a:pt x="7749" y="13847"/>
                  <a:pt x="7831" y="13142"/>
                </a:cubicBezTo>
                <a:cubicBezTo>
                  <a:pt x="7831" y="13039"/>
                  <a:pt x="7851" y="12918"/>
                  <a:pt x="7831" y="12815"/>
                </a:cubicBezTo>
                <a:cubicBezTo>
                  <a:pt x="6807" y="12505"/>
                  <a:pt x="5783" y="12264"/>
                  <a:pt x="4821" y="11921"/>
                </a:cubicBezTo>
                <a:cubicBezTo>
                  <a:pt x="2166" y="10975"/>
                  <a:pt x="682" y="9254"/>
                  <a:pt x="157" y="6963"/>
                </a:cubicBezTo>
                <a:cubicBezTo>
                  <a:pt x="-115" y="5845"/>
                  <a:pt x="-30" y="4675"/>
                  <a:pt x="387" y="3608"/>
                </a:cubicBezTo>
                <a:cubicBezTo>
                  <a:pt x="994" y="2092"/>
                  <a:pt x="2268" y="1095"/>
                  <a:pt x="4089" y="579"/>
                </a:cubicBezTo>
                <a:cubicBezTo>
                  <a:pt x="4256" y="544"/>
                  <a:pt x="4424" y="511"/>
                  <a:pt x="4591" y="493"/>
                </a:cubicBezTo>
                <a:cubicBezTo>
                  <a:pt x="4863" y="458"/>
                  <a:pt x="5073" y="441"/>
                  <a:pt x="5261" y="217"/>
                </a:cubicBezTo>
                <a:cubicBezTo>
                  <a:pt x="5470" y="-42"/>
                  <a:pt x="5825" y="-7"/>
                  <a:pt x="6055" y="252"/>
                </a:cubicBezTo>
                <a:cubicBezTo>
                  <a:pt x="6160" y="390"/>
                  <a:pt x="6222" y="563"/>
                  <a:pt x="6222" y="717"/>
                </a:cubicBezTo>
                <a:cubicBezTo>
                  <a:pt x="6222" y="889"/>
                  <a:pt x="6180" y="1044"/>
                  <a:pt x="6097" y="1181"/>
                </a:cubicBezTo>
                <a:cubicBezTo>
                  <a:pt x="5848" y="1492"/>
                  <a:pt x="5533" y="1492"/>
                  <a:pt x="5073" y="1165"/>
                </a:cubicBezTo>
                <a:cubicBezTo>
                  <a:pt x="3505" y="1338"/>
                  <a:pt x="1561" y="2713"/>
                  <a:pt x="1204" y="4504"/>
                </a:cubicBezTo>
                <a:cubicBezTo>
                  <a:pt x="994" y="5588"/>
                  <a:pt x="994" y="6655"/>
                  <a:pt x="1434" y="7689"/>
                </a:cubicBezTo>
                <a:cubicBezTo>
                  <a:pt x="2081" y="9170"/>
                  <a:pt x="3212" y="10340"/>
                  <a:pt x="5051" y="10958"/>
                </a:cubicBezTo>
                <a:cubicBezTo>
                  <a:pt x="5763" y="11199"/>
                  <a:pt x="6515" y="11372"/>
                  <a:pt x="7227" y="11612"/>
                </a:cubicBezTo>
                <a:cubicBezTo>
                  <a:pt x="8418" y="12009"/>
                  <a:pt x="9590" y="11802"/>
                  <a:pt x="10594" y="11302"/>
                </a:cubicBezTo>
                <a:cubicBezTo>
                  <a:pt x="12602" y="10270"/>
                  <a:pt x="14296" y="8943"/>
                  <a:pt x="15382" y="7187"/>
                </a:cubicBezTo>
                <a:cubicBezTo>
                  <a:pt x="16262" y="5742"/>
                  <a:pt x="16282" y="4297"/>
                  <a:pt x="15300" y="2867"/>
                </a:cubicBezTo>
                <a:cubicBezTo>
                  <a:pt x="14611" y="1887"/>
                  <a:pt x="13544" y="1352"/>
                  <a:pt x="12267" y="1077"/>
                </a:cubicBezTo>
                <a:cubicBezTo>
                  <a:pt x="12058" y="1042"/>
                  <a:pt x="11890" y="1042"/>
                  <a:pt x="11723" y="1231"/>
                </a:cubicBezTo>
                <a:cubicBezTo>
                  <a:pt x="11556" y="1403"/>
                  <a:pt x="11326" y="1506"/>
                  <a:pt x="11033" y="1403"/>
                </a:cubicBezTo>
                <a:cubicBezTo>
                  <a:pt x="10761" y="1301"/>
                  <a:pt x="10656" y="1128"/>
                  <a:pt x="10594" y="887"/>
                </a:cubicBezTo>
                <a:cubicBezTo>
                  <a:pt x="10469" y="336"/>
                  <a:pt x="10636" y="79"/>
                  <a:pt x="11178" y="9"/>
                </a:cubicBezTo>
                <a:cubicBezTo>
                  <a:pt x="11346" y="-26"/>
                  <a:pt x="11533" y="44"/>
                  <a:pt x="11700" y="96"/>
                </a:cubicBezTo>
                <a:cubicBezTo>
                  <a:pt x="11888" y="147"/>
                  <a:pt x="12055" y="268"/>
                  <a:pt x="12265" y="268"/>
                </a:cubicBezTo>
                <a:cubicBezTo>
                  <a:pt x="14106" y="441"/>
                  <a:pt x="15485" y="1198"/>
                  <a:pt x="16404" y="2489"/>
                </a:cubicBezTo>
                <a:cubicBezTo>
                  <a:pt x="17596" y="4159"/>
                  <a:pt x="17513" y="5896"/>
                  <a:pt x="16551" y="7617"/>
                </a:cubicBezTo>
                <a:cubicBezTo>
                  <a:pt x="15967" y="8684"/>
                  <a:pt x="15068" y="9546"/>
                  <a:pt x="14044" y="10338"/>
                </a:cubicBezTo>
                <a:cubicBezTo>
                  <a:pt x="13269" y="10940"/>
                  <a:pt x="12475" y="11491"/>
                  <a:pt x="11638" y="12042"/>
                </a:cubicBezTo>
                <a:cubicBezTo>
                  <a:pt x="11073" y="12420"/>
                  <a:pt x="10384" y="12645"/>
                  <a:pt x="9652" y="12645"/>
                </a:cubicBezTo>
                <a:cubicBezTo>
                  <a:pt x="9465" y="12661"/>
                  <a:pt x="9275" y="12679"/>
                  <a:pt x="9088" y="12696"/>
                </a:cubicBezTo>
                <a:cubicBezTo>
                  <a:pt x="9045" y="12747"/>
                  <a:pt x="9045" y="12799"/>
                  <a:pt x="9025" y="12850"/>
                </a:cubicBezTo>
                <a:cubicBezTo>
                  <a:pt x="8943" y="14020"/>
                  <a:pt x="8858" y="15209"/>
                  <a:pt x="8815" y="16395"/>
                </a:cubicBezTo>
                <a:cubicBezTo>
                  <a:pt x="8795" y="16981"/>
                  <a:pt x="8815" y="17548"/>
                  <a:pt x="8878" y="18116"/>
                </a:cubicBezTo>
                <a:cubicBezTo>
                  <a:pt x="9045" y="19337"/>
                  <a:pt x="10027" y="19940"/>
                  <a:pt x="11513" y="19769"/>
                </a:cubicBezTo>
                <a:cubicBezTo>
                  <a:pt x="12767" y="19615"/>
                  <a:pt x="13417" y="19167"/>
                  <a:pt x="13624" y="18116"/>
                </a:cubicBezTo>
                <a:cubicBezTo>
                  <a:pt x="13771" y="17376"/>
                  <a:pt x="13854" y="16636"/>
                  <a:pt x="13959" y="15895"/>
                </a:cubicBezTo>
                <a:cubicBezTo>
                  <a:pt x="14146" y="14604"/>
                  <a:pt x="14418" y="13348"/>
                  <a:pt x="15317" y="12246"/>
                </a:cubicBezTo>
                <a:cubicBezTo>
                  <a:pt x="15735" y="11713"/>
                  <a:pt x="16279" y="11300"/>
                  <a:pt x="17054" y="11111"/>
                </a:cubicBezTo>
                <a:cubicBezTo>
                  <a:pt x="17723" y="10956"/>
                  <a:pt x="18308" y="11076"/>
                  <a:pt x="18872" y="11421"/>
                </a:cubicBezTo>
                <a:cubicBezTo>
                  <a:pt x="19729" y="11954"/>
                  <a:pt x="20021" y="12747"/>
                  <a:pt x="20106" y="13590"/>
                </a:cubicBezTo>
                <a:cubicBezTo>
                  <a:pt x="20231" y="14520"/>
                  <a:pt x="20149" y="15449"/>
                  <a:pt x="19896" y="16344"/>
                </a:cubicBezTo>
                <a:cubicBezTo>
                  <a:pt x="19979" y="16379"/>
                  <a:pt x="20064" y="16430"/>
                  <a:pt x="20146" y="16446"/>
                </a:cubicBezTo>
                <a:cubicBezTo>
                  <a:pt x="20793" y="16652"/>
                  <a:pt x="21233" y="17032"/>
                  <a:pt x="21380" y="17616"/>
                </a:cubicBezTo>
                <a:cubicBezTo>
                  <a:pt x="21400" y="17651"/>
                  <a:pt x="21443" y="17684"/>
                  <a:pt x="21463" y="17719"/>
                </a:cubicBezTo>
                <a:lnTo>
                  <a:pt x="21483" y="18562"/>
                </a:lnTo>
                <a:lnTo>
                  <a:pt x="21483" y="18562"/>
                </a:lnTo>
                <a:close/>
                <a:moveTo>
                  <a:pt x="19374" y="19078"/>
                </a:moveTo>
                <a:cubicBezTo>
                  <a:pt x="19939" y="19027"/>
                  <a:pt x="20189" y="18889"/>
                  <a:pt x="20316" y="18441"/>
                </a:cubicBezTo>
                <a:cubicBezTo>
                  <a:pt x="20441" y="18028"/>
                  <a:pt x="20253" y="17546"/>
                  <a:pt x="19856" y="17322"/>
                </a:cubicBezTo>
                <a:cubicBezTo>
                  <a:pt x="19354" y="17030"/>
                  <a:pt x="18852" y="16995"/>
                  <a:pt x="18455" y="17219"/>
                </a:cubicBezTo>
                <a:cubicBezTo>
                  <a:pt x="18245" y="17357"/>
                  <a:pt x="18078" y="17530"/>
                  <a:pt x="17953" y="17752"/>
                </a:cubicBezTo>
                <a:cubicBezTo>
                  <a:pt x="17848" y="17958"/>
                  <a:pt x="17805" y="18200"/>
                  <a:pt x="17828" y="18422"/>
                </a:cubicBezTo>
                <a:cubicBezTo>
                  <a:pt x="17848" y="18509"/>
                  <a:pt x="17890" y="18577"/>
                  <a:pt x="17953" y="18646"/>
                </a:cubicBezTo>
                <a:cubicBezTo>
                  <a:pt x="18015" y="18716"/>
                  <a:pt x="18078" y="18749"/>
                  <a:pt x="18163" y="18801"/>
                </a:cubicBezTo>
                <a:cubicBezTo>
                  <a:pt x="18580" y="18903"/>
                  <a:pt x="19000" y="18973"/>
                  <a:pt x="19374" y="19076"/>
                </a:cubicBezTo>
                <a:lnTo>
                  <a:pt x="19374" y="190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3" name="Google Shape;2313;p40"/>
          <p:cNvSpPr/>
          <p:nvPr/>
        </p:nvSpPr>
        <p:spPr>
          <a:xfrm>
            <a:off x="6499488" y="2221366"/>
            <a:ext cx="13392" cy="12960"/>
          </a:xfrm>
          <a:custGeom>
            <a:rect b="b" l="l" r="r" t="t"/>
            <a:pathLst>
              <a:path extrusionOk="0" h="21600" w="21600">
                <a:moveTo>
                  <a:pt x="21600" y="10990"/>
                </a:moveTo>
                <a:cubicBezTo>
                  <a:pt x="21600" y="13822"/>
                  <a:pt x="20577" y="16316"/>
                  <a:pt x="18532" y="18430"/>
                </a:cubicBezTo>
                <a:cubicBezTo>
                  <a:pt x="16486" y="20543"/>
                  <a:pt x="14073" y="21600"/>
                  <a:pt x="11332" y="21600"/>
                </a:cubicBezTo>
                <a:cubicBezTo>
                  <a:pt x="8264" y="21600"/>
                  <a:pt x="5523" y="20543"/>
                  <a:pt x="3436" y="18049"/>
                </a:cubicBezTo>
                <a:cubicBezTo>
                  <a:pt x="1391" y="15555"/>
                  <a:pt x="0" y="13104"/>
                  <a:pt x="0" y="10272"/>
                </a:cubicBezTo>
                <a:cubicBezTo>
                  <a:pt x="0" y="8877"/>
                  <a:pt x="327" y="7778"/>
                  <a:pt x="695" y="6383"/>
                </a:cubicBezTo>
                <a:cubicBezTo>
                  <a:pt x="1391" y="5326"/>
                  <a:pt x="1718" y="4269"/>
                  <a:pt x="2741" y="2832"/>
                </a:cubicBezTo>
                <a:cubicBezTo>
                  <a:pt x="3436" y="2114"/>
                  <a:pt x="4786" y="1057"/>
                  <a:pt x="6177" y="719"/>
                </a:cubicBezTo>
                <a:cubicBezTo>
                  <a:pt x="7527" y="0"/>
                  <a:pt x="8591" y="0"/>
                  <a:pt x="9941" y="0"/>
                </a:cubicBezTo>
                <a:cubicBezTo>
                  <a:pt x="11291" y="0"/>
                  <a:pt x="13009" y="338"/>
                  <a:pt x="14400" y="719"/>
                </a:cubicBezTo>
                <a:cubicBezTo>
                  <a:pt x="15750" y="1437"/>
                  <a:pt x="17141" y="2114"/>
                  <a:pt x="18164" y="2832"/>
                </a:cubicBezTo>
                <a:cubicBezTo>
                  <a:pt x="19186" y="3889"/>
                  <a:pt x="20209" y="4946"/>
                  <a:pt x="20577" y="6383"/>
                </a:cubicBezTo>
                <a:cubicBezTo>
                  <a:pt x="21273" y="8158"/>
                  <a:pt x="21600" y="9553"/>
                  <a:pt x="21600" y="109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4" name="Google Shape;2314;p40"/>
          <p:cNvSpPr/>
          <p:nvPr/>
        </p:nvSpPr>
        <p:spPr>
          <a:xfrm>
            <a:off x="6587912" y="2001412"/>
            <a:ext cx="261234" cy="261647"/>
          </a:xfrm>
          <a:custGeom>
            <a:rect b="b" l="l" r="r" t="t"/>
            <a:pathLst>
              <a:path extrusionOk="0" h="21407" w="21439">
                <a:moveTo>
                  <a:pt x="7402" y="21406"/>
                </a:moveTo>
                <a:cubicBezTo>
                  <a:pt x="7070" y="21389"/>
                  <a:pt x="6756" y="21250"/>
                  <a:pt x="6512" y="21023"/>
                </a:cubicBezTo>
                <a:cubicBezTo>
                  <a:pt x="5884" y="20415"/>
                  <a:pt x="5255" y="19806"/>
                  <a:pt x="4611" y="19197"/>
                </a:cubicBezTo>
                <a:cubicBezTo>
                  <a:pt x="3791" y="18397"/>
                  <a:pt x="2935" y="17614"/>
                  <a:pt x="2151" y="16797"/>
                </a:cubicBezTo>
                <a:cubicBezTo>
                  <a:pt x="1540" y="16171"/>
                  <a:pt x="981" y="15492"/>
                  <a:pt x="406" y="14831"/>
                </a:cubicBezTo>
                <a:cubicBezTo>
                  <a:pt x="319" y="14727"/>
                  <a:pt x="250" y="14588"/>
                  <a:pt x="179" y="14484"/>
                </a:cubicBezTo>
                <a:cubicBezTo>
                  <a:pt x="-65" y="14102"/>
                  <a:pt x="-65" y="13720"/>
                  <a:pt x="214" y="13337"/>
                </a:cubicBezTo>
                <a:cubicBezTo>
                  <a:pt x="685" y="12712"/>
                  <a:pt x="1104" y="12032"/>
                  <a:pt x="1628" y="11459"/>
                </a:cubicBezTo>
                <a:cubicBezTo>
                  <a:pt x="3583" y="9302"/>
                  <a:pt x="5536" y="7162"/>
                  <a:pt x="7525" y="5040"/>
                </a:cubicBezTo>
                <a:cubicBezTo>
                  <a:pt x="8834" y="3648"/>
                  <a:pt x="10195" y="2291"/>
                  <a:pt x="11538" y="901"/>
                </a:cubicBezTo>
                <a:cubicBezTo>
                  <a:pt x="11694" y="745"/>
                  <a:pt x="11852" y="587"/>
                  <a:pt x="12009" y="448"/>
                </a:cubicBezTo>
                <a:cubicBezTo>
                  <a:pt x="12584" y="-38"/>
                  <a:pt x="13282" y="-161"/>
                  <a:pt x="13929" y="240"/>
                </a:cubicBezTo>
                <a:cubicBezTo>
                  <a:pt x="14539" y="606"/>
                  <a:pt x="15133" y="988"/>
                  <a:pt x="15638" y="1474"/>
                </a:cubicBezTo>
                <a:cubicBezTo>
                  <a:pt x="17314" y="3110"/>
                  <a:pt x="18952" y="4778"/>
                  <a:pt x="20593" y="6449"/>
                </a:cubicBezTo>
                <a:cubicBezTo>
                  <a:pt x="20837" y="6692"/>
                  <a:pt x="21047" y="6970"/>
                  <a:pt x="21239" y="7265"/>
                </a:cubicBezTo>
                <a:cubicBezTo>
                  <a:pt x="21535" y="7700"/>
                  <a:pt x="21502" y="7978"/>
                  <a:pt x="21151" y="8361"/>
                </a:cubicBezTo>
                <a:cubicBezTo>
                  <a:pt x="20453" y="9144"/>
                  <a:pt x="19738" y="9925"/>
                  <a:pt x="19004" y="10673"/>
                </a:cubicBezTo>
                <a:cubicBezTo>
                  <a:pt x="16386" y="13404"/>
                  <a:pt x="13735" y="16117"/>
                  <a:pt x="10960" y="18709"/>
                </a:cubicBezTo>
                <a:cubicBezTo>
                  <a:pt x="10174" y="19440"/>
                  <a:pt x="9407" y="20169"/>
                  <a:pt x="8605" y="20882"/>
                </a:cubicBezTo>
                <a:cubicBezTo>
                  <a:pt x="8309" y="21161"/>
                  <a:pt x="7994" y="21439"/>
                  <a:pt x="7400" y="21404"/>
                </a:cubicBezTo>
                <a:close/>
                <a:moveTo>
                  <a:pt x="13003" y="795"/>
                </a:moveTo>
                <a:cubicBezTo>
                  <a:pt x="12828" y="969"/>
                  <a:pt x="12724" y="1090"/>
                  <a:pt x="12619" y="1196"/>
                </a:cubicBezTo>
                <a:cubicBezTo>
                  <a:pt x="10228" y="3667"/>
                  <a:pt x="7821" y="6135"/>
                  <a:pt x="5449" y="8606"/>
                </a:cubicBezTo>
                <a:cubicBezTo>
                  <a:pt x="4244" y="9859"/>
                  <a:pt x="3093" y="11180"/>
                  <a:pt x="1924" y="12467"/>
                </a:cubicBezTo>
                <a:cubicBezTo>
                  <a:pt x="1540" y="12884"/>
                  <a:pt x="1225" y="13354"/>
                  <a:pt x="877" y="13788"/>
                </a:cubicBezTo>
                <a:cubicBezTo>
                  <a:pt x="965" y="13927"/>
                  <a:pt x="1069" y="14067"/>
                  <a:pt x="1173" y="14206"/>
                </a:cubicBezTo>
                <a:cubicBezTo>
                  <a:pt x="1696" y="14744"/>
                  <a:pt x="2203" y="15301"/>
                  <a:pt x="2743" y="15841"/>
                </a:cubicBezTo>
                <a:cubicBezTo>
                  <a:pt x="3702" y="16764"/>
                  <a:pt x="4679" y="17668"/>
                  <a:pt x="5657" y="18590"/>
                </a:cubicBezTo>
                <a:cubicBezTo>
                  <a:pt x="6337" y="19216"/>
                  <a:pt x="7002" y="19824"/>
                  <a:pt x="7681" y="20469"/>
                </a:cubicBezTo>
                <a:cubicBezTo>
                  <a:pt x="12044" y="16469"/>
                  <a:pt x="16057" y="12207"/>
                  <a:pt x="20209" y="7997"/>
                </a:cubicBezTo>
                <a:cubicBezTo>
                  <a:pt x="19894" y="7631"/>
                  <a:pt x="19582" y="7301"/>
                  <a:pt x="19267" y="6970"/>
                </a:cubicBezTo>
                <a:cubicBezTo>
                  <a:pt x="18098" y="5753"/>
                  <a:pt x="16947" y="4552"/>
                  <a:pt x="15759" y="3336"/>
                </a:cubicBezTo>
                <a:cubicBezTo>
                  <a:pt x="15148" y="2711"/>
                  <a:pt x="14537" y="2067"/>
                  <a:pt x="13910" y="1458"/>
                </a:cubicBezTo>
                <a:cubicBezTo>
                  <a:pt x="13666" y="1215"/>
                  <a:pt x="13334" y="1040"/>
                  <a:pt x="13003" y="7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5" name="Google Shape;2315;p40"/>
          <p:cNvSpPr/>
          <p:nvPr/>
        </p:nvSpPr>
        <p:spPr>
          <a:xfrm>
            <a:off x="6643815" y="2065817"/>
            <a:ext cx="139196" cy="139454"/>
          </a:xfrm>
          <a:custGeom>
            <a:rect b="b" l="l" r="r" t="t"/>
            <a:pathLst>
              <a:path extrusionOk="0" h="21529" w="21456">
                <a:moveTo>
                  <a:pt x="763" y="21521"/>
                </a:moveTo>
                <a:cubicBezTo>
                  <a:pt x="207" y="21588"/>
                  <a:pt x="-122" y="21192"/>
                  <a:pt x="42" y="20765"/>
                </a:cubicBezTo>
                <a:cubicBezTo>
                  <a:pt x="140" y="20435"/>
                  <a:pt x="336" y="20173"/>
                  <a:pt x="536" y="19945"/>
                </a:cubicBezTo>
                <a:cubicBezTo>
                  <a:pt x="2177" y="18204"/>
                  <a:pt x="3813" y="16432"/>
                  <a:pt x="5517" y="14758"/>
                </a:cubicBezTo>
                <a:cubicBezTo>
                  <a:pt x="10236" y="10065"/>
                  <a:pt x="14958" y="5371"/>
                  <a:pt x="19743" y="745"/>
                </a:cubicBezTo>
                <a:cubicBezTo>
                  <a:pt x="20006" y="451"/>
                  <a:pt x="20335" y="251"/>
                  <a:pt x="20660" y="55"/>
                </a:cubicBezTo>
                <a:cubicBezTo>
                  <a:pt x="20757" y="-12"/>
                  <a:pt x="20891" y="-12"/>
                  <a:pt x="21020" y="23"/>
                </a:cubicBezTo>
                <a:cubicBezTo>
                  <a:pt x="21149" y="55"/>
                  <a:pt x="21251" y="90"/>
                  <a:pt x="21349" y="188"/>
                </a:cubicBezTo>
                <a:cubicBezTo>
                  <a:pt x="21478" y="317"/>
                  <a:pt x="21478" y="682"/>
                  <a:pt x="21415" y="909"/>
                </a:cubicBezTo>
                <a:cubicBezTo>
                  <a:pt x="21251" y="1203"/>
                  <a:pt x="21086" y="1466"/>
                  <a:pt x="20824" y="1666"/>
                </a:cubicBezTo>
                <a:cubicBezTo>
                  <a:pt x="18236" y="4258"/>
                  <a:pt x="15679" y="6787"/>
                  <a:pt x="13090" y="9378"/>
                </a:cubicBezTo>
                <a:cubicBezTo>
                  <a:pt x="9288" y="13186"/>
                  <a:pt x="5517" y="16961"/>
                  <a:pt x="1750" y="20769"/>
                </a:cubicBezTo>
                <a:cubicBezTo>
                  <a:pt x="1390" y="21000"/>
                  <a:pt x="1029" y="21294"/>
                  <a:pt x="767" y="215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6" name="Google Shape;2316;p40"/>
          <p:cNvSpPr/>
          <p:nvPr/>
        </p:nvSpPr>
        <p:spPr>
          <a:xfrm>
            <a:off x="6707410" y="2154873"/>
            <a:ext cx="38333" cy="37673"/>
          </a:xfrm>
          <a:custGeom>
            <a:rect b="b" l="l" r="r" t="t"/>
            <a:pathLst>
              <a:path extrusionOk="0" h="18673" w="19287">
                <a:moveTo>
                  <a:pt x="27" y="8834"/>
                </a:moveTo>
                <a:cubicBezTo>
                  <a:pt x="-510" y="3044"/>
                  <a:pt x="7082" y="-2444"/>
                  <a:pt x="12539" y="1143"/>
                </a:cubicBezTo>
                <a:cubicBezTo>
                  <a:pt x="15006" y="2729"/>
                  <a:pt x="17038" y="4404"/>
                  <a:pt x="18419" y="7148"/>
                </a:cubicBezTo>
                <a:cubicBezTo>
                  <a:pt x="21090" y="12522"/>
                  <a:pt x="17243" y="17998"/>
                  <a:pt x="11683" y="18627"/>
                </a:cubicBezTo>
                <a:cubicBezTo>
                  <a:pt x="6660" y="19156"/>
                  <a:pt x="-190" y="15040"/>
                  <a:pt x="27" y="8834"/>
                </a:cubicBezTo>
                <a:close/>
                <a:moveTo>
                  <a:pt x="5804" y="7991"/>
                </a:moveTo>
                <a:cubicBezTo>
                  <a:pt x="5702" y="10206"/>
                  <a:pt x="8475" y="12522"/>
                  <a:pt x="10622" y="12094"/>
                </a:cubicBezTo>
                <a:cubicBezTo>
                  <a:pt x="11159" y="11880"/>
                  <a:pt x="11696" y="11679"/>
                  <a:pt x="12015" y="11251"/>
                </a:cubicBezTo>
                <a:cubicBezTo>
                  <a:pt x="12974" y="10194"/>
                  <a:pt x="11798" y="5247"/>
                  <a:pt x="10405" y="4618"/>
                </a:cubicBezTo>
                <a:cubicBezTo>
                  <a:pt x="10188" y="4517"/>
                  <a:pt x="9868" y="4404"/>
                  <a:pt x="9549" y="4404"/>
                </a:cubicBezTo>
                <a:cubicBezTo>
                  <a:pt x="7836" y="4404"/>
                  <a:pt x="5804" y="6191"/>
                  <a:pt x="5804" y="7991"/>
                </a:cubicBezTo>
                <a:lnTo>
                  <a:pt x="5804" y="799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7" name="Google Shape;2317;p40"/>
          <p:cNvSpPr/>
          <p:nvPr/>
        </p:nvSpPr>
        <p:spPr>
          <a:xfrm>
            <a:off x="6674162" y="2189598"/>
            <a:ext cx="39088" cy="35829"/>
          </a:xfrm>
          <a:custGeom>
            <a:rect b="b" l="l" r="r" t="t"/>
            <a:pathLst>
              <a:path extrusionOk="0" h="19686" w="20253">
                <a:moveTo>
                  <a:pt x="11084" y="19684"/>
                </a:moveTo>
                <a:cubicBezTo>
                  <a:pt x="6240" y="19796"/>
                  <a:pt x="725" y="14661"/>
                  <a:pt x="67" y="9987"/>
                </a:cubicBezTo>
                <a:cubicBezTo>
                  <a:pt x="-157" y="8005"/>
                  <a:pt x="172" y="5898"/>
                  <a:pt x="1172" y="4266"/>
                </a:cubicBezTo>
                <a:cubicBezTo>
                  <a:pt x="2173" y="2633"/>
                  <a:pt x="3594" y="1224"/>
                  <a:pt x="5463" y="652"/>
                </a:cubicBezTo>
                <a:cubicBezTo>
                  <a:pt x="11966" y="-1804"/>
                  <a:pt x="18139" y="3108"/>
                  <a:pt x="19903" y="8243"/>
                </a:cubicBezTo>
                <a:cubicBezTo>
                  <a:pt x="21443" y="12791"/>
                  <a:pt x="17705" y="18638"/>
                  <a:pt x="12519" y="19573"/>
                </a:cubicBezTo>
                <a:cubicBezTo>
                  <a:pt x="11966" y="19684"/>
                  <a:pt x="11413" y="19684"/>
                  <a:pt x="11084" y="19684"/>
                </a:cubicBezTo>
                <a:close/>
                <a:moveTo>
                  <a:pt x="13953" y="10224"/>
                </a:moveTo>
                <a:cubicBezTo>
                  <a:pt x="13953" y="8591"/>
                  <a:pt x="11202" y="5089"/>
                  <a:pt x="9873" y="4963"/>
                </a:cubicBezTo>
                <a:cubicBezTo>
                  <a:pt x="8109" y="4726"/>
                  <a:pt x="6016" y="6596"/>
                  <a:pt x="6122" y="8229"/>
                </a:cubicBezTo>
                <a:cubicBezTo>
                  <a:pt x="6227" y="10098"/>
                  <a:pt x="9096" y="13140"/>
                  <a:pt x="10965" y="13140"/>
                </a:cubicBezTo>
                <a:cubicBezTo>
                  <a:pt x="12400" y="13140"/>
                  <a:pt x="13835" y="11745"/>
                  <a:pt x="13940" y="10224"/>
                </a:cubicBezTo>
                <a:lnTo>
                  <a:pt x="13940" y="102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8" name="Google Shape;2318;p40"/>
          <p:cNvSpPr/>
          <p:nvPr/>
        </p:nvSpPr>
        <p:spPr>
          <a:xfrm>
            <a:off x="6737157" y="2121486"/>
            <a:ext cx="38781" cy="37178"/>
          </a:xfrm>
          <a:custGeom>
            <a:rect b="b" l="l" r="r" t="t"/>
            <a:pathLst>
              <a:path extrusionOk="0" h="18896" w="21515">
                <a:moveTo>
                  <a:pt x="21515" y="10036"/>
                </a:moveTo>
                <a:cubicBezTo>
                  <a:pt x="21515" y="11327"/>
                  <a:pt x="21275" y="12528"/>
                  <a:pt x="20683" y="13715"/>
                </a:cubicBezTo>
                <a:cubicBezTo>
                  <a:pt x="20091" y="14800"/>
                  <a:pt x="19273" y="15872"/>
                  <a:pt x="18202" y="16737"/>
                </a:cubicBezTo>
                <a:cubicBezTo>
                  <a:pt x="17130" y="17602"/>
                  <a:pt x="15960" y="18247"/>
                  <a:pt x="14550" y="18570"/>
                </a:cubicBezTo>
                <a:cubicBezTo>
                  <a:pt x="13140" y="18893"/>
                  <a:pt x="11829" y="18996"/>
                  <a:pt x="10419" y="18789"/>
                </a:cubicBezTo>
                <a:cubicBezTo>
                  <a:pt x="8290" y="18570"/>
                  <a:pt x="6175" y="17821"/>
                  <a:pt x="4399" y="16517"/>
                </a:cubicBezTo>
                <a:cubicBezTo>
                  <a:pt x="2749" y="15329"/>
                  <a:pt x="1325" y="13599"/>
                  <a:pt x="620" y="11766"/>
                </a:cubicBezTo>
                <a:cubicBezTo>
                  <a:pt x="155" y="10681"/>
                  <a:pt x="-85" y="9494"/>
                  <a:pt x="28" y="8306"/>
                </a:cubicBezTo>
                <a:cubicBezTo>
                  <a:pt x="141" y="7221"/>
                  <a:pt x="620" y="6033"/>
                  <a:pt x="1212" y="4962"/>
                </a:cubicBezTo>
                <a:cubicBezTo>
                  <a:pt x="3933" y="753"/>
                  <a:pt x="12181" y="-2604"/>
                  <a:pt x="17497" y="2806"/>
                </a:cubicBezTo>
                <a:cubicBezTo>
                  <a:pt x="20570" y="5724"/>
                  <a:pt x="21515" y="6911"/>
                  <a:pt x="21515" y="10049"/>
                </a:cubicBezTo>
                <a:close/>
                <a:moveTo>
                  <a:pt x="15255" y="9171"/>
                </a:moveTo>
                <a:cubicBezTo>
                  <a:pt x="15255" y="6356"/>
                  <a:pt x="14310" y="4742"/>
                  <a:pt x="12421" y="4742"/>
                </a:cubicBezTo>
                <a:cubicBezTo>
                  <a:pt x="9827" y="4742"/>
                  <a:pt x="6753" y="7015"/>
                  <a:pt x="6753" y="8951"/>
                </a:cubicBezTo>
                <a:cubicBezTo>
                  <a:pt x="6866" y="10681"/>
                  <a:pt x="9474" y="12837"/>
                  <a:pt x="11716" y="12837"/>
                </a:cubicBezTo>
                <a:cubicBezTo>
                  <a:pt x="13605" y="12837"/>
                  <a:pt x="15255" y="11327"/>
                  <a:pt x="15255" y="91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9" name="Google Shape;2319;p40"/>
          <p:cNvSpPr/>
          <p:nvPr/>
        </p:nvSpPr>
        <p:spPr>
          <a:xfrm>
            <a:off x="6772135" y="2085529"/>
            <a:ext cx="40526" cy="36150"/>
          </a:xfrm>
          <a:custGeom>
            <a:rect b="b" l="l" r="r" t="t"/>
            <a:pathLst>
              <a:path extrusionOk="0" h="20866" w="19988">
                <a:moveTo>
                  <a:pt x="10147" y="20866"/>
                </a:moveTo>
                <a:cubicBezTo>
                  <a:pt x="7102" y="20616"/>
                  <a:pt x="4271" y="19018"/>
                  <a:pt x="2179" y="16320"/>
                </a:cubicBezTo>
                <a:cubicBezTo>
                  <a:pt x="-340" y="13372"/>
                  <a:pt x="-653" y="9574"/>
                  <a:pt x="1126" y="6011"/>
                </a:cubicBezTo>
                <a:cubicBezTo>
                  <a:pt x="3018" y="2213"/>
                  <a:pt x="7729" y="-617"/>
                  <a:pt x="11199" y="116"/>
                </a:cubicBezTo>
                <a:cubicBezTo>
                  <a:pt x="14870" y="849"/>
                  <a:pt x="19068" y="5146"/>
                  <a:pt x="19794" y="9193"/>
                </a:cubicBezTo>
                <a:cubicBezTo>
                  <a:pt x="20947" y="15455"/>
                  <a:pt x="16863" y="20983"/>
                  <a:pt x="10147" y="20851"/>
                </a:cubicBezTo>
                <a:close/>
                <a:moveTo>
                  <a:pt x="10047" y="14721"/>
                </a:moveTo>
                <a:cubicBezTo>
                  <a:pt x="12778" y="14604"/>
                  <a:pt x="13718" y="12874"/>
                  <a:pt x="13091" y="10425"/>
                </a:cubicBezTo>
                <a:cubicBezTo>
                  <a:pt x="12352" y="7844"/>
                  <a:pt x="10473" y="6744"/>
                  <a:pt x="8681" y="5513"/>
                </a:cubicBezTo>
                <a:cubicBezTo>
                  <a:pt x="7629" y="4779"/>
                  <a:pt x="6789" y="5029"/>
                  <a:pt x="5850" y="5879"/>
                </a:cubicBezTo>
                <a:cubicBezTo>
                  <a:pt x="3544" y="8211"/>
                  <a:pt x="3544" y="11275"/>
                  <a:pt x="6263" y="13123"/>
                </a:cubicBezTo>
                <a:cubicBezTo>
                  <a:pt x="7629" y="13739"/>
                  <a:pt x="8882" y="14355"/>
                  <a:pt x="10034" y="147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0" name="Google Shape;2320;p40"/>
          <p:cNvSpPr/>
          <p:nvPr/>
        </p:nvSpPr>
        <p:spPr>
          <a:xfrm>
            <a:off x="6723497" y="2041458"/>
            <a:ext cx="38419" cy="36515"/>
          </a:xfrm>
          <a:custGeom>
            <a:rect b="b" l="l" r="r" t="t"/>
            <a:pathLst>
              <a:path extrusionOk="0" h="20747" w="21433">
                <a:moveTo>
                  <a:pt x="21427" y="11745"/>
                </a:moveTo>
                <a:cubicBezTo>
                  <a:pt x="21540" y="14285"/>
                  <a:pt x="20236" y="16218"/>
                  <a:pt x="18337" y="17791"/>
                </a:cubicBezTo>
                <a:cubicBezTo>
                  <a:pt x="15375" y="20330"/>
                  <a:pt x="12044" y="21528"/>
                  <a:pt x="8246" y="20201"/>
                </a:cubicBezTo>
                <a:cubicBezTo>
                  <a:pt x="4093" y="18758"/>
                  <a:pt x="1244" y="15973"/>
                  <a:pt x="181" y="11630"/>
                </a:cubicBezTo>
                <a:cubicBezTo>
                  <a:pt x="-60" y="10418"/>
                  <a:pt x="-60" y="8975"/>
                  <a:pt x="181" y="7763"/>
                </a:cubicBezTo>
                <a:cubicBezTo>
                  <a:pt x="422" y="6551"/>
                  <a:pt x="1131" y="5353"/>
                  <a:pt x="1967" y="4387"/>
                </a:cubicBezTo>
                <a:cubicBezTo>
                  <a:pt x="4107" y="1847"/>
                  <a:pt x="7069" y="274"/>
                  <a:pt x="10272" y="43"/>
                </a:cubicBezTo>
                <a:cubicBezTo>
                  <a:pt x="11463" y="-72"/>
                  <a:pt x="12526" y="43"/>
                  <a:pt x="13716" y="404"/>
                </a:cubicBezTo>
                <a:cubicBezTo>
                  <a:pt x="17160" y="1486"/>
                  <a:pt x="21540" y="7893"/>
                  <a:pt x="21427" y="11760"/>
                </a:cubicBezTo>
                <a:close/>
                <a:moveTo>
                  <a:pt x="11335" y="14155"/>
                </a:moveTo>
                <a:cubicBezTo>
                  <a:pt x="13589" y="14155"/>
                  <a:pt x="15601" y="12337"/>
                  <a:pt x="15488" y="10172"/>
                </a:cubicBezTo>
                <a:cubicBezTo>
                  <a:pt x="15375" y="7633"/>
                  <a:pt x="13830" y="5223"/>
                  <a:pt x="12285" y="5094"/>
                </a:cubicBezTo>
                <a:cubicBezTo>
                  <a:pt x="9918" y="4978"/>
                  <a:pt x="6233" y="7748"/>
                  <a:pt x="6233" y="9437"/>
                </a:cubicBezTo>
                <a:cubicBezTo>
                  <a:pt x="5992" y="11255"/>
                  <a:pt x="9195" y="14140"/>
                  <a:pt x="11335" y="14140"/>
                </a:cubicBezTo>
                <a:lnTo>
                  <a:pt x="11335" y="141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1" name="Google Shape;2321;p40"/>
          <p:cNvSpPr/>
          <p:nvPr/>
        </p:nvSpPr>
        <p:spPr>
          <a:xfrm>
            <a:off x="6690645" y="2075518"/>
            <a:ext cx="36187" cy="34456"/>
          </a:xfrm>
          <a:custGeom>
            <a:rect b="b" l="l" r="r" t="t"/>
            <a:pathLst>
              <a:path extrusionOk="0" h="21106" w="21131">
                <a:moveTo>
                  <a:pt x="10564" y="21104"/>
                </a:moveTo>
                <a:cubicBezTo>
                  <a:pt x="4853" y="21228"/>
                  <a:pt x="-117" y="16423"/>
                  <a:pt x="2" y="10685"/>
                </a:cubicBezTo>
                <a:cubicBezTo>
                  <a:pt x="120" y="4573"/>
                  <a:pt x="5461" y="530"/>
                  <a:pt x="11796" y="17"/>
                </a:cubicBezTo>
                <a:cubicBezTo>
                  <a:pt x="16395" y="-372"/>
                  <a:pt x="20741" y="6128"/>
                  <a:pt x="21112" y="11602"/>
                </a:cubicBezTo>
                <a:cubicBezTo>
                  <a:pt x="21483" y="16547"/>
                  <a:pt x="16276" y="21104"/>
                  <a:pt x="10549" y="21104"/>
                </a:cubicBezTo>
                <a:close/>
                <a:moveTo>
                  <a:pt x="12434" y="5615"/>
                </a:moveTo>
                <a:cubicBezTo>
                  <a:pt x="11440" y="5615"/>
                  <a:pt x="10446" y="5739"/>
                  <a:pt x="9570" y="6128"/>
                </a:cubicBezTo>
                <a:cubicBezTo>
                  <a:pt x="8695" y="6517"/>
                  <a:pt x="7835" y="7170"/>
                  <a:pt x="7212" y="7948"/>
                </a:cubicBezTo>
                <a:cubicBezTo>
                  <a:pt x="5476" y="9907"/>
                  <a:pt x="5965" y="12768"/>
                  <a:pt x="8458" y="13546"/>
                </a:cubicBezTo>
                <a:cubicBezTo>
                  <a:pt x="9823" y="13810"/>
                  <a:pt x="11187" y="13670"/>
                  <a:pt x="12552" y="12893"/>
                </a:cubicBezTo>
                <a:cubicBezTo>
                  <a:pt x="13798" y="12240"/>
                  <a:pt x="14169" y="10685"/>
                  <a:pt x="13665" y="9254"/>
                </a:cubicBezTo>
                <a:cubicBezTo>
                  <a:pt x="13175" y="7948"/>
                  <a:pt x="12790" y="6781"/>
                  <a:pt x="12419" y="56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2" name="Google Shape;2322;p40"/>
          <p:cNvSpPr/>
          <p:nvPr/>
        </p:nvSpPr>
        <p:spPr>
          <a:xfrm>
            <a:off x="6657112" y="2114613"/>
            <a:ext cx="36765" cy="33864"/>
          </a:xfrm>
          <a:custGeom>
            <a:rect b="b" l="l" r="r" t="t"/>
            <a:pathLst>
              <a:path extrusionOk="0" h="21501" w="21313">
                <a:moveTo>
                  <a:pt x="11070" y="21501"/>
                </a:moveTo>
                <a:cubicBezTo>
                  <a:pt x="6635" y="21501"/>
                  <a:pt x="1817" y="17581"/>
                  <a:pt x="462" y="13000"/>
                </a:cubicBezTo>
                <a:cubicBezTo>
                  <a:pt x="-24" y="11645"/>
                  <a:pt x="-157" y="10032"/>
                  <a:pt x="211" y="8547"/>
                </a:cubicBezTo>
                <a:cubicBezTo>
                  <a:pt x="462" y="7063"/>
                  <a:pt x="1081" y="5579"/>
                  <a:pt x="2068" y="4498"/>
                </a:cubicBezTo>
                <a:cubicBezTo>
                  <a:pt x="3173" y="3014"/>
                  <a:pt x="4661" y="1805"/>
                  <a:pt x="6267" y="982"/>
                </a:cubicBezTo>
                <a:cubicBezTo>
                  <a:pt x="7991" y="175"/>
                  <a:pt x="9715" y="-99"/>
                  <a:pt x="11571" y="30"/>
                </a:cubicBezTo>
                <a:cubicBezTo>
                  <a:pt x="16375" y="304"/>
                  <a:pt x="21443" y="6515"/>
                  <a:pt x="21310" y="11645"/>
                </a:cubicBezTo>
                <a:cubicBezTo>
                  <a:pt x="20942" y="17452"/>
                  <a:pt x="16743" y="21501"/>
                  <a:pt x="11070" y="21501"/>
                </a:cubicBezTo>
                <a:close/>
                <a:moveTo>
                  <a:pt x="15137" y="9757"/>
                </a:moveTo>
                <a:cubicBezTo>
                  <a:pt x="15137" y="7063"/>
                  <a:pt x="14032" y="5837"/>
                  <a:pt x="11439" y="5837"/>
                </a:cubicBezTo>
                <a:cubicBezTo>
                  <a:pt x="8595" y="5837"/>
                  <a:pt x="5884" y="7870"/>
                  <a:pt x="6017" y="10015"/>
                </a:cubicBezTo>
                <a:cubicBezTo>
                  <a:pt x="6134" y="11903"/>
                  <a:pt x="8860" y="14742"/>
                  <a:pt x="10820" y="14742"/>
                </a:cubicBezTo>
                <a:cubicBezTo>
                  <a:pt x="13280" y="14871"/>
                  <a:pt x="15137" y="12709"/>
                  <a:pt x="15137" y="97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3" name="Google Shape;2323;p40"/>
          <p:cNvSpPr/>
          <p:nvPr/>
        </p:nvSpPr>
        <p:spPr>
          <a:xfrm>
            <a:off x="6625317" y="2147620"/>
            <a:ext cx="31981" cy="30837"/>
          </a:xfrm>
          <a:custGeom>
            <a:rect b="b" l="l" r="r" t="t"/>
            <a:pathLst>
              <a:path extrusionOk="0" h="20089" w="21500">
                <a:moveTo>
                  <a:pt x="21500" y="11485"/>
                </a:moveTo>
                <a:cubicBezTo>
                  <a:pt x="21363" y="17439"/>
                  <a:pt x="15348" y="21458"/>
                  <a:pt x="9196" y="19655"/>
                </a:cubicBezTo>
                <a:cubicBezTo>
                  <a:pt x="7197" y="19109"/>
                  <a:pt x="5334" y="18001"/>
                  <a:pt x="3762" y="16612"/>
                </a:cubicBezTo>
                <a:cubicBezTo>
                  <a:pt x="2327" y="15223"/>
                  <a:pt x="1182" y="13420"/>
                  <a:pt x="464" y="11353"/>
                </a:cubicBezTo>
                <a:cubicBezTo>
                  <a:pt x="173" y="10377"/>
                  <a:pt x="-100" y="9136"/>
                  <a:pt x="37" y="8028"/>
                </a:cubicBezTo>
                <a:cubicBezTo>
                  <a:pt x="173" y="6920"/>
                  <a:pt x="327" y="5812"/>
                  <a:pt x="891" y="4836"/>
                </a:cubicBezTo>
                <a:cubicBezTo>
                  <a:pt x="1455" y="3860"/>
                  <a:pt x="2173" y="2901"/>
                  <a:pt x="3044" y="2207"/>
                </a:cubicBezTo>
                <a:cubicBezTo>
                  <a:pt x="3916" y="1512"/>
                  <a:pt x="5044" y="817"/>
                  <a:pt x="6052" y="553"/>
                </a:cubicBezTo>
                <a:cubicBezTo>
                  <a:pt x="7761" y="7"/>
                  <a:pt x="9777" y="-142"/>
                  <a:pt x="11623" y="139"/>
                </a:cubicBezTo>
                <a:cubicBezTo>
                  <a:pt x="13485" y="420"/>
                  <a:pt x="15194" y="1115"/>
                  <a:pt x="16766" y="2223"/>
                </a:cubicBezTo>
                <a:cubicBezTo>
                  <a:pt x="18202" y="3331"/>
                  <a:pt x="19484" y="4720"/>
                  <a:pt x="20338" y="6374"/>
                </a:cubicBezTo>
                <a:cubicBezTo>
                  <a:pt x="21056" y="7896"/>
                  <a:pt x="21483" y="9699"/>
                  <a:pt x="21483" y="11501"/>
                </a:cubicBezTo>
                <a:close/>
                <a:moveTo>
                  <a:pt x="14066" y="10509"/>
                </a:moveTo>
                <a:cubicBezTo>
                  <a:pt x="14066" y="8425"/>
                  <a:pt x="12067" y="5531"/>
                  <a:pt x="10341" y="5531"/>
                </a:cubicBezTo>
                <a:cubicBezTo>
                  <a:pt x="8188" y="5531"/>
                  <a:pt x="6479" y="6771"/>
                  <a:pt x="6479" y="8293"/>
                </a:cubicBezTo>
                <a:cubicBezTo>
                  <a:pt x="6479" y="10228"/>
                  <a:pt x="9059" y="12858"/>
                  <a:pt x="11349" y="13007"/>
                </a:cubicBezTo>
                <a:cubicBezTo>
                  <a:pt x="11640" y="13007"/>
                  <a:pt x="12067" y="13007"/>
                  <a:pt x="12358" y="12874"/>
                </a:cubicBezTo>
                <a:cubicBezTo>
                  <a:pt x="12648" y="12742"/>
                  <a:pt x="12922" y="12593"/>
                  <a:pt x="13212" y="12328"/>
                </a:cubicBezTo>
                <a:cubicBezTo>
                  <a:pt x="13503" y="12047"/>
                  <a:pt x="13639" y="11783"/>
                  <a:pt x="13776" y="11501"/>
                </a:cubicBezTo>
                <a:cubicBezTo>
                  <a:pt x="13913" y="11088"/>
                  <a:pt x="14066" y="10807"/>
                  <a:pt x="14066" y="105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4" name="Google Shape;2324;p40"/>
          <p:cNvSpPr/>
          <p:nvPr/>
        </p:nvSpPr>
        <p:spPr>
          <a:xfrm>
            <a:off x="6906904" y="2043191"/>
            <a:ext cx="260658" cy="219980"/>
          </a:xfrm>
          <a:custGeom>
            <a:rect b="b" l="l" r="r" t="t"/>
            <a:pathLst>
              <a:path extrusionOk="0" h="21572" w="21600">
                <a:moveTo>
                  <a:pt x="6765" y="8011"/>
                </a:moveTo>
                <a:lnTo>
                  <a:pt x="8245" y="7929"/>
                </a:lnTo>
                <a:cubicBezTo>
                  <a:pt x="8297" y="5759"/>
                  <a:pt x="8350" y="3611"/>
                  <a:pt x="8403" y="1422"/>
                </a:cubicBezTo>
                <a:cubicBezTo>
                  <a:pt x="8314" y="1402"/>
                  <a:pt x="8173" y="1380"/>
                  <a:pt x="8051" y="1340"/>
                </a:cubicBezTo>
                <a:cubicBezTo>
                  <a:pt x="7769" y="1235"/>
                  <a:pt x="7611" y="1048"/>
                  <a:pt x="7628" y="757"/>
                </a:cubicBezTo>
                <a:cubicBezTo>
                  <a:pt x="7628" y="465"/>
                  <a:pt x="7805" y="214"/>
                  <a:pt x="8139" y="214"/>
                </a:cubicBezTo>
                <a:cubicBezTo>
                  <a:pt x="9179" y="171"/>
                  <a:pt x="10236" y="151"/>
                  <a:pt x="11276" y="131"/>
                </a:cubicBezTo>
                <a:cubicBezTo>
                  <a:pt x="11821" y="131"/>
                  <a:pt x="12385" y="174"/>
                  <a:pt x="12949" y="194"/>
                </a:cubicBezTo>
                <a:cubicBezTo>
                  <a:pt x="13054" y="194"/>
                  <a:pt x="13195" y="174"/>
                  <a:pt x="13267" y="236"/>
                </a:cubicBezTo>
                <a:cubicBezTo>
                  <a:pt x="13408" y="361"/>
                  <a:pt x="13585" y="528"/>
                  <a:pt x="13637" y="694"/>
                </a:cubicBezTo>
                <a:cubicBezTo>
                  <a:pt x="13673" y="881"/>
                  <a:pt x="13568" y="1110"/>
                  <a:pt x="13461" y="1300"/>
                </a:cubicBezTo>
                <a:cubicBezTo>
                  <a:pt x="13425" y="1404"/>
                  <a:pt x="13284" y="1424"/>
                  <a:pt x="13178" y="1509"/>
                </a:cubicBezTo>
                <a:cubicBezTo>
                  <a:pt x="13231" y="3532"/>
                  <a:pt x="13303" y="5555"/>
                  <a:pt x="13372" y="7640"/>
                </a:cubicBezTo>
                <a:lnTo>
                  <a:pt x="14763" y="7557"/>
                </a:lnTo>
                <a:lnTo>
                  <a:pt x="14763" y="1427"/>
                </a:lnTo>
                <a:cubicBezTo>
                  <a:pt x="14675" y="1384"/>
                  <a:pt x="14553" y="1365"/>
                  <a:pt x="14465" y="1280"/>
                </a:cubicBezTo>
                <a:cubicBezTo>
                  <a:pt x="14359" y="1155"/>
                  <a:pt x="14218" y="988"/>
                  <a:pt x="14235" y="822"/>
                </a:cubicBezTo>
                <a:cubicBezTo>
                  <a:pt x="14271" y="635"/>
                  <a:pt x="14359" y="445"/>
                  <a:pt x="14500" y="363"/>
                </a:cubicBezTo>
                <a:cubicBezTo>
                  <a:pt x="14641" y="281"/>
                  <a:pt x="14799" y="239"/>
                  <a:pt x="14959" y="239"/>
                </a:cubicBezTo>
                <a:cubicBezTo>
                  <a:pt x="16176" y="156"/>
                  <a:pt x="17409" y="92"/>
                  <a:pt x="18624" y="29"/>
                </a:cubicBezTo>
                <a:cubicBezTo>
                  <a:pt x="18889" y="9"/>
                  <a:pt x="19169" y="-13"/>
                  <a:pt x="19434" y="9"/>
                </a:cubicBezTo>
                <a:cubicBezTo>
                  <a:pt x="19786" y="9"/>
                  <a:pt x="20051" y="196"/>
                  <a:pt x="20120" y="468"/>
                </a:cubicBezTo>
                <a:cubicBezTo>
                  <a:pt x="20226" y="844"/>
                  <a:pt x="20085" y="1113"/>
                  <a:pt x="19802" y="1322"/>
                </a:cubicBezTo>
                <a:cubicBezTo>
                  <a:pt x="19767" y="1342"/>
                  <a:pt x="19767" y="1365"/>
                  <a:pt x="19786" y="1342"/>
                </a:cubicBezTo>
                <a:cubicBezTo>
                  <a:pt x="19821" y="3365"/>
                  <a:pt x="19838" y="5325"/>
                  <a:pt x="19874" y="7348"/>
                </a:cubicBezTo>
                <a:lnTo>
                  <a:pt x="20350" y="7348"/>
                </a:lnTo>
                <a:cubicBezTo>
                  <a:pt x="21213" y="7348"/>
                  <a:pt x="21600" y="7891"/>
                  <a:pt x="21600" y="8890"/>
                </a:cubicBezTo>
                <a:cubicBezTo>
                  <a:pt x="21531" y="11623"/>
                  <a:pt x="21495" y="14333"/>
                  <a:pt x="21423" y="17063"/>
                </a:cubicBezTo>
                <a:cubicBezTo>
                  <a:pt x="21387" y="18294"/>
                  <a:pt x="21371" y="19544"/>
                  <a:pt x="21335" y="20775"/>
                </a:cubicBezTo>
                <a:cubicBezTo>
                  <a:pt x="21335" y="20880"/>
                  <a:pt x="21335" y="20962"/>
                  <a:pt x="21318" y="21066"/>
                </a:cubicBezTo>
                <a:cubicBezTo>
                  <a:pt x="21265" y="21338"/>
                  <a:pt x="21141" y="21547"/>
                  <a:pt x="20878" y="21567"/>
                </a:cubicBezTo>
                <a:cubicBezTo>
                  <a:pt x="20773" y="21587"/>
                  <a:pt x="20649" y="21547"/>
                  <a:pt x="20560" y="21462"/>
                </a:cubicBezTo>
                <a:cubicBezTo>
                  <a:pt x="20472" y="21378"/>
                  <a:pt x="20402" y="21253"/>
                  <a:pt x="20383" y="21129"/>
                </a:cubicBezTo>
                <a:cubicBezTo>
                  <a:pt x="20331" y="20880"/>
                  <a:pt x="20295" y="20608"/>
                  <a:pt x="20295" y="20336"/>
                </a:cubicBezTo>
                <a:cubicBezTo>
                  <a:pt x="20259" y="18398"/>
                  <a:pt x="20207" y="16458"/>
                  <a:pt x="20207" y="14520"/>
                </a:cubicBezTo>
                <a:cubicBezTo>
                  <a:pt x="20207" y="12769"/>
                  <a:pt x="20259" y="11017"/>
                  <a:pt x="20295" y="9286"/>
                </a:cubicBezTo>
                <a:lnTo>
                  <a:pt x="20295" y="8766"/>
                </a:lnTo>
                <a:lnTo>
                  <a:pt x="19908" y="8766"/>
                </a:lnTo>
                <a:cubicBezTo>
                  <a:pt x="19872" y="8808"/>
                  <a:pt x="19872" y="8890"/>
                  <a:pt x="19855" y="8952"/>
                </a:cubicBezTo>
                <a:cubicBezTo>
                  <a:pt x="19855" y="9744"/>
                  <a:pt x="19872" y="10517"/>
                  <a:pt x="19891" y="11309"/>
                </a:cubicBezTo>
                <a:cubicBezTo>
                  <a:pt x="19908" y="13165"/>
                  <a:pt x="19205" y="14540"/>
                  <a:pt x="17847" y="14938"/>
                </a:cubicBezTo>
                <a:cubicBezTo>
                  <a:pt x="16420" y="15377"/>
                  <a:pt x="15222" y="14293"/>
                  <a:pt x="14976" y="12811"/>
                </a:cubicBezTo>
                <a:cubicBezTo>
                  <a:pt x="14852" y="11999"/>
                  <a:pt x="14852" y="11142"/>
                  <a:pt x="14799" y="10288"/>
                </a:cubicBezTo>
                <a:cubicBezTo>
                  <a:pt x="14763" y="9849"/>
                  <a:pt x="14799" y="9433"/>
                  <a:pt x="14799" y="8912"/>
                </a:cubicBezTo>
                <a:lnTo>
                  <a:pt x="13442" y="8995"/>
                </a:lnTo>
                <a:cubicBezTo>
                  <a:pt x="13425" y="9162"/>
                  <a:pt x="13425" y="9328"/>
                  <a:pt x="13425" y="9515"/>
                </a:cubicBezTo>
                <a:cubicBezTo>
                  <a:pt x="13461" y="10559"/>
                  <a:pt x="13461" y="11600"/>
                  <a:pt x="13602" y="12622"/>
                </a:cubicBezTo>
                <a:cubicBezTo>
                  <a:pt x="13778" y="14039"/>
                  <a:pt x="12915" y="15290"/>
                  <a:pt x="11876" y="15666"/>
                </a:cubicBezTo>
                <a:cubicBezTo>
                  <a:pt x="10872" y="16042"/>
                  <a:pt x="9973" y="15770"/>
                  <a:pt x="9127" y="15060"/>
                </a:cubicBezTo>
                <a:cubicBezTo>
                  <a:pt x="8969" y="14936"/>
                  <a:pt x="8845" y="14769"/>
                  <a:pt x="8739" y="14560"/>
                </a:cubicBezTo>
                <a:cubicBezTo>
                  <a:pt x="8634" y="14350"/>
                  <a:pt x="8581" y="14144"/>
                  <a:pt x="8563" y="13915"/>
                </a:cubicBezTo>
                <a:cubicBezTo>
                  <a:pt x="8457" y="12789"/>
                  <a:pt x="8369" y="11663"/>
                  <a:pt x="8280" y="10557"/>
                </a:cubicBezTo>
                <a:cubicBezTo>
                  <a:pt x="8245" y="10160"/>
                  <a:pt x="8280" y="9744"/>
                  <a:pt x="8280" y="9326"/>
                </a:cubicBezTo>
                <a:lnTo>
                  <a:pt x="6801" y="9326"/>
                </a:lnTo>
                <a:lnTo>
                  <a:pt x="6801" y="9869"/>
                </a:lnTo>
                <a:cubicBezTo>
                  <a:pt x="6837" y="10975"/>
                  <a:pt x="6906" y="12079"/>
                  <a:pt x="6925" y="13185"/>
                </a:cubicBezTo>
                <a:cubicBezTo>
                  <a:pt x="6961" y="15187"/>
                  <a:pt x="5567" y="16291"/>
                  <a:pt x="4088" y="16019"/>
                </a:cubicBezTo>
                <a:cubicBezTo>
                  <a:pt x="2644" y="15748"/>
                  <a:pt x="1814" y="14393"/>
                  <a:pt x="1762" y="13162"/>
                </a:cubicBezTo>
                <a:cubicBezTo>
                  <a:pt x="1726" y="12537"/>
                  <a:pt x="1604" y="11932"/>
                  <a:pt x="1585" y="11326"/>
                </a:cubicBezTo>
                <a:cubicBezTo>
                  <a:pt x="1549" y="10701"/>
                  <a:pt x="1568" y="10096"/>
                  <a:pt x="1568" y="9428"/>
                </a:cubicBezTo>
                <a:lnTo>
                  <a:pt x="1076" y="9366"/>
                </a:lnTo>
                <a:cubicBezTo>
                  <a:pt x="1076" y="9949"/>
                  <a:pt x="1059" y="10492"/>
                  <a:pt x="1076" y="11035"/>
                </a:cubicBezTo>
                <a:cubicBezTo>
                  <a:pt x="1128" y="14059"/>
                  <a:pt x="1181" y="17041"/>
                  <a:pt x="1233" y="20065"/>
                </a:cubicBezTo>
                <a:cubicBezTo>
                  <a:pt x="1233" y="20356"/>
                  <a:pt x="1198" y="20670"/>
                  <a:pt x="1128" y="20962"/>
                </a:cubicBezTo>
                <a:cubicBezTo>
                  <a:pt x="1092" y="21086"/>
                  <a:pt x="1023" y="21191"/>
                  <a:pt x="935" y="21276"/>
                </a:cubicBezTo>
                <a:cubicBezTo>
                  <a:pt x="829" y="21358"/>
                  <a:pt x="724" y="21400"/>
                  <a:pt x="617" y="21380"/>
                </a:cubicBezTo>
                <a:cubicBezTo>
                  <a:pt x="511" y="21380"/>
                  <a:pt x="387" y="21338"/>
                  <a:pt x="299" y="21256"/>
                </a:cubicBezTo>
                <a:cubicBezTo>
                  <a:pt x="210" y="21173"/>
                  <a:pt x="141" y="21069"/>
                  <a:pt x="105" y="20942"/>
                </a:cubicBezTo>
                <a:cubicBezTo>
                  <a:pt x="36" y="20713"/>
                  <a:pt x="0" y="20483"/>
                  <a:pt x="0" y="20212"/>
                </a:cubicBezTo>
                <a:cubicBezTo>
                  <a:pt x="17" y="16520"/>
                  <a:pt x="36" y="12851"/>
                  <a:pt x="69" y="9162"/>
                </a:cubicBezTo>
                <a:cubicBezTo>
                  <a:pt x="69" y="8975"/>
                  <a:pt x="105" y="8785"/>
                  <a:pt x="139" y="8599"/>
                </a:cubicBezTo>
                <a:cubicBezTo>
                  <a:pt x="244" y="8265"/>
                  <a:pt x="368" y="8183"/>
                  <a:pt x="684" y="8203"/>
                </a:cubicBezTo>
                <a:cubicBezTo>
                  <a:pt x="966" y="8222"/>
                  <a:pt x="1248" y="8203"/>
                  <a:pt x="1583" y="8203"/>
                </a:cubicBezTo>
                <a:cubicBezTo>
                  <a:pt x="1635" y="6033"/>
                  <a:pt x="1688" y="3908"/>
                  <a:pt x="1760" y="1718"/>
                </a:cubicBezTo>
                <a:cubicBezTo>
                  <a:pt x="1671" y="1676"/>
                  <a:pt x="1513" y="1676"/>
                  <a:pt x="1425" y="1551"/>
                </a:cubicBezTo>
                <a:cubicBezTo>
                  <a:pt x="1320" y="1427"/>
                  <a:pt x="1215" y="1260"/>
                  <a:pt x="1231" y="1093"/>
                </a:cubicBezTo>
                <a:cubicBezTo>
                  <a:pt x="1248" y="1011"/>
                  <a:pt x="1267" y="926"/>
                  <a:pt x="1337" y="864"/>
                </a:cubicBezTo>
                <a:cubicBezTo>
                  <a:pt x="1372" y="802"/>
                  <a:pt x="1442" y="739"/>
                  <a:pt x="1513" y="697"/>
                </a:cubicBezTo>
                <a:cubicBezTo>
                  <a:pt x="1690" y="635"/>
                  <a:pt x="1884" y="592"/>
                  <a:pt x="2077" y="592"/>
                </a:cubicBezTo>
                <a:cubicBezTo>
                  <a:pt x="3416" y="550"/>
                  <a:pt x="4774" y="488"/>
                  <a:pt x="6129" y="445"/>
                </a:cubicBezTo>
                <a:cubicBezTo>
                  <a:pt x="6287" y="425"/>
                  <a:pt x="6447" y="465"/>
                  <a:pt x="6605" y="528"/>
                </a:cubicBezTo>
                <a:cubicBezTo>
                  <a:pt x="6957" y="694"/>
                  <a:pt x="7045" y="1091"/>
                  <a:pt x="6782" y="1424"/>
                </a:cubicBezTo>
                <a:cubicBezTo>
                  <a:pt x="6729" y="1487"/>
                  <a:pt x="6677" y="1571"/>
                  <a:pt x="6641" y="1673"/>
                </a:cubicBezTo>
                <a:cubicBezTo>
                  <a:pt x="6605" y="1776"/>
                  <a:pt x="6605" y="1883"/>
                  <a:pt x="6605" y="1965"/>
                </a:cubicBezTo>
                <a:cubicBezTo>
                  <a:pt x="6658" y="3883"/>
                  <a:pt x="6710" y="5801"/>
                  <a:pt x="6746" y="7699"/>
                </a:cubicBezTo>
                <a:cubicBezTo>
                  <a:pt x="6710" y="7824"/>
                  <a:pt x="6729" y="7929"/>
                  <a:pt x="6763" y="8013"/>
                </a:cubicBezTo>
                <a:close/>
                <a:moveTo>
                  <a:pt x="15715" y="1399"/>
                </a:moveTo>
                <a:cubicBezTo>
                  <a:pt x="15839" y="4194"/>
                  <a:pt x="15961" y="6947"/>
                  <a:pt x="16102" y="9657"/>
                </a:cubicBezTo>
                <a:lnTo>
                  <a:pt x="18710" y="9366"/>
                </a:lnTo>
                <a:cubicBezTo>
                  <a:pt x="18622" y="6676"/>
                  <a:pt x="18887" y="4047"/>
                  <a:pt x="18798" y="1399"/>
                </a:cubicBezTo>
                <a:lnTo>
                  <a:pt x="15715" y="1399"/>
                </a:lnTo>
                <a:close/>
                <a:moveTo>
                  <a:pt x="9426" y="5883"/>
                </a:moveTo>
                <a:cubicBezTo>
                  <a:pt x="9461" y="6695"/>
                  <a:pt x="9495" y="7425"/>
                  <a:pt x="9531" y="8178"/>
                </a:cubicBezTo>
                <a:cubicBezTo>
                  <a:pt x="9548" y="9074"/>
                  <a:pt x="9531" y="9929"/>
                  <a:pt x="9548" y="10826"/>
                </a:cubicBezTo>
                <a:cubicBezTo>
                  <a:pt x="9564" y="11369"/>
                  <a:pt x="9653" y="11909"/>
                  <a:pt x="9636" y="12452"/>
                </a:cubicBezTo>
                <a:cubicBezTo>
                  <a:pt x="9600" y="13162"/>
                  <a:pt x="9882" y="13558"/>
                  <a:pt x="10341" y="13850"/>
                </a:cubicBezTo>
                <a:cubicBezTo>
                  <a:pt x="11240" y="14433"/>
                  <a:pt x="12385" y="13641"/>
                  <a:pt x="12332" y="12537"/>
                </a:cubicBezTo>
                <a:cubicBezTo>
                  <a:pt x="12280" y="11139"/>
                  <a:pt x="12349" y="9722"/>
                  <a:pt x="12315" y="8325"/>
                </a:cubicBezTo>
                <a:cubicBezTo>
                  <a:pt x="12299" y="7448"/>
                  <a:pt x="12385" y="6573"/>
                  <a:pt x="12191" y="5697"/>
                </a:cubicBezTo>
                <a:lnTo>
                  <a:pt x="9426" y="5883"/>
                </a:lnTo>
                <a:close/>
                <a:moveTo>
                  <a:pt x="2783" y="7385"/>
                </a:moveTo>
                <a:cubicBezTo>
                  <a:pt x="2766" y="7448"/>
                  <a:pt x="2766" y="7510"/>
                  <a:pt x="2747" y="7595"/>
                </a:cubicBezTo>
                <a:cubicBezTo>
                  <a:pt x="2730" y="9346"/>
                  <a:pt x="2711" y="11097"/>
                  <a:pt x="2711" y="12828"/>
                </a:cubicBezTo>
                <a:cubicBezTo>
                  <a:pt x="2711" y="13850"/>
                  <a:pt x="3187" y="14497"/>
                  <a:pt x="4069" y="14704"/>
                </a:cubicBezTo>
                <a:cubicBezTo>
                  <a:pt x="5073" y="14933"/>
                  <a:pt x="5778" y="14288"/>
                  <a:pt x="5778" y="13097"/>
                </a:cubicBezTo>
                <a:cubicBezTo>
                  <a:pt x="5761" y="11242"/>
                  <a:pt x="5742" y="9386"/>
                  <a:pt x="5708" y="7530"/>
                </a:cubicBezTo>
                <a:cubicBezTo>
                  <a:pt x="5692" y="7405"/>
                  <a:pt x="5673" y="7301"/>
                  <a:pt x="5673" y="7176"/>
                </a:cubicBezTo>
                <a:lnTo>
                  <a:pt x="2783" y="7385"/>
                </a:lnTo>
                <a:close/>
                <a:moveTo>
                  <a:pt x="2713" y="6384"/>
                </a:moveTo>
                <a:lnTo>
                  <a:pt x="5673" y="6093"/>
                </a:lnTo>
                <a:cubicBezTo>
                  <a:pt x="5708" y="4613"/>
                  <a:pt x="5742" y="3153"/>
                  <a:pt x="5778" y="1736"/>
                </a:cubicBezTo>
                <a:lnTo>
                  <a:pt x="2589" y="1736"/>
                </a:lnTo>
                <a:cubicBezTo>
                  <a:pt x="2625" y="3320"/>
                  <a:pt x="2658" y="4800"/>
                  <a:pt x="2713" y="6387"/>
                </a:cubicBezTo>
                <a:close/>
                <a:moveTo>
                  <a:pt x="9478" y="1442"/>
                </a:moveTo>
                <a:lnTo>
                  <a:pt x="9478" y="4967"/>
                </a:lnTo>
                <a:lnTo>
                  <a:pt x="12208" y="4590"/>
                </a:lnTo>
                <a:cubicBezTo>
                  <a:pt x="12172" y="3527"/>
                  <a:pt x="12278" y="2505"/>
                  <a:pt x="12120" y="1442"/>
                </a:cubicBezTo>
                <a:lnTo>
                  <a:pt x="9476" y="1442"/>
                </a:lnTo>
                <a:close/>
                <a:moveTo>
                  <a:pt x="16209" y="10803"/>
                </a:moveTo>
                <a:cubicBezTo>
                  <a:pt x="16209" y="11366"/>
                  <a:pt x="16174" y="11825"/>
                  <a:pt x="16209" y="12283"/>
                </a:cubicBezTo>
                <a:cubicBezTo>
                  <a:pt x="16262" y="12993"/>
                  <a:pt x="16616" y="13471"/>
                  <a:pt x="17091" y="13596"/>
                </a:cubicBezTo>
                <a:cubicBezTo>
                  <a:pt x="17514" y="13720"/>
                  <a:pt x="18060" y="13471"/>
                  <a:pt x="18325" y="12950"/>
                </a:cubicBezTo>
                <a:cubicBezTo>
                  <a:pt x="18712" y="12263"/>
                  <a:pt x="18748" y="11491"/>
                  <a:pt x="18643" y="10656"/>
                </a:cubicBezTo>
                <a:lnTo>
                  <a:pt x="16212" y="1080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5" name="Google Shape;2325;p40"/>
          <p:cNvSpPr/>
          <p:nvPr/>
        </p:nvSpPr>
        <p:spPr>
          <a:xfrm>
            <a:off x="7226185" y="1993083"/>
            <a:ext cx="264527" cy="270225"/>
          </a:xfrm>
          <a:custGeom>
            <a:rect b="b" l="l" r="r" t="t"/>
            <a:pathLst>
              <a:path extrusionOk="0" h="20895" w="21515">
                <a:moveTo>
                  <a:pt x="21515" y="6080"/>
                </a:moveTo>
                <a:cubicBezTo>
                  <a:pt x="21412" y="8085"/>
                  <a:pt x="21170" y="10090"/>
                  <a:pt x="20443" y="12015"/>
                </a:cubicBezTo>
                <a:cubicBezTo>
                  <a:pt x="19769" y="13824"/>
                  <a:pt x="19197" y="15664"/>
                  <a:pt x="18195" y="17357"/>
                </a:cubicBezTo>
                <a:cubicBezTo>
                  <a:pt x="18057" y="17587"/>
                  <a:pt x="17902" y="17817"/>
                  <a:pt x="17797" y="18064"/>
                </a:cubicBezTo>
                <a:cubicBezTo>
                  <a:pt x="17313" y="19099"/>
                  <a:pt x="16483" y="19840"/>
                  <a:pt x="15514" y="20464"/>
                </a:cubicBezTo>
                <a:cubicBezTo>
                  <a:pt x="14043" y="21450"/>
                  <a:pt x="12142" y="20629"/>
                  <a:pt x="11882" y="19166"/>
                </a:cubicBezTo>
                <a:cubicBezTo>
                  <a:pt x="11760" y="18526"/>
                  <a:pt x="11709" y="17868"/>
                  <a:pt x="11640" y="17225"/>
                </a:cubicBezTo>
                <a:cubicBezTo>
                  <a:pt x="11537" y="16271"/>
                  <a:pt x="11467" y="15318"/>
                  <a:pt x="11329" y="14348"/>
                </a:cubicBezTo>
                <a:cubicBezTo>
                  <a:pt x="11242" y="13889"/>
                  <a:pt x="11122" y="13427"/>
                  <a:pt x="10948" y="12968"/>
                </a:cubicBezTo>
                <a:cubicBezTo>
                  <a:pt x="10794" y="12539"/>
                  <a:pt x="10482" y="12475"/>
                  <a:pt x="10137" y="12803"/>
                </a:cubicBezTo>
                <a:cubicBezTo>
                  <a:pt x="9825" y="13081"/>
                  <a:pt x="9635" y="13443"/>
                  <a:pt x="9548" y="13838"/>
                </a:cubicBezTo>
                <a:cubicBezTo>
                  <a:pt x="9358" y="14710"/>
                  <a:pt x="9236" y="15597"/>
                  <a:pt x="8994" y="16452"/>
                </a:cubicBezTo>
                <a:cubicBezTo>
                  <a:pt x="8752" y="17306"/>
                  <a:pt x="8459" y="18145"/>
                  <a:pt x="8147" y="18983"/>
                </a:cubicBezTo>
                <a:cubicBezTo>
                  <a:pt x="7974" y="19427"/>
                  <a:pt x="7629" y="19788"/>
                  <a:pt x="7265" y="20101"/>
                </a:cubicBezTo>
                <a:cubicBezTo>
                  <a:pt x="6418" y="20808"/>
                  <a:pt x="5172" y="20609"/>
                  <a:pt x="4480" y="19936"/>
                </a:cubicBezTo>
                <a:cubicBezTo>
                  <a:pt x="3183" y="18620"/>
                  <a:pt x="2268" y="17125"/>
                  <a:pt x="1834" y="15350"/>
                </a:cubicBezTo>
                <a:cubicBezTo>
                  <a:pt x="1489" y="13951"/>
                  <a:pt x="1022" y="12571"/>
                  <a:pt x="727" y="11174"/>
                </a:cubicBezTo>
                <a:cubicBezTo>
                  <a:pt x="260" y="9053"/>
                  <a:pt x="-85" y="6916"/>
                  <a:pt x="18" y="4731"/>
                </a:cubicBezTo>
                <a:cubicBezTo>
                  <a:pt x="53" y="4222"/>
                  <a:pt x="122" y="3695"/>
                  <a:pt x="243" y="3203"/>
                </a:cubicBezTo>
                <a:cubicBezTo>
                  <a:pt x="520" y="1969"/>
                  <a:pt x="1367" y="1180"/>
                  <a:pt x="2543" y="704"/>
                </a:cubicBezTo>
                <a:cubicBezTo>
                  <a:pt x="3580" y="276"/>
                  <a:pt x="4635" y="162"/>
                  <a:pt x="5724" y="557"/>
                </a:cubicBezTo>
                <a:cubicBezTo>
                  <a:pt x="6536" y="854"/>
                  <a:pt x="7331" y="1117"/>
                  <a:pt x="8162" y="1329"/>
                </a:cubicBezTo>
                <a:cubicBezTo>
                  <a:pt x="8992" y="1525"/>
                  <a:pt x="9823" y="1690"/>
                  <a:pt x="10670" y="1822"/>
                </a:cubicBezTo>
                <a:cubicBezTo>
                  <a:pt x="11275" y="1920"/>
                  <a:pt x="11828" y="1739"/>
                  <a:pt x="12399" y="1494"/>
                </a:cubicBezTo>
                <a:cubicBezTo>
                  <a:pt x="13072" y="1197"/>
                  <a:pt x="13748" y="885"/>
                  <a:pt x="14421" y="590"/>
                </a:cubicBezTo>
                <a:cubicBezTo>
                  <a:pt x="15216" y="245"/>
                  <a:pt x="16047" y="82"/>
                  <a:pt x="16910" y="15"/>
                </a:cubicBezTo>
                <a:cubicBezTo>
                  <a:pt x="18656" y="-150"/>
                  <a:pt x="20230" y="1099"/>
                  <a:pt x="20784" y="2201"/>
                </a:cubicBezTo>
                <a:cubicBezTo>
                  <a:pt x="21199" y="3006"/>
                  <a:pt x="21354" y="3860"/>
                  <a:pt x="21457" y="4732"/>
                </a:cubicBezTo>
                <a:cubicBezTo>
                  <a:pt x="21474" y="5176"/>
                  <a:pt x="21492" y="5620"/>
                  <a:pt x="21509" y="6080"/>
                </a:cubicBezTo>
                <a:close/>
                <a:moveTo>
                  <a:pt x="1041" y="5471"/>
                </a:moveTo>
                <a:cubicBezTo>
                  <a:pt x="1041" y="6753"/>
                  <a:pt x="1283" y="9055"/>
                  <a:pt x="1646" y="10683"/>
                </a:cubicBezTo>
                <a:cubicBezTo>
                  <a:pt x="1975" y="12162"/>
                  <a:pt x="2390" y="13610"/>
                  <a:pt x="2770" y="15073"/>
                </a:cubicBezTo>
                <a:cubicBezTo>
                  <a:pt x="3150" y="16601"/>
                  <a:pt x="3910" y="18033"/>
                  <a:pt x="4982" y="19248"/>
                </a:cubicBezTo>
                <a:cubicBezTo>
                  <a:pt x="5414" y="19757"/>
                  <a:pt x="6003" y="19808"/>
                  <a:pt x="6470" y="19347"/>
                </a:cubicBezTo>
                <a:cubicBezTo>
                  <a:pt x="6730" y="19050"/>
                  <a:pt x="6953" y="18738"/>
                  <a:pt x="7092" y="18376"/>
                </a:cubicBezTo>
                <a:cubicBezTo>
                  <a:pt x="7575" y="17225"/>
                  <a:pt x="7835" y="16025"/>
                  <a:pt x="8042" y="14810"/>
                </a:cubicBezTo>
                <a:cubicBezTo>
                  <a:pt x="8164" y="14152"/>
                  <a:pt x="8284" y="13494"/>
                  <a:pt x="8595" y="12903"/>
                </a:cubicBezTo>
                <a:cubicBezTo>
                  <a:pt x="8837" y="12425"/>
                  <a:pt x="9201" y="12031"/>
                  <a:pt x="9684" y="11785"/>
                </a:cubicBezTo>
                <a:cubicBezTo>
                  <a:pt x="10496" y="11375"/>
                  <a:pt x="11362" y="11620"/>
                  <a:pt x="11828" y="12361"/>
                </a:cubicBezTo>
                <a:cubicBezTo>
                  <a:pt x="11950" y="12590"/>
                  <a:pt x="12070" y="12805"/>
                  <a:pt x="12140" y="13052"/>
                </a:cubicBezTo>
                <a:cubicBezTo>
                  <a:pt x="12485" y="13955"/>
                  <a:pt x="12675" y="14910"/>
                  <a:pt x="12781" y="15862"/>
                </a:cubicBezTo>
                <a:cubicBezTo>
                  <a:pt x="12903" y="16817"/>
                  <a:pt x="13006" y="17769"/>
                  <a:pt x="13161" y="18724"/>
                </a:cubicBezTo>
                <a:cubicBezTo>
                  <a:pt x="13299" y="19563"/>
                  <a:pt x="13905" y="19875"/>
                  <a:pt x="14752" y="19578"/>
                </a:cubicBezTo>
                <a:cubicBezTo>
                  <a:pt x="15287" y="19413"/>
                  <a:pt x="15737" y="19052"/>
                  <a:pt x="16030" y="18592"/>
                </a:cubicBezTo>
                <a:cubicBezTo>
                  <a:pt x="16877" y="17294"/>
                  <a:pt x="17656" y="15963"/>
                  <a:pt x="18210" y="14531"/>
                </a:cubicBezTo>
                <a:cubicBezTo>
                  <a:pt x="18538" y="13659"/>
                  <a:pt x="18883" y="12771"/>
                  <a:pt x="19214" y="11901"/>
                </a:cubicBezTo>
                <a:cubicBezTo>
                  <a:pt x="20096" y="9517"/>
                  <a:pt x="20511" y="7052"/>
                  <a:pt x="20286" y="4520"/>
                </a:cubicBezTo>
                <a:cubicBezTo>
                  <a:pt x="20218" y="3813"/>
                  <a:pt x="20112" y="3122"/>
                  <a:pt x="19716" y="2531"/>
                </a:cubicBezTo>
                <a:cubicBezTo>
                  <a:pt x="19110" y="1594"/>
                  <a:pt x="18280" y="952"/>
                  <a:pt x="17001" y="1019"/>
                </a:cubicBezTo>
                <a:cubicBezTo>
                  <a:pt x="16344" y="1052"/>
                  <a:pt x="15704" y="1184"/>
                  <a:pt x="15082" y="1413"/>
                </a:cubicBezTo>
                <a:cubicBezTo>
                  <a:pt x="14303" y="1726"/>
                  <a:pt x="13543" y="2071"/>
                  <a:pt x="12783" y="2417"/>
                </a:cubicBezTo>
                <a:cubicBezTo>
                  <a:pt x="12091" y="2729"/>
                  <a:pt x="11366" y="2894"/>
                  <a:pt x="10622" y="2827"/>
                </a:cubicBezTo>
                <a:cubicBezTo>
                  <a:pt x="10017" y="2778"/>
                  <a:pt x="9395" y="2729"/>
                  <a:pt x="8823" y="2564"/>
                </a:cubicBezTo>
                <a:cubicBezTo>
                  <a:pt x="7664" y="2268"/>
                  <a:pt x="6523" y="1924"/>
                  <a:pt x="5400" y="1529"/>
                </a:cubicBezTo>
                <a:cubicBezTo>
                  <a:pt x="4259" y="1134"/>
                  <a:pt x="3255" y="1398"/>
                  <a:pt x="2305" y="1973"/>
                </a:cubicBezTo>
                <a:cubicBezTo>
                  <a:pt x="1803" y="2270"/>
                  <a:pt x="1423" y="2763"/>
                  <a:pt x="1285" y="3320"/>
                </a:cubicBezTo>
                <a:cubicBezTo>
                  <a:pt x="1111" y="4012"/>
                  <a:pt x="1008" y="4734"/>
                  <a:pt x="1043" y="54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6" name="Google Shape;2326;p40"/>
          <p:cNvSpPr/>
          <p:nvPr/>
        </p:nvSpPr>
        <p:spPr>
          <a:xfrm>
            <a:off x="7437409" y="2019049"/>
            <a:ext cx="33287" cy="72845"/>
          </a:xfrm>
          <a:custGeom>
            <a:rect b="b" l="l" r="r" t="t"/>
            <a:pathLst>
              <a:path extrusionOk="0" h="21504" w="21001">
                <a:moveTo>
                  <a:pt x="20895" y="13287"/>
                </a:moveTo>
                <a:cubicBezTo>
                  <a:pt x="20623" y="14981"/>
                  <a:pt x="20494" y="16676"/>
                  <a:pt x="19821" y="18310"/>
                </a:cubicBezTo>
                <a:cubicBezTo>
                  <a:pt x="19549" y="19187"/>
                  <a:pt x="18748" y="20005"/>
                  <a:pt x="17546" y="20754"/>
                </a:cubicBezTo>
                <a:cubicBezTo>
                  <a:pt x="17145" y="21002"/>
                  <a:pt x="16601" y="21197"/>
                  <a:pt x="15944" y="21317"/>
                </a:cubicBezTo>
                <a:cubicBezTo>
                  <a:pt x="15271" y="21444"/>
                  <a:pt x="14598" y="21504"/>
                  <a:pt x="13925" y="21504"/>
                </a:cubicBezTo>
                <a:cubicBezTo>
                  <a:pt x="12178" y="21504"/>
                  <a:pt x="11377" y="20687"/>
                  <a:pt x="11249" y="19937"/>
                </a:cubicBezTo>
                <a:cubicBezTo>
                  <a:pt x="11120" y="18992"/>
                  <a:pt x="11249" y="17995"/>
                  <a:pt x="11521" y="17051"/>
                </a:cubicBezTo>
                <a:cubicBezTo>
                  <a:pt x="11793" y="15671"/>
                  <a:pt x="12194" y="14351"/>
                  <a:pt x="12466" y="13032"/>
                </a:cubicBezTo>
                <a:cubicBezTo>
                  <a:pt x="13268" y="9081"/>
                  <a:pt x="9791" y="5999"/>
                  <a:pt x="3750" y="3428"/>
                </a:cubicBezTo>
                <a:cubicBezTo>
                  <a:pt x="2948" y="3053"/>
                  <a:pt x="1731" y="2798"/>
                  <a:pt x="1074" y="2296"/>
                </a:cubicBezTo>
                <a:cubicBezTo>
                  <a:pt x="272" y="1921"/>
                  <a:pt x="0" y="1418"/>
                  <a:pt x="0" y="849"/>
                </a:cubicBezTo>
                <a:cubicBezTo>
                  <a:pt x="272" y="159"/>
                  <a:pt x="1875" y="-96"/>
                  <a:pt x="3093" y="31"/>
                </a:cubicBezTo>
                <a:cubicBezTo>
                  <a:pt x="4839" y="159"/>
                  <a:pt x="6586" y="534"/>
                  <a:pt x="8060" y="976"/>
                </a:cubicBezTo>
                <a:cubicBezTo>
                  <a:pt x="16649" y="4050"/>
                  <a:pt x="21600" y="8009"/>
                  <a:pt x="20943" y="132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7" name="Google Shape;2327;p40"/>
          <p:cNvSpPr/>
          <p:nvPr/>
        </p:nvSpPr>
        <p:spPr>
          <a:xfrm>
            <a:off x="7452556" y="2102530"/>
            <a:ext cx="12863" cy="17939"/>
          </a:xfrm>
          <a:custGeom>
            <a:rect b="b" l="l" r="r" t="t"/>
            <a:pathLst>
              <a:path extrusionOk="0" h="21230" w="20417">
                <a:moveTo>
                  <a:pt x="20417" y="10322"/>
                </a:moveTo>
                <a:cubicBezTo>
                  <a:pt x="20417" y="14588"/>
                  <a:pt x="19732" y="18373"/>
                  <a:pt x="14010" y="20626"/>
                </a:cubicBezTo>
                <a:cubicBezTo>
                  <a:pt x="11995" y="21137"/>
                  <a:pt x="10302" y="21377"/>
                  <a:pt x="8287" y="21137"/>
                </a:cubicBezTo>
                <a:cubicBezTo>
                  <a:pt x="6272" y="20896"/>
                  <a:pt x="4580" y="20145"/>
                  <a:pt x="3210" y="18884"/>
                </a:cubicBezTo>
                <a:cubicBezTo>
                  <a:pt x="-1183" y="15369"/>
                  <a:pt x="-498" y="11583"/>
                  <a:pt x="1880" y="7558"/>
                </a:cubicBezTo>
                <a:cubicBezTo>
                  <a:pt x="4902" y="2030"/>
                  <a:pt x="8287" y="-223"/>
                  <a:pt x="13002" y="17"/>
                </a:cubicBezTo>
                <a:cubicBezTo>
                  <a:pt x="17717" y="768"/>
                  <a:pt x="20095" y="3532"/>
                  <a:pt x="20417" y="1032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8" name="Google Shape;2328;p40"/>
          <p:cNvSpPr txBox="1"/>
          <p:nvPr>
            <p:ph idx="4294967295" type="body"/>
          </p:nvPr>
        </p:nvSpPr>
        <p:spPr>
          <a:xfrm>
            <a:off x="1763813" y="1053350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Food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329" name="Google Shape;2329;p40"/>
          <p:cNvSpPr txBox="1"/>
          <p:nvPr>
            <p:ph idx="4294967295" type="body"/>
          </p:nvPr>
        </p:nvSpPr>
        <p:spPr>
          <a:xfrm>
            <a:off x="1674663" y="2271738"/>
            <a:ext cx="19032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Gender Symbols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330" name="Google Shape;2330;p40"/>
          <p:cNvSpPr txBox="1"/>
          <p:nvPr>
            <p:ph idx="4294967295" type="body"/>
          </p:nvPr>
        </p:nvSpPr>
        <p:spPr>
          <a:xfrm>
            <a:off x="1837925" y="3360400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Weather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331" name="Google Shape;2331;p40"/>
          <p:cNvSpPr txBox="1"/>
          <p:nvPr>
            <p:ph idx="4294967295" type="body"/>
          </p:nvPr>
        </p:nvSpPr>
        <p:spPr>
          <a:xfrm>
            <a:off x="5653838" y="1095300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Health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332" name="Google Shape;2332;p40"/>
          <p:cNvSpPr txBox="1"/>
          <p:nvPr>
            <p:ph idx="4294967295" type="body"/>
          </p:nvPr>
        </p:nvSpPr>
        <p:spPr>
          <a:xfrm>
            <a:off x="5748363" y="2493913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Logos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2336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Google Shape;2337;p41"/>
          <p:cNvSpPr txBox="1"/>
          <p:nvPr>
            <p:ph idx="4294967295" type="body"/>
          </p:nvPr>
        </p:nvSpPr>
        <p:spPr>
          <a:xfrm>
            <a:off x="458213" y="1493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338" name="Google Shape;2338;p41"/>
          <p:cNvSpPr/>
          <p:nvPr/>
        </p:nvSpPr>
        <p:spPr>
          <a:xfrm>
            <a:off x="1243111" y="1966659"/>
            <a:ext cx="214623" cy="195602"/>
          </a:xfrm>
          <a:custGeom>
            <a:rect b="b" l="l" r="r" t="t"/>
            <a:pathLst>
              <a:path extrusionOk="0" h="21319" w="21581">
                <a:moveTo>
                  <a:pt x="19281" y="1871"/>
                </a:moveTo>
                <a:cubicBezTo>
                  <a:pt x="18407" y="2004"/>
                  <a:pt x="17674" y="2093"/>
                  <a:pt x="16961" y="2223"/>
                </a:cubicBezTo>
                <a:cubicBezTo>
                  <a:pt x="16473" y="2289"/>
                  <a:pt x="16006" y="2400"/>
                  <a:pt x="15518" y="2488"/>
                </a:cubicBezTo>
                <a:cubicBezTo>
                  <a:pt x="15334" y="2533"/>
                  <a:pt x="15173" y="2533"/>
                  <a:pt x="14989" y="2511"/>
                </a:cubicBezTo>
                <a:cubicBezTo>
                  <a:pt x="14785" y="2466"/>
                  <a:pt x="14583" y="2311"/>
                  <a:pt x="14604" y="2048"/>
                </a:cubicBezTo>
                <a:cubicBezTo>
                  <a:pt x="14604" y="1849"/>
                  <a:pt x="14665" y="1675"/>
                  <a:pt x="14767" y="1542"/>
                </a:cubicBezTo>
                <a:cubicBezTo>
                  <a:pt x="14930" y="1409"/>
                  <a:pt x="15112" y="1298"/>
                  <a:pt x="15316" y="1234"/>
                </a:cubicBezTo>
                <a:cubicBezTo>
                  <a:pt x="15681" y="1102"/>
                  <a:pt x="16070" y="1035"/>
                  <a:pt x="16435" y="946"/>
                </a:cubicBezTo>
                <a:cubicBezTo>
                  <a:pt x="17636" y="639"/>
                  <a:pt x="18836" y="351"/>
                  <a:pt x="20034" y="63"/>
                </a:cubicBezTo>
                <a:cubicBezTo>
                  <a:pt x="20949" y="-158"/>
                  <a:pt x="21477" y="196"/>
                  <a:pt x="21559" y="1232"/>
                </a:cubicBezTo>
                <a:cubicBezTo>
                  <a:pt x="21600" y="2156"/>
                  <a:pt x="21580" y="3061"/>
                  <a:pt x="21539" y="3964"/>
                </a:cubicBezTo>
                <a:cubicBezTo>
                  <a:pt x="21518" y="4888"/>
                  <a:pt x="21477" y="5794"/>
                  <a:pt x="21416" y="6696"/>
                </a:cubicBezTo>
                <a:cubicBezTo>
                  <a:pt x="21396" y="6940"/>
                  <a:pt x="21355" y="7180"/>
                  <a:pt x="21293" y="7402"/>
                </a:cubicBezTo>
                <a:cubicBezTo>
                  <a:pt x="21010" y="7468"/>
                  <a:pt x="20887" y="7313"/>
                  <a:pt x="20846" y="7136"/>
                </a:cubicBezTo>
                <a:cubicBezTo>
                  <a:pt x="20724" y="6630"/>
                  <a:pt x="20601" y="6101"/>
                  <a:pt x="20481" y="5572"/>
                </a:cubicBezTo>
                <a:cubicBezTo>
                  <a:pt x="20379" y="5132"/>
                  <a:pt x="20297" y="4689"/>
                  <a:pt x="20198" y="4116"/>
                </a:cubicBezTo>
                <a:cubicBezTo>
                  <a:pt x="19993" y="4360"/>
                  <a:pt x="19791" y="4512"/>
                  <a:pt x="19648" y="4711"/>
                </a:cubicBezTo>
                <a:cubicBezTo>
                  <a:pt x="18387" y="6652"/>
                  <a:pt x="17127" y="8567"/>
                  <a:pt x="15865" y="10508"/>
                </a:cubicBezTo>
                <a:cubicBezTo>
                  <a:pt x="15275" y="11410"/>
                  <a:pt x="14665" y="12293"/>
                  <a:pt x="14075" y="13176"/>
                </a:cubicBezTo>
                <a:cubicBezTo>
                  <a:pt x="13850" y="13506"/>
                  <a:pt x="13607" y="13838"/>
                  <a:pt x="13301" y="14123"/>
                </a:cubicBezTo>
                <a:cubicBezTo>
                  <a:pt x="12833" y="14585"/>
                  <a:pt x="12305" y="14607"/>
                  <a:pt x="11755" y="14212"/>
                </a:cubicBezTo>
                <a:cubicBezTo>
                  <a:pt x="11472" y="13990"/>
                  <a:pt x="11206" y="13749"/>
                  <a:pt x="10923" y="13528"/>
                </a:cubicBezTo>
                <a:cubicBezTo>
                  <a:pt x="10090" y="12822"/>
                  <a:pt x="9255" y="12138"/>
                  <a:pt x="8279" y="11587"/>
                </a:cubicBezTo>
                <a:cubicBezTo>
                  <a:pt x="8095" y="11764"/>
                  <a:pt x="7934" y="11961"/>
                  <a:pt x="7770" y="12160"/>
                </a:cubicBezTo>
                <a:cubicBezTo>
                  <a:pt x="6389" y="14079"/>
                  <a:pt x="4984" y="15975"/>
                  <a:pt x="3581" y="17913"/>
                </a:cubicBezTo>
                <a:cubicBezTo>
                  <a:pt x="2971" y="18751"/>
                  <a:pt x="2381" y="19587"/>
                  <a:pt x="1729" y="20404"/>
                </a:cubicBezTo>
                <a:cubicBezTo>
                  <a:pt x="1505" y="20711"/>
                  <a:pt x="1241" y="20955"/>
                  <a:pt x="955" y="21176"/>
                </a:cubicBezTo>
                <a:cubicBezTo>
                  <a:pt x="590" y="21442"/>
                  <a:pt x="406" y="21353"/>
                  <a:pt x="0" y="20780"/>
                </a:cubicBezTo>
                <a:cubicBezTo>
                  <a:pt x="61" y="20581"/>
                  <a:pt x="163" y="20385"/>
                  <a:pt x="266" y="20207"/>
                </a:cubicBezTo>
                <a:cubicBezTo>
                  <a:pt x="2381" y="16924"/>
                  <a:pt x="4496" y="13661"/>
                  <a:pt x="6631" y="10378"/>
                </a:cubicBezTo>
                <a:cubicBezTo>
                  <a:pt x="7525" y="8988"/>
                  <a:pt x="8013" y="8858"/>
                  <a:pt x="9357" y="9672"/>
                </a:cubicBezTo>
                <a:cubicBezTo>
                  <a:pt x="10151" y="10156"/>
                  <a:pt x="10902" y="10707"/>
                  <a:pt x="11676" y="11236"/>
                </a:cubicBezTo>
                <a:cubicBezTo>
                  <a:pt x="11881" y="11369"/>
                  <a:pt x="12082" y="11543"/>
                  <a:pt x="12328" y="11720"/>
                </a:cubicBezTo>
                <a:lnTo>
                  <a:pt x="19283" y="18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9" name="Google Shape;2339;p41"/>
          <p:cNvSpPr/>
          <p:nvPr/>
        </p:nvSpPr>
        <p:spPr>
          <a:xfrm>
            <a:off x="1210513" y="1964140"/>
            <a:ext cx="233409" cy="234694"/>
          </a:xfrm>
          <a:custGeom>
            <a:rect b="b" l="l" r="r" t="t"/>
            <a:pathLst>
              <a:path extrusionOk="0" h="21586" w="21577">
                <a:moveTo>
                  <a:pt x="21542" y="21268"/>
                </a:moveTo>
                <a:cubicBezTo>
                  <a:pt x="21523" y="21231"/>
                  <a:pt x="21523" y="21194"/>
                  <a:pt x="21504" y="21156"/>
                </a:cubicBezTo>
                <a:cubicBezTo>
                  <a:pt x="21485" y="21044"/>
                  <a:pt x="21467" y="20969"/>
                  <a:pt x="21391" y="20913"/>
                </a:cubicBezTo>
                <a:cubicBezTo>
                  <a:pt x="21185" y="20801"/>
                  <a:pt x="20981" y="20726"/>
                  <a:pt x="20736" y="20670"/>
                </a:cubicBezTo>
                <a:cubicBezTo>
                  <a:pt x="19259" y="20280"/>
                  <a:pt x="17726" y="20187"/>
                  <a:pt x="16286" y="20131"/>
                </a:cubicBezTo>
                <a:cubicBezTo>
                  <a:pt x="16007" y="20112"/>
                  <a:pt x="15706" y="20093"/>
                  <a:pt x="15408" y="20093"/>
                </a:cubicBezTo>
                <a:cubicBezTo>
                  <a:pt x="12846" y="19981"/>
                  <a:pt x="10227" y="19888"/>
                  <a:pt x="7628" y="20056"/>
                </a:cubicBezTo>
                <a:cubicBezTo>
                  <a:pt x="6113" y="20149"/>
                  <a:pt x="4561" y="20243"/>
                  <a:pt x="3065" y="20315"/>
                </a:cubicBezTo>
                <a:cubicBezTo>
                  <a:pt x="2654" y="20334"/>
                  <a:pt x="2224" y="20352"/>
                  <a:pt x="1811" y="20371"/>
                </a:cubicBezTo>
                <a:cubicBezTo>
                  <a:pt x="1698" y="20371"/>
                  <a:pt x="1623" y="20371"/>
                  <a:pt x="1513" y="20352"/>
                </a:cubicBezTo>
                <a:lnTo>
                  <a:pt x="1438" y="20334"/>
                </a:lnTo>
                <a:cubicBezTo>
                  <a:pt x="1425" y="20309"/>
                  <a:pt x="1419" y="20284"/>
                  <a:pt x="1419" y="20259"/>
                </a:cubicBezTo>
                <a:cubicBezTo>
                  <a:pt x="1400" y="20222"/>
                  <a:pt x="1381" y="20147"/>
                  <a:pt x="1381" y="20091"/>
                </a:cubicBezTo>
                <a:cubicBezTo>
                  <a:pt x="1438" y="19420"/>
                  <a:pt x="1494" y="18734"/>
                  <a:pt x="1550" y="18063"/>
                </a:cubicBezTo>
                <a:cubicBezTo>
                  <a:pt x="1644" y="17040"/>
                  <a:pt x="1719" y="15961"/>
                  <a:pt x="1795" y="14900"/>
                </a:cubicBezTo>
                <a:cubicBezTo>
                  <a:pt x="2055" y="11087"/>
                  <a:pt x="2093" y="7737"/>
                  <a:pt x="1870" y="4651"/>
                </a:cubicBezTo>
                <a:cubicBezTo>
                  <a:pt x="1757" y="3257"/>
                  <a:pt x="1534" y="1881"/>
                  <a:pt x="1139" y="540"/>
                </a:cubicBezTo>
                <a:cubicBezTo>
                  <a:pt x="1102" y="428"/>
                  <a:pt x="1027" y="297"/>
                  <a:pt x="952" y="206"/>
                </a:cubicBezTo>
                <a:cubicBezTo>
                  <a:pt x="914" y="168"/>
                  <a:pt x="895" y="112"/>
                  <a:pt x="876" y="75"/>
                </a:cubicBezTo>
                <a:lnTo>
                  <a:pt x="839" y="0"/>
                </a:lnTo>
                <a:lnTo>
                  <a:pt x="764" y="37"/>
                </a:lnTo>
                <a:cubicBezTo>
                  <a:pt x="390" y="168"/>
                  <a:pt x="390" y="446"/>
                  <a:pt x="390" y="670"/>
                </a:cubicBezTo>
                <a:lnTo>
                  <a:pt x="390" y="708"/>
                </a:lnTo>
                <a:cubicBezTo>
                  <a:pt x="390" y="2271"/>
                  <a:pt x="372" y="3796"/>
                  <a:pt x="372" y="5340"/>
                </a:cubicBezTo>
                <a:lnTo>
                  <a:pt x="372" y="6457"/>
                </a:lnTo>
                <a:cubicBezTo>
                  <a:pt x="372" y="7202"/>
                  <a:pt x="390" y="7964"/>
                  <a:pt x="353" y="8709"/>
                </a:cubicBezTo>
                <a:cubicBezTo>
                  <a:pt x="315" y="10943"/>
                  <a:pt x="240" y="13080"/>
                  <a:pt x="165" y="15648"/>
                </a:cubicBezTo>
                <a:cubicBezTo>
                  <a:pt x="127" y="16858"/>
                  <a:pt x="71" y="18084"/>
                  <a:pt x="15" y="19313"/>
                </a:cubicBezTo>
                <a:cubicBezTo>
                  <a:pt x="-23" y="19815"/>
                  <a:pt x="-4" y="20486"/>
                  <a:pt x="240" y="21172"/>
                </a:cubicBezTo>
                <a:lnTo>
                  <a:pt x="259" y="21210"/>
                </a:lnTo>
                <a:lnTo>
                  <a:pt x="278" y="21229"/>
                </a:lnTo>
                <a:cubicBezTo>
                  <a:pt x="745" y="21581"/>
                  <a:pt x="1231" y="21600"/>
                  <a:pt x="1604" y="21581"/>
                </a:cubicBezTo>
                <a:lnTo>
                  <a:pt x="19313" y="21581"/>
                </a:lnTo>
                <a:cubicBezTo>
                  <a:pt x="20044" y="21563"/>
                  <a:pt x="20753" y="21469"/>
                  <a:pt x="21464" y="21338"/>
                </a:cubicBezTo>
                <a:lnTo>
                  <a:pt x="21577" y="21320"/>
                </a:lnTo>
                <a:lnTo>
                  <a:pt x="21539" y="212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0" name="Google Shape;2340;p41"/>
          <p:cNvSpPr/>
          <p:nvPr/>
        </p:nvSpPr>
        <p:spPr>
          <a:xfrm>
            <a:off x="1641129" y="1968407"/>
            <a:ext cx="192314" cy="227897"/>
          </a:xfrm>
          <a:custGeom>
            <a:rect b="b" l="l" r="r" t="t"/>
            <a:pathLst>
              <a:path extrusionOk="0" h="21576" w="21572">
                <a:moveTo>
                  <a:pt x="1951" y="4867"/>
                </a:moveTo>
                <a:cubicBezTo>
                  <a:pt x="1544" y="4828"/>
                  <a:pt x="1225" y="4771"/>
                  <a:pt x="886" y="4732"/>
                </a:cubicBezTo>
                <a:cubicBezTo>
                  <a:pt x="296" y="4617"/>
                  <a:pt x="0" y="4388"/>
                  <a:pt x="0" y="4061"/>
                </a:cubicBezTo>
                <a:cubicBezTo>
                  <a:pt x="0" y="3717"/>
                  <a:pt x="316" y="3410"/>
                  <a:pt x="886" y="3352"/>
                </a:cubicBezTo>
                <a:cubicBezTo>
                  <a:pt x="1749" y="3256"/>
                  <a:pt x="2587" y="3237"/>
                  <a:pt x="3473" y="3198"/>
                </a:cubicBezTo>
                <a:cubicBezTo>
                  <a:pt x="3949" y="3179"/>
                  <a:pt x="4401" y="3198"/>
                  <a:pt x="4948" y="3198"/>
                </a:cubicBezTo>
                <a:cubicBezTo>
                  <a:pt x="4880" y="2893"/>
                  <a:pt x="4812" y="2662"/>
                  <a:pt x="4743" y="2431"/>
                </a:cubicBezTo>
                <a:cubicBezTo>
                  <a:pt x="4607" y="1952"/>
                  <a:pt x="4675" y="1455"/>
                  <a:pt x="4948" y="1034"/>
                </a:cubicBezTo>
                <a:cubicBezTo>
                  <a:pt x="5310" y="440"/>
                  <a:pt x="5877" y="77"/>
                  <a:pt x="6649" y="58"/>
                </a:cubicBezTo>
                <a:cubicBezTo>
                  <a:pt x="8102" y="19"/>
                  <a:pt x="9552" y="0"/>
                  <a:pt x="11005" y="0"/>
                </a:cubicBezTo>
                <a:cubicBezTo>
                  <a:pt x="11979" y="0"/>
                  <a:pt x="12934" y="38"/>
                  <a:pt x="13885" y="58"/>
                </a:cubicBezTo>
                <a:cubicBezTo>
                  <a:pt x="14022" y="58"/>
                  <a:pt x="14159" y="58"/>
                  <a:pt x="14293" y="77"/>
                </a:cubicBezTo>
                <a:cubicBezTo>
                  <a:pt x="15267" y="135"/>
                  <a:pt x="15902" y="575"/>
                  <a:pt x="16130" y="1361"/>
                </a:cubicBezTo>
                <a:cubicBezTo>
                  <a:pt x="16244" y="1724"/>
                  <a:pt x="16244" y="2109"/>
                  <a:pt x="16290" y="2491"/>
                </a:cubicBezTo>
                <a:cubicBezTo>
                  <a:pt x="16313" y="2683"/>
                  <a:pt x="16335" y="2873"/>
                  <a:pt x="16335" y="3104"/>
                </a:cubicBezTo>
                <a:cubicBezTo>
                  <a:pt x="16495" y="3123"/>
                  <a:pt x="16652" y="3143"/>
                  <a:pt x="16811" y="3143"/>
                </a:cubicBezTo>
                <a:cubicBezTo>
                  <a:pt x="17877" y="3104"/>
                  <a:pt x="18922" y="3085"/>
                  <a:pt x="19988" y="3066"/>
                </a:cubicBezTo>
                <a:cubicBezTo>
                  <a:pt x="20261" y="3047"/>
                  <a:pt x="20532" y="3085"/>
                  <a:pt x="20782" y="3123"/>
                </a:cubicBezTo>
                <a:cubicBezTo>
                  <a:pt x="21010" y="3162"/>
                  <a:pt x="21190" y="3258"/>
                  <a:pt x="21327" y="3390"/>
                </a:cubicBezTo>
                <a:cubicBezTo>
                  <a:pt x="21463" y="3523"/>
                  <a:pt x="21554" y="3715"/>
                  <a:pt x="21554" y="3907"/>
                </a:cubicBezTo>
                <a:cubicBezTo>
                  <a:pt x="21600" y="4100"/>
                  <a:pt x="21554" y="4290"/>
                  <a:pt x="21463" y="4463"/>
                </a:cubicBezTo>
                <a:cubicBezTo>
                  <a:pt x="21349" y="4636"/>
                  <a:pt x="21213" y="4787"/>
                  <a:pt x="21010" y="4884"/>
                </a:cubicBezTo>
                <a:cubicBezTo>
                  <a:pt x="20851" y="4980"/>
                  <a:pt x="20671" y="5038"/>
                  <a:pt x="20466" y="5114"/>
                </a:cubicBezTo>
                <a:cubicBezTo>
                  <a:pt x="20466" y="5593"/>
                  <a:pt x="20443" y="6071"/>
                  <a:pt x="20466" y="6550"/>
                </a:cubicBezTo>
                <a:cubicBezTo>
                  <a:pt x="20603" y="9383"/>
                  <a:pt x="20782" y="12217"/>
                  <a:pt x="20671" y="15033"/>
                </a:cubicBezTo>
                <a:cubicBezTo>
                  <a:pt x="20626" y="16067"/>
                  <a:pt x="20535" y="17082"/>
                  <a:pt x="20375" y="18097"/>
                </a:cubicBezTo>
                <a:cubicBezTo>
                  <a:pt x="20284" y="18671"/>
                  <a:pt x="20013" y="19207"/>
                  <a:pt x="19762" y="19744"/>
                </a:cubicBezTo>
                <a:cubicBezTo>
                  <a:pt x="19649" y="20011"/>
                  <a:pt x="19466" y="20241"/>
                  <a:pt x="19241" y="20415"/>
                </a:cubicBezTo>
                <a:cubicBezTo>
                  <a:pt x="19013" y="20607"/>
                  <a:pt x="18720" y="20758"/>
                  <a:pt x="18401" y="20835"/>
                </a:cubicBezTo>
                <a:cubicBezTo>
                  <a:pt x="17834" y="21008"/>
                  <a:pt x="17244" y="21121"/>
                  <a:pt x="16632" y="21198"/>
                </a:cubicBezTo>
                <a:cubicBezTo>
                  <a:pt x="16087" y="21256"/>
                  <a:pt x="15543" y="21295"/>
                  <a:pt x="14999" y="21295"/>
                </a:cubicBezTo>
                <a:cubicBezTo>
                  <a:pt x="12868" y="21391"/>
                  <a:pt x="10734" y="21487"/>
                  <a:pt x="8581" y="21562"/>
                </a:cubicBezTo>
                <a:cubicBezTo>
                  <a:pt x="7695" y="21600"/>
                  <a:pt x="6766" y="21562"/>
                  <a:pt x="5880" y="21465"/>
                </a:cubicBezTo>
                <a:cubicBezTo>
                  <a:pt x="3590" y="21198"/>
                  <a:pt x="2319" y="20126"/>
                  <a:pt x="1954" y="18171"/>
                </a:cubicBezTo>
                <a:cubicBezTo>
                  <a:pt x="1840" y="17635"/>
                  <a:pt x="1795" y="17099"/>
                  <a:pt x="1772" y="16543"/>
                </a:cubicBezTo>
                <a:cubicBezTo>
                  <a:pt x="1749" y="13422"/>
                  <a:pt x="1726" y="10282"/>
                  <a:pt x="1749" y="7161"/>
                </a:cubicBezTo>
                <a:cubicBezTo>
                  <a:pt x="1863" y="6377"/>
                  <a:pt x="1932" y="5629"/>
                  <a:pt x="1954" y="4864"/>
                </a:cubicBezTo>
                <a:close/>
                <a:moveTo>
                  <a:pt x="3721" y="4982"/>
                </a:moveTo>
                <a:cubicBezTo>
                  <a:pt x="3835" y="6514"/>
                  <a:pt x="3903" y="14076"/>
                  <a:pt x="4128" y="16356"/>
                </a:cubicBezTo>
                <a:cubicBezTo>
                  <a:pt x="4174" y="17027"/>
                  <a:pt x="4379" y="17695"/>
                  <a:pt x="4535" y="18347"/>
                </a:cubicBezTo>
                <a:cubicBezTo>
                  <a:pt x="4695" y="18998"/>
                  <a:pt x="5239" y="19400"/>
                  <a:pt x="5965" y="19496"/>
                </a:cubicBezTo>
                <a:cubicBezTo>
                  <a:pt x="6829" y="19611"/>
                  <a:pt x="7666" y="19727"/>
                  <a:pt x="8529" y="19708"/>
                </a:cubicBezTo>
                <a:cubicBezTo>
                  <a:pt x="10660" y="19688"/>
                  <a:pt x="12817" y="19631"/>
                  <a:pt x="14948" y="19554"/>
                </a:cubicBezTo>
                <a:cubicBezTo>
                  <a:pt x="15766" y="19515"/>
                  <a:pt x="16558" y="19400"/>
                  <a:pt x="17398" y="19287"/>
                </a:cubicBezTo>
                <a:cubicBezTo>
                  <a:pt x="17535" y="19268"/>
                  <a:pt x="17694" y="19210"/>
                  <a:pt x="17805" y="19133"/>
                </a:cubicBezTo>
                <a:cubicBezTo>
                  <a:pt x="17919" y="19037"/>
                  <a:pt x="17988" y="18941"/>
                  <a:pt x="18033" y="18808"/>
                </a:cubicBezTo>
                <a:cubicBezTo>
                  <a:pt x="18147" y="18426"/>
                  <a:pt x="18284" y="18041"/>
                  <a:pt x="18349" y="17659"/>
                </a:cubicBezTo>
                <a:cubicBezTo>
                  <a:pt x="18666" y="15418"/>
                  <a:pt x="18577" y="13160"/>
                  <a:pt x="18509" y="10919"/>
                </a:cubicBezTo>
                <a:cubicBezTo>
                  <a:pt x="18463" y="9156"/>
                  <a:pt x="18372" y="7377"/>
                  <a:pt x="18304" y="5615"/>
                </a:cubicBezTo>
                <a:cubicBezTo>
                  <a:pt x="18304" y="5461"/>
                  <a:pt x="18281" y="5290"/>
                  <a:pt x="18281" y="5155"/>
                </a:cubicBezTo>
                <a:cubicBezTo>
                  <a:pt x="13244" y="5098"/>
                  <a:pt x="8777" y="5040"/>
                  <a:pt x="3718" y="4982"/>
                </a:cubicBezTo>
                <a:lnTo>
                  <a:pt x="3718" y="4982"/>
                </a:lnTo>
                <a:close/>
                <a:moveTo>
                  <a:pt x="6874" y="3126"/>
                </a:moveTo>
                <a:cubicBezTo>
                  <a:pt x="9324" y="3203"/>
                  <a:pt x="11752" y="3203"/>
                  <a:pt x="14179" y="3087"/>
                </a:cubicBezTo>
                <a:lnTo>
                  <a:pt x="14179" y="1729"/>
                </a:lnTo>
                <a:cubicBezTo>
                  <a:pt x="11729" y="1671"/>
                  <a:pt x="9324" y="1594"/>
                  <a:pt x="6874" y="1787"/>
                </a:cubicBezTo>
                <a:lnTo>
                  <a:pt x="6874" y="31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1" name="Google Shape;2341;p41"/>
          <p:cNvSpPr/>
          <p:nvPr/>
        </p:nvSpPr>
        <p:spPr>
          <a:xfrm>
            <a:off x="1757385" y="2039231"/>
            <a:ext cx="16244" cy="116942"/>
          </a:xfrm>
          <a:custGeom>
            <a:rect b="b" l="l" r="r" t="t"/>
            <a:pathLst>
              <a:path extrusionOk="0" h="21566" w="21374">
                <a:moveTo>
                  <a:pt x="21065" y="10038"/>
                </a:moveTo>
                <a:cubicBezTo>
                  <a:pt x="20798" y="7986"/>
                  <a:pt x="19995" y="5859"/>
                  <a:pt x="19460" y="3807"/>
                </a:cubicBezTo>
                <a:lnTo>
                  <a:pt x="19460" y="3770"/>
                </a:lnTo>
                <a:cubicBezTo>
                  <a:pt x="19193" y="3025"/>
                  <a:pt x="18925" y="2313"/>
                  <a:pt x="18925" y="1568"/>
                </a:cubicBezTo>
                <a:cubicBezTo>
                  <a:pt x="18658" y="1306"/>
                  <a:pt x="18390" y="1048"/>
                  <a:pt x="17855" y="823"/>
                </a:cubicBezTo>
                <a:cubicBezTo>
                  <a:pt x="16518" y="266"/>
                  <a:pt x="13876" y="-34"/>
                  <a:pt x="9864" y="3"/>
                </a:cubicBezTo>
                <a:cubicBezTo>
                  <a:pt x="7456" y="41"/>
                  <a:pt x="3745" y="191"/>
                  <a:pt x="2942" y="1011"/>
                </a:cubicBezTo>
                <a:cubicBezTo>
                  <a:pt x="2675" y="1161"/>
                  <a:pt x="2675" y="1273"/>
                  <a:pt x="2675" y="1423"/>
                </a:cubicBezTo>
                <a:cubicBezTo>
                  <a:pt x="2407" y="3995"/>
                  <a:pt x="802" y="12464"/>
                  <a:pt x="802" y="12577"/>
                </a:cubicBezTo>
                <a:cubicBezTo>
                  <a:pt x="535" y="14628"/>
                  <a:pt x="267" y="16718"/>
                  <a:pt x="0" y="18807"/>
                </a:cubicBezTo>
                <a:cubicBezTo>
                  <a:pt x="0" y="19364"/>
                  <a:pt x="267" y="19964"/>
                  <a:pt x="1070" y="20521"/>
                </a:cubicBezTo>
                <a:cubicBezTo>
                  <a:pt x="1605" y="20821"/>
                  <a:pt x="2675" y="21079"/>
                  <a:pt x="4280" y="21266"/>
                </a:cubicBezTo>
                <a:cubicBezTo>
                  <a:pt x="5885" y="21454"/>
                  <a:pt x="7991" y="21566"/>
                  <a:pt x="10131" y="21566"/>
                </a:cubicBezTo>
                <a:lnTo>
                  <a:pt x="10934" y="21566"/>
                </a:lnTo>
                <a:cubicBezTo>
                  <a:pt x="13074" y="21566"/>
                  <a:pt x="15180" y="21454"/>
                  <a:pt x="16785" y="21229"/>
                </a:cubicBezTo>
                <a:cubicBezTo>
                  <a:pt x="18390" y="21004"/>
                  <a:pt x="19460" y="20742"/>
                  <a:pt x="19728" y="20446"/>
                </a:cubicBezTo>
                <a:cubicBezTo>
                  <a:pt x="20530" y="19814"/>
                  <a:pt x="21065" y="19177"/>
                  <a:pt x="21065" y="18545"/>
                </a:cubicBezTo>
                <a:lnTo>
                  <a:pt x="21065" y="17088"/>
                </a:lnTo>
                <a:cubicBezTo>
                  <a:pt x="21333" y="14774"/>
                  <a:pt x="21600" y="12389"/>
                  <a:pt x="21065" y="100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2" name="Google Shape;2342;p41"/>
          <p:cNvSpPr/>
          <p:nvPr/>
        </p:nvSpPr>
        <p:spPr>
          <a:xfrm>
            <a:off x="1707448" y="2039629"/>
            <a:ext cx="15698" cy="114912"/>
          </a:xfrm>
          <a:custGeom>
            <a:rect b="b" l="l" r="r" t="t"/>
            <a:pathLst>
              <a:path extrusionOk="0" h="21600" w="21431">
                <a:moveTo>
                  <a:pt x="13300" y="5"/>
                </a:moveTo>
                <a:lnTo>
                  <a:pt x="13300" y="5"/>
                </a:lnTo>
                <a:cubicBezTo>
                  <a:pt x="11633" y="5"/>
                  <a:pt x="10522" y="43"/>
                  <a:pt x="9168" y="119"/>
                </a:cubicBezTo>
                <a:cubicBezTo>
                  <a:pt x="7814" y="196"/>
                  <a:pt x="6668" y="349"/>
                  <a:pt x="6112" y="501"/>
                </a:cubicBezTo>
                <a:cubicBezTo>
                  <a:pt x="4723" y="845"/>
                  <a:pt x="3889" y="1222"/>
                  <a:pt x="3889" y="1604"/>
                </a:cubicBezTo>
                <a:cubicBezTo>
                  <a:pt x="3612" y="2134"/>
                  <a:pt x="3334" y="2669"/>
                  <a:pt x="3334" y="3199"/>
                </a:cubicBezTo>
                <a:cubicBezTo>
                  <a:pt x="2500" y="5061"/>
                  <a:pt x="1667" y="6999"/>
                  <a:pt x="1111" y="8862"/>
                </a:cubicBezTo>
                <a:cubicBezTo>
                  <a:pt x="556" y="11559"/>
                  <a:pt x="556" y="14300"/>
                  <a:pt x="278" y="16959"/>
                </a:cubicBezTo>
                <a:cubicBezTo>
                  <a:pt x="278" y="17795"/>
                  <a:pt x="0" y="18592"/>
                  <a:pt x="0" y="19394"/>
                </a:cubicBezTo>
                <a:cubicBezTo>
                  <a:pt x="0" y="19738"/>
                  <a:pt x="556" y="20077"/>
                  <a:pt x="1111" y="20382"/>
                </a:cubicBezTo>
                <a:cubicBezTo>
                  <a:pt x="2778" y="21142"/>
                  <a:pt x="6355" y="21600"/>
                  <a:pt x="10800" y="21600"/>
                </a:cubicBezTo>
                <a:lnTo>
                  <a:pt x="11078" y="21600"/>
                </a:lnTo>
                <a:cubicBezTo>
                  <a:pt x="15766" y="21600"/>
                  <a:pt x="19655" y="21070"/>
                  <a:pt x="20767" y="20268"/>
                </a:cubicBezTo>
                <a:cubicBezTo>
                  <a:pt x="21322" y="19886"/>
                  <a:pt x="21600" y="19432"/>
                  <a:pt x="21322" y="19012"/>
                </a:cubicBezTo>
                <a:cubicBezTo>
                  <a:pt x="21044" y="16845"/>
                  <a:pt x="20767" y="14715"/>
                  <a:pt x="20489" y="12662"/>
                </a:cubicBezTo>
                <a:lnTo>
                  <a:pt x="20211" y="10800"/>
                </a:lnTo>
                <a:lnTo>
                  <a:pt x="20489" y="8594"/>
                </a:lnTo>
                <a:cubicBezTo>
                  <a:pt x="20767" y="6197"/>
                  <a:pt x="21044" y="3958"/>
                  <a:pt x="21322" y="1676"/>
                </a:cubicBezTo>
                <a:cubicBezTo>
                  <a:pt x="21600" y="1294"/>
                  <a:pt x="21044" y="917"/>
                  <a:pt x="19933" y="535"/>
                </a:cubicBezTo>
                <a:cubicBezTo>
                  <a:pt x="19377" y="344"/>
                  <a:pt x="18266" y="191"/>
                  <a:pt x="17155" y="76"/>
                </a:cubicBezTo>
                <a:cubicBezTo>
                  <a:pt x="16044" y="153"/>
                  <a:pt x="14655" y="76"/>
                  <a:pt x="1330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3" name="Google Shape;2343;p41"/>
          <p:cNvSpPr/>
          <p:nvPr/>
        </p:nvSpPr>
        <p:spPr>
          <a:xfrm>
            <a:off x="1990582" y="1968378"/>
            <a:ext cx="292673" cy="250625"/>
          </a:xfrm>
          <a:custGeom>
            <a:rect b="b" l="l" r="r" t="t"/>
            <a:pathLst>
              <a:path extrusionOk="0" h="21587" w="21528">
                <a:moveTo>
                  <a:pt x="523" y="8123"/>
                </a:moveTo>
                <a:cubicBezTo>
                  <a:pt x="673" y="8333"/>
                  <a:pt x="805" y="8540"/>
                  <a:pt x="940" y="8750"/>
                </a:cubicBezTo>
                <a:cubicBezTo>
                  <a:pt x="2888" y="11920"/>
                  <a:pt x="5061" y="15022"/>
                  <a:pt x="7157" y="18017"/>
                </a:cubicBezTo>
                <a:cubicBezTo>
                  <a:pt x="7856" y="19010"/>
                  <a:pt x="8584" y="20038"/>
                  <a:pt x="9285" y="21064"/>
                </a:cubicBezTo>
                <a:cubicBezTo>
                  <a:pt x="9507" y="21377"/>
                  <a:pt x="9731" y="21552"/>
                  <a:pt x="9939" y="21587"/>
                </a:cubicBezTo>
                <a:lnTo>
                  <a:pt x="9999" y="21587"/>
                </a:lnTo>
                <a:cubicBezTo>
                  <a:pt x="10206" y="21587"/>
                  <a:pt x="10415" y="21482"/>
                  <a:pt x="10667" y="21257"/>
                </a:cubicBezTo>
                <a:cubicBezTo>
                  <a:pt x="11099" y="20839"/>
                  <a:pt x="11501" y="20386"/>
                  <a:pt x="11857" y="19916"/>
                </a:cubicBezTo>
                <a:cubicBezTo>
                  <a:pt x="14729" y="16171"/>
                  <a:pt x="17525" y="12513"/>
                  <a:pt x="19861" y="9429"/>
                </a:cubicBezTo>
                <a:cubicBezTo>
                  <a:pt x="20128" y="9081"/>
                  <a:pt x="20382" y="8731"/>
                  <a:pt x="20619" y="8383"/>
                </a:cubicBezTo>
                <a:cubicBezTo>
                  <a:pt x="20842" y="8070"/>
                  <a:pt x="21081" y="7738"/>
                  <a:pt x="21318" y="7425"/>
                </a:cubicBezTo>
                <a:cubicBezTo>
                  <a:pt x="21585" y="7059"/>
                  <a:pt x="21600" y="6712"/>
                  <a:pt x="21348" y="6362"/>
                </a:cubicBezTo>
                <a:cubicBezTo>
                  <a:pt x="21198" y="6169"/>
                  <a:pt x="21051" y="5979"/>
                  <a:pt x="20886" y="5769"/>
                </a:cubicBezTo>
                <a:cubicBezTo>
                  <a:pt x="20515" y="5333"/>
                  <a:pt x="20128" y="4916"/>
                  <a:pt x="19771" y="4480"/>
                </a:cubicBezTo>
                <a:cubicBezTo>
                  <a:pt x="19384" y="4045"/>
                  <a:pt x="19013" y="3610"/>
                  <a:pt x="18626" y="3174"/>
                </a:cubicBezTo>
                <a:lnTo>
                  <a:pt x="18164" y="2634"/>
                </a:lnTo>
                <a:cubicBezTo>
                  <a:pt x="17985" y="2424"/>
                  <a:pt x="17808" y="2199"/>
                  <a:pt x="17613" y="1989"/>
                </a:cubicBezTo>
                <a:cubicBezTo>
                  <a:pt x="17032" y="1326"/>
                  <a:pt x="16543" y="788"/>
                  <a:pt x="16066" y="300"/>
                </a:cubicBezTo>
                <a:cubicBezTo>
                  <a:pt x="15947" y="177"/>
                  <a:pt x="15799" y="90"/>
                  <a:pt x="15620" y="57"/>
                </a:cubicBezTo>
                <a:cubicBezTo>
                  <a:pt x="15413" y="22"/>
                  <a:pt x="15203" y="-13"/>
                  <a:pt x="14996" y="5"/>
                </a:cubicBezTo>
                <a:lnTo>
                  <a:pt x="12169" y="5"/>
                </a:lnTo>
                <a:lnTo>
                  <a:pt x="10443" y="92"/>
                </a:lnTo>
                <a:cubicBezTo>
                  <a:pt x="8881" y="162"/>
                  <a:pt x="7409" y="232"/>
                  <a:pt x="5950" y="285"/>
                </a:cubicBezTo>
                <a:cubicBezTo>
                  <a:pt x="5623" y="302"/>
                  <a:pt x="5237" y="355"/>
                  <a:pt x="5102" y="825"/>
                </a:cubicBezTo>
                <a:cubicBezTo>
                  <a:pt x="5087" y="860"/>
                  <a:pt x="5072" y="877"/>
                  <a:pt x="5042" y="912"/>
                </a:cubicBezTo>
                <a:cubicBezTo>
                  <a:pt x="5027" y="930"/>
                  <a:pt x="5012" y="930"/>
                  <a:pt x="5012" y="947"/>
                </a:cubicBezTo>
                <a:cubicBezTo>
                  <a:pt x="4863" y="1122"/>
                  <a:pt x="4700" y="1295"/>
                  <a:pt x="4551" y="1488"/>
                </a:cubicBezTo>
                <a:cubicBezTo>
                  <a:pt x="4164" y="1923"/>
                  <a:pt x="3763" y="2376"/>
                  <a:pt x="3361" y="2794"/>
                </a:cubicBezTo>
                <a:cubicBezTo>
                  <a:pt x="2290" y="3962"/>
                  <a:pt x="1278" y="5215"/>
                  <a:pt x="357" y="6521"/>
                </a:cubicBezTo>
                <a:cubicBezTo>
                  <a:pt x="207" y="6731"/>
                  <a:pt x="105" y="6957"/>
                  <a:pt x="30" y="7202"/>
                </a:cubicBezTo>
                <a:cubicBezTo>
                  <a:pt x="0" y="7272"/>
                  <a:pt x="0" y="7342"/>
                  <a:pt x="0" y="7412"/>
                </a:cubicBezTo>
                <a:cubicBezTo>
                  <a:pt x="15" y="7482"/>
                  <a:pt x="30" y="7552"/>
                  <a:pt x="60" y="7604"/>
                </a:cubicBezTo>
                <a:cubicBezTo>
                  <a:pt x="267" y="7744"/>
                  <a:pt x="402" y="7952"/>
                  <a:pt x="521" y="8127"/>
                </a:cubicBezTo>
                <a:close/>
                <a:moveTo>
                  <a:pt x="19267" y="7880"/>
                </a:moveTo>
                <a:lnTo>
                  <a:pt x="19267" y="7880"/>
                </a:lnTo>
                <a:cubicBezTo>
                  <a:pt x="19177" y="7985"/>
                  <a:pt x="19117" y="8090"/>
                  <a:pt x="19059" y="8175"/>
                </a:cubicBezTo>
                <a:cubicBezTo>
                  <a:pt x="18792" y="8523"/>
                  <a:pt x="18508" y="8873"/>
                  <a:pt x="18226" y="9203"/>
                </a:cubicBezTo>
                <a:cubicBezTo>
                  <a:pt x="17690" y="9884"/>
                  <a:pt x="17141" y="10562"/>
                  <a:pt x="16604" y="11260"/>
                </a:cubicBezTo>
                <a:cubicBezTo>
                  <a:pt x="15355" y="12880"/>
                  <a:pt x="14105" y="14552"/>
                  <a:pt x="12900" y="16155"/>
                </a:cubicBezTo>
                <a:cubicBezTo>
                  <a:pt x="12394" y="16836"/>
                  <a:pt x="11889" y="17496"/>
                  <a:pt x="11383" y="18177"/>
                </a:cubicBezTo>
                <a:cubicBezTo>
                  <a:pt x="11353" y="18212"/>
                  <a:pt x="11353" y="18229"/>
                  <a:pt x="11323" y="18264"/>
                </a:cubicBezTo>
                <a:cubicBezTo>
                  <a:pt x="11383" y="18089"/>
                  <a:pt x="11458" y="17881"/>
                  <a:pt x="11530" y="17706"/>
                </a:cubicBezTo>
                <a:cubicBezTo>
                  <a:pt x="11857" y="16801"/>
                  <a:pt x="12214" y="15877"/>
                  <a:pt x="12541" y="14972"/>
                </a:cubicBezTo>
                <a:cubicBezTo>
                  <a:pt x="13315" y="12880"/>
                  <a:pt x="14088" y="10809"/>
                  <a:pt x="14861" y="8718"/>
                </a:cubicBezTo>
                <a:cubicBezTo>
                  <a:pt x="14921" y="8525"/>
                  <a:pt x="14981" y="8335"/>
                  <a:pt x="15011" y="8142"/>
                </a:cubicBezTo>
                <a:cubicBezTo>
                  <a:pt x="15026" y="8055"/>
                  <a:pt x="15041" y="7985"/>
                  <a:pt x="15071" y="7899"/>
                </a:cubicBezTo>
                <a:lnTo>
                  <a:pt x="19265" y="7899"/>
                </a:lnTo>
                <a:lnTo>
                  <a:pt x="19265" y="7882"/>
                </a:lnTo>
                <a:close/>
                <a:moveTo>
                  <a:pt x="13569" y="7880"/>
                </a:moveTo>
                <a:lnTo>
                  <a:pt x="9939" y="18052"/>
                </a:lnTo>
                <a:cubicBezTo>
                  <a:pt x="9657" y="16884"/>
                  <a:pt x="9315" y="15700"/>
                  <a:pt x="9001" y="14567"/>
                </a:cubicBezTo>
                <a:cubicBezTo>
                  <a:pt x="8405" y="12425"/>
                  <a:pt x="7781" y="10212"/>
                  <a:pt x="7394" y="7983"/>
                </a:cubicBezTo>
                <a:lnTo>
                  <a:pt x="13569" y="7878"/>
                </a:lnTo>
                <a:close/>
                <a:moveTo>
                  <a:pt x="11620" y="1243"/>
                </a:moveTo>
                <a:cubicBezTo>
                  <a:pt x="12259" y="1208"/>
                  <a:pt x="12900" y="1225"/>
                  <a:pt x="13524" y="1225"/>
                </a:cubicBezTo>
                <a:cubicBezTo>
                  <a:pt x="14148" y="1225"/>
                  <a:pt x="14789" y="1225"/>
                  <a:pt x="15428" y="1208"/>
                </a:cubicBezTo>
                <a:lnTo>
                  <a:pt x="19459" y="6486"/>
                </a:lnTo>
                <a:lnTo>
                  <a:pt x="14759" y="6591"/>
                </a:lnTo>
                <a:lnTo>
                  <a:pt x="14699" y="6591"/>
                </a:lnTo>
                <a:lnTo>
                  <a:pt x="11620" y="1243"/>
                </a:lnTo>
                <a:close/>
                <a:moveTo>
                  <a:pt x="7559" y="6694"/>
                </a:moveTo>
                <a:cubicBezTo>
                  <a:pt x="8407" y="4988"/>
                  <a:pt x="9492" y="3524"/>
                  <a:pt x="10727" y="1973"/>
                </a:cubicBezTo>
                <a:lnTo>
                  <a:pt x="12943" y="6572"/>
                </a:lnTo>
                <a:lnTo>
                  <a:pt x="7557" y="6694"/>
                </a:lnTo>
                <a:close/>
                <a:moveTo>
                  <a:pt x="5847" y="8000"/>
                </a:moveTo>
                <a:cubicBezTo>
                  <a:pt x="6339" y="10352"/>
                  <a:pt x="7008" y="12668"/>
                  <a:pt x="7661" y="14932"/>
                </a:cubicBezTo>
                <a:cubicBezTo>
                  <a:pt x="7856" y="15595"/>
                  <a:pt x="8048" y="16256"/>
                  <a:pt x="8242" y="16919"/>
                </a:cubicBezTo>
                <a:cubicBezTo>
                  <a:pt x="6845" y="15090"/>
                  <a:pt x="5550" y="13139"/>
                  <a:pt x="4316" y="11275"/>
                </a:cubicBezTo>
                <a:cubicBezTo>
                  <a:pt x="3617" y="10194"/>
                  <a:pt x="2873" y="9098"/>
                  <a:pt x="2128" y="8035"/>
                </a:cubicBezTo>
                <a:cubicBezTo>
                  <a:pt x="2752" y="7948"/>
                  <a:pt x="4969" y="7930"/>
                  <a:pt x="5847" y="8000"/>
                </a:cubicBezTo>
                <a:lnTo>
                  <a:pt x="5847" y="8000"/>
                </a:lnTo>
                <a:close/>
                <a:moveTo>
                  <a:pt x="8569" y="1328"/>
                </a:moveTo>
                <a:cubicBezTo>
                  <a:pt x="8851" y="1328"/>
                  <a:pt x="9150" y="1328"/>
                  <a:pt x="9447" y="1310"/>
                </a:cubicBezTo>
                <a:lnTo>
                  <a:pt x="9537" y="1310"/>
                </a:lnTo>
                <a:cubicBezTo>
                  <a:pt x="8362" y="2844"/>
                  <a:pt x="7067" y="4638"/>
                  <a:pt x="6204" y="6692"/>
                </a:cubicBezTo>
                <a:lnTo>
                  <a:pt x="1564" y="6692"/>
                </a:lnTo>
                <a:cubicBezTo>
                  <a:pt x="1594" y="6657"/>
                  <a:pt x="1623" y="6604"/>
                  <a:pt x="1653" y="6569"/>
                </a:cubicBezTo>
                <a:cubicBezTo>
                  <a:pt x="2769" y="5281"/>
                  <a:pt x="3706" y="4200"/>
                  <a:pt x="4657" y="3102"/>
                </a:cubicBezTo>
                <a:cubicBezTo>
                  <a:pt x="4895" y="2824"/>
                  <a:pt x="5164" y="2527"/>
                  <a:pt x="5401" y="2266"/>
                </a:cubicBezTo>
                <a:cubicBezTo>
                  <a:pt x="5623" y="2024"/>
                  <a:pt x="5862" y="1744"/>
                  <a:pt x="6085" y="1501"/>
                </a:cubicBezTo>
                <a:cubicBezTo>
                  <a:pt x="6115" y="1448"/>
                  <a:pt x="6174" y="1396"/>
                  <a:pt x="6234" y="1396"/>
                </a:cubicBezTo>
                <a:cubicBezTo>
                  <a:pt x="6294" y="1361"/>
                  <a:pt x="6354" y="1361"/>
                  <a:pt x="6413" y="1361"/>
                </a:cubicBezTo>
                <a:cubicBezTo>
                  <a:pt x="7142" y="1343"/>
                  <a:pt x="7871" y="1343"/>
                  <a:pt x="8571" y="1326"/>
                </a:cubicBezTo>
                <a:lnTo>
                  <a:pt x="8571" y="13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4" name="Google Shape;2344;p41"/>
          <p:cNvSpPr/>
          <p:nvPr/>
        </p:nvSpPr>
        <p:spPr>
          <a:xfrm>
            <a:off x="2451973" y="1947789"/>
            <a:ext cx="223452" cy="265131"/>
          </a:xfrm>
          <a:custGeom>
            <a:rect b="b" l="l" r="r" t="t"/>
            <a:pathLst>
              <a:path extrusionOk="0" h="21516" w="21600">
                <a:moveTo>
                  <a:pt x="21563" y="11064"/>
                </a:moveTo>
                <a:lnTo>
                  <a:pt x="21563" y="16908"/>
                </a:lnTo>
                <a:cubicBezTo>
                  <a:pt x="21563" y="17417"/>
                  <a:pt x="21524" y="17910"/>
                  <a:pt x="21445" y="18402"/>
                </a:cubicBezTo>
                <a:cubicBezTo>
                  <a:pt x="21288" y="19338"/>
                  <a:pt x="20701" y="20076"/>
                  <a:pt x="19764" y="20602"/>
                </a:cubicBezTo>
                <a:cubicBezTo>
                  <a:pt x="19079" y="20995"/>
                  <a:pt x="18278" y="21243"/>
                  <a:pt x="17436" y="21307"/>
                </a:cubicBezTo>
                <a:cubicBezTo>
                  <a:pt x="14289" y="21569"/>
                  <a:pt x="11102" y="21585"/>
                  <a:pt x="7955" y="21356"/>
                </a:cubicBezTo>
                <a:cubicBezTo>
                  <a:pt x="6702" y="21257"/>
                  <a:pt x="5433" y="21257"/>
                  <a:pt x="4240" y="20979"/>
                </a:cubicBezTo>
                <a:cubicBezTo>
                  <a:pt x="3614" y="20831"/>
                  <a:pt x="2988" y="20668"/>
                  <a:pt x="2384" y="20437"/>
                </a:cubicBezTo>
                <a:cubicBezTo>
                  <a:pt x="1230" y="19977"/>
                  <a:pt x="547" y="19206"/>
                  <a:pt x="273" y="18155"/>
                </a:cubicBezTo>
                <a:cubicBezTo>
                  <a:pt x="115" y="17580"/>
                  <a:pt x="17" y="16974"/>
                  <a:pt x="0" y="16382"/>
                </a:cubicBezTo>
                <a:cubicBezTo>
                  <a:pt x="20" y="13035"/>
                  <a:pt x="39" y="9685"/>
                  <a:pt x="39" y="6338"/>
                </a:cubicBezTo>
                <a:cubicBezTo>
                  <a:pt x="59" y="5336"/>
                  <a:pt x="157" y="4351"/>
                  <a:pt x="312" y="3351"/>
                </a:cubicBezTo>
                <a:cubicBezTo>
                  <a:pt x="371" y="2908"/>
                  <a:pt x="508" y="2465"/>
                  <a:pt x="722" y="2038"/>
                </a:cubicBezTo>
                <a:cubicBezTo>
                  <a:pt x="1289" y="937"/>
                  <a:pt x="2266" y="265"/>
                  <a:pt x="3712" y="199"/>
                </a:cubicBezTo>
                <a:cubicBezTo>
                  <a:pt x="5315" y="117"/>
                  <a:pt x="6938" y="51"/>
                  <a:pt x="8541" y="18"/>
                </a:cubicBezTo>
                <a:cubicBezTo>
                  <a:pt x="10027" y="-15"/>
                  <a:pt x="11532" y="1"/>
                  <a:pt x="13017" y="34"/>
                </a:cubicBezTo>
                <a:cubicBezTo>
                  <a:pt x="14151" y="67"/>
                  <a:pt x="15285" y="133"/>
                  <a:pt x="16400" y="199"/>
                </a:cubicBezTo>
                <a:cubicBezTo>
                  <a:pt x="16692" y="216"/>
                  <a:pt x="16987" y="298"/>
                  <a:pt x="17240" y="461"/>
                </a:cubicBezTo>
                <a:cubicBezTo>
                  <a:pt x="18686" y="1364"/>
                  <a:pt x="19997" y="2366"/>
                  <a:pt x="21170" y="3514"/>
                </a:cubicBezTo>
                <a:cubicBezTo>
                  <a:pt x="21502" y="3825"/>
                  <a:pt x="21600" y="4202"/>
                  <a:pt x="21600" y="4615"/>
                </a:cubicBezTo>
                <a:cubicBezTo>
                  <a:pt x="21580" y="6781"/>
                  <a:pt x="21561" y="8931"/>
                  <a:pt x="21561" y="11064"/>
                </a:cubicBezTo>
                <a:lnTo>
                  <a:pt x="21561" y="11064"/>
                </a:lnTo>
                <a:close/>
                <a:moveTo>
                  <a:pt x="11632" y="20503"/>
                </a:moveTo>
                <a:cubicBezTo>
                  <a:pt x="13118" y="20470"/>
                  <a:pt x="14799" y="20404"/>
                  <a:pt x="16461" y="20354"/>
                </a:cubicBezTo>
                <a:cubicBezTo>
                  <a:pt x="16813" y="20338"/>
                  <a:pt x="17186" y="20321"/>
                  <a:pt x="17537" y="20272"/>
                </a:cubicBezTo>
                <a:cubicBezTo>
                  <a:pt x="18065" y="20206"/>
                  <a:pt x="18573" y="20010"/>
                  <a:pt x="18963" y="19697"/>
                </a:cubicBezTo>
                <a:cubicBezTo>
                  <a:pt x="19570" y="19254"/>
                  <a:pt x="19960" y="18695"/>
                  <a:pt x="20039" y="18023"/>
                </a:cubicBezTo>
                <a:cubicBezTo>
                  <a:pt x="20097" y="17382"/>
                  <a:pt x="20137" y="16727"/>
                  <a:pt x="20156" y="16086"/>
                </a:cubicBezTo>
                <a:cubicBezTo>
                  <a:pt x="20196" y="14888"/>
                  <a:pt x="20235" y="13705"/>
                  <a:pt x="20255" y="12507"/>
                </a:cubicBezTo>
                <a:cubicBezTo>
                  <a:pt x="20274" y="11949"/>
                  <a:pt x="20333" y="11406"/>
                  <a:pt x="20255" y="10866"/>
                </a:cubicBezTo>
                <a:cubicBezTo>
                  <a:pt x="20097" y="9520"/>
                  <a:pt x="20156" y="8174"/>
                  <a:pt x="20137" y="6828"/>
                </a:cubicBezTo>
                <a:cubicBezTo>
                  <a:pt x="20137" y="6319"/>
                  <a:pt x="20117" y="5827"/>
                  <a:pt x="20097" y="5334"/>
                </a:cubicBezTo>
                <a:cubicBezTo>
                  <a:pt x="20078" y="5089"/>
                  <a:pt x="19825" y="4891"/>
                  <a:pt x="19491" y="4891"/>
                </a:cubicBezTo>
                <a:cubicBezTo>
                  <a:pt x="18728" y="4858"/>
                  <a:pt x="17927" y="4858"/>
                  <a:pt x="17164" y="4841"/>
                </a:cubicBezTo>
                <a:cubicBezTo>
                  <a:pt x="16813" y="4825"/>
                  <a:pt x="16459" y="4792"/>
                  <a:pt x="16088" y="4726"/>
                </a:cubicBezTo>
                <a:cubicBezTo>
                  <a:pt x="15776" y="4676"/>
                  <a:pt x="15443" y="4365"/>
                  <a:pt x="15403" y="4085"/>
                </a:cubicBezTo>
                <a:cubicBezTo>
                  <a:pt x="15364" y="3887"/>
                  <a:pt x="15364" y="3691"/>
                  <a:pt x="15364" y="3493"/>
                </a:cubicBezTo>
                <a:lnTo>
                  <a:pt x="15364" y="1704"/>
                </a:lnTo>
                <a:cubicBezTo>
                  <a:pt x="15344" y="1605"/>
                  <a:pt x="15305" y="1506"/>
                  <a:pt x="15227" y="1442"/>
                </a:cubicBezTo>
                <a:cubicBezTo>
                  <a:pt x="15148" y="1378"/>
                  <a:pt x="15030" y="1327"/>
                  <a:pt x="14934" y="1294"/>
                </a:cubicBezTo>
                <a:cubicBezTo>
                  <a:pt x="14758" y="1277"/>
                  <a:pt x="14583" y="1261"/>
                  <a:pt x="14407" y="1261"/>
                </a:cubicBezTo>
                <a:cubicBezTo>
                  <a:pt x="12197" y="1228"/>
                  <a:pt x="9987" y="1195"/>
                  <a:pt x="7780" y="1162"/>
                </a:cubicBezTo>
                <a:cubicBezTo>
                  <a:pt x="6882" y="1145"/>
                  <a:pt x="5981" y="1195"/>
                  <a:pt x="5102" y="1195"/>
                </a:cubicBezTo>
                <a:cubicBezTo>
                  <a:pt x="4436" y="1211"/>
                  <a:pt x="3791" y="1310"/>
                  <a:pt x="3187" y="1523"/>
                </a:cubicBezTo>
                <a:cubicBezTo>
                  <a:pt x="2347" y="1801"/>
                  <a:pt x="1859" y="2343"/>
                  <a:pt x="1780" y="3098"/>
                </a:cubicBezTo>
                <a:cubicBezTo>
                  <a:pt x="1760" y="3343"/>
                  <a:pt x="1760" y="3607"/>
                  <a:pt x="1800" y="3852"/>
                </a:cubicBezTo>
                <a:cubicBezTo>
                  <a:pt x="1917" y="5493"/>
                  <a:pt x="1859" y="7152"/>
                  <a:pt x="1839" y="8793"/>
                </a:cubicBezTo>
                <a:cubicBezTo>
                  <a:pt x="1780" y="11336"/>
                  <a:pt x="1741" y="13880"/>
                  <a:pt x="1721" y="16426"/>
                </a:cubicBezTo>
                <a:cubicBezTo>
                  <a:pt x="1701" y="17017"/>
                  <a:pt x="1760" y="17623"/>
                  <a:pt x="1839" y="18215"/>
                </a:cubicBezTo>
                <a:cubicBezTo>
                  <a:pt x="1878" y="18543"/>
                  <a:pt x="2035" y="18856"/>
                  <a:pt x="2269" y="19118"/>
                </a:cubicBezTo>
                <a:cubicBezTo>
                  <a:pt x="2502" y="19379"/>
                  <a:pt x="2796" y="19594"/>
                  <a:pt x="3167" y="19742"/>
                </a:cubicBezTo>
                <a:cubicBezTo>
                  <a:pt x="3538" y="19891"/>
                  <a:pt x="3931" y="20004"/>
                  <a:pt x="4341" y="20086"/>
                </a:cubicBezTo>
                <a:cubicBezTo>
                  <a:pt x="5200" y="20251"/>
                  <a:pt x="6101" y="20365"/>
                  <a:pt x="6999" y="20398"/>
                </a:cubicBezTo>
                <a:cubicBezTo>
                  <a:pt x="8504" y="20398"/>
                  <a:pt x="9970" y="20447"/>
                  <a:pt x="11632" y="20497"/>
                </a:cubicBezTo>
                <a:close/>
                <a:moveTo>
                  <a:pt x="17829" y="3827"/>
                </a:moveTo>
                <a:cubicBezTo>
                  <a:pt x="18101" y="3811"/>
                  <a:pt x="18357" y="3811"/>
                  <a:pt x="18592" y="3794"/>
                </a:cubicBezTo>
                <a:cubicBezTo>
                  <a:pt x="18671" y="3778"/>
                  <a:pt x="18750" y="3695"/>
                  <a:pt x="18809" y="3629"/>
                </a:cubicBezTo>
                <a:cubicBezTo>
                  <a:pt x="18809" y="3596"/>
                  <a:pt x="18828" y="3580"/>
                  <a:pt x="18809" y="3563"/>
                </a:cubicBezTo>
                <a:cubicBezTo>
                  <a:pt x="18809" y="3530"/>
                  <a:pt x="18789" y="3530"/>
                  <a:pt x="18769" y="3497"/>
                </a:cubicBezTo>
                <a:cubicBezTo>
                  <a:pt x="18340" y="3038"/>
                  <a:pt x="17831" y="2644"/>
                  <a:pt x="17245" y="2333"/>
                </a:cubicBezTo>
                <a:cubicBezTo>
                  <a:pt x="17205" y="2316"/>
                  <a:pt x="17146" y="2333"/>
                  <a:pt x="17107" y="2333"/>
                </a:cubicBezTo>
                <a:cubicBezTo>
                  <a:pt x="17068" y="2349"/>
                  <a:pt x="17029" y="2366"/>
                  <a:pt x="16989" y="2382"/>
                </a:cubicBezTo>
                <a:cubicBezTo>
                  <a:pt x="16970" y="2759"/>
                  <a:pt x="16950" y="3153"/>
                  <a:pt x="16970" y="3547"/>
                </a:cubicBezTo>
                <a:cubicBezTo>
                  <a:pt x="16989" y="3596"/>
                  <a:pt x="17009" y="3646"/>
                  <a:pt x="17048" y="3662"/>
                </a:cubicBezTo>
                <a:cubicBezTo>
                  <a:pt x="17088" y="3695"/>
                  <a:pt x="17127" y="3728"/>
                  <a:pt x="17186" y="3745"/>
                </a:cubicBezTo>
                <a:cubicBezTo>
                  <a:pt x="17421" y="3794"/>
                  <a:pt x="17635" y="3827"/>
                  <a:pt x="17831" y="3827"/>
                </a:cubicBezTo>
                <a:lnTo>
                  <a:pt x="17831" y="38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5" name="Google Shape;2345;p41"/>
          <p:cNvSpPr/>
          <p:nvPr/>
        </p:nvSpPr>
        <p:spPr>
          <a:xfrm>
            <a:off x="2492207" y="2039425"/>
            <a:ext cx="148068" cy="18699"/>
          </a:xfrm>
          <a:custGeom>
            <a:rect b="b" l="l" r="r" t="t"/>
            <a:pathLst>
              <a:path extrusionOk="0" h="21431" w="21600">
                <a:moveTo>
                  <a:pt x="10268" y="29"/>
                </a:moveTo>
                <a:cubicBezTo>
                  <a:pt x="12866" y="262"/>
                  <a:pt x="15489" y="495"/>
                  <a:pt x="18117" y="961"/>
                </a:cubicBezTo>
                <a:cubicBezTo>
                  <a:pt x="18765" y="961"/>
                  <a:pt x="19384" y="1426"/>
                  <a:pt x="20007" y="1892"/>
                </a:cubicBezTo>
                <a:cubicBezTo>
                  <a:pt x="20362" y="2358"/>
                  <a:pt x="20685" y="3289"/>
                  <a:pt x="21040" y="4454"/>
                </a:cubicBezTo>
                <a:cubicBezTo>
                  <a:pt x="21307" y="5153"/>
                  <a:pt x="21600" y="9082"/>
                  <a:pt x="21600" y="11178"/>
                </a:cubicBezTo>
                <a:cubicBezTo>
                  <a:pt x="21600" y="13274"/>
                  <a:pt x="21215" y="16971"/>
                  <a:pt x="20981" y="17670"/>
                </a:cubicBezTo>
                <a:cubicBezTo>
                  <a:pt x="20125" y="20232"/>
                  <a:pt x="19240" y="20901"/>
                  <a:pt x="18324" y="20901"/>
                </a:cubicBezTo>
                <a:cubicBezTo>
                  <a:pt x="16523" y="21134"/>
                  <a:pt x="14726" y="21600"/>
                  <a:pt x="12925" y="21367"/>
                </a:cubicBezTo>
                <a:cubicBezTo>
                  <a:pt x="10565" y="20901"/>
                  <a:pt x="8234" y="19970"/>
                  <a:pt x="5903" y="19271"/>
                </a:cubicBezTo>
                <a:cubicBezTo>
                  <a:pt x="4458" y="18805"/>
                  <a:pt x="3042" y="18340"/>
                  <a:pt x="1593" y="17874"/>
                </a:cubicBezTo>
                <a:cubicBezTo>
                  <a:pt x="1152" y="17874"/>
                  <a:pt x="678" y="16477"/>
                  <a:pt x="356" y="14410"/>
                </a:cubicBezTo>
                <a:cubicBezTo>
                  <a:pt x="237" y="13944"/>
                  <a:pt x="178" y="13012"/>
                  <a:pt x="89" y="12081"/>
                </a:cubicBezTo>
                <a:cubicBezTo>
                  <a:pt x="30" y="11149"/>
                  <a:pt x="0" y="9985"/>
                  <a:pt x="0" y="9053"/>
                </a:cubicBezTo>
                <a:cubicBezTo>
                  <a:pt x="30" y="6725"/>
                  <a:pt x="296" y="2795"/>
                  <a:pt x="560" y="2562"/>
                </a:cubicBezTo>
                <a:cubicBezTo>
                  <a:pt x="971" y="1863"/>
                  <a:pt x="1445" y="1164"/>
                  <a:pt x="1886" y="1164"/>
                </a:cubicBezTo>
                <a:cubicBezTo>
                  <a:pt x="4688" y="932"/>
                  <a:pt x="7493" y="1164"/>
                  <a:pt x="10265" y="1164"/>
                </a:cubicBezTo>
                <a:lnTo>
                  <a:pt x="1026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6" name="Google Shape;2346;p41"/>
          <p:cNvSpPr/>
          <p:nvPr/>
        </p:nvSpPr>
        <p:spPr>
          <a:xfrm>
            <a:off x="2493198" y="2070201"/>
            <a:ext cx="145972" cy="17369"/>
          </a:xfrm>
          <a:custGeom>
            <a:rect b="b" l="l" r="r" t="t"/>
            <a:pathLst>
              <a:path extrusionOk="0" h="20616" w="21506">
                <a:moveTo>
                  <a:pt x="11086" y="18448"/>
                </a:moveTo>
                <a:cubicBezTo>
                  <a:pt x="8583" y="17966"/>
                  <a:pt x="6110" y="17484"/>
                  <a:pt x="3667" y="17002"/>
                </a:cubicBezTo>
                <a:cubicBezTo>
                  <a:pt x="2862" y="16761"/>
                  <a:pt x="2028" y="16038"/>
                  <a:pt x="1223" y="15074"/>
                </a:cubicBezTo>
                <a:cubicBezTo>
                  <a:pt x="864" y="14351"/>
                  <a:pt x="539" y="13146"/>
                  <a:pt x="239" y="11730"/>
                </a:cubicBezTo>
                <a:lnTo>
                  <a:pt x="60" y="10284"/>
                </a:lnTo>
                <a:cubicBezTo>
                  <a:pt x="0" y="9802"/>
                  <a:pt x="0" y="8838"/>
                  <a:pt x="0" y="8356"/>
                </a:cubicBezTo>
                <a:cubicBezTo>
                  <a:pt x="0" y="7633"/>
                  <a:pt x="30" y="6910"/>
                  <a:pt x="60" y="6187"/>
                </a:cubicBezTo>
                <a:cubicBezTo>
                  <a:pt x="90" y="5705"/>
                  <a:pt x="150" y="4982"/>
                  <a:pt x="210" y="4500"/>
                </a:cubicBezTo>
                <a:cubicBezTo>
                  <a:pt x="419" y="3054"/>
                  <a:pt x="655" y="2331"/>
                  <a:pt x="924" y="1849"/>
                </a:cubicBezTo>
                <a:cubicBezTo>
                  <a:pt x="1549" y="1126"/>
                  <a:pt x="2204" y="644"/>
                  <a:pt x="2802" y="644"/>
                </a:cubicBezTo>
                <a:cubicBezTo>
                  <a:pt x="6525" y="403"/>
                  <a:pt x="10282" y="-320"/>
                  <a:pt x="14005" y="162"/>
                </a:cubicBezTo>
                <a:cubicBezTo>
                  <a:pt x="16178" y="403"/>
                  <a:pt x="18356" y="2572"/>
                  <a:pt x="20530" y="3988"/>
                </a:cubicBezTo>
                <a:cubicBezTo>
                  <a:pt x="20710" y="4229"/>
                  <a:pt x="20889" y="4711"/>
                  <a:pt x="21035" y="5434"/>
                </a:cubicBezTo>
                <a:cubicBezTo>
                  <a:pt x="21274" y="6157"/>
                  <a:pt x="21600" y="10706"/>
                  <a:pt x="21480" y="12634"/>
                </a:cubicBezTo>
                <a:cubicBezTo>
                  <a:pt x="21361" y="14562"/>
                  <a:pt x="21211" y="16701"/>
                  <a:pt x="21005" y="17424"/>
                </a:cubicBezTo>
                <a:cubicBezTo>
                  <a:pt x="20261" y="20557"/>
                  <a:pt x="19426" y="20768"/>
                  <a:pt x="18622" y="20557"/>
                </a:cubicBezTo>
                <a:cubicBezTo>
                  <a:pt x="16119" y="19834"/>
                  <a:pt x="13556" y="21280"/>
                  <a:pt x="11082" y="183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7" name="Google Shape;2347;p41"/>
          <p:cNvSpPr/>
          <p:nvPr/>
        </p:nvSpPr>
        <p:spPr>
          <a:xfrm>
            <a:off x="2493406" y="2101757"/>
            <a:ext cx="144512" cy="16578"/>
          </a:xfrm>
          <a:custGeom>
            <a:rect b="b" l="l" r="r" t="t"/>
            <a:pathLst>
              <a:path extrusionOk="0" h="21600" w="21441">
                <a:moveTo>
                  <a:pt x="10625" y="232"/>
                </a:moveTo>
                <a:cubicBezTo>
                  <a:pt x="13267" y="496"/>
                  <a:pt x="15935" y="761"/>
                  <a:pt x="18607" y="1290"/>
                </a:cubicBezTo>
                <a:cubicBezTo>
                  <a:pt x="19146" y="1290"/>
                  <a:pt x="19718" y="1819"/>
                  <a:pt x="20257" y="2349"/>
                </a:cubicBezTo>
                <a:cubicBezTo>
                  <a:pt x="20529" y="2878"/>
                  <a:pt x="20766" y="3936"/>
                  <a:pt x="21007" y="5259"/>
                </a:cubicBezTo>
                <a:cubicBezTo>
                  <a:pt x="21278" y="6583"/>
                  <a:pt x="21546" y="11313"/>
                  <a:pt x="21399" y="13430"/>
                </a:cubicBezTo>
                <a:cubicBezTo>
                  <a:pt x="21278" y="15547"/>
                  <a:pt x="21098" y="17631"/>
                  <a:pt x="20860" y="18689"/>
                </a:cubicBezTo>
                <a:cubicBezTo>
                  <a:pt x="20529" y="20012"/>
                  <a:pt x="20171" y="20542"/>
                  <a:pt x="19809" y="20542"/>
                </a:cubicBezTo>
                <a:cubicBezTo>
                  <a:pt x="17529" y="21071"/>
                  <a:pt x="15219" y="21600"/>
                  <a:pt x="12939" y="21600"/>
                </a:cubicBezTo>
                <a:cubicBezTo>
                  <a:pt x="10659" y="21600"/>
                  <a:pt x="8349" y="21071"/>
                  <a:pt x="6070" y="20012"/>
                </a:cubicBezTo>
                <a:cubicBezTo>
                  <a:pt x="4419" y="19483"/>
                  <a:pt x="2799" y="17366"/>
                  <a:pt x="1148" y="15811"/>
                </a:cubicBezTo>
                <a:cubicBezTo>
                  <a:pt x="877" y="15547"/>
                  <a:pt x="609" y="14488"/>
                  <a:pt x="398" y="12900"/>
                </a:cubicBezTo>
                <a:cubicBezTo>
                  <a:pt x="217" y="11313"/>
                  <a:pt x="97" y="9229"/>
                  <a:pt x="6" y="7112"/>
                </a:cubicBezTo>
                <a:cubicBezTo>
                  <a:pt x="-54" y="5524"/>
                  <a:pt x="308" y="1852"/>
                  <a:pt x="455" y="1588"/>
                </a:cubicBezTo>
                <a:cubicBezTo>
                  <a:pt x="994" y="794"/>
                  <a:pt x="1536" y="265"/>
                  <a:pt x="2105" y="0"/>
                </a:cubicBezTo>
                <a:cubicBezTo>
                  <a:pt x="4924" y="0"/>
                  <a:pt x="7777" y="265"/>
                  <a:pt x="10625" y="265"/>
                </a:cubicBezTo>
                <a:lnTo>
                  <a:pt x="10625" y="2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8" name="Google Shape;2348;p41"/>
          <p:cNvSpPr/>
          <p:nvPr/>
        </p:nvSpPr>
        <p:spPr>
          <a:xfrm>
            <a:off x="2491721" y="2129560"/>
            <a:ext cx="104041" cy="18891"/>
          </a:xfrm>
          <a:custGeom>
            <a:rect b="b" l="l" r="r" t="t"/>
            <a:pathLst>
              <a:path extrusionOk="0" h="21467" w="21496">
                <a:moveTo>
                  <a:pt x="11089" y="21438"/>
                </a:moveTo>
                <a:cubicBezTo>
                  <a:pt x="8455" y="20977"/>
                  <a:pt x="5742" y="20515"/>
                  <a:pt x="3107" y="19823"/>
                </a:cubicBezTo>
                <a:cubicBezTo>
                  <a:pt x="2189" y="19823"/>
                  <a:pt x="1312" y="18439"/>
                  <a:pt x="599" y="15699"/>
                </a:cubicBezTo>
                <a:cubicBezTo>
                  <a:pt x="389" y="15007"/>
                  <a:pt x="221" y="13854"/>
                  <a:pt x="137" y="12498"/>
                </a:cubicBezTo>
                <a:cubicBezTo>
                  <a:pt x="53" y="11114"/>
                  <a:pt x="-31" y="9960"/>
                  <a:pt x="11" y="8374"/>
                </a:cubicBezTo>
                <a:cubicBezTo>
                  <a:pt x="11" y="6067"/>
                  <a:pt x="473" y="3097"/>
                  <a:pt x="887" y="2174"/>
                </a:cubicBezTo>
                <a:cubicBezTo>
                  <a:pt x="2016" y="-133"/>
                  <a:pt x="3144" y="-133"/>
                  <a:pt x="4272" y="98"/>
                </a:cubicBezTo>
                <a:cubicBezTo>
                  <a:pt x="7573" y="790"/>
                  <a:pt x="10832" y="1482"/>
                  <a:pt x="14133" y="2635"/>
                </a:cubicBezTo>
                <a:cubicBezTo>
                  <a:pt x="16138" y="3328"/>
                  <a:pt x="18142" y="4943"/>
                  <a:pt x="20194" y="6067"/>
                </a:cubicBezTo>
                <a:cubicBezTo>
                  <a:pt x="20446" y="6529"/>
                  <a:pt x="20656" y="6759"/>
                  <a:pt x="20903" y="7452"/>
                </a:cubicBezTo>
                <a:cubicBezTo>
                  <a:pt x="21154" y="7913"/>
                  <a:pt x="21569" y="11114"/>
                  <a:pt x="21485" y="12498"/>
                </a:cubicBezTo>
                <a:cubicBezTo>
                  <a:pt x="21359" y="14344"/>
                  <a:pt x="21191" y="16622"/>
                  <a:pt x="20903" y="17314"/>
                </a:cubicBezTo>
                <a:cubicBezTo>
                  <a:pt x="20483" y="18699"/>
                  <a:pt x="19984" y="19391"/>
                  <a:pt x="19438" y="19621"/>
                </a:cubicBezTo>
                <a:cubicBezTo>
                  <a:pt x="17560" y="20313"/>
                  <a:pt x="15634" y="20775"/>
                  <a:pt x="13713" y="21006"/>
                </a:cubicBezTo>
                <a:cubicBezTo>
                  <a:pt x="12837" y="21236"/>
                  <a:pt x="11918" y="21006"/>
                  <a:pt x="11079" y="21006"/>
                </a:cubicBezTo>
                <a:lnTo>
                  <a:pt x="11079" y="21467"/>
                </a:lnTo>
                <a:lnTo>
                  <a:pt x="11079" y="214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9" name="Google Shape;2349;p41"/>
          <p:cNvSpPr/>
          <p:nvPr/>
        </p:nvSpPr>
        <p:spPr>
          <a:xfrm>
            <a:off x="2489578" y="2005515"/>
            <a:ext cx="57879" cy="15923"/>
          </a:xfrm>
          <a:custGeom>
            <a:rect b="b" l="l" r="r" t="t"/>
            <a:pathLst>
              <a:path extrusionOk="0" h="20679" w="21397">
                <a:moveTo>
                  <a:pt x="11439" y="20679"/>
                </a:moveTo>
                <a:cubicBezTo>
                  <a:pt x="9195" y="20151"/>
                  <a:pt x="6726" y="19888"/>
                  <a:pt x="4267" y="19096"/>
                </a:cubicBezTo>
                <a:cubicBezTo>
                  <a:pt x="3150" y="18568"/>
                  <a:pt x="2023" y="17513"/>
                  <a:pt x="1056" y="15666"/>
                </a:cubicBezTo>
                <a:cubicBezTo>
                  <a:pt x="756" y="15139"/>
                  <a:pt x="456" y="14347"/>
                  <a:pt x="305" y="13292"/>
                </a:cubicBezTo>
                <a:cubicBezTo>
                  <a:pt x="155" y="12237"/>
                  <a:pt x="5" y="11182"/>
                  <a:pt x="5" y="9863"/>
                </a:cubicBezTo>
                <a:cubicBezTo>
                  <a:pt x="-70" y="7224"/>
                  <a:pt x="756" y="3036"/>
                  <a:pt x="1423" y="2509"/>
                </a:cubicBezTo>
                <a:cubicBezTo>
                  <a:pt x="1648" y="2245"/>
                  <a:pt x="1873" y="1981"/>
                  <a:pt x="2098" y="1981"/>
                </a:cubicBezTo>
                <a:cubicBezTo>
                  <a:pt x="7552" y="-130"/>
                  <a:pt x="13016" y="-921"/>
                  <a:pt x="18470" y="1453"/>
                </a:cubicBezTo>
                <a:cubicBezTo>
                  <a:pt x="18920" y="1717"/>
                  <a:pt x="19371" y="1981"/>
                  <a:pt x="19812" y="3036"/>
                </a:cubicBezTo>
                <a:cubicBezTo>
                  <a:pt x="20263" y="3564"/>
                  <a:pt x="20563" y="4619"/>
                  <a:pt x="20854" y="5938"/>
                </a:cubicBezTo>
                <a:cubicBezTo>
                  <a:pt x="21145" y="7257"/>
                  <a:pt x="21305" y="8576"/>
                  <a:pt x="21380" y="10126"/>
                </a:cubicBezTo>
                <a:cubicBezTo>
                  <a:pt x="21530" y="12501"/>
                  <a:pt x="20704" y="16953"/>
                  <a:pt x="20037" y="17744"/>
                </a:cubicBezTo>
                <a:cubicBezTo>
                  <a:pt x="19437" y="18535"/>
                  <a:pt x="18770" y="19327"/>
                  <a:pt x="18094" y="19591"/>
                </a:cubicBezTo>
                <a:cubicBezTo>
                  <a:pt x="15851" y="20118"/>
                  <a:pt x="13832" y="20382"/>
                  <a:pt x="11439" y="206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0" name="Google Shape;2350;p41"/>
          <p:cNvSpPr/>
          <p:nvPr/>
        </p:nvSpPr>
        <p:spPr>
          <a:xfrm>
            <a:off x="2859897" y="1947993"/>
            <a:ext cx="222295" cy="265309"/>
          </a:xfrm>
          <a:custGeom>
            <a:rect b="b" l="l" r="r" t="t"/>
            <a:pathLst>
              <a:path extrusionOk="0" h="21513" w="21582">
                <a:moveTo>
                  <a:pt x="21487" y="10877"/>
                </a:moveTo>
                <a:cubicBezTo>
                  <a:pt x="21487" y="12780"/>
                  <a:pt x="21467" y="14664"/>
                  <a:pt x="21487" y="16568"/>
                </a:cubicBezTo>
                <a:cubicBezTo>
                  <a:pt x="21467" y="17272"/>
                  <a:pt x="21388" y="17962"/>
                  <a:pt x="21230" y="18650"/>
                </a:cubicBezTo>
                <a:cubicBezTo>
                  <a:pt x="21171" y="18944"/>
                  <a:pt x="21033" y="19225"/>
                  <a:pt x="20877" y="19486"/>
                </a:cubicBezTo>
                <a:cubicBezTo>
                  <a:pt x="20091" y="20504"/>
                  <a:pt x="18993" y="21142"/>
                  <a:pt x="17558" y="21274"/>
                </a:cubicBezTo>
                <a:cubicBezTo>
                  <a:pt x="14356" y="21569"/>
                  <a:pt x="11116" y="21585"/>
                  <a:pt x="7914" y="21356"/>
                </a:cubicBezTo>
                <a:cubicBezTo>
                  <a:pt x="6676" y="21258"/>
                  <a:pt x="5401" y="21258"/>
                  <a:pt x="4183" y="20979"/>
                </a:cubicBezTo>
                <a:cubicBezTo>
                  <a:pt x="3613" y="20864"/>
                  <a:pt x="3043" y="20701"/>
                  <a:pt x="2493" y="20504"/>
                </a:cubicBezTo>
                <a:cubicBezTo>
                  <a:pt x="1100" y="19962"/>
                  <a:pt x="293" y="19027"/>
                  <a:pt x="99" y="17731"/>
                </a:cubicBezTo>
                <a:cubicBezTo>
                  <a:pt x="39" y="17338"/>
                  <a:pt x="0" y="16945"/>
                  <a:pt x="0" y="16535"/>
                </a:cubicBezTo>
                <a:cubicBezTo>
                  <a:pt x="20" y="12632"/>
                  <a:pt x="39" y="8745"/>
                  <a:pt x="59" y="4858"/>
                </a:cubicBezTo>
                <a:cubicBezTo>
                  <a:pt x="79" y="4055"/>
                  <a:pt x="197" y="3268"/>
                  <a:pt x="451" y="2479"/>
                </a:cubicBezTo>
                <a:cubicBezTo>
                  <a:pt x="629" y="1954"/>
                  <a:pt x="962" y="1445"/>
                  <a:pt x="1413" y="1052"/>
                </a:cubicBezTo>
                <a:cubicBezTo>
                  <a:pt x="2003" y="543"/>
                  <a:pt x="2787" y="216"/>
                  <a:pt x="3633" y="199"/>
                </a:cubicBezTo>
                <a:cubicBezTo>
                  <a:pt x="5243" y="133"/>
                  <a:pt x="6854" y="51"/>
                  <a:pt x="8464" y="18"/>
                </a:cubicBezTo>
                <a:cubicBezTo>
                  <a:pt x="10016" y="-15"/>
                  <a:pt x="11547" y="1"/>
                  <a:pt x="13118" y="34"/>
                </a:cubicBezTo>
                <a:cubicBezTo>
                  <a:pt x="14199" y="51"/>
                  <a:pt x="15259" y="117"/>
                  <a:pt x="16339" y="199"/>
                </a:cubicBezTo>
                <a:cubicBezTo>
                  <a:pt x="16633" y="232"/>
                  <a:pt x="16929" y="298"/>
                  <a:pt x="17163" y="444"/>
                </a:cubicBezTo>
                <a:cubicBezTo>
                  <a:pt x="18635" y="1379"/>
                  <a:pt x="20012" y="2413"/>
                  <a:pt x="21208" y="3610"/>
                </a:cubicBezTo>
                <a:cubicBezTo>
                  <a:pt x="21482" y="3888"/>
                  <a:pt x="21600" y="4234"/>
                  <a:pt x="21580" y="4578"/>
                </a:cubicBezTo>
                <a:cubicBezTo>
                  <a:pt x="21541" y="6481"/>
                  <a:pt x="21541" y="8366"/>
                  <a:pt x="21521" y="10269"/>
                </a:cubicBezTo>
                <a:cubicBezTo>
                  <a:pt x="21482" y="10467"/>
                  <a:pt x="21482" y="10679"/>
                  <a:pt x="21482" y="10877"/>
                </a:cubicBezTo>
                <a:lnTo>
                  <a:pt x="21482" y="10877"/>
                </a:lnTo>
                <a:close/>
                <a:moveTo>
                  <a:pt x="1788" y="10811"/>
                </a:moveTo>
                <a:cubicBezTo>
                  <a:pt x="1611" y="12910"/>
                  <a:pt x="1611" y="14994"/>
                  <a:pt x="1591" y="17076"/>
                </a:cubicBezTo>
                <a:cubicBezTo>
                  <a:pt x="1611" y="17519"/>
                  <a:pt x="1689" y="17978"/>
                  <a:pt x="1828" y="18405"/>
                </a:cubicBezTo>
                <a:cubicBezTo>
                  <a:pt x="1906" y="18666"/>
                  <a:pt x="2045" y="18914"/>
                  <a:pt x="2259" y="19142"/>
                </a:cubicBezTo>
                <a:cubicBezTo>
                  <a:pt x="2456" y="19356"/>
                  <a:pt x="2710" y="19536"/>
                  <a:pt x="3026" y="19651"/>
                </a:cubicBezTo>
                <a:cubicBezTo>
                  <a:pt x="3339" y="19799"/>
                  <a:pt x="3675" y="19896"/>
                  <a:pt x="4027" y="19978"/>
                </a:cubicBezTo>
                <a:cubicBezTo>
                  <a:pt x="4832" y="20127"/>
                  <a:pt x="5658" y="20273"/>
                  <a:pt x="6481" y="20306"/>
                </a:cubicBezTo>
                <a:cubicBezTo>
                  <a:pt x="9742" y="20471"/>
                  <a:pt x="13022" y="20471"/>
                  <a:pt x="16300" y="20322"/>
                </a:cubicBezTo>
                <a:cubicBezTo>
                  <a:pt x="16712" y="20289"/>
                  <a:pt x="17143" y="20273"/>
                  <a:pt x="17538" y="20224"/>
                </a:cubicBezTo>
                <a:cubicBezTo>
                  <a:pt x="18009" y="20158"/>
                  <a:pt x="18460" y="19995"/>
                  <a:pt x="18816" y="19715"/>
                </a:cubicBezTo>
                <a:cubicBezTo>
                  <a:pt x="19267" y="19387"/>
                  <a:pt x="19602" y="18961"/>
                  <a:pt x="19797" y="18485"/>
                </a:cubicBezTo>
                <a:cubicBezTo>
                  <a:pt x="20091" y="17764"/>
                  <a:pt x="20091" y="17025"/>
                  <a:pt x="20091" y="16271"/>
                </a:cubicBezTo>
                <a:lnTo>
                  <a:pt x="20091" y="6545"/>
                </a:lnTo>
                <a:cubicBezTo>
                  <a:pt x="20091" y="6152"/>
                  <a:pt x="20091" y="5742"/>
                  <a:pt x="20071" y="5348"/>
                </a:cubicBezTo>
                <a:cubicBezTo>
                  <a:pt x="20051" y="5004"/>
                  <a:pt x="19834" y="4840"/>
                  <a:pt x="19383" y="4840"/>
                </a:cubicBezTo>
                <a:cubicBezTo>
                  <a:pt x="18539" y="4807"/>
                  <a:pt x="17713" y="4807"/>
                  <a:pt x="16889" y="4790"/>
                </a:cubicBezTo>
                <a:cubicBezTo>
                  <a:pt x="16596" y="4774"/>
                  <a:pt x="16300" y="4724"/>
                  <a:pt x="16026" y="4658"/>
                </a:cubicBezTo>
                <a:cubicBezTo>
                  <a:pt x="15888" y="4625"/>
                  <a:pt x="15752" y="4560"/>
                  <a:pt x="15654" y="4477"/>
                </a:cubicBezTo>
                <a:cubicBezTo>
                  <a:pt x="15555" y="4378"/>
                  <a:pt x="15476" y="4263"/>
                  <a:pt x="15456" y="4150"/>
                </a:cubicBezTo>
                <a:cubicBezTo>
                  <a:pt x="15417" y="3905"/>
                  <a:pt x="15377" y="3657"/>
                  <a:pt x="15377" y="3412"/>
                </a:cubicBezTo>
                <a:lnTo>
                  <a:pt x="15377" y="1625"/>
                </a:lnTo>
                <a:cubicBezTo>
                  <a:pt x="15377" y="1526"/>
                  <a:pt x="15180" y="1314"/>
                  <a:pt x="15084" y="1297"/>
                </a:cubicBezTo>
                <a:cubicBezTo>
                  <a:pt x="14966" y="1264"/>
                  <a:pt x="14847" y="1264"/>
                  <a:pt x="14731" y="1264"/>
                </a:cubicBezTo>
                <a:cubicBezTo>
                  <a:pt x="11883" y="1231"/>
                  <a:pt x="9017" y="1198"/>
                  <a:pt x="6168" y="1165"/>
                </a:cubicBezTo>
                <a:cubicBezTo>
                  <a:pt x="5697" y="1165"/>
                  <a:pt x="5226" y="1198"/>
                  <a:pt x="4755" y="1215"/>
                </a:cubicBezTo>
                <a:cubicBezTo>
                  <a:pt x="4146" y="1248"/>
                  <a:pt x="3596" y="1379"/>
                  <a:pt x="3026" y="1575"/>
                </a:cubicBezTo>
                <a:cubicBezTo>
                  <a:pt x="2634" y="1707"/>
                  <a:pt x="2299" y="1936"/>
                  <a:pt x="2104" y="2247"/>
                </a:cubicBezTo>
                <a:cubicBezTo>
                  <a:pt x="1830" y="2640"/>
                  <a:pt x="1672" y="3066"/>
                  <a:pt x="1731" y="3526"/>
                </a:cubicBezTo>
                <a:cubicBezTo>
                  <a:pt x="1791" y="4034"/>
                  <a:pt x="1889" y="4510"/>
                  <a:pt x="1889" y="5019"/>
                </a:cubicBezTo>
                <a:cubicBezTo>
                  <a:pt x="1850" y="6922"/>
                  <a:pt x="1830" y="8873"/>
                  <a:pt x="1791" y="10809"/>
                </a:cubicBezTo>
                <a:close/>
                <a:moveTo>
                  <a:pt x="17047" y="2298"/>
                </a:moveTo>
                <a:cubicBezTo>
                  <a:pt x="16988" y="2380"/>
                  <a:pt x="16929" y="2463"/>
                  <a:pt x="16909" y="2543"/>
                </a:cubicBezTo>
                <a:cubicBezTo>
                  <a:pt x="16870" y="2788"/>
                  <a:pt x="16870" y="3035"/>
                  <a:pt x="16870" y="3281"/>
                </a:cubicBezTo>
                <a:cubicBezTo>
                  <a:pt x="16870" y="3346"/>
                  <a:pt x="16870" y="3396"/>
                  <a:pt x="16909" y="3462"/>
                </a:cubicBezTo>
                <a:cubicBezTo>
                  <a:pt x="16949" y="3511"/>
                  <a:pt x="16968" y="3561"/>
                  <a:pt x="17027" y="3627"/>
                </a:cubicBezTo>
                <a:cubicBezTo>
                  <a:pt x="17067" y="3676"/>
                  <a:pt x="17146" y="3709"/>
                  <a:pt x="17205" y="3725"/>
                </a:cubicBezTo>
                <a:cubicBezTo>
                  <a:pt x="17264" y="3758"/>
                  <a:pt x="17343" y="3758"/>
                  <a:pt x="17402" y="3758"/>
                </a:cubicBezTo>
                <a:cubicBezTo>
                  <a:pt x="17814" y="3775"/>
                  <a:pt x="18226" y="3758"/>
                  <a:pt x="18640" y="3742"/>
                </a:cubicBezTo>
                <a:cubicBezTo>
                  <a:pt x="18660" y="3742"/>
                  <a:pt x="18680" y="3725"/>
                  <a:pt x="18700" y="3709"/>
                </a:cubicBezTo>
                <a:cubicBezTo>
                  <a:pt x="18719" y="3692"/>
                  <a:pt x="18739" y="3676"/>
                  <a:pt x="18739" y="3659"/>
                </a:cubicBezTo>
                <a:cubicBezTo>
                  <a:pt x="18759" y="3627"/>
                  <a:pt x="18759" y="3610"/>
                  <a:pt x="18759" y="3594"/>
                </a:cubicBezTo>
                <a:cubicBezTo>
                  <a:pt x="18759" y="3561"/>
                  <a:pt x="18739" y="3544"/>
                  <a:pt x="18739" y="3528"/>
                </a:cubicBezTo>
                <a:cubicBezTo>
                  <a:pt x="18327" y="3052"/>
                  <a:pt x="17817" y="2642"/>
                  <a:pt x="17227" y="2315"/>
                </a:cubicBezTo>
                <a:cubicBezTo>
                  <a:pt x="17188" y="2298"/>
                  <a:pt x="17109" y="2315"/>
                  <a:pt x="17050" y="22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1" name="Google Shape;2351;p41"/>
          <p:cNvSpPr/>
          <p:nvPr/>
        </p:nvSpPr>
        <p:spPr>
          <a:xfrm>
            <a:off x="2921686" y="2057028"/>
            <a:ext cx="100931" cy="97593"/>
          </a:xfrm>
          <a:custGeom>
            <a:rect b="b" l="l" r="r" t="t"/>
            <a:pathLst>
              <a:path extrusionOk="0" h="21520" w="21429">
                <a:moveTo>
                  <a:pt x="4661" y="8923"/>
                </a:moveTo>
                <a:lnTo>
                  <a:pt x="8571" y="8923"/>
                </a:lnTo>
                <a:cubicBezTo>
                  <a:pt x="8830" y="8879"/>
                  <a:pt x="9046" y="8789"/>
                  <a:pt x="9256" y="8610"/>
                </a:cubicBezTo>
                <a:cubicBezTo>
                  <a:pt x="9467" y="8430"/>
                  <a:pt x="9558" y="8162"/>
                  <a:pt x="9602" y="7943"/>
                </a:cubicBezTo>
                <a:cubicBezTo>
                  <a:pt x="9688" y="6201"/>
                  <a:pt x="9731" y="4420"/>
                  <a:pt x="9860" y="2678"/>
                </a:cubicBezTo>
                <a:cubicBezTo>
                  <a:pt x="9860" y="2011"/>
                  <a:pt x="9990" y="1294"/>
                  <a:pt x="10162" y="717"/>
                </a:cubicBezTo>
                <a:cubicBezTo>
                  <a:pt x="10249" y="538"/>
                  <a:pt x="10335" y="359"/>
                  <a:pt x="10508" y="224"/>
                </a:cubicBezTo>
                <a:cubicBezTo>
                  <a:pt x="10680" y="134"/>
                  <a:pt x="10853" y="45"/>
                  <a:pt x="11069" y="0"/>
                </a:cubicBezTo>
                <a:cubicBezTo>
                  <a:pt x="11284" y="0"/>
                  <a:pt x="11457" y="45"/>
                  <a:pt x="11629" y="134"/>
                </a:cubicBezTo>
                <a:cubicBezTo>
                  <a:pt x="11802" y="224"/>
                  <a:pt x="11931" y="403"/>
                  <a:pt x="12018" y="583"/>
                </a:cubicBezTo>
                <a:cubicBezTo>
                  <a:pt x="12233" y="1076"/>
                  <a:pt x="12320" y="1608"/>
                  <a:pt x="12363" y="2145"/>
                </a:cubicBezTo>
                <a:cubicBezTo>
                  <a:pt x="12449" y="3529"/>
                  <a:pt x="12492" y="4823"/>
                  <a:pt x="12579" y="6207"/>
                </a:cubicBezTo>
                <a:cubicBezTo>
                  <a:pt x="12622" y="6610"/>
                  <a:pt x="12665" y="7008"/>
                  <a:pt x="12708" y="7411"/>
                </a:cubicBezTo>
                <a:cubicBezTo>
                  <a:pt x="12838" y="8391"/>
                  <a:pt x="13350" y="8974"/>
                  <a:pt x="14213" y="8929"/>
                </a:cubicBezTo>
                <a:cubicBezTo>
                  <a:pt x="15545" y="8929"/>
                  <a:pt x="16791" y="8839"/>
                  <a:pt x="18123" y="8839"/>
                </a:cubicBezTo>
                <a:cubicBezTo>
                  <a:pt x="19153" y="8839"/>
                  <a:pt x="20183" y="8795"/>
                  <a:pt x="21170" y="9332"/>
                </a:cubicBezTo>
                <a:cubicBezTo>
                  <a:pt x="21343" y="9422"/>
                  <a:pt x="21429" y="9780"/>
                  <a:pt x="21429" y="9999"/>
                </a:cubicBezTo>
                <a:lnTo>
                  <a:pt x="21429" y="10223"/>
                </a:lnTo>
                <a:cubicBezTo>
                  <a:pt x="21400" y="10283"/>
                  <a:pt x="21371" y="10343"/>
                  <a:pt x="21343" y="10402"/>
                </a:cubicBezTo>
                <a:cubicBezTo>
                  <a:pt x="21170" y="10582"/>
                  <a:pt x="20911" y="10716"/>
                  <a:pt x="20701" y="10806"/>
                </a:cubicBezTo>
                <a:cubicBezTo>
                  <a:pt x="19930" y="10895"/>
                  <a:pt x="19153" y="10985"/>
                  <a:pt x="18382" y="11030"/>
                </a:cubicBezTo>
                <a:cubicBezTo>
                  <a:pt x="16963" y="11119"/>
                  <a:pt x="15502" y="11119"/>
                  <a:pt x="14089" y="11164"/>
                </a:cubicBezTo>
                <a:cubicBezTo>
                  <a:pt x="13787" y="11209"/>
                  <a:pt x="13490" y="11343"/>
                  <a:pt x="13231" y="11612"/>
                </a:cubicBezTo>
                <a:cubicBezTo>
                  <a:pt x="13016" y="11881"/>
                  <a:pt x="12886" y="12195"/>
                  <a:pt x="12843" y="12503"/>
                </a:cubicBezTo>
                <a:cubicBezTo>
                  <a:pt x="12757" y="14553"/>
                  <a:pt x="12670" y="16564"/>
                  <a:pt x="12541" y="18614"/>
                </a:cubicBezTo>
                <a:cubicBezTo>
                  <a:pt x="12498" y="19281"/>
                  <a:pt x="12411" y="19953"/>
                  <a:pt x="12282" y="20620"/>
                </a:cubicBezTo>
                <a:cubicBezTo>
                  <a:pt x="12196" y="21068"/>
                  <a:pt x="11511" y="21600"/>
                  <a:pt x="11122" y="21510"/>
                </a:cubicBezTo>
                <a:cubicBezTo>
                  <a:pt x="10691" y="21421"/>
                  <a:pt x="10136" y="20889"/>
                  <a:pt x="10049" y="20440"/>
                </a:cubicBezTo>
                <a:cubicBezTo>
                  <a:pt x="9963" y="19774"/>
                  <a:pt x="9877" y="19102"/>
                  <a:pt x="9833" y="18435"/>
                </a:cubicBezTo>
                <a:cubicBezTo>
                  <a:pt x="9747" y="16385"/>
                  <a:pt x="9747" y="14374"/>
                  <a:pt x="9661" y="12324"/>
                </a:cubicBezTo>
                <a:cubicBezTo>
                  <a:pt x="9618" y="12055"/>
                  <a:pt x="9531" y="11831"/>
                  <a:pt x="9359" y="11612"/>
                </a:cubicBezTo>
                <a:cubicBezTo>
                  <a:pt x="9186" y="11394"/>
                  <a:pt x="8927" y="11299"/>
                  <a:pt x="8717" y="11254"/>
                </a:cubicBezTo>
                <a:cubicBezTo>
                  <a:pt x="7169" y="11164"/>
                  <a:pt x="5627" y="11119"/>
                  <a:pt x="4079" y="11030"/>
                </a:cubicBezTo>
                <a:cubicBezTo>
                  <a:pt x="3049" y="10940"/>
                  <a:pt x="2019" y="10895"/>
                  <a:pt x="989" y="10761"/>
                </a:cubicBezTo>
                <a:cubicBezTo>
                  <a:pt x="428" y="10716"/>
                  <a:pt x="-171" y="10049"/>
                  <a:pt x="45" y="9736"/>
                </a:cubicBezTo>
                <a:cubicBezTo>
                  <a:pt x="131" y="9556"/>
                  <a:pt x="260" y="9422"/>
                  <a:pt x="390" y="9288"/>
                </a:cubicBezTo>
                <a:cubicBezTo>
                  <a:pt x="562" y="9198"/>
                  <a:pt x="735" y="9108"/>
                  <a:pt x="951" y="9108"/>
                </a:cubicBezTo>
                <a:lnTo>
                  <a:pt x="4861" y="9108"/>
                </a:lnTo>
                <a:lnTo>
                  <a:pt x="4688" y="892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2" name="Google Shape;2352;p41"/>
          <p:cNvSpPr/>
          <p:nvPr/>
        </p:nvSpPr>
        <p:spPr>
          <a:xfrm>
            <a:off x="3266334" y="1947561"/>
            <a:ext cx="222798" cy="265470"/>
          </a:xfrm>
          <a:custGeom>
            <a:rect b="b" l="l" r="r" t="t"/>
            <a:pathLst>
              <a:path extrusionOk="0" h="21513" w="21589">
                <a:moveTo>
                  <a:pt x="70" y="10674"/>
                </a:moveTo>
                <a:lnTo>
                  <a:pt x="70" y="4987"/>
                </a:lnTo>
                <a:cubicBezTo>
                  <a:pt x="51" y="4184"/>
                  <a:pt x="188" y="3398"/>
                  <a:pt x="422" y="2609"/>
                </a:cubicBezTo>
                <a:cubicBezTo>
                  <a:pt x="540" y="2233"/>
                  <a:pt x="735" y="1856"/>
                  <a:pt x="1011" y="1510"/>
                </a:cubicBezTo>
                <a:cubicBezTo>
                  <a:pt x="1599" y="740"/>
                  <a:pt x="2421" y="281"/>
                  <a:pt x="3519" y="216"/>
                </a:cubicBezTo>
                <a:cubicBezTo>
                  <a:pt x="5126" y="117"/>
                  <a:pt x="6734" y="51"/>
                  <a:pt x="8341" y="18"/>
                </a:cubicBezTo>
                <a:cubicBezTo>
                  <a:pt x="9948" y="-15"/>
                  <a:pt x="11575" y="1"/>
                  <a:pt x="13183" y="34"/>
                </a:cubicBezTo>
                <a:cubicBezTo>
                  <a:pt x="14261" y="51"/>
                  <a:pt x="15319" y="133"/>
                  <a:pt x="16398" y="199"/>
                </a:cubicBezTo>
                <a:cubicBezTo>
                  <a:pt x="16691" y="216"/>
                  <a:pt x="16986" y="298"/>
                  <a:pt x="17220" y="460"/>
                </a:cubicBezTo>
                <a:cubicBezTo>
                  <a:pt x="18689" y="1411"/>
                  <a:pt x="20063" y="2428"/>
                  <a:pt x="21237" y="3641"/>
                </a:cubicBezTo>
                <a:cubicBezTo>
                  <a:pt x="21473" y="3869"/>
                  <a:pt x="21589" y="4165"/>
                  <a:pt x="21589" y="4460"/>
                </a:cubicBezTo>
                <a:cubicBezTo>
                  <a:pt x="21550" y="8508"/>
                  <a:pt x="21550" y="12541"/>
                  <a:pt x="21530" y="16587"/>
                </a:cubicBezTo>
                <a:cubicBezTo>
                  <a:pt x="21510" y="17291"/>
                  <a:pt x="21412" y="17981"/>
                  <a:pt x="21257" y="18668"/>
                </a:cubicBezTo>
                <a:cubicBezTo>
                  <a:pt x="21198" y="18963"/>
                  <a:pt x="21060" y="19243"/>
                  <a:pt x="20885" y="19504"/>
                </a:cubicBezTo>
                <a:cubicBezTo>
                  <a:pt x="20083" y="20504"/>
                  <a:pt x="19004" y="21142"/>
                  <a:pt x="17532" y="21274"/>
                </a:cubicBezTo>
                <a:cubicBezTo>
                  <a:pt x="14318" y="21569"/>
                  <a:pt x="11103" y="21585"/>
                  <a:pt x="7888" y="21357"/>
                </a:cubicBezTo>
                <a:cubicBezTo>
                  <a:pt x="6652" y="21258"/>
                  <a:pt x="5380" y="21258"/>
                  <a:pt x="4164" y="20980"/>
                </a:cubicBezTo>
                <a:cubicBezTo>
                  <a:pt x="3536" y="20832"/>
                  <a:pt x="2928" y="20653"/>
                  <a:pt x="2323" y="20422"/>
                </a:cubicBezTo>
                <a:cubicBezTo>
                  <a:pt x="1047" y="19914"/>
                  <a:pt x="324" y="19029"/>
                  <a:pt x="127" y="17849"/>
                </a:cubicBezTo>
                <a:cubicBezTo>
                  <a:pt x="48" y="17258"/>
                  <a:pt x="9" y="16653"/>
                  <a:pt x="9" y="16063"/>
                </a:cubicBezTo>
                <a:cubicBezTo>
                  <a:pt x="-11" y="14276"/>
                  <a:pt x="9" y="12473"/>
                  <a:pt x="9" y="10686"/>
                </a:cubicBezTo>
                <a:lnTo>
                  <a:pt x="68" y="10670"/>
                </a:lnTo>
                <a:lnTo>
                  <a:pt x="68" y="10670"/>
                </a:lnTo>
                <a:close/>
                <a:moveTo>
                  <a:pt x="1796" y="10806"/>
                </a:moveTo>
                <a:cubicBezTo>
                  <a:pt x="1619" y="12903"/>
                  <a:pt x="1619" y="14986"/>
                  <a:pt x="1619" y="17067"/>
                </a:cubicBezTo>
                <a:cubicBezTo>
                  <a:pt x="1619" y="17361"/>
                  <a:pt x="1658" y="17658"/>
                  <a:pt x="1717" y="17969"/>
                </a:cubicBezTo>
                <a:cubicBezTo>
                  <a:pt x="1894" y="19018"/>
                  <a:pt x="2638" y="19673"/>
                  <a:pt x="3834" y="19967"/>
                </a:cubicBezTo>
                <a:cubicBezTo>
                  <a:pt x="3952" y="20000"/>
                  <a:pt x="4070" y="20017"/>
                  <a:pt x="4186" y="20033"/>
                </a:cubicBezTo>
                <a:cubicBezTo>
                  <a:pt x="5008" y="20165"/>
                  <a:pt x="5833" y="20327"/>
                  <a:pt x="6655" y="20327"/>
                </a:cubicBezTo>
                <a:cubicBezTo>
                  <a:pt x="8380" y="20360"/>
                  <a:pt x="10103" y="20459"/>
                  <a:pt x="11829" y="20443"/>
                </a:cubicBezTo>
                <a:cubicBezTo>
                  <a:pt x="13614" y="20426"/>
                  <a:pt x="15396" y="20377"/>
                  <a:pt x="17180" y="20278"/>
                </a:cubicBezTo>
                <a:cubicBezTo>
                  <a:pt x="18571" y="20196"/>
                  <a:pt x="19455" y="19508"/>
                  <a:pt x="19866" y="18393"/>
                </a:cubicBezTo>
                <a:cubicBezTo>
                  <a:pt x="20122" y="17705"/>
                  <a:pt x="20122" y="17016"/>
                  <a:pt x="20122" y="16328"/>
                </a:cubicBezTo>
                <a:lnTo>
                  <a:pt x="20122" y="6460"/>
                </a:lnTo>
                <a:cubicBezTo>
                  <a:pt x="20122" y="6067"/>
                  <a:pt x="20102" y="5674"/>
                  <a:pt x="20083" y="5265"/>
                </a:cubicBezTo>
                <a:cubicBezTo>
                  <a:pt x="20063" y="5166"/>
                  <a:pt x="20023" y="5083"/>
                  <a:pt x="19945" y="5003"/>
                </a:cubicBezTo>
                <a:cubicBezTo>
                  <a:pt x="19866" y="4937"/>
                  <a:pt x="19748" y="4888"/>
                  <a:pt x="19632" y="4888"/>
                </a:cubicBezTo>
                <a:cubicBezTo>
                  <a:pt x="18731" y="4855"/>
                  <a:pt x="17847" y="4855"/>
                  <a:pt x="16947" y="4806"/>
                </a:cubicBezTo>
                <a:cubicBezTo>
                  <a:pt x="16595" y="4773"/>
                  <a:pt x="16240" y="4707"/>
                  <a:pt x="15908" y="4624"/>
                </a:cubicBezTo>
                <a:cubicBezTo>
                  <a:pt x="15790" y="4592"/>
                  <a:pt x="15691" y="4526"/>
                  <a:pt x="15615" y="4460"/>
                </a:cubicBezTo>
                <a:cubicBezTo>
                  <a:pt x="15536" y="4377"/>
                  <a:pt x="15497" y="4295"/>
                  <a:pt x="15457" y="4198"/>
                </a:cubicBezTo>
                <a:cubicBezTo>
                  <a:pt x="15418" y="4001"/>
                  <a:pt x="15379" y="3805"/>
                  <a:pt x="15379" y="3608"/>
                </a:cubicBezTo>
                <a:lnTo>
                  <a:pt x="15379" y="1673"/>
                </a:lnTo>
                <a:cubicBezTo>
                  <a:pt x="15359" y="1574"/>
                  <a:pt x="15319" y="1492"/>
                  <a:pt x="15241" y="1411"/>
                </a:cubicBezTo>
                <a:cubicBezTo>
                  <a:pt x="15162" y="1346"/>
                  <a:pt x="15044" y="1296"/>
                  <a:pt x="14948" y="1280"/>
                </a:cubicBezTo>
                <a:cubicBezTo>
                  <a:pt x="14889" y="1280"/>
                  <a:pt x="14830" y="1263"/>
                  <a:pt x="14771" y="1263"/>
                </a:cubicBezTo>
                <a:cubicBezTo>
                  <a:pt x="11927" y="1230"/>
                  <a:pt x="9047" y="1197"/>
                  <a:pt x="6204" y="1164"/>
                </a:cubicBezTo>
                <a:cubicBezTo>
                  <a:pt x="5675" y="1148"/>
                  <a:pt x="5126" y="1181"/>
                  <a:pt x="4597" y="1247"/>
                </a:cubicBezTo>
                <a:cubicBezTo>
                  <a:pt x="4068" y="1313"/>
                  <a:pt x="3558" y="1411"/>
                  <a:pt x="3029" y="1574"/>
                </a:cubicBezTo>
                <a:cubicBezTo>
                  <a:pt x="2500" y="1722"/>
                  <a:pt x="2128" y="2066"/>
                  <a:pt x="1931" y="2492"/>
                </a:cubicBezTo>
                <a:cubicBezTo>
                  <a:pt x="1734" y="2852"/>
                  <a:pt x="1658" y="3262"/>
                  <a:pt x="1715" y="3655"/>
                </a:cubicBezTo>
                <a:cubicBezTo>
                  <a:pt x="1813" y="4147"/>
                  <a:pt x="1852" y="4639"/>
                  <a:pt x="1852" y="5147"/>
                </a:cubicBezTo>
                <a:cubicBezTo>
                  <a:pt x="1872" y="7016"/>
                  <a:pt x="1833" y="8916"/>
                  <a:pt x="1793" y="10801"/>
                </a:cubicBezTo>
                <a:lnTo>
                  <a:pt x="1793" y="10801"/>
                </a:lnTo>
                <a:close/>
                <a:moveTo>
                  <a:pt x="17045" y="2364"/>
                </a:moveTo>
                <a:cubicBezTo>
                  <a:pt x="16947" y="2741"/>
                  <a:pt x="16927" y="3134"/>
                  <a:pt x="16947" y="3511"/>
                </a:cubicBezTo>
                <a:cubicBezTo>
                  <a:pt x="16907" y="3676"/>
                  <a:pt x="17143" y="3805"/>
                  <a:pt x="17299" y="3805"/>
                </a:cubicBezTo>
                <a:cubicBezTo>
                  <a:pt x="17808" y="3805"/>
                  <a:pt x="18219" y="3805"/>
                  <a:pt x="18689" y="3789"/>
                </a:cubicBezTo>
                <a:cubicBezTo>
                  <a:pt x="18729" y="3789"/>
                  <a:pt x="18768" y="3739"/>
                  <a:pt x="18768" y="3690"/>
                </a:cubicBezTo>
                <a:cubicBezTo>
                  <a:pt x="18788" y="3641"/>
                  <a:pt x="18768" y="3591"/>
                  <a:pt x="18729" y="3542"/>
                </a:cubicBezTo>
                <a:cubicBezTo>
                  <a:pt x="18298" y="3083"/>
                  <a:pt x="17808" y="2657"/>
                  <a:pt x="17200" y="2362"/>
                </a:cubicBezTo>
                <a:cubicBezTo>
                  <a:pt x="17161" y="2329"/>
                  <a:pt x="17082" y="2296"/>
                  <a:pt x="17043" y="23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3" name="Google Shape;2353;p41"/>
          <p:cNvSpPr/>
          <p:nvPr/>
        </p:nvSpPr>
        <p:spPr>
          <a:xfrm>
            <a:off x="3318054" y="2108005"/>
            <a:ext cx="118677" cy="13176"/>
          </a:xfrm>
          <a:custGeom>
            <a:rect b="b" l="l" r="r" t="t"/>
            <a:pathLst>
              <a:path extrusionOk="0" h="21600" w="21519">
                <a:moveTo>
                  <a:pt x="10371" y="999"/>
                </a:moveTo>
                <a:cubicBezTo>
                  <a:pt x="12609" y="666"/>
                  <a:pt x="14810" y="0"/>
                  <a:pt x="17043" y="0"/>
                </a:cubicBezTo>
                <a:cubicBezTo>
                  <a:pt x="18033" y="0"/>
                  <a:pt x="19060" y="666"/>
                  <a:pt x="20050" y="1665"/>
                </a:cubicBezTo>
                <a:cubicBezTo>
                  <a:pt x="20382" y="1998"/>
                  <a:pt x="20709" y="2664"/>
                  <a:pt x="21003" y="3995"/>
                </a:cubicBezTo>
                <a:cubicBezTo>
                  <a:pt x="21151" y="4661"/>
                  <a:pt x="21298" y="5660"/>
                  <a:pt x="21372" y="6659"/>
                </a:cubicBezTo>
                <a:cubicBezTo>
                  <a:pt x="21445" y="7991"/>
                  <a:pt x="21519" y="9323"/>
                  <a:pt x="21519" y="10987"/>
                </a:cubicBezTo>
                <a:cubicBezTo>
                  <a:pt x="21519" y="13651"/>
                  <a:pt x="21224" y="17272"/>
                  <a:pt x="20971" y="17605"/>
                </a:cubicBezTo>
                <a:cubicBezTo>
                  <a:pt x="20566" y="18603"/>
                  <a:pt x="20128" y="19269"/>
                  <a:pt x="19686" y="19602"/>
                </a:cubicBezTo>
                <a:cubicBezTo>
                  <a:pt x="14663" y="20268"/>
                  <a:pt x="9676" y="21267"/>
                  <a:pt x="4652" y="21600"/>
                </a:cubicBezTo>
                <a:cubicBezTo>
                  <a:pt x="3515" y="21267"/>
                  <a:pt x="2452" y="20934"/>
                  <a:pt x="1314" y="19602"/>
                </a:cubicBezTo>
                <a:cubicBezTo>
                  <a:pt x="983" y="19269"/>
                  <a:pt x="693" y="17605"/>
                  <a:pt x="398" y="16273"/>
                </a:cubicBezTo>
                <a:cubicBezTo>
                  <a:pt x="140" y="15274"/>
                  <a:pt x="-81" y="11320"/>
                  <a:pt x="30" y="8990"/>
                </a:cubicBezTo>
                <a:cubicBezTo>
                  <a:pt x="103" y="7325"/>
                  <a:pt x="251" y="4661"/>
                  <a:pt x="398" y="4370"/>
                </a:cubicBezTo>
                <a:cubicBezTo>
                  <a:pt x="1056" y="2705"/>
                  <a:pt x="1683" y="1706"/>
                  <a:pt x="2341" y="1373"/>
                </a:cubicBezTo>
                <a:cubicBezTo>
                  <a:pt x="5053" y="1040"/>
                  <a:pt x="7696" y="1373"/>
                  <a:pt x="10371" y="1040"/>
                </a:cubicBezTo>
                <a:lnTo>
                  <a:pt x="10371" y="10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4" name="Google Shape;2354;p41"/>
          <p:cNvSpPr/>
          <p:nvPr/>
        </p:nvSpPr>
        <p:spPr>
          <a:xfrm>
            <a:off x="3674475" y="1989108"/>
            <a:ext cx="257513" cy="185652"/>
          </a:xfrm>
          <a:custGeom>
            <a:rect b="b" l="l" r="r" t="t"/>
            <a:pathLst>
              <a:path extrusionOk="0" h="21600" w="21446">
                <a:moveTo>
                  <a:pt x="20798" y="7152"/>
                </a:moveTo>
                <a:cubicBezTo>
                  <a:pt x="20764" y="7010"/>
                  <a:pt x="20713" y="6868"/>
                  <a:pt x="20680" y="6729"/>
                </a:cubicBezTo>
                <a:cubicBezTo>
                  <a:pt x="20275" y="5317"/>
                  <a:pt x="19821" y="3694"/>
                  <a:pt x="19046" y="2400"/>
                </a:cubicBezTo>
                <a:cubicBezTo>
                  <a:pt x="18405" y="1294"/>
                  <a:pt x="17580" y="165"/>
                  <a:pt x="16317" y="47"/>
                </a:cubicBezTo>
                <a:cubicBezTo>
                  <a:pt x="16032" y="0"/>
                  <a:pt x="15727" y="0"/>
                  <a:pt x="15374" y="0"/>
                </a:cubicBezTo>
                <a:cubicBezTo>
                  <a:pt x="15088" y="0"/>
                  <a:pt x="14817" y="24"/>
                  <a:pt x="14532" y="24"/>
                </a:cubicBezTo>
                <a:cubicBezTo>
                  <a:pt x="13571" y="47"/>
                  <a:pt x="12577" y="71"/>
                  <a:pt x="11600" y="118"/>
                </a:cubicBezTo>
                <a:lnTo>
                  <a:pt x="11246" y="142"/>
                </a:lnTo>
                <a:cubicBezTo>
                  <a:pt x="9695" y="236"/>
                  <a:pt x="8096" y="307"/>
                  <a:pt x="6528" y="494"/>
                </a:cubicBezTo>
                <a:cubicBezTo>
                  <a:pt x="4912" y="659"/>
                  <a:pt x="3681" y="1670"/>
                  <a:pt x="2924" y="3434"/>
                </a:cubicBezTo>
                <a:cubicBezTo>
                  <a:pt x="2014" y="5553"/>
                  <a:pt x="1121" y="7693"/>
                  <a:pt x="381" y="9480"/>
                </a:cubicBezTo>
                <a:cubicBezTo>
                  <a:pt x="228" y="9809"/>
                  <a:pt x="146" y="10210"/>
                  <a:pt x="95" y="10586"/>
                </a:cubicBezTo>
                <a:cubicBezTo>
                  <a:pt x="-125" y="12728"/>
                  <a:pt x="78" y="14868"/>
                  <a:pt x="281" y="16940"/>
                </a:cubicBezTo>
                <a:cubicBezTo>
                  <a:pt x="315" y="17291"/>
                  <a:pt x="349" y="17670"/>
                  <a:pt x="383" y="18045"/>
                </a:cubicBezTo>
                <a:cubicBezTo>
                  <a:pt x="484" y="19245"/>
                  <a:pt x="1024" y="20140"/>
                  <a:pt x="1933" y="20657"/>
                </a:cubicBezTo>
                <a:cubicBezTo>
                  <a:pt x="1984" y="20705"/>
                  <a:pt x="2035" y="20705"/>
                  <a:pt x="2103" y="20728"/>
                </a:cubicBezTo>
                <a:cubicBezTo>
                  <a:pt x="2137" y="20752"/>
                  <a:pt x="2187" y="20775"/>
                  <a:pt x="2221" y="20775"/>
                </a:cubicBezTo>
                <a:cubicBezTo>
                  <a:pt x="3215" y="21293"/>
                  <a:pt x="4275" y="21364"/>
                  <a:pt x="5202" y="21411"/>
                </a:cubicBezTo>
                <a:cubicBezTo>
                  <a:pt x="6617" y="21482"/>
                  <a:pt x="8050" y="21505"/>
                  <a:pt x="9313" y="21553"/>
                </a:cubicBezTo>
                <a:cubicBezTo>
                  <a:pt x="9835" y="21576"/>
                  <a:pt x="10307" y="21576"/>
                  <a:pt x="10779" y="21600"/>
                </a:cubicBezTo>
                <a:lnTo>
                  <a:pt x="10779" y="21600"/>
                </a:lnTo>
                <a:cubicBezTo>
                  <a:pt x="11352" y="21576"/>
                  <a:pt x="11891" y="21553"/>
                  <a:pt x="12395" y="21553"/>
                </a:cubicBezTo>
                <a:cubicBezTo>
                  <a:pt x="13590" y="21505"/>
                  <a:pt x="14703" y="21482"/>
                  <a:pt x="15797" y="21435"/>
                </a:cubicBezTo>
                <a:cubicBezTo>
                  <a:pt x="16537" y="21411"/>
                  <a:pt x="17280" y="21316"/>
                  <a:pt x="18003" y="21174"/>
                </a:cubicBezTo>
                <a:cubicBezTo>
                  <a:pt x="18661" y="21033"/>
                  <a:pt x="19486" y="20752"/>
                  <a:pt x="20091" y="19785"/>
                </a:cubicBezTo>
                <a:cubicBezTo>
                  <a:pt x="20716" y="18822"/>
                  <a:pt x="21035" y="17903"/>
                  <a:pt x="21137" y="16916"/>
                </a:cubicBezTo>
                <a:cubicBezTo>
                  <a:pt x="21170" y="16679"/>
                  <a:pt x="21170" y="16493"/>
                  <a:pt x="21204" y="16257"/>
                </a:cubicBezTo>
                <a:cubicBezTo>
                  <a:pt x="21272" y="15645"/>
                  <a:pt x="21340" y="15057"/>
                  <a:pt x="21357" y="14422"/>
                </a:cubicBezTo>
                <a:cubicBezTo>
                  <a:pt x="21390" y="13786"/>
                  <a:pt x="21390" y="13175"/>
                  <a:pt x="21390" y="12539"/>
                </a:cubicBezTo>
                <a:cubicBezTo>
                  <a:pt x="21390" y="11809"/>
                  <a:pt x="21407" y="11032"/>
                  <a:pt x="21441" y="10281"/>
                </a:cubicBezTo>
                <a:cubicBezTo>
                  <a:pt x="21475" y="9551"/>
                  <a:pt x="21323" y="8963"/>
                  <a:pt x="21139" y="8422"/>
                </a:cubicBezTo>
                <a:cubicBezTo>
                  <a:pt x="21037" y="8024"/>
                  <a:pt x="20919" y="7598"/>
                  <a:pt x="20802" y="7152"/>
                </a:cubicBezTo>
                <a:close/>
                <a:moveTo>
                  <a:pt x="17917" y="3434"/>
                </a:moveTo>
                <a:cubicBezTo>
                  <a:pt x="18069" y="3694"/>
                  <a:pt x="18202" y="3951"/>
                  <a:pt x="18321" y="4259"/>
                </a:cubicBezTo>
                <a:cubicBezTo>
                  <a:pt x="18843" y="5411"/>
                  <a:pt x="19180" y="6682"/>
                  <a:pt x="19533" y="7976"/>
                </a:cubicBezTo>
                <a:cubicBezTo>
                  <a:pt x="19634" y="8375"/>
                  <a:pt x="19753" y="8777"/>
                  <a:pt x="19869" y="9176"/>
                </a:cubicBezTo>
                <a:cubicBezTo>
                  <a:pt x="19819" y="9176"/>
                  <a:pt x="19751" y="9200"/>
                  <a:pt x="19700" y="9200"/>
                </a:cubicBezTo>
                <a:cubicBezTo>
                  <a:pt x="19497" y="9223"/>
                  <a:pt x="19330" y="9247"/>
                  <a:pt x="19127" y="9247"/>
                </a:cubicBezTo>
                <a:cubicBezTo>
                  <a:pt x="18268" y="9294"/>
                  <a:pt x="17392" y="9342"/>
                  <a:pt x="16550" y="9389"/>
                </a:cubicBezTo>
                <a:cubicBezTo>
                  <a:pt x="15657" y="9436"/>
                  <a:pt x="14764" y="9483"/>
                  <a:pt x="13889" y="9531"/>
                </a:cubicBezTo>
                <a:cubicBezTo>
                  <a:pt x="13199" y="9578"/>
                  <a:pt x="13013" y="9791"/>
                  <a:pt x="12860" y="10731"/>
                </a:cubicBezTo>
                <a:cubicBezTo>
                  <a:pt x="12810" y="11059"/>
                  <a:pt x="12759" y="11366"/>
                  <a:pt x="12691" y="11694"/>
                </a:cubicBezTo>
                <a:lnTo>
                  <a:pt x="12657" y="11836"/>
                </a:lnTo>
                <a:cubicBezTo>
                  <a:pt x="12539" y="12542"/>
                  <a:pt x="12219" y="12988"/>
                  <a:pt x="11731" y="13225"/>
                </a:cubicBezTo>
                <a:cubicBezTo>
                  <a:pt x="10719" y="13695"/>
                  <a:pt x="9742" y="13532"/>
                  <a:pt x="8750" y="12684"/>
                </a:cubicBezTo>
                <a:cubicBezTo>
                  <a:pt x="8143" y="12167"/>
                  <a:pt x="7772" y="11484"/>
                  <a:pt x="7620" y="10612"/>
                </a:cubicBezTo>
                <a:cubicBezTo>
                  <a:pt x="7502" y="9811"/>
                  <a:pt x="7318" y="9602"/>
                  <a:pt x="6761" y="9602"/>
                </a:cubicBezTo>
                <a:lnTo>
                  <a:pt x="6660" y="9602"/>
                </a:lnTo>
                <a:lnTo>
                  <a:pt x="1673" y="9838"/>
                </a:lnTo>
                <a:lnTo>
                  <a:pt x="1976" y="9132"/>
                </a:lnTo>
                <a:cubicBezTo>
                  <a:pt x="2162" y="8709"/>
                  <a:pt x="2346" y="8260"/>
                  <a:pt x="2532" y="7814"/>
                </a:cubicBezTo>
                <a:cubicBezTo>
                  <a:pt x="2953" y="6827"/>
                  <a:pt x="3374" y="5813"/>
                  <a:pt x="3795" y="4802"/>
                </a:cubicBezTo>
                <a:cubicBezTo>
                  <a:pt x="4385" y="3366"/>
                  <a:pt x="5312" y="2521"/>
                  <a:pt x="6558" y="2308"/>
                </a:cubicBezTo>
                <a:cubicBezTo>
                  <a:pt x="7182" y="2190"/>
                  <a:pt x="7736" y="2119"/>
                  <a:pt x="8293" y="2072"/>
                </a:cubicBezTo>
                <a:cubicBezTo>
                  <a:pt x="9321" y="2024"/>
                  <a:pt x="10381" y="2001"/>
                  <a:pt x="11392" y="1953"/>
                </a:cubicBezTo>
                <a:cubicBezTo>
                  <a:pt x="12807" y="1906"/>
                  <a:pt x="14274" y="1859"/>
                  <a:pt x="15721" y="1788"/>
                </a:cubicBezTo>
                <a:cubicBezTo>
                  <a:pt x="16546" y="1741"/>
                  <a:pt x="17204" y="2211"/>
                  <a:pt x="17910" y="3434"/>
                </a:cubicBezTo>
                <a:close/>
                <a:moveTo>
                  <a:pt x="6732" y="12542"/>
                </a:moveTo>
                <a:cubicBezTo>
                  <a:pt x="6901" y="13178"/>
                  <a:pt x="7220" y="13671"/>
                  <a:pt x="7641" y="14026"/>
                </a:cubicBezTo>
                <a:cubicBezTo>
                  <a:pt x="9006" y="15107"/>
                  <a:pt x="10421" y="15438"/>
                  <a:pt x="11820" y="15036"/>
                </a:cubicBezTo>
                <a:cubicBezTo>
                  <a:pt x="13032" y="14685"/>
                  <a:pt x="13891" y="13319"/>
                  <a:pt x="14111" y="11390"/>
                </a:cubicBezTo>
                <a:cubicBezTo>
                  <a:pt x="14111" y="11319"/>
                  <a:pt x="14128" y="11248"/>
                  <a:pt x="14128" y="11153"/>
                </a:cubicBezTo>
                <a:lnTo>
                  <a:pt x="14128" y="11106"/>
                </a:lnTo>
                <a:cubicBezTo>
                  <a:pt x="16032" y="10940"/>
                  <a:pt x="17967" y="10869"/>
                  <a:pt x="19854" y="10822"/>
                </a:cubicBezTo>
                <a:lnTo>
                  <a:pt x="20041" y="10822"/>
                </a:lnTo>
                <a:cubicBezTo>
                  <a:pt x="20058" y="10869"/>
                  <a:pt x="20058" y="10893"/>
                  <a:pt x="20058" y="10940"/>
                </a:cubicBezTo>
                <a:lnTo>
                  <a:pt x="20058" y="11082"/>
                </a:lnTo>
                <a:cubicBezTo>
                  <a:pt x="20058" y="12870"/>
                  <a:pt x="20058" y="14729"/>
                  <a:pt x="19871" y="16517"/>
                </a:cubicBezTo>
                <a:cubicBezTo>
                  <a:pt x="19787" y="17341"/>
                  <a:pt x="19518" y="18116"/>
                  <a:pt x="19114" y="18727"/>
                </a:cubicBezTo>
                <a:cubicBezTo>
                  <a:pt x="18744" y="19268"/>
                  <a:pt x="18221" y="19576"/>
                  <a:pt x="17498" y="19647"/>
                </a:cubicBezTo>
                <a:cubicBezTo>
                  <a:pt x="16184" y="19788"/>
                  <a:pt x="14667" y="19907"/>
                  <a:pt x="13201" y="19930"/>
                </a:cubicBezTo>
                <a:cubicBezTo>
                  <a:pt x="10590" y="19978"/>
                  <a:pt x="7912" y="19954"/>
                  <a:pt x="5251" y="19883"/>
                </a:cubicBezTo>
                <a:cubicBezTo>
                  <a:pt x="4459" y="19859"/>
                  <a:pt x="3533" y="19788"/>
                  <a:pt x="2623" y="19342"/>
                </a:cubicBezTo>
                <a:cubicBezTo>
                  <a:pt x="1883" y="18991"/>
                  <a:pt x="1544" y="18399"/>
                  <a:pt x="1527" y="17412"/>
                </a:cubicBezTo>
                <a:cubicBezTo>
                  <a:pt x="1510" y="17013"/>
                  <a:pt x="1493" y="16588"/>
                  <a:pt x="1476" y="16213"/>
                </a:cubicBezTo>
                <a:cubicBezTo>
                  <a:pt x="1460" y="15976"/>
                  <a:pt x="1443" y="15719"/>
                  <a:pt x="1443" y="15483"/>
                </a:cubicBezTo>
                <a:cubicBezTo>
                  <a:pt x="1392" y="14283"/>
                  <a:pt x="1341" y="13130"/>
                  <a:pt x="1307" y="12046"/>
                </a:cubicBezTo>
                <a:lnTo>
                  <a:pt x="1307" y="11434"/>
                </a:lnTo>
                <a:lnTo>
                  <a:pt x="6395" y="11174"/>
                </a:lnTo>
                <a:cubicBezTo>
                  <a:pt x="6429" y="11316"/>
                  <a:pt x="6463" y="11434"/>
                  <a:pt x="6497" y="11573"/>
                </a:cubicBezTo>
                <a:cubicBezTo>
                  <a:pt x="6564" y="11904"/>
                  <a:pt x="6649" y="12208"/>
                  <a:pt x="6732" y="12539"/>
                </a:cubicBezTo>
                <a:lnTo>
                  <a:pt x="6732" y="1253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5" name="Google Shape;2355;p41"/>
          <p:cNvSpPr/>
          <p:nvPr/>
        </p:nvSpPr>
        <p:spPr>
          <a:xfrm>
            <a:off x="4118041" y="1987700"/>
            <a:ext cx="204622" cy="188307"/>
          </a:xfrm>
          <a:custGeom>
            <a:rect b="b" l="l" r="r" t="t"/>
            <a:pathLst>
              <a:path extrusionOk="0" h="21170" w="21155">
                <a:moveTo>
                  <a:pt x="10610" y="21139"/>
                </a:moveTo>
                <a:cubicBezTo>
                  <a:pt x="8874" y="21253"/>
                  <a:pt x="7787" y="21025"/>
                  <a:pt x="6051" y="20956"/>
                </a:cubicBezTo>
                <a:cubicBezTo>
                  <a:pt x="5718" y="20910"/>
                  <a:pt x="5403" y="20773"/>
                  <a:pt x="5153" y="20548"/>
                </a:cubicBezTo>
                <a:cubicBezTo>
                  <a:pt x="3250" y="18523"/>
                  <a:pt x="1787" y="16114"/>
                  <a:pt x="325" y="13727"/>
                </a:cubicBezTo>
                <a:cubicBezTo>
                  <a:pt x="-219" y="12839"/>
                  <a:pt x="-72" y="12113"/>
                  <a:pt x="700" y="11431"/>
                </a:cubicBezTo>
                <a:cubicBezTo>
                  <a:pt x="3835" y="8567"/>
                  <a:pt x="8793" y="3882"/>
                  <a:pt x="11991" y="995"/>
                </a:cubicBezTo>
                <a:cubicBezTo>
                  <a:pt x="12054" y="949"/>
                  <a:pt x="12159" y="858"/>
                  <a:pt x="12243" y="789"/>
                </a:cubicBezTo>
                <a:cubicBezTo>
                  <a:pt x="13706" y="-347"/>
                  <a:pt x="14147" y="-301"/>
                  <a:pt x="15192" y="1221"/>
                </a:cubicBezTo>
                <a:cubicBezTo>
                  <a:pt x="16195" y="2654"/>
                  <a:pt x="17138" y="4153"/>
                  <a:pt x="18141" y="5632"/>
                </a:cubicBezTo>
                <a:cubicBezTo>
                  <a:pt x="18831" y="6631"/>
                  <a:pt x="19543" y="7611"/>
                  <a:pt x="20252" y="8587"/>
                </a:cubicBezTo>
                <a:cubicBezTo>
                  <a:pt x="20420" y="8816"/>
                  <a:pt x="20606" y="8995"/>
                  <a:pt x="20732" y="9247"/>
                </a:cubicBezTo>
                <a:cubicBezTo>
                  <a:pt x="21381" y="10337"/>
                  <a:pt x="21297" y="11088"/>
                  <a:pt x="20378" y="11953"/>
                </a:cubicBezTo>
                <a:cubicBezTo>
                  <a:pt x="18558" y="13681"/>
                  <a:pt x="14921" y="17250"/>
                  <a:pt x="13081" y="18957"/>
                </a:cubicBezTo>
                <a:cubicBezTo>
                  <a:pt x="12829" y="19140"/>
                  <a:pt x="11198" y="21096"/>
                  <a:pt x="10613" y="21139"/>
                </a:cubicBezTo>
                <a:close/>
                <a:moveTo>
                  <a:pt x="19015" y="10954"/>
                </a:moveTo>
                <a:cubicBezTo>
                  <a:pt x="17195" y="7793"/>
                  <a:pt x="15189" y="4792"/>
                  <a:pt x="13412" y="1723"/>
                </a:cubicBezTo>
                <a:cubicBezTo>
                  <a:pt x="11466" y="3405"/>
                  <a:pt x="8060" y="6863"/>
                  <a:pt x="6199" y="8453"/>
                </a:cubicBezTo>
                <a:lnTo>
                  <a:pt x="13244" y="16570"/>
                </a:lnTo>
                <a:cubicBezTo>
                  <a:pt x="14604" y="15251"/>
                  <a:pt x="17718" y="12159"/>
                  <a:pt x="19015" y="10954"/>
                </a:cubicBezTo>
                <a:close/>
                <a:moveTo>
                  <a:pt x="11634" y="18138"/>
                </a:moveTo>
                <a:cubicBezTo>
                  <a:pt x="9376" y="15343"/>
                  <a:pt x="7514" y="12159"/>
                  <a:pt x="4985" y="9566"/>
                </a:cubicBezTo>
                <a:lnTo>
                  <a:pt x="1640" y="12750"/>
                </a:lnTo>
                <a:cubicBezTo>
                  <a:pt x="2748" y="14523"/>
                  <a:pt x="3730" y="16251"/>
                  <a:pt x="4880" y="17844"/>
                </a:cubicBezTo>
                <a:cubicBezTo>
                  <a:pt x="6553" y="20094"/>
                  <a:pt x="5736" y="19594"/>
                  <a:pt x="8415" y="19845"/>
                </a:cubicBezTo>
                <a:cubicBezTo>
                  <a:pt x="9147" y="19914"/>
                  <a:pt x="10318" y="19731"/>
                  <a:pt x="10318" y="19731"/>
                </a:cubicBezTo>
                <a:cubicBezTo>
                  <a:pt x="10318" y="19731"/>
                  <a:pt x="11258" y="18889"/>
                  <a:pt x="11637" y="181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6" name="Google Shape;2356;p41"/>
          <p:cNvSpPr/>
          <p:nvPr/>
        </p:nvSpPr>
        <p:spPr>
          <a:xfrm>
            <a:off x="1211539" y="2365577"/>
            <a:ext cx="168649" cy="159452"/>
          </a:xfrm>
          <a:custGeom>
            <a:rect b="b" l="l" r="r" t="t"/>
            <a:pathLst>
              <a:path extrusionOk="0" h="21584" w="21443">
                <a:moveTo>
                  <a:pt x="20906" y="9046"/>
                </a:moveTo>
                <a:cubicBezTo>
                  <a:pt x="20828" y="8991"/>
                  <a:pt x="20751" y="8909"/>
                  <a:pt x="20647" y="8854"/>
                </a:cubicBezTo>
                <a:cubicBezTo>
                  <a:pt x="20622" y="8826"/>
                  <a:pt x="20596" y="8799"/>
                  <a:pt x="20570" y="8799"/>
                </a:cubicBezTo>
                <a:cubicBezTo>
                  <a:pt x="17150" y="6306"/>
                  <a:pt x="14218" y="3872"/>
                  <a:pt x="11699" y="1380"/>
                </a:cubicBezTo>
                <a:cubicBezTo>
                  <a:pt x="11363" y="1050"/>
                  <a:pt x="11005" y="696"/>
                  <a:pt x="10517" y="259"/>
                </a:cubicBezTo>
                <a:cubicBezTo>
                  <a:pt x="10233" y="-16"/>
                  <a:pt x="9978" y="-16"/>
                  <a:pt x="9823" y="12"/>
                </a:cubicBezTo>
                <a:cubicBezTo>
                  <a:pt x="9668" y="67"/>
                  <a:pt x="9465" y="177"/>
                  <a:pt x="9336" y="503"/>
                </a:cubicBezTo>
                <a:cubicBezTo>
                  <a:pt x="9284" y="668"/>
                  <a:pt x="9232" y="885"/>
                  <a:pt x="9232" y="1077"/>
                </a:cubicBezTo>
                <a:lnTo>
                  <a:pt x="9232" y="1435"/>
                </a:lnTo>
                <a:cubicBezTo>
                  <a:pt x="9232" y="1490"/>
                  <a:pt x="9258" y="1572"/>
                  <a:pt x="9232" y="1600"/>
                </a:cubicBezTo>
                <a:cubicBezTo>
                  <a:pt x="9103" y="3487"/>
                  <a:pt x="8974" y="5378"/>
                  <a:pt x="8848" y="7238"/>
                </a:cubicBezTo>
                <a:cubicBezTo>
                  <a:pt x="8848" y="7320"/>
                  <a:pt x="8822" y="7430"/>
                  <a:pt x="8796" y="7513"/>
                </a:cubicBezTo>
                <a:lnTo>
                  <a:pt x="8770" y="7485"/>
                </a:lnTo>
                <a:cubicBezTo>
                  <a:pt x="8641" y="7348"/>
                  <a:pt x="8538" y="7210"/>
                  <a:pt x="8435" y="7104"/>
                </a:cubicBezTo>
                <a:cubicBezTo>
                  <a:pt x="6481" y="5134"/>
                  <a:pt x="4501" y="3133"/>
                  <a:pt x="2522" y="1136"/>
                </a:cubicBezTo>
                <a:cubicBezTo>
                  <a:pt x="2138" y="754"/>
                  <a:pt x="1621" y="507"/>
                  <a:pt x="1108" y="452"/>
                </a:cubicBezTo>
                <a:cubicBezTo>
                  <a:pt x="749" y="424"/>
                  <a:pt x="491" y="424"/>
                  <a:pt x="310" y="617"/>
                </a:cubicBezTo>
                <a:cubicBezTo>
                  <a:pt x="155" y="754"/>
                  <a:pt x="77" y="974"/>
                  <a:pt x="52" y="1356"/>
                </a:cubicBezTo>
                <a:cubicBezTo>
                  <a:pt x="0" y="1985"/>
                  <a:pt x="0" y="2669"/>
                  <a:pt x="0" y="3326"/>
                </a:cubicBezTo>
                <a:cubicBezTo>
                  <a:pt x="77" y="7021"/>
                  <a:pt x="207" y="11401"/>
                  <a:pt x="643" y="15781"/>
                </a:cubicBezTo>
                <a:cubicBezTo>
                  <a:pt x="823" y="17696"/>
                  <a:pt x="1182" y="19174"/>
                  <a:pt x="1747" y="20518"/>
                </a:cubicBezTo>
                <a:cubicBezTo>
                  <a:pt x="1799" y="20656"/>
                  <a:pt x="1824" y="20793"/>
                  <a:pt x="1824" y="20900"/>
                </a:cubicBezTo>
                <a:cubicBezTo>
                  <a:pt x="1824" y="21120"/>
                  <a:pt x="1824" y="21419"/>
                  <a:pt x="2031" y="21529"/>
                </a:cubicBezTo>
                <a:cubicBezTo>
                  <a:pt x="2083" y="21556"/>
                  <a:pt x="2160" y="21584"/>
                  <a:pt x="2186" y="21584"/>
                </a:cubicBezTo>
                <a:cubicBezTo>
                  <a:pt x="2341" y="21556"/>
                  <a:pt x="2470" y="21529"/>
                  <a:pt x="2596" y="21419"/>
                </a:cubicBezTo>
                <a:lnTo>
                  <a:pt x="2725" y="21336"/>
                </a:lnTo>
                <a:cubicBezTo>
                  <a:pt x="3342" y="20979"/>
                  <a:pt x="3933" y="20570"/>
                  <a:pt x="4498" y="20078"/>
                </a:cubicBezTo>
                <a:cubicBezTo>
                  <a:pt x="6323" y="18435"/>
                  <a:pt x="7634" y="17039"/>
                  <a:pt x="8741" y="15616"/>
                </a:cubicBezTo>
                <a:cubicBezTo>
                  <a:pt x="8793" y="15561"/>
                  <a:pt x="8871" y="15451"/>
                  <a:pt x="8948" y="15368"/>
                </a:cubicBezTo>
                <a:cubicBezTo>
                  <a:pt x="8974" y="15506"/>
                  <a:pt x="8974" y="15616"/>
                  <a:pt x="9000" y="15726"/>
                </a:cubicBezTo>
                <a:cubicBezTo>
                  <a:pt x="9051" y="16218"/>
                  <a:pt x="9129" y="16685"/>
                  <a:pt x="9155" y="17177"/>
                </a:cubicBezTo>
                <a:cubicBezTo>
                  <a:pt x="9232" y="17806"/>
                  <a:pt x="9310" y="18462"/>
                  <a:pt x="9387" y="19092"/>
                </a:cubicBezTo>
                <a:cubicBezTo>
                  <a:pt x="9413" y="19312"/>
                  <a:pt x="9439" y="19638"/>
                  <a:pt x="9849" y="19693"/>
                </a:cubicBezTo>
                <a:lnTo>
                  <a:pt x="9901" y="19693"/>
                </a:lnTo>
                <a:cubicBezTo>
                  <a:pt x="9927" y="19693"/>
                  <a:pt x="9952" y="19666"/>
                  <a:pt x="9952" y="19666"/>
                </a:cubicBezTo>
                <a:cubicBezTo>
                  <a:pt x="9978" y="19638"/>
                  <a:pt x="10004" y="19638"/>
                  <a:pt x="10004" y="19611"/>
                </a:cubicBezTo>
                <a:cubicBezTo>
                  <a:pt x="10107" y="19556"/>
                  <a:pt x="10159" y="19473"/>
                  <a:pt x="10211" y="19363"/>
                </a:cubicBezTo>
                <a:cubicBezTo>
                  <a:pt x="10314" y="18927"/>
                  <a:pt x="10647" y="18762"/>
                  <a:pt x="11034" y="18542"/>
                </a:cubicBezTo>
                <a:lnTo>
                  <a:pt x="11086" y="18514"/>
                </a:lnTo>
                <a:cubicBezTo>
                  <a:pt x="13966" y="17063"/>
                  <a:pt x="16717" y="15227"/>
                  <a:pt x="19469" y="12848"/>
                </a:cubicBezTo>
                <a:cubicBezTo>
                  <a:pt x="19905" y="12467"/>
                  <a:pt x="20318" y="12082"/>
                  <a:pt x="20676" y="11673"/>
                </a:cubicBezTo>
                <a:cubicBezTo>
                  <a:pt x="20909" y="11398"/>
                  <a:pt x="21087" y="11126"/>
                  <a:pt x="21242" y="10796"/>
                </a:cubicBezTo>
                <a:cubicBezTo>
                  <a:pt x="21600" y="10249"/>
                  <a:pt x="21474" y="9565"/>
                  <a:pt x="20906" y="9043"/>
                </a:cubicBezTo>
                <a:close/>
                <a:moveTo>
                  <a:pt x="18539" y="10088"/>
                </a:moveTo>
                <a:lnTo>
                  <a:pt x="18539" y="10088"/>
                </a:lnTo>
                <a:cubicBezTo>
                  <a:pt x="18410" y="10170"/>
                  <a:pt x="18306" y="10253"/>
                  <a:pt x="18203" y="10335"/>
                </a:cubicBezTo>
                <a:cubicBezTo>
                  <a:pt x="17819" y="10665"/>
                  <a:pt x="17405" y="10964"/>
                  <a:pt x="16995" y="11295"/>
                </a:cubicBezTo>
                <a:cubicBezTo>
                  <a:pt x="16301" y="11869"/>
                  <a:pt x="15555" y="12470"/>
                  <a:pt x="14809" y="13048"/>
                </a:cubicBezTo>
                <a:cubicBezTo>
                  <a:pt x="13498" y="14062"/>
                  <a:pt x="12316" y="15183"/>
                  <a:pt x="11183" y="16413"/>
                </a:cubicBezTo>
                <a:cubicBezTo>
                  <a:pt x="11105" y="16496"/>
                  <a:pt x="11002" y="16578"/>
                  <a:pt x="10924" y="16689"/>
                </a:cubicBezTo>
                <a:lnTo>
                  <a:pt x="10769" y="3274"/>
                </a:lnTo>
                <a:cubicBezTo>
                  <a:pt x="13136" y="5849"/>
                  <a:pt x="15707" y="8118"/>
                  <a:pt x="18536" y="10091"/>
                </a:cubicBezTo>
                <a:close/>
                <a:moveTo>
                  <a:pt x="7740" y="13894"/>
                </a:moveTo>
                <a:cubicBezTo>
                  <a:pt x="7020" y="14743"/>
                  <a:pt x="6248" y="15564"/>
                  <a:pt x="5503" y="16386"/>
                </a:cubicBezTo>
                <a:lnTo>
                  <a:pt x="5270" y="16633"/>
                </a:lnTo>
                <a:cubicBezTo>
                  <a:pt x="4679" y="17290"/>
                  <a:pt x="4062" y="17947"/>
                  <a:pt x="3446" y="18603"/>
                </a:cubicBezTo>
                <a:cubicBezTo>
                  <a:pt x="3265" y="18796"/>
                  <a:pt x="3061" y="19012"/>
                  <a:pt x="2880" y="19233"/>
                </a:cubicBezTo>
                <a:cubicBezTo>
                  <a:pt x="2725" y="14196"/>
                  <a:pt x="2419" y="9050"/>
                  <a:pt x="1979" y="3573"/>
                </a:cubicBezTo>
                <a:lnTo>
                  <a:pt x="2212" y="3821"/>
                </a:lnTo>
                <a:cubicBezTo>
                  <a:pt x="2622" y="4257"/>
                  <a:pt x="3035" y="4670"/>
                  <a:pt x="3446" y="5106"/>
                </a:cubicBezTo>
                <a:cubicBezTo>
                  <a:pt x="4498" y="6203"/>
                  <a:pt x="5606" y="7324"/>
                  <a:pt x="6659" y="8420"/>
                </a:cubicBezTo>
                <a:cubicBezTo>
                  <a:pt x="7146" y="8912"/>
                  <a:pt x="7689" y="9352"/>
                  <a:pt x="8254" y="9761"/>
                </a:cubicBezTo>
                <a:lnTo>
                  <a:pt x="8512" y="9954"/>
                </a:lnTo>
                <a:cubicBezTo>
                  <a:pt x="8615" y="10009"/>
                  <a:pt x="8693" y="10119"/>
                  <a:pt x="8745" y="10229"/>
                </a:cubicBezTo>
                <a:cubicBezTo>
                  <a:pt x="8796" y="10339"/>
                  <a:pt x="8822" y="10449"/>
                  <a:pt x="8822" y="10586"/>
                </a:cubicBezTo>
                <a:lnTo>
                  <a:pt x="8822" y="10641"/>
                </a:lnTo>
                <a:cubicBezTo>
                  <a:pt x="8943" y="11881"/>
                  <a:pt x="8583" y="12968"/>
                  <a:pt x="7744" y="13900"/>
                </a:cubicBezTo>
                <a:lnTo>
                  <a:pt x="7744" y="139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7" name="Google Shape;2357;p41"/>
          <p:cNvSpPr/>
          <p:nvPr/>
        </p:nvSpPr>
        <p:spPr>
          <a:xfrm>
            <a:off x="1561982" y="2365694"/>
            <a:ext cx="169269" cy="160142"/>
          </a:xfrm>
          <a:custGeom>
            <a:rect b="b" l="l" r="r" t="t"/>
            <a:pathLst>
              <a:path extrusionOk="0" h="21568" w="21440">
                <a:moveTo>
                  <a:pt x="21220" y="652"/>
                </a:moveTo>
                <a:cubicBezTo>
                  <a:pt x="21040" y="488"/>
                  <a:pt x="20760" y="488"/>
                  <a:pt x="20426" y="488"/>
                </a:cubicBezTo>
                <a:cubicBezTo>
                  <a:pt x="19888" y="543"/>
                  <a:pt x="19377" y="762"/>
                  <a:pt x="18991" y="1169"/>
                </a:cubicBezTo>
                <a:cubicBezTo>
                  <a:pt x="17019" y="3128"/>
                  <a:pt x="15046" y="5119"/>
                  <a:pt x="13074" y="7106"/>
                </a:cubicBezTo>
                <a:cubicBezTo>
                  <a:pt x="12971" y="7216"/>
                  <a:pt x="12868" y="7353"/>
                  <a:pt x="12740" y="7486"/>
                </a:cubicBezTo>
                <a:cubicBezTo>
                  <a:pt x="12740" y="7486"/>
                  <a:pt x="12714" y="7486"/>
                  <a:pt x="12714" y="7513"/>
                </a:cubicBezTo>
                <a:cubicBezTo>
                  <a:pt x="12688" y="7431"/>
                  <a:pt x="12663" y="7349"/>
                  <a:pt x="12663" y="7240"/>
                </a:cubicBezTo>
                <a:cubicBezTo>
                  <a:pt x="12508" y="5389"/>
                  <a:pt x="12405" y="3508"/>
                  <a:pt x="12254" y="1630"/>
                </a:cubicBezTo>
                <a:lnTo>
                  <a:pt x="12254" y="1439"/>
                </a:lnTo>
                <a:cubicBezTo>
                  <a:pt x="12254" y="1357"/>
                  <a:pt x="12280" y="1275"/>
                  <a:pt x="12254" y="1193"/>
                </a:cubicBezTo>
                <a:lnTo>
                  <a:pt x="12254" y="1083"/>
                </a:lnTo>
                <a:cubicBezTo>
                  <a:pt x="12254" y="892"/>
                  <a:pt x="12202" y="703"/>
                  <a:pt x="12151" y="512"/>
                </a:cubicBezTo>
                <a:cubicBezTo>
                  <a:pt x="11997" y="156"/>
                  <a:pt x="11794" y="23"/>
                  <a:pt x="11665" y="23"/>
                </a:cubicBezTo>
                <a:cubicBezTo>
                  <a:pt x="11511" y="-32"/>
                  <a:pt x="11282" y="-5"/>
                  <a:pt x="10973" y="269"/>
                </a:cubicBezTo>
                <a:cubicBezTo>
                  <a:pt x="10513" y="676"/>
                  <a:pt x="10127" y="1032"/>
                  <a:pt x="9770" y="1384"/>
                </a:cubicBezTo>
                <a:cubicBezTo>
                  <a:pt x="7235" y="3891"/>
                  <a:pt x="4340" y="6286"/>
                  <a:pt x="907" y="8765"/>
                </a:cubicBezTo>
                <a:lnTo>
                  <a:pt x="830" y="8820"/>
                </a:lnTo>
                <a:cubicBezTo>
                  <a:pt x="753" y="8875"/>
                  <a:pt x="650" y="8957"/>
                  <a:pt x="572" y="9012"/>
                </a:cubicBezTo>
                <a:cubicBezTo>
                  <a:pt x="9" y="9501"/>
                  <a:pt x="-145" y="10181"/>
                  <a:pt x="138" y="10862"/>
                </a:cubicBezTo>
                <a:cubicBezTo>
                  <a:pt x="293" y="11190"/>
                  <a:pt x="473" y="11461"/>
                  <a:pt x="701" y="11734"/>
                </a:cubicBezTo>
                <a:cubicBezTo>
                  <a:pt x="1084" y="12141"/>
                  <a:pt x="1496" y="12552"/>
                  <a:pt x="1904" y="12904"/>
                </a:cubicBezTo>
                <a:cubicBezTo>
                  <a:pt x="4671" y="15274"/>
                  <a:pt x="7412" y="17098"/>
                  <a:pt x="10308" y="18541"/>
                </a:cubicBezTo>
                <a:lnTo>
                  <a:pt x="10359" y="18568"/>
                </a:lnTo>
                <a:cubicBezTo>
                  <a:pt x="10742" y="18760"/>
                  <a:pt x="11076" y="18924"/>
                  <a:pt x="11179" y="19386"/>
                </a:cubicBezTo>
                <a:cubicBezTo>
                  <a:pt x="11231" y="19495"/>
                  <a:pt x="11308" y="19577"/>
                  <a:pt x="11385" y="19632"/>
                </a:cubicBezTo>
                <a:cubicBezTo>
                  <a:pt x="11411" y="19659"/>
                  <a:pt x="11437" y="19659"/>
                  <a:pt x="11437" y="19687"/>
                </a:cubicBezTo>
                <a:cubicBezTo>
                  <a:pt x="11463" y="19714"/>
                  <a:pt x="11488" y="19714"/>
                  <a:pt x="11488" y="19714"/>
                </a:cubicBezTo>
                <a:lnTo>
                  <a:pt x="11540" y="19714"/>
                </a:lnTo>
                <a:cubicBezTo>
                  <a:pt x="11948" y="19659"/>
                  <a:pt x="12000" y="19334"/>
                  <a:pt x="12026" y="19116"/>
                </a:cubicBezTo>
                <a:cubicBezTo>
                  <a:pt x="12103" y="18490"/>
                  <a:pt x="12180" y="17836"/>
                  <a:pt x="12257" y="17183"/>
                </a:cubicBezTo>
                <a:cubicBezTo>
                  <a:pt x="12309" y="16694"/>
                  <a:pt x="12386" y="16229"/>
                  <a:pt x="12412" y="15740"/>
                </a:cubicBezTo>
                <a:cubicBezTo>
                  <a:pt x="12437" y="15630"/>
                  <a:pt x="12437" y="15521"/>
                  <a:pt x="12463" y="15384"/>
                </a:cubicBezTo>
                <a:cubicBezTo>
                  <a:pt x="12540" y="15466"/>
                  <a:pt x="12617" y="15548"/>
                  <a:pt x="12669" y="15630"/>
                </a:cubicBezTo>
                <a:cubicBezTo>
                  <a:pt x="13769" y="17019"/>
                  <a:pt x="15127" y="18435"/>
                  <a:pt x="16922" y="20070"/>
                </a:cubicBezTo>
                <a:cubicBezTo>
                  <a:pt x="17485" y="20559"/>
                  <a:pt x="18074" y="20969"/>
                  <a:pt x="18714" y="21322"/>
                </a:cubicBezTo>
                <a:lnTo>
                  <a:pt x="18843" y="21404"/>
                </a:lnTo>
                <a:cubicBezTo>
                  <a:pt x="18971" y="21486"/>
                  <a:pt x="19100" y="21541"/>
                  <a:pt x="19251" y="21568"/>
                </a:cubicBezTo>
                <a:cubicBezTo>
                  <a:pt x="19303" y="21568"/>
                  <a:pt x="19380" y="21541"/>
                  <a:pt x="19406" y="21513"/>
                </a:cubicBezTo>
                <a:cubicBezTo>
                  <a:pt x="19586" y="21376"/>
                  <a:pt x="19612" y="21106"/>
                  <a:pt x="19612" y="20887"/>
                </a:cubicBezTo>
                <a:cubicBezTo>
                  <a:pt x="19612" y="20751"/>
                  <a:pt x="19637" y="20614"/>
                  <a:pt x="19689" y="20480"/>
                </a:cubicBezTo>
                <a:cubicBezTo>
                  <a:pt x="20252" y="19174"/>
                  <a:pt x="20586" y="17648"/>
                  <a:pt x="20789" y="15767"/>
                </a:cubicBezTo>
                <a:cubicBezTo>
                  <a:pt x="21223" y="11382"/>
                  <a:pt x="21352" y="7052"/>
                  <a:pt x="21429" y="3375"/>
                </a:cubicBezTo>
                <a:cubicBezTo>
                  <a:pt x="21455" y="2721"/>
                  <a:pt x="21429" y="2068"/>
                  <a:pt x="21378" y="1415"/>
                </a:cubicBezTo>
                <a:cubicBezTo>
                  <a:pt x="21429" y="1008"/>
                  <a:pt x="21352" y="789"/>
                  <a:pt x="21223" y="652"/>
                </a:cubicBezTo>
                <a:close/>
                <a:moveTo>
                  <a:pt x="19528" y="3539"/>
                </a:moveTo>
                <a:cubicBezTo>
                  <a:pt x="19094" y="9015"/>
                  <a:pt x="18785" y="14108"/>
                  <a:pt x="18630" y="19119"/>
                </a:cubicBezTo>
                <a:cubicBezTo>
                  <a:pt x="18450" y="18900"/>
                  <a:pt x="18247" y="18712"/>
                  <a:pt x="18067" y="18520"/>
                </a:cubicBezTo>
                <a:cubicBezTo>
                  <a:pt x="17479" y="17894"/>
                  <a:pt x="16838" y="17214"/>
                  <a:pt x="16224" y="16560"/>
                </a:cubicBezTo>
                <a:lnTo>
                  <a:pt x="15992" y="16314"/>
                </a:lnTo>
                <a:cubicBezTo>
                  <a:pt x="15249" y="15497"/>
                  <a:pt x="14480" y="14679"/>
                  <a:pt x="13737" y="13834"/>
                </a:cubicBezTo>
                <a:cubicBezTo>
                  <a:pt x="12918" y="12909"/>
                  <a:pt x="12551" y="11819"/>
                  <a:pt x="12637" y="10564"/>
                </a:cubicBezTo>
                <a:lnTo>
                  <a:pt x="12637" y="10510"/>
                </a:lnTo>
                <a:cubicBezTo>
                  <a:pt x="12637" y="10400"/>
                  <a:pt x="12688" y="10263"/>
                  <a:pt x="12714" y="10154"/>
                </a:cubicBezTo>
                <a:cubicBezTo>
                  <a:pt x="12765" y="10045"/>
                  <a:pt x="12868" y="9962"/>
                  <a:pt x="12946" y="9880"/>
                </a:cubicBezTo>
                <a:lnTo>
                  <a:pt x="13203" y="9689"/>
                </a:lnTo>
                <a:cubicBezTo>
                  <a:pt x="13766" y="9309"/>
                  <a:pt x="14303" y="8844"/>
                  <a:pt x="14818" y="8355"/>
                </a:cubicBezTo>
                <a:cubicBezTo>
                  <a:pt x="15918" y="7264"/>
                  <a:pt x="16996" y="6149"/>
                  <a:pt x="18045" y="5058"/>
                </a:cubicBezTo>
                <a:cubicBezTo>
                  <a:pt x="18453" y="4623"/>
                  <a:pt x="18865" y="4213"/>
                  <a:pt x="19300" y="3778"/>
                </a:cubicBezTo>
                <a:cubicBezTo>
                  <a:pt x="19377" y="3669"/>
                  <a:pt x="19454" y="3587"/>
                  <a:pt x="19531" y="3532"/>
                </a:cubicBezTo>
                <a:close/>
                <a:moveTo>
                  <a:pt x="10665" y="3238"/>
                </a:moveTo>
                <a:lnTo>
                  <a:pt x="10510" y="16584"/>
                </a:lnTo>
                <a:cubicBezTo>
                  <a:pt x="10407" y="16502"/>
                  <a:pt x="10330" y="16420"/>
                  <a:pt x="10253" y="16311"/>
                </a:cubicBezTo>
                <a:cubicBezTo>
                  <a:pt x="9153" y="15086"/>
                  <a:pt x="7895" y="13968"/>
                  <a:pt x="6640" y="12962"/>
                </a:cubicBezTo>
                <a:cubicBezTo>
                  <a:pt x="5897" y="12391"/>
                  <a:pt x="5154" y="11792"/>
                  <a:pt x="4436" y="11218"/>
                </a:cubicBezTo>
                <a:cubicBezTo>
                  <a:pt x="4053" y="10889"/>
                  <a:pt x="3642" y="10592"/>
                  <a:pt x="3233" y="10263"/>
                </a:cubicBezTo>
                <a:cubicBezTo>
                  <a:pt x="3130" y="10181"/>
                  <a:pt x="3027" y="10099"/>
                  <a:pt x="2898" y="10045"/>
                </a:cubicBezTo>
                <a:lnTo>
                  <a:pt x="2873" y="10017"/>
                </a:lnTo>
                <a:cubicBezTo>
                  <a:pt x="5742" y="8057"/>
                  <a:pt x="8355" y="5796"/>
                  <a:pt x="10661" y="32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8" name="Google Shape;2358;p41"/>
          <p:cNvSpPr/>
          <p:nvPr/>
        </p:nvSpPr>
        <p:spPr>
          <a:xfrm>
            <a:off x="1913188" y="2328274"/>
            <a:ext cx="240702" cy="232200"/>
          </a:xfrm>
          <a:custGeom>
            <a:rect b="b" l="l" r="r" t="t"/>
            <a:pathLst>
              <a:path extrusionOk="0" h="21600" w="21549">
                <a:moveTo>
                  <a:pt x="20893" y="376"/>
                </a:moveTo>
                <a:cubicBezTo>
                  <a:pt x="20784" y="338"/>
                  <a:pt x="20693" y="338"/>
                  <a:pt x="20586" y="319"/>
                </a:cubicBezTo>
                <a:cubicBezTo>
                  <a:pt x="18630" y="206"/>
                  <a:pt x="16656" y="111"/>
                  <a:pt x="15044" y="38"/>
                </a:cubicBezTo>
                <a:lnTo>
                  <a:pt x="14337" y="0"/>
                </a:lnTo>
                <a:lnTo>
                  <a:pt x="14319" y="0"/>
                </a:lnTo>
                <a:cubicBezTo>
                  <a:pt x="13684" y="19"/>
                  <a:pt x="13105" y="38"/>
                  <a:pt x="12582" y="57"/>
                </a:cubicBezTo>
                <a:cubicBezTo>
                  <a:pt x="11513" y="95"/>
                  <a:pt x="10590" y="113"/>
                  <a:pt x="9666" y="170"/>
                </a:cubicBezTo>
                <a:cubicBezTo>
                  <a:pt x="7565" y="284"/>
                  <a:pt x="5412" y="416"/>
                  <a:pt x="3329" y="527"/>
                </a:cubicBezTo>
                <a:cubicBezTo>
                  <a:pt x="2570" y="565"/>
                  <a:pt x="1808" y="621"/>
                  <a:pt x="1048" y="659"/>
                </a:cubicBezTo>
                <a:cubicBezTo>
                  <a:pt x="921" y="659"/>
                  <a:pt x="796" y="678"/>
                  <a:pt x="650" y="697"/>
                </a:cubicBezTo>
                <a:cubicBezTo>
                  <a:pt x="541" y="716"/>
                  <a:pt x="414" y="754"/>
                  <a:pt x="325" y="829"/>
                </a:cubicBezTo>
                <a:cubicBezTo>
                  <a:pt x="216" y="905"/>
                  <a:pt x="143" y="999"/>
                  <a:pt x="73" y="1092"/>
                </a:cubicBezTo>
                <a:cubicBezTo>
                  <a:pt x="18" y="1205"/>
                  <a:pt x="0" y="1318"/>
                  <a:pt x="0" y="1429"/>
                </a:cubicBezTo>
                <a:cubicBezTo>
                  <a:pt x="0" y="1540"/>
                  <a:pt x="36" y="1675"/>
                  <a:pt x="73" y="1767"/>
                </a:cubicBezTo>
                <a:cubicBezTo>
                  <a:pt x="182" y="2030"/>
                  <a:pt x="325" y="2294"/>
                  <a:pt x="489" y="2521"/>
                </a:cubicBezTo>
                <a:cubicBezTo>
                  <a:pt x="2590" y="5701"/>
                  <a:pt x="4853" y="8730"/>
                  <a:pt x="7279" y="11627"/>
                </a:cubicBezTo>
                <a:cubicBezTo>
                  <a:pt x="7388" y="11778"/>
                  <a:pt x="7461" y="11965"/>
                  <a:pt x="7497" y="12154"/>
                </a:cubicBezTo>
                <a:cubicBezTo>
                  <a:pt x="7570" y="12775"/>
                  <a:pt x="7606" y="13397"/>
                  <a:pt x="7679" y="14148"/>
                </a:cubicBezTo>
                <a:cubicBezTo>
                  <a:pt x="7770" y="15502"/>
                  <a:pt x="7861" y="16858"/>
                  <a:pt x="7931" y="18212"/>
                </a:cubicBezTo>
                <a:cubicBezTo>
                  <a:pt x="7968" y="18890"/>
                  <a:pt x="8022" y="19585"/>
                  <a:pt x="8059" y="20263"/>
                </a:cubicBezTo>
                <a:lnTo>
                  <a:pt x="8077" y="20376"/>
                </a:lnTo>
                <a:cubicBezTo>
                  <a:pt x="8095" y="20546"/>
                  <a:pt x="8095" y="20714"/>
                  <a:pt x="8113" y="20865"/>
                </a:cubicBezTo>
                <a:cubicBezTo>
                  <a:pt x="8150" y="21184"/>
                  <a:pt x="8295" y="21411"/>
                  <a:pt x="8511" y="21524"/>
                </a:cubicBezTo>
                <a:cubicBezTo>
                  <a:pt x="8620" y="21581"/>
                  <a:pt x="8711" y="21600"/>
                  <a:pt x="8836" y="21600"/>
                </a:cubicBezTo>
                <a:cubicBezTo>
                  <a:pt x="9000" y="21600"/>
                  <a:pt x="9143" y="21562"/>
                  <a:pt x="9289" y="21487"/>
                </a:cubicBezTo>
                <a:cubicBezTo>
                  <a:pt x="9398" y="21430"/>
                  <a:pt x="9525" y="21373"/>
                  <a:pt x="9632" y="21298"/>
                </a:cubicBezTo>
                <a:cubicBezTo>
                  <a:pt x="9832" y="21184"/>
                  <a:pt x="10067" y="21071"/>
                  <a:pt x="10285" y="20979"/>
                </a:cubicBezTo>
                <a:cubicBezTo>
                  <a:pt x="11117" y="20622"/>
                  <a:pt x="11970" y="20244"/>
                  <a:pt x="12784" y="19925"/>
                </a:cubicBezTo>
                <a:cubicBezTo>
                  <a:pt x="13146" y="19774"/>
                  <a:pt x="13509" y="19625"/>
                  <a:pt x="13853" y="19474"/>
                </a:cubicBezTo>
                <a:cubicBezTo>
                  <a:pt x="14396" y="19247"/>
                  <a:pt x="14524" y="19041"/>
                  <a:pt x="14524" y="18439"/>
                </a:cubicBezTo>
                <a:lnTo>
                  <a:pt x="14524" y="17309"/>
                </a:lnTo>
                <a:cubicBezTo>
                  <a:pt x="14524" y="16574"/>
                  <a:pt x="14524" y="15842"/>
                  <a:pt x="14505" y="15126"/>
                </a:cubicBezTo>
                <a:lnTo>
                  <a:pt x="14505" y="14864"/>
                </a:lnTo>
                <a:cubicBezTo>
                  <a:pt x="14487" y="13924"/>
                  <a:pt x="14469" y="12964"/>
                  <a:pt x="14396" y="12005"/>
                </a:cubicBezTo>
                <a:cubicBezTo>
                  <a:pt x="14360" y="11573"/>
                  <a:pt x="14433" y="11270"/>
                  <a:pt x="14667" y="10970"/>
                </a:cubicBezTo>
                <a:cubicBezTo>
                  <a:pt x="14919" y="10613"/>
                  <a:pt x="15210" y="10235"/>
                  <a:pt x="15444" y="9860"/>
                </a:cubicBezTo>
                <a:cubicBezTo>
                  <a:pt x="15645" y="9578"/>
                  <a:pt x="15842" y="9276"/>
                  <a:pt x="16061" y="8976"/>
                </a:cubicBezTo>
                <a:cubicBezTo>
                  <a:pt x="16838" y="7903"/>
                  <a:pt x="17600" y="6850"/>
                  <a:pt x="18378" y="5777"/>
                </a:cubicBezTo>
                <a:cubicBezTo>
                  <a:pt x="18921" y="5042"/>
                  <a:pt x="19447" y="4291"/>
                  <a:pt x="19990" y="3537"/>
                </a:cubicBezTo>
                <a:cubicBezTo>
                  <a:pt x="20424" y="2935"/>
                  <a:pt x="20895" y="2294"/>
                  <a:pt x="21348" y="1637"/>
                </a:cubicBezTo>
                <a:cubicBezTo>
                  <a:pt x="21530" y="1375"/>
                  <a:pt x="21600" y="1092"/>
                  <a:pt x="21511" y="848"/>
                </a:cubicBezTo>
                <a:cubicBezTo>
                  <a:pt x="21439" y="640"/>
                  <a:pt x="21223" y="454"/>
                  <a:pt x="20895" y="378"/>
                </a:cubicBezTo>
                <a:close/>
                <a:moveTo>
                  <a:pt x="12943" y="12473"/>
                </a:moveTo>
                <a:cubicBezTo>
                  <a:pt x="12980" y="13808"/>
                  <a:pt x="12998" y="15164"/>
                  <a:pt x="13016" y="16461"/>
                </a:cubicBezTo>
                <a:cubicBezTo>
                  <a:pt x="13034" y="16969"/>
                  <a:pt x="13034" y="17496"/>
                  <a:pt x="13052" y="18004"/>
                </a:cubicBezTo>
                <a:lnTo>
                  <a:pt x="13052" y="18455"/>
                </a:lnTo>
                <a:lnTo>
                  <a:pt x="9485" y="19904"/>
                </a:lnTo>
                <a:lnTo>
                  <a:pt x="9485" y="19904"/>
                </a:lnTo>
                <a:cubicBezTo>
                  <a:pt x="9466" y="19847"/>
                  <a:pt x="9466" y="19790"/>
                  <a:pt x="9448" y="19733"/>
                </a:cubicBezTo>
                <a:cubicBezTo>
                  <a:pt x="9430" y="18077"/>
                  <a:pt x="9230" y="16459"/>
                  <a:pt x="9032" y="14862"/>
                </a:cubicBezTo>
                <a:cubicBezTo>
                  <a:pt x="8923" y="14127"/>
                  <a:pt x="8868" y="13356"/>
                  <a:pt x="8850" y="12622"/>
                </a:cubicBezTo>
                <a:cubicBezTo>
                  <a:pt x="8832" y="11625"/>
                  <a:pt x="8543" y="10817"/>
                  <a:pt x="7945" y="10138"/>
                </a:cubicBezTo>
                <a:cubicBezTo>
                  <a:pt x="6931" y="8952"/>
                  <a:pt x="6062" y="7880"/>
                  <a:pt x="5301" y="6883"/>
                </a:cubicBezTo>
                <a:cubicBezTo>
                  <a:pt x="4486" y="5791"/>
                  <a:pt x="3670" y="4662"/>
                  <a:pt x="2892" y="3554"/>
                </a:cubicBezTo>
                <a:cubicBezTo>
                  <a:pt x="2567" y="3102"/>
                  <a:pt x="2258" y="2670"/>
                  <a:pt x="1933" y="2219"/>
                </a:cubicBezTo>
                <a:cubicBezTo>
                  <a:pt x="1915" y="2200"/>
                  <a:pt x="1915" y="2181"/>
                  <a:pt x="1896" y="2181"/>
                </a:cubicBezTo>
                <a:cubicBezTo>
                  <a:pt x="2115" y="2162"/>
                  <a:pt x="2313" y="2143"/>
                  <a:pt x="2531" y="2143"/>
                </a:cubicBezTo>
                <a:cubicBezTo>
                  <a:pt x="3093" y="2105"/>
                  <a:pt x="3618" y="2086"/>
                  <a:pt x="4161" y="2048"/>
                </a:cubicBezTo>
                <a:cubicBezTo>
                  <a:pt x="5030" y="1992"/>
                  <a:pt x="5899" y="1935"/>
                  <a:pt x="6769" y="1878"/>
                </a:cubicBezTo>
                <a:lnTo>
                  <a:pt x="7838" y="1803"/>
                </a:lnTo>
                <a:cubicBezTo>
                  <a:pt x="10246" y="1652"/>
                  <a:pt x="13089" y="1503"/>
                  <a:pt x="16040" y="1614"/>
                </a:cubicBezTo>
                <a:lnTo>
                  <a:pt x="19517" y="1727"/>
                </a:lnTo>
                <a:lnTo>
                  <a:pt x="19481" y="1784"/>
                </a:lnTo>
                <a:cubicBezTo>
                  <a:pt x="19426" y="1897"/>
                  <a:pt x="19372" y="1973"/>
                  <a:pt x="19299" y="2084"/>
                </a:cubicBezTo>
                <a:cubicBezTo>
                  <a:pt x="19046" y="2422"/>
                  <a:pt x="18774" y="2800"/>
                  <a:pt x="18521" y="3138"/>
                </a:cubicBezTo>
                <a:cubicBezTo>
                  <a:pt x="18032" y="3797"/>
                  <a:pt x="17525" y="4454"/>
                  <a:pt x="17073" y="5113"/>
                </a:cubicBezTo>
                <a:cubicBezTo>
                  <a:pt x="16820" y="5489"/>
                  <a:pt x="16529" y="5867"/>
                  <a:pt x="16259" y="6242"/>
                </a:cubicBezTo>
                <a:cubicBezTo>
                  <a:pt x="15299" y="7577"/>
                  <a:pt x="14303" y="8971"/>
                  <a:pt x="13453" y="10420"/>
                </a:cubicBezTo>
                <a:cubicBezTo>
                  <a:pt x="13091" y="11022"/>
                  <a:pt x="12909" y="11755"/>
                  <a:pt x="12945" y="12470"/>
                </a:cubicBezTo>
                <a:lnTo>
                  <a:pt x="12945" y="124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9" name="Google Shape;2359;p41"/>
          <p:cNvSpPr/>
          <p:nvPr/>
        </p:nvSpPr>
        <p:spPr>
          <a:xfrm>
            <a:off x="2335831" y="2321910"/>
            <a:ext cx="249888" cy="247653"/>
          </a:xfrm>
          <a:custGeom>
            <a:rect b="b" l="l" r="r" t="t"/>
            <a:pathLst>
              <a:path extrusionOk="0" h="21535" w="21570">
                <a:moveTo>
                  <a:pt x="1506" y="13391"/>
                </a:moveTo>
                <a:lnTo>
                  <a:pt x="1506" y="13990"/>
                </a:lnTo>
                <a:cubicBezTo>
                  <a:pt x="1506" y="16170"/>
                  <a:pt x="1523" y="18370"/>
                  <a:pt x="1523" y="20550"/>
                </a:cubicBezTo>
                <a:cubicBezTo>
                  <a:pt x="1523" y="20709"/>
                  <a:pt x="1506" y="20866"/>
                  <a:pt x="1471" y="21025"/>
                </a:cubicBezTo>
                <a:cubicBezTo>
                  <a:pt x="1383" y="21358"/>
                  <a:pt x="1175" y="21535"/>
                  <a:pt x="876" y="21535"/>
                </a:cubicBezTo>
                <a:cubicBezTo>
                  <a:pt x="578" y="21535"/>
                  <a:pt x="370" y="21358"/>
                  <a:pt x="282" y="21042"/>
                </a:cubicBezTo>
                <a:cubicBezTo>
                  <a:pt x="247" y="20848"/>
                  <a:pt x="212" y="20656"/>
                  <a:pt x="212" y="20426"/>
                </a:cubicBezTo>
                <a:cubicBezTo>
                  <a:pt x="89" y="15713"/>
                  <a:pt x="72" y="10999"/>
                  <a:pt x="107" y="6285"/>
                </a:cubicBezTo>
                <a:cubicBezTo>
                  <a:pt x="124" y="4509"/>
                  <a:pt x="37" y="2734"/>
                  <a:pt x="2" y="938"/>
                </a:cubicBezTo>
                <a:cubicBezTo>
                  <a:pt x="-16" y="481"/>
                  <a:pt x="159" y="251"/>
                  <a:pt x="631" y="165"/>
                </a:cubicBezTo>
                <a:cubicBezTo>
                  <a:pt x="1591" y="-30"/>
                  <a:pt x="2552" y="-65"/>
                  <a:pt x="3512" y="129"/>
                </a:cubicBezTo>
                <a:cubicBezTo>
                  <a:pt x="4786" y="359"/>
                  <a:pt x="6027" y="746"/>
                  <a:pt x="7196" y="1274"/>
                </a:cubicBezTo>
                <a:cubicBezTo>
                  <a:pt x="8540" y="1890"/>
                  <a:pt x="9919" y="2382"/>
                  <a:pt x="11386" y="2628"/>
                </a:cubicBezTo>
                <a:cubicBezTo>
                  <a:pt x="13638" y="2996"/>
                  <a:pt x="15839" y="2787"/>
                  <a:pt x="18038" y="2188"/>
                </a:cubicBezTo>
                <a:cubicBezTo>
                  <a:pt x="18806" y="1976"/>
                  <a:pt x="19611" y="1801"/>
                  <a:pt x="20396" y="1642"/>
                </a:cubicBezTo>
                <a:cubicBezTo>
                  <a:pt x="20571" y="1607"/>
                  <a:pt x="20762" y="1625"/>
                  <a:pt x="20937" y="1660"/>
                </a:cubicBezTo>
                <a:cubicBezTo>
                  <a:pt x="21060" y="1678"/>
                  <a:pt x="21181" y="1748"/>
                  <a:pt x="21251" y="1837"/>
                </a:cubicBezTo>
                <a:cubicBezTo>
                  <a:pt x="21338" y="1943"/>
                  <a:pt x="21391" y="2049"/>
                  <a:pt x="21391" y="2170"/>
                </a:cubicBezTo>
                <a:cubicBezTo>
                  <a:pt x="21426" y="2522"/>
                  <a:pt x="21479" y="2890"/>
                  <a:pt x="21496" y="3244"/>
                </a:cubicBezTo>
                <a:cubicBezTo>
                  <a:pt x="21531" y="5002"/>
                  <a:pt x="21584" y="6780"/>
                  <a:pt x="21566" y="8538"/>
                </a:cubicBezTo>
                <a:cubicBezTo>
                  <a:pt x="21549" y="10297"/>
                  <a:pt x="21461" y="12039"/>
                  <a:pt x="21391" y="13798"/>
                </a:cubicBezTo>
                <a:cubicBezTo>
                  <a:pt x="21356" y="14431"/>
                  <a:pt x="21060" y="14906"/>
                  <a:pt x="20431" y="15063"/>
                </a:cubicBezTo>
                <a:cubicBezTo>
                  <a:pt x="19470" y="15308"/>
                  <a:pt x="18545" y="15538"/>
                  <a:pt x="17585" y="15750"/>
                </a:cubicBezTo>
                <a:cubicBezTo>
                  <a:pt x="15488" y="16207"/>
                  <a:pt x="13377" y="16048"/>
                  <a:pt x="11281" y="15715"/>
                </a:cubicBezTo>
                <a:cubicBezTo>
                  <a:pt x="9623" y="15452"/>
                  <a:pt x="8033" y="14977"/>
                  <a:pt x="6479" y="14396"/>
                </a:cubicBezTo>
                <a:cubicBezTo>
                  <a:pt x="5064" y="13851"/>
                  <a:pt x="3598" y="13499"/>
                  <a:pt x="2096" y="13393"/>
                </a:cubicBezTo>
                <a:lnTo>
                  <a:pt x="1501" y="13393"/>
                </a:lnTo>
                <a:close/>
                <a:moveTo>
                  <a:pt x="20398" y="3138"/>
                </a:moveTo>
                <a:cubicBezTo>
                  <a:pt x="20345" y="3138"/>
                  <a:pt x="20293" y="3155"/>
                  <a:pt x="20240" y="3155"/>
                </a:cubicBezTo>
                <a:cubicBezTo>
                  <a:pt x="19733" y="3297"/>
                  <a:pt x="19227" y="3454"/>
                  <a:pt x="18720" y="3613"/>
                </a:cubicBezTo>
                <a:cubicBezTo>
                  <a:pt x="15892" y="4439"/>
                  <a:pt x="13028" y="4580"/>
                  <a:pt x="10147" y="3842"/>
                </a:cubicBezTo>
                <a:cubicBezTo>
                  <a:pt x="8943" y="3527"/>
                  <a:pt x="7790" y="3034"/>
                  <a:pt x="6689" y="2506"/>
                </a:cubicBezTo>
                <a:cubicBezTo>
                  <a:pt x="5518" y="1943"/>
                  <a:pt x="4297" y="1556"/>
                  <a:pt x="3023" y="1344"/>
                </a:cubicBezTo>
                <a:cubicBezTo>
                  <a:pt x="2481" y="1256"/>
                  <a:pt x="1922" y="1238"/>
                  <a:pt x="1365" y="1309"/>
                </a:cubicBezTo>
                <a:cubicBezTo>
                  <a:pt x="1365" y="1925"/>
                  <a:pt x="1348" y="2504"/>
                  <a:pt x="1365" y="3085"/>
                </a:cubicBezTo>
                <a:cubicBezTo>
                  <a:pt x="1400" y="4633"/>
                  <a:pt x="1471" y="6146"/>
                  <a:pt x="1506" y="7675"/>
                </a:cubicBezTo>
                <a:cubicBezTo>
                  <a:pt x="1541" y="8993"/>
                  <a:pt x="1506" y="10330"/>
                  <a:pt x="1506" y="11651"/>
                </a:cubicBezTo>
                <a:lnTo>
                  <a:pt x="1506" y="12196"/>
                </a:lnTo>
                <a:lnTo>
                  <a:pt x="2030" y="12196"/>
                </a:lnTo>
                <a:cubicBezTo>
                  <a:pt x="2431" y="12214"/>
                  <a:pt x="2850" y="12214"/>
                  <a:pt x="3234" y="12249"/>
                </a:cubicBezTo>
                <a:cubicBezTo>
                  <a:pt x="4595" y="12408"/>
                  <a:pt x="5904" y="12795"/>
                  <a:pt x="7180" y="13270"/>
                </a:cubicBezTo>
                <a:cubicBezTo>
                  <a:pt x="10934" y="14588"/>
                  <a:pt x="14758" y="15116"/>
                  <a:pt x="18670" y="14078"/>
                </a:cubicBezTo>
                <a:cubicBezTo>
                  <a:pt x="19194" y="13937"/>
                  <a:pt x="19700" y="13798"/>
                  <a:pt x="20225" y="13656"/>
                </a:cubicBezTo>
                <a:cubicBezTo>
                  <a:pt x="20435" y="10102"/>
                  <a:pt x="20260" y="6656"/>
                  <a:pt x="20400" y="3138"/>
                </a:cubicBezTo>
                <a:lnTo>
                  <a:pt x="20400" y="31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0" name="Google Shape;2360;p41"/>
          <p:cNvSpPr/>
          <p:nvPr/>
        </p:nvSpPr>
        <p:spPr>
          <a:xfrm>
            <a:off x="2769473" y="2320276"/>
            <a:ext cx="254869" cy="250847"/>
          </a:xfrm>
          <a:custGeom>
            <a:rect b="b" l="l" r="r" t="t"/>
            <a:pathLst>
              <a:path extrusionOk="0" h="21569" w="21517">
                <a:moveTo>
                  <a:pt x="8028" y="13190"/>
                </a:moveTo>
                <a:lnTo>
                  <a:pt x="1437" y="13432"/>
                </a:lnTo>
                <a:lnTo>
                  <a:pt x="1437" y="13884"/>
                </a:lnTo>
                <a:cubicBezTo>
                  <a:pt x="1402" y="16057"/>
                  <a:pt x="1402" y="18232"/>
                  <a:pt x="1368" y="20405"/>
                </a:cubicBezTo>
                <a:cubicBezTo>
                  <a:pt x="1368" y="20647"/>
                  <a:pt x="1334" y="20892"/>
                  <a:pt x="1265" y="21134"/>
                </a:cubicBezTo>
                <a:cubicBezTo>
                  <a:pt x="1231" y="21257"/>
                  <a:pt x="1162" y="21362"/>
                  <a:pt x="1076" y="21447"/>
                </a:cubicBezTo>
                <a:cubicBezTo>
                  <a:pt x="973" y="21534"/>
                  <a:pt x="853" y="21569"/>
                  <a:pt x="735" y="21569"/>
                </a:cubicBezTo>
                <a:cubicBezTo>
                  <a:pt x="618" y="21569"/>
                  <a:pt x="497" y="21534"/>
                  <a:pt x="395" y="21464"/>
                </a:cubicBezTo>
                <a:cubicBezTo>
                  <a:pt x="292" y="21394"/>
                  <a:pt x="223" y="21289"/>
                  <a:pt x="172" y="21169"/>
                </a:cubicBezTo>
                <a:cubicBezTo>
                  <a:pt x="103" y="20942"/>
                  <a:pt x="51" y="20717"/>
                  <a:pt x="51" y="20490"/>
                </a:cubicBezTo>
                <a:cubicBezTo>
                  <a:pt x="17" y="19309"/>
                  <a:pt x="0" y="18108"/>
                  <a:pt x="0" y="16926"/>
                </a:cubicBezTo>
                <a:cubicBezTo>
                  <a:pt x="34" y="13622"/>
                  <a:pt x="51" y="10318"/>
                  <a:pt x="103" y="7031"/>
                </a:cubicBezTo>
                <a:cubicBezTo>
                  <a:pt x="137" y="5241"/>
                  <a:pt x="206" y="3450"/>
                  <a:pt x="274" y="1675"/>
                </a:cubicBezTo>
                <a:cubicBezTo>
                  <a:pt x="292" y="1362"/>
                  <a:pt x="326" y="1065"/>
                  <a:pt x="377" y="753"/>
                </a:cubicBezTo>
                <a:cubicBezTo>
                  <a:pt x="463" y="336"/>
                  <a:pt x="650" y="179"/>
                  <a:pt x="1076" y="161"/>
                </a:cubicBezTo>
                <a:cubicBezTo>
                  <a:pt x="1503" y="144"/>
                  <a:pt x="1930" y="126"/>
                  <a:pt x="2356" y="126"/>
                </a:cubicBezTo>
                <a:cubicBezTo>
                  <a:pt x="5105" y="91"/>
                  <a:pt x="7837" y="56"/>
                  <a:pt x="10603" y="21"/>
                </a:cubicBezTo>
                <a:cubicBezTo>
                  <a:pt x="10706" y="21"/>
                  <a:pt x="10809" y="21"/>
                  <a:pt x="10909" y="4"/>
                </a:cubicBezTo>
                <a:cubicBezTo>
                  <a:pt x="11643" y="-31"/>
                  <a:pt x="11900" y="144"/>
                  <a:pt x="12003" y="1030"/>
                </a:cubicBezTo>
                <a:cubicBezTo>
                  <a:pt x="12054" y="1447"/>
                  <a:pt x="12071" y="1847"/>
                  <a:pt x="12106" y="2299"/>
                </a:cubicBezTo>
                <a:cubicBezTo>
                  <a:pt x="12209" y="2317"/>
                  <a:pt x="12312" y="2334"/>
                  <a:pt x="12412" y="2334"/>
                </a:cubicBezTo>
                <a:cubicBezTo>
                  <a:pt x="14462" y="2247"/>
                  <a:pt x="16527" y="2159"/>
                  <a:pt x="18577" y="2074"/>
                </a:cubicBezTo>
                <a:cubicBezTo>
                  <a:pt x="19192" y="2039"/>
                  <a:pt x="19788" y="2004"/>
                  <a:pt x="20404" y="1987"/>
                </a:cubicBezTo>
                <a:cubicBezTo>
                  <a:pt x="20985" y="1969"/>
                  <a:pt x="21205" y="2196"/>
                  <a:pt x="21223" y="2769"/>
                </a:cubicBezTo>
                <a:cubicBezTo>
                  <a:pt x="21291" y="4507"/>
                  <a:pt x="21411" y="6212"/>
                  <a:pt x="21446" y="7951"/>
                </a:cubicBezTo>
                <a:cubicBezTo>
                  <a:pt x="21480" y="9724"/>
                  <a:pt x="21428" y="11497"/>
                  <a:pt x="21428" y="13273"/>
                </a:cubicBezTo>
                <a:cubicBezTo>
                  <a:pt x="21428" y="13395"/>
                  <a:pt x="21446" y="13515"/>
                  <a:pt x="21480" y="13637"/>
                </a:cubicBezTo>
                <a:cubicBezTo>
                  <a:pt x="21600" y="14124"/>
                  <a:pt x="21428" y="14454"/>
                  <a:pt x="20916" y="14542"/>
                </a:cubicBezTo>
                <a:cubicBezTo>
                  <a:pt x="20609" y="14594"/>
                  <a:pt x="20318" y="14629"/>
                  <a:pt x="20011" y="14646"/>
                </a:cubicBezTo>
                <a:cubicBezTo>
                  <a:pt x="18013" y="14769"/>
                  <a:pt x="16000" y="14889"/>
                  <a:pt x="13984" y="14994"/>
                </a:cubicBezTo>
                <a:cubicBezTo>
                  <a:pt x="12329" y="15063"/>
                  <a:pt x="10671" y="15168"/>
                  <a:pt x="8999" y="15011"/>
                </a:cubicBezTo>
                <a:lnTo>
                  <a:pt x="8965" y="15011"/>
                </a:lnTo>
                <a:cubicBezTo>
                  <a:pt x="8197" y="14976"/>
                  <a:pt x="8025" y="14784"/>
                  <a:pt x="8008" y="13985"/>
                </a:cubicBezTo>
                <a:cubicBezTo>
                  <a:pt x="8008" y="13707"/>
                  <a:pt x="8025" y="13463"/>
                  <a:pt x="8025" y="13185"/>
                </a:cubicBezTo>
                <a:close/>
                <a:moveTo>
                  <a:pt x="20303" y="3225"/>
                </a:moveTo>
                <a:lnTo>
                  <a:pt x="8847" y="3642"/>
                </a:lnTo>
                <a:cubicBezTo>
                  <a:pt x="8881" y="4129"/>
                  <a:pt x="8881" y="4599"/>
                  <a:pt x="8915" y="5086"/>
                </a:cubicBezTo>
                <a:cubicBezTo>
                  <a:pt x="9018" y="6512"/>
                  <a:pt x="9138" y="7955"/>
                  <a:pt x="9205" y="9381"/>
                </a:cubicBezTo>
                <a:cubicBezTo>
                  <a:pt x="9273" y="10737"/>
                  <a:pt x="9273" y="12093"/>
                  <a:pt x="9308" y="13450"/>
                </a:cubicBezTo>
                <a:cubicBezTo>
                  <a:pt x="9308" y="13624"/>
                  <a:pt x="9325" y="13762"/>
                  <a:pt x="9342" y="13989"/>
                </a:cubicBezTo>
                <a:cubicBezTo>
                  <a:pt x="12996" y="13902"/>
                  <a:pt x="16581" y="13572"/>
                  <a:pt x="20217" y="13310"/>
                </a:cubicBezTo>
                <a:cubicBezTo>
                  <a:pt x="20251" y="9936"/>
                  <a:pt x="20268" y="6614"/>
                  <a:pt x="20303" y="3225"/>
                </a:cubicBezTo>
                <a:close/>
                <a:moveTo>
                  <a:pt x="1454" y="1122"/>
                </a:moveTo>
                <a:lnTo>
                  <a:pt x="1454" y="1679"/>
                </a:lnTo>
                <a:cubicBezTo>
                  <a:pt x="1471" y="3192"/>
                  <a:pt x="1505" y="4688"/>
                  <a:pt x="1488" y="6217"/>
                </a:cubicBezTo>
                <a:cubicBezTo>
                  <a:pt x="1488" y="8130"/>
                  <a:pt x="1454" y="10043"/>
                  <a:pt x="1437" y="11956"/>
                </a:cubicBezTo>
                <a:cubicBezTo>
                  <a:pt x="1437" y="12061"/>
                  <a:pt x="1454" y="12166"/>
                  <a:pt x="1471" y="12268"/>
                </a:cubicBezTo>
                <a:lnTo>
                  <a:pt x="8010" y="11903"/>
                </a:lnTo>
                <a:cubicBezTo>
                  <a:pt x="7976" y="10982"/>
                  <a:pt x="7976" y="10130"/>
                  <a:pt x="7925" y="9261"/>
                </a:cubicBezTo>
                <a:cubicBezTo>
                  <a:pt x="7822" y="7400"/>
                  <a:pt x="7753" y="5540"/>
                  <a:pt x="7839" y="3679"/>
                </a:cubicBezTo>
                <a:cubicBezTo>
                  <a:pt x="7839" y="3437"/>
                  <a:pt x="7908" y="3175"/>
                  <a:pt x="8028" y="2950"/>
                </a:cubicBezTo>
                <a:cubicBezTo>
                  <a:pt x="8131" y="2723"/>
                  <a:pt x="8317" y="2533"/>
                  <a:pt x="8506" y="2376"/>
                </a:cubicBezTo>
                <a:cubicBezTo>
                  <a:pt x="8830" y="2133"/>
                  <a:pt x="9173" y="1871"/>
                  <a:pt x="9479" y="1629"/>
                </a:cubicBezTo>
                <a:cubicBezTo>
                  <a:pt x="9599" y="1524"/>
                  <a:pt x="9717" y="1419"/>
                  <a:pt x="9889" y="1264"/>
                </a:cubicBezTo>
                <a:lnTo>
                  <a:pt x="1454" y="1124"/>
                </a:lnTo>
                <a:close/>
                <a:moveTo>
                  <a:pt x="11134" y="1487"/>
                </a:moveTo>
                <a:lnTo>
                  <a:pt x="10195" y="2373"/>
                </a:lnTo>
                <a:lnTo>
                  <a:pt x="11100" y="2373"/>
                </a:lnTo>
                <a:cubicBezTo>
                  <a:pt x="11117" y="2286"/>
                  <a:pt x="11134" y="2199"/>
                  <a:pt x="11134" y="2131"/>
                </a:cubicBezTo>
                <a:lnTo>
                  <a:pt x="11134" y="1487"/>
                </a:lnTo>
                <a:lnTo>
                  <a:pt x="11134" y="14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1" name="Google Shape;2361;p41"/>
          <p:cNvSpPr/>
          <p:nvPr/>
        </p:nvSpPr>
        <p:spPr>
          <a:xfrm>
            <a:off x="3206175" y="2331297"/>
            <a:ext cx="256806" cy="228034"/>
          </a:xfrm>
          <a:custGeom>
            <a:rect b="b" l="l" r="r" t="t"/>
            <a:pathLst>
              <a:path extrusionOk="0" h="21589" w="21508">
                <a:moveTo>
                  <a:pt x="18498" y="38"/>
                </a:moveTo>
                <a:cubicBezTo>
                  <a:pt x="18871" y="77"/>
                  <a:pt x="19243" y="135"/>
                  <a:pt x="19617" y="173"/>
                </a:cubicBezTo>
                <a:cubicBezTo>
                  <a:pt x="20819" y="366"/>
                  <a:pt x="21430" y="1111"/>
                  <a:pt x="21464" y="2491"/>
                </a:cubicBezTo>
                <a:cubicBezTo>
                  <a:pt x="21549" y="4713"/>
                  <a:pt x="21498" y="6952"/>
                  <a:pt x="21413" y="9174"/>
                </a:cubicBezTo>
                <a:cubicBezTo>
                  <a:pt x="21328" y="11166"/>
                  <a:pt x="21396" y="13157"/>
                  <a:pt x="21379" y="15148"/>
                </a:cubicBezTo>
                <a:cubicBezTo>
                  <a:pt x="21379" y="16163"/>
                  <a:pt x="21379" y="17197"/>
                  <a:pt x="21277" y="18212"/>
                </a:cubicBezTo>
                <a:cubicBezTo>
                  <a:pt x="21089" y="20376"/>
                  <a:pt x="20007" y="21506"/>
                  <a:pt x="18058" y="21581"/>
                </a:cubicBezTo>
                <a:cubicBezTo>
                  <a:pt x="17600" y="21600"/>
                  <a:pt x="17126" y="21581"/>
                  <a:pt x="16652" y="21581"/>
                </a:cubicBezTo>
                <a:cubicBezTo>
                  <a:pt x="14245" y="21581"/>
                  <a:pt x="11824" y="21581"/>
                  <a:pt x="9418" y="21562"/>
                </a:cubicBezTo>
                <a:cubicBezTo>
                  <a:pt x="7353" y="21542"/>
                  <a:pt x="5285" y="21523"/>
                  <a:pt x="3219" y="21465"/>
                </a:cubicBezTo>
                <a:cubicBezTo>
                  <a:pt x="2642" y="21427"/>
                  <a:pt x="2083" y="21350"/>
                  <a:pt x="1525" y="21198"/>
                </a:cubicBezTo>
                <a:cubicBezTo>
                  <a:pt x="696" y="20968"/>
                  <a:pt x="221" y="20337"/>
                  <a:pt x="68" y="19380"/>
                </a:cubicBezTo>
                <a:cubicBezTo>
                  <a:pt x="17" y="19075"/>
                  <a:pt x="0" y="18767"/>
                  <a:pt x="0" y="18481"/>
                </a:cubicBezTo>
                <a:cubicBezTo>
                  <a:pt x="34" y="16240"/>
                  <a:pt x="102" y="13982"/>
                  <a:pt x="136" y="11740"/>
                </a:cubicBezTo>
                <a:cubicBezTo>
                  <a:pt x="170" y="10343"/>
                  <a:pt x="170" y="8943"/>
                  <a:pt x="153" y="7566"/>
                </a:cubicBezTo>
                <a:cubicBezTo>
                  <a:pt x="136" y="7299"/>
                  <a:pt x="119" y="7029"/>
                  <a:pt x="51" y="6743"/>
                </a:cubicBezTo>
                <a:cubicBezTo>
                  <a:pt x="-51" y="5959"/>
                  <a:pt x="204" y="5346"/>
                  <a:pt x="864" y="5057"/>
                </a:cubicBezTo>
                <a:cubicBezTo>
                  <a:pt x="1457" y="4790"/>
                  <a:pt x="2066" y="4636"/>
                  <a:pt x="2693" y="4540"/>
                </a:cubicBezTo>
                <a:cubicBezTo>
                  <a:pt x="4404" y="4386"/>
                  <a:pt x="6114" y="4290"/>
                  <a:pt x="7844" y="4235"/>
                </a:cubicBezTo>
                <a:cubicBezTo>
                  <a:pt x="8912" y="4196"/>
                  <a:pt x="9995" y="4235"/>
                  <a:pt x="11063" y="4235"/>
                </a:cubicBezTo>
                <a:lnTo>
                  <a:pt x="11520" y="4235"/>
                </a:lnTo>
                <a:cubicBezTo>
                  <a:pt x="11520" y="3776"/>
                  <a:pt x="11503" y="3374"/>
                  <a:pt x="11520" y="2951"/>
                </a:cubicBezTo>
                <a:cubicBezTo>
                  <a:pt x="11537" y="2527"/>
                  <a:pt x="11554" y="2109"/>
                  <a:pt x="11588" y="1667"/>
                </a:cubicBezTo>
                <a:cubicBezTo>
                  <a:pt x="11673" y="806"/>
                  <a:pt x="11978" y="382"/>
                  <a:pt x="12739" y="289"/>
                </a:cubicBezTo>
                <a:cubicBezTo>
                  <a:pt x="13552" y="173"/>
                  <a:pt x="14382" y="135"/>
                  <a:pt x="15213" y="77"/>
                </a:cubicBezTo>
                <a:cubicBezTo>
                  <a:pt x="15688" y="38"/>
                  <a:pt x="16179" y="19"/>
                  <a:pt x="16654" y="0"/>
                </a:cubicBezTo>
                <a:lnTo>
                  <a:pt x="18500" y="38"/>
                </a:lnTo>
                <a:lnTo>
                  <a:pt x="18500" y="38"/>
                </a:lnTo>
                <a:close/>
                <a:moveTo>
                  <a:pt x="13009" y="1953"/>
                </a:moveTo>
                <a:lnTo>
                  <a:pt x="13009" y="3715"/>
                </a:lnTo>
                <a:cubicBezTo>
                  <a:pt x="13009" y="4021"/>
                  <a:pt x="13043" y="4329"/>
                  <a:pt x="13043" y="4634"/>
                </a:cubicBezTo>
                <a:cubicBezTo>
                  <a:pt x="13026" y="5267"/>
                  <a:pt x="12856" y="5533"/>
                  <a:pt x="12316" y="5687"/>
                </a:cubicBezTo>
                <a:cubicBezTo>
                  <a:pt x="11995" y="5784"/>
                  <a:pt x="11654" y="5822"/>
                  <a:pt x="11333" y="5841"/>
                </a:cubicBezTo>
                <a:cubicBezTo>
                  <a:pt x="10265" y="5841"/>
                  <a:pt x="9182" y="5803"/>
                  <a:pt x="8114" y="5784"/>
                </a:cubicBezTo>
                <a:cubicBezTo>
                  <a:pt x="6404" y="5745"/>
                  <a:pt x="4676" y="5803"/>
                  <a:pt x="2964" y="5995"/>
                </a:cubicBezTo>
                <a:cubicBezTo>
                  <a:pt x="2523" y="6053"/>
                  <a:pt x="2100" y="6130"/>
                  <a:pt x="1676" y="6262"/>
                </a:cubicBezTo>
                <a:cubicBezTo>
                  <a:pt x="1287" y="6378"/>
                  <a:pt x="1236" y="6455"/>
                  <a:pt x="1219" y="6895"/>
                </a:cubicBezTo>
                <a:cubicBezTo>
                  <a:pt x="1202" y="7238"/>
                  <a:pt x="1219" y="7566"/>
                  <a:pt x="1219" y="7909"/>
                </a:cubicBezTo>
                <a:cubicBezTo>
                  <a:pt x="1253" y="9862"/>
                  <a:pt x="1321" y="11815"/>
                  <a:pt x="1338" y="13789"/>
                </a:cubicBezTo>
                <a:cubicBezTo>
                  <a:pt x="1372" y="15552"/>
                  <a:pt x="1338" y="17293"/>
                  <a:pt x="1355" y="19056"/>
                </a:cubicBezTo>
                <a:cubicBezTo>
                  <a:pt x="1372" y="19707"/>
                  <a:pt x="1542" y="19917"/>
                  <a:pt x="2100" y="19974"/>
                </a:cubicBezTo>
                <a:cubicBezTo>
                  <a:pt x="2810" y="20071"/>
                  <a:pt x="3523" y="20167"/>
                  <a:pt x="4217" y="20167"/>
                </a:cubicBezTo>
                <a:cubicBezTo>
                  <a:pt x="6876" y="20186"/>
                  <a:pt x="9535" y="20147"/>
                  <a:pt x="12195" y="20147"/>
                </a:cubicBezTo>
                <a:cubicBezTo>
                  <a:pt x="13499" y="20147"/>
                  <a:pt x="14820" y="20167"/>
                  <a:pt x="16124" y="20167"/>
                </a:cubicBezTo>
                <a:cubicBezTo>
                  <a:pt x="16886" y="20167"/>
                  <a:pt x="17632" y="20205"/>
                  <a:pt x="18377" y="20167"/>
                </a:cubicBezTo>
                <a:cubicBezTo>
                  <a:pt x="19224" y="20128"/>
                  <a:pt x="19647" y="19746"/>
                  <a:pt x="19868" y="18808"/>
                </a:cubicBezTo>
                <a:cubicBezTo>
                  <a:pt x="19970" y="18387"/>
                  <a:pt x="20021" y="17947"/>
                  <a:pt x="20021" y="17507"/>
                </a:cubicBezTo>
                <a:cubicBezTo>
                  <a:pt x="20021" y="16300"/>
                  <a:pt x="19987" y="15133"/>
                  <a:pt x="19987" y="13945"/>
                </a:cubicBezTo>
                <a:cubicBezTo>
                  <a:pt x="19987" y="12279"/>
                  <a:pt x="20004" y="10612"/>
                  <a:pt x="20021" y="8948"/>
                </a:cubicBezTo>
                <a:cubicBezTo>
                  <a:pt x="20039" y="7664"/>
                  <a:pt x="20090" y="6363"/>
                  <a:pt x="20090" y="5081"/>
                </a:cubicBezTo>
                <a:cubicBezTo>
                  <a:pt x="20090" y="4314"/>
                  <a:pt x="20056" y="3549"/>
                  <a:pt x="20021" y="2782"/>
                </a:cubicBezTo>
                <a:cubicBezTo>
                  <a:pt x="19987" y="2073"/>
                  <a:pt x="19919" y="1998"/>
                  <a:pt x="19311" y="1941"/>
                </a:cubicBezTo>
                <a:cubicBezTo>
                  <a:pt x="19158" y="1921"/>
                  <a:pt x="19007" y="1902"/>
                  <a:pt x="18854" y="1902"/>
                </a:cubicBezTo>
                <a:cubicBezTo>
                  <a:pt x="17075" y="1902"/>
                  <a:pt x="15296" y="1902"/>
                  <a:pt x="13501" y="1921"/>
                </a:cubicBezTo>
                <a:cubicBezTo>
                  <a:pt x="13365" y="1902"/>
                  <a:pt x="13180" y="1921"/>
                  <a:pt x="13009" y="196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2" name="Google Shape;2362;p41"/>
          <p:cNvSpPr/>
          <p:nvPr/>
        </p:nvSpPr>
        <p:spPr>
          <a:xfrm>
            <a:off x="3717865" y="2423978"/>
            <a:ext cx="100395" cy="90393"/>
          </a:xfrm>
          <a:custGeom>
            <a:rect b="b" l="l" r="r" t="t"/>
            <a:pathLst>
              <a:path extrusionOk="0" h="21535" w="21521">
                <a:moveTo>
                  <a:pt x="12449" y="8129"/>
                </a:moveTo>
                <a:lnTo>
                  <a:pt x="13577" y="8129"/>
                </a:lnTo>
                <a:cubicBezTo>
                  <a:pt x="15314" y="8032"/>
                  <a:pt x="17046" y="7984"/>
                  <a:pt x="18827" y="7936"/>
                </a:cubicBezTo>
                <a:cubicBezTo>
                  <a:pt x="19393" y="7936"/>
                  <a:pt x="19954" y="7984"/>
                  <a:pt x="20521" y="8081"/>
                </a:cubicBezTo>
                <a:cubicBezTo>
                  <a:pt x="21169" y="8226"/>
                  <a:pt x="21474" y="8710"/>
                  <a:pt x="21517" y="9237"/>
                </a:cubicBezTo>
                <a:cubicBezTo>
                  <a:pt x="21561" y="9769"/>
                  <a:pt x="21256" y="10296"/>
                  <a:pt x="20651" y="10538"/>
                </a:cubicBezTo>
                <a:cubicBezTo>
                  <a:pt x="19742" y="10974"/>
                  <a:pt x="18789" y="11071"/>
                  <a:pt x="17830" y="11119"/>
                </a:cubicBezTo>
                <a:cubicBezTo>
                  <a:pt x="16398" y="11167"/>
                  <a:pt x="15009" y="11119"/>
                  <a:pt x="13582" y="11167"/>
                </a:cubicBezTo>
                <a:lnTo>
                  <a:pt x="12542" y="11167"/>
                </a:lnTo>
                <a:cubicBezTo>
                  <a:pt x="12498" y="11458"/>
                  <a:pt x="12455" y="11797"/>
                  <a:pt x="12455" y="12033"/>
                </a:cubicBezTo>
                <a:cubicBezTo>
                  <a:pt x="12368" y="14490"/>
                  <a:pt x="12324" y="16947"/>
                  <a:pt x="12237" y="19404"/>
                </a:cubicBezTo>
                <a:cubicBezTo>
                  <a:pt x="12237" y="19743"/>
                  <a:pt x="12150" y="20125"/>
                  <a:pt x="12063" y="20463"/>
                </a:cubicBezTo>
                <a:cubicBezTo>
                  <a:pt x="11976" y="20754"/>
                  <a:pt x="11801" y="21044"/>
                  <a:pt x="11627" y="21232"/>
                </a:cubicBezTo>
                <a:cubicBezTo>
                  <a:pt x="11409" y="21426"/>
                  <a:pt x="11148" y="21523"/>
                  <a:pt x="10848" y="21523"/>
                </a:cubicBezTo>
                <a:cubicBezTo>
                  <a:pt x="10587" y="21571"/>
                  <a:pt x="10282" y="21474"/>
                  <a:pt x="10069" y="21329"/>
                </a:cubicBezTo>
                <a:cubicBezTo>
                  <a:pt x="9808" y="21184"/>
                  <a:pt x="9634" y="20893"/>
                  <a:pt x="9546" y="20657"/>
                </a:cubicBezTo>
                <a:cubicBezTo>
                  <a:pt x="9329" y="20028"/>
                  <a:pt x="9241" y="19356"/>
                  <a:pt x="9285" y="18727"/>
                </a:cubicBezTo>
                <a:cubicBezTo>
                  <a:pt x="9372" y="16415"/>
                  <a:pt x="9546" y="14103"/>
                  <a:pt x="9677" y="11785"/>
                </a:cubicBezTo>
                <a:lnTo>
                  <a:pt x="9677" y="11204"/>
                </a:lnTo>
                <a:cubicBezTo>
                  <a:pt x="9546" y="11155"/>
                  <a:pt x="9416" y="11155"/>
                  <a:pt x="9241" y="11107"/>
                </a:cubicBezTo>
                <a:cubicBezTo>
                  <a:pt x="7030" y="11204"/>
                  <a:pt x="4906" y="11301"/>
                  <a:pt x="2695" y="11397"/>
                </a:cubicBezTo>
                <a:cubicBezTo>
                  <a:pt x="2129" y="11446"/>
                  <a:pt x="1568" y="11397"/>
                  <a:pt x="1001" y="11301"/>
                </a:cubicBezTo>
                <a:cubicBezTo>
                  <a:pt x="397" y="11204"/>
                  <a:pt x="48" y="10720"/>
                  <a:pt x="5" y="10145"/>
                </a:cubicBezTo>
                <a:cubicBezTo>
                  <a:pt x="-39" y="9473"/>
                  <a:pt x="266" y="8989"/>
                  <a:pt x="958" y="8843"/>
                </a:cubicBezTo>
                <a:cubicBezTo>
                  <a:pt x="1911" y="8650"/>
                  <a:pt x="2820" y="8553"/>
                  <a:pt x="3822" y="8504"/>
                </a:cubicBezTo>
                <a:cubicBezTo>
                  <a:pt x="5429" y="8408"/>
                  <a:pt x="7074" y="8311"/>
                  <a:pt x="8681" y="8214"/>
                </a:cubicBezTo>
                <a:cubicBezTo>
                  <a:pt x="8986" y="8166"/>
                  <a:pt x="9329" y="8166"/>
                  <a:pt x="9721" y="8117"/>
                </a:cubicBezTo>
                <a:cubicBezTo>
                  <a:pt x="9764" y="7827"/>
                  <a:pt x="9808" y="7536"/>
                  <a:pt x="9808" y="7252"/>
                </a:cubicBezTo>
                <a:cubicBezTo>
                  <a:pt x="9808" y="5612"/>
                  <a:pt x="9808" y="4020"/>
                  <a:pt x="9851" y="2434"/>
                </a:cubicBezTo>
                <a:cubicBezTo>
                  <a:pt x="9851" y="1950"/>
                  <a:pt x="9895" y="1424"/>
                  <a:pt x="9982" y="891"/>
                </a:cubicBezTo>
                <a:cubicBezTo>
                  <a:pt x="10026" y="649"/>
                  <a:pt x="10113" y="455"/>
                  <a:pt x="10287" y="310"/>
                </a:cubicBezTo>
                <a:cubicBezTo>
                  <a:pt x="10418" y="165"/>
                  <a:pt x="10636" y="19"/>
                  <a:pt x="10854" y="19"/>
                </a:cubicBezTo>
                <a:cubicBezTo>
                  <a:pt x="11071" y="-29"/>
                  <a:pt x="11289" y="19"/>
                  <a:pt x="11458" y="116"/>
                </a:cubicBezTo>
                <a:cubicBezTo>
                  <a:pt x="11627" y="213"/>
                  <a:pt x="11807" y="407"/>
                  <a:pt x="11894" y="600"/>
                </a:cubicBezTo>
                <a:cubicBezTo>
                  <a:pt x="12068" y="939"/>
                  <a:pt x="12155" y="1321"/>
                  <a:pt x="12199" y="1756"/>
                </a:cubicBezTo>
                <a:cubicBezTo>
                  <a:pt x="12330" y="3542"/>
                  <a:pt x="12417" y="5369"/>
                  <a:pt x="12504" y="7155"/>
                </a:cubicBezTo>
                <a:cubicBezTo>
                  <a:pt x="12373" y="7445"/>
                  <a:pt x="12417" y="7730"/>
                  <a:pt x="12460" y="81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3" name="Google Shape;2363;p41"/>
          <p:cNvSpPr/>
          <p:nvPr/>
        </p:nvSpPr>
        <p:spPr>
          <a:xfrm>
            <a:off x="3646078" y="2331297"/>
            <a:ext cx="256806" cy="228034"/>
          </a:xfrm>
          <a:custGeom>
            <a:rect b="b" l="l" r="r" t="t"/>
            <a:pathLst>
              <a:path extrusionOk="0" h="21589" w="21508">
                <a:moveTo>
                  <a:pt x="18498" y="38"/>
                </a:moveTo>
                <a:cubicBezTo>
                  <a:pt x="18871" y="77"/>
                  <a:pt x="19243" y="135"/>
                  <a:pt x="19617" y="173"/>
                </a:cubicBezTo>
                <a:cubicBezTo>
                  <a:pt x="20819" y="366"/>
                  <a:pt x="21430" y="1111"/>
                  <a:pt x="21464" y="2491"/>
                </a:cubicBezTo>
                <a:cubicBezTo>
                  <a:pt x="21549" y="4713"/>
                  <a:pt x="21498" y="6952"/>
                  <a:pt x="21413" y="9174"/>
                </a:cubicBezTo>
                <a:cubicBezTo>
                  <a:pt x="21328" y="11166"/>
                  <a:pt x="21396" y="13157"/>
                  <a:pt x="21379" y="15148"/>
                </a:cubicBezTo>
                <a:cubicBezTo>
                  <a:pt x="21379" y="16163"/>
                  <a:pt x="21379" y="17197"/>
                  <a:pt x="21277" y="18212"/>
                </a:cubicBezTo>
                <a:cubicBezTo>
                  <a:pt x="21089" y="20376"/>
                  <a:pt x="20007" y="21506"/>
                  <a:pt x="18058" y="21581"/>
                </a:cubicBezTo>
                <a:cubicBezTo>
                  <a:pt x="17600" y="21600"/>
                  <a:pt x="17126" y="21581"/>
                  <a:pt x="16652" y="21581"/>
                </a:cubicBezTo>
                <a:cubicBezTo>
                  <a:pt x="14228" y="21581"/>
                  <a:pt x="11824" y="21581"/>
                  <a:pt x="9418" y="21562"/>
                </a:cubicBezTo>
                <a:cubicBezTo>
                  <a:pt x="7353" y="21542"/>
                  <a:pt x="5285" y="21523"/>
                  <a:pt x="3219" y="21465"/>
                </a:cubicBezTo>
                <a:cubicBezTo>
                  <a:pt x="2642" y="21427"/>
                  <a:pt x="2083" y="21350"/>
                  <a:pt x="1525" y="21198"/>
                </a:cubicBezTo>
                <a:cubicBezTo>
                  <a:pt x="696" y="20968"/>
                  <a:pt x="221" y="20337"/>
                  <a:pt x="68" y="19380"/>
                </a:cubicBezTo>
                <a:cubicBezTo>
                  <a:pt x="17" y="19075"/>
                  <a:pt x="0" y="18767"/>
                  <a:pt x="0" y="18481"/>
                </a:cubicBezTo>
                <a:cubicBezTo>
                  <a:pt x="34" y="16240"/>
                  <a:pt x="102" y="13982"/>
                  <a:pt x="136" y="11740"/>
                </a:cubicBezTo>
                <a:cubicBezTo>
                  <a:pt x="170" y="10343"/>
                  <a:pt x="153" y="8943"/>
                  <a:pt x="153" y="7566"/>
                </a:cubicBezTo>
                <a:cubicBezTo>
                  <a:pt x="136" y="7299"/>
                  <a:pt x="119" y="7029"/>
                  <a:pt x="51" y="6743"/>
                </a:cubicBezTo>
                <a:cubicBezTo>
                  <a:pt x="-51" y="5959"/>
                  <a:pt x="204" y="5346"/>
                  <a:pt x="864" y="5057"/>
                </a:cubicBezTo>
                <a:cubicBezTo>
                  <a:pt x="1457" y="4790"/>
                  <a:pt x="2066" y="4636"/>
                  <a:pt x="2693" y="4540"/>
                </a:cubicBezTo>
                <a:cubicBezTo>
                  <a:pt x="4404" y="4386"/>
                  <a:pt x="6114" y="4290"/>
                  <a:pt x="7844" y="4235"/>
                </a:cubicBezTo>
                <a:cubicBezTo>
                  <a:pt x="8912" y="4196"/>
                  <a:pt x="9995" y="4235"/>
                  <a:pt x="11063" y="4235"/>
                </a:cubicBezTo>
                <a:lnTo>
                  <a:pt x="11520" y="4235"/>
                </a:lnTo>
                <a:cubicBezTo>
                  <a:pt x="11520" y="3776"/>
                  <a:pt x="11503" y="3374"/>
                  <a:pt x="11520" y="2951"/>
                </a:cubicBezTo>
                <a:cubicBezTo>
                  <a:pt x="11537" y="2527"/>
                  <a:pt x="11554" y="2109"/>
                  <a:pt x="11588" y="1667"/>
                </a:cubicBezTo>
                <a:cubicBezTo>
                  <a:pt x="11673" y="806"/>
                  <a:pt x="11978" y="382"/>
                  <a:pt x="12739" y="289"/>
                </a:cubicBezTo>
                <a:cubicBezTo>
                  <a:pt x="13552" y="173"/>
                  <a:pt x="14382" y="135"/>
                  <a:pt x="15213" y="77"/>
                </a:cubicBezTo>
                <a:cubicBezTo>
                  <a:pt x="15688" y="38"/>
                  <a:pt x="16179" y="19"/>
                  <a:pt x="16654" y="0"/>
                </a:cubicBezTo>
                <a:lnTo>
                  <a:pt x="18500" y="38"/>
                </a:lnTo>
                <a:lnTo>
                  <a:pt x="18500" y="38"/>
                </a:lnTo>
                <a:close/>
                <a:moveTo>
                  <a:pt x="13009" y="1953"/>
                </a:moveTo>
                <a:lnTo>
                  <a:pt x="13009" y="3715"/>
                </a:lnTo>
                <a:cubicBezTo>
                  <a:pt x="13009" y="4021"/>
                  <a:pt x="13043" y="4329"/>
                  <a:pt x="13043" y="4634"/>
                </a:cubicBezTo>
                <a:cubicBezTo>
                  <a:pt x="13026" y="5267"/>
                  <a:pt x="12856" y="5533"/>
                  <a:pt x="12316" y="5687"/>
                </a:cubicBezTo>
                <a:cubicBezTo>
                  <a:pt x="12012" y="5784"/>
                  <a:pt x="11654" y="5822"/>
                  <a:pt x="11333" y="5841"/>
                </a:cubicBezTo>
                <a:cubicBezTo>
                  <a:pt x="10265" y="5841"/>
                  <a:pt x="9182" y="5803"/>
                  <a:pt x="8114" y="5784"/>
                </a:cubicBezTo>
                <a:cubicBezTo>
                  <a:pt x="6404" y="5745"/>
                  <a:pt x="4676" y="5803"/>
                  <a:pt x="2964" y="5995"/>
                </a:cubicBezTo>
                <a:cubicBezTo>
                  <a:pt x="2523" y="6053"/>
                  <a:pt x="2100" y="6130"/>
                  <a:pt x="1694" y="6262"/>
                </a:cubicBezTo>
                <a:cubicBezTo>
                  <a:pt x="1304" y="6378"/>
                  <a:pt x="1253" y="6455"/>
                  <a:pt x="1236" y="6895"/>
                </a:cubicBezTo>
                <a:cubicBezTo>
                  <a:pt x="1219" y="7238"/>
                  <a:pt x="1236" y="7566"/>
                  <a:pt x="1236" y="7909"/>
                </a:cubicBezTo>
                <a:cubicBezTo>
                  <a:pt x="1270" y="9862"/>
                  <a:pt x="1338" y="11815"/>
                  <a:pt x="1355" y="13789"/>
                </a:cubicBezTo>
                <a:cubicBezTo>
                  <a:pt x="1389" y="15552"/>
                  <a:pt x="1355" y="17293"/>
                  <a:pt x="1372" y="19056"/>
                </a:cubicBezTo>
                <a:cubicBezTo>
                  <a:pt x="1372" y="19707"/>
                  <a:pt x="1559" y="19917"/>
                  <a:pt x="2117" y="19974"/>
                </a:cubicBezTo>
                <a:cubicBezTo>
                  <a:pt x="2827" y="20071"/>
                  <a:pt x="3540" y="20167"/>
                  <a:pt x="4234" y="20167"/>
                </a:cubicBezTo>
                <a:cubicBezTo>
                  <a:pt x="6893" y="20186"/>
                  <a:pt x="9535" y="20147"/>
                  <a:pt x="12212" y="20147"/>
                </a:cubicBezTo>
                <a:cubicBezTo>
                  <a:pt x="13533" y="20147"/>
                  <a:pt x="14837" y="20167"/>
                  <a:pt x="16158" y="20167"/>
                </a:cubicBezTo>
                <a:cubicBezTo>
                  <a:pt x="16903" y="20167"/>
                  <a:pt x="17666" y="20205"/>
                  <a:pt x="18411" y="20167"/>
                </a:cubicBezTo>
                <a:cubicBezTo>
                  <a:pt x="19258" y="20128"/>
                  <a:pt x="19681" y="19746"/>
                  <a:pt x="19902" y="18808"/>
                </a:cubicBezTo>
                <a:cubicBezTo>
                  <a:pt x="20004" y="18387"/>
                  <a:pt x="20056" y="17947"/>
                  <a:pt x="20056" y="17507"/>
                </a:cubicBezTo>
                <a:cubicBezTo>
                  <a:pt x="20056" y="16300"/>
                  <a:pt x="20021" y="15133"/>
                  <a:pt x="20021" y="13945"/>
                </a:cubicBezTo>
                <a:cubicBezTo>
                  <a:pt x="20021" y="12279"/>
                  <a:pt x="20039" y="10612"/>
                  <a:pt x="20056" y="8948"/>
                </a:cubicBezTo>
                <a:cubicBezTo>
                  <a:pt x="20073" y="7664"/>
                  <a:pt x="20124" y="6363"/>
                  <a:pt x="20124" y="5081"/>
                </a:cubicBezTo>
                <a:cubicBezTo>
                  <a:pt x="20124" y="4314"/>
                  <a:pt x="20090" y="3549"/>
                  <a:pt x="20056" y="2782"/>
                </a:cubicBezTo>
                <a:cubicBezTo>
                  <a:pt x="20021" y="2073"/>
                  <a:pt x="19953" y="1998"/>
                  <a:pt x="19345" y="1941"/>
                </a:cubicBezTo>
                <a:cubicBezTo>
                  <a:pt x="19192" y="1921"/>
                  <a:pt x="19041" y="1902"/>
                  <a:pt x="18905" y="1902"/>
                </a:cubicBezTo>
                <a:cubicBezTo>
                  <a:pt x="17126" y="1902"/>
                  <a:pt x="15347" y="1902"/>
                  <a:pt x="13552" y="1921"/>
                </a:cubicBezTo>
                <a:cubicBezTo>
                  <a:pt x="13365" y="1902"/>
                  <a:pt x="13180" y="1921"/>
                  <a:pt x="13009" y="196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4" name="Google Shape;2364;p41"/>
          <p:cNvSpPr/>
          <p:nvPr/>
        </p:nvSpPr>
        <p:spPr>
          <a:xfrm>
            <a:off x="4084380" y="2331297"/>
            <a:ext cx="256148" cy="228034"/>
          </a:xfrm>
          <a:custGeom>
            <a:rect b="b" l="l" r="r" t="t"/>
            <a:pathLst>
              <a:path extrusionOk="0" h="21589" w="21507">
                <a:moveTo>
                  <a:pt x="18491" y="38"/>
                </a:moveTo>
                <a:cubicBezTo>
                  <a:pt x="18864" y="77"/>
                  <a:pt x="19237" y="135"/>
                  <a:pt x="19613" y="173"/>
                </a:cubicBezTo>
                <a:cubicBezTo>
                  <a:pt x="20818" y="366"/>
                  <a:pt x="21430" y="1111"/>
                  <a:pt x="21464" y="2491"/>
                </a:cubicBezTo>
                <a:cubicBezTo>
                  <a:pt x="21549" y="4713"/>
                  <a:pt x="21498" y="6952"/>
                  <a:pt x="21413" y="9174"/>
                </a:cubicBezTo>
                <a:cubicBezTo>
                  <a:pt x="21327" y="11166"/>
                  <a:pt x="21395" y="13157"/>
                  <a:pt x="21378" y="15148"/>
                </a:cubicBezTo>
                <a:cubicBezTo>
                  <a:pt x="21378" y="16163"/>
                  <a:pt x="21378" y="17197"/>
                  <a:pt x="21276" y="18212"/>
                </a:cubicBezTo>
                <a:cubicBezTo>
                  <a:pt x="21088" y="20376"/>
                  <a:pt x="20003" y="21506"/>
                  <a:pt x="18067" y="21581"/>
                </a:cubicBezTo>
                <a:cubicBezTo>
                  <a:pt x="17608" y="21600"/>
                  <a:pt x="17133" y="21581"/>
                  <a:pt x="16657" y="21581"/>
                </a:cubicBezTo>
                <a:cubicBezTo>
                  <a:pt x="14245" y="21581"/>
                  <a:pt x="11836" y="21581"/>
                  <a:pt x="9424" y="21562"/>
                </a:cubicBezTo>
                <a:cubicBezTo>
                  <a:pt x="7353" y="21542"/>
                  <a:pt x="5297" y="21523"/>
                  <a:pt x="3227" y="21465"/>
                </a:cubicBezTo>
                <a:cubicBezTo>
                  <a:pt x="2649" y="21427"/>
                  <a:pt x="2088" y="21350"/>
                  <a:pt x="1529" y="21198"/>
                </a:cubicBezTo>
                <a:cubicBezTo>
                  <a:pt x="698" y="20968"/>
                  <a:pt x="222" y="20337"/>
                  <a:pt x="68" y="19380"/>
                </a:cubicBezTo>
                <a:cubicBezTo>
                  <a:pt x="17" y="19075"/>
                  <a:pt x="0" y="18767"/>
                  <a:pt x="0" y="18481"/>
                </a:cubicBezTo>
                <a:cubicBezTo>
                  <a:pt x="34" y="16240"/>
                  <a:pt x="103" y="13982"/>
                  <a:pt x="137" y="11740"/>
                </a:cubicBezTo>
                <a:cubicBezTo>
                  <a:pt x="171" y="10343"/>
                  <a:pt x="171" y="8943"/>
                  <a:pt x="154" y="7566"/>
                </a:cubicBezTo>
                <a:cubicBezTo>
                  <a:pt x="137" y="7299"/>
                  <a:pt x="120" y="7029"/>
                  <a:pt x="51" y="6743"/>
                </a:cubicBezTo>
                <a:cubicBezTo>
                  <a:pt x="-51" y="5959"/>
                  <a:pt x="205" y="5346"/>
                  <a:pt x="849" y="5057"/>
                </a:cubicBezTo>
                <a:cubicBezTo>
                  <a:pt x="1444" y="4790"/>
                  <a:pt x="2054" y="4636"/>
                  <a:pt x="2683" y="4540"/>
                </a:cubicBezTo>
                <a:cubicBezTo>
                  <a:pt x="4397" y="4386"/>
                  <a:pt x="6112" y="4290"/>
                  <a:pt x="7846" y="4235"/>
                </a:cubicBezTo>
                <a:cubicBezTo>
                  <a:pt x="8916" y="4196"/>
                  <a:pt x="9985" y="4235"/>
                  <a:pt x="11072" y="4235"/>
                </a:cubicBezTo>
                <a:lnTo>
                  <a:pt x="11513" y="4235"/>
                </a:lnTo>
                <a:cubicBezTo>
                  <a:pt x="11513" y="3776"/>
                  <a:pt x="11496" y="3374"/>
                  <a:pt x="11513" y="2951"/>
                </a:cubicBezTo>
                <a:cubicBezTo>
                  <a:pt x="11531" y="2530"/>
                  <a:pt x="11548" y="2109"/>
                  <a:pt x="11582" y="1667"/>
                </a:cubicBezTo>
                <a:cubicBezTo>
                  <a:pt x="11684" y="806"/>
                  <a:pt x="11972" y="382"/>
                  <a:pt x="12735" y="289"/>
                </a:cubicBezTo>
                <a:cubicBezTo>
                  <a:pt x="13550" y="173"/>
                  <a:pt x="14382" y="135"/>
                  <a:pt x="15216" y="77"/>
                </a:cubicBezTo>
                <a:cubicBezTo>
                  <a:pt x="15691" y="38"/>
                  <a:pt x="16167" y="19"/>
                  <a:pt x="16659" y="0"/>
                </a:cubicBezTo>
                <a:lnTo>
                  <a:pt x="18493" y="38"/>
                </a:lnTo>
                <a:lnTo>
                  <a:pt x="18493" y="38"/>
                </a:lnTo>
                <a:close/>
                <a:moveTo>
                  <a:pt x="12989" y="1953"/>
                </a:moveTo>
                <a:lnTo>
                  <a:pt x="12989" y="3715"/>
                </a:lnTo>
                <a:cubicBezTo>
                  <a:pt x="12989" y="4021"/>
                  <a:pt x="13023" y="4329"/>
                  <a:pt x="13023" y="4634"/>
                </a:cubicBezTo>
                <a:cubicBezTo>
                  <a:pt x="13006" y="5267"/>
                  <a:pt x="12836" y="5533"/>
                  <a:pt x="12294" y="5687"/>
                </a:cubicBezTo>
                <a:cubicBezTo>
                  <a:pt x="11972" y="5784"/>
                  <a:pt x="11631" y="5822"/>
                  <a:pt x="11309" y="5841"/>
                </a:cubicBezTo>
                <a:cubicBezTo>
                  <a:pt x="10238" y="5841"/>
                  <a:pt x="9170" y="5803"/>
                  <a:pt x="8082" y="5784"/>
                </a:cubicBezTo>
                <a:cubicBezTo>
                  <a:pt x="6368" y="5745"/>
                  <a:pt x="4653" y="5803"/>
                  <a:pt x="2920" y="5995"/>
                </a:cubicBezTo>
                <a:cubicBezTo>
                  <a:pt x="2478" y="6053"/>
                  <a:pt x="2054" y="6130"/>
                  <a:pt x="1646" y="6262"/>
                </a:cubicBezTo>
                <a:cubicBezTo>
                  <a:pt x="1256" y="6378"/>
                  <a:pt x="1205" y="6455"/>
                  <a:pt x="1205" y="6895"/>
                </a:cubicBezTo>
                <a:cubicBezTo>
                  <a:pt x="1188" y="7238"/>
                  <a:pt x="1205" y="7566"/>
                  <a:pt x="1205" y="7909"/>
                </a:cubicBezTo>
                <a:cubicBezTo>
                  <a:pt x="1239" y="9862"/>
                  <a:pt x="1307" y="11815"/>
                  <a:pt x="1324" y="13789"/>
                </a:cubicBezTo>
                <a:cubicBezTo>
                  <a:pt x="1359" y="15552"/>
                  <a:pt x="1324" y="17293"/>
                  <a:pt x="1359" y="19056"/>
                </a:cubicBezTo>
                <a:cubicBezTo>
                  <a:pt x="1359" y="19707"/>
                  <a:pt x="1546" y="19917"/>
                  <a:pt x="2105" y="19974"/>
                </a:cubicBezTo>
                <a:cubicBezTo>
                  <a:pt x="2817" y="20071"/>
                  <a:pt x="3515" y="20167"/>
                  <a:pt x="4210" y="20167"/>
                </a:cubicBezTo>
                <a:cubicBezTo>
                  <a:pt x="6875" y="20186"/>
                  <a:pt x="9524" y="20147"/>
                  <a:pt x="12192" y="20147"/>
                </a:cubicBezTo>
                <a:cubicBezTo>
                  <a:pt x="13499" y="20147"/>
                  <a:pt x="14806" y="20167"/>
                  <a:pt x="16130" y="20167"/>
                </a:cubicBezTo>
                <a:cubicBezTo>
                  <a:pt x="16877" y="20167"/>
                  <a:pt x="17642" y="20205"/>
                  <a:pt x="18389" y="20167"/>
                </a:cubicBezTo>
                <a:cubicBezTo>
                  <a:pt x="19237" y="20128"/>
                  <a:pt x="19662" y="19746"/>
                  <a:pt x="19866" y="18808"/>
                </a:cubicBezTo>
                <a:cubicBezTo>
                  <a:pt x="19969" y="18387"/>
                  <a:pt x="20020" y="17947"/>
                  <a:pt x="20020" y="17507"/>
                </a:cubicBezTo>
                <a:cubicBezTo>
                  <a:pt x="20020" y="16300"/>
                  <a:pt x="19986" y="15133"/>
                  <a:pt x="19986" y="13945"/>
                </a:cubicBezTo>
                <a:cubicBezTo>
                  <a:pt x="19986" y="12279"/>
                  <a:pt x="20003" y="10612"/>
                  <a:pt x="20020" y="8948"/>
                </a:cubicBezTo>
                <a:cubicBezTo>
                  <a:pt x="20037" y="7664"/>
                  <a:pt x="20088" y="6363"/>
                  <a:pt x="20088" y="5081"/>
                </a:cubicBezTo>
                <a:cubicBezTo>
                  <a:pt x="20088" y="4314"/>
                  <a:pt x="20054" y="3549"/>
                  <a:pt x="20020" y="2782"/>
                </a:cubicBezTo>
                <a:cubicBezTo>
                  <a:pt x="19986" y="2073"/>
                  <a:pt x="19918" y="1998"/>
                  <a:pt x="19308" y="1941"/>
                </a:cubicBezTo>
                <a:cubicBezTo>
                  <a:pt x="19154" y="1921"/>
                  <a:pt x="19003" y="1902"/>
                  <a:pt x="18866" y="1902"/>
                </a:cubicBezTo>
                <a:cubicBezTo>
                  <a:pt x="17084" y="1902"/>
                  <a:pt x="15301" y="1902"/>
                  <a:pt x="13518" y="1921"/>
                </a:cubicBezTo>
                <a:cubicBezTo>
                  <a:pt x="13330" y="1902"/>
                  <a:pt x="13179" y="1921"/>
                  <a:pt x="12991" y="196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5" name="Google Shape;2365;p41"/>
          <p:cNvSpPr/>
          <p:nvPr/>
        </p:nvSpPr>
        <p:spPr>
          <a:xfrm>
            <a:off x="4175973" y="2431043"/>
            <a:ext cx="79030" cy="76984"/>
          </a:xfrm>
          <a:custGeom>
            <a:rect b="b" l="l" r="r" t="t"/>
            <a:pathLst>
              <a:path extrusionOk="0" h="21340" w="21345">
                <a:moveTo>
                  <a:pt x="20598" y="20621"/>
                </a:moveTo>
                <a:cubicBezTo>
                  <a:pt x="19782" y="21459"/>
                  <a:pt x="18464" y="21459"/>
                  <a:pt x="17373" y="20678"/>
                </a:cubicBezTo>
                <a:cubicBezTo>
                  <a:pt x="16934" y="20340"/>
                  <a:pt x="16557" y="19945"/>
                  <a:pt x="16173" y="19502"/>
                </a:cubicBezTo>
                <a:lnTo>
                  <a:pt x="15953" y="19276"/>
                </a:lnTo>
                <a:cubicBezTo>
                  <a:pt x="14807" y="18044"/>
                  <a:pt x="13661" y="16812"/>
                  <a:pt x="12454" y="15517"/>
                </a:cubicBezTo>
                <a:lnTo>
                  <a:pt x="10704" y="13609"/>
                </a:lnTo>
                <a:lnTo>
                  <a:pt x="9284" y="15123"/>
                </a:lnTo>
                <a:cubicBezTo>
                  <a:pt x="8467" y="16017"/>
                  <a:pt x="7589" y="16918"/>
                  <a:pt x="6827" y="17756"/>
                </a:cubicBezTo>
                <a:cubicBezTo>
                  <a:pt x="6608" y="18037"/>
                  <a:pt x="6388" y="18263"/>
                  <a:pt x="6168" y="18537"/>
                </a:cubicBezTo>
                <a:cubicBezTo>
                  <a:pt x="5729" y="19100"/>
                  <a:pt x="5242" y="19544"/>
                  <a:pt x="4748" y="20051"/>
                </a:cubicBezTo>
                <a:cubicBezTo>
                  <a:pt x="4199" y="20614"/>
                  <a:pt x="3547" y="21001"/>
                  <a:pt x="2834" y="21227"/>
                </a:cubicBezTo>
                <a:cubicBezTo>
                  <a:pt x="2504" y="21339"/>
                  <a:pt x="2120" y="21339"/>
                  <a:pt x="1798" y="21339"/>
                </a:cubicBezTo>
                <a:cubicBezTo>
                  <a:pt x="1468" y="21227"/>
                  <a:pt x="1139" y="21058"/>
                  <a:pt x="871" y="20832"/>
                </a:cubicBezTo>
                <a:cubicBezTo>
                  <a:pt x="432" y="20325"/>
                  <a:pt x="322" y="19600"/>
                  <a:pt x="542" y="18812"/>
                </a:cubicBezTo>
                <a:cubicBezTo>
                  <a:pt x="817" y="18080"/>
                  <a:pt x="1304" y="17298"/>
                  <a:pt x="2127" y="16348"/>
                </a:cubicBezTo>
                <a:cubicBezTo>
                  <a:pt x="3053" y="15341"/>
                  <a:pt x="4041" y="14327"/>
                  <a:pt x="4913" y="13377"/>
                </a:cubicBezTo>
                <a:cubicBezTo>
                  <a:pt x="5407" y="12870"/>
                  <a:pt x="5894" y="12370"/>
                  <a:pt x="6388" y="11863"/>
                </a:cubicBezTo>
                <a:cubicBezTo>
                  <a:pt x="6608" y="11638"/>
                  <a:pt x="6827" y="11356"/>
                  <a:pt x="7102" y="11081"/>
                </a:cubicBezTo>
                <a:cubicBezTo>
                  <a:pt x="7211" y="10912"/>
                  <a:pt x="7376" y="10743"/>
                  <a:pt x="7541" y="10518"/>
                </a:cubicBezTo>
                <a:lnTo>
                  <a:pt x="7815" y="10180"/>
                </a:lnTo>
                <a:lnTo>
                  <a:pt x="5956" y="8441"/>
                </a:lnTo>
                <a:cubicBezTo>
                  <a:pt x="4700" y="7209"/>
                  <a:pt x="3390" y="5977"/>
                  <a:pt x="2134" y="4738"/>
                </a:cubicBezTo>
                <a:lnTo>
                  <a:pt x="1805" y="4400"/>
                </a:lnTo>
                <a:cubicBezTo>
                  <a:pt x="1256" y="3893"/>
                  <a:pt x="768" y="3393"/>
                  <a:pt x="329" y="2774"/>
                </a:cubicBezTo>
                <a:cubicBezTo>
                  <a:pt x="165" y="2548"/>
                  <a:pt x="0" y="2267"/>
                  <a:pt x="0" y="1992"/>
                </a:cubicBezTo>
                <a:cubicBezTo>
                  <a:pt x="0" y="1654"/>
                  <a:pt x="110" y="1429"/>
                  <a:pt x="329" y="1211"/>
                </a:cubicBezTo>
                <a:cubicBezTo>
                  <a:pt x="439" y="1042"/>
                  <a:pt x="659" y="873"/>
                  <a:pt x="823" y="760"/>
                </a:cubicBezTo>
                <a:cubicBezTo>
                  <a:pt x="988" y="648"/>
                  <a:pt x="1208" y="591"/>
                  <a:pt x="1427" y="591"/>
                </a:cubicBezTo>
                <a:cubicBezTo>
                  <a:pt x="1647" y="591"/>
                  <a:pt x="1811" y="648"/>
                  <a:pt x="1976" y="704"/>
                </a:cubicBezTo>
                <a:cubicBezTo>
                  <a:pt x="2957" y="1154"/>
                  <a:pt x="3890" y="1711"/>
                  <a:pt x="4707" y="2387"/>
                </a:cubicBezTo>
                <a:cubicBezTo>
                  <a:pt x="6018" y="3393"/>
                  <a:pt x="7273" y="4576"/>
                  <a:pt x="8639" y="5696"/>
                </a:cubicBezTo>
                <a:cubicBezTo>
                  <a:pt x="9188" y="6202"/>
                  <a:pt x="9784" y="6702"/>
                  <a:pt x="10333" y="7209"/>
                </a:cubicBezTo>
                <a:lnTo>
                  <a:pt x="10663" y="7491"/>
                </a:lnTo>
                <a:lnTo>
                  <a:pt x="10937" y="7153"/>
                </a:lnTo>
                <a:cubicBezTo>
                  <a:pt x="11376" y="6646"/>
                  <a:pt x="11864" y="6202"/>
                  <a:pt x="12303" y="5696"/>
                </a:cubicBezTo>
                <a:cubicBezTo>
                  <a:pt x="13394" y="4520"/>
                  <a:pt x="14540" y="3288"/>
                  <a:pt x="15692" y="2161"/>
                </a:cubicBezTo>
                <a:cubicBezTo>
                  <a:pt x="16296" y="1542"/>
                  <a:pt x="16893" y="929"/>
                  <a:pt x="17607" y="422"/>
                </a:cubicBezTo>
                <a:cubicBezTo>
                  <a:pt x="18368" y="-141"/>
                  <a:pt x="19192" y="-141"/>
                  <a:pt x="19741" y="422"/>
                </a:cubicBezTo>
                <a:cubicBezTo>
                  <a:pt x="20015" y="704"/>
                  <a:pt x="20180" y="1042"/>
                  <a:pt x="20235" y="1429"/>
                </a:cubicBezTo>
                <a:cubicBezTo>
                  <a:pt x="20235" y="1823"/>
                  <a:pt x="20125" y="2210"/>
                  <a:pt x="19905" y="2492"/>
                </a:cubicBezTo>
                <a:cubicBezTo>
                  <a:pt x="18814" y="4062"/>
                  <a:pt x="17613" y="5576"/>
                  <a:pt x="16461" y="7090"/>
                </a:cubicBezTo>
                <a:lnTo>
                  <a:pt x="16076" y="7653"/>
                </a:lnTo>
                <a:cubicBezTo>
                  <a:pt x="15637" y="8216"/>
                  <a:pt x="15205" y="8660"/>
                  <a:pt x="14656" y="9223"/>
                </a:cubicBezTo>
                <a:cubicBezTo>
                  <a:pt x="14382" y="9504"/>
                  <a:pt x="14162" y="9786"/>
                  <a:pt x="13895" y="10061"/>
                </a:cubicBezTo>
                <a:lnTo>
                  <a:pt x="13565" y="10399"/>
                </a:lnTo>
                <a:lnTo>
                  <a:pt x="13895" y="10736"/>
                </a:lnTo>
                <a:cubicBezTo>
                  <a:pt x="14443" y="11243"/>
                  <a:pt x="14931" y="11687"/>
                  <a:pt x="15480" y="12194"/>
                </a:cubicBezTo>
                <a:cubicBezTo>
                  <a:pt x="16790" y="13370"/>
                  <a:pt x="18046" y="14489"/>
                  <a:pt x="19192" y="15615"/>
                </a:cubicBezTo>
                <a:cubicBezTo>
                  <a:pt x="19795" y="16122"/>
                  <a:pt x="20337" y="16735"/>
                  <a:pt x="20832" y="17354"/>
                </a:cubicBezTo>
                <a:cubicBezTo>
                  <a:pt x="21600" y="18418"/>
                  <a:pt x="21490" y="19762"/>
                  <a:pt x="20612" y="206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6" name="Google Shape;2366;p41"/>
          <p:cNvSpPr/>
          <p:nvPr/>
        </p:nvSpPr>
        <p:spPr>
          <a:xfrm>
            <a:off x="1210781" y="2702035"/>
            <a:ext cx="289655" cy="227712"/>
          </a:xfrm>
          <a:custGeom>
            <a:rect b="b" l="l" r="r" t="t"/>
            <a:pathLst>
              <a:path extrusionOk="0" h="21579" w="21448">
                <a:moveTo>
                  <a:pt x="18792" y="0"/>
                </a:moveTo>
                <a:cubicBezTo>
                  <a:pt x="19121" y="39"/>
                  <a:pt x="19450" y="96"/>
                  <a:pt x="19781" y="135"/>
                </a:cubicBezTo>
                <a:cubicBezTo>
                  <a:pt x="20844" y="327"/>
                  <a:pt x="21369" y="1074"/>
                  <a:pt x="21414" y="2455"/>
                </a:cubicBezTo>
                <a:cubicBezTo>
                  <a:pt x="21504" y="4985"/>
                  <a:pt x="21399" y="7495"/>
                  <a:pt x="21323" y="10006"/>
                </a:cubicBezTo>
                <a:cubicBezTo>
                  <a:pt x="21278" y="11712"/>
                  <a:pt x="21338" y="13397"/>
                  <a:pt x="21338" y="15123"/>
                </a:cubicBezTo>
                <a:cubicBezTo>
                  <a:pt x="21338" y="16139"/>
                  <a:pt x="21338" y="17174"/>
                  <a:pt x="21248" y="18189"/>
                </a:cubicBezTo>
                <a:cubicBezTo>
                  <a:pt x="21083" y="20356"/>
                  <a:pt x="20125" y="21487"/>
                  <a:pt x="18402" y="21561"/>
                </a:cubicBezTo>
                <a:cubicBezTo>
                  <a:pt x="17833" y="21600"/>
                  <a:pt x="17280" y="21561"/>
                  <a:pt x="16725" y="21561"/>
                </a:cubicBezTo>
                <a:cubicBezTo>
                  <a:pt x="15258" y="21542"/>
                  <a:pt x="13789" y="21542"/>
                  <a:pt x="12322" y="21523"/>
                </a:cubicBezTo>
                <a:cubicBezTo>
                  <a:pt x="9970" y="21504"/>
                  <a:pt x="7634" y="21484"/>
                  <a:pt x="5281" y="21465"/>
                </a:cubicBezTo>
                <a:cubicBezTo>
                  <a:pt x="4817" y="21446"/>
                  <a:pt x="4382" y="21369"/>
                  <a:pt x="3933" y="21253"/>
                </a:cubicBezTo>
                <a:cubicBezTo>
                  <a:pt x="3259" y="21080"/>
                  <a:pt x="2765" y="20505"/>
                  <a:pt x="2406" y="19816"/>
                </a:cubicBezTo>
                <a:cubicBezTo>
                  <a:pt x="2001" y="19068"/>
                  <a:pt x="1762" y="18206"/>
                  <a:pt x="1597" y="17325"/>
                </a:cubicBezTo>
                <a:cubicBezTo>
                  <a:pt x="1207" y="15390"/>
                  <a:pt x="833" y="13436"/>
                  <a:pt x="474" y="11479"/>
                </a:cubicBezTo>
                <a:cubicBezTo>
                  <a:pt x="293" y="10521"/>
                  <a:pt x="145" y="9563"/>
                  <a:pt x="24" y="8566"/>
                </a:cubicBezTo>
                <a:cubicBezTo>
                  <a:pt x="-96" y="7570"/>
                  <a:pt x="233" y="6956"/>
                  <a:pt x="1029" y="6766"/>
                </a:cubicBezTo>
                <a:cubicBezTo>
                  <a:pt x="1493" y="6650"/>
                  <a:pt x="1943" y="6593"/>
                  <a:pt x="2422" y="6499"/>
                </a:cubicBezTo>
                <a:cubicBezTo>
                  <a:pt x="2438" y="6402"/>
                  <a:pt x="2453" y="6306"/>
                  <a:pt x="2468" y="6212"/>
                </a:cubicBezTo>
                <a:cubicBezTo>
                  <a:pt x="2558" y="5618"/>
                  <a:pt x="2797" y="5177"/>
                  <a:pt x="3231" y="5004"/>
                </a:cubicBezTo>
                <a:cubicBezTo>
                  <a:pt x="3756" y="4773"/>
                  <a:pt x="4294" y="4602"/>
                  <a:pt x="4849" y="4506"/>
                </a:cubicBezTo>
                <a:cubicBezTo>
                  <a:pt x="7275" y="4104"/>
                  <a:pt x="9717" y="4200"/>
                  <a:pt x="12158" y="4219"/>
                </a:cubicBezTo>
                <a:cubicBezTo>
                  <a:pt x="12278" y="4219"/>
                  <a:pt x="12397" y="4219"/>
                  <a:pt x="12517" y="4200"/>
                </a:cubicBezTo>
                <a:cubicBezTo>
                  <a:pt x="12547" y="4200"/>
                  <a:pt x="12562" y="4162"/>
                  <a:pt x="12592" y="4162"/>
                </a:cubicBezTo>
                <a:cubicBezTo>
                  <a:pt x="12592" y="3779"/>
                  <a:pt x="12577" y="3394"/>
                  <a:pt x="12592" y="3011"/>
                </a:cubicBezTo>
                <a:cubicBezTo>
                  <a:pt x="12607" y="2590"/>
                  <a:pt x="12622" y="2169"/>
                  <a:pt x="12653" y="1726"/>
                </a:cubicBezTo>
                <a:cubicBezTo>
                  <a:pt x="12743" y="787"/>
                  <a:pt x="13012" y="385"/>
                  <a:pt x="13760" y="270"/>
                </a:cubicBezTo>
                <a:cubicBezTo>
                  <a:pt x="14464" y="154"/>
                  <a:pt x="15167" y="135"/>
                  <a:pt x="15873" y="77"/>
                </a:cubicBezTo>
                <a:cubicBezTo>
                  <a:pt x="16292" y="39"/>
                  <a:pt x="16727" y="39"/>
                  <a:pt x="17146" y="0"/>
                </a:cubicBezTo>
                <a:lnTo>
                  <a:pt x="18794" y="0"/>
                </a:lnTo>
                <a:close/>
                <a:moveTo>
                  <a:pt x="1149" y="7991"/>
                </a:moveTo>
                <a:cubicBezTo>
                  <a:pt x="1164" y="8258"/>
                  <a:pt x="1179" y="8509"/>
                  <a:pt x="1209" y="8759"/>
                </a:cubicBezTo>
                <a:cubicBezTo>
                  <a:pt x="1569" y="10983"/>
                  <a:pt x="1928" y="13224"/>
                  <a:pt x="2317" y="15448"/>
                </a:cubicBezTo>
                <a:cubicBezTo>
                  <a:pt x="2541" y="16808"/>
                  <a:pt x="2945" y="18132"/>
                  <a:pt x="3500" y="19318"/>
                </a:cubicBezTo>
                <a:cubicBezTo>
                  <a:pt x="3754" y="19855"/>
                  <a:pt x="4100" y="20122"/>
                  <a:pt x="4578" y="20141"/>
                </a:cubicBezTo>
                <a:cubicBezTo>
                  <a:pt x="5073" y="20161"/>
                  <a:pt x="5567" y="20141"/>
                  <a:pt x="6060" y="20141"/>
                </a:cubicBezTo>
                <a:cubicBezTo>
                  <a:pt x="8547" y="20141"/>
                  <a:pt x="11048" y="20122"/>
                  <a:pt x="13548" y="20122"/>
                </a:cubicBezTo>
                <a:cubicBezTo>
                  <a:pt x="14552" y="20122"/>
                  <a:pt x="15570" y="20141"/>
                  <a:pt x="16587" y="20161"/>
                </a:cubicBezTo>
                <a:cubicBezTo>
                  <a:pt x="17291" y="20161"/>
                  <a:pt x="17966" y="20180"/>
                  <a:pt x="18670" y="20180"/>
                </a:cubicBezTo>
                <a:cubicBezTo>
                  <a:pt x="18999" y="20199"/>
                  <a:pt x="19328" y="20064"/>
                  <a:pt x="19614" y="19816"/>
                </a:cubicBezTo>
                <a:cubicBezTo>
                  <a:pt x="19988" y="19472"/>
                  <a:pt x="20048" y="19068"/>
                  <a:pt x="19822" y="18531"/>
                </a:cubicBezTo>
                <a:cubicBezTo>
                  <a:pt x="19732" y="18358"/>
                  <a:pt x="19672" y="18187"/>
                  <a:pt x="19614" y="17975"/>
                </a:cubicBezTo>
                <a:cubicBezTo>
                  <a:pt x="19001" y="16078"/>
                  <a:pt x="18370" y="14218"/>
                  <a:pt x="17816" y="12302"/>
                </a:cubicBezTo>
                <a:cubicBezTo>
                  <a:pt x="17486" y="11171"/>
                  <a:pt x="17052" y="10059"/>
                  <a:pt x="16497" y="9043"/>
                </a:cubicBezTo>
                <a:cubicBezTo>
                  <a:pt x="16063" y="8220"/>
                  <a:pt x="15493" y="7683"/>
                  <a:pt x="14714" y="7529"/>
                </a:cubicBezTo>
                <a:cubicBezTo>
                  <a:pt x="14265" y="7433"/>
                  <a:pt x="13815" y="7394"/>
                  <a:pt x="13365" y="7375"/>
                </a:cubicBezTo>
                <a:cubicBezTo>
                  <a:pt x="12062" y="7394"/>
                  <a:pt x="10774" y="7452"/>
                  <a:pt x="9487" y="7490"/>
                </a:cubicBezTo>
                <a:cubicBezTo>
                  <a:pt x="7226" y="7567"/>
                  <a:pt x="4949" y="7625"/>
                  <a:pt x="2688" y="7722"/>
                </a:cubicBezTo>
                <a:cubicBezTo>
                  <a:pt x="2163" y="7760"/>
                  <a:pt x="1685" y="7914"/>
                  <a:pt x="1145" y="7989"/>
                </a:cubicBezTo>
                <a:close/>
                <a:moveTo>
                  <a:pt x="20080" y="15754"/>
                </a:moveTo>
                <a:lnTo>
                  <a:pt x="20170" y="15754"/>
                </a:lnTo>
                <a:cubicBezTo>
                  <a:pt x="20170" y="15561"/>
                  <a:pt x="20186" y="15352"/>
                  <a:pt x="20170" y="15140"/>
                </a:cubicBezTo>
                <a:cubicBezTo>
                  <a:pt x="20035" y="12456"/>
                  <a:pt x="20125" y="9791"/>
                  <a:pt x="20201" y="7129"/>
                </a:cubicBezTo>
                <a:cubicBezTo>
                  <a:pt x="20246" y="5654"/>
                  <a:pt x="20186" y="4159"/>
                  <a:pt x="20155" y="2684"/>
                </a:cubicBezTo>
                <a:cubicBezTo>
                  <a:pt x="20140" y="2012"/>
                  <a:pt x="20065" y="1935"/>
                  <a:pt x="19542" y="1880"/>
                </a:cubicBezTo>
                <a:cubicBezTo>
                  <a:pt x="19392" y="1861"/>
                  <a:pt x="19213" y="1841"/>
                  <a:pt x="19063" y="1841"/>
                </a:cubicBezTo>
                <a:cubicBezTo>
                  <a:pt x="17550" y="1841"/>
                  <a:pt x="16023" y="1841"/>
                  <a:pt x="14509" y="1861"/>
                </a:cubicBezTo>
                <a:cubicBezTo>
                  <a:pt x="14328" y="1861"/>
                  <a:pt x="14135" y="1899"/>
                  <a:pt x="13954" y="1918"/>
                </a:cubicBezTo>
                <a:lnTo>
                  <a:pt x="13954" y="3625"/>
                </a:lnTo>
                <a:cubicBezTo>
                  <a:pt x="13954" y="3969"/>
                  <a:pt x="13999" y="4296"/>
                  <a:pt x="13984" y="4641"/>
                </a:cubicBezTo>
                <a:cubicBezTo>
                  <a:pt x="13969" y="5235"/>
                  <a:pt x="13804" y="5502"/>
                  <a:pt x="13341" y="5637"/>
                </a:cubicBezTo>
                <a:cubicBezTo>
                  <a:pt x="13042" y="5733"/>
                  <a:pt x="12741" y="5791"/>
                  <a:pt x="12442" y="5791"/>
                </a:cubicBezTo>
                <a:cubicBezTo>
                  <a:pt x="11005" y="5791"/>
                  <a:pt x="9551" y="5695"/>
                  <a:pt x="8129" y="5753"/>
                </a:cubicBezTo>
                <a:cubicBezTo>
                  <a:pt x="6931" y="5791"/>
                  <a:pt x="5733" y="5945"/>
                  <a:pt x="4550" y="6058"/>
                </a:cubicBezTo>
                <a:cubicBezTo>
                  <a:pt x="4236" y="6097"/>
                  <a:pt x="3907" y="6135"/>
                  <a:pt x="3591" y="6499"/>
                </a:cubicBezTo>
                <a:cubicBezTo>
                  <a:pt x="3651" y="6518"/>
                  <a:pt x="3726" y="6537"/>
                  <a:pt x="3786" y="6537"/>
                </a:cubicBezTo>
                <a:cubicBezTo>
                  <a:pt x="5658" y="6499"/>
                  <a:pt x="7546" y="6441"/>
                  <a:pt x="9433" y="6402"/>
                </a:cubicBezTo>
                <a:cubicBezTo>
                  <a:pt x="11020" y="6364"/>
                  <a:pt x="12607" y="6287"/>
                  <a:pt x="14180" y="6268"/>
                </a:cubicBezTo>
                <a:cubicBezTo>
                  <a:pt x="15378" y="6268"/>
                  <a:pt x="16456" y="6804"/>
                  <a:pt x="17191" y="8051"/>
                </a:cubicBezTo>
                <a:cubicBezTo>
                  <a:pt x="17686" y="8874"/>
                  <a:pt x="18120" y="9758"/>
                  <a:pt x="18480" y="10677"/>
                </a:cubicBezTo>
                <a:cubicBezTo>
                  <a:pt x="18974" y="11979"/>
                  <a:pt x="19364" y="13380"/>
                  <a:pt x="19798" y="14721"/>
                </a:cubicBezTo>
                <a:cubicBezTo>
                  <a:pt x="19858" y="15065"/>
                  <a:pt x="19964" y="15412"/>
                  <a:pt x="20082" y="1575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7" name="Google Shape;2367;p41"/>
          <p:cNvSpPr/>
          <p:nvPr/>
        </p:nvSpPr>
        <p:spPr>
          <a:xfrm>
            <a:off x="1650045" y="2701629"/>
            <a:ext cx="255181" cy="228034"/>
          </a:xfrm>
          <a:custGeom>
            <a:rect b="b" l="l" r="r" t="t"/>
            <a:pathLst>
              <a:path extrusionOk="0" h="21589" w="21507">
                <a:moveTo>
                  <a:pt x="18479" y="38"/>
                </a:moveTo>
                <a:cubicBezTo>
                  <a:pt x="18854" y="77"/>
                  <a:pt x="19228" y="135"/>
                  <a:pt x="19605" y="173"/>
                </a:cubicBezTo>
                <a:cubicBezTo>
                  <a:pt x="20815" y="366"/>
                  <a:pt x="21412" y="1111"/>
                  <a:pt x="21463" y="2491"/>
                </a:cubicBezTo>
                <a:cubicBezTo>
                  <a:pt x="21549" y="4713"/>
                  <a:pt x="21498" y="6952"/>
                  <a:pt x="21412" y="9174"/>
                </a:cubicBezTo>
                <a:cubicBezTo>
                  <a:pt x="21326" y="11166"/>
                  <a:pt x="21395" y="13157"/>
                  <a:pt x="21378" y="15148"/>
                </a:cubicBezTo>
                <a:cubicBezTo>
                  <a:pt x="21361" y="16163"/>
                  <a:pt x="21378" y="17197"/>
                  <a:pt x="21275" y="18212"/>
                </a:cubicBezTo>
                <a:cubicBezTo>
                  <a:pt x="21104" y="20376"/>
                  <a:pt x="19997" y="21506"/>
                  <a:pt x="18070" y="21581"/>
                </a:cubicBezTo>
                <a:cubicBezTo>
                  <a:pt x="17610" y="21600"/>
                  <a:pt x="17132" y="21581"/>
                  <a:pt x="16672" y="21581"/>
                </a:cubicBezTo>
                <a:cubicBezTo>
                  <a:pt x="14268" y="21581"/>
                  <a:pt x="11831" y="21581"/>
                  <a:pt x="9427" y="21562"/>
                </a:cubicBezTo>
                <a:cubicBezTo>
                  <a:pt x="7363" y="21542"/>
                  <a:pt x="5284" y="21523"/>
                  <a:pt x="3223" y="21465"/>
                </a:cubicBezTo>
                <a:cubicBezTo>
                  <a:pt x="2642" y="21427"/>
                  <a:pt x="2079" y="21350"/>
                  <a:pt x="1518" y="21198"/>
                </a:cubicBezTo>
                <a:cubicBezTo>
                  <a:pt x="683" y="20968"/>
                  <a:pt x="206" y="20337"/>
                  <a:pt x="69" y="19380"/>
                </a:cubicBezTo>
                <a:cubicBezTo>
                  <a:pt x="18" y="19075"/>
                  <a:pt x="0" y="18767"/>
                  <a:pt x="0" y="18481"/>
                </a:cubicBezTo>
                <a:cubicBezTo>
                  <a:pt x="35" y="16240"/>
                  <a:pt x="103" y="13982"/>
                  <a:pt x="137" y="11740"/>
                </a:cubicBezTo>
                <a:cubicBezTo>
                  <a:pt x="172" y="10343"/>
                  <a:pt x="155" y="8943"/>
                  <a:pt x="155" y="7566"/>
                </a:cubicBezTo>
                <a:cubicBezTo>
                  <a:pt x="137" y="7299"/>
                  <a:pt x="120" y="7029"/>
                  <a:pt x="52" y="6743"/>
                </a:cubicBezTo>
                <a:cubicBezTo>
                  <a:pt x="-51" y="5959"/>
                  <a:pt x="206" y="5346"/>
                  <a:pt x="852" y="5057"/>
                </a:cubicBezTo>
                <a:cubicBezTo>
                  <a:pt x="1450" y="4790"/>
                  <a:pt x="2062" y="4636"/>
                  <a:pt x="2694" y="4540"/>
                </a:cubicBezTo>
                <a:cubicBezTo>
                  <a:pt x="4398" y="4386"/>
                  <a:pt x="6136" y="4290"/>
                  <a:pt x="7843" y="4235"/>
                </a:cubicBezTo>
                <a:cubicBezTo>
                  <a:pt x="8917" y="4196"/>
                  <a:pt x="9990" y="4235"/>
                  <a:pt x="11065" y="4235"/>
                </a:cubicBezTo>
                <a:lnTo>
                  <a:pt x="11525" y="4235"/>
                </a:lnTo>
                <a:cubicBezTo>
                  <a:pt x="11525" y="3776"/>
                  <a:pt x="11508" y="3374"/>
                  <a:pt x="11525" y="2951"/>
                </a:cubicBezTo>
                <a:cubicBezTo>
                  <a:pt x="11542" y="2527"/>
                  <a:pt x="11559" y="2109"/>
                  <a:pt x="11594" y="1667"/>
                </a:cubicBezTo>
                <a:cubicBezTo>
                  <a:pt x="11679" y="806"/>
                  <a:pt x="11985" y="382"/>
                  <a:pt x="12737" y="289"/>
                </a:cubicBezTo>
                <a:cubicBezTo>
                  <a:pt x="13555" y="173"/>
                  <a:pt x="14390" y="135"/>
                  <a:pt x="15210" y="77"/>
                </a:cubicBezTo>
                <a:cubicBezTo>
                  <a:pt x="15687" y="38"/>
                  <a:pt x="16165" y="19"/>
                  <a:pt x="16642" y="0"/>
                </a:cubicBezTo>
                <a:lnTo>
                  <a:pt x="18483" y="38"/>
                </a:lnTo>
                <a:lnTo>
                  <a:pt x="18483" y="38"/>
                </a:lnTo>
                <a:close/>
                <a:moveTo>
                  <a:pt x="12989" y="1953"/>
                </a:moveTo>
                <a:lnTo>
                  <a:pt x="12989" y="3715"/>
                </a:lnTo>
                <a:cubicBezTo>
                  <a:pt x="12989" y="4021"/>
                  <a:pt x="13024" y="4329"/>
                  <a:pt x="13024" y="4634"/>
                </a:cubicBezTo>
                <a:cubicBezTo>
                  <a:pt x="13007" y="5267"/>
                  <a:pt x="12835" y="5533"/>
                  <a:pt x="12292" y="5687"/>
                </a:cubicBezTo>
                <a:cubicBezTo>
                  <a:pt x="11985" y="5784"/>
                  <a:pt x="11643" y="5822"/>
                  <a:pt x="11320" y="5841"/>
                </a:cubicBezTo>
                <a:cubicBezTo>
                  <a:pt x="10245" y="5841"/>
                  <a:pt x="9172" y="5803"/>
                  <a:pt x="8097" y="5784"/>
                </a:cubicBezTo>
                <a:cubicBezTo>
                  <a:pt x="6376" y="5745"/>
                  <a:pt x="4655" y="5803"/>
                  <a:pt x="2948" y="5995"/>
                </a:cubicBezTo>
                <a:cubicBezTo>
                  <a:pt x="2505" y="6053"/>
                  <a:pt x="2079" y="6130"/>
                  <a:pt x="1670" y="6262"/>
                </a:cubicBezTo>
                <a:cubicBezTo>
                  <a:pt x="1279" y="6378"/>
                  <a:pt x="1227" y="6455"/>
                  <a:pt x="1210" y="6895"/>
                </a:cubicBezTo>
                <a:cubicBezTo>
                  <a:pt x="1193" y="7238"/>
                  <a:pt x="1210" y="7566"/>
                  <a:pt x="1210" y="7909"/>
                </a:cubicBezTo>
                <a:cubicBezTo>
                  <a:pt x="1244" y="9862"/>
                  <a:pt x="1313" y="11815"/>
                  <a:pt x="1330" y="13789"/>
                </a:cubicBezTo>
                <a:cubicBezTo>
                  <a:pt x="1364" y="15552"/>
                  <a:pt x="1330" y="17293"/>
                  <a:pt x="1364" y="19056"/>
                </a:cubicBezTo>
                <a:cubicBezTo>
                  <a:pt x="1364" y="19707"/>
                  <a:pt x="1553" y="19917"/>
                  <a:pt x="2113" y="19974"/>
                </a:cubicBezTo>
                <a:cubicBezTo>
                  <a:pt x="2811" y="20071"/>
                  <a:pt x="3529" y="20167"/>
                  <a:pt x="4227" y="20167"/>
                </a:cubicBezTo>
                <a:cubicBezTo>
                  <a:pt x="6886" y="20186"/>
                  <a:pt x="9545" y="20147"/>
                  <a:pt x="12189" y="20147"/>
                </a:cubicBezTo>
                <a:cubicBezTo>
                  <a:pt x="13501" y="20147"/>
                  <a:pt x="14814" y="20167"/>
                  <a:pt x="16126" y="20167"/>
                </a:cubicBezTo>
                <a:cubicBezTo>
                  <a:pt x="16875" y="20167"/>
                  <a:pt x="17627" y="20205"/>
                  <a:pt x="18393" y="20167"/>
                </a:cubicBezTo>
                <a:cubicBezTo>
                  <a:pt x="19228" y="20128"/>
                  <a:pt x="19671" y="19746"/>
                  <a:pt x="19877" y="18808"/>
                </a:cubicBezTo>
                <a:cubicBezTo>
                  <a:pt x="19980" y="18387"/>
                  <a:pt x="20031" y="17947"/>
                  <a:pt x="20031" y="17507"/>
                </a:cubicBezTo>
                <a:cubicBezTo>
                  <a:pt x="20048" y="16300"/>
                  <a:pt x="19997" y="15133"/>
                  <a:pt x="19997" y="13945"/>
                </a:cubicBezTo>
                <a:cubicBezTo>
                  <a:pt x="19997" y="12279"/>
                  <a:pt x="20014" y="10612"/>
                  <a:pt x="20031" y="8948"/>
                </a:cubicBezTo>
                <a:cubicBezTo>
                  <a:pt x="20048" y="7664"/>
                  <a:pt x="20100" y="6363"/>
                  <a:pt x="20100" y="5081"/>
                </a:cubicBezTo>
                <a:cubicBezTo>
                  <a:pt x="20100" y="4314"/>
                  <a:pt x="20065" y="3549"/>
                  <a:pt x="20031" y="2782"/>
                </a:cubicBezTo>
                <a:cubicBezTo>
                  <a:pt x="19997" y="2073"/>
                  <a:pt x="19928" y="1998"/>
                  <a:pt x="19316" y="1941"/>
                </a:cubicBezTo>
                <a:cubicBezTo>
                  <a:pt x="19162" y="1921"/>
                  <a:pt x="19010" y="1902"/>
                  <a:pt x="18856" y="1902"/>
                </a:cubicBezTo>
                <a:cubicBezTo>
                  <a:pt x="17083" y="1902"/>
                  <a:pt x="15293" y="1902"/>
                  <a:pt x="13520" y="1921"/>
                </a:cubicBezTo>
                <a:cubicBezTo>
                  <a:pt x="13332" y="1902"/>
                  <a:pt x="13180" y="1921"/>
                  <a:pt x="12992" y="1960"/>
                </a:cubicBezTo>
                <a:lnTo>
                  <a:pt x="12992" y="19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8" name="Google Shape;2368;p41"/>
          <p:cNvSpPr/>
          <p:nvPr/>
        </p:nvSpPr>
        <p:spPr>
          <a:xfrm>
            <a:off x="1730308" y="2821949"/>
            <a:ext cx="97923" cy="19921"/>
          </a:xfrm>
          <a:custGeom>
            <a:rect b="b" l="l" r="r" t="t"/>
            <a:pathLst>
              <a:path extrusionOk="0" h="21478" w="21557">
                <a:moveTo>
                  <a:pt x="10822" y="21381"/>
                </a:moveTo>
                <a:cubicBezTo>
                  <a:pt x="8328" y="21381"/>
                  <a:pt x="5833" y="21600"/>
                  <a:pt x="3339" y="21381"/>
                </a:cubicBezTo>
                <a:cubicBezTo>
                  <a:pt x="2584" y="21162"/>
                  <a:pt x="1823" y="20724"/>
                  <a:pt x="1068" y="19848"/>
                </a:cubicBezTo>
                <a:cubicBezTo>
                  <a:pt x="755" y="19410"/>
                  <a:pt x="447" y="18534"/>
                  <a:pt x="268" y="17439"/>
                </a:cubicBezTo>
                <a:cubicBezTo>
                  <a:pt x="45" y="16125"/>
                  <a:pt x="0" y="14592"/>
                  <a:pt x="0" y="13086"/>
                </a:cubicBezTo>
                <a:cubicBezTo>
                  <a:pt x="0" y="9609"/>
                  <a:pt x="268" y="6981"/>
                  <a:pt x="979" y="5667"/>
                </a:cubicBezTo>
                <a:cubicBezTo>
                  <a:pt x="1381" y="4791"/>
                  <a:pt x="1779" y="4353"/>
                  <a:pt x="2271" y="3915"/>
                </a:cubicBezTo>
                <a:cubicBezTo>
                  <a:pt x="7791" y="2601"/>
                  <a:pt x="13362" y="1068"/>
                  <a:pt x="18882" y="0"/>
                </a:cubicBezTo>
                <a:cubicBezTo>
                  <a:pt x="19195" y="0"/>
                  <a:pt x="19503" y="0"/>
                  <a:pt x="19861" y="438"/>
                </a:cubicBezTo>
                <a:cubicBezTo>
                  <a:pt x="20839" y="1533"/>
                  <a:pt x="21600" y="5886"/>
                  <a:pt x="21555" y="10458"/>
                </a:cubicBezTo>
                <a:cubicBezTo>
                  <a:pt x="21511" y="12648"/>
                  <a:pt x="21332" y="14811"/>
                  <a:pt x="21063" y="16344"/>
                </a:cubicBezTo>
                <a:cubicBezTo>
                  <a:pt x="20750" y="17877"/>
                  <a:pt x="20353" y="18972"/>
                  <a:pt x="19861" y="19383"/>
                </a:cubicBezTo>
                <a:cubicBezTo>
                  <a:pt x="18345" y="20259"/>
                  <a:pt x="16835" y="20697"/>
                  <a:pt x="15274" y="20916"/>
                </a:cubicBezTo>
                <a:cubicBezTo>
                  <a:pt x="13803" y="21135"/>
                  <a:pt x="12332" y="20916"/>
                  <a:pt x="10867" y="20916"/>
                </a:cubicBezTo>
                <a:lnTo>
                  <a:pt x="10822" y="21354"/>
                </a:lnTo>
                <a:lnTo>
                  <a:pt x="10822" y="213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9" name="Google Shape;2369;p41"/>
          <p:cNvSpPr/>
          <p:nvPr/>
        </p:nvSpPr>
        <p:spPr>
          <a:xfrm>
            <a:off x="2054743" y="2692096"/>
            <a:ext cx="259146" cy="249626"/>
          </a:xfrm>
          <a:custGeom>
            <a:rect b="b" l="l" r="r" t="t"/>
            <a:pathLst>
              <a:path extrusionOk="0" h="21566" w="21591">
                <a:moveTo>
                  <a:pt x="1718" y="3672"/>
                </a:moveTo>
                <a:lnTo>
                  <a:pt x="1466" y="3672"/>
                </a:lnTo>
                <a:cubicBezTo>
                  <a:pt x="1297" y="3672"/>
                  <a:pt x="1164" y="3672"/>
                  <a:pt x="995" y="3690"/>
                </a:cubicBezTo>
                <a:cubicBezTo>
                  <a:pt x="404" y="3743"/>
                  <a:pt x="169" y="4004"/>
                  <a:pt x="135" y="4598"/>
                </a:cubicBezTo>
                <a:cubicBezTo>
                  <a:pt x="102" y="5507"/>
                  <a:pt x="51" y="6433"/>
                  <a:pt x="34" y="7324"/>
                </a:cubicBezTo>
                <a:lnTo>
                  <a:pt x="0" y="8320"/>
                </a:lnTo>
                <a:lnTo>
                  <a:pt x="0" y="8513"/>
                </a:lnTo>
                <a:cubicBezTo>
                  <a:pt x="34" y="9334"/>
                  <a:pt x="336" y="9685"/>
                  <a:pt x="1145" y="9823"/>
                </a:cubicBezTo>
                <a:cubicBezTo>
                  <a:pt x="1212" y="9841"/>
                  <a:pt x="1280" y="9841"/>
                  <a:pt x="1365" y="9859"/>
                </a:cubicBezTo>
                <a:cubicBezTo>
                  <a:pt x="1600" y="9894"/>
                  <a:pt x="1820" y="9911"/>
                  <a:pt x="2040" y="10087"/>
                </a:cubicBezTo>
                <a:cubicBezTo>
                  <a:pt x="2040" y="10192"/>
                  <a:pt x="2057" y="10315"/>
                  <a:pt x="2057" y="10418"/>
                </a:cubicBezTo>
                <a:cubicBezTo>
                  <a:pt x="2074" y="10679"/>
                  <a:pt x="2091" y="10960"/>
                  <a:pt x="2091" y="11239"/>
                </a:cubicBezTo>
                <a:cubicBezTo>
                  <a:pt x="2108" y="12496"/>
                  <a:pt x="2124" y="13773"/>
                  <a:pt x="2124" y="15048"/>
                </a:cubicBezTo>
                <a:cubicBezTo>
                  <a:pt x="2141" y="16446"/>
                  <a:pt x="2158" y="17862"/>
                  <a:pt x="2158" y="19260"/>
                </a:cubicBezTo>
                <a:cubicBezTo>
                  <a:pt x="2158" y="19696"/>
                  <a:pt x="2192" y="20133"/>
                  <a:pt x="2226" y="20570"/>
                </a:cubicBezTo>
                <a:cubicBezTo>
                  <a:pt x="2294" y="21182"/>
                  <a:pt x="2461" y="21338"/>
                  <a:pt x="3034" y="21408"/>
                </a:cubicBezTo>
                <a:lnTo>
                  <a:pt x="3254" y="21443"/>
                </a:lnTo>
                <a:cubicBezTo>
                  <a:pt x="3811" y="21513"/>
                  <a:pt x="4384" y="21548"/>
                  <a:pt x="4939" y="21566"/>
                </a:cubicBezTo>
                <a:lnTo>
                  <a:pt x="6691" y="21566"/>
                </a:lnTo>
                <a:cubicBezTo>
                  <a:pt x="8242" y="21566"/>
                  <a:pt x="9757" y="21548"/>
                  <a:pt x="11223" y="21531"/>
                </a:cubicBezTo>
                <a:cubicBezTo>
                  <a:pt x="12015" y="21513"/>
                  <a:pt x="12840" y="21496"/>
                  <a:pt x="13599" y="21461"/>
                </a:cubicBezTo>
                <a:cubicBezTo>
                  <a:pt x="14173" y="21443"/>
                  <a:pt x="14761" y="21426"/>
                  <a:pt x="15351" y="21408"/>
                </a:cubicBezTo>
                <a:cubicBezTo>
                  <a:pt x="15925" y="21390"/>
                  <a:pt x="16481" y="21390"/>
                  <a:pt x="17053" y="21390"/>
                </a:cubicBezTo>
                <a:cubicBezTo>
                  <a:pt x="17474" y="21390"/>
                  <a:pt x="17895" y="21390"/>
                  <a:pt x="18316" y="21373"/>
                </a:cubicBezTo>
                <a:cubicBezTo>
                  <a:pt x="18805" y="21355"/>
                  <a:pt x="19057" y="21129"/>
                  <a:pt x="19141" y="20640"/>
                </a:cubicBezTo>
                <a:cubicBezTo>
                  <a:pt x="19175" y="20482"/>
                  <a:pt x="19175" y="20344"/>
                  <a:pt x="19175" y="20186"/>
                </a:cubicBezTo>
                <a:cubicBezTo>
                  <a:pt x="19175" y="20115"/>
                  <a:pt x="19175" y="20045"/>
                  <a:pt x="19192" y="19975"/>
                </a:cubicBezTo>
                <a:cubicBezTo>
                  <a:pt x="19226" y="19415"/>
                  <a:pt x="19260" y="18838"/>
                  <a:pt x="19294" y="18281"/>
                </a:cubicBezTo>
                <a:cubicBezTo>
                  <a:pt x="19378" y="17041"/>
                  <a:pt x="19463" y="15746"/>
                  <a:pt x="19528" y="14489"/>
                </a:cubicBezTo>
                <a:cubicBezTo>
                  <a:pt x="19562" y="14087"/>
                  <a:pt x="19596" y="13668"/>
                  <a:pt x="19630" y="13267"/>
                </a:cubicBezTo>
                <a:cubicBezTo>
                  <a:pt x="19749" y="12095"/>
                  <a:pt x="19865" y="10872"/>
                  <a:pt x="19512" y="9633"/>
                </a:cubicBezTo>
                <a:cubicBezTo>
                  <a:pt x="19545" y="9633"/>
                  <a:pt x="19562" y="9615"/>
                  <a:pt x="19596" y="9615"/>
                </a:cubicBezTo>
                <a:cubicBezTo>
                  <a:pt x="19698" y="9580"/>
                  <a:pt x="19782" y="9580"/>
                  <a:pt x="19882" y="9562"/>
                </a:cubicBezTo>
                <a:cubicBezTo>
                  <a:pt x="20000" y="9545"/>
                  <a:pt x="20117" y="9545"/>
                  <a:pt x="20252" y="9527"/>
                </a:cubicBezTo>
                <a:cubicBezTo>
                  <a:pt x="20421" y="9510"/>
                  <a:pt x="20605" y="9510"/>
                  <a:pt x="20792" y="9492"/>
                </a:cubicBezTo>
                <a:cubicBezTo>
                  <a:pt x="21264" y="9422"/>
                  <a:pt x="21549" y="9108"/>
                  <a:pt x="21583" y="8601"/>
                </a:cubicBezTo>
                <a:cubicBezTo>
                  <a:pt x="21600" y="8478"/>
                  <a:pt x="21583" y="8358"/>
                  <a:pt x="21583" y="8235"/>
                </a:cubicBezTo>
                <a:lnTo>
                  <a:pt x="21583" y="8200"/>
                </a:lnTo>
                <a:cubicBezTo>
                  <a:pt x="21498" y="7045"/>
                  <a:pt x="21414" y="5893"/>
                  <a:pt x="21348" y="4739"/>
                </a:cubicBezTo>
                <a:lnTo>
                  <a:pt x="21280" y="3760"/>
                </a:lnTo>
                <a:cubicBezTo>
                  <a:pt x="21280" y="3743"/>
                  <a:pt x="21264" y="3725"/>
                  <a:pt x="21247" y="3708"/>
                </a:cubicBezTo>
                <a:cubicBezTo>
                  <a:pt x="21230" y="3690"/>
                  <a:pt x="21213" y="3672"/>
                  <a:pt x="21196" y="3672"/>
                </a:cubicBezTo>
                <a:cubicBezTo>
                  <a:pt x="21145" y="3655"/>
                  <a:pt x="21094" y="3655"/>
                  <a:pt x="21043" y="3637"/>
                </a:cubicBezTo>
                <a:cubicBezTo>
                  <a:pt x="20942" y="3620"/>
                  <a:pt x="20840" y="3602"/>
                  <a:pt x="20741" y="3602"/>
                </a:cubicBezTo>
                <a:cubicBezTo>
                  <a:pt x="20404" y="3585"/>
                  <a:pt x="20083" y="3567"/>
                  <a:pt x="19746" y="3550"/>
                </a:cubicBezTo>
                <a:cubicBezTo>
                  <a:pt x="19156" y="3514"/>
                  <a:pt x="18551" y="3479"/>
                  <a:pt x="17961" y="3444"/>
                </a:cubicBezTo>
                <a:cubicBezTo>
                  <a:pt x="17859" y="3427"/>
                  <a:pt x="17757" y="3409"/>
                  <a:pt x="17675" y="3356"/>
                </a:cubicBezTo>
                <a:cubicBezTo>
                  <a:pt x="17652" y="3345"/>
                  <a:pt x="17630" y="3333"/>
                  <a:pt x="17607" y="3321"/>
                </a:cubicBezTo>
                <a:cubicBezTo>
                  <a:pt x="17641" y="3269"/>
                  <a:pt x="17658" y="3198"/>
                  <a:pt x="17692" y="3146"/>
                </a:cubicBezTo>
                <a:cubicBezTo>
                  <a:pt x="17776" y="2988"/>
                  <a:pt x="17844" y="2832"/>
                  <a:pt x="17895" y="2656"/>
                </a:cubicBezTo>
                <a:cubicBezTo>
                  <a:pt x="17980" y="2413"/>
                  <a:pt x="18013" y="2132"/>
                  <a:pt x="17996" y="1871"/>
                </a:cubicBezTo>
                <a:cubicBezTo>
                  <a:pt x="17980" y="1610"/>
                  <a:pt x="17895" y="1329"/>
                  <a:pt x="17793" y="1103"/>
                </a:cubicBezTo>
                <a:cubicBezTo>
                  <a:pt x="17675" y="859"/>
                  <a:pt x="17491" y="648"/>
                  <a:pt x="17288" y="490"/>
                </a:cubicBezTo>
                <a:cubicBezTo>
                  <a:pt x="17084" y="315"/>
                  <a:pt x="16833" y="194"/>
                  <a:pt x="16598" y="124"/>
                </a:cubicBezTo>
                <a:cubicBezTo>
                  <a:pt x="16177" y="1"/>
                  <a:pt x="15739" y="-34"/>
                  <a:pt x="15318" y="36"/>
                </a:cubicBezTo>
                <a:cubicBezTo>
                  <a:pt x="14105" y="264"/>
                  <a:pt x="12992" y="839"/>
                  <a:pt x="11947" y="1801"/>
                </a:cubicBezTo>
                <a:cubicBezTo>
                  <a:pt x="11811" y="1923"/>
                  <a:pt x="11695" y="2044"/>
                  <a:pt x="11543" y="2185"/>
                </a:cubicBezTo>
                <a:cubicBezTo>
                  <a:pt x="11509" y="2220"/>
                  <a:pt x="11441" y="2272"/>
                  <a:pt x="11407" y="2307"/>
                </a:cubicBezTo>
                <a:cubicBezTo>
                  <a:pt x="11373" y="2255"/>
                  <a:pt x="11340" y="2202"/>
                  <a:pt x="11306" y="2149"/>
                </a:cubicBezTo>
                <a:cubicBezTo>
                  <a:pt x="11204" y="1991"/>
                  <a:pt x="11136" y="1853"/>
                  <a:pt x="11037" y="1713"/>
                </a:cubicBezTo>
                <a:cubicBezTo>
                  <a:pt x="10768" y="1276"/>
                  <a:pt x="10379" y="927"/>
                  <a:pt x="9958" y="681"/>
                </a:cubicBezTo>
                <a:cubicBezTo>
                  <a:pt x="8762" y="16"/>
                  <a:pt x="7480" y="-34"/>
                  <a:pt x="6149" y="506"/>
                </a:cubicBezTo>
                <a:cubicBezTo>
                  <a:pt x="5779" y="681"/>
                  <a:pt x="5442" y="943"/>
                  <a:pt x="5222" y="1291"/>
                </a:cubicBezTo>
                <a:cubicBezTo>
                  <a:pt x="4733" y="2007"/>
                  <a:pt x="4750" y="2602"/>
                  <a:pt x="5290" y="3266"/>
                </a:cubicBezTo>
                <a:cubicBezTo>
                  <a:pt x="5358" y="3354"/>
                  <a:pt x="5442" y="3442"/>
                  <a:pt x="5525" y="3510"/>
                </a:cubicBezTo>
                <a:lnTo>
                  <a:pt x="5609" y="3598"/>
                </a:lnTo>
                <a:lnTo>
                  <a:pt x="4886" y="3615"/>
                </a:lnTo>
                <a:cubicBezTo>
                  <a:pt x="3724" y="3650"/>
                  <a:pt x="2713" y="3650"/>
                  <a:pt x="1718" y="3668"/>
                </a:cubicBezTo>
                <a:close/>
                <a:moveTo>
                  <a:pt x="3504" y="10925"/>
                </a:moveTo>
                <a:cubicBezTo>
                  <a:pt x="3487" y="10714"/>
                  <a:pt x="3470" y="10506"/>
                  <a:pt x="3453" y="10295"/>
                </a:cubicBezTo>
                <a:cubicBezTo>
                  <a:pt x="3453" y="10225"/>
                  <a:pt x="3436" y="10155"/>
                  <a:pt x="3436" y="10085"/>
                </a:cubicBezTo>
                <a:cubicBezTo>
                  <a:pt x="3470" y="10085"/>
                  <a:pt x="3470" y="10067"/>
                  <a:pt x="3504" y="10067"/>
                </a:cubicBezTo>
                <a:cubicBezTo>
                  <a:pt x="3572" y="10050"/>
                  <a:pt x="3656" y="10032"/>
                  <a:pt x="3724" y="10032"/>
                </a:cubicBezTo>
                <a:lnTo>
                  <a:pt x="10379" y="10032"/>
                </a:lnTo>
                <a:cubicBezTo>
                  <a:pt x="10379" y="10556"/>
                  <a:pt x="10379" y="11063"/>
                  <a:pt x="10362" y="11570"/>
                </a:cubicBezTo>
                <a:cubicBezTo>
                  <a:pt x="10345" y="12775"/>
                  <a:pt x="10345" y="13929"/>
                  <a:pt x="10396" y="15084"/>
                </a:cubicBezTo>
                <a:cubicBezTo>
                  <a:pt x="10430" y="16255"/>
                  <a:pt x="10531" y="17390"/>
                  <a:pt x="10631" y="18579"/>
                </a:cubicBezTo>
                <a:cubicBezTo>
                  <a:pt x="10665" y="19069"/>
                  <a:pt x="10715" y="19558"/>
                  <a:pt x="10749" y="20065"/>
                </a:cubicBezTo>
                <a:cubicBezTo>
                  <a:pt x="10715" y="20083"/>
                  <a:pt x="10648" y="20100"/>
                  <a:pt x="10614" y="20100"/>
                </a:cubicBezTo>
                <a:cubicBezTo>
                  <a:pt x="10512" y="20135"/>
                  <a:pt x="10411" y="20153"/>
                  <a:pt x="10311" y="20170"/>
                </a:cubicBezTo>
                <a:cubicBezTo>
                  <a:pt x="8271" y="20188"/>
                  <a:pt x="6234" y="20205"/>
                  <a:pt x="3841" y="20205"/>
                </a:cubicBezTo>
                <a:lnTo>
                  <a:pt x="3841" y="20205"/>
                </a:lnTo>
                <a:cubicBezTo>
                  <a:pt x="3756" y="20205"/>
                  <a:pt x="3688" y="20188"/>
                  <a:pt x="3620" y="20170"/>
                </a:cubicBezTo>
                <a:cubicBezTo>
                  <a:pt x="3587" y="20170"/>
                  <a:pt x="3570" y="20153"/>
                  <a:pt x="3536" y="20153"/>
                </a:cubicBezTo>
                <a:cubicBezTo>
                  <a:pt x="3536" y="20118"/>
                  <a:pt x="3519" y="20047"/>
                  <a:pt x="3519" y="20012"/>
                </a:cubicBezTo>
                <a:cubicBezTo>
                  <a:pt x="3502" y="19872"/>
                  <a:pt x="3485" y="19734"/>
                  <a:pt x="3485" y="19611"/>
                </a:cubicBezTo>
                <a:cubicBezTo>
                  <a:pt x="3502" y="18318"/>
                  <a:pt x="3502" y="17008"/>
                  <a:pt x="3519" y="15731"/>
                </a:cubicBezTo>
                <a:cubicBezTo>
                  <a:pt x="3536" y="14491"/>
                  <a:pt x="3536" y="13231"/>
                  <a:pt x="3553" y="11992"/>
                </a:cubicBezTo>
                <a:cubicBezTo>
                  <a:pt x="3536" y="11608"/>
                  <a:pt x="3519" y="11259"/>
                  <a:pt x="3502" y="10925"/>
                </a:cubicBezTo>
                <a:lnTo>
                  <a:pt x="3502" y="10925"/>
                </a:lnTo>
                <a:close/>
                <a:moveTo>
                  <a:pt x="8811" y="4967"/>
                </a:moveTo>
                <a:cubicBezTo>
                  <a:pt x="8980" y="4967"/>
                  <a:pt x="9130" y="4967"/>
                  <a:pt x="9300" y="4950"/>
                </a:cubicBezTo>
                <a:cubicBezTo>
                  <a:pt x="9602" y="4932"/>
                  <a:pt x="9924" y="4932"/>
                  <a:pt x="10227" y="4950"/>
                </a:cubicBezTo>
                <a:cubicBezTo>
                  <a:pt x="10328" y="5615"/>
                  <a:pt x="10379" y="7484"/>
                  <a:pt x="10311" y="8410"/>
                </a:cubicBezTo>
                <a:cubicBezTo>
                  <a:pt x="9856" y="8516"/>
                  <a:pt x="9384" y="8516"/>
                  <a:pt x="8946" y="8516"/>
                </a:cubicBezTo>
                <a:cubicBezTo>
                  <a:pt x="8712" y="8516"/>
                  <a:pt x="8441" y="8498"/>
                  <a:pt x="8206" y="8516"/>
                </a:cubicBezTo>
                <a:cubicBezTo>
                  <a:pt x="7531" y="8551"/>
                  <a:pt x="6841" y="8551"/>
                  <a:pt x="6183" y="8551"/>
                </a:cubicBezTo>
                <a:lnTo>
                  <a:pt x="5643" y="8551"/>
                </a:lnTo>
                <a:cubicBezTo>
                  <a:pt x="5019" y="8551"/>
                  <a:pt x="4380" y="8568"/>
                  <a:pt x="3739" y="8533"/>
                </a:cubicBezTo>
                <a:cubicBezTo>
                  <a:pt x="3570" y="8516"/>
                  <a:pt x="3386" y="8516"/>
                  <a:pt x="3216" y="8516"/>
                </a:cubicBezTo>
                <a:cubicBezTo>
                  <a:pt x="2660" y="8498"/>
                  <a:pt x="2103" y="8498"/>
                  <a:pt x="1515" y="8322"/>
                </a:cubicBezTo>
                <a:lnTo>
                  <a:pt x="1363" y="5020"/>
                </a:lnTo>
                <a:cubicBezTo>
                  <a:pt x="1682" y="4985"/>
                  <a:pt x="2004" y="4985"/>
                  <a:pt x="2323" y="5037"/>
                </a:cubicBezTo>
                <a:cubicBezTo>
                  <a:pt x="2493" y="5055"/>
                  <a:pt x="2643" y="5072"/>
                  <a:pt x="2812" y="5072"/>
                </a:cubicBezTo>
                <a:cubicBezTo>
                  <a:pt x="3301" y="5090"/>
                  <a:pt x="3790" y="5090"/>
                  <a:pt x="4346" y="5090"/>
                </a:cubicBezTo>
                <a:cubicBezTo>
                  <a:pt x="4835" y="5090"/>
                  <a:pt x="5341" y="5090"/>
                  <a:pt x="5880" y="5072"/>
                </a:cubicBezTo>
                <a:cubicBezTo>
                  <a:pt x="6132" y="5055"/>
                  <a:pt x="6403" y="5037"/>
                  <a:pt x="6655" y="5037"/>
                </a:cubicBezTo>
                <a:cubicBezTo>
                  <a:pt x="6875" y="5020"/>
                  <a:pt x="7110" y="5002"/>
                  <a:pt x="7313" y="5002"/>
                </a:cubicBezTo>
                <a:cubicBezTo>
                  <a:pt x="7819" y="5002"/>
                  <a:pt x="8324" y="4985"/>
                  <a:pt x="8813" y="4967"/>
                </a:cubicBezTo>
                <a:lnTo>
                  <a:pt x="8813" y="4967"/>
                </a:lnTo>
                <a:close/>
                <a:moveTo>
                  <a:pt x="6655" y="3499"/>
                </a:moveTo>
                <a:lnTo>
                  <a:pt x="6098" y="2696"/>
                </a:lnTo>
                <a:cubicBezTo>
                  <a:pt x="6132" y="2207"/>
                  <a:pt x="6367" y="1910"/>
                  <a:pt x="6839" y="1770"/>
                </a:cubicBezTo>
                <a:cubicBezTo>
                  <a:pt x="7546" y="1542"/>
                  <a:pt x="8187" y="1542"/>
                  <a:pt x="8811" y="1752"/>
                </a:cubicBezTo>
                <a:cubicBezTo>
                  <a:pt x="9535" y="1996"/>
                  <a:pt x="9973" y="2485"/>
                  <a:pt x="10311" y="3411"/>
                </a:cubicBezTo>
                <a:lnTo>
                  <a:pt x="6655" y="3499"/>
                </a:lnTo>
                <a:close/>
                <a:moveTo>
                  <a:pt x="12046" y="3306"/>
                </a:moveTo>
                <a:cubicBezTo>
                  <a:pt x="12838" y="2345"/>
                  <a:pt x="13934" y="1680"/>
                  <a:pt x="15163" y="1436"/>
                </a:cubicBezTo>
                <a:cubicBezTo>
                  <a:pt x="15601" y="1331"/>
                  <a:pt x="16090" y="1313"/>
                  <a:pt x="16477" y="1785"/>
                </a:cubicBezTo>
                <a:cubicBezTo>
                  <a:pt x="16562" y="2676"/>
                  <a:pt x="16562" y="2694"/>
                  <a:pt x="16308" y="3271"/>
                </a:cubicBezTo>
                <a:cubicBezTo>
                  <a:pt x="16274" y="3271"/>
                  <a:pt x="16257" y="3288"/>
                  <a:pt x="16223" y="3288"/>
                </a:cubicBezTo>
                <a:cubicBezTo>
                  <a:pt x="16122" y="3306"/>
                  <a:pt x="16037" y="3324"/>
                  <a:pt x="15938" y="3324"/>
                </a:cubicBezTo>
                <a:cubicBezTo>
                  <a:pt x="14708" y="3341"/>
                  <a:pt x="13428" y="3359"/>
                  <a:pt x="12095" y="3359"/>
                </a:cubicBezTo>
                <a:cubicBezTo>
                  <a:pt x="12078" y="3341"/>
                  <a:pt x="12061" y="3341"/>
                  <a:pt x="12061" y="3324"/>
                </a:cubicBezTo>
                <a:lnTo>
                  <a:pt x="12044" y="3306"/>
                </a:lnTo>
                <a:lnTo>
                  <a:pt x="12044" y="3306"/>
                </a:lnTo>
                <a:close/>
                <a:moveTo>
                  <a:pt x="11625" y="15031"/>
                </a:moveTo>
                <a:cubicBezTo>
                  <a:pt x="11659" y="13859"/>
                  <a:pt x="11659" y="12742"/>
                  <a:pt x="11642" y="11535"/>
                </a:cubicBezTo>
                <a:lnTo>
                  <a:pt x="11642" y="10032"/>
                </a:lnTo>
                <a:cubicBezTo>
                  <a:pt x="12535" y="9927"/>
                  <a:pt x="17910" y="9665"/>
                  <a:pt x="18803" y="9701"/>
                </a:cubicBezTo>
                <a:cubicBezTo>
                  <a:pt x="18786" y="9788"/>
                  <a:pt x="18769" y="9876"/>
                  <a:pt x="18752" y="9944"/>
                </a:cubicBezTo>
                <a:cubicBezTo>
                  <a:pt x="18701" y="10205"/>
                  <a:pt x="18650" y="10486"/>
                  <a:pt x="18600" y="10765"/>
                </a:cubicBezTo>
                <a:cubicBezTo>
                  <a:pt x="18481" y="11761"/>
                  <a:pt x="18379" y="12599"/>
                  <a:pt x="18314" y="13438"/>
                </a:cubicBezTo>
                <a:cubicBezTo>
                  <a:pt x="18229" y="14416"/>
                  <a:pt x="18178" y="15413"/>
                  <a:pt x="18128" y="16391"/>
                </a:cubicBezTo>
                <a:cubicBezTo>
                  <a:pt x="18111" y="16670"/>
                  <a:pt x="18094" y="16969"/>
                  <a:pt x="18077" y="17247"/>
                </a:cubicBezTo>
                <a:cubicBezTo>
                  <a:pt x="18043" y="17649"/>
                  <a:pt x="18026" y="18068"/>
                  <a:pt x="18009" y="18452"/>
                </a:cubicBezTo>
                <a:cubicBezTo>
                  <a:pt x="17975" y="18924"/>
                  <a:pt x="17958" y="19378"/>
                  <a:pt x="17925" y="19850"/>
                </a:cubicBezTo>
                <a:cubicBezTo>
                  <a:pt x="17908" y="19903"/>
                  <a:pt x="17891" y="19955"/>
                  <a:pt x="17891" y="19990"/>
                </a:cubicBezTo>
                <a:cubicBezTo>
                  <a:pt x="17874" y="20008"/>
                  <a:pt x="17874" y="20025"/>
                  <a:pt x="17857" y="20043"/>
                </a:cubicBezTo>
                <a:lnTo>
                  <a:pt x="11386" y="20043"/>
                </a:lnTo>
                <a:cubicBezTo>
                  <a:pt x="11420" y="19554"/>
                  <a:pt x="11437" y="19047"/>
                  <a:pt x="11471" y="18557"/>
                </a:cubicBezTo>
                <a:cubicBezTo>
                  <a:pt x="11538" y="17403"/>
                  <a:pt x="11606" y="16198"/>
                  <a:pt x="11623" y="15029"/>
                </a:cubicBezTo>
                <a:lnTo>
                  <a:pt x="11623" y="15029"/>
                </a:lnTo>
                <a:close/>
                <a:moveTo>
                  <a:pt x="19998" y="4511"/>
                </a:moveTo>
                <a:cubicBezTo>
                  <a:pt x="19998" y="4528"/>
                  <a:pt x="20015" y="4546"/>
                  <a:pt x="20015" y="4546"/>
                </a:cubicBezTo>
                <a:cubicBezTo>
                  <a:pt x="19981" y="5595"/>
                  <a:pt x="19964" y="6661"/>
                  <a:pt x="19947" y="7743"/>
                </a:cubicBezTo>
                <a:lnTo>
                  <a:pt x="19947" y="8022"/>
                </a:lnTo>
                <a:cubicBezTo>
                  <a:pt x="19897" y="8039"/>
                  <a:pt x="19846" y="8039"/>
                  <a:pt x="19812" y="8057"/>
                </a:cubicBezTo>
                <a:cubicBezTo>
                  <a:pt x="19677" y="8092"/>
                  <a:pt x="19543" y="8110"/>
                  <a:pt x="19408" y="8127"/>
                </a:cubicBezTo>
                <a:cubicBezTo>
                  <a:pt x="16864" y="8303"/>
                  <a:pt x="14302" y="8388"/>
                  <a:pt x="11809" y="8406"/>
                </a:cubicBezTo>
                <a:cubicBezTo>
                  <a:pt x="11691" y="7673"/>
                  <a:pt x="11640" y="5803"/>
                  <a:pt x="11742" y="4980"/>
                </a:cubicBezTo>
                <a:cubicBezTo>
                  <a:pt x="12264" y="4857"/>
                  <a:pt x="12804" y="4857"/>
                  <a:pt x="13341" y="4840"/>
                </a:cubicBezTo>
                <a:cubicBezTo>
                  <a:pt x="13494" y="4840"/>
                  <a:pt x="13627" y="4840"/>
                  <a:pt x="13779" y="4822"/>
                </a:cubicBezTo>
                <a:cubicBezTo>
                  <a:pt x="14099" y="4805"/>
                  <a:pt x="14437" y="4805"/>
                  <a:pt x="14774" y="4805"/>
                </a:cubicBezTo>
                <a:cubicBezTo>
                  <a:pt x="15127" y="4805"/>
                  <a:pt x="15497" y="4805"/>
                  <a:pt x="15836" y="4787"/>
                </a:cubicBezTo>
                <a:cubicBezTo>
                  <a:pt x="16560" y="4752"/>
                  <a:pt x="17269" y="4699"/>
                  <a:pt x="17992" y="4647"/>
                </a:cubicBezTo>
                <a:cubicBezTo>
                  <a:pt x="18464" y="4612"/>
                  <a:pt x="18936" y="4559"/>
                  <a:pt x="19408" y="4524"/>
                </a:cubicBezTo>
                <a:cubicBezTo>
                  <a:pt x="19594" y="4506"/>
                  <a:pt x="19778" y="4489"/>
                  <a:pt x="19964" y="4471"/>
                </a:cubicBezTo>
                <a:cubicBezTo>
                  <a:pt x="19981" y="4489"/>
                  <a:pt x="19998" y="4489"/>
                  <a:pt x="19998" y="4506"/>
                </a:cubicBezTo>
                <a:cubicBezTo>
                  <a:pt x="19998" y="4471"/>
                  <a:pt x="19998" y="4489"/>
                  <a:pt x="19998" y="4506"/>
                </a:cubicBezTo>
                <a:lnTo>
                  <a:pt x="19998" y="450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0" name="Google Shape;2370;p41"/>
          <p:cNvSpPr/>
          <p:nvPr/>
        </p:nvSpPr>
        <p:spPr>
          <a:xfrm>
            <a:off x="2462521" y="2677347"/>
            <a:ext cx="299312" cy="276584"/>
          </a:xfrm>
          <a:custGeom>
            <a:rect b="b" l="l" r="r" t="t"/>
            <a:pathLst>
              <a:path extrusionOk="0" h="21545" w="21368">
                <a:moveTo>
                  <a:pt x="21367" y="9374"/>
                </a:moveTo>
                <a:cubicBezTo>
                  <a:pt x="21338" y="6965"/>
                  <a:pt x="20443" y="4917"/>
                  <a:pt x="18696" y="3277"/>
                </a:cubicBezTo>
                <a:cubicBezTo>
                  <a:pt x="17311" y="1953"/>
                  <a:pt x="15606" y="991"/>
                  <a:pt x="13643" y="425"/>
                </a:cubicBezTo>
                <a:cubicBezTo>
                  <a:pt x="12877" y="206"/>
                  <a:pt x="12083" y="0"/>
                  <a:pt x="11231" y="0"/>
                </a:cubicBezTo>
                <a:cubicBezTo>
                  <a:pt x="10783" y="0"/>
                  <a:pt x="10350" y="47"/>
                  <a:pt x="9916" y="158"/>
                </a:cubicBezTo>
                <a:cubicBezTo>
                  <a:pt x="7938" y="694"/>
                  <a:pt x="6480" y="1292"/>
                  <a:pt x="5209" y="2143"/>
                </a:cubicBezTo>
                <a:cubicBezTo>
                  <a:pt x="3303" y="3403"/>
                  <a:pt x="2090" y="4663"/>
                  <a:pt x="1296" y="6207"/>
                </a:cubicBezTo>
                <a:cubicBezTo>
                  <a:pt x="213" y="8302"/>
                  <a:pt x="-191" y="10461"/>
                  <a:pt x="83" y="12791"/>
                </a:cubicBezTo>
                <a:cubicBezTo>
                  <a:pt x="242" y="14178"/>
                  <a:pt x="703" y="15534"/>
                  <a:pt x="1541" y="17077"/>
                </a:cubicBezTo>
                <a:cubicBezTo>
                  <a:pt x="2204" y="18290"/>
                  <a:pt x="3042" y="19172"/>
                  <a:pt x="4125" y="19740"/>
                </a:cubicBezTo>
                <a:cubicBezTo>
                  <a:pt x="4689" y="20039"/>
                  <a:pt x="5251" y="20355"/>
                  <a:pt x="5829" y="20607"/>
                </a:cubicBezTo>
                <a:cubicBezTo>
                  <a:pt x="7360" y="21315"/>
                  <a:pt x="8934" y="21600"/>
                  <a:pt x="10926" y="21537"/>
                </a:cubicBezTo>
                <a:cubicBezTo>
                  <a:pt x="11057" y="21521"/>
                  <a:pt x="11200" y="21505"/>
                  <a:pt x="11374" y="21473"/>
                </a:cubicBezTo>
                <a:cubicBezTo>
                  <a:pt x="11837" y="21410"/>
                  <a:pt x="12457" y="21331"/>
                  <a:pt x="13093" y="21206"/>
                </a:cubicBezTo>
                <a:cubicBezTo>
                  <a:pt x="14827" y="20860"/>
                  <a:pt x="16227" y="20292"/>
                  <a:pt x="17411" y="19441"/>
                </a:cubicBezTo>
                <a:cubicBezTo>
                  <a:pt x="17801" y="19158"/>
                  <a:pt x="18161" y="18826"/>
                  <a:pt x="18479" y="18448"/>
                </a:cubicBezTo>
                <a:cubicBezTo>
                  <a:pt x="19070" y="17724"/>
                  <a:pt x="19561" y="16937"/>
                  <a:pt x="19980" y="16086"/>
                </a:cubicBezTo>
                <a:cubicBezTo>
                  <a:pt x="20948" y="14133"/>
                  <a:pt x="21409" y="11895"/>
                  <a:pt x="21365" y="9374"/>
                </a:cubicBezTo>
                <a:close/>
                <a:moveTo>
                  <a:pt x="3579" y="4584"/>
                </a:moveTo>
                <a:cubicBezTo>
                  <a:pt x="5066" y="3118"/>
                  <a:pt x="6683" y="2095"/>
                  <a:pt x="8516" y="1448"/>
                </a:cubicBezTo>
                <a:lnTo>
                  <a:pt x="8834" y="1338"/>
                </a:lnTo>
                <a:lnTo>
                  <a:pt x="8589" y="1589"/>
                </a:lnTo>
                <a:cubicBezTo>
                  <a:pt x="7463" y="2770"/>
                  <a:pt x="6727" y="4220"/>
                  <a:pt x="6221" y="5354"/>
                </a:cubicBezTo>
                <a:lnTo>
                  <a:pt x="6192" y="5401"/>
                </a:lnTo>
                <a:lnTo>
                  <a:pt x="6148" y="5401"/>
                </a:lnTo>
                <a:cubicBezTo>
                  <a:pt x="5528" y="5386"/>
                  <a:pt x="4126" y="5024"/>
                  <a:pt x="3593" y="4709"/>
                </a:cubicBezTo>
                <a:lnTo>
                  <a:pt x="3506" y="4662"/>
                </a:lnTo>
                <a:lnTo>
                  <a:pt x="3579" y="4582"/>
                </a:lnTo>
                <a:close/>
                <a:moveTo>
                  <a:pt x="835" y="10698"/>
                </a:moveTo>
                <a:cubicBezTo>
                  <a:pt x="1009" y="8745"/>
                  <a:pt x="1688" y="6996"/>
                  <a:pt x="2872" y="5390"/>
                </a:cubicBezTo>
                <a:lnTo>
                  <a:pt x="2901" y="5358"/>
                </a:lnTo>
                <a:lnTo>
                  <a:pt x="5860" y="6304"/>
                </a:lnTo>
                <a:lnTo>
                  <a:pt x="5831" y="6399"/>
                </a:lnTo>
                <a:cubicBezTo>
                  <a:pt x="5354" y="7786"/>
                  <a:pt x="5037" y="9202"/>
                  <a:pt x="4850" y="10668"/>
                </a:cubicBezTo>
                <a:lnTo>
                  <a:pt x="4835" y="10748"/>
                </a:lnTo>
                <a:lnTo>
                  <a:pt x="850" y="10827"/>
                </a:lnTo>
                <a:lnTo>
                  <a:pt x="835" y="10700"/>
                </a:lnTo>
                <a:close/>
                <a:moveTo>
                  <a:pt x="2279" y="16842"/>
                </a:moveTo>
                <a:lnTo>
                  <a:pt x="2250" y="16778"/>
                </a:lnTo>
                <a:cubicBezTo>
                  <a:pt x="1269" y="15108"/>
                  <a:pt x="792" y="13407"/>
                  <a:pt x="806" y="11579"/>
                </a:cubicBezTo>
                <a:lnTo>
                  <a:pt x="806" y="11484"/>
                </a:lnTo>
                <a:lnTo>
                  <a:pt x="4661" y="11484"/>
                </a:lnTo>
                <a:lnTo>
                  <a:pt x="4748" y="15690"/>
                </a:lnTo>
                <a:lnTo>
                  <a:pt x="2279" y="16840"/>
                </a:lnTo>
                <a:close/>
                <a:moveTo>
                  <a:pt x="5715" y="19645"/>
                </a:moveTo>
                <a:cubicBezTo>
                  <a:pt x="4632" y="19125"/>
                  <a:pt x="3506" y="18589"/>
                  <a:pt x="2683" y="17487"/>
                </a:cubicBezTo>
                <a:lnTo>
                  <a:pt x="2625" y="17407"/>
                </a:lnTo>
                <a:lnTo>
                  <a:pt x="2712" y="17360"/>
                </a:lnTo>
                <a:cubicBezTo>
                  <a:pt x="3434" y="16919"/>
                  <a:pt x="4184" y="16667"/>
                  <a:pt x="4806" y="16462"/>
                </a:cubicBezTo>
                <a:lnTo>
                  <a:pt x="4893" y="16430"/>
                </a:lnTo>
                <a:lnTo>
                  <a:pt x="4908" y="16525"/>
                </a:lnTo>
                <a:cubicBezTo>
                  <a:pt x="5097" y="17785"/>
                  <a:pt x="5414" y="18747"/>
                  <a:pt x="5903" y="19566"/>
                </a:cubicBezTo>
                <a:lnTo>
                  <a:pt x="6049" y="19801"/>
                </a:lnTo>
                <a:lnTo>
                  <a:pt x="5717" y="19643"/>
                </a:lnTo>
                <a:close/>
                <a:moveTo>
                  <a:pt x="9773" y="20654"/>
                </a:moveTo>
                <a:lnTo>
                  <a:pt x="9701" y="20670"/>
                </a:lnTo>
                <a:cubicBezTo>
                  <a:pt x="9570" y="20686"/>
                  <a:pt x="9441" y="20686"/>
                  <a:pt x="9311" y="20686"/>
                </a:cubicBezTo>
                <a:cubicBezTo>
                  <a:pt x="8790" y="20670"/>
                  <a:pt x="8286" y="20607"/>
                  <a:pt x="7766" y="20466"/>
                </a:cubicBezTo>
                <a:cubicBezTo>
                  <a:pt x="7679" y="20435"/>
                  <a:pt x="7592" y="20371"/>
                  <a:pt x="7550" y="20276"/>
                </a:cubicBezTo>
                <a:lnTo>
                  <a:pt x="7434" y="20071"/>
                </a:lnTo>
                <a:cubicBezTo>
                  <a:pt x="7146" y="19550"/>
                  <a:pt x="6843" y="19267"/>
                  <a:pt x="6553" y="18480"/>
                </a:cubicBezTo>
                <a:cubicBezTo>
                  <a:pt x="6264" y="17677"/>
                  <a:pt x="6032" y="16905"/>
                  <a:pt x="5947" y="16195"/>
                </a:cubicBezTo>
                <a:lnTo>
                  <a:pt x="5933" y="16115"/>
                </a:lnTo>
                <a:lnTo>
                  <a:pt x="6005" y="16100"/>
                </a:lnTo>
                <a:cubicBezTo>
                  <a:pt x="7262" y="15785"/>
                  <a:pt x="8531" y="15595"/>
                  <a:pt x="9817" y="15532"/>
                </a:cubicBezTo>
                <a:lnTo>
                  <a:pt x="9904" y="15532"/>
                </a:lnTo>
                <a:lnTo>
                  <a:pt x="9773" y="20652"/>
                </a:lnTo>
                <a:close/>
                <a:moveTo>
                  <a:pt x="9974" y="14715"/>
                </a:moveTo>
                <a:lnTo>
                  <a:pt x="5874" y="15360"/>
                </a:lnTo>
                <a:lnTo>
                  <a:pt x="5860" y="15265"/>
                </a:lnTo>
                <a:cubicBezTo>
                  <a:pt x="5686" y="13973"/>
                  <a:pt x="5715" y="12665"/>
                  <a:pt x="5773" y="11563"/>
                </a:cubicBezTo>
                <a:lnTo>
                  <a:pt x="5773" y="11484"/>
                </a:lnTo>
                <a:lnTo>
                  <a:pt x="10105" y="11484"/>
                </a:lnTo>
                <a:lnTo>
                  <a:pt x="9974" y="14713"/>
                </a:lnTo>
                <a:close/>
                <a:moveTo>
                  <a:pt x="10119" y="10603"/>
                </a:moveTo>
                <a:lnTo>
                  <a:pt x="5874" y="10603"/>
                </a:lnTo>
                <a:lnTo>
                  <a:pt x="5889" y="10508"/>
                </a:lnTo>
                <a:cubicBezTo>
                  <a:pt x="5991" y="9248"/>
                  <a:pt x="6279" y="7924"/>
                  <a:pt x="6741" y="6490"/>
                </a:cubicBezTo>
                <a:lnTo>
                  <a:pt x="6770" y="6426"/>
                </a:lnTo>
                <a:lnTo>
                  <a:pt x="10134" y="6709"/>
                </a:lnTo>
                <a:lnTo>
                  <a:pt x="10119" y="10601"/>
                </a:lnTo>
                <a:lnTo>
                  <a:pt x="10119" y="10601"/>
                </a:lnTo>
                <a:close/>
                <a:moveTo>
                  <a:pt x="10148" y="5876"/>
                </a:moveTo>
                <a:lnTo>
                  <a:pt x="7059" y="5671"/>
                </a:lnTo>
                <a:lnTo>
                  <a:pt x="7102" y="5560"/>
                </a:lnTo>
                <a:cubicBezTo>
                  <a:pt x="7896" y="3544"/>
                  <a:pt x="8935" y="2109"/>
                  <a:pt x="10308" y="1023"/>
                </a:cubicBezTo>
                <a:lnTo>
                  <a:pt x="10453" y="928"/>
                </a:lnTo>
                <a:lnTo>
                  <a:pt x="10150" y="5874"/>
                </a:lnTo>
                <a:close/>
                <a:moveTo>
                  <a:pt x="13788" y="1622"/>
                </a:moveTo>
                <a:cubicBezTo>
                  <a:pt x="15059" y="2032"/>
                  <a:pt x="16662" y="2663"/>
                  <a:pt x="18018" y="4032"/>
                </a:cubicBezTo>
                <a:lnTo>
                  <a:pt x="18105" y="4111"/>
                </a:lnTo>
                <a:lnTo>
                  <a:pt x="17904" y="4222"/>
                </a:lnTo>
                <a:cubicBezTo>
                  <a:pt x="17269" y="4569"/>
                  <a:pt x="16662" y="4915"/>
                  <a:pt x="15926" y="5026"/>
                </a:cubicBezTo>
                <a:lnTo>
                  <a:pt x="15882" y="5041"/>
                </a:lnTo>
                <a:lnTo>
                  <a:pt x="15853" y="4994"/>
                </a:lnTo>
                <a:cubicBezTo>
                  <a:pt x="15752" y="4804"/>
                  <a:pt x="15652" y="4616"/>
                  <a:pt x="15536" y="4426"/>
                </a:cubicBezTo>
                <a:cubicBezTo>
                  <a:pt x="15030" y="3496"/>
                  <a:pt x="14497" y="2519"/>
                  <a:pt x="13717" y="1779"/>
                </a:cubicBezTo>
                <a:lnTo>
                  <a:pt x="13458" y="1527"/>
                </a:lnTo>
                <a:lnTo>
                  <a:pt x="13790" y="1622"/>
                </a:lnTo>
                <a:close/>
                <a:moveTo>
                  <a:pt x="11175" y="1797"/>
                </a:moveTo>
                <a:cubicBezTo>
                  <a:pt x="11189" y="1591"/>
                  <a:pt x="11204" y="1371"/>
                  <a:pt x="11204" y="1165"/>
                </a:cubicBezTo>
                <a:lnTo>
                  <a:pt x="11218" y="1039"/>
                </a:lnTo>
                <a:lnTo>
                  <a:pt x="11320" y="1086"/>
                </a:lnTo>
                <a:cubicBezTo>
                  <a:pt x="12850" y="1795"/>
                  <a:pt x="13947" y="3055"/>
                  <a:pt x="14858" y="5166"/>
                </a:cubicBezTo>
                <a:lnTo>
                  <a:pt x="14901" y="5261"/>
                </a:lnTo>
                <a:lnTo>
                  <a:pt x="14540" y="5340"/>
                </a:lnTo>
                <a:cubicBezTo>
                  <a:pt x="13400" y="5560"/>
                  <a:pt x="12332" y="5797"/>
                  <a:pt x="11191" y="5829"/>
                </a:cubicBezTo>
                <a:lnTo>
                  <a:pt x="11104" y="5829"/>
                </a:lnTo>
                <a:lnTo>
                  <a:pt x="11104" y="5734"/>
                </a:lnTo>
                <a:cubicBezTo>
                  <a:pt x="11061" y="4426"/>
                  <a:pt x="11119" y="3150"/>
                  <a:pt x="11177" y="1795"/>
                </a:cubicBezTo>
                <a:lnTo>
                  <a:pt x="11177" y="1795"/>
                </a:lnTo>
                <a:close/>
                <a:moveTo>
                  <a:pt x="11073" y="6759"/>
                </a:moveTo>
                <a:lnTo>
                  <a:pt x="15275" y="6082"/>
                </a:lnTo>
                <a:lnTo>
                  <a:pt x="15304" y="6145"/>
                </a:lnTo>
                <a:cubicBezTo>
                  <a:pt x="15810" y="7358"/>
                  <a:pt x="16040" y="8745"/>
                  <a:pt x="16025" y="10320"/>
                </a:cubicBezTo>
                <a:lnTo>
                  <a:pt x="16025" y="10399"/>
                </a:lnTo>
                <a:lnTo>
                  <a:pt x="11102" y="10605"/>
                </a:lnTo>
                <a:lnTo>
                  <a:pt x="11073" y="6761"/>
                </a:lnTo>
                <a:lnTo>
                  <a:pt x="11073" y="6761"/>
                </a:lnTo>
                <a:close/>
                <a:moveTo>
                  <a:pt x="11030" y="11438"/>
                </a:moveTo>
                <a:lnTo>
                  <a:pt x="16011" y="11280"/>
                </a:lnTo>
                <a:lnTo>
                  <a:pt x="16011" y="11375"/>
                </a:lnTo>
                <a:cubicBezTo>
                  <a:pt x="15982" y="12572"/>
                  <a:pt x="15851" y="13769"/>
                  <a:pt x="15635" y="14936"/>
                </a:cubicBezTo>
                <a:lnTo>
                  <a:pt x="15621" y="15015"/>
                </a:lnTo>
                <a:lnTo>
                  <a:pt x="10914" y="14653"/>
                </a:lnTo>
                <a:lnTo>
                  <a:pt x="11030" y="11440"/>
                </a:lnTo>
                <a:close/>
                <a:moveTo>
                  <a:pt x="12877" y="20403"/>
                </a:moveTo>
                <a:cubicBezTo>
                  <a:pt x="12372" y="20498"/>
                  <a:pt x="11853" y="20561"/>
                  <a:pt x="11318" y="20638"/>
                </a:cubicBezTo>
                <a:cubicBezTo>
                  <a:pt x="11129" y="20670"/>
                  <a:pt x="10943" y="20686"/>
                  <a:pt x="10754" y="20733"/>
                </a:cubicBezTo>
                <a:lnTo>
                  <a:pt x="10667" y="20749"/>
                </a:lnTo>
                <a:lnTo>
                  <a:pt x="10868" y="15518"/>
                </a:lnTo>
                <a:lnTo>
                  <a:pt x="10941" y="15518"/>
                </a:lnTo>
                <a:cubicBezTo>
                  <a:pt x="12255" y="15470"/>
                  <a:pt x="13597" y="15565"/>
                  <a:pt x="15316" y="15864"/>
                </a:cubicBezTo>
                <a:lnTo>
                  <a:pt x="15403" y="15880"/>
                </a:lnTo>
                <a:lnTo>
                  <a:pt x="15374" y="15975"/>
                </a:lnTo>
                <a:cubicBezTo>
                  <a:pt x="15345" y="16070"/>
                  <a:pt x="15302" y="16181"/>
                  <a:pt x="15273" y="16274"/>
                </a:cubicBezTo>
                <a:cubicBezTo>
                  <a:pt x="14970" y="17140"/>
                  <a:pt x="14595" y="17912"/>
                  <a:pt x="14234" y="18731"/>
                </a:cubicBezTo>
                <a:cubicBezTo>
                  <a:pt x="13786" y="19614"/>
                  <a:pt x="13006" y="20369"/>
                  <a:pt x="12876" y="20401"/>
                </a:cubicBezTo>
                <a:lnTo>
                  <a:pt x="12876" y="20401"/>
                </a:lnTo>
                <a:close/>
                <a:moveTo>
                  <a:pt x="18537" y="16889"/>
                </a:moveTo>
                <a:cubicBezTo>
                  <a:pt x="17786" y="18464"/>
                  <a:pt x="16471" y="19174"/>
                  <a:pt x="15173" y="19708"/>
                </a:cubicBezTo>
                <a:lnTo>
                  <a:pt x="14972" y="19803"/>
                </a:lnTo>
                <a:lnTo>
                  <a:pt x="15088" y="19584"/>
                </a:lnTo>
                <a:cubicBezTo>
                  <a:pt x="15652" y="18606"/>
                  <a:pt x="16027" y="17536"/>
                  <a:pt x="16417" y="16402"/>
                </a:cubicBezTo>
                <a:lnTo>
                  <a:pt x="16519" y="16104"/>
                </a:lnTo>
                <a:lnTo>
                  <a:pt x="18584" y="16796"/>
                </a:lnTo>
                <a:lnTo>
                  <a:pt x="18540" y="16891"/>
                </a:lnTo>
                <a:close/>
                <a:moveTo>
                  <a:pt x="20384" y="11185"/>
                </a:moveTo>
                <a:cubicBezTo>
                  <a:pt x="20239" y="12966"/>
                  <a:pt x="19850" y="14477"/>
                  <a:pt x="19128" y="15912"/>
                </a:cubicBezTo>
                <a:lnTo>
                  <a:pt x="19099" y="15959"/>
                </a:lnTo>
                <a:lnTo>
                  <a:pt x="16774" y="15298"/>
                </a:lnTo>
                <a:lnTo>
                  <a:pt x="17179" y="11218"/>
                </a:lnTo>
                <a:lnTo>
                  <a:pt x="20399" y="11092"/>
                </a:lnTo>
                <a:lnTo>
                  <a:pt x="20384" y="11187"/>
                </a:lnTo>
                <a:close/>
                <a:moveTo>
                  <a:pt x="20428" y="10144"/>
                </a:moveTo>
                <a:lnTo>
                  <a:pt x="20414" y="10223"/>
                </a:lnTo>
                <a:lnTo>
                  <a:pt x="17164" y="10350"/>
                </a:lnTo>
                <a:lnTo>
                  <a:pt x="17150" y="10271"/>
                </a:lnTo>
                <a:cubicBezTo>
                  <a:pt x="17121" y="10051"/>
                  <a:pt x="17092" y="9814"/>
                  <a:pt x="17063" y="9594"/>
                </a:cubicBezTo>
                <a:cubicBezTo>
                  <a:pt x="17005" y="9090"/>
                  <a:pt x="16961" y="8569"/>
                  <a:pt x="16861" y="8067"/>
                </a:cubicBezTo>
                <a:cubicBezTo>
                  <a:pt x="16774" y="7578"/>
                  <a:pt x="16631" y="7089"/>
                  <a:pt x="16486" y="6600"/>
                </a:cubicBezTo>
                <a:cubicBezTo>
                  <a:pt x="16428" y="6381"/>
                  <a:pt x="16355" y="6159"/>
                  <a:pt x="16297" y="5940"/>
                </a:cubicBezTo>
                <a:lnTo>
                  <a:pt x="16268" y="5861"/>
                </a:lnTo>
                <a:lnTo>
                  <a:pt x="18665" y="4790"/>
                </a:lnTo>
                <a:lnTo>
                  <a:pt x="18694" y="4822"/>
                </a:lnTo>
                <a:cubicBezTo>
                  <a:pt x="19821" y="5657"/>
                  <a:pt x="20644" y="8272"/>
                  <a:pt x="20428" y="10146"/>
                </a:cubicBezTo>
                <a:lnTo>
                  <a:pt x="20428" y="101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1" name="Google Shape;2371;p41"/>
          <p:cNvSpPr/>
          <p:nvPr/>
        </p:nvSpPr>
        <p:spPr>
          <a:xfrm>
            <a:off x="2910469" y="2688081"/>
            <a:ext cx="255286" cy="254032"/>
          </a:xfrm>
          <a:custGeom>
            <a:rect b="b" l="l" r="r" t="t"/>
            <a:pathLst>
              <a:path extrusionOk="0" h="21551" w="21534">
                <a:moveTo>
                  <a:pt x="0" y="11599"/>
                </a:moveTo>
                <a:cubicBezTo>
                  <a:pt x="0" y="11616"/>
                  <a:pt x="0" y="11633"/>
                  <a:pt x="17" y="11633"/>
                </a:cubicBezTo>
                <a:cubicBezTo>
                  <a:pt x="34" y="11650"/>
                  <a:pt x="34" y="11667"/>
                  <a:pt x="51" y="11667"/>
                </a:cubicBezTo>
                <a:lnTo>
                  <a:pt x="86" y="12988"/>
                </a:lnTo>
                <a:cubicBezTo>
                  <a:pt x="120" y="14516"/>
                  <a:pt x="137" y="16111"/>
                  <a:pt x="171" y="17673"/>
                </a:cubicBezTo>
                <a:cubicBezTo>
                  <a:pt x="171" y="17912"/>
                  <a:pt x="206" y="18171"/>
                  <a:pt x="257" y="18410"/>
                </a:cubicBezTo>
                <a:cubicBezTo>
                  <a:pt x="752" y="20401"/>
                  <a:pt x="2475" y="21584"/>
                  <a:pt x="4641" y="21397"/>
                </a:cubicBezTo>
                <a:cubicBezTo>
                  <a:pt x="5273" y="21345"/>
                  <a:pt x="5851" y="21328"/>
                  <a:pt x="6363" y="21328"/>
                </a:cubicBezTo>
                <a:cubicBezTo>
                  <a:pt x="8154" y="21362"/>
                  <a:pt x="9997" y="21397"/>
                  <a:pt x="11753" y="21431"/>
                </a:cubicBezTo>
                <a:cubicBezTo>
                  <a:pt x="12555" y="21448"/>
                  <a:pt x="13373" y="21465"/>
                  <a:pt x="14176" y="21483"/>
                </a:cubicBezTo>
                <a:lnTo>
                  <a:pt x="14551" y="21483"/>
                </a:lnTo>
                <a:cubicBezTo>
                  <a:pt x="14774" y="21465"/>
                  <a:pt x="14995" y="21483"/>
                  <a:pt x="15218" y="21500"/>
                </a:cubicBezTo>
                <a:cubicBezTo>
                  <a:pt x="15541" y="21534"/>
                  <a:pt x="15884" y="21552"/>
                  <a:pt x="16207" y="21552"/>
                </a:cubicBezTo>
                <a:cubicBezTo>
                  <a:pt x="16891" y="21552"/>
                  <a:pt x="17572" y="21465"/>
                  <a:pt x="18239" y="21312"/>
                </a:cubicBezTo>
                <a:cubicBezTo>
                  <a:pt x="20115" y="20901"/>
                  <a:pt x="21600" y="18996"/>
                  <a:pt x="21531" y="17057"/>
                </a:cubicBezTo>
                <a:cubicBezTo>
                  <a:pt x="21497" y="16096"/>
                  <a:pt x="21497" y="15048"/>
                  <a:pt x="21480" y="13831"/>
                </a:cubicBezTo>
                <a:lnTo>
                  <a:pt x="21480" y="11325"/>
                </a:lnTo>
                <a:cubicBezTo>
                  <a:pt x="21480" y="9728"/>
                  <a:pt x="21497" y="8082"/>
                  <a:pt x="21446" y="6453"/>
                </a:cubicBezTo>
                <a:cubicBezTo>
                  <a:pt x="21411" y="5337"/>
                  <a:pt x="21257" y="4223"/>
                  <a:pt x="21088" y="3279"/>
                </a:cubicBezTo>
                <a:cubicBezTo>
                  <a:pt x="20899" y="2145"/>
                  <a:pt x="20372" y="1305"/>
                  <a:pt x="19552" y="790"/>
                </a:cubicBezTo>
                <a:cubicBezTo>
                  <a:pt x="18682" y="223"/>
                  <a:pt x="17898" y="-16"/>
                  <a:pt x="17094" y="1"/>
                </a:cubicBezTo>
                <a:cubicBezTo>
                  <a:pt x="16857" y="18"/>
                  <a:pt x="16600" y="36"/>
                  <a:pt x="16362" y="53"/>
                </a:cubicBezTo>
                <a:cubicBezTo>
                  <a:pt x="16073" y="87"/>
                  <a:pt x="15764" y="87"/>
                  <a:pt x="15475" y="105"/>
                </a:cubicBezTo>
                <a:cubicBezTo>
                  <a:pt x="14331" y="122"/>
                  <a:pt x="13155" y="139"/>
                  <a:pt x="12030" y="139"/>
                </a:cubicBezTo>
                <a:cubicBezTo>
                  <a:pt x="9455" y="174"/>
                  <a:pt x="6792" y="191"/>
                  <a:pt x="4182" y="346"/>
                </a:cubicBezTo>
                <a:cubicBezTo>
                  <a:pt x="3636" y="380"/>
                  <a:pt x="3089" y="467"/>
                  <a:pt x="2545" y="637"/>
                </a:cubicBezTo>
                <a:cubicBezTo>
                  <a:pt x="1215" y="1066"/>
                  <a:pt x="156" y="2369"/>
                  <a:pt x="88" y="3690"/>
                </a:cubicBezTo>
                <a:cubicBezTo>
                  <a:pt x="88" y="3794"/>
                  <a:pt x="71" y="3914"/>
                  <a:pt x="71" y="4016"/>
                </a:cubicBezTo>
                <a:cubicBezTo>
                  <a:pt x="36" y="4444"/>
                  <a:pt x="19" y="4891"/>
                  <a:pt x="19" y="5337"/>
                </a:cubicBezTo>
                <a:cubicBezTo>
                  <a:pt x="2" y="6830"/>
                  <a:pt x="19" y="8356"/>
                  <a:pt x="19" y="9814"/>
                </a:cubicBezTo>
                <a:cubicBezTo>
                  <a:pt x="2" y="10467"/>
                  <a:pt x="2" y="11032"/>
                  <a:pt x="2" y="11599"/>
                </a:cubicBezTo>
                <a:close/>
                <a:moveTo>
                  <a:pt x="9007" y="1458"/>
                </a:moveTo>
                <a:cubicBezTo>
                  <a:pt x="9399" y="1441"/>
                  <a:pt x="9808" y="1441"/>
                  <a:pt x="10217" y="1423"/>
                </a:cubicBezTo>
                <a:lnTo>
                  <a:pt x="10234" y="1423"/>
                </a:lnTo>
                <a:cubicBezTo>
                  <a:pt x="10269" y="1423"/>
                  <a:pt x="10320" y="1423"/>
                  <a:pt x="10354" y="1441"/>
                </a:cubicBezTo>
                <a:lnTo>
                  <a:pt x="10389" y="1441"/>
                </a:lnTo>
                <a:cubicBezTo>
                  <a:pt x="10151" y="4477"/>
                  <a:pt x="10151" y="7550"/>
                  <a:pt x="10151" y="10174"/>
                </a:cubicBezTo>
                <a:lnTo>
                  <a:pt x="1245" y="10364"/>
                </a:lnTo>
                <a:cubicBezTo>
                  <a:pt x="1245" y="10329"/>
                  <a:pt x="1245" y="10278"/>
                  <a:pt x="1228" y="10243"/>
                </a:cubicBezTo>
                <a:cubicBezTo>
                  <a:pt x="1210" y="10105"/>
                  <a:pt x="1193" y="10004"/>
                  <a:pt x="1193" y="9883"/>
                </a:cubicBezTo>
                <a:lnTo>
                  <a:pt x="1193" y="8373"/>
                </a:lnTo>
                <a:cubicBezTo>
                  <a:pt x="1193" y="7481"/>
                  <a:pt x="1193" y="6554"/>
                  <a:pt x="1176" y="5627"/>
                </a:cubicBezTo>
                <a:cubicBezTo>
                  <a:pt x="1159" y="4891"/>
                  <a:pt x="1279" y="4151"/>
                  <a:pt x="1534" y="3466"/>
                </a:cubicBezTo>
                <a:cubicBezTo>
                  <a:pt x="1840" y="2643"/>
                  <a:pt x="2387" y="2111"/>
                  <a:pt x="3239" y="1869"/>
                </a:cubicBezTo>
                <a:cubicBezTo>
                  <a:pt x="4109" y="1630"/>
                  <a:pt x="5030" y="1561"/>
                  <a:pt x="5917" y="1527"/>
                </a:cubicBezTo>
                <a:lnTo>
                  <a:pt x="5935" y="1527"/>
                </a:lnTo>
                <a:cubicBezTo>
                  <a:pt x="6941" y="1510"/>
                  <a:pt x="7983" y="1475"/>
                  <a:pt x="9005" y="1458"/>
                </a:cubicBezTo>
                <a:lnTo>
                  <a:pt x="9005" y="1458"/>
                </a:lnTo>
                <a:close/>
                <a:moveTo>
                  <a:pt x="1228" y="16695"/>
                </a:moveTo>
                <a:lnTo>
                  <a:pt x="1228" y="16643"/>
                </a:lnTo>
                <a:cubicBezTo>
                  <a:pt x="1228" y="15561"/>
                  <a:pt x="1245" y="14464"/>
                  <a:pt x="1245" y="13383"/>
                </a:cubicBezTo>
                <a:lnTo>
                  <a:pt x="1245" y="11803"/>
                </a:lnTo>
                <a:cubicBezTo>
                  <a:pt x="1262" y="11579"/>
                  <a:pt x="1313" y="11512"/>
                  <a:pt x="1500" y="11512"/>
                </a:cubicBezTo>
                <a:lnTo>
                  <a:pt x="1534" y="11512"/>
                </a:lnTo>
                <a:cubicBezTo>
                  <a:pt x="1637" y="11512"/>
                  <a:pt x="1772" y="11530"/>
                  <a:pt x="1875" y="11547"/>
                </a:cubicBezTo>
                <a:cubicBezTo>
                  <a:pt x="2012" y="11564"/>
                  <a:pt x="2164" y="11581"/>
                  <a:pt x="2318" y="11581"/>
                </a:cubicBezTo>
                <a:cubicBezTo>
                  <a:pt x="3137" y="11581"/>
                  <a:pt x="4023" y="11581"/>
                  <a:pt x="5150" y="11564"/>
                </a:cubicBezTo>
                <a:cubicBezTo>
                  <a:pt x="6106" y="11547"/>
                  <a:pt x="7061" y="11530"/>
                  <a:pt x="8017" y="11530"/>
                </a:cubicBezTo>
                <a:cubicBezTo>
                  <a:pt x="8632" y="11512"/>
                  <a:pt x="9245" y="11512"/>
                  <a:pt x="9859" y="11495"/>
                </a:cubicBezTo>
                <a:cubicBezTo>
                  <a:pt x="9911" y="11495"/>
                  <a:pt x="9979" y="11495"/>
                  <a:pt x="10031" y="11512"/>
                </a:cubicBezTo>
                <a:lnTo>
                  <a:pt x="10082" y="11512"/>
                </a:lnTo>
                <a:lnTo>
                  <a:pt x="9997" y="20194"/>
                </a:lnTo>
                <a:lnTo>
                  <a:pt x="9962" y="20194"/>
                </a:lnTo>
                <a:cubicBezTo>
                  <a:pt x="9877" y="20211"/>
                  <a:pt x="9825" y="20211"/>
                  <a:pt x="9757" y="20211"/>
                </a:cubicBezTo>
                <a:lnTo>
                  <a:pt x="4229" y="20211"/>
                </a:lnTo>
                <a:cubicBezTo>
                  <a:pt x="3479" y="20211"/>
                  <a:pt x="2864" y="20005"/>
                  <a:pt x="2318" y="19610"/>
                </a:cubicBezTo>
                <a:cubicBezTo>
                  <a:pt x="1755" y="19181"/>
                  <a:pt x="1414" y="18563"/>
                  <a:pt x="1277" y="17705"/>
                </a:cubicBezTo>
                <a:cubicBezTo>
                  <a:pt x="1243" y="17363"/>
                  <a:pt x="1225" y="17035"/>
                  <a:pt x="1225" y="16693"/>
                </a:cubicBezTo>
                <a:lnTo>
                  <a:pt x="1225" y="16693"/>
                </a:lnTo>
                <a:close/>
                <a:moveTo>
                  <a:pt x="11685" y="11512"/>
                </a:moveTo>
                <a:lnTo>
                  <a:pt x="12060" y="11512"/>
                </a:lnTo>
                <a:cubicBezTo>
                  <a:pt x="12640" y="11512"/>
                  <a:pt x="13204" y="11495"/>
                  <a:pt x="13765" y="11495"/>
                </a:cubicBezTo>
                <a:cubicBezTo>
                  <a:pt x="15267" y="11478"/>
                  <a:pt x="16835" y="11478"/>
                  <a:pt x="18371" y="11461"/>
                </a:cubicBezTo>
                <a:cubicBezTo>
                  <a:pt x="18815" y="11461"/>
                  <a:pt x="19258" y="11426"/>
                  <a:pt x="19736" y="11392"/>
                </a:cubicBezTo>
                <a:cubicBezTo>
                  <a:pt x="19907" y="11374"/>
                  <a:pt x="20111" y="11357"/>
                  <a:pt x="20300" y="11357"/>
                </a:cubicBezTo>
                <a:lnTo>
                  <a:pt x="20300" y="13314"/>
                </a:lnTo>
                <a:cubicBezTo>
                  <a:pt x="20300" y="14617"/>
                  <a:pt x="20317" y="15938"/>
                  <a:pt x="20317" y="17276"/>
                </a:cubicBezTo>
                <a:cubicBezTo>
                  <a:pt x="20334" y="18442"/>
                  <a:pt x="19344" y="19800"/>
                  <a:pt x="18202" y="20160"/>
                </a:cubicBezTo>
                <a:cubicBezTo>
                  <a:pt x="17384" y="20416"/>
                  <a:pt x="16514" y="20537"/>
                  <a:pt x="15661" y="20502"/>
                </a:cubicBezTo>
                <a:cubicBezTo>
                  <a:pt x="14706" y="20468"/>
                  <a:pt x="13716" y="20433"/>
                  <a:pt x="12777" y="20382"/>
                </a:cubicBezTo>
                <a:cubicBezTo>
                  <a:pt x="12420" y="20364"/>
                  <a:pt x="12062" y="20347"/>
                  <a:pt x="11702" y="20330"/>
                </a:cubicBezTo>
                <a:cubicBezTo>
                  <a:pt x="11582" y="20330"/>
                  <a:pt x="11464" y="20313"/>
                  <a:pt x="11327" y="20295"/>
                </a:cubicBezTo>
                <a:lnTo>
                  <a:pt x="11241" y="20278"/>
                </a:lnTo>
                <a:cubicBezTo>
                  <a:pt x="11531" y="17190"/>
                  <a:pt x="11565" y="14118"/>
                  <a:pt x="11565" y="11510"/>
                </a:cubicBezTo>
                <a:lnTo>
                  <a:pt x="11685" y="11510"/>
                </a:lnTo>
                <a:cubicBezTo>
                  <a:pt x="11685" y="11510"/>
                  <a:pt x="11685" y="11510"/>
                  <a:pt x="11685" y="11510"/>
                </a:cubicBezTo>
                <a:close/>
                <a:moveTo>
                  <a:pt x="20317" y="9024"/>
                </a:moveTo>
                <a:cubicBezTo>
                  <a:pt x="20317" y="9401"/>
                  <a:pt x="20300" y="9812"/>
                  <a:pt x="20300" y="10207"/>
                </a:cubicBezTo>
                <a:lnTo>
                  <a:pt x="11616" y="10207"/>
                </a:lnTo>
                <a:lnTo>
                  <a:pt x="11327" y="1456"/>
                </a:lnTo>
                <a:lnTo>
                  <a:pt x="11378" y="1439"/>
                </a:lnTo>
                <a:cubicBezTo>
                  <a:pt x="11447" y="1421"/>
                  <a:pt x="11533" y="1404"/>
                  <a:pt x="11601" y="1404"/>
                </a:cubicBezTo>
                <a:cubicBezTo>
                  <a:pt x="12062" y="1404"/>
                  <a:pt x="12523" y="1387"/>
                  <a:pt x="12983" y="1387"/>
                </a:cubicBezTo>
                <a:cubicBezTo>
                  <a:pt x="14262" y="1370"/>
                  <a:pt x="15593" y="1352"/>
                  <a:pt x="16906" y="1352"/>
                </a:cubicBezTo>
                <a:cubicBezTo>
                  <a:pt x="17741" y="1352"/>
                  <a:pt x="18543" y="1678"/>
                  <a:pt x="19158" y="2279"/>
                </a:cubicBezTo>
                <a:cubicBezTo>
                  <a:pt x="19395" y="2518"/>
                  <a:pt x="19567" y="2811"/>
                  <a:pt x="19687" y="3137"/>
                </a:cubicBezTo>
                <a:cubicBezTo>
                  <a:pt x="19858" y="3738"/>
                  <a:pt x="20010" y="4337"/>
                  <a:pt x="20130" y="4955"/>
                </a:cubicBezTo>
                <a:cubicBezTo>
                  <a:pt x="20351" y="6293"/>
                  <a:pt x="20319" y="7683"/>
                  <a:pt x="20319" y="9021"/>
                </a:cubicBezTo>
                <a:lnTo>
                  <a:pt x="20319" y="90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2" name="Google Shape;2372;p41"/>
          <p:cNvSpPr/>
          <p:nvPr/>
        </p:nvSpPr>
        <p:spPr>
          <a:xfrm>
            <a:off x="3313008" y="2689075"/>
            <a:ext cx="254209" cy="253654"/>
          </a:xfrm>
          <a:custGeom>
            <a:rect b="b" l="l" r="r" t="t"/>
            <a:pathLst>
              <a:path extrusionOk="0" h="21583" w="21566">
                <a:moveTo>
                  <a:pt x="65" y="14094"/>
                </a:moveTo>
                <a:cubicBezTo>
                  <a:pt x="99" y="15196"/>
                  <a:pt x="116" y="16348"/>
                  <a:pt x="134" y="17468"/>
                </a:cubicBezTo>
                <a:cubicBezTo>
                  <a:pt x="151" y="18242"/>
                  <a:pt x="306" y="18897"/>
                  <a:pt x="649" y="19465"/>
                </a:cubicBezTo>
                <a:cubicBezTo>
                  <a:pt x="1351" y="20619"/>
                  <a:pt x="2329" y="21254"/>
                  <a:pt x="3566" y="21358"/>
                </a:cubicBezTo>
                <a:cubicBezTo>
                  <a:pt x="3943" y="21393"/>
                  <a:pt x="4338" y="21376"/>
                  <a:pt x="4717" y="21358"/>
                </a:cubicBezTo>
                <a:cubicBezTo>
                  <a:pt x="4941" y="21341"/>
                  <a:pt x="5180" y="21341"/>
                  <a:pt x="5387" y="21341"/>
                </a:cubicBezTo>
                <a:cubicBezTo>
                  <a:pt x="6090" y="21341"/>
                  <a:pt x="6829" y="21341"/>
                  <a:pt x="7738" y="21376"/>
                </a:cubicBezTo>
                <a:cubicBezTo>
                  <a:pt x="9436" y="21410"/>
                  <a:pt x="11136" y="21445"/>
                  <a:pt x="12696" y="21479"/>
                </a:cubicBezTo>
                <a:cubicBezTo>
                  <a:pt x="13537" y="21497"/>
                  <a:pt x="14394" y="21514"/>
                  <a:pt x="15321" y="21548"/>
                </a:cubicBezTo>
                <a:lnTo>
                  <a:pt x="16693" y="21583"/>
                </a:lnTo>
                <a:lnTo>
                  <a:pt x="16711" y="21583"/>
                </a:lnTo>
                <a:cubicBezTo>
                  <a:pt x="16797" y="21566"/>
                  <a:pt x="16900" y="21548"/>
                  <a:pt x="17036" y="21548"/>
                </a:cubicBezTo>
                <a:cubicBezTo>
                  <a:pt x="17361" y="21514"/>
                  <a:pt x="17842" y="21445"/>
                  <a:pt x="18271" y="21358"/>
                </a:cubicBezTo>
                <a:cubicBezTo>
                  <a:pt x="20124" y="20980"/>
                  <a:pt x="21600" y="19069"/>
                  <a:pt x="21566" y="17107"/>
                </a:cubicBezTo>
                <a:cubicBezTo>
                  <a:pt x="21531" y="15920"/>
                  <a:pt x="21531" y="14835"/>
                  <a:pt x="21531" y="13785"/>
                </a:cubicBezTo>
                <a:cubicBezTo>
                  <a:pt x="21531" y="12735"/>
                  <a:pt x="21531" y="11788"/>
                  <a:pt x="21548" y="10807"/>
                </a:cubicBezTo>
                <a:cubicBezTo>
                  <a:pt x="21548" y="9964"/>
                  <a:pt x="21566" y="9086"/>
                  <a:pt x="21566" y="8243"/>
                </a:cubicBezTo>
                <a:cubicBezTo>
                  <a:pt x="21566" y="8071"/>
                  <a:pt x="21548" y="7883"/>
                  <a:pt x="21531" y="7710"/>
                </a:cubicBezTo>
                <a:cubicBezTo>
                  <a:pt x="21497" y="7485"/>
                  <a:pt x="21497" y="7262"/>
                  <a:pt x="21497" y="7037"/>
                </a:cubicBezTo>
                <a:cubicBezTo>
                  <a:pt x="21583" y="5747"/>
                  <a:pt x="21376" y="4457"/>
                  <a:pt x="21188" y="3355"/>
                </a:cubicBezTo>
                <a:cubicBezTo>
                  <a:pt x="21016" y="2408"/>
                  <a:pt x="20656" y="1703"/>
                  <a:pt x="20107" y="1187"/>
                </a:cubicBezTo>
                <a:cubicBezTo>
                  <a:pt x="19232" y="379"/>
                  <a:pt x="18219" y="-17"/>
                  <a:pt x="17088" y="0"/>
                </a:cubicBezTo>
                <a:cubicBezTo>
                  <a:pt x="16814" y="0"/>
                  <a:pt x="16556" y="35"/>
                  <a:pt x="16282" y="52"/>
                </a:cubicBezTo>
                <a:cubicBezTo>
                  <a:pt x="16025" y="87"/>
                  <a:pt x="15750" y="87"/>
                  <a:pt x="15476" y="104"/>
                </a:cubicBezTo>
                <a:cubicBezTo>
                  <a:pt x="14325" y="139"/>
                  <a:pt x="13125" y="139"/>
                  <a:pt x="11994" y="139"/>
                </a:cubicBezTo>
                <a:cubicBezTo>
                  <a:pt x="9438" y="173"/>
                  <a:pt x="6777" y="190"/>
                  <a:pt x="4152" y="329"/>
                </a:cubicBezTo>
                <a:cubicBezTo>
                  <a:pt x="3827" y="346"/>
                  <a:pt x="3499" y="363"/>
                  <a:pt x="3191" y="433"/>
                </a:cubicBezTo>
                <a:cubicBezTo>
                  <a:pt x="1511" y="793"/>
                  <a:pt x="481" y="1792"/>
                  <a:pt x="138" y="3359"/>
                </a:cubicBezTo>
                <a:cubicBezTo>
                  <a:pt x="86" y="3685"/>
                  <a:pt x="52" y="4031"/>
                  <a:pt x="69" y="4375"/>
                </a:cubicBezTo>
                <a:lnTo>
                  <a:pt x="69" y="4684"/>
                </a:lnTo>
                <a:cubicBezTo>
                  <a:pt x="52" y="5200"/>
                  <a:pt x="52" y="5700"/>
                  <a:pt x="34" y="6199"/>
                </a:cubicBezTo>
                <a:cubicBezTo>
                  <a:pt x="0" y="7628"/>
                  <a:pt x="0" y="9108"/>
                  <a:pt x="0" y="10537"/>
                </a:cubicBezTo>
                <a:cubicBezTo>
                  <a:pt x="17" y="11740"/>
                  <a:pt x="52" y="12946"/>
                  <a:pt x="69" y="14098"/>
                </a:cubicBezTo>
                <a:close/>
                <a:moveTo>
                  <a:pt x="20363" y="7863"/>
                </a:moveTo>
                <a:lnTo>
                  <a:pt x="20363" y="12992"/>
                </a:lnTo>
                <a:lnTo>
                  <a:pt x="15181" y="13096"/>
                </a:lnTo>
                <a:lnTo>
                  <a:pt x="15026" y="7932"/>
                </a:lnTo>
                <a:lnTo>
                  <a:pt x="20361" y="7863"/>
                </a:lnTo>
                <a:close/>
                <a:moveTo>
                  <a:pt x="15164" y="14574"/>
                </a:moveTo>
                <a:lnTo>
                  <a:pt x="15900" y="14574"/>
                </a:lnTo>
                <a:cubicBezTo>
                  <a:pt x="16536" y="14574"/>
                  <a:pt x="17118" y="14557"/>
                  <a:pt x="17754" y="14539"/>
                </a:cubicBezTo>
                <a:cubicBezTo>
                  <a:pt x="18355" y="14522"/>
                  <a:pt x="18971" y="14505"/>
                  <a:pt x="19607" y="14470"/>
                </a:cubicBezTo>
                <a:cubicBezTo>
                  <a:pt x="19846" y="14453"/>
                  <a:pt x="20122" y="14436"/>
                  <a:pt x="20378" y="14436"/>
                </a:cubicBezTo>
                <a:lnTo>
                  <a:pt x="20378" y="14453"/>
                </a:lnTo>
                <a:cubicBezTo>
                  <a:pt x="20395" y="14522"/>
                  <a:pt x="20395" y="14608"/>
                  <a:pt x="20413" y="14678"/>
                </a:cubicBezTo>
                <a:cubicBezTo>
                  <a:pt x="20413" y="14935"/>
                  <a:pt x="20430" y="15211"/>
                  <a:pt x="20430" y="15469"/>
                </a:cubicBezTo>
                <a:cubicBezTo>
                  <a:pt x="20464" y="16072"/>
                  <a:pt x="20464" y="16690"/>
                  <a:pt x="20395" y="17310"/>
                </a:cubicBezTo>
                <a:cubicBezTo>
                  <a:pt x="20275" y="18600"/>
                  <a:pt x="19624" y="19512"/>
                  <a:pt x="18491" y="20046"/>
                </a:cubicBezTo>
                <a:cubicBezTo>
                  <a:pt x="17872" y="20338"/>
                  <a:pt x="15918" y="20580"/>
                  <a:pt x="15179" y="20407"/>
                </a:cubicBezTo>
                <a:lnTo>
                  <a:pt x="15161" y="14574"/>
                </a:lnTo>
                <a:lnTo>
                  <a:pt x="15161" y="14574"/>
                </a:lnTo>
                <a:close/>
                <a:moveTo>
                  <a:pt x="19693" y="2974"/>
                </a:moveTo>
                <a:cubicBezTo>
                  <a:pt x="19848" y="3456"/>
                  <a:pt x="19967" y="3938"/>
                  <a:pt x="20070" y="4437"/>
                </a:cubicBezTo>
                <a:cubicBezTo>
                  <a:pt x="20156" y="4885"/>
                  <a:pt x="20225" y="5332"/>
                  <a:pt x="20277" y="5762"/>
                </a:cubicBezTo>
                <a:cubicBezTo>
                  <a:pt x="20294" y="5883"/>
                  <a:pt x="20311" y="6020"/>
                  <a:pt x="20329" y="6141"/>
                </a:cubicBezTo>
                <a:cubicBezTo>
                  <a:pt x="20346" y="6244"/>
                  <a:pt x="20346" y="6348"/>
                  <a:pt x="20346" y="6450"/>
                </a:cubicBezTo>
                <a:lnTo>
                  <a:pt x="20346" y="6519"/>
                </a:lnTo>
                <a:lnTo>
                  <a:pt x="14907" y="6623"/>
                </a:lnTo>
                <a:lnTo>
                  <a:pt x="14668" y="1237"/>
                </a:lnTo>
                <a:cubicBezTo>
                  <a:pt x="14924" y="1254"/>
                  <a:pt x="15200" y="1254"/>
                  <a:pt x="15457" y="1271"/>
                </a:cubicBezTo>
                <a:cubicBezTo>
                  <a:pt x="16159" y="1288"/>
                  <a:pt x="16829" y="1306"/>
                  <a:pt x="17499" y="1375"/>
                </a:cubicBezTo>
                <a:cubicBezTo>
                  <a:pt x="17911" y="1409"/>
                  <a:pt x="18305" y="1632"/>
                  <a:pt x="18717" y="1840"/>
                </a:cubicBezTo>
                <a:lnTo>
                  <a:pt x="18786" y="1874"/>
                </a:lnTo>
                <a:cubicBezTo>
                  <a:pt x="19010" y="1978"/>
                  <a:pt x="19180" y="2131"/>
                  <a:pt x="19353" y="2339"/>
                </a:cubicBezTo>
                <a:cubicBezTo>
                  <a:pt x="19525" y="2512"/>
                  <a:pt x="19626" y="2734"/>
                  <a:pt x="19695" y="2976"/>
                </a:cubicBezTo>
                <a:lnTo>
                  <a:pt x="19695" y="2976"/>
                </a:lnTo>
                <a:close/>
                <a:moveTo>
                  <a:pt x="8180" y="6813"/>
                </a:moveTo>
                <a:cubicBezTo>
                  <a:pt x="8180" y="6778"/>
                  <a:pt x="8162" y="6761"/>
                  <a:pt x="8162" y="6726"/>
                </a:cubicBezTo>
                <a:cubicBezTo>
                  <a:pt x="8145" y="6640"/>
                  <a:pt x="8128" y="6553"/>
                  <a:pt x="8128" y="6469"/>
                </a:cubicBezTo>
                <a:cubicBezTo>
                  <a:pt x="8111" y="5866"/>
                  <a:pt x="8111" y="5265"/>
                  <a:pt x="8111" y="4679"/>
                </a:cubicBezTo>
                <a:cubicBezTo>
                  <a:pt x="8111" y="4007"/>
                  <a:pt x="8094" y="3355"/>
                  <a:pt x="8094" y="2682"/>
                </a:cubicBezTo>
                <a:cubicBezTo>
                  <a:pt x="8094" y="2373"/>
                  <a:pt x="8076" y="2079"/>
                  <a:pt x="8059" y="1753"/>
                </a:cubicBezTo>
                <a:cubicBezTo>
                  <a:pt x="8059" y="1632"/>
                  <a:pt x="8042" y="1513"/>
                  <a:pt x="8042" y="1375"/>
                </a:cubicBezTo>
                <a:lnTo>
                  <a:pt x="13739" y="1271"/>
                </a:lnTo>
                <a:lnTo>
                  <a:pt x="13825" y="6640"/>
                </a:lnTo>
                <a:lnTo>
                  <a:pt x="8180" y="6813"/>
                </a:lnTo>
                <a:close/>
                <a:moveTo>
                  <a:pt x="8180" y="17053"/>
                </a:moveTo>
                <a:cubicBezTo>
                  <a:pt x="8214" y="16296"/>
                  <a:pt x="8231" y="15503"/>
                  <a:pt x="8249" y="14695"/>
                </a:cubicBezTo>
                <a:cubicBezTo>
                  <a:pt x="10067" y="14557"/>
                  <a:pt x="11834" y="14557"/>
                  <a:pt x="13722" y="14557"/>
                </a:cubicBezTo>
                <a:lnTo>
                  <a:pt x="13946" y="14557"/>
                </a:lnTo>
                <a:lnTo>
                  <a:pt x="13843" y="20338"/>
                </a:lnTo>
                <a:lnTo>
                  <a:pt x="8111" y="20148"/>
                </a:lnTo>
                <a:cubicBezTo>
                  <a:pt x="8094" y="19132"/>
                  <a:pt x="8128" y="18064"/>
                  <a:pt x="8180" y="17051"/>
                </a:cubicBezTo>
                <a:lnTo>
                  <a:pt x="8180" y="17051"/>
                </a:lnTo>
                <a:close/>
                <a:moveTo>
                  <a:pt x="8283" y="13266"/>
                </a:moveTo>
                <a:lnTo>
                  <a:pt x="8214" y="8103"/>
                </a:lnTo>
                <a:cubicBezTo>
                  <a:pt x="8815" y="8017"/>
                  <a:pt x="13002" y="7930"/>
                  <a:pt x="13860" y="8017"/>
                </a:cubicBezTo>
                <a:cubicBezTo>
                  <a:pt x="13946" y="9272"/>
                  <a:pt x="13946" y="10513"/>
                  <a:pt x="13946" y="11820"/>
                </a:cubicBezTo>
                <a:lnTo>
                  <a:pt x="13946" y="13076"/>
                </a:lnTo>
                <a:lnTo>
                  <a:pt x="8283" y="13266"/>
                </a:lnTo>
                <a:close/>
                <a:moveTo>
                  <a:pt x="6447" y="1461"/>
                </a:moveTo>
                <a:lnTo>
                  <a:pt x="7031" y="1461"/>
                </a:lnTo>
                <a:cubicBezTo>
                  <a:pt x="7100" y="1634"/>
                  <a:pt x="7066" y="1822"/>
                  <a:pt x="7066" y="2012"/>
                </a:cubicBezTo>
                <a:cubicBezTo>
                  <a:pt x="7048" y="2099"/>
                  <a:pt x="7048" y="2185"/>
                  <a:pt x="7048" y="2252"/>
                </a:cubicBezTo>
                <a:cubicBezTo>
                  <a:pt x="7014" y="3216"/>
                  <a:pt x="6979" y="4198"/>
                  <a:pt x="6945" y="5144"/>
                </a:cubicBezTo>
                <a:cubicBezTo>
                  <a:pt x="6928" y="5609"/>
                  <a:pt x="6911" y="6039"/>
                  <a:pt x="6893" y="6504"/>
                </a:cubicBezTo>
                <a:lnTo>
                  <a:pt x="6893" y="6847"/>
                </a:lnTo>
                <a:cubicBezTo>
                  <a:pt x="4954" y="6934"/>
                  <a:pt x="3101" y="6986"/>
                  <a:pt x="1265" y="7003"/>
                </a:cubicBezTo>
                <a:cubicBezTo>
                  <a:pt x="1265" y="6882"/>
                  <a:pt x="1265" y="6763"/>
                  <a:pt x="1248" y="6625"/>
                </a:cubicBezTo>
                <a:cubicBezTo>
                  <a:pt x="1213" y="5522"/>
                  <a:pt x="1196" y="4474"/>
                  <a:pt x="1573" y="3441"/>
                </a:cubicBezTo>
                <a:cubicBezTo>
                  <a:pt x="1881" y="2581"/>
                  <a:pt x="2465" y="2064"/>
                  <a:pt x="3306" y="1807"/>
                </a:cubicBezTo>
                <a:cubicBezTo>
                  <a:pt x="4060" y="1582"/>
                  <a:pt x="4868" y="1550"/>
                  <a:pt x="5639" y="1498"/>
                </a:cubicBezTo>
                <a:cubicBezTo>
                  <a:pt x="5794" y="1481"/>
                  <a:pt x="5947" y="1481"/>
                  <a:pt x="6102" y="1463"/>
                </a:cubicBezTo>
                <a:cubicBezTo>
                  <a:pt x="6189" y="1463"/>
                  <a:pt x="6309" y="1463"/>
                  <a:pt x="6445" y="1463"/>
                </a:cubicBezTo>
                <a:close/>
                <a:moveTo>
                  <a:pt x="1265" y="13748"/>
                </a:moveTo>
                <a:lnTo>
                  <a:pt x="1265" y="8138"/>
                </a:lnTo>
                <a:lnTo>
                  <a:pt x="6876" y="8138"/>
                </a:lnTo>
                <a:cubicBezTo>
                  <a:pt x="6962" y="9858"/>
                  <a:pt x="6962" y="11598"/>
                  <a:pt x="6893" y="13439"/>
                </a:cubicBezTo>
                <a:lnTo>
                  <a:pt x="1265" y="13748"/>
                </a:lnTo>
                <a:close/>
                <a:moveTo>
                  <a:pt x="1265" y="14885"/>
                </a:moveTo>
                <a:lnTo>
                  <a:pt x="1265" y="14799"/>
                </a:lnTo>
                <a:lnTo>
                  <a:pt x="6893" y="14799"/>
                </a:lnTo>
                <a:lnTo>
                  <a:pt x="6704" y="20219"/>
                </a:lnTo>
                <a:cubicBezTo>
                  <a:pt x="6396" y="20202"/>
                  <a:pt x="6102" y="20202"/>
                  <a:pt x="5794" y="20202"/>
                </a:cubicBezTo>
                <a:cubicBezTo>
                  <a:pt x="5057" y="20202"/>
                  <a:pt x="4353" y="20185"/>
                  <a:pt x="3650" y="20115"/>
                </a:cubicBezTo>
                <a:cubicBezTo>
                  <a:pt x="2638" y="20012"/>
                  <a:pt x="1918" y="19426"/>
                  <a:pt x="1523" y="18395"/>
                </a:cubicBezTo>
                <a:cubicBezTo>
                  <a:pt x="1317" y="17844"/>
                  <a:pt x="1215" y="17258"/>
                  <a:pt x="1267" y="16675"/>
                </a:cubicBezTo>
                <a:cubicBezTo>
                  <a:pt x="1284" y="16314"/>
                  <a:pt x="1302" y="15953"/>
                  <a:pt x="1302" y="15607"/>
                </a:cubicBezTo>
                <a:lnTo>
                  <a:pt x="1302" y="15194"/>
                </a:lnTo>
                <a:cubicBezTo>
                  <a:pt x="1267" y="15108"/>
                  <a:pt x="1267" y="15004"/>
                  <a:pt x="1267" y="14885"/>
                </a:cubicBezTo>
                <a:lnTo>
                  <a:pt x="1267" y="148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3" name="Google Shape;2373;p41"/>
          <p:cNvSpPr/>
          <p:nvPr/>
        </p:nvSpPr>
        <p:spPr>
          <a:xfrm>
            <a:off x="4104211" y="2698359"/>
            <a:ext cx="225832" cy="235102"/>
          </a:xfrm>
          <a:custGeom>
            <a:rect b="b" l="l" r="r" t="t"/>
            <a:pathLst>
              <a:path extrusionOk="0" h="21569" w="21325">
                <a:moveTo>
                  <a:pt x="5823" y="5161"/>
                </a:moveTo>
                <a:cubicBezTo>
                  <a:pt x="5823" y="4865"/>
                  <a:pt x="5592" y="4660"/>
                  <a:pt x="5441" y="4436"/>
                </a:cubicBezTo>
                <a:cubicBezTo>
                  <a:pt x="4983" y="3786"/>
                  <a:pt x="4487" y="3157"/>
                  <a:pt x="4048" y="2507"/>
                </a:cubicBezTo>
                <a:cubicBezTo>
                  <a:pt x="3685" y="2006"/>
                  <a:pt x="3417" y="1412"/>
                  <a:pt x="3302" y="799"/>
                </a:cubicBezTo>
                <a:cubicBezTo>
                  <a:pt x="3282" y="687"/>
                  <a:pt x="3282" y="575"/>
                  <a:pt x="3321" y="465"/>
                </a:cubicBezTo>
                <a:cubicBezTo>
                  <a:pt x="3359" y="356"/>
                  <a:pt x="3417" y="260"/>
                  <a:pt x="3494" y="188"/>
                </a:cubicBezTo>
                <a:cubicBezTo>
                  <a:pt x="3570" y="116"/>
                  <a:pt x="3685" y="58"/>
                  <a:pt x="3779" y="20"/>
                </a:cubicBezTo>
                <a:cubicBezTo>
                  <a:pt x="3894" y="-17"/>
                  <a:pt x="4009" y="2"/>
                  <a:pt x="4122" y="39"/>
                </a:cubicBezTo>
                <a:cubicBezTo>
                  <a:pt x="4465" y="188"/>
                  <a:pt x="4695" y="447"/>
                  <a:pt x="4904" y="689"/>
                </a:cubicBezTo>
                <a:cubicBezTo>
                  <a:pt x="5801" y="1728"/>
                  <a:pt x="6698" y="2768"/>
                  <a:pt x="7598" y="3826"/>
                </a:cubicBezTo>
                <a:cubicBezTo>
                  <a:pt x="8456" y="4828"/>
                  <a:pt x="9318" y="5830"/>
                  <a:pt x="10157" y="6832"/>
                </a:cubicBezTo>
                <a:cubicBezTo>
                  <a:pt x="11054" y="7927"/>
                  <a:pt x="11934" y="9060"/>
                  <a:pt x="12832" y="10190"/>
                </a:cubicBezTo>
                <a:cubicBezTo>
                  <a:pt x="13081" y="10505"/>
                  <a:pt x="13328" y="10840"/>
                  <a:pt x="13578" y="11136"/>
                </a:cubicBezTo>
                <a:cubicBezTo>
                  <a:pt x="14782" y="12453"/>
                  <a:pt x="15832" y="13865"/>
                  <a:pt x="16919" y="15256"/>
                </a:cubicBezTo>
                <a:cubicBezTo>
                  <a:pt x="17339" y="15794"/>
                  <a:pt x="17816" y="16295"/>
                  <a:pt x="18236" y="16834"/>
                </a:cubicBezTo>
                <a:cubicBezTo>
                  <a:pt x="19229" y="18078"/>
                  <a:pt x="20222" y="19339"/>
                  <a:pt x="21196" y="20600"/>
                </a:cubicBezTo>
                <a:cubicBezTo>
                  <a:pt x="21426" y="20896"/>
                  <a:pt x="21330" y="21324"/>
                  <a:pt x="21061" y="21490"/>
                </a:cubicBezTo>
                <a:cubicBezTo>
                  <a:pt x="20946" y="21546"/>
                  <a:pt x="20795" y="21583"/>
                  <a:pt x="20642" y="21564"/>
                </a:cubicBezTo>
                <a:cubicBezTo>
                  <a:pt x="20488" y="21546"/>
                  <a:pt x="20375" y="21490"/>
                  <a:pt x="20260" y="21378"/>
                </a:cubicBezTo>
                <a:cubicBezTo>
                  <a:pt x="20088" y="21210"/>
                  <a:pt x="19936" y="21045"/>
                  <a:pt x="19783" y="20877"/>
                </a:cubicBezTo>
                <a:cubicBezTo>
                  <a:pt x="18485" y="19430"/>
                  <a:pt x="17166" y="17983"/>
                  <a:pt x="15849" y="16554"/>
                </a:cubicBezTo>
                <a:cubicBezTo>
                  <a:pt x="15772" y="16461"/>
                  <a:pt x="15676" y="16405"/>
                  <a:pt x="15583" y="16368"/>
                </a:cubicBezTo>
                <a:cubicBezTo>
                  <a:pt x="15468" y="16330"/>
                  <a:pt x="15353" y="16330"/>
                  <a:pt x="15240" y="16330"/>
                </a:cubicBezTo>
                <a:cubicBezTo>
                  <a:pt x="14839" y="16386"/>
                  <a:pt x="14439" y="16480"/>
                  <a:pt x="14036" y="16554"/>
                </a:cubicBezTo>
                <a:cubicBezTo>
                  <a:pt x="11858" y="16943"/>
                  <a:pt x="9737" y="16666"/>
                  <a:pt x="7674" y="15960"/>
                </a:cubicBezTo>
                <a:cubicBezTo>
                  <a:pt x="5842" y="15347"/>
                  <a:pt x="4122" y="14569"/>
                  <a:pt x="2536" y="13455"/>
                </a:cubicBezTo>
                <a:cubicBezTo>
                  <a:pt x="2059" y="13122"/>
                  <a:pt x="1620" y="12767"/>
                  <a:pt x="1181" y="12378"/>
                </a:cubicBezTo>
                <a:cubicBezTo>
                  <a:pt x="857" y="12045"/>
                  <a:pt x="570" y="11691"/>
                  <a:pt x="342" y="11302"/>
                </a:cubicBezTo>
                <a:cubicBezTo>
                  <a:pt x="-174" y="10467"/>
                  <a:pt x="-116" y="10076"/>
                  <a:pt x="591" y="9353"/>
                </a:cubicBezTo>
                <a:cubicBezTo>
                  <a:pt x="1889" y="7981"/>
                  <a:pt x="3381" y="6792"/>
                  <a:pt x="5022" y="5790"/>
                </a:cubicBezTo>
                <a:cubicBezTo>
                  <a:pt x="5307" y="5585"/>
                  <a:pt x="5672" y="5494"/>
                  <a:pt x="5823" y="5159"/>
                </a:cubicBezTo>
                <a:close/>
                <a:moveTo>
                  <a:pt x="9032" y="8668"/>
                </a:moveTo>
                <a:cubicBezTo>
                  <a:pt x="8574" y="7943"/>
                  <a:pt x="7981" y="7352"/>
                  <a:pt x="7351" y="6757"/>
                </a:cubicBezTo>
                <a:cubicBezTo>
                  <a:pt x="7235" y="6664"/>
                  <a:pt x="7027" y="6645"/>
                  <a:pt x="6854" y="6645"/>
                </a:cubicBezTo>
                <a:cubicBezTo>
                  <a:pt x="6681" y="6683"/>
                  <a:pt x="6511" y="6720"/>
                  <a:pt x="6358" y="6813"/>
                </a:cubicBezTo>
                <a:cubicBezTo>
                  <a:pt x="4638" y="7685"/>
                  <a:pt x="3110" y="8780"/>
                  <a:pt x="1659" y="10024"/>
                </a:cubicBezTo>
                <a:cubicBezTo>
                  <a:pt x="1601" y="10062"/>
                  <a:pt x="1543" y="10136"/>
                  <a:pt x="1524" y="10192"/>
                </a:cubicBezTo>
                <a:cubicBezTo>
                  <a:pt x="1486" y="10248"/>
                  <a:pt x="1467" y="10323"/>
                  <a:pt x="1467" y="10379"/>
                </a:cubicBezTo>
                <a:cubicBezTo>
                  <a:pt x="1467" y="10453"/>
                  <a:pt x="1467" y="10509"/>
                  <a:pt x="1505" y="10584"/>
                </a:cubicBezTo>
                <a:cubicBezTo>
                  <a:pt x="1524" y="10640"/>
                  <a:pt x="1563" y="10714"/>
                  <a:pt x="1620" y="10770"/>
                </a:cubicBezTo>
                <a:cubicBezTo>
                  <a:pt x="2002" y="11178"/>
                  <a:pt x="2441" y="11567"/>
                  <a:pt x="2937" y="11865"/>
                </a:cubicBezTo>
                <a:cubicBezTo>
                  <a:pt x="4638" y="12961"/>
                  <a:pt x="6489" y="13758"/>
                  <a:pt x="8456" y="14333"/>
                </a:cubicBezTo>
                <a:cubicBezTo>
                  <a:pt x="10042" y="14778"/>
                  <a:pt x="11666" y="14872"/>
                  <a:pt x="13290" y="14667"/>
                </a:cubicBezTo>
                <a:cubicBezTo>
                  <a:pt x="13405" y="14648"/>
                  <a:pt x="13539" y="14611"/>
                  <a:pt x="13633" y="14555"/>
                </a:cubicBezTo>
                <a:cubicBezTo>
                  <a:pt x="13748" y="14480"/>
                  <a:pt x="13825" y="14387"/>
                  <a:pt x="13863" y="14296"/>
                </a:cubicBezTo>
                <a:cubicBezTo>
                  <a:pt x="13709" y="14091"/>
                  <a:pt x="13520" y="13870"/>
                  <a:pt x="13347" y="13646"/>
                </a:cubicBezTo>
                <a:cubicBezTo>
                  <a:pt x="12928" y="13070"/>
                  <a:pt x="12431" y="12625"/>
                  <a:pt x="11589" y="12849"/>
                </a:cubicBezTo>
                <a:cubicBezTo>
                  <a:pt x="11474" y="12867"/>
                  <a:pt x="11359" y="12867"/>
                  <a:pt x="11246" y="12849"/>
                </a:cubicBezTo>
                <a:cubicBezTo>
                  <a:pt x="10004" y="12849"/>
                  <a:pt x="8514" y="11865"/>
                  <a:pt x="8725" y="10029"/>
                </a:cubicBezTo>
                <a:cubicBezTo>
                  <a:pt x="8783" y="9584"/>
                  <a:pt x="8917" y="9139"/>
                  <a:pt x="9030" y="8675"/>
                </a:cubicBezTo>
                <a:lnTo>
                  <a:pt x="9030" y="867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4" name="Google Shape;2374;p41"/>
          <p:cNvSpPr/>
          <p:nvPr/>
        </p:nvSpPr>
        <p:spPr>
          <a:xfrm>
            <a:off x="4206002" y="2741619"/>
            <a:ext cx="139521" cy="120023"/>
          </a:xfrm>
          <a:custGeom>
            <a:rect b="b" l="l" r="r" t="t"/>
            <a:pathLst>
              <a:path extrusionOk="0" h="21471" w="21473">
                <a:moveTo>
                  <a:pt x="14305" y="21462"/>
                </a:moveTo>
                <a:cubicBezTo>
                  <a:pt x="13621" y="21026"/>
                  <a:pt x="13183" y="20340"/>
                  <a:pt x="12780" y="19581"/>
                </a:cubicBezTo>
                <a:cubicBezTo>
                  <a:pt x="12655" y="19363"/>
                  <a:pt x="12593" y="19077"/>
                  <a:pt x="12655" y="18786"/>
                </a:cubicBezTo>
                <a:cubicBezTo>
                  <a:pt x="12687" y="18495"/>
                  <a:pt x="12812" y="18281"/>
                  <a:pt x="12999" y="18063"/>
                </a:cubicBezTo>
                <a:cubicBezTo>
                  <a:pt x="13062" y="17991"/>
                  <a:pt x="13187" y="17918"/>
                  <a:pt x="13250" y="17845"/>
                </a:cubicBezTo>
                <a:cubicBezTo>
                  <a:pt x="14309" y="17086"/>
                  <a:pt x="15274" y="16219"/>
                  <a:pt x="16146" y="15205"/>
                </a:cubicBezTo>
                <a:cubicBezTo>
                  <a:pt x="19539" y="11298"/>
                  <a:pt x="19382" y="12239"/>
                  <a:pt x="16146" y="8586"/>
                </a:cubicBezTo>
                <a:cubicBezTo>
                  <a:pt x="14152" y="6305"/>
                  <a:pt x="11631" y="5005"/>
                  <a:pt x="8958" y="4101"/>
                </a:cubicBezTo>
                <a:cubicBezTo>
                  <a:pt x="7308" y="3560"/>
                  <a:pt x="5627" y="3233"/>
                  <a:pt x="3915" y="3306"/>
                </a:cubicBezTo>
                <a:cubicBezTo>
                  <a:pt x="3450" y="3342"/>
                  <a:pt x="2950" y="3306"/>
                  <a:pt x="2485" y="3342"/>
                </a:cubicBezTo>
                <a:cubicBezTo>
                  <a:pt x="1769" y="3379"/>
                  <a:pt x="1210" y="2979"/>
                  <a:pt x="741" y="2402"/>
                </a:cubicBezTo>
                <a:cubicBezTo>
                  <a:pt x="491" y="2075"/>
                  <a:pt x="308" y="1716"/>
                  <a:pt x="57" y="1352"/>
                </a:cubicBezTo>
                <a:cubicBezTo>
                  <a:pt x="-99" y="1134"/>
                  <a:pt x="89" y="666"/>
                  <a:pt x="308" y="557"/>
                </a:cubicBezTo>
                <a:cubicBezTo>
                  <a:pt x="2145" y="-129"/>
                  <a:pt x="4044" y="-93"/>
                  <a:pt x="5971" y="194"/>
                </a:cubicBezTo>
                <a:cubicBezTo>
                  <a:pt x="11170" y="916"/>
                  <a:pt x="15528" y="3665"/>
                  <a:pt x="19293" y="7754"/>
                </a:cubicBezTo>
                <a:cubicBezTo>
                  <a:pt x="19914" y="8404"/>
                  <a:pt x="20414" y="9235"/>
                  <a:pt x="20911" y="10035"/>
                </a:cubicBezTo>
                <a:cubicBezTo>
                  <a:pt x="21317" y="10685"/>
                  <a:pt x="21501" y="11448"/>
                  <a:pt x="21470" y="12207"/>
                </a:cubicBezTo>
                <a:cubicBezTo>
                  <a:pt x="21470" y="12643"/>
                  <a:pt x="21470" y="13147"/>
                  <a:pt x="21282" y="13474"/>
                </a:cubicBezTo>
                <a:cubicBezTo>
                  <a:pt x="19601" y="16696"/>
                  <a:pt x="17670" y="19699"/>
                  <a:pt x="14653" y="21398"/>
                </a:cubicBezTo>
                <a:cubicBezTo>
                  <a:pt x="14528" y="21398"/>
                  <a:pt x="14434" y="21435"/>
                  <a:pt x="14309" y="2147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5" name="Google Shape;2375;p41"/>
          <p:cNvSpPr/>
          <p:nvPr/>
        </p:nvSpPr>
        <p:spPr>
          <a:xfrm>
            <a:off x="4232818" y="2778558"/>
            <a:ext cx="27429" cy="34046"/>
          </a:xfrm>
          <a:custGeom>
            <a:rect b="b" l="l" r="r" t="t"/>
            <a:pathLst>
              <a:path extrusionOk="0" h="20887" w="21059">
                <a:moveTo>
                  <a:pt x="20976" y="16684"/>
                </a:moveTo>
                <a:cubicBezTo>
                  <a:pt x="20663" y="18179"/>
                  <a:pt x="19415" y="21527"/>
                  <a:pt x="18810" y="20779"/>
                </a:cubicBezTo>
                <a:cubicBezTo>
                  <a:pt x="13366" y="15578"/>
                  <a:pt x="5444" y="7885"/>
                  <a:pt x="312" y="2543"/>
                </a:cubicBezTo>
                <a:cubicBezTo>
                  <a:pt x="0" y="2294"/>
                  <a:pt x="0" y="1920"/>
                  <a:pt x="0" y="1671"/>
                </a:cubicBezTo>
                <a:cubicBezTo>
                  <a:pt x="0" y="1422"/>
                  <a:pt x="156" y="1048"/>
                  <a:pt x="312" y="799"/>
                </a:cubicBezTo>
                <a:cubicBezTo>
                  <a:pt x="624" y="550"/>
                  <a:pt x="1093" y="301"/>
                  <a:pt x="1405" y="176"/>
                </a:cubicBezTo>
                <a:cubicBezTo>
                  <a:pt x="1717" y="52"/>
                  <a:pt x="2341" y="-73"/>
                  <a:pt x="2810" y="52"/>
                </a:cubicBezTo>
                <a:cubicBezTo>
                  <a:pt x="7005" y="550"/>
                  <a:pt x="10888" y="2029"/>
                  <a:pt x="13990" y="4397"/>
                </a:cubicBezTo>
                <a:cubicBezTo>
                  <a:pt x="18654" y="7745"/>
                  <a:pt x="21600" y="12339"/>
                  <a:pt x="20976" y="166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6" name="Google Shape;2376;p41"/>
          <p:cNvSpPr/>
          <p:nvPr/>
        </p:nvSpPr>
        <p:spPr>
          <a:xfrm>
            <a:off x="1211700" y="3059582"/>
            <a:ext cx="253243" cy="258119"/>
          </a:xfrm>
          <a:custGeom>
            <a:rect b="b" l="l" r="r" t="t"/>
            <a:pathLst>
              <a:path extrusionOk="0" h="21434" w="21434">
                <a:moveTo>
                  <a:pt x="20699" y="8921"/>
                </a:moveTo>
                <a:cubicBezTo>
                  <a:pt x="20578" y="8803"/>
                  <a:pt x="20443" y="8687"/>
                  <a:pt x="20323" y="8569"/>
                </a:cubicBezTo>
                <a:cubicBezTo>
                  <a:pt x="19261" y="7578"/>
                  <a:pt x="18201" y="6569"/>
                  <a:pt x="17139" y="5580"/>
                </a:cubicBezTo>
                <a:cubicBezTo>
                  <a:pt x="15325" y="3867"/>
                  <a:pt x="13493" y="2171"/>
                  <a:pt x="11679" y="456"/>
                </a:cubicBezTo>
                <a:cubicBezTo>
                  <a:pt x="11010" y="-166"/>
                  <a:pt x="10737" y="-149"/>
                  <a:pt x="10071" y="490"/>
                </a:cubicBezTo>
                <a:lnTo>
                  <a:pt x="9609" y="944"/>
                </a:lnTo>
                <a:cubicBezTo>
                  <a:pt x="7298" y="3177"/>
                  <a:pt x="4901" y="5462"/>
                  <a:pt x="2538" y="7729"/>
                </a:cubicBezTo>
                <a:cubicBezTo>
                  <a:pt x="2042" y="8200"/>
                  <a:pt x="1511" y="8687"/>
                  <a:pt x="997" y="9141"/>
                </a:cubicBezTo>
                <a:cubicBezTo>
                  <a:pt x="758" y="9360"/>
                  <a:pt x="500" y="9594"/>
                  <a:pt x="262" y="9797"/>
                </a:cubicBezTo>
                <a:cubicBezTo>
                  <a:pt x="159" y="9898"/>
                  <a:pt x="-166" y="10183"/>
                  <a:pt x="107" y="10501"/>
                </a:cubicBezTo>
                <a:cubicBezTo>
                  <a:pt x="279" y="10720"/>
                  <a:pt x="535" y="10704"/>
                  <a:pt x="842" y="10467"/>
                </a:cubicBezTo>
                <a:cubicBezTo>
                  <a:pt x="1031" y="10315"/>
                  <a:pt x="1236" y="10166"/>
                  <a:pt x="1425" y="9997"/>
                </a:cubicBezTo>
                <a:cubicBezTo>
                  <a:pt x="1545" y="9896"/>
                  <a:pt x="1663" y="9794"/>
                  <a:pt x="1801" y="9695"/>
                </a:cubicBezTo>
                <a:cubicBezTo>
                  <a:pt x="1853" y="9662"/>
                  <a:pt x="1904" y="9611"/>
                  <a:pt x="1990" y="9543"/>
                </a:cubicBezTo>
                <a:lnTo>
                  <a:pt x="2025" y="9527"/>
                </a:lnTo>
                <a:lnTo>
                  <a:pt x="2025" y="11459"/>
                </a:lnTo>
                <a:cubicBezTo>
                  <a:pt x="2007" y="12315"/>
                  <a:pt x="1990" y="13188"/>
                  <a:pt x="1973" y="14028"/>
                </a:cubicBezTo>
                <a:cubicBezTo>
                  <a:pt x="1939" y="15154"/>
                  <a:pt x="1921" y="16312"/>
                  <a:pt x="1904" y="17454"/>
                </a:cubicBezTo>
                <a:cubicBezTo>
                  <a:pt x="1887" y="18175"/>
                  <a:pt x="1887" y="18949"/>
                  <a:pt x="1939" y="19704"/>
                </a:cubicBezTo>
                <a:cubicBezTo>
                  <a:pt x="2007" y="20510"/>
                  <a:pt x="2315" y="20814"/>
                  <a:pt x="3188" y="20862"/>
                </a:cubicBezTo>
                <a:cubicBezTo>
                  <a:pt x="3718" y="20896"/>
                  <a:pt x="4267" y="20947"/>
                  <a:pt x="4763" y="20980"/>
                </a:cubicBezTo>
                <a:cubicBezTo>
                  <a:pt x="5791" y="21065"/>
                  <a:pt x="6851" y="21149"/>
                  <a:pt x="7913" y="21183"/>
                </a:cubicBezTo>
                <a:cubicBezTo>
                  <a:pt x="10413" y="21284"/>
                  <a:pt x="12979" y="21385"/>
                  <a:pt x="15479" y="21434"/>
                </a:cubicBezTo>
                <a:lnTo>
                  <a:pt x="15752" y="21434"/>
                </a:lnTo>
                <a:cubicBezTo>
                  <a:pt x="16488" y="21434"/>
                  <a:pt x="17225" y="21383"/>
                  <a:pt x="17960" y="21282"/>
                </a:cubicBezTo>
                <a:cubicBezTo>
                  <a:pt x="19039" y="21147"/>
                  <a:pt x="19450" y="20761"/>
                  <a:pt x="19585" y="19736"/>
                </a:cubicBezTo>
                <a:cubicBezTo>
                  <a:pt x="19757" y="18443"/>
                  <a:pt x="19875" y="17099"/>
                  <a:pt x="19944" y="15587"/>
                </a:cubicBezTo>
                <a:cubicBezTo>
                  <a:pt x="19996" y="14243"/>
                  <a:pt x="20030" y="12950"/>
                  <a:pt x="20047" y="11573"/>
                </a:cubicBezTo>
                <a:cubicBezTo>
                  <a:pt x="20065" y="11052"/>
                  <a:pt x="20065" y="10514"/>
                  <a:pt x="20082" y="9995"/>
                </a:cubicBezTo>
                <a:cubicBezTo>
                  <a:pt x="20185" y="10079"/>
                  <a:pt x="20254" y="10164"/>
                  <a:pt x="20338" y="10229"/>
                </a:cubicBezTo>
                <a:cubicBezTo>
                  <a:pt x="20662" y="10514"/>
                  <a:pt x="21023" y="10531"/>
                  <a:pt x="21279" y="10297"/>
                </a:cubicBezTo>
                <a:cubicBezTo>
                  <a:pt x="21331" y="10246"/>
                  <a:pt x="21382" y="10178"/>
                  <a:pt x="21400" y="10111"/>
                </a:cubicBezTo>
                <a:cubicBezTo>
                  <a:pt x="21417" y="10043"/>
                  <a:pt x="21434" y="9959"/>
                  <a:pt x="21434" y="9892"/>
                </a:cubicBezTo>
                <a:cubicBezTo>
                  <a:pt x="21417" y="9672"/>
                  <a:pt x="21331" y="9489"/>
                  <a:pt x="21161" y="9337"/>
                </a:cubicBezTo>
                <a:cubicBezTo>
                  <a:pt x="20989" y="9185"/>
                  <a:pt x="20854" y="9052"/>
                  <a:pt x="20699" y="8917"/>
                </a:cubicBezTo>
                <a:close/>
                <a:moveTo>
                  <a:pt x="8357" y="12986"/>
                </a:moveTo>
                <a:lnTo>
                  <a:pt x="12552" y="12600"/>
                </a:lnTo>
                <a:lnTo>
                  <a:pt x="12672" y="20428"/>
                </a:lnTo>
                <a:lnTo>
                  <a:pt x="8188" y="20259"/>
                </a:lnTo>
                <a:lnTo>
                  <a:pt x="8360" y="12986"/>
                </a:lnTo>
                <a:close/>
                <a:moveTo>
                  <a:pt x="13783" y="13707"/>
                </a:moveTo>
                <a:cubicBezTo>
                  <a:pt x="13783" y="13321"/>
                  <a:pt x="13749" y="12918"/>
                  <a:pt x="13749" y="12516"/>
                </a:cubicBezTo>
                <a:cubicBezTo>
                  <a:pt x="13749" y="12414"/>
                  <a:pt x="13732" y="12313"/>
                  <a:pt x="13732" y="12214"/>
                </a:cubicBezTo>
                <a:cubicBezTo>
                  <a:pt x="13714" y="11929"/>
                  <a:pt x="13629" y="11744"/>
                  <a:pt x="13493" y="11625"/>
                </a:cubicBezTo>
                <a:cubicBezTo>
                  <a:pt x="13338" y="11507"/>
                  <a:pt x="13134" y="11457"/>
                  <a:pt x="12825" y="11474"/>
                </a:cubicBezTo>
                <a:cubicBezTo>
                  <a:pt x="11113" y="11625"/>
                  <a:pt x="9572" y="11741"/>
                  <a:pt x="8048" y="11860"/>
                </a:cubicBezTo>
                <a:cubicBezTo>
                  <a:pt x="7414" y="11910"/>
                  <a:pt x="7192" y="12144"/>
                  <a:pt x="7192" y="12767"/>
                </a:cubicBezTo>
                <a:lnTo>
                  <a:pt x="7192" y="19451"/>
                </a:lnTo>
                <a:cubicBezTo>
                  <a:pt x="7192" y="19620"/>
                  <a:pt x="7175" y="19787"/>
                  <a:pt x="7158" y="19972"/>
                </a:cubicBezTo>
                <a:cubicBezTo>
                  <a:pt x="7141" y="20040"/>
                  <a:pt x="7141" y="20090"/>
                  <a:pt x="7124" y="20158"/>
                </a:cubicBezTo>
                <a:lnTo>
                  <a:pt x="2895" y="19907"/>
                </a:lnTo>
                <a:cubicBezTo>
                  <a:pt x="2878" y="19839"/>
                  <a:pt x="2878" y="19789"/>
                  <a:pt x="2861" y="19721"/>
                </a:cubicBezTo>
                <a:cubicBezTo>
                  <a:pt x="2826" y="19552"/>
                  <a:pt x="2826" y="19403"/>
                  <a:pt x="2826" y="19217"/>
                </a:cubicBezTo>
                <a:cubicBezTo>
                  <a:pt x="2826" y="18496"/>
                  <a:pt x="2844" y="17755"/>
                  <a:pt x="2844" y="17051"/>
                </a:cubicBezTo>
                <a:cubicBezTo>
                  <a:pt x="2861" y="16194"/>
                  <a:pt x="2861" y="15321"/>
                  <a:pt x="2878" y="14465"/>
                </a:cubicBezTo>
                <a:lnTo>
                  <a:pt x="2878" y="9090"/>
                </a:lnTo>
                <a:cubicBezTo>
                  <a:pt x="2878" y="8921"/>
                  <a:pt x="2947" y="8738"/>
                  <a:pt x="3050" y="8603"/>
                </a:cubicBezTo>
                <a:cubicBezTo>
                  <a:pt x="4967" y="6789"/>
                  <a:pt x="6919" y="4975"/>
                  <a:pt x="8818" y="3211"/>
                </a:cubicBezTo>
                <a:lnTo>
                  <a:pt x="9690" y="2388"/>
                </a:lnTo>
                <a:cubicBezTo>
                  <a:pt x="9980" y="2121"/>
                  <a:pt x="10256" y="1867"/>
                  <a:pt x="10546" y="1600"/>
                </a:cubicBezTo>
                <a:lnTo>
                  <a:pt x="10905" y="1281"/>
                </a:lnTo>
                <a:cubicBezTo>
                  <a:pt x="11143" y="1515"/>
                  <a:pt x="11419" y="1768"/>
                  <a:pt x="11674" y="2002"/>
                </a:cubicBezTo>
                <a:cubicBezTo>
                  <a:pt x="12274" y="2557"/>
                  <a:pt x="12872" y="3129"/>
                  <a:pt x="13454" y="3681"/>
                </a:cubicBezTo>
                <a:cubicBezTo>
                  <a:pt x="14207" y="4403"/>
                  <a:pt x="14961" y="5126"/>
                  <a:pt x="15697" y="5848"/>
                </a:cubicBezTo>
                <a:cubicBezTo>
                  <a:pt x="16638" y="6772"/>
                  <a:pt x="17631" y="7713"/>
                  <a:pt x="18607" y="8636"/>
                </a:cubicBezTo>
                <a:cubicBezTo>
                  <a:pt x="18814" y="8822"/>
                  <a:pt x="18897" y="8972"/>
                  <a:pt x="18846" y="9292"/>
                </a:cubicBezTo>
                <a:cubicBezTo>
                  <a:pt x="18811" y="9527"/>
                  <a:pt x="18811" y="9797"/>
                  <a:pt x="18846" y="10031"/>
                </a:cubicBezTo>
                <a:cubicBezTo>
                  <a:pt x="18863" y="10199"/>
                  <a:pt x="18880" y="10349"/>
                  <a:pt x="18880" y="10501"/>
                </a:cubicBezTo>
                <a:lnTo>
                  <a:pt x="18863" y="10870"/>
                </a:lnTo>
                <a:cubicBezTo>
                  <a:pt x="18829" y="12349"/>
                  <a:pt x="18777" y="13876"/>
                  <a:pt x="18708" y="15389"/>
                </a:cubicBezTo>
                <a:cubicBezTo>
                  <a:pt x="18674" y="16296"/>
                  <a:pt x="18605" y="17203"/>
                  <a:pt x="18536" y="18093"/>
                </a:cubicBezTo>
                <a:cubicBezTo>
                  <a:pt x="18502" y="18496"/>
                  <a:pt x="18485" y="18882"/>
                  <a:pt x="18433" y="19285"/>
                </a:cubicBezTo>
                <a:lnTo>
                  <a:pt x="18433" y="19301"/>
                </a:lnTo>
                <a:cubicBezTo>
                  <a:pt x="18433" y="19335"/>
                  <a:pt x="18433" y="19386"/>
                  <a:pt x="18416" y="19403"/>
                </a:cubicBezTo>
                <a:cubicBezTo>
                  <a:pt x="18313" y="20192"/>
                  <a:pt x="18244" y="20259"/>
                  <a:pt x="17474" y="20343"/>
                </a:cubicBezTo>
                <a:cubicBezTo>
                  <a:pt x="16243" y="20478"/>
                  <a:pt x="14991" y="20512"/>
                  <a:pt x="13760" y="20445"/>
                </a:cubicBezTo>
                <a:lnTo>
                  <a:pt x="13760" y="18715"/>
                </a:lnTo>
                <a:cubicBezTo>
                  <a:pt x="13777" y="17053"/>
                  <a:pt x="13777" y="15372"/>
                  <a:pt x="13777" y="13709"/>
                </a:cubicBezTo>
                <a:lnTo>
                  <a:pt x="13777" y="137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7" name="Google Shape;2377;p41"/>
          <p:cNvSpPr/>
          <p:nvPr/>
        </p:nvSpPr>
        <p:spPr>
          <a:xfrm>
            <a:off x="1661194" y="3061291"/>
            <a:ext cx="261007" cy="255970"/>
          </a:xfrm>
          <a:custGeom>
            <a:rect b="b" l="l" r="r" t="t"/>
            <a:pathLst>
              <a:path extrusionOk="0" h="21474" w="21359">
                <a:moveTo>
                  <a:pt x="19958" y="6882"/>
                </a:moveTo>
                <a:cubicBezTo>
                  <a:pt x="19627" y="6509"/>
                  <a:pt x="19280" y="6153"/>
                  <a:pt x="18914" y="5813"/>
                </a:cubicBezTo>
                <a:cubicBezTo>
                  <a:pt x="18781" y="5693"/>
                  <a:pt x="18667" y="5576"/>
                  <a:pt x="18551" y="5457"/>
                </a:cubicBezTo>
                <a:cubicBezTo>
                  <a:pt x="18203" y="5118"/>
                  <a:pt x="17856" y="4794"/>
                  <a:pt x="17507" y="4455"/>
                </a:cubicBezTo>
                <a:cubicBezTo>
                  <a:pt x="16960" y="3929"/>
                  <a:pt x="16397" y="3386"/>
                  <a:pt x="15852" y="2827"/>
                </a:cubicBezTo>
                <a:cubicBezTo>
                  <a:pt x="15158" y="2133"/>
                  <a:pt x="14214" y="1233"/>
                  <a:pt x="13121" y="503"/>
                </a:cubicBezTo>
                <a:cubicBezTo>
                  <a:pt x="12377" y="-7"/>
                  <a:pt x="11597" y="-126"/>
                  <a:pt x="10803" y="130"/>
                </a:cubicBezTo>
                <a:cubicBezTo>
                  <a:pt x="10423" y="266"/>
                  <a:pt x="9993" y="400"/>
                  <a:pt x="9645" y="656"/>
                </a:cubicBezTo>
                <a:cubicBezTo>
                  <a:pt x="8618" y="1368"/>
                  <a:pt x="7741" y="2013"/>
                  <a:pt x="6964" y="2659"/>
                </a:cubicBezTo>
                <a:cubicBezTo>
                  <a:pt x="6020" y="3422"/>
                  <a:pt x="5060" y="4221"/>
                  <a:pt x="4133" y="4984"/>
                </a:cubicBezTo>
                <a:cubicBezTo>
                  <a:pt x="3405" y="5595"/>
                  <a:pt x="2642" y="6222"/>
                  <a:pt x="1881" y="6833"/>
                </a:cubicBezTo>
                <a:cubicBezTo>
                  <a:pt x="1104" y="7462"/>
                  <a:pt x="640" y="8156"/>
                  <a:pt x="424" y="8953"/>
                </a:cubicBezTo>
                <a:cubicBezTo>
                  <a:pt x="258" y="9531"/>
                  <a:pt x="177" y="10106"/>
                  <a:pt x="160" y="10718"/>
                </a:cubicBezTo>
                <a:cubicBezTo>
                  <a:pt x="144" y="11329"/>
                  <a:pt x="160" y="11939"/>
                  <a:pt x="177" y="12550"/>
                </a:cubicBezTo>
                <a:cubicBezTo>
                  <a:pt x="193" y="13059"/>
                  <a:pt x="210" y="13569"/>
                  <a:pt x="210" y="14095"/>
                </a:cubicBezTo>
                <a:lnTo>
                  <a:pt x="210" y="14502"/>
                </a:lnTo>
                <a:cubicBezTo>
                  <a:pt x="210" y="15265"/>
                  <a:pt x="210" y="16047"/>
                  <a:pt x="60" y="16793"/>
                </a:cubicBezTo>
                <a:cubicBezTo>
                  <a:pt x="-187" y="18201"/>
                  <a:pt x="324" y="19371"/>
                  <a:pt x="1632" y="20287"/>
                </a:cubicBezTo>
                <a:cubicBezTo>
                  <a:pt x="2576" y="20950"/>
                  <a:pt x="3684" y="21084"/>
                  <a:pt x="4744" y="21220"/>
                </a:cubicBezTo>
                <a:cubicBezTo>
                  <a:pt x="6234" y="21391"/>
                  <a:pt x="7723" y="21474"/>
                  <a:pt x="9230" y="21474"/>
                </a:cubicBezTo>
                <a:cubicBezTo>
                  <a:pt x="10007" y="21474"/>
                  <a:pt x="10818" y="21457"/>
                  <a:pt x="11647" y="21423"/>
                </a:cubicBezTo>
                <a:lnTo>
                  <a:pt x="13104" y="21372"/>
                </a:lnTo>
                <a:cubicBezTo>
                  <a:pt x="14345" y="21321"/>
                  <a:pt x="15636" y="21269"/>
                  <a:pt x="16960" y="21218"/>
                </a:cubicBezTo>
                <a:cubicBezTo>
                  <a:pt x="17771" y="21184"/>
                  <a:pt x="18565" y="21048"/>
                  <a:pt x="19328" y="20794"/>
                </a:cubicBezTo>
                <a:cubicBezTo>
                  <a:pt x="20072" y="20541"/>
                  <a:pt x="20619" y="20048"/>
                  <a:pt x="20900" y="19369"/>
                </a:cubicBezTo>
                <a:cubicBezTo>
                  <a:pt x="21180" y="18706"/>
                  <a:pt x="21313" y="18148"/>
                  <a:pt x="21330" y="17639"/>
                </a:cubicBezTo>
                <a:cubicBezTo>
                  <a:pt x="21413" y="14992"/>
                  <a:pt x="21313" y="12346"/>
                  <a:pt x="21066" y="9731"/>
                </a:cubicBezTo>
                <a:cubicBezTo>
                  <a:pt x="20949" y="8561"/>
                  <a:pt x="20586" y="7628"/>
                  <a:pt x="19956" y="6880"/>
                </a:cubicBezTo>
                <a:close/>
                <a:moveTo>
                  <a:pt x="7741" y="19573"/>
                </a:moveTo>
                <a:cubicBezTo>
                  <a:pt x="7758" y="19386"/>
                  <a:pt x="7775" y="19200"/>
                  <a:pt x="7775" y="19013"/>
                </a:cubicBezTo>
                <a:cubicBezTo>
                  <a:pt x="7808" y="18182"/>
                  <a:pt x="7808" y="17351"/>
                  <a:pt x="7824" y="16518"/>
                </a:cubicBezTo>
                <a:cubicBezTo>
                  <a:pt x="7841" y="15721"/>
                  <a:pt x="7858" y="14939"/>
                  <a:pt x="7874" y="14142"/>
                </a:cubicBezTo>
                <a:cubicBezTo>
                  <a:pt x="7891" y="13616"/>
                  <a:pt x="7908" y="13209"/>
                  <a:pt x="7941" y="12836"/>
                </a:cubicBezTo>
                <a:cubicBezTo>
                  <a:pt x="7974" y="12258"/>
                  <a:pt x="8172" y="12039"/>
                  <a:pt x="8718" y="11902"/>
                </a:cubicBezTo>
                <a:cubicBezTo>
                  <a:pt x="9298" y="11766"/>
                  <a:pt x="9893" y="11681"/>
                  <a:pt x="10506" y="11649"/>
                </a:cubicBezTo>
                <a:cubicBezTo>
                  <a:pt x="10986" y="11632"/>
                  <a:pt x="11483" y="11649"/>
                  <a:pt x="11963" y="11683"/>
                </a:cubicBezTo>
                <a:cubicBezTo>
                  <a:pt x="12260" y="11700"/>
                  <a:pt x="12560" y="11717"/>
                  <a:pt x="12857" y="11717"/>
                </a:cubicBezTo>
                <a:cubicBezTo>
                  <a:pt x="13121" y="11717"/>
                  <a:pt x="13254" y="11836"/>
                  <a:pt x="13304" y="12124"/>
                </a:cubicBezTo>
                <a:cubicBezTo>
                  <a:pt x="13337" y="12361"/>
                  <a:pt x="13387" y="12582"/>
                  <a:pt x="13420" y="12804"/>
                </a:cubicBezTo>
                <a:cubicBezTo>
                  <a:pt x="13520" y="13330"/>
                  <a:pt x="13587" y="13873"/>
                  <a:pt x="13620" y="14398"/>
                </a:cubicBezTo>
                <a:cubicBezTo>
                  <a:pt x="13653" y="15619"/>
                  <a:pt x="13653" y="16842"/>
                  <a:pt x="13653" y="18114"/>
                </a:cubicBezTo>
                <a:lnTo>
                  <a:pt x="13653" y="19607"/>
                </a:lnTo>
                <a:cubicBezTo>
                  <a:pt x="11683" y="19761"/>
                  <a:pt x="9764" y="19812"/>
                  <a:pt x="7760" y="19778"/>
                </a:cubicBezTo>
                <a:cubicBezTo>
                  <a:pt x="7727" y="19693"/>
                  <a:pt x="7743" y="19624"/>
                  <a:pt x="7743" y="19573"/>
                </a:cubicBezTo>
                <a:close/>
                <a:moveTo>
                  <a:pt x="15106" y="14585"/>
                </a:moveTo>
                <a:cubicBezTo>
                  <a:pt x="15040" y="13703"/>
                  <a:pt x="14842" y="12821"/>
                  <a:pt x="14659" y="11956"/>
                </a:cubicBezTo>
                <a:lnTo>
                  <a:pt x="14609" y="11685"/>
                </a:lnTo>
                <a:cubicBezTo>
                  <a:pt x="14443" y="10888"/>
                  <a:pt x="13915" y="10413"/>
                  <a:pt x="13119" y="10328"/>
                </a:cubicBezTo>
                <a:cubicBezTo>
                  <a:pt x="11165" y="10091"/>
                  <a:pt x="9677" y="10123"/>
                  <a:pt x="8286" y="10447"/>
                </a:cubicBezTo>
                <a:cubicBezTo>
                  <a:pt x="7078" y="10735"/>
                  <a:pt x="6448" y="11466"/>
                  <a:pt x="6365" y="12704"/>
                </a:cubicBezTo>
                <a:cubicBezTo>
                  <a:pt x="6315" y="13466"/>
                  <a:pt x="6315" y="14248"/>
                  <a:pt x="6332" y="14994"/>
                </a:cubicBezTo>
                <a:lnTo>
                  <a:pt x="6332" y="15623"/>
                </a:lnTo>
                <a:cubicBezTo>
                  <a:pt x="6332" y="16420"/>
                  <a:pt x="6349" y="17202"/>
                  <a:pt x="6365" y="17982"/>
                </a:cubicBezTo>
                <a:cubicBezTo>
                  <a:pt x="6365" y="18440"/>
                  <a:pt x="6382" y="18898"/>
                  <a:pt x="6382" y="19356"/>
                </a:cubicBezTo>
                <a:cubicBezTo>
                  <a:pt x="6382" y="19441"/>
                  <a:pt x="6365" y="19526"/>
                  <a:pt x="6365" y="19627"/>
                </a:cubicBezTo>
                <a:cubicBezTo>
                  <a:pt x="6365" y="19661"/>
                  <a:pt x="6365" y="19678"/>
                  <a:pt x="6349" y="19712"/>
                </a:cubicBezTo>
                <a:cubicBezTo>
                  <a:pt x="5372" y="19678"/>
                  <a:pt x="4528" y="19592"/>
                  <a:pt x="3717" y="19407"/>
                </a:cubicBezTo>
                <a:cubicBezTo>
                  <a:pt x="3320" y="19305"/>
                  <a:pt x="2873" y="19203"/>
                  <a:pt x="2492" y="18983"/>
                </a:cubicBezTo>
                <a:cubicBezTo>
                  <a:pt x="1798" y="18610"/>
                  <a:pt x="1482" y="18067"/>
                  <a:pt x="1515" y="17355"/>
                </a:cubicBezTo>
                <a:cubicBezTo>
                  <a:pt x="1549" y="16761"/>
                  <a:pt x="1549" y="16151"/>
                  <a:pt x="1532" y="15454"/>
                </a:cubicBezTo>
                <a:cubicBezTo>
                  <a:pt x="1515" y="14131"/>
                  <a:pt x="1499" y="12791"/>
                  <a:pt x="1466" y="11485"/>
                </a:cubicBezTo>
                <a:lnTo>
                  <a:pt x="1449" y="10856"/>
                </a:lnTo>
                <a:cubicBezTo>
                  <a:pt x="1432" y="10110"/>
                  <a:pt x="1582" y="9482"/>
                  <a:pt x="1896" y="8938"/>
                </a:cubicBezTo>
                <a:cubicBezTo>
                  <a:pt x="2062" y="8668"/>
                  <a:pt x="2226" y="8378"/>
                  <a:pt x="2459" y="8176"/>
                </a:cubicBezTo>
                <a:cubicBezTo>
                  <a:pt x="3634" y="7140"/>
                  <a:pt x="4694" y="6207"/>
                  <a:pt x="5704" y="5376"/>
                </a:cubicBezTo>
                <a:cubicBezTo>
                  <a:pt x="6814" y="4442"/>
                  <a:pt x="8105" y="3390"/>
                  <a:pt x="9429" y="2373"/>
                </a:cubicBezTo>
                <a:cubicBezTo>
                  <a:pt x="9893" y="2018"/>
                  <a:pt x="10423" y="1745"/>
                  <a:pt x="11084" y="1440"/>
                </a:cubicBezTo>
                <a:cubicBezTo>
                  <a:pt x="11267" y="1355"/>
                  <a:pt x="11448" y="1321"/>
                  <a:pt x="11664" y="1304"/>
                </a:cubicBezTo>
                <a:cubicBezTo>
                  <a:pt x="11978" y="1304"/>
                  <a:pt x="12310" y="1423"/>
                  <a:pt x="12624" y="1677"/>
                </a:cubicBezTo>
                <a:cubicBezTo>
                  <a:pt x="13535" y="2356"/>
                  <a:pt x="14345" y="3170"/>
                  <a:pt x="15123" y="3984"/>
                </a:cubicBezTo>
                <a:cubicBezTo>
                  <a:pt x="15339" y="4189"/>
                  <a:pt x="15536" y="4408"/>
                  <a:pt x="15753" y="4613"/>
                </a:cubicBezTo>
                <a:cubicBezTo>
                  <a:pt x="15952" y="4800"/>
                  <a:pt x="16150" y="5003"/>
                  <a:pt x="16333" y="5207"/>
                </a:cubicBezTo>
                <a:cubicBezTo>
                  <a:pt x="17010" y="5887"/>
                  <a:pt x="17723" y="6582"/>
                  <a:pt x="18434" y="7262"/>
                </a:cubicBezTo>
                <a:cubicBezTo>
                  <a:pt x="19112" y="7873"/>
                  <a:pt x="19528" y="8738"/>
                  <a:pt x="19625" y="9654"/>
                </a:cubicBezTo>
                <a:cubicBezTo>
                  <a:pt x="19742" y="10690"/>
                  <a:pt x="19841" y="11623"/>
                  <a:pt x="19873" y="12591"/>
                </a:cubicBezTo>
                <a:cubicBezTo>
                  <a:pt x="19923" y="13914"/>
                  <a:pt x="19972" y="15373"/>
                  <a:pt x="19972" y="17053"/>
                </a:cubicBezTo>
                <a:cubicBezTo>
                  <a:pt x="19956" y="17511"/>
                  <a:pt x="19906" y="17986"/>
                  <a:pt x="19790" y="18410"/>
                </a:cubicBezTo>
                <a:cubicBezTo>
                  <a:pt x="19756" y="18614"/>
                  <a:pt x="19640" y="18800"/>
                  <a:pt x="19492" y="18953"/>
                </a:cubicBezTo>
                <a:cubicBezTo>
                  <a:pt x="19343" y="19107"/>
                  <a:pt x="19145" y="19190"/>
                  <a:pt x="18946" y="19224"/>
                </a:cubicBezTo>
                <a:cubicBezTo>
                  <a:pt x="18829" y="19258"/>
                  <a:pt x="18715" y="19275"/>
                  <a:pt x="18582" y="19309"/>
                </a:cubicBezTo>
                <a:cubicBezTo>
                  <a:pt x="18268" y="19394"/>
                  <a:pt x="17935" y="19445"/>
                  <a:pt x="17605" y="19480"/>
                </a:cubicBezTo>
                <a:cubicBezTo>
                  <a:pt x="17058" y="19514"/>
                  <a:pt x="16528" y="19531"/>
                  <a:pt x="15950" y="19565"/>
                </a:cubicBezTo>
                <a:cubicBezTo>
                  <a:pt x="15734" y="19582"/>
                  <a:pt x="15503" y="19582"/>
                  <a:pt x="15287" y="19599"/>
                </a:cubicBezTo>
                <a:cubicBezTo>
                  <a:pt x="15287" y="19480"/>
                  <a:pt x="15270" y="19362"/>
                  <a:pt x="15270" y="19243"/>
                </a:cubicBezTo>
                <a:cubicBezTo>
                  <a:pt x="15254" y="18955"/>
                  <a:pt x="15237" y="18683"/>
                  <a:pt x="15237" y="18412"/>
                </a:cubicBezTo>
                <a:cubicBezTo>
                  <a:pt x="15220" y="18022"/>
                  <a:pt x="15220" y="17615"/>
                  <a:pt x="15220" y="17225"/>
                </a:cubicBezTo>
                <a:cubicBezTo>
                  <a:pt x="15187" y="16326"/>
                  <a:pt x="15187" y="15461"/>
                  <a:pt x="15104" y="145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8" name="Google Shape;2378;p41"/>
          <p:cNvSpPr/>
          <p:nvPr/>
        </p:nvSpPr>
        <p:spPr>
          <a:xfrm>
            <a:off x="2115916" y="3075553"/>
            <a:ext cx="239407" cy="225836"/>
          </a:xfrm>
          <a:custGeom>
            <a:rect b="b" l="l" r="r" t="t"/>
            <a:pathLst>
              <a:path extrusionOk="0" h="21386" w="21433">
                <a:moveTo>
                  <a:pt x="7161" y="12087"/>
                </a:moveTo>
                <a:cubicBezTo>
                  <a:pt x="7832" y="11358"/>
                  <a:pt x="8428" y="10632"/>
                  <a:pt x="9099" y="9961"/>
                </a:cubicBezTo>
                <a:cubicBezTo>
                  <a:pt x="11127" y="7950"/>
                  <a:pt x="13191" y="5939"/>
                  <a:pt x="15235" y="3929"/>
                </a:cubicBezTo>
                <a:cubicBezTo>
                  <a:pt x="16377" y="2798"/>
                  <a:pt x="17552" y="1687"/>
                  <a:pt x="18530" y="386"/>
                </a:cubicBezTo>
                <a:cubicBezTo>
                  <a:pt x="18855" y="-35"/>
                  <a:pt x="19237" y="-131"/>
                  <a:pt x="19635" y="194"/>
                </a:cubicBezTo>
                <a:cubicBezTo>
                  <a:pt x="20178" y="615"/>
                  <a:pt x="20685" y="1093"/>
                  <a:pt x="21156" y="1630"/>
                </a:cubicBezTo>
                <a:cubicBezTo>
                  <a:pt x="21320" y="1803"/>
                  <a:pt x="21408" y="2108"/>
                  <a:pt x="21426" y="2377"/>
                </a:cubicBezTo>
                <a:cubicBezTo>
                  <a:pt x="21481" y="2798"/>
                  <a:pt x="21190" y="3049"/>
                  <a:pt x="20828" y="2914"/>
                </a:cubicBezTo>
                <a:cubicBezTo>
                  <a:pt x="20503" y="2779"/>
                  <a:pt x="20194" y="2589"/>
                  <a:pt x="19924" y="2358"/>
                </a:cubicBezTo>
                <a:cubicBezTo>
                  <a:pt x="19653" y="2127"/>
                  <a:pt x="19398" y="1841"/>
                  <a:pt x="19146" y="1610"/>
                </a:cubicBezTo>
                <a:cubicBezTo>
                  <a:pt x="18223" y="2606"/>
                  <a:pt x="17282" y="3640"/>
                  <a:pt x="16304" y="4694"/>
                </a:cubicBezTo>
                <a:cubicBezTo>
                  <a:pt x="16720" y="5095"/>
                  <a:pt x="17227" y="5593"/>
                  <a:pt x="17734" y="6052"/>
                </a:cubicBezTo>
                <a:cubicBezTo>
                  <a:pt x="17879" y="6187"/>
                  <a:pt x="18041" y="6303"/>
                  <a:pt x="18168" y="6454"/>
                </a:cubicBezTo>
                <a:cubicBezTo>
                  <a:pt x="18277" y="6589"/>
                  <a:pt x="18387" y="6740"/>
                  <a:pt x="18475" y="6913"/>
                </a:cubicBezTo>
                <a:cubicBezTo>
                  <a:pt x="18548" y="7029"/>
                  <a:pt x="18566" y="7180"/>
                  <a:pt x="18530" y="7334"/>
                </a:cubicBezTo>
                <a:cubicBezTo>
                  <a:pt x="18493" y="7469"/>
                  <a:pt x="18439" y="7601"/>
                  <a:pt x="18330" y="7698"/>
                </a:cubicBezTo>
                <a:cubicBezTo>
                  <a:pt x="18239" y="7813"/>
                  <a:pt x="18130" y="7871"/>
                  <a:pt x="18005" y="7890"/>
                </a:cubicBezTo>
                <a:cubicBezTo>
                  <a:pt x="17877" y="7928"/>
                  <a:pt x="17752" y="7890"/>
                  <a:pt x="17625" y="7832"/>
                </a:cubicBezTo>
                <a:cubicBezTo>
                  <a:pt x="17372" y="7717"/>
                  <a:pt x="17154" y="7546"/>
                  <a:pt x="16972" y="7315"/>
                </a:cubicBezTo>
                <a:cubicBezTo>
                  <a:pt x="16538" y="6798"/>
                  <a:pt x="16122" y="6281"/>
                  <a:pt x="15724" y="5764"/>
                </a:cubicBezTo>
                <a:cubicBezTo>
                  <a:pt x="15615" y="5648"/>
                  <a:pt x="15524" y="5514"/>
                  <a:pt x="15399" y="5343"/>
                </a:cubicBezTo>
                <a:cubicBezTo>
                  <a:pt x="12864" y="7736"/>
                  <a:pt x="10347" y="10112"/>
                  <a:pt x="8030" y="12717"/>
                </a:cubicBezTo>
                <a:cubicBezTo>
                  <a:pt x="8139" y="12852"/>
                  <a:pt x="8212" y="12984"/>
                  <a:pt x="8282" y="13099"/>
                </a:cubicBezTo>
                <a:cubicBezTo>
                  <a:pt x="9278" y="14535"/>
                  <a:pt x="9676" y="16163"/>
                  <a:pt x="9187" y="17888"/>
                </a:cubicBezTo>
                <a:cubicBezTo>
                  <a:pt x="8626" y="19841"/>
                  <a:pt x="7232" y="20856"/>
                  <a:pt x="5404" y="21277"/>
                </a:cubicBezTo>
                <a:cubicBezTo>
                  <a:pt x="4462" y="21469"/>
                  <a:pt x="3503" y="21411"/>
                  <a:pt x="2598" y="21065"/>
                </a:cubicBezTo>
                <a:cubicBezTo>
                  <a:pt x="1241" y="20548"/>
                  <a:pt x="424" y="19533"/>
                  <a:pt x="117" y="18059"/>
                </a:cubicBezTo>
                <a:cubicBezTo>
                  <a:pt x="-119" y="16870"/>
                  <a:pt x="8" y="15723"/>
                  <a:pt x="443" y="14593"/>
                </a:cubicBezTo>
                <a:cubicBezTo>
                  <a:pt x="750" y="13790"/>
                  <a:pt x="1238" y="13157"/>
                  <a:pt x="2000" y="12775"/>
                </a:cubicBezTo>
                <a:cubicBezTo>
                  <a:pt x="2562" y="12488"/>
                  <a:pt x="3087" y="12084"/>
                  <a:pt x="3667" y="11875"/>
                </a:cubicBezTo>
                <a:cubicBezTo>
                  <a:pt x="4844" y="11512"/>
                  <a:pt x="6038" y="11435"/>
                  <a:pt x="7161" y="12087"/>
                </a:cubicBezTo>
                <a:close/>
                <a:moveTo>
                  <a:pt x="4337" y="20187"/>
                </a:moveTo>
                <a:cubicBezTo>
                  <a:pt x="4644" y="20149"/>
                  <a:pt x="4917" y="20110"/>
                  <a:pt x="5188" y="20072"/>
                </a:cubicBezTo>
                <a:cubicBezTo>
                  <a:pt x="7161" y="19670"/>
                  <a:pt x="8410" y="17965"/>
                  <a:pt x="8048" y="15973"/>
                </a:cubicBezTo>
                <a:cubicBezTo>
                  <a:pt x="7741" y="14268"/>
                  <a:pt x="6709" y="12852"/>
                  <a:pt x="4590" y="13121"/>
                </a:cubicBezTo>
                <a:cubicBezTo>
                  <a:pt x="4046" y="13198"/>
                  <a:pt x="3521" y="13313"/>
                  <a:pt x="2960" y="13388"/>
                </a:cubicBezTo>
                <a:cubicBezTo>
                  <a:pt x="2343" y="13465"/>
                  <a:pt x="1927" y="13828"/>
                  <a:pt x="1639" y="14384"/>
                </a:cubicBezTo>
                <a:cubicBezTo>
                  <a:pt x="1259" y="15093"/>
                  <a:pt x="1077" y="15877"/>
                  <a:pt x="1077" y="16683"/>
                </a:cubicBezTo>
                <a:cubicBezTo>
                  <a:pt x="1095" y="18482"/>
                  <a:pt x="1675" y="19632"/>
                  <a:pt x="3339" y="20072"/>
                </a:cubicBezTo>
                <a:cubicBezTo>
                  <a:pt x="3683" y="20110"/>
                  <a:pt x="4028" y="20149"/>
                  <a:pt x="4335" y="20187"/>
                </a:cubicBezTo>
                <a:lnTo>
                  <a:pt x="4335" y="201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9" name="Google Shape;2379;p41"/>
          <p:cNvSpPr/>
          <p:nvPr/>
        </p:nvSpPr>
        <p:spPr>
          <a:xfrm>
            <a:off x="2144610" y="3228984"/>
            <a:ext cx="49466" cy="44016"/>
          </a:xfrm>
          <a:custGeom>
            <a:rect b="b" l="l" r="r" t="t"/>
            <a:pathLst>
              <a:path extrusionOk="0" h="21341" w="19866">
                <a:moveTo>
                  <a:pt x="8331" y="21341"/>
                </a:moveTo>
                <a:cubicBezTo>
                  <a:pt x="5567" y="21242"/>
                  <a:pt x="2732" y="19283"/>
                  <a:pt x="1019" y="15353"/>
                </a:cubicBezTo>
                <a:cubicBezTo>
                  <a:pt x="-766" y="11336"/>
                  <a:pt x="-42" y="7307"/>
                  <a:pt x="1916" y="3672"/>
                </a:cubicBezTo>
                <a:cubicBezTo>
                  <a:pt x="3048" y="1515"/>
                  <a:pt x="4761" y="234"/>
                  <a:pt x="7036" y="628"/>
                </a:cubicBezTo>
                <a:cubicBezTo>
                  <a:pt x="7607" y="825"/>
                  <a:pt x="8331" y="431"/>
                  <a:pt x="8902" y="332"/>
                </a:cubicBezTo>
                <a:cubicBezTo>
                  <a:pt x="11176" y="-259"/>
                  <a:pt x="13532" y="-62"/>
                  <a:pt x="15725" y="924"/>
                </a:cubicBezTo>
                <a:cubicBezTo>
                  <a:pt x="17999" y="2008"/>
                  <a:pt x="19212" y="4165"/>
                  <a:pt x="19702" y="7011"/>
                </a:cubicBezTo>
                <a:cubicBezTo>
                  <a:pt x="20834" y="14663"/>
                  <a:pt x="15969" y="21341"/>
                  <a:pt x="8331" y="21341"/>
                </a:cubicBezTo>
                <a:close/>
                <a:moveTo>
                  <a:pt x="8576" y="15846"/>
                </a:moveTo>
                <a:cubicBezTo>
                  <a:pt x="12063" y="15944"/>
                  <a:pt x="14175" y="13985"/>
                  <a:pt x="14664" y="10941"/>
                </a:cubicBezTo>
                <a:cubicBezTo>
                  <a:pt x="14990" y="8884"/>
                  <a:pt x="14338" y="7109"/>
                  <a:pt x="12798" y="6530"/>
                </a:cubicBezTo>
                <a:cubicBezTo>
                  <a:pt x="11013" y="5840"/>
                  <a:pt x="9228" y="5347"/>
                  <a:pt x="7352" y="5064"/>
                </a:cubicBezTo>
                <a:cubicBezTo>
                  <a:pt x="6699" y="4867"/>
                  <a:pt x="5567" y="5261"/>
                  <a:pt x="5241" y="5951"/>
                </a:cubicBezTo>
                <a:cubicBezTo>
                  <a:pt x="4109" y="8009"/>
                  <a:pt x="3782" y="10362"/>
                  <a:pt x="4670" y="12617"/>
                </a:cubicBezTo>
                <a:cubicBezTo>
                  <a:pt x="4996" y="13603"/>
                  <a:pt x="5567" y="14379"/>
                  <a:pt x="6210" y="14872"/>
                </a:cubicBezTo>
                <a:cubicBezTo>
                  <a:pt x="6944" y="15365"/>
                  <a:pt x="7750" y="15759"/>
                  <a:pt x="8565" y="158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0" name="Google Shape;2380;p41"/>
          <p:cNvSpPr/>
          <p:nvPr/>
        </p:nvSpPr>
        <p:spPr>
          <a:xfrm>
            <a:off x="2549230" y="3068426"/>
            <a:ext cx="252819" cy="242209"/>
          </a:xfrm>
          <a:custGeom>
            <a:rect b="b" l="l" r="r" t="t"/>
            <a:pathLst>
              <a:path extrusionOk="0" h="21501" w="21567">
                <a:moveTo>
                  <a:pt x="434" y="14551"/>
                </a:moveTo>
                <a:cubicBezTo>
                  <a:pt x="193" y="14732"/>
                  <a:pt x="54" y="14892"/>
                  <a:pt x="54" y="15072"/>
                </a:cubicBezTo>
                <a:cubicBezTo>
                  <a:pt x="37" y="15253"/>
                  <a:pt x="124" y="15413"/>
                  <a:pt x="295" y="15629"/>
                </a:cubicBezTo>
                <a:cubicBezTo>
                  <a:pt x="605" y="15970"/>
                  <a:pt x="969" y="16276"/>
                  <a:pt x="1331" y="16527"/>
                </a:cubicBezTo>
                <a:cubicBezTo>
                  <a:pt x="2797" y="17442"/>
                  <a:pt x="4299" y="18358"/>
                  <a:pt x="5746" y="19201"/>
                </a:cubicBezTo>
                <a:cubicBezTo>
                  <a:pt x="6608" y="19704"/>
                  <a:pt x="7470" y="20189"/>
                  <a:pt x="8315" y="20673"/>
                </a:cubicBezTo>
                <a:cubicBezTo>
                  <a:pt x="8694" y="20872"/>
                  <a:pt x="9056" y="21068"/>
                  <a:pt x="9403" y="21303"/>
                </a:cubicBezTo>
                <a:cubicBezTo>
                  <a:pt x="9576" y="21411"/>
                  <a:pt x="9799" y="21483"/>
                  <a:pt x="10007" y="21501"/>
                </a:cubicBezTo>
                <a:cubicBezTo>
                  <a:pt x="10146" y="21501"/>
                  <a:pt x="10283" y="21465"/>
                  <a:pt x="10404" y="21393"/>
                </a:cubicBezTo>
                <a:cubicBezTo>
                  <a:pt x="11060" y="20998"/>
                  <a:pt x="11749" y="20585"/>
                  <a:pt x="12542" y="20101"/>
                </a:cubicBezTo>
                <a:lnTo>
                  <a:pt x="13612" y="19454"/>
                </a:lnTo>
                <a:cubicBezTo>
                  <a:pt x="16011" y="17963"/>
                  <a:pt x="18511" y="16436"/>
                  <a:pt x="20944" y="14928"/>
                </a:cubicBezTo>
                <a:cubicBezTo>
                  <a:pt x="21306" y="14711"/>
                  <a:pt x="21496" y="14371"/>
                  <a:pt x="21496" y="14030"/>
                </a:cubicBezTo>
                <a:cubicBezTo>
                  <a:pt x="21496" y="13672"/>
                  <a:pt x="21288" y="13329"/>
                  <a:pt x="20909" y="13115"/>
                </a:cubicBezTo>
                <a:cubicBezTo>
                  <a:pt x="20599" y="12935"/>
                  <a:pt x="20270" y="12720"/>
                  <a:pt x="19926" y="12540"/>
                </a:cubicBezTo>
                <a:cubicBezTo>
                  <a:pt x="19804" y="12468"/>
                  <a:pt x="19685" y="12396"/>
                  <a:pt x="19546" y="12323"/>
                </a:cubicBezTo>
                <a:cubicBezTo>
                  <a:pt x="19702" y="12215"/>
                  <a:pt x="19839" y="12089"/>
                  <a:pt x="19995" y="12001"/>
                </a:cubicBezTo>
                <a:cubicBezTo>
                  <a:pt x="20374" y="11715"/>
                  <a:pt x="20736" y="11444"/>
                  <a:pt x="21100" y="11158"/>
                </a:cubicBezTo>
                <a:cubicBezTo>
                  <a:pt x="21410" y="10907"/>
                  <a:pt x="21583" y="10601"/>
                  <a:pt x="21566" y="10278"/>
                </a:cubicBezTo>
                <a:cubicBezTo>
                  <a:pt x="21548" y="9956"/>
                  <a:pt x="21325" y="9649"/>
                  <a:pt x="20979" y="9435"/>
                </a:cubicBezTo>
                <a:cubicBezTo>
                  <a:pt x="20669" y="9254"/>
                  <a:pt x="20339" y="9058"/>
                  <a:pt x="20030" y="8860"/>
                </a:cubicBezTo>
                <a:lnTo>
                  <a:pt x="19685" y="8661"/>
                </a:lnTo>
                <a:cubicBezTo>
                  <a:pt x="19806" y="8571"/>
                  <a:pt x="19926" y="8481"/>
                  <a:pt x="20030" y="8393"/>
                </a:cubicBezTo>
                <a:cubicBezTo>
                  <a:pt x="20374" y="8125"/>
                  <a:pt x="20703" y="7872"/>
                  <a:pt x="21013" y="7604"/>
                </a:cubicBezTo>
                <a:cubicBezTo>
                  <a:pt x="21271" y="7369"/>
                  <a:pt x="21410" y="7101"/>
                  <a:pt x="21392" y="6833"/>
                </a:cubicBezTo>
                <a:cubicBezTo>
                  <a:pt x="21358" y="6546"/>
                  <a:pt x="21184" y="6294"/>
                  <a:pt x="20857" y="6113"/>
                </a:cubicBezTo>
                <a:cubicBezTo>
                  <a:pt x="20426" y="5863"/>
                  <a:pt x="20047" y="5647"/>
                  <a:pt x="19668" y="5412"/>
                </a:cubicBezTo>
                <a:lnTo>
                  <a:pt x="19494" y="5304"/>
                </a:lnTo>
                <a:cubicBezTo>
                  <a:pt x="16804" y="3527"/>
                  <a:pt x="14044" y="1678"/>
                  <a:pt x="11093" y="223"/>
                </a:cubicBezTo>
                <a:cubicBezTo>
                  <a:pt x="10419" y="-99"/>
                  <a:pt x="9817" y="-81"/>
                  <a:pt x="9230" y="332"/>
                </a:cubicBezTo>
                <a:cubicBezTo>
                  <a:pt x="8489" y="871"/>
                  <a:pt x="7728" y="1373"/>
                  <a:pt x="6970" y="1894"/>
                </a:cubicBezTo>
                <a:cubicBezTo>
                  <a:pt x="6160" y="2451"/>
                  <a:pt x="5365" y="2990"/>
                  <a:pt x="4554" y="3547"/>
                </a:cubicBezTo>
                <a:cubicBezTo>
                  <a:pt x="3261" y="4445"/>
                  <a:pt x="1916" y="5342"/>
                  <a:pt x="570" y="6276"/>
                </a:cubicBezTo>
                <a:cubicBezTo>
                  <a:pt x="208" y="6526"/>
                  <a:pt x="35" y="6761"/>
                  <a:pt x="18" y="7011"/>
                </a:cubicBezTo>
                <a:cubicBezTo>
                  <a:pt x="-17" y="7261"/>
                  <a:pt x="122" y="7532"/>
                  <a:pt x="431" y="7818"/>
                </a:cubicBezTo>
                <a:cubicBezTo>
                  <a:pt x="776" y="8141"/>
                  <a:pt x="1138" y="8447"/>
                  <a:pt x="1519" y="8734"/>
                </a:cubicBezTo>
                <a:cubicBezTo>
                  <a:pt x="1658" y="8842"/>
                  <a:pt x="1812" y="8968"/>
                  <a:pt x="1950" y="9074"/>
                </a:cubicBezTo>
                <a:cubicBezTo>
                  <a:pt x="2054" y="9146"/>
                  <a:pt x="2141" y="9218"/>
                  <a:pt x="2260" y="9291"/>
                </a:cubicBezTo>
                <a:lnTo>
                  <a:pt x="2312" y="9327"/>
                </a:lnTo>
                <a:cubicBezTo>
                  <a:pt x="2139" y="9471"/>
                  <a:pt x="1950" y="9595"/>
                  <a:pt x="1777" y="9721"/>
                </a:cubicBezTo>
                <a:cubicBezTo>
                  <a:pt x="1311" y="10080"/>
                  <a:pt x="880" y="10423"/>
                  <a:pt x="449" y="10781"/>
                </a:cubicBezTo>
                <a:cubicBezTo>
                  <a:pt x="139" y="11031"/>
                  <a:pt x="0" y="11266"/>
                  <a:pt x="0" y="11482"/>
                </a:cubicBezTo>
                <a:cubicBezTo>
                  <a:pt x="0" y="11699"/>
                  <a:pt x="156" y="11949"/>
                  <a:pt x="466" y="12184"/>
                </a:cubicBezTo>
                <a:cubicBezTo>
                  <a:pt x="707" y="12382"/>
                  <a:pt x="967" y="12560"/>
                  <a:pt x="1224" y="12741"/>
                </a:cubicBezTo>
                <a:cubicBezTo>
                  <a:pt x="1380" y="12849"/>
                  <a:pt x="1534" y="12957"/>
                  <a:pt x="1690" y="13063"/>
                </a:cubicBezTo>
                <a:cubicBezTo>
                  <a:pt x="1794" y="13135"/>
                  <a:pt x="1881" y="13225"/>
                  <a:pt x="1983" y="13313"/>
                </a:cubicBezTo>
                <a:cubicBezTo>
                  <a:pt x="2000" y="13331"/>
                  <a:pt x="2017" y="13349"/>
                  <a:pt x="2052" y="13367"/>
                </a:cubicBezTo>
                <a:cubicBezTo>
                  <a:pt x="1896" y="13476"/>
                  <a:pt x="1742" y="13602"/>
                  <a:pt x="1586" y="13708"/>
                </a:cubicBezTo>
                <a:cubicBezTo>
                  <a:pt x="1224" y="13976"/>
                  <a:pt x="828" y="14283"/>
                  <a:pt x="431" y="14551"/>
                </a:cubicBezTo>
                <a:close/>
                <a:moveTo>
                  <a:pt x="4143" y="14443"/>
                </a:moveTo>
                <a:cubicBezTo>
                  <a:pt x="4918" y="14892"/>
                  <a:pt x="5731" y="15359"/>
                  <a:pt x="6524" y="15807"/>
                </a:cubicBezTo>
                <a:cubicBezTo>
                  <a:pt x="6937" y="16042"/>
                  <a:pt x="7351" y="16274"/>
                  <a:pt x="7765" y="16491"/>
                </a:cubicBezTo>
                <a:cubicBezTo>
                  <a:pt x="8300" y="16777"/>
                  <a:pt x="8853" y="17066"/>
                  <a:pt x="9370" y="17370"/>
                </a:cubicBezTo>
                <a:cubicBezTo>
                  <a:pt x="9906" y="17674"/>
                  <a:pt x="10441" y="17692"/>
                  <a:pt x="11112" y="17442"/>
                </a:cubicBezTo>
                <a:cubicBezTo>
                  <a:pt x="12906" y="16741"/>
                  <a:pt x="14512" y="15737"/>
                  <a:pt x="15857" y="14856"/>
                </a:cubicBezTo>
                <a:cubicBezTo>
                  <a:pt x="16496" y="14443"/>
                  <a:pt x="17116" y="14012"/>
                  <a:pt x="17789" y="13564"/>
                </a:cubicBezTo>
                <a:cubicBezTo>
                  <a:pt x="18065" y="13383"/>
                  <a:pt x="18342" y="13169"/>
                  <a:pt x="18634" y="12989"/>
                </a:cubicBezTo>
                <a:lnTo>
                  <a:pt x="20170" y="13976"/>
                </a:lnTo>
                <a:cubicBezTo>
                  <a:pt x="19791" y="14227"/>
                  <a:pt x="19395" y="14479"/>
                  <a:pt x="19014" y="14729"/>
                </a:cubicBezTo>
                <a:cubicBezTo>
                  <a:pt x="18047" y="15359"/>
                  <a:pt x="17133" y="15934"/>
                  <a:pt x="16184" y="16524"/>
                </a:cubicBezTo>
                <a:cubicBezTo>
                  <a:pt x="15374" y="17045"/>
                  <a:pt x="14529" y="17566"/>
                  <a:pt x="13716" y="18069"/>
                </a:cubicBezTo>
                <a:cubicBezTo>
                  <a:pt x="12646" y="18734"/>
                  <a:pt x="11543" y="19415"/>
                  <a:pt x="10456" y="20116"/>
                </a:cubicBezTo>
                <a:cubicBezTo>
                  <a:pt x="10248" y="20243"/>
                  <a:pt x="10111" y="20225"/>
                  <a:pt x="9921" y="20098"/>
                </a:cubicBezTo>
                <a:cubicBezTo>
                  <a:pt x="9247" y="19704"/>
                  <a:pt x="8541" y="19327"/>
                  <a:pt x="7867" y="18912"/>
                </a:cubicBezTo>
                <a:cubicBezTo>
                  <a:pt x="6504" y="18141"/>
                  <a:pt x="5089" y="17332"/>
                  <a:pt x="3709" y="16524"/>
                </a:cubicBezTo>
                <a:cubicBezTo>
                  <a:pt x="3174" y="16202"/>
                  <a:pt x="2622" y="15877"/>
                  <a:pt x="2054" y="15537"/>
                </a:cubicBezTo>
                <a:cubicBezTo>
                  <a:pt x="1829" y="15392"/>
                  <a:pt x="1588" y="15268"/>
                  <a:pt x="1363" y="15124"/>
                </a:cubicBezTo>
                <a:lnTo>
                  <a:pt x="3122" y="13850"/>
                </a:lnTo>
                <a:cubicBezTo>
                  <a:pt x="3484" y="14066"/>
                  <a:pt x="3813" y="14245"/>
                  <a:pt x="4141" y="14443"/>
                </a:cubicBezTo>
                <a:lnTo>
                  <a:pt x="4141" y="14443"/>
                </a:lnTo>
                <a:close/>
                <a:moveTo>
                  <a:pt x="18771" y="7746"/>
                </a:moveTo>
                <a:cubicBezTo>
                  <a:pt x="17822" y="8447"/>
                  <a:pt x="16942" y="9092"/>
                  <a:pt x="15993" y="9703"/>
                </a:cubicBezTo>
                <a:cubicBezTo>
                  <a:pt x="14906" y="10423"/>
                  <a:pt x="13786" y="11122"/>
                  <a:pt x="12716" y="11787"/>
                </a:cubicBezTo>
                <a:cubicBezTo>
                  <a:pt x="12094" y="12181"/>
                  <a:pt x="11439" y="12576"/>
                  <a:pt x="10818" y="12991"/>
                </a:cubicBezTo>
                <a:cubicBezTo>
                  <a:pt x="10577" y="13153"/>
                  <a:pt x="10387" y="13153"/>
                  <a:pt x="10127" y="12973"/>
                </a:cubicBezTo>
                <a:cubicBezTo>
                  <a:pt x="8798" y="12130"/>
                  <a:pt x="7436" y="11250"/>
                  <a:pt x="6142" y="10423"/>
                </a:cubicBezTo>
                <a:cubicBezTo>
                  <a:pt x="5055" y="9721"/>
                  <a:pt x="3917" y="8986"/>
                  <a:pt x="2795" y="8285"/>
                </a:cubicBezTo>
                <a:cubicBezTo>
                  <a:pt x="2433" y="8050"/>
                  <a:pt x="2104" y="7800"/>
                  <a:pt x="1725" y="7532"/>
                </a:cubicBezTo>
                <a:cubicBezTo>
                  <a:pt x="1604" y="7423"/>
                  <a:pt x="1467" y="7333"/>
                  <a:pt x="1328" y="7245"/>
                </a:cubicBezTo>
                <a:cubicBezTo>
                  <a:pt x="1638" y="7029"/>
                  <a:pt x="1933" y="6815"/>
                  <a:pt x="2225" y="6598"/>
                </a:cubicBezTo>
                <a:cubicBezTo>
                  <a:pt x="2966" y="6059"/>
                  <a:pt x="3675" y="5556"/>
                  <a:pt x="4364" y="5072"/>
                </a:cubicBezTo>
                <a:cubicBezTo>
                  <a:pt x="5191" y="4497"/>
                  <a:pt x="6054" y="3922"/>
                  <a:pt x="6883" y="3349"/>
                </a:cubicBezTo>
                <a:cubicBezTo>
                  <a:pt x="7694" y="2792"/>
                  <a:pt x="8521" y="2235"/>
                  <a:pt x="9334" y="1678"/>
                </a:cubicBezTo>
                <a:lnTo>
                  <a:pt x="9368" y="1660"/>
                </a:lnTo>
                <a:cubicBezTo>
                  <a:pt x="10105" y="1146"/>
                  <a:pt x="10875" y="1110"/>
                  <a:pt x="11680" y="1552"/>
                </a:cubicBezTo>
                <a:cubicBezTo>
                  <a:pt x="14061" y="2862"/>
                  <a:pt x="16494" y="4424"/>
                  <a:pt x="19564" y="6562"/>
                </a:cubicBezTo>
                <a:cubicBezTo>
                  <a:pt x="19650" y="6616"/>
                  <a:pt x="19737" y="6688"/>
                  <a:pt x="19839" y="6779"/>
                </a:cubicBezTo>
                <a:cubicBezTo>
                  <a:pt x="19874" y="6815"/>
                  <a:pt x="19908" y="6833"/>
                  <a:pt x="19943" y="6869"/>
                </a:cubicBezTo>
                <a:cubicBezTo>
                  <a:pt x="19546" y="7191"/>
                  <a:pt x="19150" y="7480"/>
                  <a:pt x="18771" y="7748"/>
                </a:cubicBezTo>
                <a:lnTo>
                  <a:pt x="18771" y="7748"/>
                </a:lnTo>
                <a:close/>
                <a:moveTo>
                  <a:pt x="3382" y="9848"/>
                </a:moveTo>
                <a:cubicBezTo>
                  <a:pt x="3623" y="10010"/>
                  <a:pt x="3848" y="10170"/>
                  <a:pt x="4073" y="10332"/>
                </a:cubicBezTo>
                <a:cubicBezTo>
                  <a:pt x="4626" y="10727"/>
                  <a:pt x="5196" y="11104"/>
                  <a:pt x="5781" y="11482"/>
                </a:cubicBezTo>
                <a:cubicBezTo>
                  <a:pt x="6677" y="12075"/>
                  <a:pt x="7592" y="12650"/>
                  <a:pt x="8489" y="13223"/>
                </a:cubicBezTo>
                <a:cubicBezTo>
                  <a:pt x="9006" y="13546"/>
                  <a:pt x="9507" y="13870"/>
                  <a:pt x="10007" y="14211"/>
                </a:cubicBezTo>
                <a:cubicBezTo>
                  <a:pt x="10473" y="14497"/>
                  <a:pt x="10870" y="14319"/>
                  <a:pt x="11147" y="14157"/>
                </a:cubicBezTo>
                <a:cubicBezTo>
                  <a:pt x="11491" y="13940"/>
                  <a:pt x="11853" y="13744"/>
                  <a:pt x="12200" y="13528"/>
                </a:cubicBezTo>
                <a:cubicBezTo>
                  <a:pt x="13305" y="12862"/>
                  <a:pt x="14442" y="12181"/>
                  <a:pt x="15547" y="11480"/>
                </a:cubicBezTo>
                <a:cubicBezTo>
                  <a:pt x="16496" y="10869"/>
                  <a:pt x="17410" y="10206"/>
                  <a:pt x="18429" y="9487"/>
                </a:cubicBezTo>
                <a:cubicBezTo>
                  <a:pt x="18686" y="9306"/>
                  <a:pt x="18860" y="9306"/>
                  <a:pt x="19102" y="9469"/>
                </a:cubicBezTo>
                <a:cubicBezTo>
                  <a:pt x="19360" y="9667"/>
                  <a:pt x="19637" y="9863"/>
                  <a:pt x="19947" y="10044"/>
                </a:cubicBezTo>
                <a:cubicBezTo>
                  <a:pt x="20051" y="10098"/>
                  <a:pt x="20138" y="10170"/>
                  <a:pt x="20240" y="10242"/>
                </a:cubicBezTo>
                <a:cubicBezTo>
                  <a:pt x="20032" y="10386"/>
                  <a:pt x="19843" y="10547"/>
                  <a:pt x="19635" y="10691"/>
                </a:cubicBezTo>
                <a:cubicBezTo>
                  <a:pt x="19135" y="11067"/>
                  <a:pt x="18669" y="11426"/>
                  <a:pt x="18186" y="11751"/>
                </a:cubicBezTo>
                <a:cubicBezTo>
                  <a:pt x="16013" y="13187"/>
                  <a:pt x="14080" y="14425"/>
                  <a:pt x="12321" y="15521"/>
                </a:cubicBezTo>
                <a:cubicBezTo>
                  <a:pt x="11977" y="15719"/>
                  <a:pt x="11598" y="15916"/>
                  <a:pt x="11234" y="16060"/>
                </a:cubicBezTo>
                <a:cubicBezTo>
                  <a:pt x="11026" y="16150"/>
                  <a:pt x="10820" y="16240"/>
                  <a:pt x="10629" y="16328"/>
                </a:cubicBezTo>
                <a:cubicBezTo>
                  <a:pt x="10491" y="16400"/>
                  <a:pt x="10337" y="16436"/>
                  <a:pt x="10181" y="16436"/>
                </a:cubicBezTo>
                <a:cubicBezTo>
                  <a:pt x="10025" y="16418"/>
                  <a:pt x="9871" y="16382"/>
                  <a:pt x="9750" y="16292"/>
                </a:cubicBezTo>
                <a:cubicBezTo>
                  <a:pt x="8474" y="15573"/>
                  <a:pt x="7197" y="14856"/>
                  <a:pt x="5919" y="14136"/>
                </a:cubicBezTo>
                <a:cubicBezTo>
                  <a:pt x="4660" y="13435"/>
                  <a:pt x="3400" y="12718"/>
                  <a:pt x="2141" y="12017"/>
                </a:cubicBezTo>
                <a:cubicBezTo>
                  <a:pt x="1900" y="11890"/>
                  <a:pt x="1675" y="11730"/>
                  <a:pt x="1450" y="11568"/>
                </a:cubicBezTo>
                <a:cubicBezTo>
                  <a:pt x="1363" y="11514"/>
                  <a:pt x="1276" y="11460"/>
                  <a:pt x="1209" y="11388"/>
                </a:cubicBezTo>
                <a:lnTo>
                  <a:pt x="3382" y="98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1" name="Google Shape;2381;p41"/>
          <p:cNvSpPr/>
          <p:nvPr/>
        </p:nvSpPr>
        <p:spPr>
          <a:xfrm>
            <a:off x="2998606" y="3092134"/>
            <a:ext cx="17969" cy="194647"/>
          </a:xfrm>
          <a:custGeom>
            <a:rect b="b" l="l" r="r" t="t"/>
            <a:pathLst>
              <a:path extrusionOk="0" h="21431" w="20190">
                <a:moveTo>
                  <a:pt x="5059" y="9715"/>
                </a:moveTo>
                <a:cubicBezTo>
                  <a:pt x="5287" y="6843"/>
                  <a:pt x="5516" y="3948"/>
                  <a:pt x="5744" y="1051"/>
                </a:cubicBezTo>
                <a:cubicBezTo>
                  <a:pt x="5744" y="827"/>
                  <a:pt x="6201" y="629"/>
                  <a:pt x="6430" y="405"/>
                </a:cubicBezTo>
                <a:cubicBezTo>
                  <a:pt x="6430" y="293"/>
                  <a:pt x="6887" y="181"/>
                  <a:pt x="7801" y="114"/>
                </a:cubicBezTo>
                <a:cubicBezTo>
                  <a:pt x="8716" y="47"/>
                  <a:pt x="9859" y="2"/>
                  <a:pt x="10973" y="2"/>
                </a:cubicBezTo>
                <a:cubicBezTo>
                  <a:pt x="13716" y="-20"/>
                  <a:pt x="15973" y="137"/>
                  <a:pt x="16430" y="380"/>
                </a:cubicBezTo>
                <a:cubicBezTo>
                  <a:pt x="17116" y="735"/>
                  <a:pt x="17801" y="1071"/>
                  <a:pt x="17801" y="1426"/>
                </a:cubicBezTo>
                <a:cubicBezTo>
                  <a:pt x="21430" y="6101"/>
                  <a:pt x="20087" y="10777"/>
                  <a:pt x="19173" y="15456"/>
                </a:cubicBezTo>
                <a:cubicBezTo>
                  <a:pt x="18716" y="16860"/>
                  <a:pt x="18716" y="18238"/>
                  <a:pt x="16659" y="19620"/>
                </a:cubicBezTo>
                <a:cubicBezTo>
                  <a:pt x="16201" y="19911"/>
                  <a:pt x="15744" y="20176"/>
                  <a:pt x="15287" y="20445"/>
                </a:cubicBezTo>
                <a:cubicBezTo>
                  <a:pt x="14601" y="20691"/>
                  <a:pt x="13459" y="20934"/>
                  <a:pt x="12116" y="21135"/>
                </a:cubicBezTo>
                <a:cubicBezTo>
                  <a:pt x="8716" y="21580"/>
                  <a:pt x="3230" y="21513"/>
                  <a:pt x="1201" y="21001"/>
                </a:cubicBezTo>
                <a:cubicBezTo>
                  <a:pt x="287" y="20800"/>
                  <a:pt x="-170" y="20579"/>
                  <a:pt x="59" y="20355"/>
                </a:cubicBezTo>
                <a:cubicBezTo>
                  <a:pt x="2573" y="18641"/>
                  <a:pt x="2801" y="16904"/>
                  <a:pt x="3230" y="15168"/>
                </a:cubicBezTo>
                <a:cubicBezTo>
                  <a:pt x="3687" y="13342"/>
                  <a:pt x="4144" y="11493"/>
                  <a:pt x="4601" y="9667"/>
                </a:cubicBezTo>
                <a:lnTo>
                  <a:pt x="5059" y="9712"/>
                </a:lnTo>
                <a:lnTo>
                  <a:pt x="5059" y="97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2" name="Google Shape;2382;p41"/>
          <p:cNvSpPr/>
          <p:nvPr/>
        </p:nvSpPr>
        <p:spPr>
          <a:xfrm>
            <a:off x="3031830" y="3239546"/>
            <a:ext cx="144234" cy="17706"/>
          </a:xfrm>
          <a:custGeom>
            <a:rect b="b" l="l" r="r" t="t"/>
            <a:pathLst>
              <a:path extrusionOk="0" h="21269" w="21600">
                <a:moveTo>
                  <a:pt x="10724" y="18527"/>
                </a:moveTo>
                <a:cubicBezTo>
                  <a:pt x="8692" y="19258"/>
                  <a:pt x="6695" y="20233"/>
                  <a:pt x="4664" y="20965"/>
                </a:cubicBezTo>
                <a:cubicBezTo>
                  <a:pt x="3572" y="21452"/>
                  <a:pt x="2454" y="21208"/>
                  <a:pt x="1362" y="21208"/>
                </a:cubicBezTo>
                <a:cubicBezTo>
                  <a:pt x="1149" y="21208"/>
                  <a:pt x="940" y="20721"/>
                  <a:pt x="727" y="20477"/>
                </a:cubicBezTo>
                <a:cubicBezTo>
                  <a:pt x="544" y="19990"/>
                  <a:pt x="331" y="19258"/>
                  <a:pt x="213" y="18040"/>
                </a:cubicBezTo>
                <a:cubicBezTo>
                  <a:pt x="91" y="16578"/>
                  <a:pt x="0" y="15115"/>
                  <a:pt x="0" y="13683"/>
                </a:cubicBezTo>
                <a:cubicBezTo>
                  <a:pt x="0" y="12251"/>
                  <a:pt x="61" y="10302"/>
                  <a:pt x="183" y="9327"/>
                </a:cubicBezTo>
                <a:cubicBezTo>
                  <a:pt x="304" y="7864"/>
                  <a:pt x="487" y="7133"/>
                  <a:pt x="696" y="6890"/>
                </a:cubicBezTo>
                <a:cubicBezTo>
                  <a:pt x="909" y="6402"/>
                  <a:pt x="1118" y="6402"/>
                  <a:pt x="1331" y="6402"/>
                </a:cubicBezTo>
                <a:cubicBezTo>
                  <a:pt x="5813" y="4940"/>
                  <a:pt x="10267" y="3234"/>
                  <a:pt x="14722" y="1802"/>
                </a:cubicBezTo>
                <a:cubicBezTo>
                  <a:pt x="16480" y="1314"/>
                  <a:pt x="18237" y="583"/>
                  <a:pt x="19964" y="96"/>
                </a:cubicBezTo>
                <a:cubicBezTo>
                  <a:pt x="20269" y="-148"/>
                  <a:pt x="20539" y="96"/>
                  <a:pt x="20843" y="583"/>
                </a:cubicBezTo>
                <a:cubicBezTo>
                  <a:pt x="21056" y="1071"/>
                  <a:pt x="21265" y="2046"/>
                  <a:pt x="21387" y="3264"/>
                </a:cubicBezTo>
                <a:cubicBezTo>
                  <a:pt x="21539" y="4726"/>
                  <a:pt x="21600" y="6433"/>
                  <a:pt x="21600" y="8108"/>
                </a:cubicBezTo>
                <a:cubicBezTo>
                  <a:pt x="21600" y="9784"/>
                  <a:pt x="21539" y="11490"/>
                  <a:pt x="21417" y="12708"/>
                </a:cubicBezTo>
                <a:cubicBezTo>
                  <a:pt x="21296" y="14171"/>
                  <a:pt x="21113" y="15146"/>
                  <a:pt x="20934" y="15633"/>
                </a:cubicBezTo>
                <a:cubicBezTo>
                  <a:pt x="20721" y="16121"/>
                  <a:pt x="20482" y="16852"/>
                  <a:pt x="20238" y="16852"/>
                </a:cubicBezTo>
                <a:cubicBezTo>
                  <a:pt x="19603" y="17339"/>
                  <a:pt x="18937" y="17583"/>
                  <a:pt x="18298" y="17827"/>
                </a:cubicBezTo>
                <a:cubicBezTo>
                  <a:pt x="15753" y="18314"/>
                  <a:pt x="13238" y="19045"/>
                  <a:pt x="10693" y="19533"/>
                </a:cubicBezTo>
                <a:lnTo>
                  <a:pt x="10724" y="185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3" name="Google Shape;2383;p41"/>
          <p:cNvSpPr/>
          <p:nvPr/>
        </p:nvSpPr>
        <p:spPr>
          <a:xfrm>
            <a:off x="3037469" y="3183772"/>
            <a:ext cx="72048" cy="15012"/>
          </a:xfrm>
          <a:custGeom>
            <a:rect b="b" l="l" r="r" t="t"/>
            <a:pathLst>
              <a:path extrusionOk="0" h="21600" w="21555">
                <a:moveTo>
                  <a:pt x="10834" y="37"/>
                </a:moveTo>
                <a:lnTo>
                  <a:pt x="18394" y="37"/>
                </a:lnTo>
                <a:cubicBezTo>
                  <a:pt x="19002" y="37"/>
                  <a:pt x="19541" y="622"/>
                  <a:pt x="20149" y="1501"/>
                </a:cubicBezTo>
                <a:cubicBezTo>
                  <a:pt x="20514" y="2087"/>
                  <a:pt x="20878" y="3258"/>
                  <a:pt x="21114" y="4430"/>
                </a:cubicBezTo>
                <a:cubicBezTo>
                  <a:pt x="21357" y="5894"/>
                  <a:pt x="21478" y="7652"/>
                  <a:pt x="21539" y="9665"/>
                </a:cubicBezTo>
                <a:cubicBezTo>
                  <a:pt x="21600" y="11422"/>
                  <a:pt x="21478" y="13473"/>
                  <a:pt x="21357" y="14900"/>
                </a:cubicBezTo>
                <a:cubicBezTo>
                  <a:pt x="21175" y="16658"/>
                  <a:pt x="20931" y="17829"/>
                  <a:pt x="20567" y="18964"/>
                </a:cubicBezTo>
                <a:cubicBezTo>
                  <a:pt x="19959" y="20721"/>
                  <a:pt x="19298" y="21307"/>
                  <a:pt x="18569" y="21600"/>
                </a:cubicBezTo>
                <a:cubicBezTo>
                  <a:pt x="13303" y="21014"/>
                  <a:pt x="8038" y="20136"/>
                  <a:pt x="2781" y="19550"/>
                </a:cubicBezTo>
                <a:cubicBezTo>
                  <a:pt x="2294" y="19550"/>
                  <a:pt x="1816" y="18964"/>
                  <a:pt x="1330" y="18671"/>
                </a:cubicBezTo>
                <a:cubicBezTo>
                  <a:pt x="965" y="18378"/>
                  <a:pt x="600" y="17207"/>
                  <a:pt x="365" y="16035"/>
                </a:cubicBezTo>
                <a:cubicBezTo>
                  <a:pt x="122" y="14571"/>
                  <a:pt x="0" y="13106"/>
                  <a:pt x="0" y="11093"/>
                </a:cubicBezTo>
                <a:cubicBezTo>
                  <a:pt x="0" y="9336"/>
                  <a:pt x="122" y="7578"/>
                  <a:pt x="304" y="6151"/>
                </a:cubicBezTo>
                <a:cubicBezTo>
                  <a:pt x="486" y="4723"/>
                  <a:pt x="790" y="3515"/>
                  <a:pt x="1147" y="3222"/>
                </a:cubicBezTo>
                <a:cubicBezTo>
                  <a:pt x="1633" y="2343"/>
                  <a:pt x="2173" y="1464"/>
                  <a:pt x="2720" y="1464"/>
                </a:cubicBezTo>
                <a:cubicBezTo>
                  <a:pt x="5379" y="586"/>
                  <a:pt x="8107" y="293"/>
                  <a:pt x="10827" y="0"/>
                </a:cubicBezTo>
                <a:lnTo>
                  <a:pt x="1082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4" name="Google Shape;2384;p41"/>
          <p:cNvSpPr/>
          <p:nvPr/>
        </p:nvSpPr>
        <p:spPr>
          <a:xfrm>
            <a:off x="4175284" y="3113998"/>
            <a:ext cx="155613" cy="17010"/>
          </a:xfrm>
          <a:custGeom>
            <a:rect b="b" l="l" r="r" t="t"/>
            <a:pathLst>
              <a:path extrusionOk="0" h="21600" w="21583">
                <a:moveTo>
                  <a:pt x="349" y="15668"/>
                </a:moveTo>
                <a:cubicBezTo>
                  <a:pt x="631" y="17216"/>
                  <a:pt x="909" y="18247"/>
                  <a:pt x="1219" y="19021"/>
                </a:cubicBezTo>
                <a:cubicBezTo>
                  <a:pt x="1779" y="19537"/>
                  <a:pt x="2315" y="20053"/>
                  <a:pt x="2875" y="20053"/>
                </a:cubicBezTo>
                <a:cubicBezTo>
                  <a:pt x="3773" y="20310"/>
                  <a:pt x="4671" y="20568"/>
                  <a:pt x="5566" y="20568"/>
                </a:cubicBezTo>
                <a:cubicBezTo>
                  <a:pt x="7866" y="21084"/>
                  <a:pt x="10223" y="21600"/>
                  <a:pt x="12579" y="21600"/>
                </a:cubicBezTo>
                <a:lnTo>
                  <a:pt x="13083" y="21600"/>
                </a:lnTo>
                <a:cubicBezTo>
                  <a:pt x="14936" y="21600"/>
                  <a:pt x="16814" y="20568"/>
                  <a:pt x="18610" y="19795"/>
                </a:cubicBezTo>
                <a:cubicBezTo>
                  <a:pt x="19170" y="19537"/>
                  <a:pt x="19734" y="19279"/>
                  <a:pt x="20294" y="19021"/>
                </a:cubicBezTo>
                <a:cubicBezTo>
                  <a:pt x="20547" y="18763"/>
                  <a:pt x="20797" y="18247"/>
                  <a:pt x="21023" y="17473"/>
                </a:cubicBezTo>
                <a:cubicBezTo>
                  <a:pt x="21164" y="16958"/>
                  <a:pt x="21305" y="16700"/>
                  <a:pt x="21442" y="16184"/>
                </a:cubicBezTo>
                <a:cubicBezTo>
                  <a:pt x="21470" y="16184"/>
                  <a:pt x="21498" y="15926"/>
                  <a:pt x="21498" y="15926"/>
                </a:cubicBezTo>
                <a:cubicBezTo>
                  <a:pt x="21517" y="15754"/>
                  <a:pt x="21536" y="15582"/>
                  <a:pt x="21555" y="15410"/>
                </a:cubicBezTo>
                <a:cubicBezTo>
                  <a:pt x="21555" y="15152"/>
                  <a:pt x="21583" y="14894"/>
                  <a:pt x="21583" y="14894"/>
                </a:cubicBezTo>
                <a:cubicBezTo>
                  <a:pt x="21583" y="14636"/>
                  <a:pt x="21583" y="14379"/>
                  <a:pt x="21555" y="14379"/>
                </a:cubicBezTo>
                <a:cubicBezTo>
                  <a:pt x="21164" y="8479"/>
                  <a:pt x="20685" y="7963"/>
                  <a:pt x="20294" y="7447"/>
                </a:cubicBezTo>
                <a:cubicBezTo>
                  <a:pt x="20237" y="7447"/>
                  <a:pt x="20181" y="7189"/>
                  <a:pt x="20125" y="7189"/>
                </a:cubicBezTo>
                <a:cubicBezTo>
                  <a:pt x="17796" y="3611"/>
                  <a:pt x="15722" y="516"/>
                  <a:pt x="13534" y="516"/>
                </a:cubicBezTo>
                <a:cubicBezTo>
                  <a:pt x="12805" y="516"/>
                  <a:pt x="12076" y="516"/>
                  <a:pt x="11347" y="258"/>
                </a:cubicBezTo>
                <a:cubicBezTo>
                  <a:pt x="10251" y="258"/>
                  <a:pt x="9103" y="0"/>
                  <a:pt x="7979" y="0"/>
                </a:cubicBezTo>
                <a:cubicBezTo>
                  <a:pt x="5904" y="0"/>
                  <a:pt x="3830" y="516"/>
                  <a:pt x="1808" y="774"/>
                </a:cubicBezTo>
                <a:cubicBezTo>
                  <a:pt x="1360" y="774"/>
                  <a:pt x="881" y="1547"/>
                  <a:pt x="462" y="3353"/>
                </a:cubicBezTo>
                <a:cubicBezTo>
                  <a:pt x="321" y="3869"/>
                  <a:pt x="237" y="4642"/>
                  <a:pt x="152" y="5674"/>
                </a:cubicBezTo>
                <a:cubicBezTo>
                  <a:pt x="96" y="6706"/>
                  <a:pt x="11" y="7995"/>
                  <a:pt x="11" y="9253"/>
                </a:cubicBezTo>
                <a:cubicBezTo>
                  <a:pt x="-17" y="10542"/>
                  <a:pt x="11" y="11832"/>
                  <a:pt x="68" y="13089"/>
                </a:cubicBezTo>
                <a:cubicBezTo>
                  <a:pt x="124" y="14121"/>
                  <a:pt x="237" y="15152"/>
                  <a:pt x="349" y="156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5" name="Google Shape;2385;p41"/>
          <p:cNvSpPr/>
          <p:nvPr/>
        </p:nvSpPr>
        <p:spPr>
          <a:xfrm>
            <a:off x="4175274" y="3185764"/>
            <a:ext cx="158785" cy="18683"/>
          </a:xfrm>
          <a:custGeom>
            <a:rect b="b" l="l" r="r" t="t"/>
            <a:pathLst>
              <a:path extrusionOk="0" h="21413" w="21574">
                <a:moveTo>
                  <a:pt x="21533" y="12343"/>
                </a:moveTo>
                <a:cubicBezTo>
                  <a:pt x="21477" y="11180"/>
                  <a:pt x="21450" y="10017"/>
                  <a:pt x="21312" y="9784"/>
                </a:cubicBezTo>
                <a:cubicBezTo>
                  <a:pt x="21036" y="8622"/>
                  <a:pt x="20735" y="8156"/>
                  <a:pt x="20432" y="7691"/>
                </a:cubicBezTo>
                <a:cubicBezTo>
                  <a:pt x="19828" y="7226"/>
                  <a:pt x="19196" y="6528"/>
                  <a:pt x="18564" y="6063"/>
                </a:cubicBezTo>
                <a:cubicBezTo>
                  <a:pt x="16970" y="4668"/>
                  <a:pt x="15320" y="3040"/>
                  <a:pt x="13701" y="2604"/>
                </a:cubicBezTo>
                <a:cubicBezTo>
                  <a:pt x="10650" y="1441"/>
                  <a:pt x="7571" y="1208"/>
                  <a:pt x="4575" y="511"/>
                </a:cubicBezTo>
                <a:cubicBezTo>
                  <a:pt x="3612" y="278"/>
                  <a:pt x="2625" y="46"/>
                  <a:pt x="1634" y="46"/>
                </a:cubicBezTo>
                <a:cubicBezTo>
                  <a:pt x="1275" y="-187"/>
                  <a:pt x="920" y="511"/>
                  <a:pt x="561" y="1441"/>
                </a:cubicBezTo>
                <a:cubicBezTo>
                  <a:pt x="423" y="1906"/>
                  <a:pt x="312" y="2836"/>
                  <a:pt x="230" y="3767"/>
                </a:cubicBezTo>
                <a:cubicBezTo>
                  <a:pt x="147" y="4697"/>
                  <a:pt x="64" y="5627"/>
                  <a:pt x="36" y="6790"/>
                </a:cubicBezTo>
                <a:cubicBezTo>
                  <a:pt x="-19" y="8186"/>
                  <a:pt x="-19" y="10017"/>
                  <a:pt x="91" y="11180"/>
                </a:cubicBezTo>
                <a:cubicBezTo>
                  <a:pt x="174" y="12575"/>
                  <a:pt x="340" y="13506"/>
                  <a:pt x="502" y="14203"/>
                </a:cubicBezTo>
                <a:cubicBezTo>
                  <a:pt x="913" y="15599"/>
                  <a:pt x="1355" y="16529"/>
                  <a:pt x="1793" y="16994"/>
                </a:cubicBezTo>
                <a:cubicBezTo>
                  <a:pt x="3471" y="18157"/>
                  <a:pt x="5172" y="19087"/>
                  <a:pt x="6822" y="19785"/>
                </a:cubicBezTo>
                <a:lnTo>
                  <a:pt x="7371" y="20018"/>
                </a:lnTo>
                <a:cubicBezTo>
                  <a:pt x="9186" y="20948"/>
                  <a:pt x="10943" y="21413"/>
                  <a:pt x="12676" y="21413"/>
                </a:cubicBezTo>
                <a:cubicBezTo>
                  <a:pt x="14957" y="21413"/>
                  <a:pt x="17128" y="20715"/>
                  <a:pt x="19300" y="19087"/>
                </a:cubicBezTo>
                <a:cubicBezTo>
                  <a:pt x="19410" y="19087"/>
                  <a:pt x="19520" y="18855"/>
                  <a:pt x="19631" y="18855"/>
                </a:cubicBezTo>
                <a:cubicBezTo>
                  <a:pt x="20235" y="18390"/>
                  <a:pt x="20894" y="18157"/>
                  <a:pt x="21498" y="15628"/>
                </a:cubicBezTo>
                <a:cubicBezTo>
                  <a:pt x="21553" y="15395"/>
                  <a:pt x="21553" y="15163"/>
                  <a:pt x="21553" y="14930"/>
                </a:cubicBezTo>
                <a:cubicBezTo>
                  <a:pt x="21581" y="14465"/>
                  <a:pt x="21581" y="14232"/>
                  <a:pt x="21553" y="14000"/>
                </a:cubicBezTo>
                <a:cubicBezTo>
                  <a:pt x="21526" y="13070"/>
                  <a:pt x="21526" y="12837"/>
                  <a:pt x="21526" y="123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6" name="Google Shape;2386;p41"/>
          <p:cNvSpPr/>
          <p:nvPr/>
        </p:nvSpPr>
        <p:spPr>
          <a:xfrm>
            <a:off x="4178738" y="3250320"/>
            <a:ext cx="150818" cy="16794"/>
          </a:xfrm>
          <a:custGeom>
            <a:rect b="b" l="l" r="r" t="t"/>
            <a:pathLst>
              <a:path extrusionOk="0" h="21600" w="21530">
                <a:moveTo>
                  <a:pt x="21376" y="6526"/>
                </a:moveTo>
                <a:cubicBezTo>
                  <a:pt x="21318" y="6265"/>
                  <a:pt x="21260" y="6004"/>
                  <a:pt x="21202" y="6004"/>
                </a:cubicBezTo>
                <a:cubicBezTo>
                  <a:pt x="21086" y="5482"/>
                  <a:pt x="20970" y="5482"/>
                  <a:pt x="20854" y="5221"/>
                </a:cubicBezTo>
                <a:cubicBezTo>
                  <a:pt x="20277" y="4698"/>
                  <a:pt x="19726" y="4698"/>
                  <a:pt x="19150" y="4176"/>
                </a:cubicBezTo>
                <a:cubicBezTo>
                  <a:pt x="17735" y="3393"/>
                  <a:pt x="16263" y="2349"/>
                  <a:pt x="14849" y="1827"/>
                </a:cubicBezTo>
                <a:cubicBezTo>
                  <a:pt x="10661" y="783"/>
                  <a:pt x="6419" y="261"/>
                  <a:pt x="2318" y="0"/>
                </a:cubicBezTo>
                <a:lnTo>
                  <a:pt x="1741" y="0"/>
                </a:lnTo>
                <a:cubicBezTo>
                  <a:pt x="1310" y="0"/>
                  <a:pt x="875" y="783"/>
                  <a:pt x="501" y="2349"/>
                </a:cubicBezTo>
                <a:cubicBezTo>
                  <a:pt x="356" y="2871"/>
                  <a:pt x="240" y="3915"/>
                  <a:pt x="153" y="4960"/>
                </a:cubicBezTo>
                <a:cubicBezTo>
                  <a:pt x="66" y="6004"/>
                  <a:pt x="8" y="7570"/>
                  <a:pt x="8" y="8581"/>
                </a:cubicBezTo>
                <a:cubicBezTo>
                  <a:pt x="-21" y="10147"/>
                  <a:pt x="37" y="11453"/>
                  <a:pt x="95" y="12725"/>
                </a:cubicBezTo>
                <a:cubicBezTo>
                  <a:pt x="153" y="14030"/>
                  <a:pt x="269" y="15335"/>
                  <a:pt x="414" y="15857"/>
                </a:cubicBezTo>
                <a:cubicBezTo>
                  <a:pt x="646" y="17163"/>
                  <a:pt x="933" y="17946"/>
                  <a:pt x="1194" y="18468"/>
                </a:cubicBezTo>
                <a:lnTo>
                  <a:pt x="1513" y="18990"/>
                </a:lnTo>
                <a:cubicBezTo>
                  <a:pt x="2234" y="20034"/>
                  <a:pt x="2956" y="20556"/>
                  <a:pt x="3678" y="20817"/>
                </a:cubicBezTo>
                <a:cubicBezTo>
                  <a:pt x="4947" y="21078"/>
                  <a:pt x="6248" y="21339"/>
                  <a:pt x="7517" y="21339"/>
                </a:cubicBezTo>
                <a:cubicBezTo>
                  <a:pt x="8413" y="21339"/>
                  <a:pt x="9280" y="21600"/>
                  <a:pt x="10175" y="21600"/>
                </a:cubicBezTo>
                <a:lnTo>
                  <a:pt x="10984" y="21600"/>
                </a:lnTo>
                <a:cubicBezTo>
                  <a:pt x="13957" y="21600"/>
                  <a:pt x="16930" y="18990"/>
                  <a:pt x="19443" y="16673"/>
                </a:cubicBezTo>
                <a:lnTo>
                  <a:pt x="19733" y="16412"/>
                </a:lnTo>
                <a:cubicBezTo>
                  <a:pt x="20136" y="15890"/>
                  <a:pt x="20571" y="15629"/>
                  <a:pt x="20973" y="14846"/>
                </a:cubicBezTo>
                <a:cubicBezTo>
                  <a:pt x="21376" y="14324"/>
                  <a:pt x="21579" y="11714"/>
                  <a:pt x="21521" y="7570"/>
                </a:cubicBezTo>
                <a:cubicBezTo>
                  <a:pt x="21521" y="7309"/>
                  <a:pt x="21492" y="7048"/>
                  <a:pt x="21492" y="7048"/>
                </a:cubicBezTo>
                <a:cubicBezTo>
                  <a:pt x="21405" y="6787"/>
                  <a:pt x="21405" y="6526"/>
                  <a:pt x="21376" y="65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7" name="Google Shape;2387;p41"/>
          <p:cNvSpPr/>
          <p:nvPr/>
        </p:nvSpPr>
        <p:spPr>
          <a:xfrm>
            <a:off x="4104370" y="3241549"/>
            <a:ext cx="38209" cy="34479"/>
          </a:xfrm>
          <a:custGeom>
            <a:rect b="b" l="l" r="r" t="t"/>
            <a:pathLst>
              <a:path extrusionOk="0" h="21153" w="21496">
                <a:moveTo>
                  <a:pt x="9900" y="52"/>
                </a:moveTo>
                <a:cubicBezTo>
                  <a:pt x="5129" y="-447"/>
                  <a:pt x="2271" y="2779"/>
                  <a:pt x="114" y="6130"/>
                </a:cubicBezTo>
                <a:cubicBezTo>
                  <a:pt x="114" y="6254"/>
                  <a:pt x="0" y="6379"/>
                  <a:pt x="0" y="6379"/>
                </a:cubicBezTo>
                <a:lnTo>
                  <a:pt x="0" y="6628"/>
                </a:lnTo>
                <a:cubicBezTo>
                  <a:pt x="114" y="7252"/>
                  <a:pt x="229" y="7750"/>
                  <a:pt x="229" y="8124"/>
                </a:cubicBezTo>
                <a:cubicBezTo>
                  <a:pt x="457" y="9122"/>
                  <a:pt x="571" y="9854"/>
                  <a:pt x="686" y="10727"/>
                </a:cubicBezTo>
                <a:cubicBezTo>
                  <a:pt x="914" y="12582"/>
                  <a:pt x="1486" y="14576"/>
                  <a:pt x="2500" y="16057"/>
                </a:cubicBezTo>
                <a:cubicBezTo>
                  <a:pt x="3529" y="17678"/>
                  <a:pt x="4886" y="18909"/>
                  <a:pt x="6486" y="19906"/>
                </a:cubicBezTo>
                <a:cubicBezTo>
                  <a:pt x="7971" y="20779"/>
                  <a:pt x="9671" y="21153"/>
                  <a:pt x="11371" y="21153"/>
                </a:cubicBezTo>
                <a:cubicBezTo>
                  <a:pt x="13071" y="21153"/>
                  <a:pt x="14900" y="20654"/>
                  <a:pt x="16486" y="19906"/>
                </a:cubicBezTo>
                <a:cubicBezTo>
                  <a:pt x="17629" y="19283"/>
                  <a:pt x="18643" y="18535"/>
                  <a:pt x="19443" y="17553"/>
                </a:cubicBezTo>
                <a:cubicBezTo>
                  <a:pt x="20243" y="16556"/>
                  <a:pt x="20929" y="15324"/>
                  <a:pt x="21257" y="13953"/>
                </a:cubicBezTo>
                <a:cubicBezTo>
                  <a:pt x="21486" y="12706"/>
                  <a:pt x="21600" y="11226"/>
                  <a:pt x="21371" y="9979"/>
                </a:cubicBezTo>
                <a:cubicBezTo>
                  <a:pt x="21143" y="8732"/>
                  <a:pt x="20686" y="7376"/>
                  <a:pt x="19886" y="6379"/>
                </a:cubicBezTo>
                <a:cubicBezTo>
                  <a:pt x="18743" y="4649"/>
                  <a:pt x="17386" y="3028"/>
                  <a:pt x="15443" y="1906"/>
                </a:cubicBezTo>
                <a:cubicBezTo>
                  <a:pt x="13843" y="784"/>
                  <a:pt x="11914" y="176"/>
                  <a:pt x="9871" y="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8" name="Google Shape;2388;p41"/>
          <p:cNvSpPr/>
          <p:nvPr/>
        </p:nvSpPr>
        <p:spPr>
          <a:xfrm>
            <a:off x="4105183" y="3103740"/>
            <a:ext cx="37922" cy="39869"/>
          </a:xfrm>
          <a:custGeom>
            <a:rect b="b" l="l" r="r" t="t"/>
            <a:pathLst>
              <a:path extrusionOk="0" h="20765" w="20865">
                <a:moveTo>
                  <a:pt x="10129" y="20738"/>
                </a:moveTo>
                <a:lnTo>
                  <a:pt x="10912" y="20738"/>
                </a:lnTo>
                <a:cubicBezTo>
                  <a:pt x="13133" y="20844"/>
                  <a:pt x="15257" y="20103"/>
                  <a:pt x="17031" y="18845"/>
                </a:cubicBezTo>
                <a:cubicBezTo>
                  <a:pt x="18806" y="17575"/>
                  <a:pt x="19923" y="15788"/>
                  <a:pt x="20482" y="13790"/>
                </a:cubicBezTo>
                <a:cubicBezTo>
                  <a:pt x="21600" y="9475"/>
                  <a:pt x="20259" y="5676"/>
                  <a:pt x="16584" y="2619"/>
                </a:cubicBezTo>
                <a:cubicBezTo>
                  <a:pt x="13133" y="-227"/>
                  <a:pt x="9123" y="-756"/>
                  <a:pt x="4904" y="1044"/>
                </a:cubicBezTo>
                <a:cubicBezTo>
                  <a:pt x="4010" y="1468"/>
                  <a:pt x="3130" y="1891"/>
                  <a:pt x="2347" y="2420"/>
                </a:cubicBezTo>
                <a:cubicBezTo>
                  <a:pt x="1900" y="2632"/>
                  <a:pt x="1453" y="2950"/>
                  <a:pt x="894" y="3162"/>
                </a:cubicBezTo>
                <a:cubicBezTo>
                  <a:pt x="782" y="3268"/>
                  <a:pt x="671" y="3268"/>
                  <a:pt x="671" y="3373"/>
                </a:cubicBezTo>
                <a:cubicBezTo>
                  <a:pt x="559" y="3479"/>
                  <a:pt x="559" y="3585"/>
                  <a:pt x="559" y="3585"/>
                </a:cubicBezTo>
                <a:cubicBezTo>
                  <a:pt x="447" y="4538"/>
                  <a:pt x="335" y="5478"/>
                  <a:pt x="335" y="6325"/>
                </a:cubicBezTo>
                <a:cubicBezTo>
                  <a:pt x="112" y="8112"/>
                  <a:pt x="0" y="10018"/>
                  <a:pt x="0" y="11804"/>
                </a:cubicBezTo>
                <a:cubicBezTo>
                  <a:pt x="335" y="16648"/>
                  <a:pt x="4443" y="20341"/>
                  <a:pt x="10129" y="20765"/>
                </a:cubicBezTo>
                <a:close/>
                <a:moveTo>
                  <a:pt x="8467" y="5875"/>
                </a:moveTo>
                <a:cubicBezTo>
                  <a:pt x="9361" y="6087"/>
                  <a:pt x="10129" y="6510"/>
                  <a:pt x="10912" y="7145"/>
                </a:cubicBezTo>
                <a:cubicBezTo>
                  <a:pt x="11582" y="7781"/>
                  <a:pt x="12141" y="8416"/>
                  <a:pt x="12463" y="9144"/>
                </a:cubicBezTo>
                <a:cubicBezTo>
                  <a:pt x="13133" y="10613"/>
                  <a:pt x="13133" y="11778"/>
                  <a:pt x="12239" y="12731"/>
                </a:cubicBezTo>
                <a:cubicBezTo>
                  <a:pt x="11568" y="13472"/>
                  <a:pt x="10576" y="13790"/>
                  <a:pt x="9012" y="13366"/>
                </a:cubicBezTo>
                <a:cubicBezTo>
                  <a:pt x="8341" y="13260"/>
                  <a:pt x="7782" y="12943"/>
                  <a:pt x="7237" y="12413"/>
                </a:cubicBezTo>
                <a:cubicBezTo>
                  <a:pt x="6692" y="11884"/>
                  <a:pt x="6455" y="11354"/>
                  <a:pt x="6455" y="10732"/>
                </a:cubicBezTo>
                <a:cubicBezTo>
                  <a:pt x="6008" y="8840"/>
                  <a:pt x="6790" y="7251"/>
                  <a:pt x="8453" y="58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9" name="Google Shape;2389;p41"/>
          <p:cNvSpPr/>
          <p:nvPr/>
        </p:nvSpPr>
        <p:spPr>
          <a:xfrm>
            <a:off x="4107367" y="3176507"/>
            <a:ext cx="36461" cy="35434"/>
          </a:xfrm>
          <a:custGeom>
            <a:rect b="b" l="l" r="r" t="t"/>
            <a:pathLst>
              <a:path extrusionOk="0" h="21508" w="21511">
                <a:moveTo>
                  <a:pt x="12434" y="0"/>
                </a:moveTo>
                <a:lnTo>
                  <a:pt x="12434" y="0"/>
                </a:lnTo>
                <a:cubicBezTo>
                  <a:pt x="4794" y="123"/>
                  <a:pt x="271" y="4298"/>
                  <a:pt x="31" y="11416"/>
                </a:cubicBezTo>
                <a:cubicBezTo>
                  <a:pt x="-89" y="12649"/>
                  <a:pt x="151" y="13866"/>
                  <a:pt x="630" y="15098"/>
                </a:cubicBezTo>
                <a:cubicBezTo>
                  <a:pt x="1109" y="16331"/>
                  <a:pt x="1709" y="17302"/>
                  <a:pt x="2532" y="18288"/>
                </a:cubicBezTo>
                <a:cubicBezTo>
                  <a:pt x="3611" y="19397"/>
                  <a:pt x="4794" y="20121"/>
                  <a:pt x="6232" y="20737"/>
                </a:cubicBezTo>
                <a:cubicBezTo>
                  <a:pt x="7670" y="21353"/>
                  <a:pt x="9093" y="21600"/>
                  <a:pt x="10531" y="21477"/>
                </a:cubicBezTo>
                <a:lnTo>
                  <a:pt x="10651" y="21477"/>
                </a:lnTo>
                <a:cubicBezTo>
                  <a:pt x="12209" y="21477"/>
                  <a:pt x="13632" y="21230"/>
                  <a:pt x="14950" y="20737"/>
                </a:cubicBezTo>
                <a:cubicBezTo>
                  <a:pt x="16388" y="20121"/>
                  <a:pt x="17571" y="19381"/>
                  <a:pt x="18650" y="18288"/>
                </a:cubicBezTo>
                <a:cubicBezTo>
                  <a:pt x="19609" y="17302"/>
                  <a:pt x="20313" y="16208"/>
                  <a:pt x="20792" y="14975"/>
                </a:cubicBezTo>
                <a:cubicBezTo>
                  <a:pt x="21271" y="13743"/>
                  <a:pt x="21511" y="12402"/>
                  <a:pt x="21511" y="11047"/>
                </a:cubicBezTo>
                <a:cubicBezTo>
                  <a:pt x="21511" y="5038"/>
                  <a:pt x="17332" y="0"/>
                  <a:pt x="12449" y="0"/>
                </a:cubicBezTo>
                <a:close/>
                <a:moveTo>
                  <a:pt x="11355" y="11540"/>
                </a:moveTo>
                <a:lnTo>
                  <a:pt x="8374" y="11540"/>
                </a:lnTo>
                <a:cubicBezTo>
                  <a:pt x="7655" y="9706"/>
                  <a:pt x="8015" y="8350"/>
                  <a:pt x="9573" y="7241"/>
                </a:cubicBezTo>
                <a:cubicBezTo>
                  <a:pt x="11130" y="8104"/>
                  <a:pt x="11954" y="9074"/>
                  <a:pt x="11355" y="115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0" name="Google Shape;2390;p41"/>
          <p:cNvSpPr/>
          <p:nvPr/>
        </p:nvSpPr>
        <p:spPr>
          <a:xfrm>
            <a:off x="1207348" y="3528526"/>
            <a:ext cx="206095" cy="113388"/>
          </a:xfrm>
          <a:custGeom>
            <a:rect b="b" l="l" r="r" t="t"/>
            <a:pathLst>
              <a:path extrusionOk="0" h="21394" w="21513">
                <a:moveTo>
                  <a:pt x="4006" y="11545"/>
                </a:moveTo>
                <a:cubicBezTo>
                  <a:pt x="4491" y="11622"/>
                  <a:pt x="4998" y="11622"/>
                  <a:pt x="5462" y="11660"/>
                </a:cubicBezTo>
                <a:cubicBezTo>
                  <a:pt x="5610" y="11660"/>
                  <a:pt x="5756" y="11699"/>
                  <a:pt x="5926" y="11699"/>
                </a:cubicBezTo>
                <a:lnTo>
                  <a:pt x="6074" y="11699"/>
                </a:lnTo>
                <a:cubicBezTo>
                  <a:pt x="6644" y="11737"/>
                  <a:pt x="7257" y="11775"/>
                  <a:pt x="7848" y="11814"/>
                </a:cubicBezTo>
                <a:cubicBezTo>
                  <a:pt x="8397" y="11852"/>
                  <a:pt x="8988" y="11890"/>
                  <a:pt x="9664" y="11890"/>
                </a:cubicBezTo>
                <a:cubicBezTo>
                  <a:pt x="10107" y="11890"/>
                  <a:pt x="10549" y="11929"/>
                  <a:pt x="10995" y="11929"/>
                </a:cubicBezTo>
                <a:lnTo>
                  <a:pt x="12177" y="11929"/>
                </a:lnTo>
                <a:cubicBezTo>
                  <a:pt x="12620" y="11929"/>
                  <a:pt x="13063" y="11967"/>
                  <a:pt x="13508" y="11967"/>
                </a:cubicBezTo>
                <a:cubicBezTo>
                  <a:pt x="14078" y="11967"/>
                  <a:pt x="14754" y="11967"/>
                  <a:pt x="15430" y="11929"/>
                </a:cubicBezTo>
                <a:cubicBezTo>
                  <a:pt x="15725" y="11890"/>
                  <a:pt x="16000" y="11890"/>
                  <a:pt x="16276" y="11852"/>
                </a:cubicBezTo>
                <a:cubicBezTo>
                  <a:pt x="16592" y="11814"/>
                  <a:pt x="16931" y="11775"/>
                  <a:pt x="17225" y="11775"/>
                </a:cubicBezTo>
                <a:cubicBezTo>
                  <a:pt x="17416" y="11775"/>
                  <a:pt x="17605" y="11737"/>
                  <a:pt x="17795" y="11699"/>
                </a:cubicBezTo>
                <a:cubicBezTo>
                  <a:pt x="18196" y="11622"/>
                  <a:pt x="18620" y="11622"/>
                  <a:pt x="19020" y="11699"/>
                </a:cubicBezTo>
                <a:cubicBezTo>
                  <a:pt x="18851" y="12231"/>
                  <a:pt x="18662" y="12806"/>
                  <a:pt x="18450" y="13299"/>
                </a:cubicBezTo>
                <a:cubicBezTo>
                  <a:pt x="18302" y="13683"/>
                  <a:pt x="18156" y="14061"/>
                  <a:pt x="18008" y="14445"/>
                </a:cubicBezTo>
                <a:lnTo>
                  <a:pt x="17986" y="14521"/>
                </a:lnTo>
                <a:cubicBezTo>
                  <a:pt x="17671" y="15552"/>
                  <a:pt x="17331" y="16582"/>
                  <a:pt x="17016" y="17651"/>
                </a:cubicBezTo>
                <a:cubicBezTo>
                  <a:pt x="16931" y="17919"/>
                  <a:pt x="16846" y="18183"/>
                  <a:pt x="16761" y="18451"/>
                </a:cubicBezTo>
                <a:cubicBezTo>
                  <a:pt x="16528" y="19175"/>
                  <a:pt x="16297" y="19942"/>
                  <a:pt x="16191" y="20781"/>
                </a:cubicBezTo>
                <a:lnTo>
                  <a:pt x="16191" y="20896"/>
                </a:lnTo>
                <a:cubicBezTo>
                  <a:pt x="16191" y="20934"/>
                  <a:pt x="16213" y="20972"/>
                  <a:pt x="16234" y="20972"/>
                </a:cubicBezTo>
                <a:lnTo>
                  <a:pt x="16528" y="21356"/>
                </a:lnTo>
                <a:cubicBezTo>
                  <a:pt x="16549" y="21394"/>
                  <a:pt x="16571" y="21394"/>
                  <a:pt x="16571" y="21394"/>
                </a:cubicBezTo>
                <a:lnTo>
                  <a:pt x="16634" y="21394"/>
                </a:lnTo>
                <a:cubicBezTo>
                  <a:pt x="16677" y="21356"/>
                  <a:pt x="16698" y="21317"/>
                  <a:pt x="16740" y="21317"/>
                </a:cubicBezTo>
                <a:cubicBezTo>
                  <a:pt x="16825" y="21279"/>
                  <a:pt x="16910" y="21202"/>
                  <a:pt x="16974" y="21087"/>
                </a:cubicBezTo>
                <a:cubicBezTo>
                  <a:pt x="18408" y="18835"/>
                  <a:pt x="19696" y="16127"/>
                  <a:pt x="21155" y="12235"/>
                </a:cubicBezTo>
                <a:cubicBezTo>
                  <a:pt x="21239" y="12005"/>
                  <a:pt x="21303" y="11737"/>
                  <a:pt x="21367" y="11512"/>
                </a:cubicBezTo>
                <a:cubicBezTo>
                  <a:pt x="21600" y="10596"/>
                  <a:pt x="21558" y="9719"/>
                  <a:pt x="21218" y="9029"/>
                </a:cubicBezTo>
                <a:cubicBezTo>
                  <a:pt x="21176" y="8953"/>
                  <a:pt x="21133" y="8838"/>
                  <a:pt x="21091" y="8799"/>
                </a:cubicBezTo>
                <a:cubicBezTo>
                  <a:pt x="21006" y="8607"/>
                  <a:pt x="20921" y="8416"/>
                  <a:pt x="20836" y="8267"/>
                </a:cubicBezTo>
                <a:cubicBezTo>
                  <a:pt x="20582" y="7807"/>
                  <a:pt x="20330" y="7314"/>
                  <a:pt x="20076" y="6815"/>
                </a:cubicBezTo>
                <a:cubicBezTo>
                  <a:pt x="19399" y="5555"/>
                  <a:pt x="18702" y="4256"/>
                  <a:pt x="17986" y="3000"/>
                </a:cubicBezTo>
                <a:cubicBezTo>
                  <a:pt x="17522" y="2238"/>
                  <a:pt x="17016" y="1510"/>
                  <a:pt x="16510" y="901"/>
                </a:cubicBezTo>
                <a:cubicBezTo>
                  <a:pt x="16340" y="671"/>
                  <a:pt x="16173" y="479"/>
                  <a:pt x="16024" y="254"/>
                </a:cubicBezTo>
                <a:lnTo>
                  <a:pt x="16003" y="216"/>
                </a:lnTo>
                <a:cubicBezTo>
                  <a:pt x="15918" y="101"/>
                  <a:pt x="15709" y="-206"/>
                  <a:pt x="15433" y="216"/>
                </a:cubicBezTo>
                <a:cubicBezTo>
                  <a:pt x="15412" y="254"/>
                  <a:pt x="15391" y="292"/>
                  <a:pt x="15391" y="369"/>
                </a:cubicBezTo>
                <a:cubicBezTo>
                  <a:pt x="15369" y="1093"/>
                  <a:pt x="15603" y="1591"/>
                  <a:pt x="15855" y="2085"/>
                </a:cubicBezTo>
                <a:cubicBezTo>
                  <a:pt x="15940" y="2277"/>
                  <a:pt x="16024" y="2468"/>
                  <a:pt x="16109" y="2655"/>
                </a:cubicBezTo>
                <a:cubicBezTo>
                  <a:pt x="16403" y="3379"/>
                  <a:pt x="16700" y="4146"/>
                  <a:pt x="17037" y="4793"/>
                </a:cubicBezTo>
                <a:lnTo>
                  <a:pt x="17101" y="4908"/>
                </a:lnTo>
                <a:cubicBezTo>
                  <a:pt x="17270" y="5253"/>
                  <a:pt x="17437" y="5593"/>
                  <a:pt x="17607" y="5900"/>
                </a:cubicBezTo>
                <a:cubicBezTo>
                  <a:pt x="17777" y="6206"/>
                  <a:pt x="17923" y="6508"/>
                  <a:pt x="18092" y="6853"/>
                </a:cubicBezTo>
                <a:cubicBezTo>
                  <a:pt x="18198" y="7083"/>
                  <a:pt x="18304" y="7275"/>
                  <a:pt x="18429" y="7500"/>
                </a:cubicBezTo>
                <a:cubicBezTo>
                  <a:pt x="18662" y="7884"/>
                  <a:pt x="18872" y="8301"/>
                  <a:pt x="19042" y="8799"/>
                </a:cubicBezTo>
                <a:lnTo>
                  <a:pt x="18999" y="8799"/>
                </a:lnTo>
                <a:cubicBezTo>
                  <a:pt x="18893" y="8838"/>
                  <a:pt x="18808" y="8838"/>
                  <a:pt x="18705" y="8838"/>
                </a:cubicBezTo>
                <a:cubicBezTo>
                  <a:pt x="18092" y="8799"/>
                  <a:pt x="17459" y="8761"/>
                  <a:pt x="16846" y="8761"/>
                </a:cubicBezTo>
                <a:cubicBezTo>
                  <a:pt x="15855" y="8684"/>
                  <a:pt x="14842" y="8646"/>
                  <a:pt x="13848" y="8607"/>
                </a:cubicBezTo>
                <a:cubicBezTo>
                  <a:pt x="13532" y="8607"/>
                  <a:pt x="13214" y="8569"/>
                  <a:pt x="12898" y="8569"/>
                </a:cubicBezTo>
                <a:cubicBezTo>
                  <a:pt x="10091" y="8454"/>
                  <a:pt x="7198" y="8339"/>
                  <a:pt x="4327" y="8799"/>
                </a:cubicBezTo>
                <a:cubicBezTo>
                  <a:pt x="3314" y="8953"/>
                  <a:pt x="2280" y="9221"/>
                  <a:pt x="1265" y="9485"/>
                </a:cubicBezTo>
                <a:lnTo>
                  <a:pt x="843" y="9600"/>
                </a:lnTo>
                <a:cubicBezTo>
                  <a:pt x="695" y="9676"/>
                  <a:pt x="549" y="9791"/>
                  <a:pt x="400" y="9983"/>
                </a:cubicBezTo>
                <a:cubicBezTo>
                  <a:pt x="294" y="10098"/>
                  <a:pt x="188" y="10213"/>
                  <a:pt x="64" y="10366"/>
                </a:cubicBezTo>
                <a:cubicBezTo>
                  <a:pt x="42" y="10405"/>
                  <a:pt x="21" y="10405"/>
                  <a:pt x="21" y="10443"/>
                </a:cubicBezTo>
                <a:cubicBezTo>
                  <a:pt x="0" y="10481"/>
                  <a:pt x="0" y="10520"/>
                  <a:pt x="0" y="10558"/>
                </a:cubicBezTo>
                <a:cubicBezTo>
                  <a:pt x="0" y="10596"/>
                  <a:pt x="21" y="10635"/>
                  <a:pt x="21" y="10673"/>
                </a:cubicBezTo>
                <a:cubicBezTo>
                  <a:pt x="42" y="10711"/>
                  <a:pt x="64" y="10750"/>
                  <a:pt x="64" y="10750"/>
                </a:cubicBezTo>
                <a:cubicBezTo>
                  <a:pt x="676" y="11210"/>
                  <a:pt x="1204" y="11248"/>
                  <a:pt x="1668" y="11248"/>
                </a:cubicBezTo>
                <a:cubicBezTo>
                  <a:pt x="1837" y="11248"/>
                  <a:pt x="1983" y="11248"/>
                  <a:pt x="2132" y="11287"/>
                </a:cubicBezTo>
                <a:cubicBezTo>
                  <a:pt x="2407" y="11325"/>
                  <a:pt x="2659" y="11363"/>
                  <a:pt x="2935" y="11402"/>
                </a:cubicBezTo>
                <a:cubicBezTo>
                  <a:pt x="3335" y="11440"/>
                  <a:pt x="3675" y="11478"/>
                  <a:pt x="4011" y="115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1" name="Google Shape;2391;p41"/>
          <p:cNvSpPr/>
          <p:nvPr/>
        </p:nvSpPr>
        <p:spPr>
          <a:xfrm>
            <a:off x="1334424" y="3458854"/>
            <a:ext cx="110334" cy="252720"/>
          </a:xfrm>
          <a:custGeom>
            <a:rect b="b" l="l" r="r" t="t"/>
            <a:pathLst>
              <a:path extrusionOk="0" h="21600" w="21539">
                <a:moveTo>
                  <a:pt x="21060" y="968"/>
                </a:moveTo>
                <a:cubicBezTo>
                  <a:pt x="20821" y="432"/>
                  <a:pt x="20073" y="139"/>
                  <a:pt x="18888" y="87"/>
                </a:cubicBezTo>
                <a:cubicBezTo>
                  <a:pt x="18412" y="69"/>
                  <a:pt x="17901" y="52"/>
                  <a:pt x="17385" y="52"/>
                </a:cubicBezTo>
                <a:cubicBezTo>
                  <a:pt x="16676" y="17"/>
                  <a:pt x="15962" y="17"/>
                  <a:pt x="15293" y="0"/>
                </a:cubicBezTo>
                <a:cubicBezTo>
                  <a:pt x="10711" y="17"/>
                  <a:pt x="2817" y="208"/>
                  <a:pt x="2182" y="241"/>
                </a:cubicBezTo>
                <a:cubicBezTo>
                  <a:pt x="2063" y="241"/>
                  <a:pt x="1944" y="258"/>
                  <a:pt x="1825" y="293"/>
                </a:cubicBezTo>
                <a:cubicBezTo>
                  <a:pt x="1745" y="328"/>
                  <a:pt x="1626" y="363"/>
                  <a:pt x="1587" y="397"/>
                </a:cubicBezTo>
                <a:cubicBezTo>
                  <a:pt x="1507" y="449"/>
                  <a:pt x="1468" y="519"/>
                  <a:pt x="1468" y="606"/>
                </a:cubicBezTo>
                <a:cubicBezTo>
                  <a:pt x="1468" y="675"/>
                  <a:pt x="1468" y="745"/>
                  <a:pt x="1547" y="814"/>
                </a:cubicBezTo>
                <a:cubicBezTo>
                  <a:pt x="1547" y="832"/>
                  <a:pt x="1587" y="849"/>
                  <a:pt x="1587" y="849"/>
                </a:cubicBezTo>
                <a:cubicBezTo>
                  <a:pt x="1626" y="866"/>
                  <a:pt x="1666" y="866"/>
                  <a:pt x="1666" y="884"/>
                </a:cubicBezTo>
                <a:cubicBezTo>
                  <a:pt x="2891" y="1125"/>
                  <a:pt x="9327" y="1194"/>
                  <a:pt x="13983" y="1246"/>
                </a:cubicBezTo>
                <a:cubicBezTo>
                  <a:pt x="15838" y="1264"/>
                  <a:pt x="17301" y="1281"/>
                  <a:pt x="18010" y="1298"/>
                </a:cubicBezTo>
                <a:cubicBezTo>
                  <a:pt x="18050" y="1403"/>
                  <a:pt x="18089" y="1524"/>
                  <a:pt x="18089" y="1609"/>
                </a:cubicBezTo>
                <a:cubicBezTo>
                  <a:pt x="18169" y="1850"/>
                  <a:pt x="18208" y="2076"/>
                  <a:pt x="18208" y="2301"/>
                </a:cubicBezTo>
                <a:cubicBezTo>
                  <a:pt x="18248" y="3183"/>
                  <a:pt x="18288" y="4221"/>
                  <a:pt x="18288" y="5241"/>
                </a:cubicBezTo>
                <a:lnTo>
                  <a:pt x="18288" y="7317"/>
                </a:lnTo>
                <a:cubicBezTo>
                  <a:pt x="18288" y="9477"/>
                  <a:pt x="18327" y="11726"/>
                  <a:pt x="18208" y="13904"/>
                </a:cubicBezTo>
                <a:cubicBezTo>
                  <a:pt x="18129" y="15200"/>
                  <a:pt x="17970" y="16513"/>
                  <a:pt x="17772" y="17794"/>
                </a:cubicBezTo>
                <a:cubicBezTo>
                  <a:pt x="17693" y="18330"/>
                  <a:pt x="17613" y="18884"/>
                  <a:pt x="17534" y="19435"/>
                </a:cubicBezTo>
                <a:cubicBezTo>
                  <a:pt x="17494" y="19540"/>
                  <a:pt x="17455" y="19644"/>
                  <a:pt x="17455" y="19746"/>
                </a:cubicBezTo>
                <a:cubicBezTo>
                  <a:pt x="17455" y="19781"/>
                  <a:pt x="17415" y="19815"/>
                  <a:pt x="17415" y="19850"/>
                </a:cubicBezTo>
                <a:cubicBezTo>
                  <a:pt x="17336" y="19867"/>
                  <a:pt x="17177" y="19867"/>
                  <a:pt x="17098" y="19885"/>
                </a:cubicBezTo>
                <a:cubicBezTo>
                  <a:pt x="16780" y="19920"/>
                  <a:pt x="16468" y="19920"/>
                  <a:pt x="16150" y="19937"/>
                </a:cubicBezTo>
                <a:cubicBezTo>
                  <a:pt x="15164" y="19972"/>
                  <a:pt x="14177" y="19972"/>
                  <a:pt x="13190" y="19989"/>
                </a:cubicBezTo>
                <a:cubicBezTo>
                  <a:pt x="11494" y="20024"/>
                  <a:pt x="9674" y="20059"/>
                  <a:pt x="7939" y="20111"/>
                </a:cubicBezTo>
                <a:cubicBezTo>
                  <a:pt x="6084" y="20163"/>
                  <a:pt x="2926" y="20250"/>
                  <a:pt x="1225" y="20284"/>
                </a:cubicBezTo>
                <a:cubicBezTo>
                  <a:pt x="907" y="20302"/>
                  <a:pt x="595" y="20354"/>
                  <a:pt x="357" y="20458"/>
                </a:cubicBezTo>
                <a:cubicBezTo>
                  <a:pt x="119" y="20562"/>
                  <a:pt x="0" y="20699"/>
                  <a:pt x="0" y="20838"/>
                </a:cubicBezTo>
                <a:cubicBezTo>
                  <a:pt x="0" y="20977"/>
                  <a:pt x="119" y="21114"/>
                  <a:pt x="357" y="21218"/>
                </a:cubicBezTo>
                <a:cubicBezTo>
                  <a:pt x="595" y="21322"/>
                  <a:pt x="907" y="21392"/>
                  <a:pt x="1225" y="21392"/>
                </a:cubicBezTo>
                <a:cubicBezTo>
                  <a:pt x="3793" y="21461"/>
                  <a:pt x="9436" y="21600"/>
                  <a:pt x="13860" y="21600"/>
                </a:cubicBezTo>
                <a:cubicBezTo>
                  <a:pt x="14926" y="21600"/>
                  <a:pt x="15873" y="21600"/>
                  <a:pt x="16701" y="21565"/>
                </a:cubicBezTo>
                <a:lnTo>
                  <a:pt x="17018" y="21565"/>
                </a:lnTo>
                <a:cubicBezTo>
                  <a:pt x="17727" y="21565"/>
                  <a:pt x="18402" y="21531"/>
                  <a:pt x="19031" y="21461"/>
                </a:cubicBezTo>
                <a:cubicBezTo>
                  <a:pt x="20217" y="21322"/>
                  <a:pt x="20727" y="21012"/>
                  <a:pt x="20807" y="20441"/>
                </a:cubicBezTo>
                <a:cubicBezTo>
                  <a:pt x="20886" y="19974"/>
                  <a:pt x="20886" y="19490"/>
                  <a:pt x="20965" y="19040"/>
                </a:cubicBezTo>
                <a:cubicBezTo>
                  <a:pt x="21045" y="18298"/>
                  <a:pt x="21164" y="17518"/>
                  <a:pt x="21203" y="16759"/>
                </a:cubicBezTo>
                <a:cubicBezTo>
                  <a:pt x="21322" y="15100"/>
                  <a:pt x="21402" y="13578"/>
                  <a:pt x="21441" y="12143"/>
                </a:cubicBezTo>
                <a:cubicBezTo>
                  <a:pt x="21441" y="11502"/>
                  <a:pt x="21481" y="10864"/>
                  <a:pt x="21481" y="10224"/>
                </a:cubicBezTo>
                <a:cubicBezTo>
                  <a:pt x="21560" y="7527"/>
                  <a:pt x="21600" y="4744"/>
                  <a:pt x="21322" y="2013"/>
                </a:cubicBezTo>
                <a:cubicBezTo>
                  <a:pt x="21243" y="1650"/>
                  <a:pt x="21164" y="1320"/>
                  <a:pt x="21045" y="9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2" name="Google Shape;2392;p41"/>
          <p:cNvSpPr/>
          <p:nvPr/>
        </p:nvSpPr>
        <p:spPr>
          <a:xfrm>
            <a:off x="1640083" y="3538483"/>
            <a:ext cx="191352" cy="93474"/>
          </a:xfrm>
          <a:custGeom>
            <a:rect b="b" l="l" r="r" t="t"/>
            <a:pathLst>
              <a:path extrusionOk="0" h="21600" w="21434">
                <a:moveTo>
                  <a:pt x="3222" y="8989"/>
                </a:moveTo>
                <a:cubicBezTo>
                  <a:pt x="2496" y="9083"/>
                  <a:pt x="1771" y="9130"/>
                  <a:pt x="1048" y="9224"/>
                </a:cubicBezTo>
                <a:lnTo>
                  <a:pt x="911" y="9224"/>
                </a:lnTo>
                <a:cubicBezTo>
                  <a:pt x="775" y="9224"/>
                  <a:pt x="661" y="9224"/>
                  <a:pt x="550" y="9318"/>
                </a:cubicBezTo>
                <a:cubicBezTo>
                  <a:pt x="166" y="9458"/>
                  <a:pt x="-39" y="9928"/>
                  <a:pt x="7" y="10580"/>
                </a:cubicBezTo>
                <a:cubicBezTo>
                  <a:pt x="29" y="10956"/>
                  <a:pt x="189" y="11607"/>
                  <a:pt x="413" y="11701"/>
                </a:cubicBezTo>
                <a:cubicBezTo>
                  <a:pt x="843" y="11983"/>
                  <a:pt x="1298" y="12171"/>
                  <a:pt x="1751" y="12171"/>
                </a:cubicBezTo>
                <a:cubicBezTo>
                  <a:pt x="2545" y="12218"/>
                  <a:pt x="3381" y="12218"/>
                  <a:pt x="4403" y="12124"/>
                </a:cubicBezTo>
                <a:cubicBezTo>
                  <a:pt x="7211" y="11936"/>
                  <a:pt x="10023" y="11701"/>
                  <a:pt x="12854" y="11513"/>
                </a:cubicBezTo>
                <a:cubicBezTo>
                  <a:pt x="14373" y="11419"/>
                  <a:pt x="15890" y="11278"/>
                  <a:pt x="17409" y="11185"/>
                </a:cubicBezTo>
                <a:lnTo>
                  <a:pt x="18135" y="11185"/>
                </a:lnTo>
                <a:cubicBezTo>
                  <a:pt x="18021" y="11419"/>
                  <a:pt x="17907" y="11654"/>
                  <a:pt x="17819" y="11836"/>
                </a:cubicBezTo>
                <a:cubicBezTo>
                  <a:pt x="17458" y="12582"/>
                  <a:pt x="17139" y="13286"/>
                  <a:pt x="16846" y="13938"/>
                </a:cubicBezTo>
                <a:cubicBezTo>
                  <a:pt x="16553" y="14590"/>
                  <a:pt x="16257" y="15247"/>
                  <a:pt x="15961" y="15946"/>
                </a:cubicBezTo>
                <a:cubicBezTo>
                  <a:pt x="15756" y="16416"/>
                  <a:pt x="15577" y="16833"/>
                  <a:pt x="15372" y="17302"/>
                </a:cubicBezTo>
                <a:cubicBezTo>
                  <a:pt x="15056" y="18001"/>
                  <a:pt x="14738" y="18752"/>
                  <a:pt x="14399" y="19451"/>
                </a:cubicBezTo>
                <a:lnTo>
                  <a:pt x="13992" y="20385"/>
                </a:lnTo>
                <a:cubicBezTo>
                  <a:pt x="13969" y="20432"/>
                  <a:pt x="13969" y="20479"/>
                  <a:pt x="13947" y="20526"/>
                </a:cubicBezTo>
                <a:cubicBezTo>
                  <a:pt x="13947" y="20573"/>
                  <a:pt x="13947" y="20620"/>
                  <a:pt x="13969" y="20666"/>
                </a:cubicBezTo>
                <a:lnTo>
                  <a:pt x="14197" y="21459"/>
                </a:lnTo>
                <a:cubicBezTo>
                  <a:pt x="14220" y="21506"/>
                  <a:pt x="14220" y="21553"/>
                  <a:pt x="14242" y="21553"/>
                </a:cubicBezTo>
                <a:cubicBezTo>
                  <a:pt x="14265" y="21553"/>
                  <a:pt x="14288" y="21600"/>
                  <a:pt x="14288" y="21600"/>
                </a:cubicBezTo>
                <a:lnTo>
                  <a:pt x="14333" y="21600"/>
                </a:lnTo>
                <a:cubicBezTo>
                  <a:pt x="14379" y="21553"/>
                  <a:pt x="14402" y="21553"/>
                  <a:pt x="14447" y="21506"/>
                </a:cubicBezTo>
                <a:cubicBezTo>
                  <a:pt x="14538" y="21459"/>
                  <a:pt x="14629" y="21412"/>
                  <a:pt x="14698" y="21271"/>
                </a:cubicBezTo>
                <a:cubicBezTo>
                  <a:pt x="16806" y="18230"/>
                  <a:pt x="18844" y="14913"/>
                  <a:pt x="20747" y="11408"/>
                </a:cubicBezTo>
                <a:cubicBezTo>
                  <a:pt x="20929" y="11079"/>
                  <a:pt x="21109" y="10709"/>
                  <a:pt x="21245" y="10239"/>
                </a:cubicBezTo>
                <a:cubicBezTo>
                  <a:pt x="21561" y="9306"/>
                  <a:pt x="21473" y="8231"/>
                  <a:pt x="21040" y="7480"/>
                </a:cubicBezTo>
                <a:cubicBezTo>
                  <a:pt x="20926" y="7292"/>
                  <a:pt x="20813" y="7151"/>
                  <a:pt x="20679" y="6963"/>
                </a:cubicBezTo>
                <a:lnTo>
                  <a:pt x="19976" y="6077"/>
                </a:lnTo>
                <a:cubicBezTo>
                  <a:pt x="18570" y="4251"/>
                  <a:pt x="17122" y="2431"/>
                  <a:pt x="15694" y="652"/>
                </a:cubicBezTo>
                <a:cubicBezTo>
                  <a:pt x="15466" y="370"/>
                  <a:pt x="15241" y="135"/>
                  <a:pt x="14991" y="0"/>
                </a:cubicBezTo>
                <a:cubicBezTo>
                  <a:pt x="14877" y="0"/>
                  <a:pt x="14763" y="47"/>
                  <a:pt x="14652" y="94"/>
                </a:cubicBezTo>
                <a:cubicBezTo>
                  <a:pt x="14541" y="141"/>
                  <a:pt x="14447" y="329"/>
                  <a:pt x="14379" y="517"/>
                </a:cubicBezTo>
                <a:cubicBezTo>
                  <a:pt x="14265" y="845"/>
                  <a:pt x="14242" y="1544"/>
                  <a:pt x="14356" y="1967"/>
                </a:cubicBezTo>
                <a:cubicBezTo>
                  <a:pt x="14584" y="2577"/>
                  <a:pt x="14854" y="3135"/>
                  <a:pt x="15150" y="3558"/>
                </a:cubicBezTo>
                <a:cubicBezTo>
                  <a:pt x="15648" y="4257"/>
                  <a:pt x="16169" y="4961"/>
                  <a:pt x="16670" y="5613"/>
                </a:cubicBezTo>
                <a:cubicBezTo>
                  <a:pt x="17099" y="6176"/>
                  <a:pt x="17555" y="6781"/>
                  <a:pt x="17984" y="7345"/>
                </a:cubicBezTo>
                <a:cubicBezTo>
                  <a:pt x="18053" y="7439"/>
                  <a:pt x="18144" y="7580"/>
                  <a:pt x="18235" y="7627"/>
                </a:cubicBezTo>
                <a:cubicBezTo>
                  <a:pt x="18440" y="7815"/>
                  <a:pt x="18642" y="8096"/>
                  <a:pt x="18778" y="8466"/>
                </a:cubicBezTo>
                <a:cubicBezTo>
                  <a:pt x="18642" y="8419"/>
                  <a:pt x="18505" y="8372"/>
                  <a:pt x="18371" y="8372"/>
                </a:cubicBezTo>
                <a:cubicBezTo>
                  <a:pt x="17942" y="8278"/>
                  <a:pt x="17486" y="8231"/>
                  <a:pt x="17057" y="8184"/>
                </a:cubicBezTo>
                <a:lnTo>
                  <a:pt x="16718" y="8184"/>
                </a:lnTo>
                <a:cubicBezTo>
                  <a:pt x="13955" y="8231"/>
                  <a:pt x="11098" y="8278"/>
                  <a:pt x="8267" y="8466"/>
                </a:cubicBezTo>
                <a:cubicBezTo>
                  <a:pt x="6591" y="8607"/>
                  <a:pt x="4892" y="8795"/>
                  <a:pt x="3236" y="89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3" name="Google Shape;2393;p41"/>
          <p:cNvSpPr/>
          <p:nvPr/>
        </p:nvSpPr>
        <p:spPr>
          <a:xfrm>
            <a:off x="1604381" y="3458879"/>
            <a:ext cx="109310" cy="252828"/>
          </a:xfrm>
          <a:custGeom>
            <a:rect b="b" l="l" r="r" t="t"/>
            <a:pathLst>
              <a:path extrusionOk="0" h="21600" w="21539">
                <a:moveTo>
                  <a:pt x="19392" y="241"/>
                </a:moveTo>
                <a:cubicBezTo>
                  <a:pt x="18796" y="206"/>
                  <a:pt x="10864" y="0"/>
                  <a:pt x="6240" y="0"/>
                </a:cubicBezTo>
                <a:cubicBezTo>
                  <a:pt x="5604" y="17"/>
                  <a:pt x="4844" y="35"/>
                  <a:pt x="4168" y="52"/>
                </a:cubicBezTo>
                <a:cubicBezTo>
                  <a:pt x="3647" y="69"/>
                  <a:pt x="3132" y="87"/>
                  <a:pt x="2652" y="87"/>
                </a:cubicBezTo>
                <a:cubicBezTo>
                  <a:pt x="1415" y="122"/>
                  <a:pt x="660" y="414"/>
                  <a:pt x="459" y="968"/>
                </a:cubicBezTo>
                <a:cubicBezTo>
                  <a:pt x="339" y="1295"/>
                  <a:pt x="259" y="1643"/>
                  <a:pt x="219" y="1988"/>
                </a:cubicBezTo>
                <a:cubicBezTo>
                  <a:pt x="-61" y="4735"/>
                  <a:pt x="-21" y="7517"/>
                  <a:pt x="59" y="10195"/>
                </a:cubicBezTo>
                <a:cubicBezTo>
                  <a:pt x="99" y="10835"/>
                  <a:pt x="99" y="11473"/>
                  <a:pt x="99" y="12130"/>
                </a:cubicBezTo>
                <a:cubicBezTo>
                  <a:pt x="139" y="13565"/>
                  <a:pt x="179" y="15068"/>
                  <a:pt x="339" y="16744"/>
                </a:cubicBezTo>
                <a:cubicBezTo>
                  <a:pt x="419" y="17503"/>
                  <a:pt x="500" y="18265"/>
                  <a:pt x="580" y="19024"/>
                </a:cubicBezTo>
                <a:cubicBezTo>
                  <a:pt x="660" y="19491"/>
                  <a:pt x="700" y="19975"/>
                  <a:pt x="740" y="20424"/>
                </a:cubicBezTo>
                <a:cubicBezTo>
                  <a:pt x="820" y="21012"/>
                  <a:pt x="1335" y="21322"/>
                  <a:pt x="2531" y="21444"/>
                </a:cubicBezTo>
                <a:cubicBezTo>
                  <a:pt x="3207" y="21513"/>
                  <a:pt x="3888" y="21548"/>
                  <a:pt x="4563" y="21548"/>
                </a:cubicBezTo>
                <a:lnTo>
                  <a:pt x="4844" y="21565"/>
                </a:lnTo>
                <a:cubicBezTo>
                  <a:pt x="5679" y="21583"/>
                  <a:pt x="6675" y="21600"/>
                  <a:pt x="7671" y="21600"/>
                </a:cubicBezTo>
                <a:cubicBezTo>
                  <a:pt x="12095" y="21600"/>
                  <a:pt x="17755" y="21461"/>
                  <a:pt x="20303" y="21392"/>
                </a:cubicBezTo>
                <a:cubicBezTo>
                  <a:pt x="20623" y="21374"/>
                  <a:pt x="20938" y="21322"/>
                  <a:pt x="21179" y="21218"/>
                </a:cubicBezTo>
                <a:cubicBezTo>
                  <a:pt x="21419" y="21114"/>
                  <a:pt x="21539" y="20977"/>
                  <a:pt x="21539" y="20838"/>
                </a:cubicBezTo>
                <a:cubicBezTo>
                  <a:pt x="21539" y="20699"/>
                  <a:pt x="21419" y="20563"/>
                  <a:pt x="21179" y="20459"/>
                </a:cubicBezTo>
                <a:cubicBezTo>
                  <a:pt x="20938" y="20354"/>
                  <a:pt x="20623" y="20285"/>
                  <a:pt x="20303" y="20285"/>
                </a:cubicBezTo>
                <a:cubicBezTo>
                  <a:pt x="18591" y="20250"/>
                  <a:pt x="15443" y="20163"/>
                  <a:pt x="13567" y="20111"/>
                </a:cubicBezTo>
                <a:cubicBezTo>
                  <a:pt x="11815" y="20059"/>
                  <a:pt x="10018" y="20025"/>
                  <a:pt x="8267" y="19990"/>
                </a:cubicBezTo>
                <a:cubicBezTo>
                  <a:pt x="7271" y="19973"/>
                  <a:pt x="6275" y="19955"/>
                  <a:pt x="5279" y="19938"/>
                </a:cubicBezTo>
                <a:cubicBezTo>
                  <a:pt x="4959" y="19920"/>
                  <a:pt x="4643" y="19903"/>
                  <a:pt x="4323" y="19886"/>
                </a:cubicBezTo>
                <a:cubicBezTo>
                  <a:pt x="4243" y="19868"/>
                  <a:pt x="4083" y="19868"/>
                  <a:pt x="4003" y="19851"/>
                </a:cubicBezTo>
                <a:cubicBezTo>
                  <a:pt x="4003" y="19816"/>
                  <a:pt x="3963" y="19764"/>
                  <a:pt x="3963" y="19747"/>
                </a:cubicBezTo>
                <a:cubicBezTo>
                  <a:pt x="3923" y="19643"/>
                  <a:pt x="3883" y="19556"/>
                  <a:pt x="3883" y="19437"/>
                </a:cubicBezTo>
                <a:cubicBezTo>
                  <a:pt x="3803" y="18901"/>
                  <a:pt x="3723" y="18347"/>
                  <a:pt x="3642" y="17796"/>
                </a:cubicBezTo>
                <a:cubicBezTo>
                  <a:pt x="3442" y="16518"/>
                  <a:pt x="3242" y="15205"/>
                  <a:pt x="3202" y="13907"/>
                </a:cubicBezTo>
                <a:cubicBezTo>
                  <a:pt x="3122" y="11714"/>
                  <a:pt x="3122" y="9485"/>
                  <a:pt x="3122" y="7324"/>
                </a:cubicBezTo>
                <a:lnTo>
                  <a:pt x="3122" y="5249"/>
                </a:lnTo>
                <a:cubicBezTo>
                  <a:pt x="3122" y="4212"/>
                  <a:pt x="3202" y="3175"/>
                  <a:pt x="3202" y="2311"/>
                </a:cubicBezTo>
                <a:cubicBezTo>
                  <a:pt x="3202" y="2085"/>
                  <a:pt x="3282" y="1879"/>
                  <a:pt x="3322" y="1619"/>
                </a:cubicBezTo>
                <a:cubicBezTo>
                  <a:pt x="3362" y="1515"/>
                  <a:pt x="3402" y="1410"/>
                  <a:pt x="3402" y="1308"/>
                </a:cubicBezTo>
                <a:cubicBezTo>
                  <a:pt x="4118" y="1291"/>
                  <a:pt x="5594" y="1274"/>
                  <a:pt x="7466" y="1256"/>
                </a:cubicBezTo>
                <a:cubicBezTo>
                  <a:pt x="12210" y="1204"/>
                  <a:pt x="18666" y="1152"/>
                  <a:pt x="19857" y="894"/>
                </a:cubicBezTo>
                <a:cubicBezTo>
                  <a:pt x="19897" y="894"/>
                  <a:pt x="19938" y="877"/>
                  <a:pt x="19938" y="859"/>
                </a:cubicBezTo>
                <a:cubicBezTo>
                  <a:pt x="19938" y="842"/>
                  <a:pt x="19978" y="825"/>
                  <a:pt x="19978" y="825"/>
                </a:cubicBezTo>
                <a:cubicBezTo>
                  <a:pt x="20058" y="755"/>
                  <a:pt x="20058" y="686"/>
                  <a:pt x="20058" y="616"/>
                </a:cubicBezTo>
                <a:cubicBezTo>
                  <a:pt x="20058" y="547"/>
                  <a:pt x="19978" y="477"/>
                  <a:pt x="19938" y="408"/>
                </a:cubicBezTo>
                <a:cubicBezTo>
                  <a:pt x="19857" y="373"/>
                  <a:pt x="19777" y="321"/>
                  <a:pt x="19697" y="304"/>
                </a:cubicBezTo>
                <a:cubicBezTo>
                  <a:pt x="19617" y="252"/>
                  <a:pt x="19497" y="234"/>
                  <a:pt x="19377" y="23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4" name="Google Shape;2394;p41"/>
          <p:cNvSpPr/>
          <p:nvPr/>
        </p:nvSpPr>
        <p:spPr>
          <a:xfrm>
            <a:off x="1991598" y="3468556"/>
            <a:ext cx="286454" cy="233377"/>
          </a:xfrm>
          <a:custGeom>
            <a:rect b="b" l="l" r="r" t="t"/>
            <a:pathLst>
              <a:path extrusionOk="0" h="21584" w="21546">
                <a:moveTo>
                  <a:pt x="21390" y="10194"/>
                </a:moveTo>
                <a:cubicBezTo>
                  <a:pt x="21344" y="9090"/>
                  <a:pt x="21298" y="7986"/>
                  <a:pt x="21268" y="6922"/>
                </a:cubicBezTo>
                <a:cubicBezTo>
                  <a:pt x="21237" y="5874"/>
                  <a:pt x="21191" y="4789"/>
                  <a:pt x="21145" y="3742"/>
                </a:cubicBezTo>
                <a:cubicBezTo>
                  <a:pt x="21084" y="2189"/>
                  <a:pt x="20431" y="1066"/>
                  <a:pt x="19275" y="486"/>
                </a:cubicBezTo>
                <a:cubicBezTo>
                  <a:pt x="18864" y="280"/>
                  <a:pt x="18362" y="169"/>
                  <a:pt x="17739" y="150"/>
                </a:cubicBezTo>
                <a:cubicBezTo>
                  <a:pt x="16096" y="113"/>
                  <a:pt x="14408" y="75"/>
                  <a:pt x="12780" y="56"/>
                </a:cubicBezTo>
                <a:cubicBezTo>
                  <a:pt x="12201" y="56"/>
                  <a:pt x="11624" y="38"/>
                  <a:pt x="11045" y="19"/>
                </a:cubicBezTo>
                <a:cubicBezTo>
                  <a:pt x="11030" y="0"/>
                  <a:pt x="11015" y="0"/>
                  <a:pt x="11000" y="0"/>
                </a:cubicBezTo>
                <a:lnTo>
                  <a:pt x="5783" y="0"/>
                </a:lnTo>
                <a:cubicBezTo>
                  <a:pt x="5188" y="0"/>
                  <a:pt x="4566" y="0"/>
                  <a:pt x="3956" y="19"/>
                </a:cubicBezTo>
                <a:cubicBezTo>
                  <a:pt x="3120" y="56"/>
                  <a:pt x="2482" y="263"/>
                  <a:pt x="1933" y="655"/>
                </a:cubicBezTo>
                <a:cubicBezTo>
                  <a:pt x="823" y="1459"/>
                  <a:pt x="229" y="2600"/>
                  <a:pt x="168" y="4059"/>
                </a:cubicBezTo>
                <a:cubicBezTo>
                  <a:pt x="138" y="4825"/>
                  <a:pt x="138" y="5611"/>
                  <a:pt x="122" y="6358"/>
                </a:cubicBezTo>
                <a:lnTo>
                  <a:pt x="107" y="6826"/>
                </a:lnTo>
                <a:cubicBezTo>
                  <a:pt x="92" y="7462"/>
                  <a:pt x="92" y="8080"/>
                  <a:pt x="76" y="8714"/>
                </a:cubicBezTo>
                <a:cubicBezTo>
                  <a:pt x="46" y="10791"/>
                  <a:pt x="15" y="12942"/>
                  <a:pt x="0" y="15054"/>
                </a:cubicBezTo>
                <a:cubicBezTo>
                  <a:pt x="0" y="15895"/>
                  <a:pt x="31" y="16886"/>
                  <a:pt x="319" y="17896"/>
                </a:cubicBezTo>
                <a:cubicBezTo>
                  <a:pt x="760" y="19392"/>
                  <a:pt x="1551" y="20346"/>
                  <a:pt x="2768" y="20832"/>
                </a:cubicBezTo>
                <a:cubicBezTo>
                  <a:pt x="3909" y="21281"/>
                  <a:pt x="5080" y="21506"/>
                  <a:pt x="6281" y="21506"/>
                </a:cubicBezTo>
                <a:cubicBezTo>
                  <a:pt x="9233" y="21544"/>
                  <a:pt x="12335" y="21581"/>
                  <a:pt x="15986" y="21581"/>
                </a:cubicBezTo>
                <a:lnTo>
                  <a:pt x="16700" y="21581"/>
                </a:lnTo>
                <a:cubicBezTo>
                  <a:pt x="17369" y="21600"/>
                  <a:pt x="18039" y="21506"/>
                  <a:pt x="18692" y="21320"/>
                </a:cubicBezTo>
                <a:cubicBezTo>
                  <a:pt x="20183" y="20853"/>
                  <a:pt x="21080" y="19712"/>
                  <a:pt x="21325" y="17955"/>
                </a:cubicBezTo>
                <a:cubicBezTo>
                  <a:pt x="21417" y="17356"/>
                  <a:pt x="21462" y="16757"/>
                  <a:pt x="21493" y="16160"/>
                </a:cubicBezTo>
                <a:cubicBezTo>
                  <a:pt x="21600" y="14328"/>
                  <a:pt x="21524" y="12456"/>
                  <a:pt x="21447" y="10680"/>
                </a:cubicBezTo>
                <a:lnTo>
                  <a:pt x="21386" y="10194"/>
                </a:lnTo>
                <a:close/>
                <a:moveTo>
                  <a:pt x="7578" y="19902"/>
                </a:moveTo>
                <a:cubicBezTo>
                  <a:pt x="6300" y="19902"/>
                  <a:pt x="4931" y="19845"/>
                  <a:pt x="3593" y="19434"/>
                </a:cubicBezTo>
                <a:cubicBezTo>
                  <a:pt x="3060" y="19265"/>
                  <a:pt x="2680" y="19098"/>
                  <a:pt x="2376" y="18835"/>
                </a:cubicBezTo>
                <a:lnTo>
                  <a:pt x="8979" y="11336"/>
                </a:lnTo>
                <a:lnTo>
                  <a:pt x="9162" y="11580"/>
                </a:lnTo>
                <a:cubicBezTo>
                  <a:pt x="9345" y="11824"/>
                  <a:pt x="9542" y="12066"/>
                  <a:pt x="9725" y="12329"/>
                </a:cubicBezTo>
                <a:cubicBezTo>
                  <a:pt x="10274" y="13060"/>
                  <a:pt x="10820" y="13114"/>
                  <a:pt x="11429" y="12517"/>
                </a:cubicBezTo>
                <a:cubicBezTo>
                  <a:pt x="11672" y="12273"/>
                  <a:pt x="11917" y="12012"/>
                  <a:pt x="12144" y="11732"/>
                </a:cubicBezTo>
                <a:cubicBezTo>
                  <a:pt x="12236" y="11620"/>
                  <a:pt x="12312" y="11526"/>
                  <a:pt x="12417" y="11434"/>
                </a:cubicBezTo>
                <a:lnTo>
                  <a:pt x="18866" y="19477"/>
                </a:lnTo>
                <a:cubicBezTo>
                  <a:pt x="18654" y="19702"/>
                  <a:pt x="18379" y="19737"/>
                  <a:pt x="18091" y="19813"/>
                </a:cubicBezTo>
                <a:lnTo>
                  <a:pt x="17999" y="19831"/>
                </a:lnTo>
                <a:cubicBezTo>
                  <a:pt x="17695" y="19869"/>
                  <a:pt x="17390" y="19906"/>
                  <a:pt x="17086" y="19906"/>
                </a:cubicBezTo>
                <a:lnTo>
                  <a:pt x="15275" y="19925"/>
                </a:lnTo>
                <a:cubicBezTo>
                  <a:pt x="12749" y="19906"/>
                  <a:pt x="10150" y="19925"/>
                  <a:pt x="7578" y="19906"/>
                </a:cubicBezTo>
                <a:close/>
                <a:moveTo>
                  <a:pt x="17648" y="3180"/>
                </a:moveTo>
                <a:cubicBezTo>
                  <a:pt x="16689" y="4266"/>
                  <a:pt x="15686" y="5369"/>
                  <a:pt x="14727" y="6490"/>
                </a:cubicBezTo>
                <a:cubicBezTo>
                  <a:pt x="13768" y="7613"/>
                  <a:pt x="12841" y="8808"/>
                  <a:pt x="11943" y="9969"/>
                </a:cubicBezTo>
                <a:cubicBezTo>
                  <a:pt x="11563" y="10455"/>
                  <a:pt x="11183" y="10922"/>
                  <a:pt x="10803" y="11408"/>
                </a:cubicBezTo>
                <a:lnTo>
                  <a:pt x="2787" y="1682"/>
                </a:lnTo>
                <a:cubicBezTo>
                  <a:pt x="2848" y="1663"/>
                  <a:pt x="2894" y="1644"/>
                  <a:pt x="2955" y="1625"/>
                </a:cubicBezTo>
                <a:cubicBezTo>
                  <a:pt x="3167" y="1550"/>
                  <a:pt x="3381" y="1494"/>
                  <a:pt x="3593" y="1437"/>
                </a:cubicBezTo>
                <a:cubicBezTo>
                  <a:pt x="4642" y="1177"/>
                  <a:pt x="5723" y="1212"/>
                  <a:pt x="6772" y="1250"/>
                </a:cubicBezTo>
                <a:cubicBezTo>
                  <a:pt x="6999" y="1250"/>
                  <a:pt x="7244" y="1268"/>
                  <a:pt x="7471" y="1268"/>
                </a:cubicBezTo>
                <a:cubicBezTo>
                  <a:pt x="7821" y="1268"/>
                  <a:pt x="8186" y="1287"/>
                  <a:pt x="8535" y="1306"/>
                </a:cubicBezTo>
                <a:cubicBezTo>
                  <a:pt x="8839" y="1325"/>
                  <a:pt x="9145" y="1344"/>
                  <a:pt x="9464" y="1344"/>
                </a:cubicBezTo>
                <a:cubicBezTo>
                  <a:pt x="10331" y="1362"/>
                  <a:pt x="11198" y="1381"/>
                  <a:pt x="12066" y="1400"/>
                </a:cubicBezTo>
                <a:cubicBezTo>
                  <a:pt x="13951" y="1437"/>
                  <a:pt x="15884" y="1494"/>
                  <a:pt x="17800" y="1550"/>
                </a:cubicBezTo>
                <a:cubicBezTo>
                  <a:pt x="18074" y="1569"/>
                  <a:pt x="18333" y="1607"/>
                  <a:pt x="18591" y="1682"/>
                </a:cubicBezTo>
                <a:cubicBezTo>
                  <a:pt x="18683" y="1719"/>
                  <a:pt x="18803" y="1719"/>
                  <a:pt x="18910" y="1757"/>
                </a:cubicBezTo>
                <a:lnTo>
                  <a:pt x="18910" y="1757"/>
                </a:lnTo>
                <a:cubicBezTo>
                  <a:pt x="18484" y="2224"/>
                  <a:pt x="18058" y="2711"/>
                  <a:pt x="17648" y="3178"/>
                </a:cubicBezTo>
                <a:lnTo>
                  <a:pt x="17648" y="3178"/>
                </a:lnTo>
                <a:close/>
                <a:moveTo>
                  <a:pt x="4140" y="15000"/>
                </a:moveTo>
                <a:cubicBezTo>
                  <a:pt x="3334" y="15953"/>
                  <a:pt x="2497" y="16926"/>
                  <a:pt x="1706" y="17917"/>
                </a:cubicBezTo>
                <a:cubicBezTo>
                  <a:pt x="1372" y="16945"/>
                  <a:pt x="1204" y="16141"/>
                  <a:pt x="1142" y="15354"/>
                </a:cubicBezTo>
                <a:cubicBezTo>
                  <a:pt x="990" y="13128"/>
                  <a:pt x="1051" y="10922"/>
                  <a:pt x="1127" y="8846"/>
                </a:cubicBezTo>
                <a:cubicBezTo>
                  <a:pt x="1158" y="7892"/>
                  <a:pt x="1173" y="6938"/>
                  <a:pt x="1188" y="6004"/>
                </a:cubicBezTo>
                <a:cubicBezTo>
                  <a:pt x="1204" y="5367"/>
                  <a:pt x="1204" y="4714"/>
                  <a:pt x="1219" y="4078"/>
                </a:cubicBezTo>
                <a:cubicBezTo>
                  <a:pt x="1234" y="3403"/>
                  <a:pt x="1417" y="2917"/>
                  <a:pt x="1828" y="2506"/>
                </a:cubicBezTo>
                <a:lnTo>
                  <a:pt x="8096" y="10100"/>
                </a:lnTo>
                <a:cubicBezTo>
                  <a:pt x="6833" y="11841"/>
                  <a:pt x="5464" y="13447"/>
                  <a:pt x="4142" y="15000"/>
                </a:cubicBezTo>
                <a:lnTo>
                  <a:pt x="4142" y="15000"/>
                </a:lnTo>
                <a:close/>
                <a:moveTo>
                  <a:pt x="19944" y="17750"/>
                </a:moveTo>
                <a:cubicBezTo>
                  <a:pt x="19913" y="17938"/>
                  <a:pt x="19867" y="18142"/>
                  <a:pt x="19821" y="18330"/>
                </a:cubicBezTo>
                <a:cubicBezTo>
                  <a:pt x="19806" y="18406"/>
                  <a:pt x="19791" y="18481"/>
                  <a:pt x="19776" y="18556"/>
                </a:cubicBezTo>
                <a:lnTo>
                  <a:pt x="19745" y="18575"/>
                </a:lnTo>
                <a:lnTo>
                  <a:pt x="13097" y="10589"/>
                </a:lnTo>
                <a:cubicBezTo>
                  <a:pt x="15393" y="7653"/>
                  <a:pt x="17569" y="5165"/>
                  <a:pt x="19745" y="2957"/>
                </a:cubicBezTo>
                <a:cubicBezTo>
                  <a:pt x="19760" y="2995"/>
                  <a:pt x="19760" y="3070"/>
                  <a:pt x="19776" y="3108"/>
                </a:cubicBezTo>
                <a:cubicBezTo>
                  <a:pt x="19806" y="3295"/>
                  <a:pt x="19837" y="3462"/>
                  <a:pt x="19852" y="3650"/>
                </a:cubicBezTo>
                <a:cubicBezTo>
                  <a:pt x="19928" y="5501"/>
                  <a:pt x="19990" y="7335"/>
                  <a:pt x="20035" y="8719"/>
                </a:cubicBezTo>
                <a:cubicBezTo>
                  <a:pt x="20066" y="10027"/>
                  <a:pt x="20112" y="11300"/>
                  <a:pt x="20142" y="12533"/>
                </a:cubicBezTo>
                <a:cubicBezTo>
                  <a:pt x="20173" y="14067"/>
                  <a:pt x="20188" y="15899"/>
                  <a:pt x="19944" y="17753"/>
                </a:cubicBezTo>
                <a:lnTo>
                  <a:pt x="19944" y="177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5" name="Google Shape;2395;p41"/>
          <p:cNvSpPr/>
          <p:nvPr/>
        </p:nvSpPr>
        <p:spPr>
          <a:xfrm>
            <a:off x="2436473" y="3449557"/>
            <a:ext cx="257068" cy="271080"/>
          </a:xfrm>
          <a:custGeom>
            <a:rect b="b" l="l" r="r" t="t"/>
            <a:pathLst>
              <a:path extrusionOk="0" h="21600" w="21476">
                <a:moveTo>
                  <a:pt x="20779" y="8219"/>
                </a:moveTo>
                <a:cubicBezTo>
                  <a:pt x="20677" y="8138"/>
                  <a:pt x="20558" y="8057"/>
                  <a:pt x="20459" y="7978"/>
                </a:cubicBezTo>
                <a:cubicBezTo>
                  <a:pt x="20121" y="7688"/>
                  <a:pt x="19799" y="7413"/>
                  <a:pt x="19461" y="7124"/>
                </a:cubicBezTo>
                <a:cubicBezTo>
                  <a:pt x="18735" y="6494"/>
                  <a:pt x="17973" y="5835"/>
                  <a:pt x="17231" y="5205"/>
                </a:cubicBezTo>
                <a:cubicBezTo>
                  <a:pt x="17129" y="5124"/>
                  <a:pt x="17061" y="5043"/>
                  <a:pt x="17010" y="4932"/>
                </a:cubicBezTo>
                <a:cubicBezTo>
                  <a:pt x="16959" y="4835"/>
                  <a:pt x="16925" y="4707"/>
                  <a:pt x="16925" y="4594"/>
                </a:cubicBezTo>
                <a:cubicBezTo>
                  <a:pt x="16908" y="4143"/>
                  <a:pt x="16857" y="3691"/>
                  <a:pt x="16755" y="3240"/>
                </a:cubicBezTo>
                <a:cubicBezTo>
                  <a:pt x="16653" y="2821"/>
                  <a:pt x="16486" y="2692"/>
                  <a:pt x="15979" y="2675"/>
                </a:cubicBezTo>
                <a:cubicBezTo>
                  <a:pt x="15826" y="2659"/>
                  <a:pt x="15675" y="2659"/>
                  <a:pt x="15522" y="2659"/>
                </a:cubicBezTo>
                <a:lnTo>
                  <a:pt x="15168" y="2659"/>
                </a:lnTo>
                <a:cubicBezTo>
                  <a:pt x="15083" y="2659"/>
                  <a:pt x="15015" y="2643"/>
                  <a:pt x="14932" y="2627"/>
                </a:cubicBezTo>
                <a:cubicBezTo>
                  <a:pt x="14898" y="2627"/>
                  <a:pt x="14881" y="2611"/>
                  <a:pt x="14830" y="2611"/>
                </a:cubicBezTo>
                <a:lnTo>
                  <a:pt x="14813" y="2611"/>
                </a:lnTo>
                <a:lnTo>
                  <a:pt x="14797" y="2595"/>
                </a:lnTo>
                <a:cubicBezTo>
                  <a:pt x="14797" y="2584"/>
                  <a:pt x="14791" y="2578"/>
                  <a:pt x="14780" y="2578"/>
                </a:cubicBezTo>
                <a:lnTo>
                  <a:pt x="14780" y="2546"/>
                </a:lnTo>
                <a:cubicBezTo>
                  <a:pt x="14830" y="2449"/>
                  <a:pt x="14881" y="2335"/>
                  <a:pt x="14932" y="2257"/>
                </a:cubicBezTo>
                <a:cubicBezTo>
                  <a:pt x="15034" y="2062"/>
                  <a:pt x="15136" y="1854"/>
                  <a:pt x="15202" y="1627"/>
                </a:cubicBezTo>
                <a:cubicBezTo>
                  <a:pt x="15355" y="1160"/>
                  <a:pt x="15151" y="725"/>
                  <a:pt x="14661" y="500"/>
                </a:cubicBezTo>
                <a:cubicBezTo>
                  <a:pt x="14323" y="338"/>
                  <a:pt x="13935" y="289"/>
                  <a:pt x="13544" y="370"/>
                </a:cubicBezTo>
                <a:cubicBezTo>
                  <a:pt x="12952" y="484"/>
                  <a:pt x="12428" y="757"/>
                  <a:pt x="11838" y="1127"/>
                </a:cubicBezTo>
                <a:lnTo>
                  <a:pt x="11770" y="1127"/>
                </a:lnTo>
                <a:cubicBezTo>
                  <a:pt x="11144" y="741"/>
                  <a:pt x="10537" y="725"/>
                  <a:pt x="9945" y="1079"/>
                </a:cubicBezTo>
                <a:cubicBezTo>
                  <a:pt x="9928" y="1079"/>
                  <a:pt x="9928" y="1095"/>
                  <a:pt x="9911" y="1095"/>
                </a:cubicBezTo>
                <a:cubicBezTo>
                  <a:pt x="9894" y="1095"/>
                  <a:pt x="9894" y="1095"/>
                  <a:pt x="9877" y="1079"/>
                </a:cubicBezTo>
                <a:cubicBezTo>
                  <a:pt x="9775" y="998"/>
                  <a:pt x="9690" y="933"/>
                  <a:pt x="9608" y="854"/>
                </a:cubicBezTo>
                <a:cubicBezTo>
                  <a:pt x="9421" y="692"/>
                  <a:pt x="9236" y="548"/>
                  <a:pt x="9016" y="419"/>
                </a:cubicBezTo>
                <a:cubicBezTo>
                  <a:pt x="8593" y="130"/>
                  <a:pt x="8222" y="0"/>
                  <a:pt x="7833" y="0"/>
                </a:cubicBezTo>
                <a:cubicBezTo>
                  <a:pt x="7732" y="0"/>
                  <a:pt x="7613" y="16"/>
                  <a:pt x="7530" y="32"/>
                </a:cubicBezTo>
                <a:cubicBezTo>
                  <a:pt x="6989" y="146"/>
                  <a:pt x="6533" y="532"/>
                  <a:pt x="6331" y="1048"/>
                </a:cubicBezTo>
                <a:cubicBezTo>
                  <a:pt x="6127" y="1532"/>
                  <a:pt x="6161" y="2016"/>
                  <a:pt x="6433" y="2370"/>
                </a:cubicBezTo>
                <a:cubicBezTo>
                  <a:pt x="6467" y="2402"/>
                  <a:pt x="6484" y="2467"/>
                  <a:pt x="6501" y="2516"/>
                </a:cubicBezTo>
                <a:cubicBezTo>
                  <a:pt x="6518" y="2548"/>
                  <a:pt x="6535" y="2564"/>
                  <a:pt x="6535" y="2613"/>
                </a:cubicBezTo>
                <a:lnTo>
                  <a:pt x="6535" y="2661"/>
                </a:lnTo>
                <a:lnTo>
                  <a:pt x="6518" y="2677"/>
                </a:lnTo>
                <a:cubicBezTo>
                  <a:pt x="6518" y="2677"/>
                  <a:pt x="6501" y="2677"/>
                  <a:pt x="6501" y="2694"/>
                </a:cubicBezTo>
                <a:cubicBezTo>
                  <a:pt x="6348" y="2710"/>
                  <a:pt x="6197" y="2726"/>
                  <a:pt x="6044" y="2742"/>
                </a:cubicBezTo>
                <a:cubicBezTo>
                  <a:pt x="5724" y="2775"/>
                  <a:pt x="5418" y="2823"/>
                  <a:pt x="5115" y="2872"/>
                </a:cubicBezTo>
                <a:cubicBezTo>
                  <a:pt x="4472" y="2985"/>
                  <a:pt x="4406" y="3082"/>
                  <a:pt x="4389" y="3693"/>
                </a:cubicBezTo>
                <a:lnTo>
                  <a:pt x="4389" y="5402"/>
                </a:lnTo>
                <a:cubicBezTo>
                  <a:pt x="4389" y="5580"/>
                  <a:pt x="4372" y="5756"/>
                  <a:pt x="4202" y="5901"/>
                </a:cubicBezTo>
                <a:cubicBezTo>
                  <a:pt x="3392" y="6561"/>
                  <a:pt x="2581" y="7239"/>
                  <a:pt x="1972" y="7739"/>
                </a:cubicBezTo>
                <a:lnTo>
                  <a:pt x="1955" y="7755"/>
                </a:lnTo>
                <a:cubicBezTo>
                  <a:pt x="1482" y="8158"/>
                  <a:pt x="991" y="8561"/>
                  <a:pt x="535" y="8980"/>
                </a:cubicBezTo>
                <a:cubicBezTo>
                  <a:pt x="416" y="9093"/>
                  <a:pt x="266" y="9285"/>
                  <a:pt x="232" y="9463"/>
                </a:cubicBezTo>
                <a:lnTo>
                  <a:pt x="215" y="9544"/>
                </a:lnTo>
                <a:cubicBezTo>
                  <a:pt x="113" y="10317"/>
                  <a:pt x="28" y="11123"/>
                  <a:pt x="28" y="11898"/>
                </a:cubicBezTo>
                <a:cubicBezTo>
                  <a:pt x="-6" y="14122"/>
                  <a:pt x="-6" y="16458"/>
                  <a:pt x="11" y="19005"/>
                </a:cubicBezTo>
                <a:cubicBezTo>
                  <a:pt x="11" y="19408"/>
                  <a:pt x="147" y="19827"/>
                  <a:pt x="247" y="20214"/>
                </a:cubicBezTo>
                <a:cubicBezTo>
                  <a:pt x="467" y="20906"/>
                  <a:pt x="989" y="21325"/>
                  <a:pt x="1785" y="21422"/>
                </a:cubicBezTo>
                <a:cubicBezTo>
                  <a:pt x="2428" y="21519"/>
                  <a:pt x="3069" y="21584"/>
                  <a:pt x="3712" y="21584"/>
                </a:cubicBezTo>
                <a:cubicBezTo>
                  <a:pt x="4860" y="21600"/>
                  <a:pt x="6044" y="21600"/>
                  <a:pt x="7193" y="21600"/>
                </a:cubicBezTo>
                <a:lnTo>
                  <a:pt x="8629" y="21600"/>
                </a:lnTo>
                <a:cubicBezTo>
                  <a:pt x="8865" y="21600"/>
                  <a:pt x="9137" y="21600"/>
                  <a:pt x="9389" y="21584"/>
                </a:cubicBezTo>
                <a:cubicBezTo>
                  <a:pt x="9760" y="21568"/>
                  <a:pt x="10132" y="21551"/>
                  <a:pt x="10522" y="21519"/>
                </a:cubicBezTo>
                <a:cubicBezTo>
                  <a:pt x="11182" y="21487"/>
                  <a:pt x="11874" y="21438"/>
                  <a:pt x="12551" y="21422"/>
                </a:cubicBezTo>
                <a:cubicBezTo>
                  <a:pt x="13211" y="21406"/>
                  <a:pt x="13886" y="21406"/>
                  <a:pt x="14529" y="21406"/>
                </a:cubicBezTo>
                <a:lnTo>
                  <a:pt x="16607" y="21406"/>
                </a:lnTo>
                <a:cubicBezTo>
                  <a:pt x="17417" y="21390"/>
                  <a:pt x="18245" y="21390"/>
                  <a:pt x="19058" y="21325"/>
                </a:cubicBezTo>
                <a:cubicBezTo>
                  <a:pt x="20223" y="21228"/>
                  <a:pt x="20747" y="20825"/>
                  <a:pt x="20985" y="19779"/>
                </a:cubicBezTo>
                <a:cubicBezTo>
                  <a:pt x="21121" y="19214"/>
                  <a:pt x="21206" y="18635"/>
                  <a:pt x="21220" y="18038"/>
                </a:cubicBezTo>
                <a:cubicBezTo>
                  <a:pt x="21271" y="16895"/>
                  <a:pt x="21288" y="15749"/>
                  <a:pt x="21305" y="14638"/>
                </a:cubicBezTo>
                <a:cubicBezTo>
                  <a:pt x="21305" y="14365"/>
                  <a:pt x="21322" y="14090"/>
                  <a:pt x="21322" y="13833"/>
                </a:cubicBezTo>
                <a:cubicBezTo>
                  <a:pt x="21322" y="13495"/>
                  <a:pt x="21322" y="13157"/>
                  <a:pt x="21339" y="12817"/>
                </a:cubicBezTo>
                <a:cubicBezTo>
                  <a:pt x="21339" y="12430"/>
                  <a:pt x="21339" y="12027"/>
                  <a:pt x="21356" y="11625"/>
                </a:cubicBezTo>
                <a:cubicBezTo>
                  <a:pt x="21373" y="11335"/>
                  <a:pt x="21390" y="11011"/>
                  <a:pt x="21390" y="10722"/>
                </a:cubicBezTo>
                <a:cubicBezTo>
                  <a:pt x="21407" y="10416"/>
                  <a:pt x="21424" y="10093"/>
                  <a:pt x="21424" y="9771"/>
                </a:cubicBezTo>
                <a:cubicBezTo>
                  <a:pt x="21594" y="9095"/>
                  <a:pt x="21339" y="8563"/>
                  <a:pt x="20783" y="8225"/>
                </a:cubicBezTo>
                <a:close/>
                <a:moveTo>
                  <a:pt x="16976" y="11167"/>
                </a:moveTo>
                <a:cubicBezTo>
                  <a:pt x="17146" y="10475"/>
                  <a:pt x="17146" y="9765"/>
                  <a:pt x="17129" y="9089"/>
                </a:cubicBezTo>
                <a:lnTo>
                  <a:pt x="17129" y="8719"/>
                </a:lnTo>
                <a:cubicBezTo>
                  <a:pt x="17129" y="8364"/>
                  <a:pt x="17095" y="8026"/>
                  <a:pt x="17078" y="7686"/>
                </a:cubicBezTo>
                <a:cubicBezTo>
                  <a:pt x="17061" y="7508"/>
                  <a:pt x="17044" y="7332"/>
                  <a:pt x="17044" y="7138"/>
                </a:cubicBezTo>
                <a:lnTo>
                  <a:pt x="17044" y="6670"/>
                </a:lnTo>
                <a:lnTo>
                  <a:pt x="17061" y="6654"/>
                </a:lnTo>
                <a:lnTo>
                  <a:pt x="17129" y="6654"/>
                </a:lnTo>
                <a:cubicBezTo>
                  <a:pt x="17534" y="6832"/>
                  <a:pt x="19141" y="8233"/>
                  <a:pt x="20053" y="9184"/>
                </a:cubicBezTo>
                <a:cubicBezTo>
                  <a:pt x="20070" y="9200"/>
                  <a:pt x="20070" y="9216"/>
                  <a:pt x="20070" y="9216"/>
                </a:cubicBezTo>
                <a:lnTo>
                  <a:pt x="20070" y="9233"/>
                </a:lnTo>
                <a:cubicBezTo>
                  <a:pt x="20070" y="9233"/>
                  <a:pt x="20070" y="9249"/>
                  <a:pt x="20053" y="9249"/>
                </a:cubicBezTo>
                <a:lnTo>
                  <a:pt x="17163" y="11360"/>
                </a:lnTo>
                <a:cubicBezTo>
                  <a:pt x="17151" y="11370"/>
                  <a:pt x="17140" y="11376"/>
                  <a:pt x="17129" y="11376"/>
                </a:cubicBezTo>
                <a:cubicBezTo>
                  <a:pt x="17118" y="11376"/>
                  <a:pt x="17106" y="11370"/>
                  <a:pt x="17095" y="11360"/>
                </a:cubicBezTo>
                <a:lnTo>
                  <a:pt x="17078" y="11343"/>
                </a:lnTo>
                <a:cubicBezTo>
                  <a:pt x="17061" y="11311"/>
                  <a:pt x="17044" y="11295"/>
                  <a:pt x="17044" y="11279"/>
                </a:cubicBezTo>
                <a:cubicBezTo>
                  <a:pt x="16976" y="11214"/>
                  <a:pt x="16976" y="11181"/>
                  <a:pt x="16976" y="11165"/>
                </a:cubicBezTo>
                <a:lnTo>
                  <a:pt x="16976" y="11165"/>
                </a:lnTo>
                <a:close/>
                <a:moveTo>
                  <a:pt x="11855" y="2449"/>
                </a:moveTo>
                <a:cubicBezTo>
                  <a:pt x="12396" y="1836"/>
                  <a:pt x="13054" y="1289"/>
                  <a:pt x="14120" y="1289"/>
                </a:cubicBezTo>
                <a:lnTo>
                  <a:pt x="14187" y="1289"/>
                </a:lnTo>
                <a:lnTo>
                  <a:pt x="14204" y="1305"/>
                </a:lnTo>
                <a:cubicBezTo>
                  <a:pt x="14204" y="1322"/>
                  <a:pt x="14221" y="1322"/>
                  <a:pt x="14221" y="1338"/>
                </a:cubicBezTo>
                <a:lnTo>
                  <a:pt x="14221" y="1370"/>
                </a:lnTo>
                <a:cubicBezTo>
                  <a:pt x="14052" y="1773"/>
                  <a:pt x="13765" y="2127"/>
                  <a:pt x="13411" y="2386"/>
                </a:cubicBezTo>
                <a:cubicBezTo>
                  <a:pt x="13241" y="2532"/>
                  <a:pt x="13005" y="2597"/>
                  <a:pt x="12768" y="2580"/>
                </a:cubicBezTo>
                <a:cubicBezTo>
                  <a:pt x="12649" y="2580"/>
                  <a:pt x="12532" y="2564"/>
                  <a:pt x="12396" y="2548"/>
                </a:cubicBezTo>
                <a:cubicBezTo>
                  <a:pt x="12227" y="2516"/>
                  <a:pt x="12076" y="2516"/>
                  <a:pt x="11906" y="2516"/>
                </a:cubicBezTo>
                <a:lnTo>
                  <a:pt x="11872" y="2516"/>
                </a:lnTo>
                <a:cubicBezTo>
                  <a:pt x="11855" y="2516"/>
                  <a:pt x="11855" y="2499"/>
                  <a:pt x="11855" y="2499"/>
                </a:cubicBezTo>
                <a:lnTo>
                  <a:pt x="11855" y="2451"/>
                </a:lnTo>
                <a:lnTo>
                  <a:pt x="11855" y="2451"/>
                </a:lnTo>
                <a:close/>
                <a:moveTo>
                  <a:pt x="11450" y="3530"/>
                </a:moveTo>
                <a:cubicBezTo>
                  <a:pt x="11906" y="3368"/>
                  <a:pt x="14306" y="3432"/>
                  <a:pt x="15709" y="3659"/>
                </a:cubicBezTo>
                <a:cubicBezTo>
                  <a:pt x="15720" y="3659"/>
                  <a:pt x="15732" y="3664"/>
                  <a:pt x="15743" y="3675"/>
                </a:cubicBezTo>
                <a:cubicBezTo>
                  <a:pt x="15754" y="3686"/>
                  <a:pt x="15760" y="3697"/>
                  <a:pt x="15760" y="3708"/>
                </a:cubicBezTo>
                <a:lnTo>
                  <a:pt x="15760" y="4416"/>
                </a:lnTo>
                <a:cubicBezTo>
                  <a:pt x="15760" y="4513"/>
                  <a:pt x="15743" y="4578"/>
                  <a:pt x="15743" y="4673"/>
                </a:cubicBezTo>
                <a:cubicBezTo>
                  <a:pt x="15743" y="4705"/>
                  <a:pt x="15743" y="4770"/>
                  <a:pt x="15726" y="4819"/>
                </a:cubicBezTo>
                <a:cubicBezTo>
                  <a:pt x="15726" y="4835"/>
                  <a:pt x="15726" y="4851"/>
                  <a:pt x="15709" y="4851"/>
                </a:cubicBezTo>
                <a:cubicBezTo>
                  <a:pt x="15698" y="4862"/>
                  <a:pt x="15686" y="4867"/>
                  <a:pt x="15675" y="4867"/>
                </a:cubicBezTo>
                <a:lnTo>
                  <a:pt x="11569" y="4867"/>
                </a:lnTo>
                <a:cubicBezTo>
                  <a:pt x="11552" y="4867"/>
                  <a:pt x="11535" y="4867"/>
                  <a:pt x="11535" y="4851"/>
                </a:cubicBezTo>
                <a:cubicBezTo>
                  <a:pt x="11518" y="4851"/>
                  <a:pt x="11518" y="4835"/>
                  <a:pt x="11518" y="4819"/>
                </a:cubicBezTo>
                <a:lnTo>
                  <a:pt x="11399" y="3594"/>
                </a:lnTo>
                <a:lnTo>
                  <a:pt x="11399" y="3562"/>
                </a:lnTo>
                <a:cubicBezTo>
                  <a:pt x="11433" y="3546"/>
                  <a:pt x="11433" y="3530"/>
                  <a:pt x="11450" y="3530"/>
                </a:cubicBezTo>
                <a:lnTo>
                  <a:pt x="11450" y="3530"/>
                </a:lnTo>
                <a:close/>
                <a:moveTo>
                  <a:pt x="11518" y="6059"/>
                </a:moveTo>
                <a:cubicBezTo>
                  <a:pt x="11518" y="6048"/>
                  <a:pt x="11523" y="6038"/>
                  <a:pt x="11535" y="6027"/>
                </a:cubicBezTo>
                <a:cubicBezTo>
                  <a:pt x="11535" y="6011"/>
                  <a:pt x="11552" y="6011"/>
                  <a:pt x="11569" y="6011"/>
                </a:cubicBezTo>
                <a:cubicBezTo>
                  <a:pt x="11889" y="5897"/>
                  <a:pt x="14932" y="5849"/>
                  <a:pt x="15692" y="5962"/>
                </a:cubicBezTo>
                <a:cubicBezTo>
                  <a:pt x="15703" y="5962"/>
                  <a:pt x="15715" y="5968"/>
                  <a:pt x="15726" y="5978"/>
                </a:cubicBezTo>
                <a:cubicBezTo>
                  <a:pt x="15743" y="5978"/>
                  <a:pt x="15743" y="5994"/>
                  <a:pt x="15743" y="6011"/>
                </a:cubicBezTo>
                <a:cubicBezTo>
                  <a:pt x="15879" y="7557"/>
                  <a:pt x="15913" y="9137"/>
                  <a:pt x="15862" y="10684"/>
                </a:cubicBezTo>
                <a:cubicBezTo>
                  <a:pt x="15862" y="10694"/>
                  <a:pt x="15856" y="10705"/>
                  <a:pt x="15845" y="10716"/>
                </a:cubicBezTo>
                <a:cubicBezTo>
                  <a:pt x="15845" y="10732"/>
                  <a:pt x="15828" y="10732"/>
                  <a:pt x="15828" y="10732"/>
                </a:cubicBezTo>
                <a:cubicBezTo>
                  <a:pt x="15457" y="10862"/>
                  <a:pt x="13311" y="10989"/>
                  <a:pt x="12076" y="10989"/>
                </a:cubicBezTo>
                <a:cubicBezTo>
                  <a:pt x="11840" y="10989"/>
                  <a:pt x="11603" y="10989"/>
                  <a:pt x="11367" y="10957"/>
                </a:cubicBezTo>
                <a:cubicBezTo>
                  <a:pt x="11350" y="10957"/>
                  <a:pt x="11333" y="10957"/>
                  <a:pt x="11333" y="10941"/>
                </a:cubicBezTo>
                <a:cubicBezTo>
                  <a:pt x="11322" y="10930"/>
                  <a:pt x="11316" y="10919"/>
                  <a:pt x="11316" y="10908"/>
                </a:cubicBezTo>
                <a:lnTo>
                  <a:pt x="11520" y="6057"/>
                </a:lnTo>
                <a:close/>
                <a:moveTo>
                  <a:pt x="7411" y="1338"/>
                </a:moveTo>
                <a:cubicBezTo>
                  <a:pt x="7530" y="1065"/>
                  <a:pt x="7698" y="984"/>
                  <a:pt x="8003" y="1032"/>
                </a:cubicBezTo>
                <a:cubicBezTo>
                  <a:pt x="8139" y="1048"/>
                  <a:pt x="8273" y="1097"/>
                  <a:pt x="8392" y="1162"/>
                </a:cubicBezTo>
                <a:cubicBezTo>
                  <a:pt x="9001" y="1532"/>
                  <a:pt x="9406" y="1951"/>
                  <a:pt x="9693" y="2467"/>
                </a:cubicBezTo>
                <a:lnTo>
                  <a:pt x="9693" y="2532"/>
                </a:lnTo>
                <a:lnTo>
                  <a:pt x="9676" y="2548"/>
                </a:lnTo>
                <a:lnTo>
                  <a:pt x="9659" y="2548"/>
                </a:lnTo>
                <a:cubicBezTo>
                  <a:pt x="9506" y="2564"/>
                  <a:pt x="9372" y="2580"/>
                  <a:pt x="9236" y="2580"/>
                </a:cubicBezTo>
                <a:cubicBezTo>
                  <a:pt x="9016" y="2613"/>
                  <a:pt x="8797" y="2629"/>
                  <a:pt x="8576" y="2629"/>
                </a:cubicBezTo>
                <a:cubicBezTo>
                  <a:pt x="8508" y="2629"/>
                  <a:pt x="8457" y="2629"/>
                  <a:pt x="8390" y="2613"/>
                </a:cubicBezTo>
                <a:cubicBezTo>
                  <a:pt x="7984" y="2580"/>
                  <a:pt x="7613" y="2388"/>
                  <a:pt x="7443" y="2113"/>
                </a:cubicBezTo>
                <a:cubicBezTo>
                  <a:pt x="7375" y="2000"/>
                  <a:pt x="7341" y="1872"/>
                  <a:pt x="7341" y="1742"/>
                </a:cubicBezTo>
                <a:cubicBezTo>
                  <a:pt x="7324" y="1597"/>
                  <a:pt x="7341" y="1453"/>
                  <a:pt x="7409" y="1340"/>
                </a:cubicBezTo>
                <a:lnTo>
                  <a:pt x="7409" y="1340"/>
                </a:lnTo>
                <a:close/>
                <a:moveTo>
                  <a:pt x="5433" y="3659"/>
                </a:moveTo>
                <a:cubicBezTo>
                  <a:pt x="6278" y="3481"/>
                  <a:pt x="9608" y="3370"/>
                  <a:pt x="10401" y="3481"/>
                </a:cubicBezTo>
                <a:cubicBezTo>
                  <a:pt x="10418" y="3481"/>
                  <a:pt x="10435" y="3497"/>
                  <a:pt x="10435" y="3497"/>
                </a:cubicBezTo>
                <a:cubicBezTo>
                  <a:pt x="10435" y="3497"/>
                  <a:pt x="10452" y="3513"/>
                  <a:pt x="10452" y="3530"/>
                </a:cubicBezTo>
                <a:lnTo>
                  <a:pt x="10452" y="4770"/>
                </a:lnTo>
                <a:cubicBezTo>
                  <a:pt x="10452" y="4781"/>
                  <a:pt x="10447" y="4792"/>
                  <a:pt x="10435" y="4802"/>
                </a:cubicBezTo>
                <a:cubicBezTo>
                  <a:pt x="10435" y="4819"/>
                  <a:pt x="10418" y="4819"/>
                  <a:pt x="10401" y="4819"/>
                </a:cubicBezTo>
                <a:cubicBezTo>
                  <a:pt x="10215" y="4867"/>
                  <a:pt x="9117" y="4900"/>
                  <a:pt x="8001" y="4900"/>
                </a:cubicBezTo>
                <a:cubicBezTo>
                  <a:pt x="6885" y="4900"/>
                  <a:pt x="5720" y="4867"/>
                  <a:pt x="5484" y="4819"/>
                </a:cubicBezTo>
                <a:cubicBezTo>
                  <a:pt x="5467" y="4819"/>
                  <a:pt x="5467" y="4802"/>
                  <a:pt x="5450" y="4802"/>
                </a:cubicBezTo>
                <a:cubicBezTo>
                  <a:pt x="5450" y="4802"/>
                  <a:pt x="5433" y="4786"/>
                  <a:pt x="5433" y="4770"/>
                </a:cubicBezTo>
                <a:lnTo>
                  <a:pt x="5382" y="3706"/>
                </a:lnTo>
                <a:cubicBezTo>
                  <a:pt x="5382" y="3689"/>
                  <a:pt x="5382" y="3673"/>
                  <a:pt x="5399" y="3673"/>
                </a:cubicBezTo>
                <a:cubicBezTo>
                  <a:pt x="5399" y="3657"/>
                  <a:pt x="5416" y="3657"/>
                  <a:pt x="5433" y="3657"/>
                </a:cubicBezTo>
                <a:lnTo>
                  <a:pt x="5433" y="3657"/>
                </a:lnTo>
                <a:close/>
                <a:moveTo>
                  <a:pt x="5603" y="6527"/>
                </a:moveTo>
                <a:lnTo>
                  <a:pt x="5603" y="5818"/>
                </a:lnTo>
                <a:cubicBezTo>
                  <a:pt x="5603" y="5802"/>
                  <a:pt x="5603" y="5786"/>
                  <a:pt x="5620" y="5786"/>
                </a:cubicBezTo>
                <a:cubicBezTo>
                  <a:pt x="5637" y="5770"/>
                  <a:pt x="5654" y="5770"/>
                  <a:pt x="5654" y="5770"/>
                </a:cubicBezTo>
                <a:lnTo>
                  <a:pt x="10353" y="5964"/>
                </a:lnTo>
                <a:cubicBezTo>
                  <a:pt x="10370" y="5964"/>
                  <a:pt x="10387" y="5964"/>
                  <a:pt x="10387" y="5980"/>
                </a:cubicBezTo>
                <a:cubicBezTo>
                  <a:pt x="10387" y="5997"/>
                  <a:pt x="10404" y="6013"/>
                  <a:pt x="10404" y="6013"/>
                </a:cubicBezTo>
                <a:lnTo>
                  <a:pt x="10302" y="10945"/>
                </a:lnTo>
                <a:lnTo>
                  <a:pt x="10302" y="10961"/>
                </a:lnTo>
                <a:cubicBezTo>
                  <a:pt x="10302" y="10961"/>
                  <a:pt x="10302" y="10977"/>
                  <a:pt x="10285" y="10977"/>
                </a:cubicBezTo>
                <a:cubicBezTo>
                  <a:pt x="10268" y="10977"/>
                  <a:pt x="10268" y="10993"/>
                  <a:pt x="10251" y="10993"/>
                </a:cubicBezTo>
                <a:lnTo>
                  <a:pt x="10251" y="10993"/>
                </a:lnTo>
                <a:cubicBezTo>
                  <a:pt x="9693" y="10945"/>
                  <a:pt x="9117" y="10945"/>
                  <a:pt x="8561" y="10945"/>
                </a:cubicBezTo>
                <a:cubicBezTo>
                  <a:pt x="7632" y="10945"/>
                  <a:pt x="6651" y="10929"/>
                  <a:pt x="5688" y="10720"/>
                </a:cubicBezTo>
                <a:cubicBezTo>
                  <a:pt x="5677" y="10720"/>
                  <a:pt x="5665" y="10715"/>
                  <a:pt x="5654" y="10704"/>
                </a:cubicBezTo>
                <a:cubicBezTo>
                  <a:pt x="5654" y="10704"/>
                  <a:pt x="5637" y="10688"/>
                  <a:pt x="5637" y="10671"/>
                </a:cubicBezTo>
                <a:cubicBezTo>
                  <a:pt x="5620" y="10607"/>
                  <a:pt x="5603" y="10558"/>
                  <a:pt x="5603" y="10493"/>
                </a:cubicBezTo>
                <a:cubicBezTo>
                  <a:pt x="5569" y="10364"/>
                  <a:pt x="5552" y="10253"/>
                  <a:pt x="5552" y="10123"/>
                </a:cubicBezTo>
                <a:cubicBezTo>
                  <a:pt x="5552" y="9785"/>
                  <a:pt x="5586" y="9447"/>
                  <a:pt x="5586" y="9107"/>
                </a:cubicBezTo>
                <a:cubicBezTo>
                  <a:pt x="5603" y="8769"/>
                  <a:pt x="5620" y="8431"/>
                  <a:pt x="5620" y="8091"/>
                </a:cubicBezTo>
                <a:cubicBezTo>
                  <a:pt x="5603" y="7559"/>
                  <a:pt x="5603" y="7043"/>
                  <a:pt x="5603" y="6529"/>
                </a:cubicBezTo>
                <a:lnTo>
                  <a:pt x="5603" y="6529"/>
                </a:lnTo>
                <a:close/>
                <a:moveTo>
                  <a:pt x="1717" y="9378"/>
                </a:moveTo>
                <a:lnTo>
                  <a:pt x="4370" y="7235"/>
                </a:lnTo>
                <a:cubicBezTo>
                  <a:pt x="4370" y="7235"/>
                  <a:pt x="4387" y="7219"/>
                  <a:pt x="4404" y="7219"/>
                </a:cubicBezTo>
                <a:lnTo>
                  <a:pt x="4438" y="7219"/>
                </a:lnTo>
                <a:cubicBezTo>
                  <a:pt x="4438" y="7219"/>
                  <a:pt x="4455" y="7219"/>
                  <a:pt x="4455" y="7235"/>
                </a:cubicBezTo>
                <a:cubicBezTo>
                  <a:pt x="4455" y="7251"/>
                  <a:pt x="4472" y="7251"/>
                  <a:pt x="4472" y="7267"/>
                </a:cubicBezTo>
                <a:cubicBezTo>
                  <a:pt x="4489" y="7316"/>
                  <a:pt x="4506" y="7365"/>
                  <a:pt x="4506" y="7413"/>
                </a:cubicBezTo>
                <a:cubicBezTo>
                  <a:pt x="4523" y="7478"/>
                  <a:pt x="4540" y="7543"/>
                  <a:pt x="4540" y="7607"/>
                </a:cubicBezTo>
                <a:cubicBezTo>
                  <a:pt x="4523" y="7897"/>
                  <a:pt x="4506" y="8204"/>
                  <a:pt x="4506" y="8494"/>
                </a:cubicBezTo>
                <a:cubicBezTo>
                  <a:pt x="4489" y="8994"/>
                  <a:pt x="4472" y="9510"/>
                  <a:pt x="4455" y="10008"/>
                </a:cubicBezTo>
                <a:cubicBezTo>
                  <a:pt x="4438" y="10297"/>
                  <a:pt x="4489" y="10572"/>
                  <a:pt x="4557" y="10846"/>
                </a:cubicBezTo>
                <a:cubicBezTo>
                  <a:pt x="4591" y="11040"/>
                  <a:pt x="4710" y="11200"/>
                  <a:pt x="4843" y="11345"/>
                </a:cubicBezTo>
                <a:cubicBezTo>
                  <a:pt x="4977" y="11491"/>
                  <a:pt x="5164" y="11586"/>
                  <a:pt x="5367" y="11635"/>
                </a:cubicBezTo>
                <a:cubicBezTo>
                  <a:pt x="5739" y="11748"/>
                  <a:pt x="6161" y="11829"/>
                  <a:pt x="6550" y="11859"/>
                </a:cubicBezTo>
                <a:cubicBezTo>
                  <a:pt x="7428" y="11908"/>
                  <a:pt x="8307" y="11940"/>
                  <a:pt x="9185" y="11957"/>
                </a:cubicBezTo>
                <a:lnTo>
                  <a:pt x="9455" y="11957"/>
                </a:lnTo>
                <a:lnTo>
                  <a:pt x="10147" y="11973"/>
                </a:lnTo>
                <a:cubicBezTo>
                  <a:pt x="11110" y="12005"/>
                  <a:pt x="12108" y="12021"/>
                  <a:pt x="13071" y="12005"/>
                </a:cubicBezTo>
                <a:cubicBezTo>
                  <a:pt x="13629" y="12005"/>
                  <a:pt x="14187" y="11973"/>
                  <a:pt x="14726" y="11924"/>
                </a:cubicBezTo>
                <a:cubicBezTo>
                  <a:pt x="14996" y="11908"/>
                  <a:pt x="15285" y="11892"/>
                  <a:pt x="15554" y="11876"/>
                </a:cubicBezTo>
                <a:cubicBezTo>
                  <a:pt x="15673" y="11859"/>
                  <a:pt x="15790" y="11876"/>
                  <a:pt x="15959" y="11876"/>
                </a:cubicBezTo>
                <a:lnTo>
                  <a:pt x="16229" y="11876"/>
                </a:lnTo>
                <a:cubicBezTo>
                  <a:pt x="16240" y="11876"/>
                  <a:pt x="16252" y="11881"/>
                  <a:pt x="16263" y="11892"/>
                </a:cubicBezTo>
                <a:cubicBezTo>
                  <a:pt x="16280" y="11892"/>
                  <a:pt x="16280" y="11908"/>
                  <a:pt x="16280" y="11924"/>
                </a:cubicBezTo>
                <a:lnTo>
                  <a:pt x="16280" y="11957"/>
                </a:lnTo>
                <a:cubicBezTo>
                  <a:pt x="16280" y="11967"/>
                  <a:pt x="16274" y="11978"/>
                  <a:pt x="16263" y="11989"/>
                </a:cubicBezTo>
                <a:cubicBezTo>
                  <a:pt x="14455" y="13391"/>
                  <a:pt x="12528" y="14664"/>
                  <a:pt x="10518" y="15792"/>
                </a:cubicBezTo>
                <a:lnTo>
                  <a:pt x="10467" y="15792"/>
                </a:lnTo>
                <a:cubicBezTo>
                  <a:pt x="8625" y="14970"/>
                  <a:pt x="2424" y="10441"/>
                  <a:pt x="1747" y="9443"/>
                </a:cubicBezTo>
                <a:cubicBezTo>
                  <a:pt x="1747" y="9427"/>
                  <a:pt x="1730" y="9427"/>
                  <a:pt x="1730" y="9411"/>
                </a:cubicBezTo>
                <a:cubicBezTo>
                  <a:pt x="1696" y="9394"/>
                  <a:pt x="1696" y="9378"/>
                  <a:pt x="1713" y="9378"/>
                </a:cubicBezTo>
                <a:lnTo>
                  <a:pt x="1713" y="9378"/>
                </a:lnTo>
                <a:close/>
                <a:moveTo>
                  <a:pt x="1414" y="18870"/>
                </a:moveTo>
                <a:cubicBezTo>
                  <a:pt x="1402" y="18870"/>
                  <a:pt x="1402" y="18870"/>
                  <a:pt x="1414" y="18870"/>
                </a:cubicBezTo>
                <a:cubicBezTo>
                  <a:pt x="1380" y="18870"/>
                  <a:pt x="1380" y="18854"/>
                  <a:pt x="1380" y="18854"/>
                </a:cubicBezTo>
                <a:cubicBezTo>
                  <a:pt x="1380" y="18854"/>
                  <a:pt x="1363" y="18838"/>
                  <a:pt x="1363" y="18821"/>
                </a:cubicBezTo>
                <a:cubicBezTo>
                  <a:pt x="1363" y="18789"/>
                  <a:pt x="1346" y="18757"/>
                  <a:pt x="1346" y="18724"/>
                </a:cubicBezTo>
                <a:cubicBezTo>
                  <a:pt x="1329" y="18659"/>
                  <a:pt x="1312" y="18578"/>
                  <a:pt x="1312" y="18514"/>
                </a:cubicBezTo>
                <a:lnTo>
                  <a:pt x="1312" y="17403"/>
                </a:lnTo>
                <a:cubicBezTo>
                  <a:pt x="1312" y="16838"/>
                  <a:pt x="1312" y="16259"/>
                  <a:pt x="1295" y="15662"/>
                </a:cubicBezTo>
                <a:cubicBezTo>
                  <a:pt x="1278" y="14695"/>
                  <a:pt x="1261" y="13697"/>
                  <a:pt x="1261" y="12730"/>
                </a:cubicBezTo>
                <a:cubicBezTo>
                  <a:pt x="1244" y="12165"/>
                  <a:pt x="1227" y="11586"/>
                  <a:pt x="1227" y="11022"/>
                </a:cubicBezTo>
                <a:cubicBezTo>
                  <a:pt x="1227" y="10924"/>
                  <a:pt x="1227" y="10827"/>
                  <a:pt x="1244" y="10732"/>
                </a:cubicBezTo>
                <a:cubicBezTo>
                  <a:pt x="1244" y="10700"/>
                  <a:pt x="1244" y="10635"/>
                  <a:pt x="1261" y="10603"/>
                </a:cubicBezTo>
                <a:cubicBezTo>
                  <a:pt x="1261" y="10592"/>
                  <a:pt x="1267" y="10581"/>
                  <a:pt x="1278" y="10570"/>
                </a:cubicBezTo>
                <a:lnTo>
                  <a:pt x="1295" y="10554"/>
                </a:lnTo>
                <a:lnTo>
                  <a:pt x="1329" y="10554"/>
                </a:lnTo>
                <a:cubicBezTo>
                  <a:pt x="1340" y="10554"/>
                  <a:pt x="1352" y="10560"/>
                  <a:pt x="1363" y="10570"/>
                </a:cubicBezTo>
                <a:lnTo>
                  <a:pt x="5520" y="13841"/>
                </a:lnTo>
                <a:cubicBezTo>
                  <a:pt x="5532" y="13852"/>
                  <a:pt x="5537" y="13862"/>
                  <a:pt x="5537" y="13873"/>
                </a:cubicBezTo>
                <a:cubicBezTo>
                  <a:pt x="5537" y="13889"/>
                  <a:pt x="5537" y="13906"/>
                  <a:pt x="5520" y="13906"/>
                </a:cubicBezTo>
                <a:lnTo>
                  <a:pt x="1465" y="18838"/>
                </a:lnTo>
                <a:lnTo>
                  <a:pt x="1414" y="18870"/>
                </a:lnTo>
                <a:cubicBezTo>
                  <a:pt x="1431" y="18854"/>
                  <a:pt x="1414" y="18870"/>
                  <a:pt x="1414" y="18870"/>
                </a:cubicBezTo>
                <a:lnTo>
                  <a:pt x="1414" y="18870"/>
                </a:lnTo>
                <a:close/>
                <a:moveTo>
                  <a:pt x="19665" y="20289"/>
                </a:moveTo>
                <a:cubicBezTo>
                  <a:pt x="19665" y="20305"/>
                  <a:pt x="19648" y="20305"/>
                  <a:pt x="19665" y="20289"/>
                </a:cubicBezTo>
                <a:cubicBezTo>
                  <a:pt x="19631" y="20305"/>
                  <a:pt x="19631" y="20321"/>
                  <a:pt x="19631" y="20321"/>
                </a:cubicBezTo>
                <a:cubicBezTo>
                  <a:pt x="19529" y="20337"/>
                  <a:pt x="19461" y="20353"/>
                  <a:pt x="19378" y="20353"/>
                </a:cubicBezTo>
                <a:cubicBezTo>
                  <a:pt x="19243" y="20386"/>
                  <a:pt x="19092" y="20386"/>
                  <a:pt x="18956" y="20386"/>
                </a:cubicBezTo>
                <a:lnTo>
                  <a:pt x="17131" y="20386"/>
                </a:lnTo>
                <a:cubicBezTo>
                  <a:pt x="16083" y="20386"/>
                  <a:pt x="15002" y="20386"/>
                  <a:pt x="13920" y="20402"/>
                </a:cubicBezTo>
                <a:cubicBezTo>
                  <a:pt x="13075" y="20418"/>
                  <a:pt x="12214" y="20450"/>
                  <a:pt x="11386" y="20499"/>
                </a:cubicBezTo>
                <a:cubicBezTo>
                  <a:pt x="11015" y="20515"/>
                  <a:pt x="10626" y="20531"/>
                  <a:pt x="10253" y="20548"/>
                </a:cubicBezTo>
                <a:lnTo>
                  <a:pt x="10151" y="20548"/>
                </a:lnTo>
                <a:cubicBezTo>
                  <a:pt x="9678" y="20564"/>
                  <a:pt x="9204" y="20564"/>
                  <a:pt x="8731" y="20580"/>
                </a:cubicBezTo>
                <a:cubicBezTo>
                  <a:pt x="7717" y="20612"/>
                  <a:pt x="6654" y="20629"/>
                  <a:pt x="5622" y="20629"/>
                </a:cubicBezTo>
                <a:lnTo>
                  <a:pt x="5353" y="20629"/>
                </a:lnTo>
                <a:cubicBezTo>
                  <a:pt x="4576" y="20629"/>
                  <a:pt x="3797" y="20564"/>
                  <a:pt x="3037" y="20515"/>
                </a:cubicBezTo>
                <a:cubicBezTo>
                  <a:pt x="2834" y="20499"/>
                  <a:pt x="2632" y="20483"/>
                  <a:pt x="2411" y="20483"/>
                </a:cubicBezTo>
                <a:cubicBezTo>
                  <a:pt x="2258" y="20467"/>
                  <a:pt x="2108" y="20434"/>
                  <a:pt x="1955" y="20386"/>
                </a:cubicBezTo>
                <a:cubicBezTo>
                  <a:pt x="1887" y="20353"/>
                  <a:pt x="1802" y="20353"/>
                  <a:pt x="1719" y="20321"/>
                </a:cubicBezTo>
                <a:cubicBezTo>
                  <a:pt x="1719" y="20321"/>
                  <a:pt x="1702" y="20321"/>
                  <a:pt x="1702" y="20305"/>
                </a:cubicBezTo>
                <a:lnTo>
                  <a:pt x="1685" y="20289"/>
                </a:lnTo>
                <a:lnTo>
                  <a:pt x="1685" y="20256"/>
                </a:lnTo>
                <a:cubicBezTo>
                  <a:pt x="1938" y="19708"/>
                  <a:pt x="5792" y="15181"/>
                  <a:pt x="6484" y="14632"/>
                </a:cubicBezTo>
                <a:cubicBezTo>
                  <a:pt x="6501" y="14632"/>
                  <a:pt x="6501" y="14616"/>
                  <a:pt x="6518" y="14616"/>
                </a:cubicBezTo>
                <a:cubicBezTo>
                  <a:pt x="6535" y="14616"/>
                  <a:pt x="6535" y="14616"/>
                  <a:pt x="6552" y="14632"/>
                </a:cubicBezTo>
                <a:cubicBezTo>
                  <a:pt x="6637" y="14681"/>
                  <a:pt x="6721" y="14745"/>
                  <a:pt x="6787" y="14794"/>
                </a:cubicBezTo>
                <a:cubicBezTo>
                  <a:pt x="6957" y="14923"/>
                  <a:pt x="7159" y="15051"/>
                  <a:pt x="7362" y="15181"/>
                </a:cubicBezTo>
                <a:cubicBezTo>
                  <a:pt x="7836" y="15486"/>
                  <a:pt x="8326" y="15794"/>
                  <a:pt x="8799" y="16099"/>
                </a:cubicBezTo>
                <a:cubicBezTo>
                  <a:pt x="9221" y="16373"/>
                  <a:pt x="9661" y="16648"/>
                  <a:pt x="10066" y="16905"/>
                </a:cubicBezTo>
                <a:cubicBezTo>
                  <a:pt x="10387" y="17115"/>
                  <a:pt x="10675" y="17002"/>
                  <a:pt x="10928" y="16840"/>
                </a:cubicBezTo>
                <a:cubicBezTo>
                  <a:pt x="11670" y="16373"/>
                  <a:pt x="12432" y="15905"/>
                  <a:pt x="13175" y="15438"/>
                </a:cubicBezTo>
                <a:lnTo>
                  <a:pt x="14308" y="14745"/>
                </a:lnTo>
                <a:cubicBezTo>
                  <a:pt x="14410" y="14681"/>
                  <a:pt x="14495" y="14632"/>
                  <a:pt x="14612" y="14567"/>
                </a:cubicBezTo>
                <a:lnTo>
                  <a:pt x="14765" y="14470"/>
                </a:lnTo>
                <a:cubicBezTo>
                  <a:pt x="14776" y="14459"/>
                  <a:pt x="14787" y="14454"/>
                  <a:pt x="14799" y="14454"/>
                </a:cubicBezTo>
                <a:cubicBezTo>
                  <a:pt x="14816" y="14454"/>
                  <a:pt x="14833" y="14470"/>
                  <a:pt x="14833" y="14470"/>
                </a:cubicBezTo>
                <a:lnTo>
                  <a:pt x="19631" y="20240"/>
                </a:lnTo>
                <a:cubicBezTo>
                  <a:pt x="19631" y="20240"/>
                  <a:pt x="19648" y="20256"/>
                  <a:pt x="19648" y="20272"/>
                </a:cubicBezTo>
                <a:cubicBezTo>
                  <a:pt x="19665" y="20272"/>
                  <a:pt x="19665" y="20289"/>
                  <a:pt x="19665" y="20289"/>
                </a:cubicBezTo>
                <a:lnTo>
                  <a:pt x="19665" y="20289"/>
                </a:lnTo>
                <a:close/>
                <a:moveTo>
                  <a:pt x="20425" y="11281"/>
                </a:moveTo>
                <a:cubicBezTo>
                  <a:pt x="20391" y="11459"/>
                  <a:pt x="20391" y="11635"/>
                  <a:pt x="20391" y="11829"/>
                </a:cubicBezTo>
                <a:cubicBezTo>
                  <a:pt x="20425" y="12232"/>
                  <a:pt x="20408" y="12651"/>
                  <a:pt x="20391" y="13037"/>
                </a:cubicBezTo>
                <a:lnTo>
                  <a:pt x="20391" y="13262"/>
                </a:lnTo>
                <a:cubicBezTo>
                  <a:pt x="20374" y="13487"/>
                  <a:pt x="20357" y="13729"/>
                  <a:pt x="20357" y="13954"/>
                </a:cubicBezTo>
                <a:cubicBezTo>
                  <a:pt x="20340" y="14179"/>
                  <a:pt x="20323" y="14405"/>
                  <a:pt x="20323" y="14646"/>
                </a:cubicBezTo>
                <a:cubicBezTo>
                  <a:pt x="20306" y="14887"/>
                  <a:pt x="20306" y="15146"/>
                  <a:pt x="20306" y="15371"/>
                </a:cubicBezTo>
                <a:lnTo>
                  <a:pt x="20306" y="16016"/>
                </a:lnTo>
                <a:cubicBezTo>
                  <a:pt x="20306" y="16241"/>
                  <a:pt x="20289" y="16484"/>
                  <a:pt x="20272" y="16708"/>
                </a:cubicBezTo>
                <a:cubicBezTo>
                  <a:pt x="20255" y="16949"/>
                  <a:pt x="20238" y="17208"/>
                  <a:pt x="20238" y="17449"/>
                </a:cubicBezTo>
                <a:lnTo>
                  <a:pt x="20238" y="18819"/>
                </a:lnTo>
                <a:cubicBezTo>
                  <a:pt x="20238" y="18830"/>
                  <a:pt x="20232" y="18841"/>
                  <a:pt x="20221" y="18852"/>
                </a:cubicBezTo>
                <a:cubicBezTo>
                  <a:pt x="20221" y="18868"/>
                  <a:pt x="20204" y="18868"/>
                  <a:pt x="20187" y="18868"/>
                </a:cubicBezTo>
                <a:lnTo>
                  <a:pt x="20068" y="18900"/>
                </a:lnTo>
                <a:lnTo>
                  <a:pt x="20034" y="18900"/>
                </a:lnTo>
                <a:cubicBezTo>
                  <a:pt x="20034" y="18900"/>
                  <a:pt x="20017" y="18900"/>
                  <a:pt x="20017" y="18884"/>
                </a:cubicBezTo>
                <a:cubicBezTo>
                  <a:pt x="19088" y="17965"/>
                  <a:pt x="18260" y="16949"/>
                  <a:pt x="17432" y="15968"/>
                </a:cubicBezTo>
                <a:cubicBezTo>
                  <a:pt x="16857" y="15276"/>
                  <a:pt x="16284" y="14565"/>
                  <a:pt x="15658" y="13889"/>
                </a:cubicBezTo>
                <a:lnTo>
                  <a:pt x="15641" y="13873"/>
                </a:lnTo>
                <a:lnTo>
                  <a:pt x="15641" y="13857"/>
                </a:lnTo>
                <a:cubicBezTo>
                  <a:pt x="15641" y="13841"/>
                  <a:pt x="15658" y="13825"/>
                  <a:pt x="15658" y="13825"/>
                </a:cubicBezTo>
                <a:lnTo>
                  <a:pt x="20306" y="10425"/>
                </a:lnTo>
                <a:cubicBezTo>
                  <a:pt x="20306" y="10425"/>
                  <a:pt x="20323" y="10425"/>
                  <a:pt x="20323" y="10408"/>
                </a:cubicBezTo>
                <a:lnTo>
                  <a:pt x="20357" y="10408"/>
                </a:lnTo>
                <a:cubicBezTo>
                  <a:pt x="20374" y="10408"/>
                  <a:pt x="20374" y="10425"/>
                  <a:pt x="20374" y="10425"/>
                </a:cubicBezTo>
                <a:lnTo>
                  <a:pt x="20391" y="10441"/>
                </a:lnTo>
                <a:cubicBezTo>
                  <a:pt x="20476" y="10714"/>
                  <a:pt x="20476" y="10989"/>
                  <a:pt x="20425" y="11279"/>
                </a:cubicBezTo>
                <a:lnTo>
                  <a:pt x="20425" y="112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6" name="Google Shape;2396;p41"/>
          <p:cNvSpPr/>
          <p:nvPr/>
        </p:nvSpPr>
        <p:spPr>
          <a:xfrm>
            <a:off x="2855523" y="3459087"/>
            <a:ext cx="255606" cy="253251"/>
          </a:xfrm>
          <a:custGeom>
            <a:rect b="b" l="l" r="r" t="t"/>
            <a:pathLst>
              <a:path extrusionOk="0" h="21394" w="21561">
                <a:moveTo>
                  <a:pt x="11" y="14813"/>
                </a:moveTo>
                <a:cubicBezTo>
                  <a:pt x="11" y="13583"/>
                  <a:pt x="-23" y="12334"/>
                  <a:pt x="28" y="11105"/>
                </a:cubicBezTo>
                <a:cubicBezTo>
                  <a:pt x="46" y="10302"/>
                  <a:pt x="200" y="9500"/>
                  <a:pt x="200" y="8695"/>
                </a:cubicBezTo>
                <a:cubicBezTo>
                  <a:pt x="200" y="8234"/>
                  <a:pt x="405" y="7927"/>
                  <a:pt x="729" y="7635"/>
                </a:cubicBezTo>
                <a:cubicBezTo>
                  <a:pt x="2317" y="6251"/>
                  <a:pt x="3902" y="4850"/>
                  <a:pt x="5489" y="3466"/>
                </a:cubicBezTo>
                <a:cubicBezTo>
                  <a:pt x="6291" y="2766"/>
                  <a:pt x="7077" y="2064"/>
                  <a:pt x="7930" y="1414"/>
                </a:cubicBezTo>
                <a:cubicBezTo>
                  <a:pt x="8442" y="1022"/>
                  <a:pt x="9005" y="698"/>
                  <a:pt x="9584" y="389"/>
                </a:cubicBezTo>
                <a:cubicBezTo>
                  <a:pt x="10591" y="-193"/>
                  <a:pt x="11563" y="-90"/>
                  <a:pt x="12536" y="492"/>
                </a:cubicBezTo>
                <a:cubicBezTo>
                  <a:pt x="13680" y="1159"/>
                  <a:pt x="14805" y="1910"/>
                  <a:pt x="15846" y="2747"/>
                </a:cubicBezTo>
                <a:cubicBezTo>
                  <a:pt x="16956" y="3635"/>
                  <a:pt x="18012" y="4592"/>
                  <a:pt x="19087" y="5532"/>
                </a:cubicBezTo>
                <a:cubicBezTo>
                  <a:pt x="19668" y="6028"/>
                  <a:pt x="20180" y="6592"/>
                  <a:pt x="20793" y="7053"/>
                </a:cubicBezTo>
                <a:cubicBezTo>
                  <a:pt x="21391" y="7515"/>
                  <a:pt x="21577" y="8114"/>
                  <a:pt x="21560" y="8813"/>
                </a:cubicBezTo>
                <a:cubicBezTo>
                  <a:pt x="21526" y="10043"/>
                  <a:pt x="21491" y="11292"/>
                  <a:pt x="21457" y="12521"/>
                </a:cubicBezTo>
                <a:cubicBezTo>
                  <a:pt x="21423" y="14195"/>
                  <a:pt x="21423" y="15871"/>
                  <a:pt x="21354" y="17562"/>
                </a:cubicBezTo>
                <a:cubicBezTo>
                  <a:pt x="21320" y="18212"/>
                  <a:pt x="21251" y="18843"/>
                  <a:pt x="21116" y="19459"/>
                </a:cubicBezTo>
                <a:cubicBezTo>
                  <a:pt x="20879" y="20484"/>
                  <a:pt x="20418" y="20980"/>
                  <a:pt x="19205" y="21098"/>
                </a:cubicBezTo>
                <a:cubicBezTo>
                  <a:pt x="18130" y="21201"/>
                  <a:pt x="17074" y="21184"/>
                  <a:pt x="15981" y="21201"/>
                </a:cubicBezTo>
                <a:cubicBezTo>
                  <a:pt x="14822" y="21218"/>
                  <a:pt x="13644" y="21184"/>
                  <a:pt x="12485" y="21218"/>
                </a:cubicBezTo>
                <a:cubicBezTo>
                  <a:pt x="11478" y="21252"/>
                  <a:pt x="10471" y="21321"/>
                  <a:pt x="9466" y="21373"/>
                </a:cubicBezTo>
                <a:cubicBezTo>
                  <a:pt x="9194" y="21390"/>
                  <a:pt x="8920" y="21390"/>
                  <a:pt x="8665" y="21390"/>
                </a:cubicBezTo>
                <a:cubicBezTo>
                  <a:pt x="7045" y="21390"/>
                  <a:pt x="5423" y="21407"/>
                  <a:pt x="3821" y="21373"/>
                </a:cubicBezTo>
                <a:cubicBezTo>
                  <a:pt x="3171" y="21355"/>
                  <a:pt x="2524" y="21287"/>
                  <a:pt x="1892" y="21201"/>
                </a:cubicBezTo>
                <a:cubicBezTo>
                  <a:pt x="1108" y="21098"/>
                  <a:pt x="528" y="20671"/>
                  <a:pt x="322" y="19868"/>
                </a:cubicBezTo>
                <a:cubicBezTo>
                  <a:pt x="185" y="19424"/>
                  <a:pt x="84" y="18946"/>
                  <a:pt x="67" y="18484"/>
                </a:cubicBezTo>
                <a:cubicBezTo>
                  <a:pt x="33" y="17272"/>
                  <a:pt x="50" y="16075"/>
                  <a:pt x="50" y="14862"/>
                </a:cubicBezTo>
                <a:lnTo>
                  <a:pt x="16" y="14811"/>
                </a:lnTo>
                <a:close/>
                <a:moveTo>
                  <a:pt x="10331" y="15051"/>
                </a:moveTo>
                <a:cubicBezTo>
                  <a:pt x="13761" y="13068"/>
                  <a:pt x="16712" y="10455"/>
                  <a:pt x="19816" y="8114"/>
                </a:cubicBezTo>
                <a:cubicBezTo>
                  <a:pt x="19561" y="7807"/>
                  <a:pt x="19338" y="7532"/>
                  <a:pt x="19100" y="7294"/>
                </a:cubicBezTo>
                <a:cubicBezTo>
                  <a:pt x="17821" y="5996"/>
                  <a:pt x="16457" y="4781"/>
                  <a:pt x="15023" y="3654"/>
                </a:cubicBezTo>
                <a:cubicBezTo>
                  <a:pt x="13982" y="2852"/>
                  <a:pt x="12909" y="2082"/>
                  <a:pt x="11748" y="1434"/>
                </a:cubicBezTo>
                <a:cubicBezTo>
                  <a:pt x="11167" y="1127"/>
                  <a:pt x="10638" y="1127"/>
                  <a:pt x="10111" y="1416"/>
                </a:cubicBezTo>
                <a:cubicBezTo>
                  <a:pt x="9547" y="1706"/>
                  <a:pt x="9001" y="2049"/>
                  <a:pt x="8508" y="2425"/>
                </a:cubicBezTo>
                <a:cubicBezTo>
                  <a:pt x="7298" y="3416"/>
                  <a:pt x="6119" y="4442"/>
                  <a:pt x="4926" y="5448"/>
                </a:cubicBezTo>
                <a:cubicBezTo>
                  <a:pt x="4005" y="6234"/>
                  <a:pt x="3084" y="7021"/>
                  <a:pt x="2162" y="7807"/>
                </a:cubicBezTo>
                <a:cubicBezTo>
                  <a:pt x="1991" y="7961"/>
                  <a:pt x="1822" y="8114"/>
                  <a:pt x="1633" y="8268"/>
                </a:cubicBezTo>
                <a:cubicBezTo>
                  <a:pt x="2349" y="9397"/>
                  <a:pt x="8013" y="13770"/>
                  <a:pt x="10334" y="15051"/>
                </a:cubicBezTo>
                <a:close/>
                <a:moveTo>
                  <a:pt x="14715" y="13736"/>
                </a:moveTo>
                <a:cubicBezTo>
                  <a:pt x="14426" y="13942"/>
                  <a:pt x="14186" y="14111"/>
                  <a:pt x="13914" y="14266"/>
                </a:cubicBezTo>
                <a:cubicBezTo>
                  <a:pt x="12907" y="14933"/>
                  <a:pt x="11882" y="15598"/>
                  <a:pt x="10878" y="16248"/>
                </a:cubicBezTo>
                <a:cubicBezTo>
                  <a:pt x="10571" y="16437"/>
                  <a:pt x="10280" y="16538"/>
                  <a:pt x="9939" y="16317"/>
                </a:cubicBezTo>
                <a:cubicBezTo>
                  <a:pt x="9035" y="15701"/>
                  <a:pt x="8131" y="15105"/>
                  <a:pt x="7227" y="14489"/>
                </a:cubicBezTo>
                <a:cubicBezTo>
                  <a:pt x="6938" y="14300"/>
                  <a:pt x="6698" y="14027"/>
                  <a:pt x="6340" y="13890"/>
                </a:cubicBezTo>
                <a:cubicBezTo>
                  <a:pt x="5794" y="14540"/>
                  <a:pt x="5265" y="15171"/>
                  <a:pt x="4720" y="15804"/>
                </a:cubicBezTo>
                <a:cubicBezTo>
                  <a:pt x="4191" y="16472"/>
                  <a:pt x="3645" y="17120"/>
                  <a:pt x="3133" y="17787"/>
                </a:cubicBezTo>
                <a:cubicBezTo>
                  <a:pt x="2638" y="18454"/>
                  <a:pt x="2057" y="19051"/>
                  <a:pt x="1614" y="19838"/>
                </a:cubicBezTo>
                <a:cubicBezTo>
                  <a:pt x="1903" y="19907"/>
                  <a:pt x="2126" y="19993"/>
                  <a:pt x="2329" y="20010"/>
                </a:cubicBezTo>
                <a:cubicBezTo>
                  <a:pt x="3285" y="20079"/>
                  <a:pt x="4258" y="20182"/>
                  <a:pt x="5213" y="20182"/>
                </a:cubicBezTo>
                <a:cubicBezTo>
                  <a:pt x="6833" y="20199"/>
                  <a:pt x="8455" y="20130"/>
                  <a:pt x="10057" y="20096"/>
                </a:cubicBezTo>
                <a:lnTo>
                  <a:pt x="10160" y="20096"/>
                </a:lnTo>
                <a:cubicBezTo>
                  <a:pt x="11353" y="20044"/>
                  <a:pt x="12549" y="19959"/>
                  <a:pt x="13742" y="19941"/>
                </a:cubicBezTo>
                <a:cubicBezTo>
                  <a:pt x="15448" y="19907"/>
                  <a:pt x="17155" y="19924"/>
                  <a:pt x="18860" y="19924"/>
                </a:cubicBezTo>
                <a:cubicBezTo>
                  <a:pt x="19066" y="19924"/>
                  <a:pt x="19287" y="19959"/>
                  <a:pt x="19475" y="19770"/>
                </a:cubicBezTo>
                <a:lnTo>
                  <a:pt x="14715" y="13738"/>
                </a:lnTo>
                <a:close/>
                <a:moveTo>
                  <a:pt x="15619" y="13019"/>
                </a:moveTo>
                <a:cubicBezTo>
                  <a:pt x="17138" y="14796"/>
                  <a:pt x="18417" y="16675"/>
                  <a:pt x="20054" y="18401"/>
                </a:cubicBezTo>
                <a:cubicBezTo>
                  <a:pt x="20139" y="15360"/>
                  <a:pt x="20225" y="12420"/>
                  <a:pt x="20292" y="9380"/>
                </a:cubicBezTo>
                <a:lnTo>
                  <a:pt x="15617" y="13019"/>
                </a:lnTo>
                <a:close/>
                <a:moveTo>
                  <a:pt x="1202" y="9601"/>
                </a:moveTo>
                <a:lnTo>
                  <a:pt x="1202" y="10079"/>
                </a:lnTo>
                <a:cubicBezTo>
                  <a:pt x="1237" y="11463"/>
                  <a:pt x="1254" y="12847"/>
                  <a:pt x="1271" y="14231"/>
                </a:cubicBezTo>
                <a:cubicBezTo>
                  <a:pt x="1288" y="15461"/>
                  <a:pt x="1288" y="16710"/>
                  <a:pt x="1288" y="17939"/>
                </a:cubicBezTo>
                <a:cubicBezTo>
                  <a:pt x="1288" y="18059"/>
                  <a:pt x="1305" y="18195"/>
                  <a:pt x="1322" y="18349"/>
                </a:cubicBezTo>
                <a:lnTo>
                  <a:pt x="5382" y="13085"/>
                </a:lnTo>
                <a:lnTo>
                  <a:pt x="1202" y="960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7" name="Google Shape;2397;p41"/>
          <p:cNvSpPr/>
          <p:nvPr/>
        </p:nvSpPr>
        <p:spPr>
          <a:xfrm>
            <a:off x="3270844" y="3458618"/>
            <a:ext cx="256939" cy="253549"/>
          </a:xfrm>
          <a:custGeom>
            <a:rect b="b" l="l" r="r" t="t"/>
            <a:pathLst>
              <a:path extrusionOk="0" h="21469" w="21587">
                <a:moveTo>
                  <a:pt x="21" y="14853"/>
                </a:moveTo>
                <a:cubicBezTo>
                  <a:pt x="21" y="13637"/>
                  <a:pt x="-13" y="12403"/>
                  <a:pt x="38" y="11187"/>
                </a:cubicBezTo>
                <a:cubicBezTo>
                  <a:pt x="72" y="10383"/>
                  <a:pt x="192" y="9579"/>
                  <a:pt x="209" y="8772"/>
                </a:cubicBezTo>
                <a:cubicBezTo>
                  <a:pt x="226" y="8309"/>
                  <a:pt x="397" y="8002"/>
                  <a:pt x="736" y="7709"/>
                </a:cubicBezTo>
                <a:cubicBezTo>
                  <a:pt x="1637" y="6905"/>
                  <a:pt x="2520" y="6100"/>
                  <a:pt x="3421" y="5294"/>
                </a:cubicBezTo>
                <a:cubicBezTo>
                  <a:pt x="3575" y="5173"/>
                  <a:pt x="3658" y="4986"/>
                  <a:pt x="3675" y="4797"/>
                </a:cubicBezTo>
                <a:cubicBezTo>
                  <a:pt x="3880" y="3513"/>
                  <a:pt x="4405" y="2399"/>
                  <a:pt x="5579" y="1715"/>
                </a:cubicBezTo>
                <a:cubicBezTo>
                  <a:pt x="6242" y="1321"/>
                  <a:pt x="6955" y="1097"/>
                  <a:pt x="7753" y="1269"/>
                </a:cubicBezTo>
                <a:cubicBezTo>
                  <a:pt x="8007" y="1321"/>
                  <a:pt x="8212" y="1252"/>
                  <a:pt x="8434" y="1115"/>
                </a:cubicBezTo>
                <a:cubicBezTo>
                  <a:pt x="8893" y="824"/>
                  <a:pt x="9335" y="566"/>
                  <a:pt x="9811" y="310"/>
                </a:cubicBezTo>
                <a:cubicBezTo>
                  <a:pt x="10609" y="-101"/>
                  <a:pt x="11441" y="-118"/>
                  <a:pt x="12259" y="344"/>
                </a:cubicBezTo>
                <a:cubicBezTo>
                  <a:pt x="12495" y="482"/>
                  <a:pt x="12734" y="583"/>
                  <a:pt x="12971" y="738"/>
                </a:cubicBezTo>
                <a:cubicBezTo>
                  <a:pt x="13108" y="824"/>
                  <a:pt x="13259" y="876"/>
                  <a:pt x="13413" y="910"/>
                </a:cubicBezTo>
                <a:cubicBezTo>
                  <a:pt x="13584" y="927"/>
                  <a:pt x="13718" y="910"/>
                  <a:pt x="13872" y="859"/>
                </a:cubicBezTo>
                <a:cubicBezTo>
                  <a:pt x="14502" y="669"/>
                  <a:pt x="15163" y="686"/>
                  <a:pt x="15793" y="893"/>
                </a:cubicBezTo>
                <a:cubicBezTo>
                  <a:pt x="16745" y="1201"/>
                  <a:pt x="17357" y="1887"/>
                  <a:pt x="17679" y="2812"/>
                </a:cubicBezTo>
                <a:cubicBezTo>
                  <a:pt x="17850" y="3257"/>
                  <a:pt x="17901" y="3737"/>
                  <a:pt x="17950" y="4199"/>
                </a:cubicBezTo>
                <a:cubicBezTo>
                  <a:pt x="17967" y="4388"/>
                  <a:pt x="18053" y="4575"/>
                  <a:pt x="18187" y="4713"/>
                </a:cubicBezTo>
                <a:cubicBezTo>
                  <a:pt x="19105" y="5535"/>
                  <a:pt x="19989" y="6391"/>
                  <a:pt x="20923" y="7197"/>
                </a:cubicBezTo>
                <a:cubicBezTo>
                  <a:pt x="21467" y="7660"/>
                  <a:pt x="21587" y="8226"/>
                  <a:pt x="21587" y="8875"/>
                </a:cubicBezTo>
                <a:cubicBezTo>
                  <a:pt x="21570" y="10159"/>
                  <a:pt x="21519" y="11443"/>
                  <a:pt x="21485" y="12730"/>
                </a:cubicBezTo>
                <a:cubicBezTo>
                  <a:pt x="21450" y="14373"/>
                  <a:pt x="21450" y="16001"/>
                  <a:pt x="21382" y="17627"/>
                </a:cubicBezTo>
                <a:cubicBezTo>
                  <a:pt x="21348" y="18279"/>
                  <a:pt x="21280" y="18912"/>
                  <a:pt x="21145" y="19529"/>
                </a:cubicBezTo>
                <a:cubicBezTo>
                  <a:pt x="20908" y="20557"/>
                  <a:pt x="20449" y="21037"/>
                  <a:pt x="19242" y="21172"/>
                </a:cubicBezTo>
                <a:cubicBezTo>
                  <a:pt x="18546" y="21241"/>
                  <a:pt x="17848" y="21276"/>
                  <a:pt x="17152" y="21258"/>
                </a:cubicBezTo>
                <a:cubicBezTo>
                  <a:pt x="15588" y="21276"/>
                  <a:pt x="13991" y="21258"/>
                  <a:pt x="12427" y="21293"/>
                </a:cubicBezTo>
                <a:cubicBezTo>
                  <a:pt x="11441" y="21310"/>
                  <a:pt x="10455" y="21396"/>
                  <a:pt x="9486" y="21448"/>
                </a:cubicBezTo>
                <a:cubicBezTo>
                  <a:pt x="9232" y="21465"/>
                  <a:pt x="8959" y="21465"/>
                  <a:pt x="8705" y="21465"/>
                </a:cubicBezTo>
                <a:cubicBezTo>
                  <a:pt x="7075" y="21465"/>
                  <a:pt x="5425" y="21482"/>
                  <a:pt x="3794" y="21448"/>
                </a:cubicBezTo>
                <a:cubicBezTo>
                  <a:pt x="3131" y="21430"/>
                  <a:pt x="2503" y="21362"/>
                  <a:pt x="1857" y="21276"/>
                </a:cubicBezTo>
                <a:cubicBezTo>
                  <a:pt x="1075" y="21172"/>
                  <a:pt x="497" y="20744"/>
                  <a:pt x="275" y="19957"/>
                </a:cubicBezTo>
                <a:cubicBezTo>
                  <a:pt x="139" y="19512"/>
                  <a:pt x="38" y="19032"/>
                  <a:pt x="21" y="18570"/>
                </a:cubicBezTo>
                <a:cubicBezTo>
                  <a:pt x="-13" y="17354"/>
                  <a:pt x="4" y="16120"/>
                  <a:pt x="4" y="14904"/>
                </a:cubicBezTo>
                <a:lnTo>
                  <a:pt x="21" y="14853"/>
                </a:lnTo>
                <a:lnTo>
                  <a:pt x="21" y="14853"/>
                </a:lnTo>
                <a:close/>
                <a:moveTo>
                  <a:pt x="14773" y="13807"/>
                </a:moveTo>
                <a:cubicBezTo>
                  <a:pt x="14602" y="13911"/>
                  <a:pt x="14467" y="14014"/>
                  <a:pt x="14314" y="14115"/>
                </a:cubicBezTo>
                <a:cubicBezTo>
                  <a:pt x="13174" y="14851"/>
                  <a:pt x="12054" y="15606"/>
                  <a:pt x="10914" y="16341"/>
                </a:cubicBezTo>
                <a:cubicBezTo>
                  <a:pt x="10609" y="16530"/>
                  <a:pt x="10319" y="16649"/>
                  <a:pt x="9979" y="16427"/>
                </a:cubicBezTo>
                <a:cubicBezTo>
                  <a:pt x="9096" y="15827"/>
                  <a:pt x="8195" y="15229"/>
                  <a:pt x="7294" y="14629"/>
                </a:cubicBezTo>
                <a:cubicBezTo>
                  <a:pt x="6989" y="14423"/>
                  <a:pt x="6716" y="14201"/>
                  <a:pt x="6445" y="13994"/>
                </a:cubicBezTo>
                <a:cubicBezTo>
                  <a:pt x="5732" y="14595"/>
                  <a:pt x="1822" y="19475"/>
                  <a:pt x="1669" y="19972"/>
                </a:cubicBezTo>
                <a:cubicBezTo>
                  <a:pt x="1891" y="20024"/>
                  <a:pt x="2093" y="20110"/>
                  <a:pt x="2315" y="20144"/>
                </a:cubicBezTo>
                <a:cubicBezTo>
                  <a:pt x="3318" y="20213"/>
                  <a:pt x="4304" y="20316"/>
                  <a:pt x="5305" y="20316"/>
                </a:cubicBezTo>
                <a:cubicBezTo>
                  <a:pt x="6887" y="20333"/>
                  <a:pt x="8483" y="20265"/>
                  <a:pt x="10065" y="20230"/>
                </a:cubicBezTo>
                <a:lnTo>
                  <a:pt x="10167" y="20230"/>
                </a:lnTo>
                <a:cubicBezTo>
                  <a:pt x="11441" y="20179"/>
                  <a:pt x="12732" y="20092"/>
                  <a:pt x="14009" y="20075"/>
                </a:cubicBezTo>
                <a:cubicBezTo>
                  <a:pt x="15639" y="20041"/>
                  <a:pt x="17255" y="20058"/>
                  <a:pt x="18885" y="20058"/>
                </a:cubicBezTo>
                <a:cubicBezTo>
                  <a:pt x="19090" y="20058"/>
                  <a:pt x="19293" y="20024"/>
                  <a:pt x="19566" y="19989"/>
                </a:cubicBezTo>
                <a:lnTo>
                  <a:pt x="14773" y="13805"/>
                </a:lnTo>
                <a:close/>
                <a:moveTo>
                  <a:pt x="11273" y="9766"/>
                </a:moveTo>
                <a:cubicBezTo>
                  <a:pt x="12344" y="8944"/>
                  <a:pt x="13345" y="8172"/>
                  <a:pt x="14365" y="7367"/>
                </a:cubicBezTo>
                <a:cubicBezTo>
                  <a:pt x="15029" y="6836"/>
                  <a:pt x="15639" y="6236"/>
                  <a:pt x="16115" y="5518"/>
                </a:cubicBezTo>
                <a:cubicBezTo>
                  <a:pt x="16710" y="4575"/>
                  <a:pt x="16710" y="3496"/>
                  <a:pt x="16132" y="2674"/>
                </a:cubicBezTo>
                <a:cubicBezTo>
                  <a:pt x="16030" y="2502"/>
                  <a:pt x="15878" y="2366"/>
                  <a:pt x="15707" y="2263"/>
                </a:cubicBezTo>
                <a:cubicBezTo>
                  <a:pt x="15537" y="2160"/>
                  <a:pt x="15351" y="2091"/>
                  <a:pt x="15146" y="2074"/>
                </a:cubicBezTo>
                <a:cubicBezTo>
                  <a:pt x="14824" y="2039"/>
                  <a:pt x="14465" y="2022"/>
                  <a:pt x="14143" y="2108"/>
                </a:cubicBezTo>
                <a:cubicBezTo>
                  <a:pt x="12495" y="2588"/>
                  <a:pt x="11390" y="3650"/>
                  <a:pt x="10965" y="5363"/>
                </a:cubicBezTo>
                <a:cubicBezTo>
                  <a:pt x="10914" y="5569"/>
                  <a:pt x="10863" y="5773"/>
                  <a:pt x="10777" y="5963"/>
                </a:cubicBezTo>
                <a:cubicBezTo>
                  <a:pt x="10709" y="6135"/>
                  <a:pt x="10541" y="6186"/>
                  <a:pt x="10370" y="6186"/>
                </a:cubicBezTo>
                <a:cubicBezTo>
                  <a:pt x="10284" y="6186"/>
                  <a:pt x="10199" y="6152"/>
                  <a:pt x="10133" y="6100"/>
                </a:cubicBezTo>
                <a:cubicBezTo>
                  <a:pt x="10067" y="6049"/>
                  <a:pt x="10030" y="5980"/>
                  <a:pt x="9996" y="5894"/>
                </a:cubicBezTo>
                <a:cubicBezTo>
                  <a:pt x="9962" y="5791"/>
                  <a:pt x="9945" y="5687"/>
                  <a:pt x="9945" y="5586"/>
                </a:cubicBezTo>
                <a:cubicBezTo>
                  <a:pt x="9860" y="4507"/>
                  <a:pt x="9350" y="3650"/>
                  <a:pt x="8517" y="2966"/>
                </a:cubicBezTo>
                <a:cubicBezTo>
                  <a:pt x="7837" y="2418"/>
                  <a:pt x="6887" y="2435"/>
                  <a:pt x="6189" y="2932"/>
                </a:cubicBezTo>
                <a:cubicBezTo>
                  <a:pt x="4881" y="3840"/>
                  <a:pt x="4710" y="5827"/>
                  <a:pt x="5713" y="7043"/>
                </a:cubicBezTo>
                <a:cubicBezTo>
                  <a:pt x="6443" y="7916"/>
                  <a:pt x="7395" y="8499"/>
                  <a:pt x="8449" y="8892"/>
                </a:cubicBezTo>
                <a:cubicBezTo>
                  <a:pt x="9333" y="9234"/>
                  <a:pt x="10301" y="9475"/>
                  <a:pt x="11270" y="9766"/>
                </a:cubicBezTo>
                <a:close/>
                <a:moveTo>
                  <a:pt x="17611" y="5877"/>
                </a:moveTo>
                <a:cubicBezTo>
                  <a:pt x="17169" y="6460"/>
                  <a:pt x="16813" y="6974"/>
                  <a:pt x="16388" y="7453"/>
                </a:cubicBezTo>
                <a:cubicBezTo>
                  <a:pt x="15453" y="8499"/>
                  <a:pt x="14348" y="9338"/>
                  <a:pt x="13245" y="10142"/>
                </a:cubicBezTo>
                <a:cubicBezTo>
                  <a:pt x="12752" y="10501"/>
                  <a:pt x="12241" y="10811"/>
                  <a:pt x="11714" y="11119"/>
                </a:cubicBezTo>
                <a:cubicBezTo>
                  <a:pt x="11544" y="11222"/>
                  <a:pt x="11341" y="11256"/>
                  <a:pt x="11153" y="11222"/>
                </a:cubicBezTo>
                <a:cubicBezTo>
                  <a:pt x="9488" y="10897"/>
                  <a:pt x="7856" y="10417"/>
                  <a:pt x="6394" y="9493"/>
                </a:cubicBezTo>
                <a:cubicBezTo>
                  <a:pt x="5493" y="8927"/>
                  <a:pt x="4695" y="8260"/>
                  <a:pt x="4185" y="7301"/>
                </a:cubicBezTo>
                <a:cubicBezTo>
                  <a:pt x="4065" y="7077"/>
                  <a:pt x="3963" y="6838"/>
                  <a:pt x="3829" y="6548"/>
                </a:cubicBezTo>
                <a:lnTo>
                  <a:pt x="1654" y="8398"/>
                </a:lnTo>
                <a:cubicBezTo>
                  <a:pt x="1756" y="8553"/>
                  <a:pt x="1859" y="8705"/>
                  <a:pt x="1976" y="8826"/>
                </a:cubicBezTo>
                <a:cubicBezTo>
                  <a:pt x="2350" y="9168"/>
                  <a:pt x="2706" y="9527"/>
                  <a:pt x="3099" y="9837"/>
                </a:cubicBezTo>
                <a:cubicBezTo>
                  <a:pt x="4424" y="10882"/>
                  <a:pt x="5732" y="11960"/>
                  <a:pt x="7092" y="12953"/>
                </a:cubicBezTo>
                <a:cubicBezTo>
                  <a:pt x="8146" y="13741"/>
                  <a:pt x="9249" y="14444"/>
                  <a:pt x="10287" y="15145"/>
                </a:cubicBezTo>
                <a:cubicBezTo>
                  <a:pt x="11426" y="14700"/>
                  <a:pt x="19395" y="8791"/>
                  <a:pt x="19905" y="8071"/>
                </a:cubicBezTo>
                <a:lnTo>
                  <a:pt x="17611" y="5879"/>
                </a:lnTo>
                <a:close/>
                <a:moveTo>
                  <a:pt x="20025" y="18398"/>
                </a:moveTo>
                <a:lnTo>
                  <a:pt x="20127" y="18363"/>
                </a:lnTo>
                <a:cubicBezTo>
                  <a:pt x="20213" y="15416"/>
                  <a:pt x="20298" y="12472"/>
                  <a:pt x="20364" y="9439"/>
                </a:cubicBezTo>
                <a:lnTo>
                  <a:pt x="15673" y="13087"/>
                </a:lnTo>
                <a:cubicBezTo>
                  <a:pt x="17203" y="14885"/>
                  <a:pt x="18478" y="16752"/>
                  <a:pt x="20023" y="18395"/>
                </a:cubicBezTo>
                <a:close/>
                <a:moveTo>
                  <a:pt x="5410" y="13156"/>
                </a:moveTo>
                <a:lnTo>
                  <a:pt x="1246" y="9680"/>
                </a:lnTo>
                <a:cubicBezTo>
                  <a:pt x="1229" y="9835"/>
                  <a:pt x="1229" y="9970"/>
                  <a:pt x="1229" y="10125"/>
                </a:cubicBezTo>
                <a:cubicBezTo>
                  <a:pt x="1263" y="11785"/>
                  <a:pt x="1280" y="13448"/>
                  <a:pt x="1314" y="15126"/>
                </a:cubicBezTo>
                <a:cubicBezTo>
                  <a:pt x="1332" y="16120"/>
                  <a:pt x="1314" y="17113"/>
                  <a:pt x="1332" y="18107"/>
                </a:cubicBezTo>
                <a:cubicBezTo>
                  <a:pt x="1349" y="18210"/>
                  <a:pt x="1366" y="18331"/>
                  <a:pt x="1366" y="18432"/>
                </a:cubicBezTo>
                <a:lnTo>
                  <a:pt x="5410" y="13156"/>
                </a:lnTo>
                <a:close/>
                <a:moveTo>
                  <a:pt x="9301" y="1971"/>
                </a:moveTo>
                <a:cubicBezTo>
                  <a:pt x="9537" y="2227"/>
                  <a:pt x="9759" y="2433"/>
                  <a:pt x="9930" y="2657"/>
                </a:cubicBezTo>
                <a:cubicBezTo>
                  <a:pt x="10118" y="2896"/>
                  <a:pt x="10269" y="3136"/>
                  <a:pt x="10423" y="3343"/>
                </a:cubicBezTo>
                <a:cubicBezTo>
                  <a:pt x="10967" y="2760"/>
                  <a:pt x="11477" y="2211"/>
                  <a:pt x="11987" y="1665"/>
                </a:cubicBezTo>
                <a:cubicBezTo>
                  <a:pt x="11460" y="1185"/>
                  <a:pt x="10865" y="1151"/>
                  <a:pt x="10255" y="1459"/>
                </a:cubicBezTo>
                <a:cubicBezTo>
                  <a:pt x="9949" y="1596"/>
                  <a:pt x="9659" y="1766"/>
                  <a:pt x="9303" y="1973"/>
                </a:cubicBezTo>
                <a:lnTo>
                  <a:pt x="9303" y="197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8" name="Google Shape;2398;p41"/>
          <p:cNvSpPr/>
          <p:nvPr/>
        </p:nvSpPr>
        <p:spPr>
          <a:xfrm>
            <a:off x="3687937" y="3458850"/>
            <a:ext cx="255700" cy="252646"/>
          </a:xfrm>
          <a:custGeom>
            <a:rect b="b" l="l" r="r" t="t"/>
            <a:pathLst>
              <a:path extrusionOk="0" h="21566" w="21569">
                <a:moveTo>
                  <a:pt x="11260" y="18"/>
                </a:moveTo>
                <a:lnTo>
                  <a:pt x="18902" y="18"/>
                </a:lnTo>
                <a:cubicBezTo>
                  <a:pt x="19091" y="18"/>
                  <a:pt x="19295" y="0"/>
                  <a:pt x="19500" y="0"/>
                </a:cubicBezTo>
                <a:cubicBezTo>
                  <a:pt x="20559" y="-17"/>
                  <a:pt x="21257" y="605"/>
                  <a:pt x="21360" y="1674"/>
                </a:cubicBezTo>
                <a:cubicBezTo>
                  <a:pt x="21377" y="1830"/>
                  <a:pt x="21377" y="1984"/>
                  <a:pt x="21377" y="2140"/>
                </a:cubicBezTo>
                <a:cubicBezTo>
                  <a:pt x="21411" y="3849"/>
                  <a:pt x="21411" y="5560"/>
                  <a:pt x="21446" y="7251"/>
                </a:cubicBezTo>
                <a:cubicBezTo>
                  <a:pt x="21480" y="9616"/>
                  <a:pt x="21531" y="11982"/>
                  <a:pt x="21566" y="14330"/>
                </a:cubicBezTo>
                <a:cubicBezTo>
                  <a:pt x="21600" y="16074"/>
                  <a:pt x="21360" y="17802"/>
                  <a:pt x="21174" y="19510"/>
                </a:cubicBezTo>
                <a:cubicBezTo>
                  <a:pt x="21105" y="20167"/>
                  <a:pt x="20662" y="20564"/>
                  <a:pt x="20167" y="20909"/>
                </a:cubicBezTo>
                <a:cubicBezTo>
                  <a:pt x="20064" y="20995"/>
                  <a:pt x="19929" y="21047"/>
                  <a:pt x="19792" y="21099"/>
                </a:cubicBezTo>
                <a:cubicBezTo>
                  <a:pt x="19059" y="21325"/>
                  <a:pt x="18324" y="21566"/>
                  <a:pt x="17523" y="21566"/>
                </a:cubicBezTo>
                <a:cubicBezTo>
                  <a:pt x="13222" y="21496"/>
                  <a:pt x="8924" y="21444"/>
                  <a:pt x="4641" y="21392"/>
                </a:cubicBezTo>
                <a:cubicBezTo>
                  <a:pt x="4112" y="21392"/>
                  <a:pt x="3583" y="21427"/>
                  <a:pt x="3053" y="21479"/>
                </a:cubicBezTo>
                <a:cubicBezTo>
                  <a:pt x="1943" y="21583"/>
                  <a:pt x="1022" y="21238"/>
                  <a:pt x="306" y="20356"/>
                </a:cubicBezTo>
                <a:cubicBezTo>
                  <a:pt x="101" y="20115"/>
                  <a:pt x="0" y="19786"/>
                  <a:pt x="0" y="19458"/>
                </a:cubicBezTo>
                <a:cubicBezTo>
                  <a:pt x="17" y="17680"/>
                  <a:pt x="34" y="15902"/>
                  <a:pt x="69" y="14124"/>
                </a:cubicBezTo>
                <a:cubicBezTo>
                  <a:pt x="103" y="11518"/>
                  <a:pt x="171" y="8910"/>
                  <a:pt x="206" y="6286"/>
                </a:cubicBezTo>
                <a:cubicBezTo>
                  <a:pt x="223" y="5044"/>
                  <a:pt x="171" y="3782"/>
                  <a:pt x="257" y="2557"/>
                </a:cubicBezTo>
                <a:cubicBezTo>
                  <a:pt x="343" y="1399"/>
                  <a:pt x="973" y="692"/>
                  <a:pt x="1963" y="417"/>
                </a:cubicBezTo>
                <a:cubicBezTo>
                  <a:pt x="2781" y="191"/>
                  <a:pt x="3617" y="208"/>
                  <a:pt x="4437" y="176"/>
                </a:cubicBezTo>
                <a:cubicBezTo>
                  <a:pt x="6706" y="107"/>
                  <a:pt x="8958" y="72"/>
                  <a:pt x="11227" y="20"/>
                </a:cubicBezTo>
                <a:lnTo>
                  <a:pt x="11227" y="3"/>
                </a:lnTo>
                <a:lnTo>
                  <a:pt x="11262" y="3"/>
                </a:lnTo>
                <a:lnTo>
                  <a:pt x="11262" y="20"/>
                </a:lnTo>
                <a:close/>
                <a:moveTo>
                  <a:pt x="11208" y="6061"/>
                </a:moveTo>
                <a:cubicBezTo>
                  <a:pt x="11208" y="6095"/>
                  <a:pt x="11225" y="6130"/>
                  <a:pt x="11225" y="6165"/>
                </a:cubicBezTo>
                <a:cubicBezTo>
                  <a:pt x="11823" y="8012"/>
                  <a:pt x="12436" y="9859"/>
                  <a:pt x="13034" y="11707"/>
                </a:cubicBezTo>
                <a:cubicBezTo>
                  <a:pt x="13102" y="11932"/>
                  <a:pt x="13257" y="12017"/>
                  <a:pt x="13426" y="12086"/>
                </a:cubicBezTo>
                <a:cubicBezTo>
                  <a:pt x="14636" y="12656"/>
                  <a:pt x="15832" y="13244"/>
                  <a:pt x="17043" y="13812"/>
                </a:cubicBezTo>
                <a:cubicBezTo>
                  <a:pt x="17145" y="13847"/>
                  <a:pt x="17231" y="13899"/>
                  <a:pt x="17298" y="13933"/>
                </a:cubicBezTo>
                <a:cubicBezTo>
                  <a:pt x="17332" y="13916"/>
                  <a:pt x="17366" y="13916"/>
                  <a:pt x="17366" y="13899"/>
                </a:cubicBezTo>
                <a:cubicBezTo>
                  <a:pt x="18236" y="12984"/>
                  <a:pt x="19089" y="12086"/>
                  <a:pt x="19942" y="11171"/>
                </a:cubicBezTo>
                <a:cubicBezTo>
                  <a:pt x="20027" y="11067"/>
                  <a:pt x="20079" y="10930"/>
                  <a:pt x="20079" y="10792"/>
                </a:cubicBezTo>
                <a:cubicBezTo>
                  <a:pt x="20062" y="9877"/>
                  <a:pt x="20079" y="8944"/>
                  <a:pt x="20010" y="8029"/>
                </a:cubicBezTo>
                <a:cubicBezTo>
                  <a:pt x="19907" y="6648"/>
                  <a:pt x="19907" y="5267"/>
                  <a:pt x="19993" y="3886"/>
                </a:cubicBezTo>
                <a:cubicBezTo>
                  <a:pt x="20027" y="3281"/>
                  <a:pt x="19976" y="2661"/>
                  <a:pt x="19890" y="2056"/>
                </a:cubicBezTo>
                <a:cubicBezTo>
                  <a:pt x="19822" y="1520"/>
                  <a:pt x="19736" y="1399"/>
                  <a:pt x="19224" y="1364"/>
                </a:cubicBezTo>
                <a:cubicBezTo>
                  <a:pt x="18986" y="1347"/>
                  <a:pt x="18746" y="1295"/>
                  <a:pt x="18508" y="1295"/>
                </a:cubicBezTo>
                <a:cubicBezTo>
                  <a:pt x="17979" y="1277"/>
                  <a:pt x="17433" y="1312"/>
                  <a:pt x="16920" y="1277"/>
                </a:cubicBezTo>
                <a:cubicBezTo>
                  <a:pt x="16818" y="1277"/>
                  <a:pt x="16698" y="1295"/>
                  <a:pt x="16597" y="1329"/>
                </a:cubicBezTo>
                <a:cubicBezTo>
                  <a:pt x="16494" y="1364"/>
                  <a:pt x="16391" y="1434"/>
                  <a:pt x="16325" y="1503"/>
                </a:cubicBezTo>
                <a:cubicBezTo>
                  <a:pt x="14654" y="3040"/>
                  <a:pt x="12946" y="4541"/>
                  <a:pt x="11206" y="6061"/>
                </a:cubicBezTo>
                <a:lnTo>
                  <a:pt x="11206" y="6061"/>
                </a:lnTo>
                <a:close/>
                <a:moveTo>
                  <a:pt x="6278" y="1312"/>
                </a:moveTo>
                <a:lnTo>
                  <a:pt x="4264" y="1312"/>
                </a:lnTo>
                <a:cubicBezTo>
                  <a:pt x="3923" y="1312"/>
                  <a:pt x="3565" y="1295"/>
                  <a:pt x="3223" y="1347"/>
                </a:cubicBezTo>
                <a:cubicBezTo>
                  <a:pt x="1995" y="1468"/>
                  <a:pt x="1414" y="2140"/>
                  <a:pt x="1500" y="3487"/>
                </a:cubicBezTo>
                <a:cubicBezTo>
                  <a:pt x="1603" y="5386"/>
                  <a:pt x="1654" y="7286"/>
                  <a:pt x="1637" y="9185"/>
                </a:cubicBezTo>
                <a:cubicBezTo>
                  <a:pt x="1637" y="11015"/>
                  <a:pt x="1534" y="12828"/>
                  <a:pt x="1483" y="14658"/>
                </a:cubicBezTo>
                <a:cubicBezTo>
                  <a:pt x="1483" y="14762"/>
                  <a:pt x="1500" y="14883"/>
                  <a:pt x="1517" y="14985"/>
                </a:cubicBezTo>
                <a:lnTo>
                  <a:pt x="9091" y="9996"/>
                </a:lnTo>
                <a:cubicBezTo>
                  <a:pt x="8256" y="7060"/>
                  <a:pt x="7300" y="4211"/>
                  <a:pt x="6276" y="1312"/>
                </a:cubicBezTo>
                <a:lnTo>
                  <a:pt x="6276" y="1312"/>
                </a:lnTo>
                <a:close/>
                <a:moveTo>
                  <a:pt x="9434" y="11360"/>
                </a:moveTo>
                <a:cubicBezTo>
                  <a:pt x="9365" y="11394"/>
                  <a:pt x="9348" y="11394"/>
                  <a:pt x="9331" y="11394"/>
                </a:cubicBezTo>
                <a:cubicBezTo>
                  <a:pt x="6739" y="13051"/>
                  <a:pt x="4144" y="14675"/>
                  <a:pt x="1551" y="16332"/>
                </a:cubicBezTo>
                <a:cubicBezTo>
                  <a:pt x="1500" y="16366"/>
                  <a:pt x="1448" y="16418"/>
                  <a:pt x="1414" y="16470"/>
                </a:cubicBezTo>
                <a:cubicBezTo>
                  <a:pt x="1380" y="16522"/>
                  <a:pt x="1380" y="16592"/>
                  <a:pt x="1380" y="16661"/>
                </a:cubicBezTo>
                <a:cubicBezTo>
                  <a:pt x="1380" y="17385"/>
                  <a:pt x="1346" y="18112"/>
                  <a:pt x="1397" y="18818"/>
                </a:cubicBezTo>
                <a:cubicBezTo>
                  <a:pt x="1431" y="19510"/>
                  <a:pt x="1823" y="20026"/>
                  <a:pt x="2404" y="20130"/>
                </a:cubicBezTo>
                <a:cubicBezTo>
                  <a:pt x="3019" y="20269"/>
                  <a:pt x="3649" y="20338"/>
                  <a:pt x="4298" y="20371"/>
                </a:cubicBezTo>
                <a:cubicBezTo>
                  <a:pt x="6822" y="20388"/>
                  <a:pt x="9348" y="20354"/>
                  <a:pt x="11855" y="20336"/>
                </a:cubicBezTo>
                <a:cubicBezTo>
                  <a:pt x="11975" y="20336"/>
                  <a:pt x="12110" y="20319"/>
                  <a:pt x="12264" y="20302"/>
                </a:cubicBezTo>
                <a:cubicBezTo>
                  <a:pt x="11071" y="17400"/>
                  <a:pt x="10388" y="14363"/>
                  <a:pt x="9432" y="11358"/>
                </a:cubicBezTo>
                <a:lnTo>
                  <a:pt x="9432" y="11358"/>
                </a:lnTo>
                <a:close/>
                <a:moveTo>
                  <a:pt x="13700" y="13482"/>
                </a:moveTo>
                <a:lnTo>
                  <a:pt x="13597" y="13569"/>
                </a:lnTo>
                <a:cubicBezTo>
                  <a:pt x="14364" y="15848"/>
                  <a:pt x="15133" y="18109"/>
                  <a:pt x="15918" y="20423"/>
                </a:cubicBezTo>
                <a:cubicBezTo>
                  <a:pt x="16702" y="20423"/>
                  <a:pt x="17488" y="20458"/>
                  <a:pt x="18255" y="20406"/>
                </a:cubicBezTo>
                <a:cubicBezTo>
                  <a:pt x="18647" y="20371"/>
                  <a:pt x="19040" y="20284"/>
                  <a:pt x="19400" y="20148"/>
                </a:cubicBezTo>
                <a:cubicBezTo>
                  <a:pt x="19792" y="19992"/>
                  <a:pt x="20115" y="19699"/>
                  <a:pt x="20132" y="19233"/>
                </a:cubicBezTo>
                <a:cubicBezTo>
                  <a:pt x="20167" y="18526"/>
                  <a:pt x="20184" y="17834"/>
                  <a:pt x="20184" y="17127"/>
                </a:cubicBezTo>
                <a:cubicBezTo>
                  <a:pt x="20184" y="17023"/>
                  <a:pt x="20047" y="16902"/>
                  <a:pt x="19946" y="16852"/>
                </a:cubicBezTo>
                <a:cubicBezTo>
                  <a:pt x="19382" y="16542"/>
                  <a:pt x="18802" y="16230"/>
                  <a:pt x="18223" y="15902"/>
                </a:cubicBezTo>
                <a:cubicBezTo>
                  <a:pt x="16704" y="15091"/>
                  <a:pt x="15221" y="14296"/>
                  <a:pt x="13702" y="13485"/>
                </a:cubicBezTo>
                <a:lnTo>
                  <a:pt x="13702" y="13485"/>
                </a:lnTo>
                <a:close/>
                <a:moveTo>
                  <a:pt x="7422" y="1345"/>
                </a:moveTo>
                <a:cubicBezTo>
                  <a:pt x="7456" y="1466"/>
                  <a:pt x="7491" y="1585"/>
                  <a:pt x="7525" y="1655"/>
                </a:cubicBezTo>
                <a:cubicBezTo>
                  <a:pt x="7849" y="2535"/>
                  <a:pt x="8208" y="3381"/>
                  <a:pt x="8532" y="4278"/>
                </a:cubicBezTo>
                <a:cubicBezTo>
                  <a:pt x="9282" y="6351"/>
                  <a:pt x="9914" y="8491"/>
                  <a:pt x="10512" y="10631"/>
                </a:cubicBezTo>
                <a:cubicBezTo>
                  <a:pt x="11110" y="12771"/>
                  <a:pt x="11774" y="14913"/>
                  <a:pt x="12423" y="17054"/>
                </a:cubicBezTo>
                <a:cubicBezTo>
                  <a:pt x="12764" y="18159"/>
                  <a:pt x="13156" y="19263"/>
                  <a:pt x="13516" y="20334"/>
                </a:cubicBezTo>
                <a:lnTo>
                  <a:pt x="14506" y="20334"/>
                </a:lnTo>
                <a:cubicBezTo>
                  <a:pt x="12100" y="14100"/>
                  <a:pt x="10394" y="7643"/>
                  <a:pt x="8228" y="1342"/>
                </a:cubicBezTo>
                <a:lnTo>
                  <a:pt x="7426" y="1342"/>
                </a:lnTo>
                <a:close/>
                <a:moveTo>
                  <a:pt x="10818" y="4883"/>
                </a:moveTo>
                <a:lnTo>
                  <a:pt x="15084" y="1327"/>
                </a:lnTo>
                <a:lnTo>
                  <a:pt x="9488" y="1327"/>
                </a:lnTo>
                <a:cubicBezTo>
                  <a:pt x="9931" y="2535"/>
                  <a:pt x="10375" y="3710"/>
                  <a:pt x="10818" y="4883"/>
                </a:cubicBezTo>
                <a:lnTo>
                  <a:pt x="10818" y="4883"/>
                </a:lnTo>
                <a:close/>
                <a:moveTo>
                  <a:pt x="20203" y="15484"/>
                </a:moveTo>
                <a:lnTo>
                  <a:pt x="20203" y="12583"/>
                </a:lnTo>
                <a:lnTo>
                  <a:pt x="20117" y="12548"/>
                </a:lnTo>
                <a:lnTo>
                  <a:pt x="18446" y="14534"/>
                </a:lnTo>
                <a:lnTo>
                  <a:pt x="20203" y="1548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9" name="Google Shape;2399;p41"/>
          <p:cNvSpPr/>
          <p:nvPr/>
        </p:nvSpPr>
        <p:spPr>
          <a:xfrm>
            <a:off x="3854109" y="3552885"/>
            <a:ext cx="63839" cy="57276"/>
          </a:xfrm>
          <a:custGeom>
            <a:rect b="b" l="l" r="r" t="t"/>
            <a:pathLst>
              <a:path extrusionOk="0" h="21312" w="20727">
                <a:moveTo>
                  <a:pt x="8367" y="9"/>
                </a:moveTo>
                <a:cubicBezTo>
                  <a:pt x="8763" y="161"/>
                  <a:pt x="9092" y="388"/>
                  <a:pt x="9480" y="614"/>
                </a:cubicBezTo>
                <a:cubicBezTo>
                  <a:pt x="12827" y="2949"/>
                  <a:pt x="16108" y="5360"/>
                  <a:pt x="19389" y="7685"/>
                </a:cubicBezTo>
                <a:cubicBezTo>
                  <a:pt x="20766" y="8668"/>
                  <a:pt x="21096" y="10020"/>
                  <a:pt x="20305" y="11599"/>
                </a:cubicBezTo>
                <a:cubicBezTo>
                  <a:pt x="20107" y="12053"/>
                  <a:pt x="19777" y="12506"/>
                  <a:pt x="19513" y="12875"/>
                </a:cubicBezTo>
                <a:cubicBezTo>
                  <a:pt x="18004" y="14907"/>
                  <a:pt x="16430" y="17015"/>
                  <a:pt x="14855" y="19123"/>
                </a:cubicBezTo>
                <a:cubicBezTo>
                  <a:pt x="14459" y="19577"/>
                  <a:pt x="13940" y="19955"/>
                  <a:pt x="13544" y="20399"/>
                </a:cubicBezTo>
                <a:cubicBezTo>
                  <a:pt x="12431" y="21600"/>
                  <a:pt x="11244" y="21524"/>
                  <a:pt x="9999" y="20702"/>
                </a:cubicBezTo>
                <a:cubicBezTo>
                  <a:pt x="8293" y="19577"/>
                  <a:pt x="6586" y="18367"/>
                  <a:pt x="4880" y="17242"/>
                </a:cubicBezTo>
                <a:cubicBezTo>
                  <a:pt x="3767" y="16486"/>
                  <a:pt x="2645" y="15739"/>
                  <a:pt x="1598" y="14907"/>
                </a:cubicBezTo>
                <a:cubicBezTo>
                  <a:pt x="-108" y="13556"/>
                  <a:pt x="-504" y="11674"/>
                  <a:pt x="683" y="9718"/>
                </a:cubicBezTo>
                <a:cubicBezTo>
                  <a:pt x="2456" y="6778"/>
                  <a:pt x="4294" y="3999"/>
                  <a:pt x="6133" y="1134"/>
                </a:cubicBezTo>
                <a:cubicBezTo>
                  <a:pt x="6396" y="681"/>
                  <a:pt x="6726" y="378"/>
                  <a:pt x="7048" y="151"/>
                </a:cubicBezTo>
                <a:cubicBezTo>
                  <a:pt x="7575" y="0"/>
                  <a:pt x="7963" y="0"/>
                  <a:pt x="8359" y="0"/>
                </a:cubicBezTo>
                <a:close/>
                <a:moveTo>
                  <a:pt x="8367" y="4604"/>
                </a:moveTo>
                <a:lnTo>
                  <a:pt x="3709" y="11306"/>
                </a:lnTo>
                <a:lnTo>
                  <a:pt x="11327" y="16202"/>
                </a:lnTo>
                <a:lnTo>
                  <a:pt x="16182" y="9878"/>
                </a:lnTo>
                <a:lnTo>
                  <a:pt x="8367" y="46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0" name="Google Shape;2400;p41"/>
          <p:cNvSpPr/>
          <p:nvPr/>
        </p:nvSpPr>
        <p:spPr>
          <a:xfrm>
            <a:off x="3738994" y="3541581"/>
            <a:ext cx="45007" cy="46019"/>
          </a:xfrm>
          <a:custGeom>
            <a:rect b="b" l="l" r="r" t="t"/>
            <a:pathLst>
              <a:path extrusionOk="0" h="20823" w="21056">
                <a:moveTo>
                  <a:pt x="13587" y="0"/>
                </a:moveTo>
                <a:cubicBezTo>
                  <a:pt x="14633" y="552"/>
                  <a:pt x="15857" y="1012"/>
                  <a:pt x="16618" y="1920"/>
                </a:cubicBezTo>
                <a:cubicBezTo>
                  <a:pt x="18033" y="3564"/>
                  <a:pt x="19269" y="5219"/>
                  <a:pt x="20315" y="7047"/>
                </a:cubicBezTo>
                <a:cubicBezTo>
                  <a:pt x="20981" y="8323"/>
                  <a:pt x="21266" y="9886"/>
                  <a:pt x="20886" y="11346"/>
                </a:cubicBezTo>
                <a:cubicBezTo>
                  <a:pt x="20505" y="12806"/>
                  <a:pt x="19744" y="14093"/>
                  <a:pt x="18520" y="14921"/>
                </a:cubicBezTo>
                <a:cubicBezTo>
                  <a:pt x="15964" y="16749"/>
                  <a:pt x="13313" y="18496"/>
                  <a:pt x="10567" y="20048"/>
                </a:cubicBezTo>
                <a:cubicBezTo>
                  <a:pt x="7821" y="21600"/>
                  <a:pt x="5550" y="20784"/>
                  <a:pt x="4219" y="17944"/>
                </a:cubicBezTo>
                <a:cubicBezTo>
                  <a:pt x="3268" y="15841"/>
                  <a:pt x="2424" y="13645"/>
                  <a:pt x="617" y="11898"/>
                </a:cubicBezTo>
                <a:cubicBezTo>
                  <a:pt x="-334" y="11070"/>
                  <a:pt x="-144" y="9886"/>
                  <a:pt x="902" y="8875"/>
                </a:cubicBezTo>
                <a:cubicBezTo>
                  <a:pt x="1948" y="7863"/>
                  <a:pt x="3078" y="6863"/>
                  <a:pt x="4314" y="6035"/>
                </a:cubicBezTo>
                <a:cubicBezTo>
                  <a:pt x="6394" y="4483"/>
                  <a:pt x="8570" y="2920"/>
                  <a:pt x="10745" y="1368"/>
                </a:cubicBezTo>
                <a:cubicBezTo>
                  <a:pt x="11791" y="908"/>
                  <a:pt x="12636" y="448"/>
                  <a:pt x="13587" y="0"/>
                </a:cubicBezTo>
                <a:close/>
                <a:moveTo>
                  <a:pt x="8760" y="14001"/>
                </a:moveTo>
                <a:lnTo>
                  <a:pt x="14728" y="10254"/>
                </a:lnTo>
                <a:lnTo>
                  <a:pt x="12362" y="7047"/>
                </a:lnTo>
                <a:lnTo>
                  <a:pt x="6204" y="10794"/>
                </a:lnTo>
                <a:lnTo>
                  <a:pt x="8760" y="1400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1" name="Google Shape;2401;p41"/>
          <p:cNvSpPr/>
          <p:nvPr/>
        </p:nvSpPr>
        <p:spPr>
          <a:xfrm>
            <a:off x="3722803" y="3629295"/>
            <a:ext cx="45554" cy="47810"/>
          </a:xfrm>
          <a:custGeom>
            <a:rect b="b" l="l" r="r" t="t"/>
            <a:pathLst>
              <a:path extrusionOk="0" h="20855" w="20428">
                <a:moveTo>
                  <a:pt x="12660" y="30"/>
                </a:moveTo>
                <a:cubicBezTo>
                  <a:pt x="14472" y="-147"/>
                  <a:pt x="15565" y="473"/>
                  <a:pt x="16203" y="1526"/>
                </a:cubicBezTo>
                <a:cubicBezTo>
                  <a:pt x="17559" y="3819"/>
                  <a:pt x="19017" y="6023"/>
                  <a:pt x="20099" y="8582"/>
                </a:cubicBezTo>
                <a:cubicBezTo>
                  <a:pt x="21102" y="10963"/>
                  <a:pt x="19644" y="13167"/>
                  <a:pt x="17924" y="14574"/>
                </a:cubicBezTo>
                <a:cubicBezTo>
                  <a:pt x="15383" y="16601"/>
                  <a:pt x="12660" y="18451"/>
                  <a:pt x="9846" y="20135"/>
                </a:cubicBezTo>
                <a:cubicBezTo>
                  <a:pt x="7579" y="21453"/>
                  <a:pt x="5859" y="20932"/>
                  <a:pt x="4492" y="18817"/>
                </a:cubicBezTo>
                <a:cubicBezTo>
                  <a:pt x="3136" y="16612"/>
                  <a:pt x="1769" y="14319"/>
                  <a:pt x="596" y="12115"/>
                </a:cubicBezTo>
                <a:cubicBezTo>
                  <a:pt x="-498" y="10177"/>
                  <a:pt x="-42" y="8327"/>
                  <a:pt x="1598" y="6820"/>
                </a:cubicBezTo>
                <a:cubicBezTo>
                  <a:pt x="2510" y="6023"/>
                  <a:pt x="3501" y="5325"/>
                  <a:pt x="4503" y="4793"/>
                </a:cubicBezTo>
                <a:cubicBezTo>
                  <a:pt x="6588" y="3564"/>
                  <a:pt x="8764" y="2235"/>
                  <a:pt x="10940" y="1005"/>
                </a:cubicBezTo>
                <a:cubicBezTo>
                  <a:pt x="11487" y="473"/>
                  <a:pt x="12034" y="207"/>
                  <a:pt x="12660" y="30"/>
                </a:cubicBezTo>
                <a:close/>
                <a:moveTo>
                  <a:pt x="12296" y="6289"/>
                </a:moveTo>
                <a:lnTo>
                  <a:pt x="5312" y="9900"/>
                </a:lnTo>
                <a:lnTo>
                  <a:pt x="8855" y="14043"/>
                </a:lnTo>
                <a:lnTo>
                  <a:pt x="14301" y="10598"/>
                </a:lnTo>
                <a:lnTo>
                  <a:pt x="12307" y="627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2" name="Google Shape;2402;p41"/>
          <p:cNvSpPr/>
          <p:nvPr/>
        </p:nvSpPr>
        <p:spPr>
          <a:xfrm>
            <a:off x="4270175" y="3624270"/>
            <a:ext cx="88226" cy="85967"/>
          </a:xfrm>
          <a:custGeom>
            <a:rect b="b" l="l" r="r" t="t"/>
            <a:pathLst>
              <a:path extrusionOk="0" h="21559" w="21558">
                <a:moveTo>
                  <a:pt x="1497" y="20897"/>
                </a:moveTo>
                <a:cubicBezTo>
                  <a:pt x="2335" y="21050"/>
                  <a:pt x="3178" y="21202"/>
                  <a:pt x="4016" y="21202"/>
                </a:cubicBezTo>
                <a:cubicBezTo>
                  <a:pt x="4513" y="21253"/>
                  <a:pt x="4953" y="21253"/>
                  <a:pt x="5450" y="21304"/>
                </a:cubicBezTo>
                <a:cubicBezTo>
                  <a:pt x="7572" y="21406"/>
                  <a:pt x="9799" y="21559"/>
                  <a:pt x="11971" y="21559"/>
                </a:cubicBezTo>
                <a:lnTo>
                  <a:pt x="12319" y="21559"/>
                </a:lnTo>
                <a:cubicBezTo>
                  <a:pt x="14341" y="21559"/>
                  <a:pt x="16470" y="21457"/>
                  <a:pt x="18592" y="21253"/>
                </a:cubicBezTo>
                <a:cubicBezTo>
                  <a:pt x="20571" y="21050"/>
                  <a:pt x="21111" y="20496"/>
                  <a:pt x="21161" y="18464"/>
                </a:cubicBezTo>
                <a:cubicBezTo>
                  <a:pt x="21310" y="14102"/>
                  <a:pt x="21409" y="9689"/>
                  <a:pt x="21508" y="5334"/>
                </a:cubicBezTo>
                <a:lnTo>
                  <a:pt x="21558" y="2952"/>
                </a:lnTo>
                <a:cubicBezTo>
                  <a:pt x="21558" y="2493"/>
                  <a:pt x="21508" y="2092"/>
                  <a:pt x="21459" y="1685"/>
                </a:cubicBezTo>
                <a:cubicBezTo>
                  <a:pt x="21211" y="672"/>
                  <a:pt x="20571" y="61"/>
                  <a:pt x="19727" y="10"/>
                </a:cubicBezTo>
                <a:cubicBezTo>
                  <a:pt x="19281" y="-41"/>
                  <a:pt x="18840" y="112"/>
                  <a:pt x="18493" y="367"/>
                </a:cubicBezTo>
                <a:cubicBezTo>
                  <a:pt x="18145" y="672"/>
                  <a:pt x="17897" y="1029"/>
                  <a:pt x="17804" y="1481"/>
                </a:cubicBezTo>
                <a:cubicBezTo>
                  <a:pt x="17605" y="2188"/>
                  <a:pt x="17506" y="2952"/>
                  <a:pt x="17506" y="3659"/>
                </a:cubicBezTo>
                <a:cubicBezTo>
                  <a:pt x="17456" y="5837"/>
                  <a:pt x="17456" y="8021"/>
                  <a:pt x="17456" y="10148"/>
                </a:cubicBezTo>
                <a:lnTo>
                  <a:pt x="17456" y="16891"/>
                </a:lnTo>
                <a:lnTo>
                  <a:pt x="17357" y="16942"/>
                </a:lnTo>
                <a:cubicBezTo>
                  <a:pt x="17258" y="16993"/>
                  <a:pt x="17159" y="16993"/>
                  <a:pt x="17059" y="17044"/>
                </a:cubicBezTo>
                <a:cubicBezTo>
                  <a:pt x="16513" y="17095"/>
                  <a:pt x="15973" y="17095"/>
                  <a:pt x="15427" y="17146"/>
                </a:cubicBezTo>
                <a:cubicBezTo>
                  <a:pt x="13944" y="17248"/>
                  <a:pt x="12511" y="17299"/>
                  <a:pt x="10978" y="17299"/>
                </a:cubicBezTo>
                <a:cubicBezTo>
                  <a:pt x="9346" y="17350"/>
                  <a:pt x="7714" y="17299"/>
                  <a:pt x="6089" y="17299"/>
                </a:cubicBezTo>
                <a:lnTo>
                  <a:pt x="3172" y="17299"/>
                </a:lnTo>
                <a:cubicBezTo>
                  <a:pt x="2626" y="17299"/>
                  <a:pt x="2086" y="17350"/>
                  <a:pt x="1540" y="17401"/>
                </a:cubicBezTo>
                <a:cubicBezTo>
                  <a:pt x="603" y="17605"/>
                  <a:pt x="8" y="18260"/>
                  <a:pt x="8" y="19126"/>
                </a:cubicBezTo>
                <a:cubicBezTo>
                  <a:pt x="-42" y="19738"/>
                  <a:pt x="107" y="20597"/>
                  <a:pt x="1491" y="209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3" name="Google Shape;2403;p41"/>
          <p:cNvSpPr/>
          <p:nvPr/>
        </p:nvSpPr>
        <p:spPr>
          <a:xfrm>
            <a:off x="4104134" y="3625078"/>
            <a:ext cx="82748" cy="86755"/>
          </a:xfrm>
          <a:custGeom>
            <a:rect b="b" l="l" r="r" t="t"/>
            <a:pathLst>
              <a:path extrusionOk="0" h="21554" w="21549">
                <a:moveTo>
                  <a:pt x="18029" y="17042"/>
                </a:moveTo>
                <a:cubicBezTo>
                  <a:pt x="15079" y="16992"/>
                  <a:pt x="12075" y="16992"/>
                  <a:pt x="9125" y="16992"/>
                </a:cubicBezTo>
                <a:lnTo>
                  <a:pt x="4381" y="16992"/>
                </a:lnTo>
                <a:cubicBezTo>
                  <a:pt x="4381" y="16891"/>
                  <a:pt x="4381" y="16840"/>
                  <a:pt x="4329" y="16739"/>
                </a:cubicBezTo>
                <a:cubicBezTo>
                  <a:pt x="4276" y="16487"/>
                  <a:pt x="4276" y="16285"/>
                  <a:pt x="4276" y="16083"/>
                </a:cubicBezTo>
                <a:cubicBezTo>
                  <a:pt x="4170" y="14221"/>
                  <a:pt x="4170" y="12366"/>
                  <a:pt x="4064" y="10505"/>
                </a:cubicBezTo>
                <a:cubicBezTo>
                  <a:pt x="3958" y="7943"/>
                  <a:pt x="3905" y="5431"/>
                  <a:pt x="3799" y="2920"/>
                </a:cubicBezTo>
                <a:cubicBezTo>
                  <a:pt x="3799" y="2314"/>
                  <a:pt x="3746" y="1765"/>
                  <a:pt x="3641" y="1159"/>
                </a:cubicBezTo>
                <a:cubicBezTo>
                  <a:pt x="3588" y="856"/>
                  <a:pt x="3429" y="553"/>
                  <a:pt x="3217" y="358"/>
                </a:cubicBezTo>
                <a:cubicBezTo>
                  <a:pt x="2952" y="156"/>
                  <a:pt x="2688" y="55"/>
                  <a:pt x="2324" y="4"/>
                </a:cubicBezTo>
                <a:cubicBezTo>
                  <a:pt x="1590" y="-46"/>
                  <a:pt x="1060" y="307"/>
                  <a:pt x="743" y="1008"/>
                </a:cubicBezTo>
                <a:cubicBezTo>
                  <a:pt x="637" y="1311"/>
                  <a:pt x="584" y="1563"/>
                  <a:pt x="584" y="1860"/>
                </a:cubicBezTo>
                <a:lnTo>
                  <a:pt x="531" y="2213"/>
                </a:lnTo>
                <a:cubicBezTo>
                  <a:pt x="478" y="2914"/>
                  <a:pt x="425" y="3570"/>
                  <a:pt x="372" y="4270"/>
                </a:cubicBezTo>
                <a:cubicBezTo>
                  <a:pt x="214" y="9495"/>
                  <a:pt x="108" y="14171"/>
                  <a:pt x="2" y="18689"/>
                </a:cubicBezTo>
                <a:cubicBezTo>
                  <a:pt x="-51" y="20197"/>
                  <a:pt x="895" y="21150"/>
                  <a:pt x="2582" y="21352"/>
                </a:cubicBezTo>
                <a:cubicBezTo>
                  <a:pt x="3111" y="21403"/>
                  <a:pt x="3687" y="21453"/>
                  <a:pt x="4216" y="21403"/>
                </a:cubicBezTo>
                <a:lnTo>
                  <a:pt x="4745" y="21403"/>
                </a:lnTo>
                <a:lnTo>
                  <a:pt x="7220" y="21453"/>
                </a:lnTo>
                <a:cubicBezTo>
                  <a:pt x="10904" y="21504"/>
                  <a:pt x="14702" y="21554"/>
                  <a:pt x="18440" y="21554"/>
                </a:cubicBezTo>
                <a:lnTo>
                  <a:pt x="18440" y="21554"/>
                </a:lnTo>
                <a:cubicBezTo>
                  <a:pt x="19022" y="21554"/>
                  <a:pt x="19597" y="21453"/>
                  <a:pt x="20180" y="21201"/>
                </a:cubicBezTo>
                <a:cubicBezTo>
                  <a:pt x="20550" y="21100"/>
                  <a:pt x="20914" y="20797"/>
                  <a:pt x="21179" y="20500"/>
                </a:cubicBezTo>
                <a:cubicBezTo>
                  <a:pt x="21443" y="20204"/>
                  <a:pt x="21549" y="19800"/>
                  <a:pt x="21549" y="19396"/>
                </a:cubicBezTo>
                <a:cubicBezTo>
                  <a:pt x="21549" y="18992"/>
                  <a:pt x="21443" y="18594"/>
                  <a:pt x="21179" y="18292"/>
                </a:cubicBezTo>
                <a:cubicBezTo>
                  <a:pt x="20914" y="17989"/>
                  <a:pt x="20596" y="17736"/>
                  <a:pt x="20180" y="17591"/>
                </a:cubicBezTo>
                <a:cubicBezTo>
                  <a:pt x="19439" y="17187"/>
                  <a:pt x="18757" y="17036"/>
                  <a:pt x="18023" y="170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4" name="Google Shape;2404;p41"/>
          <p:cNvSpPr/>
          <p:nvPr/>
        </p:nvSpPr>
        <p:spPr>
          <a:xfrm>
            <a:off x="4104345" y="3459667"/>
            <a:ext cx="76086" cy="89208"/>
          </a:xfrm>
          <a:custGeom>
            <a:rect b="b" l="l" r="r" t="t"/>
            <a:pathLst>
              <a:path extrusionOk="0" h="21600" w="21600">
                <a:moveTo>
                  <a:pt x="2076" y="21600"/>
                </a:moveTo>
                <a:lnTo>
                  <a:pt x="2076" y="21600"/>
                </a:lnTo>
                <a:cubicBezTo>
                  <a:pt x="3107" y="21600"/>
                  <a:pt x="3915" y="20917"/>
                  <a:pt x="4203" y="19884"/>
                </a:cubicBezTo>
                <a:cubicBezTo>
                  <a:pt x="4261" y="19589"/>
                  <a:pt x="4319" y="19343"/>
                  <a:pt x="4319" y="19054"/>
                </a:cubicBezTo>
                <a:lnTo>
                  <a:pt x="4319" y="18371"/>
                </a:lnTo>
                <a:cubicBezTo>
                  <a:pt x="4319" y="17688"/>
                  <a:pt x="4376" y="16901"/>
                  <a:pt x="4319" y="16169"/>
                </a:cubicBezTo>
                <a:cubicBezTo>
                  <a:pt x="4203" y="14066"/>
                  <a:pt x="4146" y="12005"/>
                  <a:pt x="4030" y="9951"/>
                </a:cubicBezTo>
                <a:cubicBezTo>
                  <a:pt x="3915" y="8432"/>
                  <a:pt x="3915" y="6913"/>
                  <a:pt x="3799" y="5443"/>
                </a:cubicBezTo>
                <a:lnTo>
                  <a:pt x="3799" y="3530"/>
                </a:lnTo>
                <a:lnTo>
                  <a:pt x="6554" y="3530"/>
                </a:lnTo>
                <a:cubicBezTo>
                  <a:pt x="11088" y="3776"/>
                  <a:pt x="14881" y="3826"/>
                  <a:pt x="18723" y="3432"/>
                </a:cubicBezTo>
                <a:cubicBezTo>
                  <a:pt x="19415" y="3333"/>
                  <a:pt x="20100" y="3186"/>
                  <a:pt x="20735" y="2940"/>
                </a:cubicBezTo>
                <a:cubicBezTo>
                  <a:pt x="21023" y="2841"/>
                  <a:pt x="21196" y="2645"/>
                  <a:pt x="21369" y="2448"/>
                </a:cubicBezTo>
                <a:cubicBezTo>
                  <a:pt x="21485" y="2251"/>
                  <a:pt x="21600" y="1956"/>
                  <a:pt x="21600" y="1765"/>
                </a:cubicBezTo>
                <a:cubicBezTo>
                  <a:pt x="21600" y="1470"/>
                  <a:pt x="21485" y="1273"/>
                  <a:pt x="21369" y="1033"/>
                </a:cubicBezTo>
                <a:cubicBezTo>
                  <a:pt x="21254" y="787"/>
                  <a:pt x="21023" y="640"/>
                  <a:pt x="20735" y="492"/>
                </a:cubicBezTo>
                <a:cubicBezTo>
                  <a:pt x="20158" y="246"/>
                  <a:pt x="19646" y="98"/>
                  <a:pt x="19012" y="49"/>
                </a:cubicBezTo>
                <a:cubicBezTo>
                  <a:pt x="18377" y="0"/>
                  <a:pt x="17750" y="0"/>
                  <a:pt x="17058" y="0"/>
                </a:cubicBezTo>
                <a:lnTo>
                  <a:pt x="16481" y="0"/>
                </a:lnTo>
                <a:cubicBezTo>
                  <a:pt x="13785" y="49"/>
                  <a:pt x="11031" y="98"/>
                  <a:pt x="8327" y="98"/>
                </a:cubicBezTo>
                <a:lnTo>
                  <a:pt x="2127" y="197"/>
                </a:lnTo>
                <a:cubicBezTo>
                  <a:pt x="1096" y="197"/>
                  <a:pt x="519" y="640"/>
                  <a:pt x="346" y="1470"/>
                </a:cubicBezTo>
                <a:cubicBezTo>
                  <a:pt x="231" y="2110"/>
                  <a:pt x="115" y="2743"/>
                  <a:pt x="115" y="3383"/>
                </a:cubicBezTo>
                <a:cubicBezTo>
                  <a:pt x="58" y="7596"/>
                  <a:pt x="0" y="12245"/>
                  <a:pt x="0" y="17928"/>
                </a:cubicBezTo>
                <a:cubicBezTo>
                  <a:pt x="0" y="18611"/>
                  <a:pt x="0" y="19251"/>
                  <a:pt x="115" y="19933"/>
                </a:cubicBezTo>
                <a:cubicBezTo>
                  <a:pt x="288" y="20911"/>
                  <a:pt x="1031" y="21551"/>
                  <a:pt x="2069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5" name="Google Shape;2405;p41"/>
          <p:cNvSpPr/>
          <p:nvPr/>
        </p:nvSpPr>
        <p:spPr>
          <a:xfrm>
            <a:off x="4279069" y="3458396"/>
            <a:ext cx="76945" cy="81162"/>
          </a:xfrm>
          <a:custGeom>
            <a:rect b="b" l="l" r="r" t="t"/>
            <a:pathLst>
              <a:path extrusionOk="0" h="21600" w="21344">
                <a:moveTo>
                  <a:pt x="17127" y="7173"/>
                </a:moveTo>
                <a:cubicBezTo>
                  <a:pt x="17014" y="8140"/>
                  <a:pt x="16958" y="9059"/>
                  <a:pt x="16901" y="10026"/>
                </a:cubicBezTo>
                <a:lnTo>
                  <a:pt x="16789" y="11263"/>
                </a:lnTo>
                <a:cubicBezTo>
                  <a:pt x="16676" y="13366"/>
                  <a:pt x="16507" y="15570"/>
                  <a:pt x="16450" y="17780"/>
                </a:cubicBezTo>
                <a:cubicBezTo>
                  <a:pt x="16450" y="18747"/>
                  <a:pt x="16676" y="19666"/>
                  <a:pt x="17127" y="20525"/>
                </a:cubicBezTo>
                <a:cubicBezTo>
                  <a:pt x="17239" y="20850"/>
                  <a:pt x="17465" y="21066"/>
                  <a:pt x="17747" y="21275"/>
                </a:cubicBezTo>
                <a:cubicBezTo>
                  <a:pt x="18028" y="21438"/>
                  <a:pt x="18310" y="21546"/>
                  <a:pt x="18641" y="21600"/>
                </a:cubicBezTo>
                <a:lnTo>
                  <a:pt x="18698" y="21600"/>
                </a:lnTo>
                <a:cubicBezTo>
                  <a:pt x="19036" y="21600"/>
                  <a:pt x="19318" y="21492"/>
                  <a:pt x="19649" y="21275"/>
                </a:cubicBezTo>
                <a:cubicBezTo>
                  <a:pt x="19931" y="21113"/>
                  <a:pt x="20156" y="20843"/>
                  <a:pt x="20269" y="20572"/>
                </a:cubicBezTo>
                <a:cubicBezTo>
                  <a:pt x="20720" y="19768"/>
                  <a:pt x="21051" y="18848"/>
                  <a:pt x="21107" y="17882"/>
                </a:cubicBezTo>
                <a:cubicBezTo>
                  <a:pt x="21558" y="12872"/>
                  <a:pt x="21276" y="7815"/>
                  <a:pt x="20994" y="2914"/>
                </a:cubicBezTo>
                <a:lnTo>
                  <a:pt x="20938" y="2319"/>
                </a:lnTo>
                <a:cubicBezTo>
                  <a:pt x="20882" y="1244"/>
                  <a:pt x="20318" y="541"/>
                  <a:pt x="19198" y="325"/>
                </a:cubicBezTo>
                <a:cubicBezTo>
                  <a:pt x="18416" y="108"/>
                  <a:pt x="17571" y="0"/>
                  <a:pt x="16789" y="0"/>
                </a:cubicBezTo>
                <a:cubicBezTo>
                  <a:pt x="12583" y="108"/>
                  <a:pt x="8208" y="325"/>
                  <a:pt x="2875" y="541"/>
                </a:cubicBezTo>
                <a:cubicBezTo>
                  <a:pt x="2255" y="595"/>
                  <a:pt x="1642" y="703"/>
                  <a:pt x="1022" y="919"/>
                </a:cubicBezTo>
                <a:cubicBezTo>
                  <a:pt x="684" y="1028"/>
                  <a:pt x="458" y="1244"/>
                  <a:pt x="240" y="1514"/>
                </a:cubicBezTo>
                <a:cubicBezTo>
                  <a:pt x="71" y="1839"/>
                  <a:pt x="-42" y="2109"/>
                  <a:pt x="14" y="2481"/>
                </a:cubicBezTo>
                <a:cubicBezTo>
                  <a:pt x="14" y="2806"/>
                  <a:pt x="127" y="3130"/>
                  <a:pt x="409" y="3394"/>
                </a:cubicBezTo>
                <a:cubicBezTo>
                  <a:pt x="634" y="3664"/>
                  <a:pt x="972" y="3772"/>
                  <a:pt x="1360" y="3772"/>
                </a:cubicBezTo>
                <a:cubicBezTo>
                  <a:pt x="1529" y="3772"/>
                  <a:pt x="1698" y="3826"/>
                  <a:pt x="1924" y="3826"/>
                </a:cubicBezTo>
                <a:cubicBezTo>
                  <a:pt x="2374" y="3881"/>
                  <a:pt x="2875" y="3935"/>
                  <a:pt x="3382" y="3935"/>
                </a:cubicBezTo>
                <a:cubicBezTo>
                  <a:pt x="4446" y="3989"/>
                  <a:pt x="5573" y="3989"/>
                  <a:pt x="6693" y="3989"/>
                </a:cubicBezTo>
                <a:cubicBezTo>
                  <a:pt x="7475" y="3989"/>
                  <a:pt x="8208" y="4043"/>
                  <a:pt x="8940" y="4043"/>
                </a:cubicBezTo>
                <a:cubicBezTo>
                  <a:pt x="10906" y="4097"/>
                  <a:pt x="12808" y="4151"/>
                  <a:pt x="14830" y="4151"/>
                </a:cubicBezTo>
                <a:lnTo>
                  <a:pt x="17239" y="4205"/>
                </a:lnTo>
                <a:lnTo>
                  <a:pt x="17239" y="5226"/>
                </a:lnTo>
                <a:cubicBezTo>
                  <a:pt x="17183" y="5922"/>
                  <a:pt x="17183" y="6517"/>
                  <a:pt x="17127" y="71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6" name="Google Shape;2406;p41"/>
          <p:cNvSpPr/>
          <p:nvPr/>
        </p:nvSpPr>
        <p:spPr>
          <a:xfrm>
            <a:off x="1253151" y="4021667"/>
            <a:ext cx="173356" cy="22731"/>
          </a:xfrm>
          <a:custGeom>
            <a:rect b="b" l="l" r="r" t="t"/>
            <a:pathLst>
              <a:path extrusionOk="0" h="21244" w="21555">
                <a:moveTo>
                  <a:pt x="6" y="12533"/>
                </a:moveTo>
                <a:cubicBezTo>
                  <a:pt x="-45" y="15357"/>
                  <a:pt x="258" y="18775"/>
                  <a:pt x="685" y="19725"/>
                </a:cubicBezTo>
                <a:cubicBezTo>
                  <a:pt x="912" y="20105"/>
                  <a:pt x="1136" y="20484"/>
                  <a:pt x="1364" y="20674"/>
                </a:cubicBezTo>
                <a:cubicBezTo>
                  <a:pt x="1566" y="20674"/>
                  <a:pt x="1739" y="20864"/>
                  <a:pt x="1942" y="20864"/>
                </a:cubicBezTo>
                <a:cubicBezTo>
                  <a:pt x="2393" y="21054"/>
                  <a:pt x="2873" y="21244"/>
                  <a:pt x="3325" y="21244"/>
                </a:cubicBezTo>
                <a:cubicBezTo>
                  <a:pt x="3502" y="21244"/>
                  <a:pt x="3701" y="21244"/>
                  <a:pt x="3878" y="21054"/>
                </a:cubicBezTo>
                <a:cubicBezTo>
                  <a:pt x="4784" y="20674"/>
                  <a:pt x="5713" y="20295"/>
                  <a:pt x="6619" y="19915"/>
                </a:cubicBezTo>
                <a:cubicBezTo>
                  <a:pt x="7699" y="19535"/>
                  <a:pt x="8808" y="18775"/>
                  <a:pt x="9888" y="18586"/>
                </a:cubicBezTo>
                <a:cubicBezTo>
                  <a:pt x="12731" y="17826"/>
                  <a:pt x="15598" y="15001"/>
                  <a:pt x="18362" y="11963"/>
                </a:cubicBezTo>
                <a:lnTo>
                  <a:pt x="18712" y="11583"/>
                </a:lnTo>
                <a:cubicBezTo>
                  <a:pt x="19366" y="11014"/>
                  <a:pt x="20020" y="10254"/>
                  <a:pt x="20699" y="9305"/>
                </a:cubicBezTo>
                <a:cubicBezTo>
                  <a:pt x="20724" y="9305"/>
                  <a:pt x="20750" y="9305"/>
                  <a:pt x="20775" y="9115"/>
                </a:cubicBezTo>
                <a:cubicBezTo>
                  <a:pt x="21028" y="8735"/>
                  <a:pt x="21454" y="8355"/>
                  <a:pt x="21555" y="3822"/>
                </a:cubicBezTo>
                <a:cubicBezTo>
                  <a:pt x="21555" y="3568"/>
                  <a:pt x="21547" y="3315"/>
                  <a:pt x="21530" y="3062"/>
                </a:cubicBezTo>
                <a:cubicBezTo>
                  <a:pt x="21504" y="2872"/>
                  <a:pt x="21479" y="2682"/>
                  <a:pt x="21454" y="2682"/>
                </a:cubicBezTo>
                <a:cubicBezTo>
                  <a:pt x="21403" y="2492"/>
                  <a:pt x="21302" y="2302"/>
                  <a:pt x="21252" y="2302"/>
                </a:cubicBezTo>
                <a:cubicBezTo>
                  <a:pt x="21125" y="1923"/>
                  <a:pt x="20999" y="1733"/>
                  <a:pt x="20876" y="1543"/>
                </a:cubicBezTo>
                <a:lnTo>
                  <a:pt x="20450" y="1353"/>
                </a:lnTo>
                <a:cubicBezTo>
                  <a:pt x="19467" y="973"/>
                  <a:pt x="18488" y="404"/>
                  <a:pt x="17531" y="214"/>
                </a:cubicBezTo>
                <a:cubicBezTo>
                  <a:pt x="14739" y="-356"/>
                  <a:pt x="11973" y="214"/>
                  <a:pt x="9206" y="1923"/>
                </a:cubicBezTo>
                <a:cubicBezTo>
                  <a:pt x="7421" y="3062"/>
                  <a:pt x="5608" y="3822"/>
                  <a:pt x="3849" y="4747"/>
                </a:cubicBezTo>
                <a:cubicBezTo>
                  <a:pt x="2968" y="5127"/>
                  <a:pt x="2065" y="5697"/>
                  <a:pt x="1184" y="6077"/>
                </a:cubicBezTo>
                <a:cubicBezTo>
                  <a:pt x="1007" y="6077"/>
                  <a:pt x="808" y="6456"/>
                  <a:pt x="631" y="6836"/>
                </a:cubicBezTo>
                <a:cubicBezTo>
                  <a:pt x="454" y="7216"/>
                  <a:pt x="302" y="7975"/>
                  <a:pt x="179" y="8925"/>
                </a:cubicBezTo>
                <a:cubicBezTo>
                  <a:pt x="103" y="9874"/>
                  <a:pt x="28" y="11204"/>
                  <a:pt x="2" y="125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7" name="Google Shape;2407;p41"/>
          <p:cNvSpPr/>
          <p:nvPr/>
        </p:nvSpPr>
        <p:spPr>
          <a:xfrm>
            <a:off x="1256853" y="3964615"/>
            <a:ext cx="178254" cy="22760"/>
          </a:xfrm>
          <a:custGeom>
            <a:rect b="b" l="l" r="r" t="t"/>
            <a:pathLst>
              <a:path extrusionOk="0" h="21271" w="21600">
                <a:moveTo>
                  <a:pt x="0" y="14451"/>
                </a:moveTo>
                <a:cubicBezTo>
                  <a:pt x="0" y="15592"/>
                  <a:pt x="49" y="16542"/>
                  <a:pt x="99" y="17469"/>
                </a:cubicBezTo>
                <a:cubicBezTo>
                  <a:pt x="172" y="18420"/>
                  <a:pt x="271" y="19180"/>
                  <a:pt x="394" y="19560"/>
                </a:cubicBezTo>
                <a:cubicBezTo>
                  <a:pt x="616" y="20321"/>
                  <a:pt x="834" y="20701"/>
                  <a:pt x="1056" y="20891"/>
                </a:cubicBezTo>
                <a:cubicBezTo>
                  <a:pt x="1376" y="21081"/>
                  <a:pt x="1693" y="21271"/>
                  <a:pt x="2013" y="21271"/>
                </a:cubicBezTo>
                <a:cubicBezTo>
                  <a:pt x="2161" y="21271"/>
                  <a:pt x="2333" y="21271"/>
                  <a:pt x="2503" y="21081"/>
                </a:cubicBezTo>
                <a:cubicBezTo>
                  <a:pt x="3460" y="20701"/>
                  <a:pt x="4463" y="20130"/>
                  <a:pt x="5421" y="19750"/>
                </a:cubicBezTo>
                <a:cubicBezTo>
                  <a:pt x="7209" y="18800"/>
                  <a:pt x="9047" y="17849"/>
                  <a:pt x="10863" y="17279"/>
                </a:cubicBezTo>
                <a:cubicBezTo>
                  <a:pt x="13338" y="16709"/>
                  <a:pt x="15813" y="14261"/>
                  <a:pt x="18217" y="11980"/>
                </a:cubicBezTo>
                <a:cubicBezTo>
                  <a:pt x="18854" y="11410"/>
                  <a:pt x="19467" y="10839"/>
                  <a:pt x="20104" y="10079"/>
                </a:cubicBezTo>
                <a:cubicBezTo>
                  <a:pt x="20153" y="10079"/>
                  <a:pt x="20202" y="9889"/>
                  <a:pt x="20252" y="9889"/>
                </a:cubicBezTo>
                <a:cubicBezTo>
                  <a:pt x="20618" y="9509"/>
                  <a:pt x="21086" y="9319"/>
                  <a:pt x="21551" y="5540"/>
                </a:cubicBezTo>
                <a:cubicBezTo>
                  <a:pt x="21575" y="5350"/>
                  <a:pt x="21575" y="5160"/>
                  <a:pt x="21600" y="5160"/>
                </a:cubicBezTo>
                <a:lnTo>
                  <a:pt x="21600" y="4780"/>
                </a:lnTo>
                <a:lnTo>
                  <a:pt x="21575" y="4400"/>
                </a:lnTo>
                <a:cubicBezTo>
                  <a:pt x="21575" y="4400"/>
                  <a:pt x="21526" y="4210"/>
                  <a:pt x="21526" y="4020"/>
                </a:cubicBezTo>
                <a:cubicBezTo>
                  <a:pt x="20667" y="1382"/>
                  <a:pt x="19932" y="1002"/>
                  <a:pt x="19174" y="812"/>
                </a:cubicBezTo>
                <a:lnTo>
                  <a:pt x="18513" y="621"/>
                </a:lnTo>
                <a:cubicBezTo>
                  <a:pt x="16453" y="241"/>
                  <a:pt x="14345" y="-329"/>
                  <a:pt x="12239" y="241"/>
                </a:cubicBezTo>
                <a:cubicBezTo>
                  <a:pt x="8708" y="1382"/>
                  <a:pt x="5255" y="3829"/>
                  <a:pt x="1428" y="7061"/>
                </a:cubicBezTo>
                <a:cubicBezTo>
                  <a:pt x="1087" y="7441"/>
                  <a:pt x="717" y="8202"/>
                  <a:pt x="376" y="9342"/>
                </a:cubicBezTo>
                <a:cubicBezTo>
                  <a:pt x="252" y="9722"/>
                  <a:pt x="154" y="10483"/>
                  <a:pt x="105" y="11243"/>
                </a:cubicBezTo>
                <a:cubicBezTo>
                  <a:pt x="55" y="12384"/>
                  <a:pt x="6" y="13524"/>
                  <a:pt x="6" y="144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8" name="Google Shape;2408;p41"/>
          <p:cNvSpPr/>
          <p:nvPr/>
        </p:nvSpPr>
        <p:spPr>
          <a:xfrm>
            <a:off x="1258605" y="3910445"/>
            <a:ext cx="181692" cy="17662"/>
          </a:xfrm>
          <a:custGeom>
            <a:rect b="b" l="l" r="r" t="t"/>
            <a:pathLst>
              <a:path extrusionOk="0" h="20419" w="21585">
                <a:moveTo>
                  <a:pt x="510" y="16892"/>
                </a:moveTo>
                <a:cubicBezTo>
                  <a:pt x="751" y="18068"/>
                  <a:pt x="1014" y="18773"/>
                  <a:pt x="1280" y="19008"/>
                </a:cubicBezTo>
                <a:cubicBezTo>
                  <a:pt x="1424" y="19243"/>
                  <a:pt x="1569" y="19243"/>
                  <a:pt x="1711" y="19479"/>
                </a:cubicBezTo>
                <a:cubicBezTo>
                  <a:pt x="2408" y="19949"/>
                  <a:pt x="3105" y="20419"/>
                  <a:pt x="3826" y="20419"/>
                </a:cubicBezTo>
                <a:lnTo>
                  <a:pt x="3971" y="20419"/>
                </a:lnTo>
                <a:cubicBezTo>
                  <a:pt x="5293" y="20184"/>
                  <a:pt x="6639" y="19949"/>
                  <a:pt x="7936" y="19714"/>
                </a:cubicBezTo>
                <a:cubicBezTo>
                  <a:pt x="9641" y="19243"/>
                  <a:pt x="11446" y="19008"/>
                  <a:pt x="13199" y="18773"/>
                </a:cubicBezTo>
                <a:cubicBezTo>
                  <a:pt x="15698" y="18538"/>
                  <a:pt x="18245" y="15952"/>
                  <a:pt x="20695" y="13160"/>
                </a:cubicBezTo>
                <a:lnTo>
                  <a:pt x="20767" y="13160"/>
                </a:lnTo>
                <a:cubicBezTo>
                  <a:pt x="20912" y="12925"/>
                  <a:pt x="21081" y="12220"/>
                  <a:pt x="21199" y="11515"/>
                </a:cubicBezTo>
                <a:cubicBezTo>
                  <a:pt x="21295" y="11044"/>
                  <a:pt x="21392" y="10574"/>
                  <a:pt x="21513" y="10104"/>
                </a:cubicBezTo>
                <a:cubicBezTo>
                  <a:pt x="21537" y="10104"/>
                  <a:pt x="21561" y="9869"/>
                  <a:pt x="21561" y="9634"/>
                </a:cubicBezTo>
                <a:cubicBezTo>
                  <a:pt x="21585" y="9399"/>
                  <a:pt x="21585" y="9163"/>
                  <a:pt x="21585" y="8928"/>
                </a:cubicBezTo>
                <a:cubicBezTo>
                  <a:pt x="21585" y="8693"/>
                  <a:pt x="21585" y="8458"/>
                  <a:pt x="21561" y="8223"/>
                </a:cubicBezTo>
                <a:cubicBezTo>
                  <a:pt x="21537" y="7988"/>
                  <a:pt x="21513" y="7753"/>
                  <a:pt x="21513" y="7753"/>
                </a:cubicBezTo>
                <a:cubicBezTo>
                  <a:pt x="21368" y="7283"/>
                  <a:pt x="21271" y="6577"/>
                  <a:pt x="21178" y="6107"/>
                </a:cubicBezTo>
                <a:cubicBezTo>
                  <a:pt x="21033" y="5167"/>
                  <a:pt x="20864" y="4461"/>
                  <a:pt x="20674" y="3991"/>
                </a:cubicBezTo>
                <a:lnTo>
                  <a:pt x="20194" y="3521"/>
                </a:lnTo>
                <a:cubicBezTo>
                  <a:pt x="19255" y="2346"/>
                  <a:pt x="18296" y="1170"/>
                  <a:pt x="17333" y="935"/>
                </a:cubicBezTo>
                <a:cubicBezTo>
                  <a:pt x="12191" y="-1181"/>
                  <a:pt x="6977" y="700"/>
                  <a:pt x="1931" y="2581"/>
                </a:cubicBezTo>
                <a:lnTo>
                  <a:pt x="1017" y="3051"/>
                </a:lnTo>
                <a:cubicBezTo>
                  <a:pt x="872" y="3051"/>
                  <a:pt x="751" y="3286"/>
                  <a:pt x="610" y="3521"/>
                </a:cubicBezTo>
                <a:cubicBezTo>
                  <a:pt x="465" y="3756"/>
                  <a:pt x="320" y="4461"/>
                  <a:pt x="202" y="5637"/>
                </a:cubicBezTo>
                <a:cubicBezTo>
                  <a:pt x="85" y="6812"/>
                  <a:pt x="33" y="7988"/>
                  <a:pt x="9" y="9604"/>
                </a:cubicBezTo>
                <a:cubicBezTo>
                  <a:pt x="-15" y="11221"/>
                  <a:pt x="9" y="12661"/>
                  <a:pt x="82" y="14042"/>
                </a:cubicBezTo>
                <a:cubicBezTo>
                  <a:pt x="251" y="15217"/>
                  <a:pt x="371" y="16393"/>
                  <a:pt x="513" y="168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9" name="Google Shape;2409;p41"/>
          <p:cNvSpPr/>
          <p:nvPr/>
        </p:nvSpPr>
        <p:spPr>
          <a:xfrm>
            <a:off x="1684411" y="3964720"/>
            <a:ext cx="25866" cy="27702"/>
          </a:xfrm>
          <a:custGeom>
            <a:rect b="b" l="l" r="r" t="t"/>
            <a:pathLst>
              <a:path extrusionOk="0" h="21600" w="21600">
                <a:moveTo>
                  <a:pt x="10132" y="21580"/>
                </a:moveTo>
                <a:cubicBezTo>
                  <a:pt x="11658" y="21580"/>
                  <a:pt x="13163" y="21263"/>
                  <a:pt x="14690" y="20630"/>
                </a:cubicBezTo>
                <a:cubicBezTo>
                  <a:pt x="16046" y="20155"/>
                  <a:pt x="17382" y="19204"/>
                  <a:pt x="18399" y="18274"/>
                </a:cubicBezTo>
                <a:cubicBezTo>
                  <a:pt x="19417" y="17343"/>
                  <a:pt x="20095" y="16076"/>
                  <a:pt x="20752" y="14809"/>
                </a:cubicBezTo>
                <a:cubicBezTo>
                  <a:pt x="21261" y="13542"/>
                  <a:pt x="21600" y="12295"/>
                  <a:pt x="21600" y="10869"/>
                </a:cubicBezTo>
                <a:cubicBezTo>
                  <a:pt x="21430" y="5346"/>
                  <a:pt x="16025" y="297"/>
                  <a:pt x="10281" y="0"/>
                </a:cubicBezTo>
                <a:cubicBezTo>
                  <a:pt x="9094" y="0"/>
                  <a:pt x="7928" y="317"/>
                  <a:pt x="6910" y="634"/>
                </a:cubicBezTo>
                <a:cubicBezTo>
                  <a:pt x="5893" y="950"/>
                  <a:pt x="4875" y="1584"/>
                  <a:pt x="4049" y="2376"/>
                </a:cubicBezTo>
                <a:cubicBezTo>
                  <a:pt x="2692" y="3485"/>
                  <a:pt x="1696" y="4890"/>
                  <a:pt x="1017" y="6632"/>
                </a:cubicBezTo>
                <a:cubicBezTo>
                  <a:pt x="339" y="8216"/>
                  <a:pt x="0" y="9780"/>
                  <a:pt x="0" y="11523"/>
                </a:cubicBezTo>
                <a:cubicBezTo>
                  <a:pt x="0" y="12790"/>
                  <a:pt x="170" y="14195"/>
                  <a:pt x="678" y="15304"/>
                </a:cubicBezTo>
                <a:cubicBezTo>
                  <a:pt x="1187" y="16571"/>
                  <a:pt x="1865" y="17660"/>
                  <a:pt x="2883" y="18610"/>
                </a:cubicBezTo>
                <a:cubicBezTo>
                  <a:pt x="3900" y="19561"/>
                  <a:pt x="5087" y="20194"/>
                  <a:pt x="6423" y="20808"/>
                </a:cubicBezTo>
                <a:cubicBezTo>
                  <a:pt x="7440" y="21283"/>
                  <a:pt x="8776" y="21600"/>
                  <a:pt x="10132" y="21600"/>
                </a:cubicBezTo>
                <a:lnTo>
                  <a:pt x="10132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0" name="Google Shape;2410;p41"/>
          <p:cNvSpPr/>
          <p:nvPr/>
        </p:nvSpPr>
        <p:spPr>
          <a:xfrm>
            <a:off x="1756597" y="3962868"/>
            <a:ext cx="26956" cy="24483"/>
          </a:xfrm>
          <a:custGeom>
            <a:rect b="b" l="l" r="r" t="t"/>
            <a:pathLst>
              <a:path extrusionOk="0" h="20574" w="21479">
                <a:moveTo>
                  <a:pt x="2753" y="18034"/>
                </a:moveTo>
                <a:cubicBezTo>
                  <a:pt x="4535" y="19742"/>
                  <a:pt x="7106" y="20574"/>
                  <a:pt x="9515" y="20574"/>
                </a:cubicBezTo>
                <a:cubicBezTo>
                  <a:pt x="10486" y="20574"/>
                  <a:pt x="11296" y="20403"/>
                  <a:pt x="12085" y="20232"/>
                </a:cubicBezTo>
                <a:cubicBezTo>
                  <a:pt x="13867" y="19891"/>
                  <a:pt x="15628" y="19208"/>
                  <a:pt x="17086" y="18013"/>
                </a:cubicBezTo>
                <a:cubicBezTo>
                  <a:pt x="18543" y="16988"/>
                  <a:pt x="19657" y="15473"/>
                  <a:pt x="20628" y="13765"/>
                </a:cubicBezTo>
                <a:cubicBezTo>
                  <a:pt x="21276" y="12399"/>
                  <a:pt x="21600" y="10884"/>
                  <a:pt x="21438" y="9347"/>
                </a:cubicBezTo>
                <a:cubicBezTo>
                  <a:pt x="21276" y="7810"/>
                  <a:pt x="20790" y="6295"/>
                  <a:pt x="19981" y="5100"/>
                </a:cubicBezTo>
                <a:cubicBezTo>
                  <a:pt x="17572" y="1023"/>
                  <a:pt x="12085" y="-1026"/>
                  <a:pt x="7571" y="511"/>
                </a:cubicBezTo>
                <a:cubicBezTo>
                  <a:pt x="3057" y="2048"/>
                  <a:pt x="0" y="7149"/>
                  <a:pt x="0" y="12912"/>
                </a:cubicBezTo>
                <a:cubicBezTo>
                  <a:pt x="0" y="13082"/>
                  <a:pt x="0" y="13253"/>
                  <a:pt x="162" y="13253"/>
                </a:cubicBezTo>
                <a:cubicBezTo>
                  <a:pt x="324" y="13595"/>
                  <a:pt x="486" y="13765"/>
                  <a:pt x="648" y="14278"/>
                </a:cubicBezTo>
                <a:cubicBezTo>
                  <a:pt x="972" y="15814"/>
                  <a:pt x="1781" y="16988"/>
                  <a:pt x="2733" y="180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1" name="Google Shape;2411;p41"/>
          <p:cNvSpPr/>
          <p:nvPr/>
        </p:nvSpPr>
        <p:spPr>
          <a:xfrm>
            <a:off x="1615963" y="3965792"/>
            <a:ext cx="24424" cy="26000"/>
          </a:xfrm>
          <a:custGeom>
            <a:rect b="b" l="l" r="r" t="t"/>
            <a:pathLst>
              <a:path extrusionOk="0" h="21532" w="21055">
                <a:moveTo>
                  <a:pt x="8968" y="21532"/>
                </a:moveTo>
                <a:lnTo>
                  <a:pt x="10194" y="21532"/>
                </a:lnTo>
                <a:cubicBezTo>
                  <a:pt x="12623" y="21532"/>
                  <a:pt x="14899" y="20691"/>
                  <a:pt x="16650" y="19345"/>
                </a:cubicBezTo>
                <a:cubicBezTo>
                  <a:pt x="17700" y="18335"/>
                  <a:pt x="18926" y="17326"/>
                  <a:pt x="19604" y="16001"/>
                </a:cubicBezTo>
                <a:cubicBezTo>
                  <a:pt x="20283" y="14676"/>
                  <a:pt x="20830" y="13329"/>
                  <a:pt x="21005" y="11815"/>
                </a:cubicBezTo>
                <a:cubicBezTo>
                  <a:pt x="21530" y="6284"/>
                  <a:pt x="17875" y="921"/>
                  <a:pt x="12470" y="100"/>
                </a:cubicBezTo>
                <a:cubicBezTo>
                  <a:pt x="11069" y="-68"/>
                  <a:pt x="9690" y="-68"/>
                  <a:pt x="8465" y="437"/>
                </a:cubicBezTo>
                <a:cubicBezTo>
                  <a:pt x="7239" y="773"/>
                  <a:pt x="6036" y="1446"/>
                  <a:pt x="4810" y="2119"/>
                </a:cubicBezTo>
                <a:cubicBezTo>
                  <a:pt x="3585" y="3129"/>
                  <a:pt x="2381" y="4307"/>
                  <a:pt x="1681" y="5800"/>
                </a:cubicBezTo>
                <a:cubicBezTo>
                  <a:pt x="805" y="7314"/>
                  <a:pt x="455" y="8808"/>
                  <a:pt x="105" y="10322"/>
                </a:cubicBezTo>
                <a:cubicBezTo>
                  <a:pt x="-70" y="11668"/>
                  <a:pt x="-70" y="12993"/>
                  <a:pt x="455" y="14171"/>
                </a:cubicBezTo>
                <a:cubicBezTo>
                  <a:pt x="980" y="15349"/>
                  <a:pt x="1506" y="16505"/>
                  <a:pt x="2206" y="17683"/>
                </a:cubicBezTo>
                <a:cubicBezTo>
                  <a:pt x="3081" y="18693"/>
                  <a:pt x="4132" y="19534"/>
                  <a:pt x="5335" y="20186"/>
                </a:cubicBezTo>
                <a:cubicBezTo>
                  <a:pt x="6539" y="20838"/>
                  <a:pt x="7611" y="21532"/>
                  <a:pt x="8990" y="215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2" name="Google Shape;2412;p41"/>
          <p:cNvSpPr/>
          <p:nvPr/>
        </p:nvSpPr>
        <p:spPr>
          <a:xfrm>
            <a:off x="1958862" y="3862764"/>
            <a:ext cx="253838" cy="228744"/>
          </a:xfrm>
          <a:custGeom>
            <a:rect b="b" l="l" r="r" t="t"/>
            <a:pathLst>
              <a:path extrusionOk="0" h="21600" w="21096">
                <a:moveTo>
                  <a:pt x="3227" y="16405"/>
                </a:moveTo>
                <a:cubicBezTo>
                  <a:pt x="3546" y="16671"/>
                  <a:pt x="3597" y="16844"/>
                  <a:pt x="3430" y="17264"/>
                </a:cubicBezTo>
                <a:cubicBezTo>
                  <a:pt x="3061" y="18161"/>
                  <a:pt x="2657" y="19192"/>
                  <a:pt x="2303" y="20262"/>
                </a:cubicBezTo>
                <a:cubicBezTo>
                  <a:pt x="2201" y="20547"/>
                  <a:pt x="2201" y="21101"/>
                  <a:pt x="2404" y="21331"/>
                </a:cubicBezTo>
                <a:cubicBezTo>
                  <a:pt x="2573" y="21523"/>
                  <a:pt x="2858" y="21542"/>
                  <a:pt x="3126" y="21562"/>
                </a:cubicBezTo>
                <a:cubicBezTo>
                  <a:pt x="3210" y="21562"/>
                  <a:pt x="3278" y="21581"/>
                  <a:pt x="3360" y="21600"/>
                </a:cubicBezTo>
                <a:lnTo>
                  <a:pt x="3394" y="21600"/>
                </a:lnTo>
                <a:cubicBezTo>
                  <a:pt x="3495" y="21581"/>
                  <a:pt x="3580" y="21562"/>
                  <a:pt x="3679" y="21485"/>
                </a:cubicBezTo>
                <a:lnTo>
                  <a:pt x="3713" y="21466"/>
                </a:lnTo>
                <a:cubicBezTo>
                  <a:pt x="4015" y="21293"/>
                  <a:pt x="4302" y="21123"/>
                  <a:pt x="4604" y="20950"/>
                </a:cubicBezTo>
                <a:cubicBezTo>
                  <a:pt x="5461" y="20454"/>
                  <a:pt x="6334" y="19938"/>
                  <a:pt x="7175" y="19422"/>
                </a:cubicBezTo>
                <a:lnTo>
                  <a:pt x="7191" y="19422"/>
                </a:lnTo>
                <a:cubicBezTo>
                  <a:pt x="8217" y="18791"/>
                  <a:pt x="9192" y="18199"/>
                  <a:pt x="10385" y="18448"/>
                </a:cubicBezTo>
                <a:cubicBezTo>
                  <a:pt x="10436" y="18448"/>
                  <a:pt x="10486" y="18468"/>
                  <a:pt x="10537" y="18448"/>
                </a:cubicBezTo>
                <a:lnTo>
                  <a:pt x="10571" y="18448"/>
                </a:lnTo>
                <a:cubicBezTo>
                  <a:pt x="13412" y="18410"/>
                  <a:pt x="15597" y="17760"/>
                  <a:pt x="17446" y="16348"/>
                </a:cubicBezTo>
                <a:cubicBezTo>
                  <a:pt x="20287" y="14208"/>
                  <a:pt x="21564" y="11133"/>
                  <a:pt x="20941" y="7924"/>
                </a:cubicBezTo>
                <a:cubicBezTo>
                  <a:pt x="20369" y="4946"/>
                  <a:pt x="19244" y="3111"/>
                  <a:pt x="17294" y="1928"/>
                </a:cubicBezTo>
                <a:cubicBezTo>
                  <a:pt x="15310" y="724"/>
                  <a:pt x="13074" y="38"/>
                  <a:pt x="10991" y="0"/>
                </a:cubicBezTo>
                <a:lnTo>
                  <a:pt x="10991" y="0"/>
                </a:lnTo>
                <a:cubicBezTo>
                  <a:pt x="8420" y="19"/>
                  <a:pt x="6284" y="496"/>
                  <a:pt x="4251" y="1509"/>
                </a:cubicBezTo>
                <a:cubicBezTo>
                  <a:pt x="1779" y="2732"/>
                  <a:pt x="435" y="4507"/>
                  <a:pt x="116" y="6931"/>
                </a:cubicBezTo>
                <a:cubicBezTo>
                  <a:pt x="-19" y="7905"/>
                  <a:pt x="-36" y="8917"/>
                  <a:pt x="65" y="9891"/>
                </a:cubicBezTo>
                <a:cubicBezTo>
                  <a:pt x="418" y="12889"/>
                  <a:pt x="1444" y="15009"/>
                  <a:pt x="3225" y="16403"/>
                </a:cubicBezTo>
                <a:close/>
                <a:moveTo>
                  <a:pt x="4118" y="18830"/>
                </a:moveTo>
                <a:cubicBezTo>
                  <a:pt x="4287" y="18142"/>
                  <a:pt x="4454" y="17475"/>
                  <a:pt x="4656" y="16844"/>
                </a:cubicBezTo>
                <a:cubicBezTo>
                  <a:pt x="4975" y="15870"/>
                  <a:pt x="4504" y="15316"/>
                  <a:pt x="4067" y="14935"/>
                </a:cubicBezTo>
                <a:cubicBezTo>
                  <a:pt x="3394" y="14362"/>
                  <a:pt x="2723" y="13731"/>
                  <a:pt x="2303" y="12795"/>
                </a:cubicBezTo>
                <a:cubicBezTo>
                  <a:pt x="1209" y="10409"/>
                  <a:pt x="1076" y="8174"/>
                  <a:pt x="1849" y="5958"/>
                </a:cubicBezTo>
                <a:cubicBezTo>
                  <a:pt x="2269" y="4754"/>
                  <a:pt x="3126" y="3876"/>
                  <a:pt x="4555" y="3149"/>
                </a:cubicBezTo>
                <a:cubicBezTo>
                  <a:pt x="6522" y="2175"/>
                  <a:pt x="8487" y="1679"/>
                  <a:pt x="10421" y="1679"/>
                </a:cubicBezTo>
                <a:cubicBezTo>
                  <a:pt x="12355" y="1698"/>
                  <a:pt x="14254" y="2175"/>
                  <a:pt x="16002" y="3072"/>
                </a:cubicBezTo>
                <a:cubicBezTo>
                  <a:pt x="18020" y="4104"/>
                  <a:pt x="19145" y="5804"/>
                  <a:pt x="19531" y="8421"/>
                </a:cubicBezTo>
                <a:cubicBezTo>
                  <a:pt x="19833" y="10560"/>
                  <a:pt x="19329" y="12354"/>
                  <a:pt x="17868" y="14074"/>
                </a:cubicBezTo>
                <a:cubicBezTo>
                  <a:pt x="16591" y="15582"/>
                  <a:pt x="14843" y="16460"/>
                  <a:pt x="12405" y="16863"/>
                </a:cubicBezTo>
                <a:cubicBezTo>
                  <a:pt x="11179" y="17055"/>
                  <a:pt x="9716" y="17225"/>
                  <a:pt x="8253" y="16940"/>
                </a:cubicBezTo>
                <a:cubicBezTo>
                  <a:pt x="8084" y="16902"/>
                  <a:pt x="7867" y="17036"/>
                  <a:pt x="7698" y="17132"/>
                </a:cubicBezTo>
                <a:cubicBezTo>
                  <a:pt x="6706" y="17763"/>
                  <a:pt x="5731" y="18393"/>
                  <a:pt x="4690" y="19060"/>
                </a:cubicBezTo>
                <a:lnTo>
                  <a:pt x="3934" y="19557"/>
                </a:lnTo>
                <a:cubicBezTo>
                  <a:pt x="3985" y="19326"/>
                  <a:pt x="4053" y="19079"/>
                  <a:pt x="4120" y="18830"/>
                </a:cubicBezTo>
                <a:lnTo>
                  <a:pt x="4120" y="188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3" name="Google Shape;2413;p41"/>
          <p:cNvSpPr/>
          <p:nvPr/>
        </p:nvSpPr>
        <p:spPr>
          <a:xfrm>
            <a:off x="2027260" y="3953392"/>
            <a:ext cx="23503" cy="22842"/>
          </a:xfrm>
          <a:custGeom>
            <a:rect b="b" l="l" r="r" t="t"/>
            <a:pathLst>
              <a:path extrusionOk="0" h="21600" w="21464">
                <a:moveTo>
                  <a:pt x="10510" y="21600"/>
                </a:moveTo>
                <a:lnTo>
                  <a:pt x="10510" y="21600"/>
                </a:lnTo>
                <a:cubicBezTo>
                  <a:pt x="12180" y="21600"/>
                  <a:pt x="13642" y="21216"/>
                  <a:pt x="15127" y="20639"/>
                </a:cubicBezTo>
                <a:cubicBezTo>
                  <a:pt x="16612" y="20062"/>
                  <a:pt x="17702" y="19101"/>
                  <a:pt x="18816" y="17972"/>
                </a:cubicBezTo>
                <a:cubicBezTo>
                  <a:pt x="19744" y="17011"/>
                  <a:pt x="20486" y="15858"/>
                  <a:pt x="20858" y="14536"/>
                </a:cubicBezTo>
                <a:cubicBezTo>
                  <a:pt x="21229" y="13383"/>
                  <a:pt x="21600" y="11869"/>
                  <a:pt x="21414" y="10524"/>
                </a:cubicBezTo>
                <a:cubicBezTo>
                  <a:pt x="21229" y="7857"/>
                  <a:pt x="20115" y="5166"/>
                  <a:pt x="18097" y="3244"/>
                </a:cubicBezTo>
                <a:cubicBezTo>
                  <a:pt x="16241" y="1321"/>
                  <a:pt x="13665" y="192"/>
                  <a:pt x="10881" y="0"/>
                </a:cubicBezTo>
                <a:cubicBezTo>
                  <a:pt x="9582" y="0"/>
                  <a:pt x="8120" y="384"/>
                  <a:pt x="6821" y="961"/>
                </a:cubicBezTo>
                <a:cubicBezTo>
                  <a:pt x="5522" y="1538"/>
                  <a:pt x="4246" y="2307"/>
                  <a:pt x="3503" y="3460"/>
                </a:cubicBezTo>
                <a:cubicBezTo>
                  <a:pt x="2390" y="4613"/>
                  <a:pt x="1647" y="5766"/>
                  <a:pt x="928" y="7088"/>
                </a:cubicBezTo>
                <a:cubicBezTo>
                  <a:pt x="371" y="8433"/>
                  <a:pt x="0" y="9947"/>
                  <a:pt x="0" y="11485"/>
                </a:cubicBezTo>
                <a:cubicBezTo>
                  <a:pt x="0" y="12638"/>
                  <a:pt x="371" y="13984"/>
                  <a:pt x="742" y="15113"/>
                </a:cubicBezTo>
                <a:cubicBezTo>
                  <a:pt x="1114" y="16242"/>
                  <a:pt x="1856" y="17227"/>
                  <a:pt x="2784" y="18164"/>
                </a:cubicBezTo>
                <a:cubicBezTo>
                  <a:pt x="4826" y="20471"/>
                  <a:pt x="7587" y="21600"/>
                  <a:pt x="10533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4" name="Google Shape;2414;p41"/>
          <p:cNvSpPr/>
          <p:nvPr/>
        </p:nvSpPr>
        <p:spPr>
          <a:xfrm>
            <a:off x="2077577" y="3955423"/>
            <a:ext cx="22464" cy="23652"/>
          </a:xfrm>
          <a:custGeom>
            <a:rect b="b" l="l" r="r" t="t"/>
            <a:pathLst>
              <a:path extrusionOk="0" h="21600" w="21600">
                <a:moveTo>
                  <a:pt x="10702" y="21577"/>
                </a:moveTo>
                <a:lnTo>
                  <a:pt x="10702" y="21577"/>
                </a:lnTo>
                <a:cubicBezTo>
                  <a:pt x="13414" y="21577"/>
                  <a:pt x="16151" y="20464"/>
                  <a:pt x="18301" y="18633"/>
                </a:cubicBezTo>
                <a:cubicBezTo>
                  <a:pt x="20256" y="16779"/>
                  <a:pt x="21600" y="14207"/>
                  <a:pt x="21600" y="11426"/>
                </a:cubicBezTo>
                <a:cubicBezTo>
                  <a:pt x="21600" y="8853"/>
                  <a:pt x="20036" y="5516"/>
                  <a:pt x="17519" y="3129"/>
                </a:cubicBezTo>
                <a:cubicBezTo>
                  <a:pt x="15760" y="1275"/>
                  <a:pt x="13243" y="185"/>
                  <a:pt x="10702" y="0"/>
                </a:cubicBezTo>
                <a:lnTo>
                  <a:pt x="10702" y="0"/>
                </a:lnTo>
                <a:cubicBezTo>
                  <a:pt x="5449" y="0"/>
                  <a:pt x="195" y="5539"/>
                  <a:pt x="0" y="10893"/>
                </a:cubicBezTo>
                <a:cubicBezTo>
                  <a:pt x="0" y="12191"/>
                  <a:pt x="391" y="13651"/>
                  <a:pt x="782" y="14948"/>
                </a:cubicBezTo>
                <a:cubicBezTo>
                  <a:pt x="1173" y="16246"/>
                  <a:pt x="2150" y="17521"/>
                  <a:pt x="3128" y="18263"/>
                </a:cubicBezTo>
                <a:cubicBezTo>
                  <a:pt x="4105" y="19004"/>
                  <a:pt x="5278" y="20117"/>
                  <a:pt x="6622" y="20488"/>
                </a:cubicBezTo>
                <a:cubicBezTo>
                  <a:pt x="7990" y="21229"/>
                  <a:pt x="9358" y="21600"/>
                  <a:pt x="10702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5" name="Google Shape;2415;p41"/>
          <p:cNvSpPr/>
          <p:nvPr/>
        </p:nvSpPr>
        <p:spPr>
          <a:xfrm>
            <a:off x="2125533" y="3955602"/>
            <a:ext cx="21654" cy="22248"/>
          </a:xfrm>
          <a:custGeom>
            <a:rect b="b" l="l" r="r" t="t"/>
            <a:pathLst>
              <a:path extrusionOk="0" h="21600" w="21600">
                <a:moveTo>
                  <a:pt x="10901" y="21600"/>
                </a:moveTo>
                <a:lnTo>
                  <a:pt x="10901" y="21600"/>
                </a:lnTo>
                <a:cubicBezTo>
                  <a:pt x="13715" y="21403"/>
                  <a:pt x="16352" y="20416"/>
                  <a:pt x="18177" y="18666"/>
                </a:cubicBezTo>
                <a:cubicBezTo>
                  <a:pt x="20206" y="16693"/>
                  <a:pt x="21397" y="14351"/>
                  <a:pt x="21600" y="11786"/>
                </a:cubicBezTo>
                <a:cubicBezTo>
                  <a:pt x="21600" y="9049"/>
                  <a:pt x="20383" y="6682"/>
                  <a:pt x="18583" y="4907"/>
                </a:cubicBezTo>
                <a:cubicBezTo>
                  <a:pt x="15946" y="2170"/>
                  <a:pt x="12321" y="395"/>
                  <a:pt x="8493" y="0"/>
                </a:cubicBezTo>
                <a:cubicBezTo>
                  <a:pt x="7479" y="0"/>
                  <a:pt x="6465" y="197"/>
                  <a:pt x="5679" y="395"/>
                </a:cubicBezTo>
                <a:cubicBezTo>
                  <a:pt x="4665" y="789"/>
                  <a:pt x="3854" y="1381"/>
                  <a:pt x="3245" y="1973"/>
                </a:cubicBezTo>
                <a:cubicBezTo>
                  <a:pt x="2028" y="3156"/>
                  <a:pt x="1217" y="4340"/>
                  <a:pt x="811" y="5696"/>
                </a:cubicBezTo>
                <a:cubicBezTo>
                  <a:pt x="406" y="7052"/>
                  <a:pt x="0" y="8630"/>
                  <a:pt x="0" y="10011"/>
                </a:cubicBezTo>
                <a:cubicBezTo>
                  <a:pt x="0" y="12945"/>
                  <a:pt x="1014" y="15904"/>
                  <a:pt x="3017" y="17877"/>
                </a:cubicBezTo>
                <a:cubicBezTo>
                  <a:pt x="5045" y="20244"/>
                  <a:pt x="7859" y="21600"/>
                  <a:pt x="10901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6" name="Google Shape;2416;p41"/>
          <p:cNvSpPr/>
          <p:nvPr/>
        </p:nvSpPr>
        <p:spPr>
          <a:xfrm>
            <a:off x="2387578" y="3869756"/>
            <a:ext cx="253505" cy="215067"/>
          </a:xfrm>
          <a:custGeom>
            <a:rect b="b" l="l" r="r" t="t"/>
            <a:pathLst>
              <a:path extrusionOk="0" h="21566" w="21552">
                <a:moveTo>
                  <a:pt x="950" y="20937"/>
                </a:moveTo>
                <a:cubicBezTo>
                  <a:pt x="1553" y="21362"/>
                  <a:pt x="2240" y="21566"/>
                  <a:pt x="3065" y="21566"/>
                </a:cubicBezTo>
                <a:lnTo>
                  <a:pt x="9703" y="21566"/>
                </a:lnTo>
                <a:cubicBezTo>
                  <a:pt x="11768" y="21566"/>
                  <a:pt x="13847" y="21566"/>
                  <a:pt x="15912" y="21546"/>
                </a:cubicBezTo>
                <a:cubicBezTo>
                  <a:pt x="17097" y="21566"/>
                  <a:pt x="18285" y="21505"/>
                  <a:pt x="19454" y="21342"/>
                </a:cubicBezTo>
                <a:cubicBezTo>
                  <a:pt x="20674" y="21179"/>
                  <a:pt x="21207" y="20512"/>
                  <a:pt x="21259" y="19009"/>
                </a:cubicBezTo>
                <a:cubicBezTo>
                  <a:pt x="21363" y="15319"/>
                  <a:pt x="21466" y="11628"/>
                  <a:pt x="21550" y="8037"/>
                </a:cubicBezTo>
                <a:cubicBezTo>
                  <a:pt x="21585" y="6738"/>
                  <a:pt x="20879" y="5806"/>
                  <a:pt x="19762" y="5684"/>
                </a:cubicBezTo>
                <a:cubicBezTo>
                  <a:pt x="19298" y="5643"/>
                  <a:pt x="18868" y="5602"/>
                  <a:pt x="18473" y="5602"/>
                </a:cubicBezTo>
                <a:cubicBezTo>
                  <a:pt x="17752" y="5602"/>
                  <a:pt x="16272" y="5602"/>
                  <a:pt x="14689" y="5623"/>
                </a:cubicBezTo>
                <a:cubicBezTo>
                  <a:pt x="12472" y="5643"/>
                  <a:pt x="9960" y="5643"/>
                  <a:pt x="8895" y="5643"/>
                </a:cubicBezTo>
                <a:cubicBezTo>
                  <a:pt x="8964" y="5521"/>
                  <a:pt x="9016" y="5398"/>
                  <a:pt x="9068" y="5279"/>
                </a:cubicBezTo>
                <a:cubicBezTo>
                  <a:pt x="9241" y="4955"/>
                  <a:pt x="9377" y="4670"/>
                  <a:pt x="9515" y="4408"/>
                </a:cubicBezTo>
                <a:cubicBezTo>
                  <a:pt x="9602" y="4204"/>
                  <a:pt x="9688" y="4023"/>
                  <a:pt x="9772" y="3840"/>
                </a:cubicBezTo>
                <a:cubicBezTo>
                  <a:pt x="10116" y="3129"/>
                  <a:pt x="10444" y="2380"/>
                  <a:pt x="10718" y="1609"/>
                </a:cubicBezTo>
                <a:cubicBezTo>
                  <a:pt x="10856" y="1224"/>
                  <a:pt x="10787" y="575"/>
                  <a:pt x="10580" y="249"/>
                </a:cubicBezTo>
                <a:cubicBezTo>
                  <a:pt x="10407" y="-34"/>
                  <a:pt x="9841" y="-34"/>
                  <a:pt x="9530" y="45"/>
                </a:cubicBezTo>
                <a:cubicBezTo>
                  <a:pt x="8997" y="208"/>
                  <a:pt x="8463" y="430"/>
                  <a:pt x="7965" y="756"/>
                </a:cubicBezTo>
                <a:cubicBezTo>
                  <a:pt x="6589" y="1627"/>
                  <a:pt x="5196" y="2541"/>
                  <a:pt x="3855" y="3432"/>
                </a:cubicBezTo>
                <a:cubicBezTo>
                  <a:pt x="2944" y="4041"/>
                  <a:pt x="1998" y="4629"/>
                  <a:pt x="1086" y="5238"/>
                </a:cubicBezTo>
                <a:cubicBezTo>
                  <a:pt x="432" y="5663"/>
                  <a:pt x="140" y="6292"/>
                  <a:pt x="140" y="7306"/>
                </a:cubicBezTo>
                <a:cubicBezTo>
                  <a:pt x="140" y="9619"/>
                  <a:pt x="106" y="11990"/>
                  <a:pt x="71" y="14262"/>
                </a:cubicBezTo>
                <a:cubicBezTo>
                  <a:pt x="54" y="15214"/>
                  <a:pt x="37" y="16128"/>
                  <a:pt x="37" y="17081"/>
                </a:cubicBezTo>
                <a:cubicBezTo>
                  <a:pt x="37" y="17285"/>
                  <a:pt x="37" y="17466"/>
                  <a:pt x="20" y="17649"/>
                </a:cubicBezTo>
                <a:cubicBezTo>
                  <a:pt x="2" y="18176"/>
                  <a:pt x="-15" y="18703"/>
                  <a:pt x="20" y="19251"/>
                </a:cubicBezTo>
                <a:cubicBezTo>
                  <a:pt x="37" y="19982"/>
                  <a:pt x="363" y="20550"/>
                  <a:pt x="948" y="20934"/>
                </a:cubicBezTo>
                <a:close/>
                <a:moveTo>
                  <a:pt x="8036" y="3292"/>
                </a:moveTo>
                <a:cubicBezTo>
                  <a:pt x="7658" y="4064"/>
                  <a:pt x="7245" y="4853"/>
                  <a:pt x="6850" y="5646"/>
                </a:cubicBezTo>
                <a:cubicBezTo>
                  <a:pt x="6833" y="5686"/>
                  <a:pt x="6816" y="5727"/>
                  <a:pt x="6781" y="5768"/>
                </a:cubicBezTo>
                <a:cubicBezTo>
                  <a:pt x="6591" y="6132"/>
                  <a:pt x="6369" y="6560"/>
                  <a:pt x="6608" y="7046"/>
                </a:cubicBezTo>
                <a:cubicBezTo>
                  <a:pt x="6865" y="7614"/>
                  <a:pt x="7330" y="7696"/>
                  <a:pt x="7762" y="7675"/>
                </a:cubicBezTo>
                <a:cubicBezTo>
                  <a:pt x="9688" y="7675"/>
                  <a:pt x="11632" y="7655"/>
                  <a:pt x="13556" y="7655"/>
                </a:cubicBezTo>
                <a:cubicBezTo>
                  <a:pt x="15139" y="7655"/>
                  <a:pt x="16702" y="7635"/>
                  <a:pt x="18285" y="7635"/>
                </a:cubicBezTo>
                <a:cubicBezTo>
                  <a:pt x="18458" y="7635"/>
                  <a:pt x="18629" y="7655"/>
                  <a:pt x="18819" y="7655"/>
                </a:cubicBezTo>
                <a:cubicBezTo>
                  <a:pt x="19009" y="7675"/>
                  <a:pt x="19197" y="7675"/>
                  <a:pt x="19421" y="7675"/>
                </a:cubicBezTo>
                <a:cubicBezTo>
                  <a:pt x="19730" y="7655"/>
                  <a:pt x="19885" y="7838"/>
                  <a:pt x="19920" y="8304"/>
                </a:cubicBezTo>
                <a:lnTo>
                  <a:pt x="19920" y="8406"/>
                </a:lnTo>
                <a:lnTo>
                  <a:pt x="19851" y="11427"/>
                </a:lnTo>
                <a:cubicBezTo>
                  <a:pt x="19799" y="13556"/>
                  <a:pt x="19747" y="15706"/>
                  <a:pt x="19695" y="17835"/>
                </a:cubicBezTo>
                <a:cubicBezTo>
                  <a:pt x="19678" y="18260"/>
                  <a:pt x="19678" y="18706"/>
                  <a:pt x="19678" y="19134"/>
                </a:cubicBezTo>
                <a:cubicBezTo>
                  <a:pt x="19678" y="19562"/>
                  <a:pt x="19557" y="19722"/>
                  <a:pt x="19214" y="19742"/>
                </a:cubicBezTo>
                <a:cubicBezTo>
                  <a:pt x="18577" y="19763"/>
                  <a:pt x="17925" y="19783"/>
                  <a:pt x="17287" y="19804"/>
                </a:cubicBezTo>
                <a:cubicBezTo>
                  <a:pt x="16480" y="19844"/>
                  <a:pt x="15672" y="19865"/>
                  <a:pt x="14862" y="19885"/>
                </a:cubicBezTo>
                <a:cubicBezTo>
                  <a:pt x="12301" y="19926"/>
                  <a:pt x="9979" y="19926"/>
                  <a:pt x="7742" y="19926"/>
                </a:cubicBezTo>
                <a:cubicBezTo>
                  <a:pt x="6159" y="19905"/>
                  <a:pt x="4423" y="19885"/>
                  <a:pt x="2479" y="19804"/>
                </a:cubicBezTo>
                <a:cubicBezTo>
                  <a:pt x="1603" y="19763"/>
                  <a:pt x="1378" y="19500"/>
                  <a:pt x="1395" y="18444"/>
                </a:cubicBezTo>
                <a:cubicBezTo>
                  <a:pt x="1395" y="17185"/>
                  <a:pt x="1395" y="10230"/>
                  <a:pt x="1292" y="7978"/>
                </a:cubicBezTo>
                <a:cubicBezTo>
                  <a:pt x="1274" y="7492"/>
                  <a:pt x="1361" y="7268"/>
                  <a:pt x="1687" y="7067"/>
                </a:cubicBezTo>
                <a:cubicBezTo>
                  <a:pt x="3183" y="6053"/>
                  <a:pt x="4680" y="5019"/>
                  <a:pt x="6140" y="4026"/>
                </a:cubicBezTo>
                <a:cubicBezTo>
                  <a:pt x="6811" y="3580"/>
                  <a:pt x="7464" y="3114"/>
                  <a:pt x="8135" y="2666"/>
                </a:cubicBezTo>
                <a:cubicBezTo>
                  <a:pt x="8222" y="2625"/>
                  <a:pt x="8308" y="2564"/>
                  <a:pt x="8392" y="2523"/>
                </a:cubicBezTo>
                <a:lnTo>
                  <a:pt x="8427" y="2503"/>
                </a:lnTo>
                <a:cubicBezTo>
                  <a:pt x="8306" y="2768"/>
                  <a:pt x="8170" y="3050"/>
                  <a:pt x="8032" y="32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7" name="Google Shape;2417;p41"/>
          <p:cNvSpPr/>
          <p:nvPr/>
        </p:nvSpPr>
        <p:spPr>
          <a:xfrm>
            <a:off x="2442448" y="3990171"/>
            <a:ext cx="23868" cy="24246"/>
          </a:xfrm>
          <a:custGeom>
            <a:rect b="b" l="l" r="r" t="t"/>
            <a:pathLst>
              <a:path extrusionOk="0" h="21600" w="21600">
                <a:moveTo>
                  <a:pt x="10616" y="0"/>
                </a:moveTo>
                <a:lnTo>
                  <a:pt x="10616" y="0"/>
                </a:lnTo>
                <a:cubicBezTo>
                  <a:pt x="7698" y="181"/>
                  <a:pt x="5124" y="1448"/>
                  <a:pt x="3286" y="3415"/>
                </a:cubicBezTo>
                <a:cubicBezTo>
                  <a:pt x="1080" y="5587"/>
                  <a:pt x="0" y="8640"/>
                  <a:pt x="0" y="11693"/>
                </a:cubicBezTo>
                <a:cubicBezTo>
                  <a:pt x="184" y="17280"/>
                  <a:pt x="4940" y="21600"/>
                  <a:pt x="11168" y="21600"/>
                </a:cubicBezTo>
                <a:lnTo>
                  <a:pt x="11168" y="21600"/>
                </a:lnTo>
                <a:cubicBezTo>
                  <a:pt x="16843" y="21600"/>
                  <a:pt x="21416" y="17823"/>
                  <a:pt x="21600" y="12779"/>
                </a:cubicBezTo>
                <a:cubicBezTo>
                  <a:pt x="21600" y="9545"/>
                  <a:pt x="19210" y="5564"/>
                  <a:pt x="16660" y="3053"/>
                </a:cubicBezTo>
                <a:cubicBezTo>
                  <a:pt x="15373" y="2149"/>
                  <a:pt x="13006" y="0"/>
                  <a:pt x="1061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8" name="Google Shape;2418;p41"/>
          <p:cNvSpPr/>
          <p:nvPr/>
        </p:nvSpPr>
        <p:spPr>
          <a:xfrm>
            <a:off x="2549814" y="3996064"/>
            <a:ext cx="22300" cy="21438"/>
          </a:xfrm>
          <a:custGeom>
            <a:rect b="b" l="l" r="r" t="t"/>
            <a:pathLst>
              <a:path extrusionOk="0" h="21600" w="21238">
                <a:moveTo>
                  <a:pt x="11200" y="21574"/>
                </a:moveTo>
                <a:lnTo>
                  <a:pt x="11587" y="21574"/>
                </a:lnTo>
                <a:cubicBezTo>
                  <a:pt x="14103" y="21574"/>
                  <a:pt x="16400" y="20551"/>
                  <a:pt x="18335" y="18734"/>
                </a:cubicBezTo>
                <a:cubicBezTo>
                  <a:pt x="19303" y="17710"/>
                  <a:pt x="19883" y="16686"/>
                  <a:pt x="20464" y="15483"/>
                </a:cubicBezTo>
                <a:cubicBezTo>
                  <a:pt x="20851" y="14255"/>
                  <a:pt x="21238" y="13027"/>
                  <a:pt x="21238" y="11824"/>
                </a:cubicBezTo>
                <a:cubicBezTo>
                  <a:pt x="21044" y="6117"/>
                  <a:pt x="14490" y="0"/>
                  <a:pt x="8322" y="0"/>
                </a:cubicBezTo>
                <a:cubicBezTo>
                  <a:pt x="5999" y="0"/>
                  <a:pt x="3895" y="1228"/>
                  <a:pt x="2347" y="2841"/>
                </a:cubicBezTo>
                <a:cubicBezTo>
                  <a:pt x="799" y="4683"/>
                  <a:pt x="-168" y="6910"/>
                  <a:pt x="25" y="9162"/>
                </a:cubicBezTo>
                <a:cubicBezTo>
                  <a:pt x="-362" y="15074"/>
                  <a:pt x="5419" y="21395"/>
                  <a:pt x="1120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9" name="Google Shape;2419;p41"/>
          <p:cNvSpPr/>
          <p:nvPr/>
        </p:nvSpPr>
        <p:spPr>
          <a:xfrm>
            <a:off x="2498049" y="3994666"/>
            <a:ext cx="21870" cy="20451"/>
          </a:xfrm>
          <a:custGeom>
            <a:rect b="b" l="l" r="r" t="t"/>
            <a:pathLst>
              <a:path extrusionOk="0" h="21415" w="21600">
                <a:moveTo>
                  <a:pt x="9608" y="21335"/>
                </a:moveTo>
                <a:lnTo>
                  <a:pt x="9608" y="21335"/>
                </a:lnTo>
                <a:cubicBezTo>
                  <a:pt x="13196" y="21123"/>
                  <a:pt x="16608" y="19635"/>
                  <a:pt x="18790" y="16898"/>
                </a:cubicBezTo>
                <a:cubicBezTo>
                  <a:pt x="19794" y="16048"/>
                  <a:pt x="20396" y="14773"/>
                  <a:pt x="20797" y="13737"/>
                </a:cubicBezTo>
                <a:cubicBezTo>
                  <a:pt x="21199" y="12461"/>
                  <a:pt x="21600" y="11186"/>
                  <a:pt x="21600" y="9938"/>
                </a:cubicBezTo>
                <a:cubicBezTo>
                  <a:pt x="21600" y="8689"/>
                  <a:pt x="21199" y="7387"/>
                  <a:pt x="20597" y="6138"/>
                </a:cubicBezTo>
                <a:cubicBezTo>
                  <a:pt x="20195" y="4863"/>
                  <a:pt x="19392" y="4013"/>
                  <a:pt x="18389" y="2977"/>
                </a:cubicBezTo>
                <a:cubicBezTo>
                  <a:pt x="16382" y="851"/>
                  <a:pt x="13397" y="-185"/>
                  <a:pt x="10587" y="28"/>
                </a:cubicBezTo>
                <a:cubicBezTo>
                  <a:pt x="9182" y="28"/>
                  <a:pt x="7601" y="453"/>
                  <a:pt x="6197" y="1090"/>
                </a:cubicBezTo>
                <a:cubicBezTo>
                  <a:pt x="4992" y="1728"/>
                  <a:pt x="3587" y="2578"/>
                  <a:pt x="2609" y="3853"/>
                </a:cubicBezTo>
                <a:cubicBezTo>
                  <a:pt x="1606" y="4916"/>
                  <a:pt x="1003" y="6191"/>
                  <a:pt x="602" y="7440"/>
                </a:cubicBezTo>
                <a:cubicBezTo>
                  <a:pt x="201" y="8689"/>
                  <a:pt x="0" y="10203"/>
                  <a:pt x="0" y="11664"/>
                </a:cubicBezTo>
                <a:cubicBezTo>
                  <a:pt x="201" y="14215"/>
                  <a:pt x="1204" y="16739"/>
                  <a:pt x="2785" y="18652"/>
                </a:cubicBezTo>
                <a:cubicBezTo>
                  <a:pt x="4792" y="20352"/>
                  <a:pt x="7175" y="21415"/>
                  <a:pt x="9583" y="214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0" name="Google Shape;2420;p41"/>
          <p:cNvSpPr/>
          <p:nvPr/>
        </p:nvSpPr>
        <p:spPr>
          <a:xfrm>
            <a:off x="2816523" y="3854878"/>
            <a:ext cx="263973" cy="244557"/>
          </a:xfrm>
          <a:custGeom>
            <a:rect b="b" l="l" r="r" t="t"/>
            <a:pathLst>
              <a:path extrusionOk="0" h="21368" w="21422">
                <a:moveTo>
                  <a:pt x="16949" y="18519"/>
                </a:moveTo>
                <a:cubicBezTo>
                  <a:pt x="16916" y="18696"/>
                  <a:pt x="16867" y="18836"/>
                  <a:pt x="16850" y="18996"/>
                </a:cubicBezTo>
                <a:cubicBezTo>
                  <a:pt x="16669" y="19968"/>
                  <a:pt x="16129" y="20605"/>
                  <a:pt x="15209" y="20816"/>
                </a:cubicBezTo>
                <a:cubicBezTo>
                  <a:pt x="14865" y="20905"/>
                  <a:pt x="14521" y="20940"/>
                  <a:pt x="14174" y="20940"/>
                </a:cubicBezTo>
                <a:cubicBezTo>
                  <a:pt x="13010" y="20922"/>
                  <a:pt x="11859" y="20869"/>
                  <a:pt x="10629" y="20834"/>
                </a:cubicBezTo>
                <a:cubicBezTo>
                  <a:pt x="9987" y="21506"/>
                  <a:pt x="9101" y="21382"/>
                  <a:pt x="8248" y="21311"/>
                </a:cubicBezTo>
                <a:cubicBezTo>
                  <a:pt x="8050" y="21293"/>
                  <a:pt x="7870" y="21257"/>
                  <a:pt x="7689" y="21151"/>
                </a:cubicBezTo>
                <a:cubicBezTo>
                  <a:pt x="7524" y="21044"/>
                  <a:pt x="7378" y="20920"/>
                  <a:pt x="7246" y="20763"/>
                </a:cubicBezTo>
                <a:cubicBezTo>
                  <a:pt x="7130" y="20603"/>
                  <a:pt x="7048" y="20410"/>
                  <a:pt x="7017" y="20214"/>
                </a:cubicBezTo>
                <a:cubicBezTo>
                  <a:pt x="6986" y="20019"/>
                  <a:pt x="6984" y="19808"/>
                  <a:pt x="7033" y="19595"/>
                </a:cubicBezTo>
                <a:cubicBezTo>
                  <a:pt x="7083" y="19400"/>
                  <a:pt x="7165" y="19207"/>
                  <a:pt x="7295" y="19047"/>
                </a:cubicBezTo>
                <a:cubicBezTo>
                  <a:pt x="7411" y="18887"/>
                  <a:pt x="7574" y="18765"/>
                  <a:pt x="7755" y="18694"/>
                </a:cubicBezTo>
                <a:cubicBezTo>
                  <a:pt x="8559" y="18359"/>
                  <a:pt x="9396" y="18377"/>
                  <a:pt x="10216" y="18588"/>
                </a:cubicBezTo>
                <a:cubicBezTo>
                  <a:pt x="10315" y="18623"/>
                  <a:pt x="10414" y="18659"/>
                  <a:pt x="10478" y="18747"/>
                </a:cubicBezTo>
                <a:cubicBezTo>
                  <a:pt x="10676" y="19029"/>
                  <a:pt x="10954" y="19029"/>
                  <a:pt x="11233" y="19029"/>
                </a:cubicBezTo>
                <a:lnTo>
                  <a:pt x="14220" y="19029"/>
                </a:lnTo>
                <a:cubicBezTo>
                  <a:pt x="14385" y="19029"/>
                  <a:pt x="14531" y="19029"/>
                  <a:pt x="14696" y="18994"/>
                </a:cubicBezTo>
                <a:cubicBezTo>
                  <a:pt x="15238" y="18887"/>
                  <a:pt x="15401" y="18676"/>
                  <a:pt x="15450" y="18093"/>
                </a:cubicBezTo>
                <a:cubicBezTo>
                  <a:pt x="15745" y="14771"/>
                  <a:pt x="15582" y="11431"/>
                  <a:pt x="15599" y="8108"/>
                </a:cubicBezTo>
                <a:cubicBezTo>
                  <a:pt x="15599" y="7418"/>
                  <a:pt x="15500" y="6766"/>
                  <a:pt x="15434" y="6076"/>
                </a:cubicBezTo>
                <a:cubicBezTo>
                  <a:pt x="15318" y="5068"/>
                  <a:pt x="14859" y="4238"/>
                  <a:pt x="14302" y="3443"/>
                </a:cubicBezTo>
                <a:cubicBezTo>
                  <a:pt x="13498" y="2329"/>
                  <a:pt x="12463" y="1606"/>
                  <a:pt x="11167" y="1464"/>
                </a:cubicBezTo>
                <a:cubicBezTo>
                  <a:pt x="9476" y="1286"/>
                  <a:pt x="7899" y="1588"/>
                  <a:pt x="6603" y="2931"/>
                </a:cubicBezTo>
                <a:cubicBezTo>
                  <a:pt x="6176" y="3372"/>
                  <a:pt x="5898" y="3956"/>
                  <a:pt x="5832" y="4591"/>
                </a:cubicBezTo>
                <a:cubicBezTo>
                  <a:pt x="5700" y="5510"/>
                  <a:pt x="5634" y="6428"/>
                  <a:pt x="5537" y="7365"/>
                </a:cubicBezTo>
                <a:cubicBezTo>
                  <a:pt x="5438" y="8319"/>
                  <a:pt x="5355" y="9273"/>
                  <a:pt x="5308" y="10228"/>
                </a:cubicBezTo>
                <a:cubicBezTo>
                  <a:pt x="5275" y="11147"/>
                  <a:pt x="5275" y="12083"/>
                  <a:pt x="5258" y="13002"/>
                </a:cubicBezTo>
                <a:cubicBezTo>
                  <a:pt x="5242" y="13461"/>
                  <a:pt x="5209" y="13903"/>
                  <a:pt x="5209" y="14362"/>
                </a:cubicBezTo>
                <a:cubicBezTo>
                  <a:pt x="5209" y="14751"/>
                  <a:pt x="5275" y="15121"/>
                  <a:pt x="5258" y="15494"/>
                </a:cubicBezTo>
                <a:cubicBezTo>
                  <a:pt x="5242" y="16166"/>
                  <a:pt x="5226" y="16819"/>
                  <a:pt x="5143" y="17474"/>
                </a:cubicBezTo>
                <a:cubicBezTo>
                  <a:pt x="5077" y="18004"/>
                  <a:pt x="4848" y="18233"/>
                  <a:pt x="4389" y="18250"/>
                </a:cubicBezTo>
                <a:cubicBezTo>
                  <a:pt x="3387" y="18286"/>
                  <a:pt x="2401" y="18197"/>
                  <a:pt x="1517" y="17613"/>
                </a:cubicBezTo>
                <a:cubicBezTo>
                  <a:pt x="729" y="17083"/>
                  <a:pt x="286" y="16342"/>
                  <a:pt x="138" y="15352"/>
                </a:cubicBezTo>
                <a:cubicBezTo>
                  <a:pt x="-27" y="14185"/>
                  <a:pt x="-91" y="13020"/>
                  <a:pt x="220" y="11870"/>
                </a:cubicBezTo>
                <a:cubicBezTo>
                  <a:pt x="449" y="11040"/>
                  <a:pt x="878" y="10314"/>
                  <a:pt x="1566" y="9819"/>
                </a:cubicBezTo>
                <a:cubicBezTo>
                  <a:pt x="1960" y="9520"/>
                  <a:pt x="2387" y="9271"/>
                  <a:pt x="2830" y="9060"/>
                </a:cubicBezTo>
                <a:cubicBezTo>
                  <a:pt x="3191" y="8883"/>
                  <a:pt x="3601" y="8847"/>
                  <a:pt x="4061" y="8743"/>
                </a:cubicBezTo>
                <a:cubicBezTo>
                  <a:pt x="4094" y="8426"/>
                  <a:pt x="4143" y="8053"/>
                  <a:pt x="4176" y="7682"/>
                </a:cubicBezTo>
                <a:cubicBezTo>
                  <a:pt x="4275" y="6728"/>
                  <a:pt x="4341" y="5774"/>
                  <a:pt x="4438" y="4819"/>
                </a:cubicBezTo>
                <a:cubicBezTo>
                  <a:pt x="4636" y="2929"/>
                  <a:pt x="5603" y="1621"/>
                  <a:pt x="7163" y="807"/>
                </a:cubicBezTo>
                <a:cubicBezTo>
                  <a:pt x="8394" y="170"/>
                  <a:pt x="9740" y="-94"/>
                  <a:pt x="11086" y="30"/>
                </a:cubicBezTo>
                <a:cubicBezTo>
                  <a:pt x="12399" y="137"/>
                  <a:pt x="13614" y="685"/>
                  <a:pt x="14582" y="1639"/>
                </a:cubicBezTo>
                <a:cubicBezTo>
                  <a:pt x="15962" y="2982"/>
                  <a:pt x="16865" y="4626"/>
                  <a:pt x="17027" y="6675"/>
                </a:cubicBezTo>
                <a:cubicBezTo>
                  <a:pt x="17060" y="7063"/>
                  <a:pt x="17077" y="7451"/>
                  <a:pt x="17126" y="7860"/>
                </a:cubicBezTo>
                <a:cubicBezTo>
                  <a:pt x="17143" y="8037"/>
                  <a:pt x="17176" y="8177"/>
                  <a:pt x="17225" y="8390"/>
                </a:cubicBezTo>
                <a:cubicBezTo>
                  <a:pt x="17800" y="8266"/>
                  <a:pt x="18390" y="8301"/>
                  <a:pt x="18949" y="8497"/>
                </a:cubicBezTo>
                <a:cubicBezTo>
                  <a:pt x="20049" y="8885"/>
                  <a:pt x="20771" y="9682"/>
                  <a:pt x="21115" y="10847"/>
                </a:cubicBezTo>
                <a:cubicBezTo>
                  <a:pt x="21377" y="11748"/>
                  <a:pt x="21509" y="12684"/>
                  <a:pt x="21361" y="13639"/>
                </a:cubicBezTo>
                <a:cubicBezTo>
                  <a:pt x="21196" y="14735"/>
                  <a:pt x="20950" y="15760"/>
                  <a:pt x="20359" y="16697"/>
                </a:cubicBezTo>
                <a:cubicBezTo>
                  <a:pt x="19654" y="17829"/>
                  <a:pt x="18652" y="18428"/>
                  <a:pt x="17372" y="18463"/>
                </a:cubicBezTo>
                <a:cubicBezTo>
                  <a:pt x="17240" y="18481"/>
                  <a:pt x="17126" y="18499"/>
                  <a:pt x="16945" y="18517"/>
                </a:cubicBezTo>
                <a:close/>
                <a:moveTo>
                  <a:pt x="17227" y="9631"/>
                </a:moveTo>
                <a:cubicBezTo>
                  <a:pt x="17194" y="12052"/>
                  <a:pt x="17161" y="14455"/>
                  <a:pt x="17128" y="16877"/>
                </a:cubicBezTo>
                <a:cubicBezTo>
                  <a:pt x="18163" y="16983"/>
                  <a:pt x="18918" y="16399"/>
                  <a:pt x="19311" y="15641"/>
                </a:cubicBezTo>
                <a:cubicBezTo>
                  <a:pt x="20017" y="14209"/>
                  <a:pt x="20165" y="12724"/>
                  <a:pt x="19804" y="11133"/>
                </a:cubicBezTo>
                <a:cubicBezTo>
                  <a:pt x="19526" y="9879"/>
                  <a:pt x="18196" y="9331"/>
                  <a:pt x="17227" y="9631"/>
                </a:cubicBezTo>
                <a:lnTo>
                  <a:pt x="17227" y="9631"/>
                </a:lnTo>
                <a:close/>
                <a:moveTo>
                  <a:pt x="3964" y="9948"/>
                </a:moveTo>
                <a:cubicBezTo>
                  <a:pt x="3766" y="9984"/>
                  <a:pt x="3603" y="9966"/>
                  <a:pt x="3455" y="10037"/>
                </a:cubicBezTo>
                <a:cubicBezTo>
                  <a:pt x="3127" y="10214"/>
                  <a:pt x="2814" y="10408"/>
                  <a:pt x="2486" y="10603"/>
                </a:cubicBezTo>
                <a:cubicBezTo>
                  <a:pt x="1632" y="11151"/>
                  <a:pt x="1288" y="11999"/>
                  <a:pt x="1272" y="13024"/>
                </a:cubicBezTo>
                <a:cubicBezTo>
                  <a:pt x="1255" y="13625"/>
                  <a:pt x="1305" y="14209"/>
                  <a:pt x="1371" y="14808"/>
                </a:cubicBezTo>
                <a:cubicBezTo>
                  <a:pt x="1420" y="15197"/>
                  <a:pt x="1503" y="15621"/>
                  <a:pt x="1698" y="15922"/>
                </a:cubicBezTo>
                <a:cubicBezTo>
                  <a:pt x="2257" y="16770"/>
                  <a:pt x="3127" y="16859"/>
                  <a:pt x="3947" y="16894"/>
                </a:cubicBezTo>
                <a:lnTo>
                  <a:pt x="3947" y="9950"/>
                </a:lnTo>
                <a:lnTo>
                  <a:pt x="3964" y="99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1" name="Google Shape;2421;p41"/>
          <p:cNvSpPr/>
          <p:nvPr/>
        </p:nvSpPr>
        <p:spPr>
          <a:xfrm>
            <a:off x="3278161" y="3835969"/>
            <a:ext cx="132685" cy="213306"/>
          </a:xfrm>
          <a:custGeom>
            <a:rect b="b" l="l" r="r" t="t"/>
            <a:pathLst>
              <a:path extrusionOk="0" h="21368" w="21375">
                <a:moveTo>
                  <a:pt x="19975" y="3982"/>
                </a:moveTo>
                <a:cubicBezTo>
                  <a:pt x="19455" y="3111"/>
                  <a:pt x="18702" y="2117"/>
                  <a:pt x="17238" y="1328"/>
                </a:cubicBezTo>
                <a:cubicBezTo>
                  <a:pt x="15053" y="152"/>
                  <a:pt x="12319" y="-232"/>
                  <a:pt x="8960" y="132"/>
                </a:cubicBezTo>
                <a:cubicBezTo>
                  <a:pt x="5114" y="536"/>
                  <a:pt x="2442" y="2017"/>
                  <a:pt x="1174" y="4427"/>
                </a:cubicBezTo>
                <a:cubicBezTo>
                  <a:pt x="163" y="6371"/>
                  <a:pt x="-193" y="8419"/>
                  <a:pt x="98" y="10445"/>
                </a:cubicBezTo>
                <a:cubicBezTo>
                  <a:pt x="228" y="11236"/>
                  <a:pt x="294" y="12065"/>
                  <a:pt x="425" y="12857"/>
                </a:cubicBezTo>
                <a:cubicBezTo>
                  <a:pt x="523" y="13788"/>
                  <a:pt x="654" y="14722"/>
                  <a:pt x="785" y="15673"/>
                </a:cubicBezTo>
                <a:cubicBezTo>
                  <a:pt x="916" y="16465"/>
                  <a:pt x="1112" y="17213"/>
                  <a:pt x="1435" y="17963"/>
                </a:cubicBezTo>
                <a:cubicBezTo>
                  <a:pt x="1922" y="19220"/>
                  <a:pt x="3162" y="20091"/>
                  <a:pt x="5118" y="20577"/>
                </a:cubicBezTo>
                <a:cubicBezTo>
                  <a:pt x="7107" y="21103"/>
                  <a:pt x="9255" y="21368"/>
                  <a:pt x="11407" y="21368"/>
                </a:cubicBezTo>
                <a:cubicBezTo>
                  <a:pt x="12549" y="21368"/>
                  <a:pt x="13686" y="21287"/>
                  <a:pt x="14795" y="21124"/>
                </a:cubicBezTo>
                <a:cubicBezTo>
                  <a:pt x="17921" y="20678"/>
                  <a:pt x="19844" y="19584"/>
                  <a:pt x="20560" y="17841"/>
                </a:cubicBezTo>
                <a:cubicBezTo>
                  <a:pt x="20855" y="17213"/>
                  <a:pt x="21014" y="16564"/>
                  <a:pt x="21112" y="15897"/>
                </a:cubicBezTo>
                <a:cubicBezTo>
                  <a:pt x="21211" y="14763"/>
                  <a:pt x="21276" y="13587"/>
                  <a:pt x="21309" y="12473"/>
                </a:cubicBezTo>
                <a:cubicBezTo>
                  <a:pt x="21342" y="12027"/>
                  <a:pt x="21374" y="11562"/>
                  <a:pt x="21374" y="11096"/>
                </a:cubicBezTo>
                <a:cubicBezTo>
                  <a:pt x="21374" y="11076"/>
                  <a:pt x="21374" y="11055"/>
                  <a:pt x="21342" y="11035"/>
                </a:cubicBezTo>
                <a:cubicBezTo>
                  <a:pt x="21309" y="11015"/>
                  <a:pt x="21276" y="10994"/>
                  <a:pt x="21243" y="10994"/>
                </a:cubicBezTo>
                <a:lnTo>
                  <a:pt x="21243" y="9536"/>
                </a:lnTo>
                <a:cubicBezTo>
                  <a:pt x="21407" y="7429"/>
                  <a:pt x="20949" y="5605"/>
                  <a:pt x="19971" y="3984"/>
                </a:cubicBezTo>
                <a:close/>
                <a:moveTo>
                  <a:pt x="18248" y="10750"/>
                </a:moveTo>
                <a:lnTo>
                  <a:pt x="18248" y="11620"/>
                </a:lnTo>
                <a:cubicBezTo>
                  <a:pt x="18248" y="11640"/>
                  <a:pt x="18248" y="11661"/>
                  <a:pt x="18281" y="11681"/>
                </a:cubicBezTo>
                <a:cubicBezTo>
                  <a:pt x="18314" y="11702"/>
                  <a:pt x="18346" y="11722"/>
                  <a:pt x="18346" y="11722"/>
                </a:cubicBezTo>
                <a:cubicBezTo>
                  <a:pt x="18281" y="12126"/>
                  <a:pt x="18281" y="12534"/>
                  <a:pt x="18248" y="12938"/>
                </a:cubicBezTo>
                <a:cubicBezTo>
                  <a:pt x="18150" y="14053"/>
                  <a:pt x="18052" y="15167"/>
                  <a:pt x="17888" y="16282"/>
                </a:cubicBezTo>
                <a:cubicBezTo>
                  <a:pt x="17823" y="16808"/>
                  <a:pt x="17528" y="17335"/>
                  <a:pt x="17270" y="17862"/>
                </a:cubicBezTo>
                <a:lnTo>
                  <a:pt x="17205" y="17984"/>
                </a:lnTo>
                <a:cubicBezTo>
                  <a:pt x="16976" y="18429"/>
                  <a:pt x="16423" y="18796"/>
                  <a:pt x="15544" y="19058"/>
                </a:cubicBezTo>
                <a:cubicBezTo>
                  <a:pt x="14112" y="19503"/>
                  <a:pt x="12418" y="19666"/>
                  <a:pt x="10625" y="19564"/>
                </a:cubicBezTo>
                <a:cubicBezTo>
                  <a:pt x="9259" y="19483"/>
                  <a:pt x="7888" y="19282"/>
                  <a:pt x="6587" y="19058"/>
                </a:cubicBezTo>
                <a:cubicBezTo>
                  <a:pt x="5314" y="18854"/>
                  <a:pt x="4467" y="18266"/>
                  <a:pt x="4144" y="17416"/>
                </a:cubicBezTo>
                <a:cubicBezTo>
                  <a:pt x="3948" y="16890"/>
                  <a:pt x="3784" y="16383"/>
                  <a:pt x="3690" y="15836"/>
                </a:cubicBezTo>
                <a:cubicBezTo>
                  <a:pt x="3395" y="13325"/>
                  <a:pt x="3105" y="10610"/>
                  <a:pt x="2908" y="7915"/>
                </a:cubicBezTo>
                <a:cubicBezTo>
                  <a:pt x="2843" y="7185"/>
                  <a:pt x="2908" y="6457"/>
                  <a:pt x="3105" y="5727"/>
                </a:cubicBezTo>
                <a:cubicBezTo>
                  <a:pt x="3788" y="3498"/>
                  <a:pt x="6558" y="1898"/>
                  <a:pt x="9979" y="1755"/>
                </a:cubicBezTo>
                <a:cubicBezTo>
                  <a:pt x="10208" y="1735"/>
                  <a:pt x="10433" y="1735"/>
                  <a:pt x="10695" y="1735"/>
                </a:cubicBezTo>
                <a:cubicBezTo>
                  <a:pt x="11411" y="1735"/>
                  <a:pt x="12094" y="1776"/>
                  <a:pt x="12814" y="1857"/>
                </a:cubicBezTo>
                <a:cubicBezTo>
                  <a:pt x="14770" y="2081"/>
                  <a:pt x="16104" y="2809"/>
                  <a:pt x="16693" y="3923"/>
                </a:cubicBezTo>
                <a:cubicBezTo>
                  <a:pt x="17278" y="5078"/>
                  <a:pt x="17737" y="6274"/>
                  <a:pt x="18191" y="7409"/>
                </a:cubicBezTo>
                <a:cubicBezTo>
                  <a:pt x="18256" y="7691"/>
                  <a:pt x="18289" y="7997"/>
                  <a:pt x="18256" y="8279"/>
                </a:cubicBezTo>
                <a:lnTo>
                  <a:pt x="18256" y="8562"/>
                </a:lnTo>
                <a:cubicBezTo>
                  <a:pt x="18256" y="9333"/>
                  <a:pt x="18256" y="10060"/>
                  <a:pt x="18256" y="1075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2" name="Google Shape;2422;p41"/>
          <p:cNvSpPr/>
          <p:nvPr/>
        </p:nvSpPr>
        <p:spPr>
          <a:xfrm>
            <a:off x="3255815" y="3969624"/>
            <a:ext cx="182481" cy="147403"/>
          </a:xfrm>
          <a:custGeom>
            <a:rect b="b" l="l" r="r" t="t"/>
            <a:pathLst>
              <a:path extrusionOk="0" h="21503" w="21462">
                <a:moveTo>
                  <a:pt x="3677" y="12795"/>
                </a:moveTo>
                <a:cubicBezTo>
                  <a:pt x="4818" y="13947"/>
                  <a:pt x="6150" y="14536"/>
                  <a:pt x="7410" y="15007"/>
                </a:cubicBezTo>
                <a:cubicBezTo>
                  <a:pt x="8029" y="15244"/>
                  <a:pt x="8671" y="15418"/>
                  <a:pt x="9289" y="15567"/>
                </a:cubicBezTo>
                <a:cubicBezTo>
                  <a:pt x="9528" y="15626"/>
                  <a:pt x="9788" y="15715"/>
                  <a:pt x="10027" y="15744"/>
                </a:cubicBezTo>
                <a:lnTo>
                  <a:pt x="10027" y="19080"/>
                </a:lnTo>
                <a:lnTo>
                  <a:pt x="9979" y="19080"/>
                </a:lnTo>
                <a:cubicBezTo>
                  <a:pt x="9932" y="19109"/>
                  <a:pt x="9836" y="19109"/>
                  <a:pt x="9788" y="19109"/>
                </a:cubicBezTo>
                <a:lnTo>
                  <a:pt x="9693" y="19109"/>
                </a:lnTo>
                <a:cubicBezTo>
                  <a:pt x="8265" y="19198"/>
                  <a:pt x="6792" y="19287"/>
                  <a:pt x="5340" y="19376"/>
                </a:cubicBezTo>
                <a:cubicBezTo>
                  <a:pt x="4961" y="19406"/>
                  <a:pt x="4555" y="19495"/>
                  <a:pt x="4435" y="20113"/>
                </a:cubicBezTo>
                <a:cubicBezTo>
                  <a:pt x="4340" y="20643"/>
                  <a:pt x="4579" y="21118"/>
                  <a:pt x="5078" y="21295"/>
                </a:cubicBezTo>
                <a:cubicBezTo>
                  <a:pt x="5388" y="21414"/>
                  <a:pt x="5720" y="21473"/>
                  <a:pt x="6030" y="21473"/>
                </a:cubicBezTo>
                <a:lnTo>
                  <a:pt x="6054" y="21473"/>
                </a:lnTo>
                <a:cubicBezTo>
                  <a:pt x="6816" y="21473"/>
                  <a:pt x="7626" y="21444"/>
                  <a:pt x="8360" y="21444"/>
                </a:cubicBezTo>
                <a:cubicBezTo>
                  <a:pt x="9313" y="21414"/>
                  <a:pt x="10287" y="21414"/>
                  <a:pt x="11261" y="21414"/>
                </a:cubicBezTo>
                <a:cubicBezTo>
                  <a:pt x="12306" y="21414"/>
                  <a:pt x="13403" y="21444"/>
                  <a:pt x="14448" y="21473"/>
                </a:cubicBezTo>
                <a:cubicBezTo>
                  <a:pt x="15090" y="21473"/>
                  <a:pt x="15757" y="21503"/>
                  <a:pt x="16423" y="21503"/>
                </a:cubicBezTo>
                <a:lnTo>
                  <a:pt x="16494" y="21503"/>
                </a:lnTo>
                <a:cubicBezTo>
                  <a:pt x="16733" y="21503"/>
                  <a:pt x="16922" y="21473"/>
                  <a:pt x="17137" y="21414"/>
                </a:cubicBezTo>
                <a:cubicBezTo>
                  <a:pt x="17328" y="21355"/>
                  <a:pt x="17492" y="21207"/>
                  <a:pt x="17612" y="21003"/>
                </a:cubicBezTo>
                <a:cubicBezTo>
                  <a:pt x="17731" y="20799"/>
                  <a:pt x="17779" y="20562"/>
                  <a:pt x="17779" y="20325"/>
                </a:cubicBezTo>
                <a:cubicBezTo>
                  <a:pt x="17731" y="19795"/>
                  <a:pt x="17516" y="19409"/>
                  <a:pt x="17137" y="19291"/>
                </a:cubicBezTo>
                <a:cubicBezTo>
                  <a:pt x="16898" y="19231"/>
                  <a:pt x="16614" y="19172"/>
                  <a:pt x="16351" y="19172"/>
                </a:cubicBezTo>
                <a:cubicBezTo>
                  <a:pt x="15541" y="19172"/>
                  <a:pt x="14756" y="19143"/>
                  <a:pt x="13973" y="19143"/>
                </a:cubicBezTo>
                <a:lnTo>
                  <a:pt x="12402" y="19143"/>
                </a:lnTo>
                <a:cubicBezTo>
                  <a:pt x="12283" y="19143"/>
                  <a:pt x="12163" y="19113"/>
                  <a:pt x="12023" y="19113"/>
                </a:cubicBezTo>
                <a:lnTo>
                  <a:pt x="11903" y="19083"/>
                </a:lnTo>
                <a:lnTo>
                  <a:pt x="11784" y="15837"/>
                </a:lnTo>
                <a:lnTo>
                  <a:pt x="12306" y="15778"/>
                </a:lnTo>
                <a:cubicBezTo>
                  <a:pt x="12710" y="15719"/>
                  <a:pt x="13068" y="15689"/>
                  <a:pt x="13448" y="15630"/>
                </a:cubicBezTo>
                <a:cubicBezTo>
                  <a:pt x="15993" y="15274"/>
                  <a:pt x="18063" y="13710"/>
                  <a:pt x="19631" y="10998"/>
                </a:cubicBezTo>
                <a:cubicBezTo>
                  <a:pt x="20796" y="8963"/>
                  <a:pt x="21343" y="6543"/>
                  <a:pt x="21462" y="3179"/>
                </a:cubicBezTo>
                <a:cubicBezTo>
                  <a:pt x="21462" y="2793"/>
                  <a:pt x="21414" y="2412"/>
                  <a:pt x="21319" y="2026"/>
                </a:cubicBezTo>
                <a:cubicBezTo>
                  <a:pt x="21175" y="1378"/>
                  <a:pt x="20891" y="1022"/>
                  <a:pt x="20485" y="1022"/>
                </a:cubicBezTo>
                <a:cubicBezTo>
                  <a:pt x="20294" y="992"/>
                  <a:pt x="20082" y="1081"/>
                  <a:pt x="19939" y="1200"/>
                </a:cubicBezTo>
                <a:cubicBezTo>
                  <a:pt x="19771" y="1348"/>
                  <a:pt x="19652" y="1556"/>
                  <a:pt x="19607" y="1760"/>
                </a:cubicBezTo>
                <a:cubicBezTo>
                  <a:pt x="19464" y="2319"/>
                  <a:pt x="19320" y="2912"/>
                  <a:pt x="19252" y="3501"/>
                </a:cubicBezTo>
                <a:cubicBezTo>
                  <a:pt x="19204" y="3942"/>
                  <a:pt x="19132" y="4416"/>
                  <a:pt x="19108" y="4887"/>
                </a:cubicBezTo>
                <a:cubicBezTo>
                  <a:pt x="19036" y="5713"/>
                  <a:pt x="18941" y="6569"/>
                  <a:pt x="18729" y="7366"/>
                </a:cubicBezTo>
                <a:cubicBezTo>
                  <a:pt x="17895" y="10405"/>
                  <a:pt x="16327" y="12265"/>
                  <a:pt x="13970" y="12913"/>
                </a:cubicBezTo>
                <a:cubicBezTo>
                  <a:pt x="11712" y="13532"/>
                  <a:pt x="9451" y="13299"/>
                  <a:pt x="7025" y="12206"/>
                </a:cubicBezTo>
                <a:cubicBezTo>
                  <a:pt x="3575" y="10642"/>
                  <a:pt x="1532" y="6718"/>
                  <a:pt x="1744" y="2204"/>
                </a:cubicBezTo>
                <a:lnTo>
                  <a:pt x="1744" y="2115"/>
                </a:lnTo>
                <a:cubicBezTo>
                  <a:pt x="1792" y="1674"/>
                  <a:pt x="1792" y="1200"/>
                  <a:pt x="1720" y="759"/>
                </a:cubicBezTo>
                <a:cubicBezTo>
                  <a:pt x="1672" y="581"/>
                  <a:pt x="1624" y="463"/>
                  <a:pt x="1553" y="348"/>
                </a:cubicBezTo>
                <a:cubicBezTo>
                  <a:pt x="1457" y="229"/>
                  <a:pt x="1362" y="140"/>
                  <a:pt x="1242" y="51"/>
                </a:cubicBezTo>
                <a:cubicBezTo>
                  <a:pt x="955" y="-97"/>
                  <a:pt x="648" y="81"/>
                  <a:pt x="456" y="492"/>
                </a:cubicBezTo>
                <a:cubicBezTo>
                  <a:pt x="409" y="611"/>
                  <a:pt x="361" y="759"/>
                  <a:pt x="337" y="904"/>
                </a:cubicBezTo>
                <a:cubicBezTo>
                  <a:pt x="98" y="2230"/>
                  <a:pt x="-138" y="3620"/>
                  <a:pt x="98" y="5095"/>
                </a:cubicBezTo>
                <a:cubicBezTo>
                  <a:pt x="669" y="8459"/>
                  <a:pt x="1834" y="10938"/>
                  <a:pt x="3665" y="127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3" name="Google Shape;2423;p41"/>
          <p:cNvSpPr/>
          <p:nvPr/>
        </p:nvSpPr>
        <p:spPr>
          <a:xfrm>
            <a:off x="3769573" y="3849160"/>
            <a:ext cx="105610" cy="91236"/>
          </a:xfrm>
          <a:custGeom>
            <a:rect b="b" l="l" r="r" t="t"/>
            <a:pathLst>
              <a:path extrusionOk="0" h="21556" w="21564">
                <a:moveTo>
                  <a:pt x="20745" y="18027"/>
                </a:moveTo>
                <a:cubicBezTo>
                  <a:pt x="20330" y="17787"/>
                  <a:pt x="19837" y="17691"/>
                  <a:pt x="19381" y="17643"/>
                </a:cubicBezTo>
                <a:cubicBezTo>
                  <a:pt x="15579" y="17499"/>
                  <a:pt x="11534" y="17355"/>
                  <a:pt x="6659" y="17163"/>
                </a:cubicBezTo>
                <a:cubicBezTo>
                  <a:pt x="5918" y="17115"/>
                  <a:pt x="5212" y="17163"/>
                  <a:pt x="4429" y="17163"/>
                </a:cubicBezTo>
                <a:lnTo>
                  <a:pt x="3522" y="17163"/>
                </a:lnTo>
                <a:cubicBezTo>
                  <a:pt x="3522" y="17067"/>
                  <a:pt x="3480" y="16923"/>
                  <a:pt x="3480" y="16875"/>
                </a:cubicBezTo>
                <a:cubicBezTo>
                  <a:pt x="3439" y="16539"/>
                  <a:pt x="3397" y="16209"/>
                  <a:pt x="3397" y="15872"/>
                </a:cubicBezTo>
                <a:cubicBezTo>
                  <a:pt x="3314" y="13628"/>
                  <a:pt x="3273" y="11287"/>
                  <a:pt x="3190" y="9037"/>
                </a:cubicBezTo>
                <a:cubicBezTo>
                  <a:pt x="3107" y="6936"/>
                  <a:pt x="3065" y="4829"/>
                  <a:pt x="2982" y="2681"/>
                </a:cubicBezTo>
                <a:cubicBezTo>
                  <a:pt x="2982" y="2201"/>
                  <a:pt x="2899" y="1726"/>
                  <a:pt x="2816" y="1198"/>
                </a:cubicBezTo>
                <a:cubicBezTo>
                  <a:pt x="2650" y="388"/>
                  <a:pt x="2241" y="-44"/>
                  <a:pt x="1577" y="4"/>
                </a:cubicBezTo>
                <a:cubicBezTo>
                  <a:pt x="960" y="52"/>
                  <a:pt x="503" y="484"/>
                  <a:pt x="420" y="1294"/>
                </a:cubicBezTo>
                <a:cubicBezTo>
                  <a:pt x="420" y="1390"/>
                  <a:pt x="379" y="1534"/>
                  <a:pt x="379" y="1630"/>
                </a:cubicBezTo>
                <a:cubicBezTo>
                  <a:pt x="296" y="2063"/>
                  <a:pt x="296" y="2489"/>
                  <a:pt x="254" y="2921"/>
                </a:cubicBezTo>
                <a:cubicBezTo>
                  <a:pt x="171" y="7458"/>
                  <a:pt x="88" y="12812"/>
                  <a:pt x="5" y="18261"/>
                </a:cubicBezTo>
                <a:cubicBezTo>
                  <a:pt x="-36" y="19455"/>
                  <a:pt x="171" y="20218"/>
                  <a:pt x="623" y="20698"/>
                </a:cubicBezTo>
                <a:cubicBezTo>
                  <a:pt x="1079" y="21226"/>
                  <a:pt x="1738" y="21460"/>
                  <a:pt x="2853" y="21412"/>
                </a:cubicBezTo>
                <a:cubicBezTo>
                  <a:pt x="5949" y="21364"/>
                  <a:pt x="9418" y="21316"/>
                  <a:pt x="12805" y="21364"/>
                </a:cubicBezTo>
                <a:cubicBezTo>
                  <a:pt x="13961" y="21364"/>
                  <a:pt x="15159" y="21460"/>
                  <a:pt x="16274" y="21460"/>
                </a:cubicBezTo>
                <a:cubicBezTo>
                  <a:pt x="17182" y="21508"/>
                  <a:pt x="18048" y="21556"/>
                  <a:pt x="18961" y="21556"/>
                </a:cubicBezTo>
                <a:lnTo>
                  <a:pt x="19044" y="21556"/>
                </a:lnTo>
                <a:cubicBezTo>
                  <a:pt x="19541" y="21556"/>
                  <a:pt x="20076" y="21460"/>
                  <a:pt x="20532" y="21268"/>
                </a:cubicBezTo>
                <a:cubicBezTo>
                  <a:pt x="20822" y="21172"/>
                  <a:pt x="21108" y="20932"/>
                  <a:pt x="21274" y="20602"/>
                </a:cubicBezTo>
                <a:cubicBezTo>
                  <a:pt x="21481" y="20314"/>
                  <a:pt x="21564" y="19936"/>
                  <a:pt x="21564" y="19599"/>
                </a:cubicBezTo>
                <a:cubicBezTo>
                  <a:pt x="21564" y="19263"/>
                  <a:pt x="21481" y="18885"/>
                  <a:pt x="21315" y="18549"/>
                </a:cubicBezTo>
                <a:cubicBezTo>
                  <a:pt x="21274" y="18405"/>
                  <a:pt x="21025" y="18165"/>
                  <a:pt x="20734" y="18021"/>
                </a:cubicBezTo>
                <a:lnTo>
                  <a:pt x="20734" y="180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4" name="Google Shape;2424;p41"/>
          <p:cNvSpPr/>
          <p:nvPr/>
        </p:nvSpPr>
        <p:spPr>
          <a:xfrm>
            <a:off x="3619721" y="4006027"/>
            <a:ext cx="95859" cy="98644"/>
          </a:xfrm>
          <a:custGeom>
            <a:rect b="b" l="l" r="r" t="t"/>
            <a:pathLst>
              <a:path extrusionOk="0" h="21538" w="21457">
                <a:moveTo>
                  <a:pt x="5219" y="3738"/>
                </a:moveTo>
                <a:cubicBezTo>
                  <a:pt x="7573" y="3649"/>
                  <a:pt x="9928" y="3560"/>
                  <a:pt x="12282" y="3471"/>
                </a:cubicBezTo>
                <a:cubicBezTo>
                  <a:pt x="13687" y="3383"/>
                  <a:pt x="15001" y="3383"/>
                  <a:pt x="16406" y="3294"/>
                </a:cubicBezTo>
                <a:cubicBezTo>
                  <a:pt x="16633" y="3294"/>
                  <a:pt x="16815" y="3294"/>
                  <a:pt x="17037" y="3338"/>
                </a:cubicBezTo>
                <a:lnTo>
                  <a:pt x="17219" y="3338"/>
                </a:lnTo>
                <a:lnTo>
                  <a:pt x="17219" y="4309"/>
                </a:lnTo>
                <a:cubicBezTo>
                  <a:pt x="17219" y="5235"/>
                  <a:pt x="17219" y="6162"/>
                  <a:pt x="17264" y="7094"/>
                </a:cubicBezTo>
                <a:cubicBezTo>
                  <a:pt x="17264" y="9079"/>
                  <a:pt x="17310" y="11071"/>
                  <a:pt x="17310" y="13057"/>
                </a:cubicBezTo>
                <a:lnTo>
                  <a:pt x="17310" y="18443"/>
                </a:lnTo>
                <a:cubicBezTo>
                  <a:pt x="17310" y="18887"/>
                  <a:pt x="17355" y="19325"/>
                  <a:pt x="17401" y="19813"/>
                </a:cubicBezTo>
                <a:cubicBezTo>
                  <a:pt x="17674" y="20784"/>
                  <a:pt x="18487" y="21538"/>
                  <a:pt x="19391" y="21538"/>
                </a:cubicBezTo>
                <a:lnTo>
                  <a:pt x="19437" y="21538"/>
                </a:lnTo>
                <a:cubicBezTo>
                  <a:pt x="20387" y="21494"/>
                  <a:pt x="21206" y="20789"/>
                  <a:pt x="21382" y="19769"/>
                </a:cubicBezTo>
                <a:cubicBezTo>
                  <a:pt x="21473" y="19414"/>
                  <a:pt x="21473" y="19020"/>
                  <a:pt x="21428" y="18665"/>
                </a:cubicBezTo>
                <a:cubicBezTo>
                  <a:pt x="21337" y="17516"/>
                  <a:pt x="21291" y="16324"/>
                  <a:pt x="21155" y="15131"/>
                </a:cubicBezTo>
                <a:cubicBezTo>
                  <a:pt x="21018" y="13012"/>
                  <a:pt x="20882" y="10805"/>
                  <a:pt x="20745" y="8597"/>
                </a:cubicBezTo>
                <a:cubicBezTo>
                  <a:pt x="20654" y="7537"/>
                  <a:pt x="20654" y="6434"/>
                  <a:pt x="20654" y="5374"/>
                </a:cubicBezTo>
                <a:cubicBezTo>
                  <a:pt x="20654" y="4403"/>
                  <a:pt x="20609" y="3433"/>
                  <a:pt x="20563" y="2412"/>
                </a:cubicBezTo>
                <a:cubicBezTo>
                  <a:pt x="20518" y="1441"/>
                  <a:pt x="20290" y="864"/>
                  <a:pt x="19886" y="471"/>
                </a:cubicBezTo>
                <a:cubicBezTo>
                  <a:pt x="19431" y="71"/>
                  <a:pt x="18800" y="-62"/>
                  <a:pt x="17805" y="27"/>
                </a:cubicBezTo>
                <a:cubicBezTo>
                  <a:pt x="13096" y="293"/>
                  <a:pt x="8341" y="559"/>
                  <a:pt x="3632" y="820"/>
                </a:cubicBezTo>
                <a:lnTo>
                  <a:pt x="2046" y="909"/>
                </a:lnTo>
                <a:lnTo>
                  <a:pt x="1818" y="909"/>
                </a:lnTo>
                <a:cubicBezTo>
                  <a:pt x="1545" y="864"/>
                  <a:pt x="1227" y="953"/>
                  <a:pt x="1005" y="1042"/>
                </a:cubicBezTo>
                <a:cubicBezTo>
                  <a:pt x="777" y="1175"/>
                  <a:pt x="237" y="1530"/>
                  <a:pt x="55" y="2057"/>
                </a:cubicBezTo>
                <a:cubicBezTo>
                  <a:pt x="-127" y="2634"/>
                  <a:pt x="146" y="3205"/>
                  <a:pt x="823" y="3471"/>
                </a:cubicBezTo>
                <a:cubicBezTo>
                  <a:pt x="1096" y="3560"/>
                  <a:pt x="1454" y="3649"/>
                  <a:pt x="1727" y="3649"/>
                </a:cubicBezTo>
                <a:cubicBezTo>
                  <a:pt x="1955" y="3649"/>
                  <a:pt x="2182" y="3649"/>
                  <a:pt x="2404" y="3693"/>
                </a:cubicBezTo>
                <a:cubicBezTo>
                  <a:pt x="3308" y="3738"/>
                  <a:pt x="4303" y="3738"/>
                  <a:pt x="5213" y="37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5" name="Google Shape;2425;p41"/>
          <p:cNvSpPr/>
          <p:nvPr/>
        </p:nvSpPr>
        <p:spPr>
          <a:xfrm>
            <a:off x="3614100" y="3849960"/>
            <a:ext cx="102384" cy="93920"/>
          </a:xfrm>
          <a:custGeom>
            <a:rect b="b" l="l" r="r" t="t"/>
            <a:pathLst>
              <a:path extrusionOk="0" h="21566" w="21600">
                <a:moveTo>
                  <a:pt x="2904" y="21519"/>
                </a:moveTo>
                <a:lnTo>
                  <a:pt x="7513" y="21519"/>
                </a:lnTo>
                <a:cubicBezTo>
                  <a:pt x="11097" y="21519"/>
                  <a:pt x="14725" y="21473"/>
                  <a:pt x="18396" y="21566"/>
                </a:cubicBezTo>
                <a:lnTo>
                  <a:pt x="18524" y="21566"/>
                </a:lnTo>
                <a:cubicBezTo>
                  <a:pt x="20271" y="21566"/>
                  <a:pt x="21043" y="20825"/>
                  <a:pt x="21128" y="18964"/>
                </a:cubicBezTo>
                <a:cubicBezTo>
                  <a:pt x="21257" y="16503"/>
                  <a:pt x="21343" y="13948"/>
                  <a:pt x="21429" y="11533"/>
                </a:cubicBezTo>
                <a:lnTo>
                  <a:pt x="21429" y="11113"/>
                </a:lnTo>
                <a:cubicBezTo>
                  <a:pt x="21514" y="7911"/>
                  <a:pt x="21600" y="5262"/>
                  <a:pt x="21600" y="2801"/>
                </a:cubicBezTo>
                <a:cubicBezTo>
                  <a:pt x="21600" y="2153"/>
                  <a:pt x="21514" y="1500"/>
                  <a:pt x="21300" y="899"/>
                </a:cubicBezTo>
                <a:cubicBezTo>
                  <a:pt x="21214" y="666"/>
                  <a:pt x="21043" y="433"/>
                  <a:pt x="20871" y="293"/>
                </a:cubicBezTo>
                <a:cubicBezTo>
                  <a:pt x="20700" y="153"/>
                  <a:pt x="20443" y="13"/>
                  <a:pt x="20276" y="13"/>
                </a:cubicBezTo>
                <a:cubicBezTo>
                  <a:pt x="20019" y="-34"/>
                  <a:pt x="19805" y="59"/>
                  <a:pt x="19596" y="153"/>
                </a:cubicBezTo>
                <a:cubicBezTo>
                  <a:pt x="19382" y="246"/>
                  <a:pt x="19167" y="433"/>
                  <a:pt x="19039" y="619"/>
                </a:cubicBezTo>
                <a:cubicBezTo>
                  <a:pt x="18739" y="1086"/>
                  <a:pt x="18524" y="1640"/>
                  <a:pt x="18444" y="2153"/>
                </a:cubicBezTo>
                <a:cubicBezTo>
                  <a:pt x="18015" y="4195"/>
                  <a:pt x="18015" y="6242"/>
                  <a:pt x="18058" y="8284"/>
                </a:cubicBezTo>
                <a:cubicBezTo>
                  <a:pt x="18058" y="8978"/>
                  <a:pt x="18101" y="9725"/>
                  <a:pt x="18058" y="10372"/>
                </a:cubicBezTo>
                <a:cubicBezTo>
                  <a:pt x="18015" y="12186"/>
                  <a:pt x="17972" y="13948"/>
                  <a:pt x="17929" y="15809"/>
                </a:cubicBezTo>
                <a:cubicBezTo>
                  <a:pt x="17887" y="16550"/>
                  <a:pt x="17844" y="17296"/>
                  <a:pt x="17844" y="18084"/>
                </a:cubicBezTo>
                <a:lnTo>
                  <a:pt x="17629" y="18130"/>
                </a:lnTo>
                <a:cubicBezTo>
                  <a:pt x="17501" y="18177"/>
                  <a:pt x="17329" y="18177"/>
                  <a:pt x="17201" y="18177"/>
                </a:cubicBezTo>
                <a:cubicBezTo>
                  <a:pt x="15239" y="18224"/>
                  <a:pt x="13273" y="18270"/>
                  <a:pt x="11312" y="18270"/>
                </a:cubicBezTo>
                <a:cubicBezTo>
                  <a:pt x="9136" y="18317"/>
                  <a:pt x="7004" y="18364"/>
                  <a:pt x="4828" y="18364"/>
                </a:cubicBezTo>
                <a:lnTo>
                  <a:pt x="4271" y="18364"/>
                </a:lnTo>
                <a:cubicBezTo>
                  <a:pt x="3376" y="18364"/>
                  <a:pt x="2438" y="18410"/>
                  <a:pt x="1495" y="18457"/>
                </a:cubicBezTo>
                <a:cubicBezTo>
                  <a:pt x="300" y="18550"/>
                  <a:pt x="0" y="19291"/>
                  <a:pt x="0" y="19851"/>
                </a:cubicBezTo>
                <a:cubicBezTo>
                  <a:pt x="0" y="20318"/>
                  <a:pt x="171" y="21105"/>
                  <a:pt x="1409" y="21339"/>
                </a:cubicBezTo>
                <a:cubicBezTo>
                  <a:pt x="1924" y="21525"/>
                  <a:pt x="2433" y="21525"/>
                  <a:pt x="2904" y="215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6" name="Google Shape;2426;p41"/>
          <p:cNvSpPr/>
          <p:nvPr/>
        </p:nvSpPr>
        <p:spPr>
          <a:xfrm>
            <a:off x="3767537" y="4000889"/>
            <a:ext cx="103471" cy="97740"/>
          </a:xfrm>
          <a:custGeom>
            <a:rect b="b" l="l" r="r" t="t"/>
            <a:pathLst>
              <a:path extrusionOk="0" h="21600" w="21534">
                <a:moveTo>
                  <a:pt x="19803" y="0"/>
                </a:moveTo>
                <a:lnTo>
                  <a:pt x="19338" y="0"/>
                </a:lnTo>
                <a:cubicBezTo>
                  <a:pt x="18667" y="45"/>
                  <a:pt x="17990" y="90"/>
                  <a:pt x="17318" y="90"/>
                </a:cubicBezTo>
                <a:cubicBezTo>
                  <a:pt x="15759" y="180"/>
                  <a:pt x="14163" y="225"/>
                  <a:pt x="12603" y="359"/>
                </a:cubicBezTo>
                <a:cubicBezTo>
                  <a:pt x="10457" y="539"/>
                  <a:pt x="8311" y="719"/>
                  <a:pt x="6207" y="943"/>
                </a:cubicBezTo>
                <a:cubicBezTo>
                  <a:pt x="4985" y="1033"/>
                  <a:pt x="3807" y="1168"/>
                  <a:pt x="2585" y="1257"/>
                </a:cubicBezTo>
                <a:cubicBezTo>
                  <a:pt x="1153" y="1392"/>
                  <a:pt x="608" y="2015"/>
                  <a:pt x="524" y="3536"/>
                </a:cubicBezTo>
                <a:cubicBezTo>
                  <a:pt x="481" y="3985"/>
                  <a:pt x="481" y="4519"/>
                  <a:pt x="481" y="4968"/>
                </a:cubicBezTo>
                <a:cubicBezTo>
                  <a:pt x="481" y="5372"/>
                  <a:pt x="439" y="5770"/>
                  <a:pt x="439" y="6175"/>
                </a:cubicBezTo>
                <a:cubicBezTo>
                  <a:pt x="397" y="7561"/>
                  <a:pt x="355" y="8903"/>
                  <a:pt x="270" y="10289"/>
                </a:cubicBezTo>
                <a:cubicBezTo>
                  <a:pt x="185" y="12793"/>
                  <a:pt x="59" y="15386"/>
                  <a:pt x="16" y="17935"/>
                </a:cubicBezTo>
                <a:cubicBezTo>
                  <a:pt x="-26" y="18558"/>
                  <a:pt x="16" y="19231"/>
                  <a:pt x="101" y="19854"/>
                </a:cubicBezTo>
                <a:cubicBezTo>
                  <a:pt x="228" y="20926"/>
                  <a:pt x="730" y="21600"/>
                  <a:pt x="1407" y="21600"/>
                </a:cubicBezTo>
                <a:lnTo>
                  <a:pt x="1491" y="21600"/>
                </a:lnTo>
                <a:cubicBezTo>
                  <a:pt x="2459" y="21510"/>
                  <a:pt x="2585" y="20214"/>
                  <a:pt x="2585" y="19770"/>
                </a:cubicBezTo>
                <a:cubicBezTo>
                  <a:pt x="2670" y="18159"/>
                  <a:pt x="2839" y="16554"/>
                  <a:pt x="2924" y="14943"/>
                </a:cubicBezTo>
                <a:cubicBezTo>
                  <a:pt x="3051" y="13197"/>
                  <a:pt x="3178" y="11367"/>
                  <a:pt x="3304" y="9621"/>
                </a:cubicBezTo>
                <a:cubicBezTo>
                  <a:pt x="3389" y="8459"/>
                  <a:pt x="3474" y="7297"/>
                  <a:pt x="3600" y="6046"/>
                </a:cubicBezTo>
                <a:cubicBezTo>
                  <a:pt x="3643" y="5552"/>
                  <a:pt x="3685" y="5063"/>
                  <a:pt x="3727" y="4524"/>
                </a:cubicBezTo>
                <a:cubicBezTo>
                  <a:pt x="4314" y="4435"/>
                  <a:pt x="4948" y="4435"/>
                  <a:pt x="5535" y="4345"/>
                </a:cubicBezTo>
                <a:cubicBezTo>
                  <a:pt x="7010" y="4210"/>
                  <a:pt x="8358" y="4075"/>
                  <a:pt x="9743" y="3941"/>
                </a:cubicBezTo>
                <a:cubicBezTo>
                  <a:pt x="11889" y="3806"/>
                  <a:pt x="14120" y="3671"/>
                  <a:pt x="16224" y="3581"/>
                </a:cubicBezTo>
                <a:cubicBezTo>
                  <a:pt x="17149" y="3536"/>
                  <a:pt x="18117" y="3491"/>
                  <a:pt x="19047" y="3447"/>
                </a:cubicBezTo>
                <a:lnTo>
                  <a:pt x="19301" y="3447"/>
                </a:lnTo>
                <a:cubicBezTo>
                  <a:pt x="19555" y="3447"/>
                  <a:pt x="19808" y="3402"/>
                  <a:pt x="20057" y="3357"/>
                </a:cubicBezTo>
                <a:cubicBezTo>
                  <a:pt x="20982" y="3132"/>
                  <a:pt x="21574" y="2419"/>
                  <a:pt x="21532" y="1527"/>
                </a:cubicBezTo>
                <a:cubicBezTo>
                  <a:pt x="21447" y="724"/>
                  <a:pt x="20776" y="95"/>
                  <a:pt x="19808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7" name="Google Shape;2427;p41"/>
          <p:cNvSpPr/>
          <p:nvPr/>
        </p:nvSpPr>
        <p:spPr>
          <a:xfrm>
            <a:off x="4051809" y="3849901"/>
            <a:ext cx="256369" cy="254715"/>
          </a:xfrm>
          <a:custGeom>
            <a:rect b="b" l="l" r="r" t="t"/>
            <a:pathLst>
              <a:path extrusionOk="0" h="21504" w="21333">
                <a:moveTo>
                  <a:pt x="18950" y="7591"/>
                </a:moveTo>
                <a:cubicBezTo>
                  <a:pt x="18682" y="7285"/>
                  <a:pt x="18326" y="7062"/>
                  <a:pt x="18007" y="6824"/>
                </a:cubicBezTo>
                <a:cubicBezTo>
                  <a:pt x="17940" y="6789"/>
                  <a:pt x="17872" y="6721"/>
                  <a:pt x="17804" y="6687"/>
                </a:cubicBezTo>
                <a:cubicBezTo>
                  <a:pt x="17720" y="6635"/>
                  <a:pt x="17618" y="6652"/>
                  <a:pt x="17485" y="6652"/>
                </a:cubicBezTo>
                <a:cubicBezTo>
                  <a:pt x="17434" y="6669"/>
                  <a:pt x="17367" y="6669"/>
                  <a:pt x="17299" y="6669"/>
                </a:cubicBezTo>
                <a:cubicBezTo>
                  <a:pt x="17282" y="6669"/>
                  <a:pt x="17265" y="6669"/>
                  <a:pt x="17265" y="6687"/>
                </a:cubicBezTo>
                <a:cubicBezTo>
                  <a:pt x="17248" y="6704"/>
                  <a:pt x="17232" y="6704"/>
                  <a:pt x="17232" y="6721"/>
                </a:cubicBezTo>
                <a:cubicBezTo>
                  <a:pt x="17215" y="6738"/>
                  <a:pt x="17215" y="6755"/>
                  <a:pt x="17215" y="6755"/>
                </a:cubicBezTo>
                <a:cubicBezTo>
                  <a:pt x="17215" y="6772"/>
                  <a:pt x="17215" y="6789"/>
                  <a:pt x="17232" y="6789"/>
                </a:cubicBezTo>
                <a:cubicBezTo>
                  <a:pt x="17316" y="6927"/>
                  <a:pt x="17401" y="7062"/>
                  <a:pt x="17466" y="7199"/>
                </a:cubicBezTo>
                <a:cubicBezTo>
                  <a:pt x="17618" y="7471"/>
                  <a:pt x="17768" y="7729"/>
                  <a:pt x="17921" y="7967"/>
                </a:cubicBezTo>
                <a:cubicBezTo>
                  <a:pt x="18073" y="8190"/>
                  <a:pt x="18223" y="8393"/>
                  <a:pt x="18375" y="8599"/>
                </a:cubicBezTo>
                <a:cubicBezTo>
                  <a:pt x="18493" y="8754"/>
                  <a:pt x="18610" y="8906"/>
                  <a:pt x="18711" y="9060"/>
                </a:cubicBezTo>
                <a:cubicBezTo>
                  <a:pt x="18796" y="9163"/>
                  <a:pt x="18880" y="9283"/>
                  <a:pt x="18963" y="9384"/>
                </a:cubicBezTo>
                <a:cubicBezTo>
                  <a:pt x="19132" y="9556"/>
                  <a:pt x="19265" y="9759"/>
                  <a:pt x="19383" y="9982"/>
                </a:cubicBezTo>
                <a:lnTo>
                  <a:pt x="19350" y="10000"/>
                </a:lnTo>
                <a:lnTo>
                  <a:pt x="19316" y="10034"/>
                </a:lnTo>
                <a:cubicBezTo>
                  <a:pt x="17010" y="10085"/>
                  <a:pt x="14568" y="10137"/>
                  <a:pt x="11404" y="10205"/>
                </a:cubicBezTo>
                <a:lnTo>
                  <a:pt x="11387" y="10188"/>
                </a:lnTo>
                <a:lnTo>
                  <a:pt x="11370" y="10171"/>
                </a:lnTo>
                <a:lnTo>
                  <a:pt x="11336" y="10137"/>
                </a:lnTo>
                <a:lnTo>
                  <a:pt x="11336" y="2179"/>
                </a:lnTo>
                <a:cubicBezTo>
                  <a:pt x="11353" y="2162"/>
                  <a:pt x="11353" y="2145"/>
                  <a:pt x="11370" y="2128"/>
                </a:cubicBezTo>
                <a:lnTo>
                  <a:pt x="11387" y="2111"/>
                </a:lnTo>
                <a:cubicBezTo>
                  <a:pt x="11438" y="2145"/>
                  <a:pt x="11489" y="2179"/>
                  <a:pt x="11539" y="2213"/>
                </a:cubicBezTo>
                <a:cubicBezTo>
                  <a:pt x="11708" y="2316"/>
                  <a:pt x="11875" y="2436"/>
                  <a:pt x="12028" y="2554"/>
                </a:cubicBezTo>
                <a:cubicBezTo>
                  <a:pt x="12717" y="3101"/>
                  <a:pt x="13509" y="3494"/>
                  <a:pt x="14249" y="3903"/>
                </a:cubicBezTo>
                <a:cubicBezTo>
                  <a:pt x="14452" y="4006"/>
                  <a:pt x="14636" y="4109"/>
                  <a:pt x="14839" y="4210"/>
                </a:cubicBezTo>
                <a:cubicBezTo>
                  <a:pt x="14890" y="4244"/>
                  <a:pt x="14940" y="4261"/>
                  <a:pt x="15008" y="4278"/>
                </a:cubicBezTo>
                <a:cubicBezTo>
                  <a:pt x="15076" y="4296"/>
                  <a:pt x="15126" y="4278"/>
                  <a:pt x="15177" y="4261"/>
                </a:cubicBezTo>
                <a:cubicBezTo>
                  <a:pt x="15228" y="4244"/>
                  <a:pt x="15279" y="4227"/>
                  <a:pt x="15312" y="4176"/>
                </a:cubicBezTo>
                <a:cubicBezTo>
                  <a:pt x="15346" y="4141"/>
                  <a:pt x="15380" y="4090"/>
                  <a:pt x="15414" y="4038"/>
                </a:cubicBezTo>
                <a:cubicBezTo>
                  <a:pt x="15414" y="4021"/>
                  <a:pt x="15431" y="4004"/>
                  <a:pt x="15431" y="4004"/>
                </a:cubicBezTo>
                <a:lnTo>
                  <a:pt x="15431" y="3970"/>
                </a:lnTo>
                <a:cubicBezTo>
                  <a:pt x="15448" y="3935"/>
                  <a:pt x="15448" y="3901"/>
                  <a:pt x="15431" y="3867"/>
                </a:cubicBezTo>
                <a:lnTo>
                  <a:pt x="15414" y="3832"/>
                </a:lnTo>
                <a:cubicBezTo>
                  <a:pt x="15380" y="3747"/>
                  <a:pt x="15346" y="3678"/>
                  <a:pt x="15312" y="3609"/>
                </a:cubicBezTo>
                <a:cubicBezTo>
                  <a:pt x="14353" y="2209"/>
                  <a:pt x="13023" y="1167"/>
                  <a:pt x="11744" y="245"/>
                </a:cubicBezTo>
                <a:cubicBezTo>
                  <a:pt x="11256" y="-96"/>
                  <a:pt x="10785" y="-79"/>
                  <a:pt x="10313" y="279"/>
                </a:cubicBezTo>
                <a:cubicBezTo>
                  <a:pt x="10263" y="314"/>
                  <a:pt x="10212" y="365"/>
                  <a:pt x="10144" y="399"/>
                </a:cubicBezTo>
                <a:cubicBezTo>
                  <a:pt x="10043" y="485"/>
                  <a:pt x="9910" y="571"/>
                  <a:pt x="9808" y="655"/>
                </a:cubicBezTo>
                <a:cubicBezTo>
                  <a:pt x="9656" y="775"/>
                  <a:pt x="9506" y="910"/>
                  <a:pt x="9371" y="1030"/>
                </a:cubicBezTo>
                <a:cubicBezTo>
                  <a:pt x="8933" y="1405"/>
                  <a:pt x="8479" y="1815"/>
                  <a:pt x="8075" y="2241"/>
                </a:cubicBezTo>
                <a:cubicBezTo>
                  <a:pt x="7587" y="2737"/>
                  <a:pt x="7149" y="3249"/>
                  <a:pt x="6695" y="3779"/>
                </a:cubicBezTo>
                <a:cubicBezTo>
                  <a:pt x="6610" y="3882"/>
                  <a:pt x="6526" y="3985"/>
                  <a:pt x="6443" y="4085"/>
                </a:cubicBezTo>
                <a:lnTo>
                  <a:pt x="6409" y="4120"/>
                </a:lnTo>
                <a:cubicBezTo>
                  <a:pt x="6308" y="4223"/>
                  <a:pt x="6141" y="4426"/>
                  <a:pt x="6359" y="4718"/>
                </a:cubicBezTo>
                <a:lnTo>
                  <a:pt x="6392" y="4752"/>
                </a:lnTo>
                <a:lnTo>
                  <a:pt x="6443" y="4752"/>
                </a:lnTo>
                <a:cubicBezTo>
                  <a:pt x="6796" y="4649"/>
                  <a:pt x="7067" y="4429"/>
                  <a:pt x="7335" y="4206"/>
                </a:cubicBezTo>
                <a:cubicBezTo>
                  <a:pt x="7454" y="4103"/>
                  <a:pt x="7587" y="4000"/>
                  <a:pt x="7705" y="3916"/>
                </a:cubicBezTo>
                <a:cubicBezTo>
                  <a:pt x="8075" y="3678"/>
                  <a:pt x="8411" y="3404"/>
                  <a:pt x="8749" y="3148"/>
                </a:cubicBezTo>
                <a:cubicBezTo>
                  <a:pt x="8834" y="3080"/>
                  <a:pt x="8918" y="3011"/>
                  <a:pt x="9018" y="2943"/>
                </a:cubicBezTo>
                <a:cubicBezTo>
                  <a:pt x="9170" y="2840"/>
                  <a:pt x="9303" y="2705"/>
                  <a:pt x="9455" y="2584"/>
                </a:cubicBezTo>
                <a:cubicBezTo>
                  <a:pt x="9675" y="2379"/>
                  <a:pt x="9910" y="2209"/>
                  <a:pt x="10161" y="2020"/>
                </a:cubicBezTo>
                <a:cubicBezTo>
                  <a:pt x="10161" y="2038"/>
                  <a:pt x="10178" y="2055"/>
                  <a:pt x="10178" y="2072"/>
                </a:cubicBezTo>
                <a:cubicBezTo>
                  <a:pt x="10195" y="2141"/>
                  <a:pt x="10212" y="2209"/>
                  <a:pt x="10212" y="2278"/>
                </a:cubicBezTo>
                <a:cubicBezTo>
                  <a:pt x="10178" y="3114"/>
                  <a:pt x="10127" y="3985"/>
                  <a:pt x="10110" y="4804"/>
                </a:cubicBezTo>
                <a:cubicBezTo>
                  <a:pt x="10043" y="6579"/>
                  <a:pt x="9975" y="8406"/>
                  <a:pt x="9774" y="10199"/>
                </a:cubicBezTo>
                <a:cubicBezTo>
                  <a:pt x="8882" y="10422"/>
                  <a:pt x="6308" y="10574"/>
                  <a:pt x="2622" y="10643"/>
                </a:cubicBezTo>
                <a:cubicBezTo>
                  <a:pt x="2453" y="10643"/>
                  <a:pt x="2319" y="10626"/>
                  <a:pt x="2150" y="10609"/>
                </a:cubicBezTo>
                <a:cubicBezTo>
                  <a:pt x="2100" y="10609"/>
                  <a:pt x="2049" y="10591"/>
                  <a:pt x="1998" y="10591"/>
                </a:cubicBezTo>
                <a:cubicBezTo>
                  <a:pt x="2032" y="10557"/>
                  <a:pt x="2049" y="10506"/>
                  <a:pt x="2083" y="10454"/>
                </a:cubicBezTo>
                <a:cubicBezTo>
                  <a:pt x="2167" y="10317"/>
                  <a:pt x="2252" y="10182"/>
                  <a:pt x="2351" y="10062"/>
                </a:cubicBezTo>
                <a:cubicBezTo>
                  <a:pt x="2907" y="9378"/>
                  <a:pt x="3260" y="8559"/>
                  <a:pt x="3545" y="7791"/>
                </a:cubicBezTo>
                <a:cubicBezTo>
                  <a:pt x="3579" y="7671"/>
                  <a:pt x="3596" y="7536"/>
                  <a:pt x="3596" y="7416"/>
                </a:cubicBezTo>
                <a:cubicBezTo>
                  <a:pt x="3596" y="7347"/>
                  <a:pt x="3596" y="7261"/>
                  <a:pt x="3613" y="7178"/>
                </a:cubicBezTo>
                <a:lnTo>
                  <a:pt x="3613" y="7143"/>
                </a:lnTo>
                <a:cubicBezTo>
                  <a:pt x="3596" y="7126"/>
                  <a:pt x="3596" y="7109"/>
                  <a:pt x="3579" y="7109"/>
                </a:cubicBezTo>
                <a:cubicBezTo>
                  <a:pt x="3562" y="7092"/>
                  <a:pt x="3545" y="7092"/>
                  <a:pt x="3545" y="7092"/>
                </a:cubicBezTo>
                <a:cubicBezTo>
                  <a:pt x="3528" y="7092"/>
                  <a:pt x="3511" y="7092"/>
                  <a:pt x="3511" y="7109"/>
                </a:cubicBezTo>
                <a:cubicBezTo>
                  <a:pt x="3444" y="7143"/>
                  <a:pt x="3376" y="7160"/>
                  <a:pt x="3309" y="7195"/>
                </a:cubicBezTo>
                <a:cubicBezTo>
                  <a:pt x="3207" y="7229"/>
                  <a:pt x="3106" y="7281"/>
                  <a:pt x="3023" y="7349"/>
                </a:cubicBezTo>
                <a:cubicBezTo>
                  <a:pt x="2064" y="8288"/>
                  <a:pt x="1189" y="9279"/>
                  <a:pt x="381" y="10353"/>
                </a:cubicBezTo>
                <a:cubicBezTo>
                  <a:pt x="-141" y="11037"/>
                  <a:pt x="-124" y="11498"/>
                  <a:pt x="415" y="12112"/>
                </a:cubicBezTo>
                <a:cubicBezTo>
                  <a:pt x="1089" y="12879"/>
                  <a:pt x="1694" y="13546"/>
                  <a:pt x="2283" y="14093"/>
                </a:cubicBezTo>
                <a:cubicBezTo>
                  <a:pt x="2535" y="14348"/>
                  <a:pt x="2873" y="14537"/>
                  <a:pt x="3192" y="14709"/>
                </a:cubicBezTo>
                <a:cubicBezTo>
                  <a:pt x="3243" y="14743"/>
                  <a:pt x="3294" y="14760"/>
                  <a:pt x="3361" y="14794"/>
                </a:cubicBezTo>
                <a:cubicBezTo>
                  <a:pt x="3412" y="14829"/>
                  <a:pt x="3463" y="14846"/>
                  <a:pt x="3531" y="14863"/>
                </a:cubicBezTo>
                <a:cubicBezTo>
                  <a:pt x="3581" y="14880"/>
                  <a:pt x="3649" y="14880"/>
                  <a:pt x="3700" y="14863"/>
                </a:cubicBezTo>
                <a:cubicBezTo>
                  <a:pt x="3750" y="14829"/>
                  <a:pt x="3818" y="14811"/>
                  <a:pt x="3869" y="14760"/>
                </a:cubicBezTo>
                <a:cubicBezTo>
                  <a:pt x="3919" y="14726"/>
                  <a:pt x="3953" y="14657"/>
                  <a:pt x="3970" y="14606"/>
                </a:cubicBezTo>
                <a:cubicBezTo>
                  <a:pt x="3987" y="14588"/>
                  <a:pt x="3987" y="14571"/>
                  <a:pt x="3987" y="14571"/>
                </a:cubicBezTo>
                <a:cubicBezTo>
                  <a:pt x="3987" y="14554"/>
                  <a:pt x="3987" y="14537"/>
                  <a:pt x="3970" y="14537"/>
                </a:cubicBezTo>
                <a:cubicBezTo>
                  <a:pt x="3919" y="14451"/>
                  <a:pt x="3869" y="14365"/>
                  <a:pt x="3801" y="14265"/>
                </a:cubicBezTo>
                <a:cubicBezTo>
                  <a:pt x="3666" y="14027"/>
                  <a:pt x="3516" y="13804"/>
                  <a:pt x="3364" y="13581"/>
                </a:cubicBezTo>
                <a:cubicBezTo>
                  <a:pt x="3211" y="13392"/>
                  <a:pt x="3061" y="13205"/>
                  <a:pt x="2892" y="13017"/>
                </a:cubicBezTo>
                <a:cubicBezTo>
                  <a:pt x="2774" y="12879"/>
                  <a:pt x="2658" y="12744"/>
                  <a:pt x="2539" y="12607"/>
                </a:cubicBezTo>
                <a:cubicBezTo>
                  <a:pt x="2472" y="12504"/>
                  <a:pt x="2387" y="12436"/>
                  <a:pt x="2305" y="12352"/>
                </a:cubicBezTo>
                <a:cubicBezTo>
                  <a:pt x="2135" y="12180"/>
                  <a:pt x="2002" y="11994"/>
                  <a:pt x="1884" y="11788"/>
                </a:cubicBezTo>
                <a:lnTo>
                  <a:pt x="1901" y="11788"/>
                </a:lnTo>
                <a:cubicBezTo>
                  <a:pt x="1952" y="11771"/>
                  <a:pt x="2002" y="11754"/>
                  <a:pt x="2053" y="11754"/>
                </a:cubicBezTo>
                <a:cubicBezTo>
                  <a:pt x="3651" y="11788"/>
                  <a:pt x="5268" y="11719"/>
                  <a:pt x="6832" y="11651"/>
                </a:cubicBezTo>
                <a:cubicBezTo>
                  <a:pt x="7623" y="11616"/>
                  <a:pt x="8447" y="11565"/>
                  <a:pt x="9257" y="11548"/>
                </a:cubicBezTo>
                <a:cubicBezTo>
                  <a:pt x="9358" y="11548"/>
                  <a:pt x="9491" y="11565"/>
                  <a:pt x="9593" y="11582"/>
                </a:cubicBezTo>
                <a:cubicBezTo>
                  <a:pt x="9626" y="11582"/>
                  <a:pt x="9660" y="11599"/>
                  <a:pt x="9694" y="11599"/>
                </a:cubicBezTo>
                <a:cubicBezTo>
                  <a:pt x="9660" y="12129"/>
                  <a:pt x="9643" y="12641"/>
                  <a:pt x="9610" y="13154"/>
                </a:cubicBezTo>
                <a:cubicBezTo>
                  <a:pt x="9491" y="15253"/>
                  <a:pt x="9358" y="17423"/>
                  <a:pt x="9508" y="19626"/>
                </a:cubicBezTo>
                <a:cubicBezTo>
                  <a:pt x="9440" y="19591"/>
                  <a:pt x="9390" y="19540"/>
                  <a:pt x="9339" y="19505"/>
                </a:cubicBezTo>
                <a:cubicBezTo>
                  <a:pt x="9153" y="19368"/>
                  <a:pt x="8969" y="19267"/>
                  <a:pt x="8817" y="19147"/>
                </a:cubicBezTo>
                <a:cubicBezTo>
                  <a:pt x="7756" y="18532"/>
                  <a:pt x="6697" y="17919"/>
                  <a:pt x="5754" y="17372"/>
                </a:cubicBezTo>
                <a:cubicBezTo>
                  <a:pt x="5602" y="17286"/>
                  <a:pt x="5469" y="17269"/>
                  <a:pt x="5367" y="17320"/>
                </a:cubicBezTo>
                <a:cubicBezTo>
                  <a:pt x="5266" y="17355"/>
                  <a:pt x="5198" y="17475"/>
                  <a:pt x="5148" y="17644"/>
                </a:cubicBezTo>
                <a:lnTo>
                  <a:pt x="5148" y="17678"/>
                </a:lnTo>
                <a:cubicBezTo>
                  <a:pt x="5148" y="17696"/>
                  <a:pt x="5164" y="17713"/>
                  <a:pt x="5164" y="17713"/>
                </a:cubicBezTo>
                <a:cubicBezTo>
                  <a:pt x="5181" y="17747"/>
                  <a:pt x="5198" y="17764"/>
                  <a:pt x="5215" y="17799"/>
                </a:cubicBezTo>
                <a:cubicBezTo>
                  <a:pt x="5249" y="17867"/>
                  <a:pt x="5317" y="17936"/>
                  <a:pt x="5367" y="18004"/>
                </a:cubicBezTo>
                <a:cubicBezTo>
                  <a:pt x="6428" y="19165"/>
                  <a:pt x="7606" y="20224"/>
                  <a:pt x="8901" y="21129"/>
                </a:cubicBezTo>
                <a:cubicBezTo>
                  <a:pt x="9254" y="21367"/>
                  <a:pt x="9607" y="21504"/>
                  <a:pt x="9963" y="21504"/>
                </a:cubicBezTo>
                <a:cubicBezTo>
                  <a:pt x="10332" y="21487"/>
                  <a:pt x="10702" y="21367"/>
                  <a:pt x="11007" y="21129"/>
                </a:cubicBezTo>
                <a:cubicBezTo>
                  <a:pt x="11696" y="20651"/>
                  <a:pt x="12421" y="20121"/>
                  <a:pt x="13110" y="19557"/>
                </a:cubicBezTo>
                <a:cubicBezTo>
                  <a:pt x="13463" y="19250"/>
                  <a:pt x="13784" y="18890"/>
                  <a:pt x="14086" y="18549"/>
                </a:cubicBezTo>
                <a:cubicBezTo>
                  <a:pt x="14188" y="18446"/>
                  <a:pt x="14255" y="18343"/>
                  <a:pt x="14355" y="18242"/>
                </a:cubicBezTo>
                <a:cubicBezTo>
                  <a:pt x="14422" y="18157"/>
                  <a:pt x="14473" y="18071"/>
                  <a:pt x="14507" y="17953"/>
                </a:cubicBezTo>
                <a:cubicBezTo>
                  <a:pt x="14524" y="17919"/>
                  <a:pt x="14541" y="17867"/>
                  <a:pt x="14558" y="17833"/>
                </a:cubicBezTo>
                <a:cubicBezTo>
                  <a:pt x="14575" y="17816"/>
                  <a:pt x="14575" y="17799"/>
                  <a:pt x="14575" y="17764"/>
                </a:cubicBezTo>
                <a:cubicBezTo>
                  <a:pt x="14575" y="17747"/>
                  <a:pt x="14558" y="17730"/>
                  <a:pt x="14541" y="17713"/>
                </a:cubicBezTo>
                <a:cubicBezTo>
                  <a:pt x="14289" y="17524"/>
                  <a:pt x="14086" y="17610"/>
                  <a:pt x="13900" y="17730"/>
                </a:cubicBezTo>
                <a:cubicBezTo>
                  <a:pt x="13226" y="18157"/>
                  <a:pt x="12554" y="18566"/>
                  <a:pt x="11880" y="18993"/>
                </a:cubicBezTo>
                <a:lnTo>
                  <a:pt x="10751" y="19692"/>
                </a:lnTo>
                <a:cubicBezTo>
                  <a:pt x="10785" y="19454"/>
                  <a:pt x="10785" y="19197"/>
                  <a:pt x="10819" y="18959"/>
                </a:cubicBezTo>
                <a:cubicBezTo>
                  <a:pt x="10869" y="18275"/>
                  <a:pt x="10937" y="17644"/>
                  <a:pt x="10988" y="16994"/>
                </a:cubicBezTo>
                <a:cubicBezTo>
                  <a:pt x="11022" y="16533"/>
                  <a:pt x="11038" y="16055"/>
                  <a:pt x="11072" y="15611"/>
                </a:cubicBezTo>
                <a:cubicBezTo>
                  <a:pt x="11106" y="15167"/>
                  <a:pt x="11123" y="14706"/>
                  <a:pt x="11157" y="14245"/>
                </a:cubicBezTo>
                <a:cubicBezTo>
                  <a:pt x="11191" y="13870"/>
                  <a:pt x="11191" y="13495"/>
                  <a:pt x="11191" y="13135"/>
                </a:cubicBezTo>
                <a:cubicBezTo>
                  <a:pt x="11191" y="12588"/>
                  <a:pt x="11224" y="12058"/>
                  <a:pt x="11292" y="11513"/>
                </a:cubicBezTo>
                <a:cubicBezTo>
                  <a:pt x="11326" y="11496"/>
                  <a:pt x="11343" y="11496"/>
                  <a:pt x="11360" y="11479"/>
                </a:cubicBezTo>
                <a:cubicBezTo>
                  <a:pt x="11394" y="11445"/>
                  <a:pt x="11461" y="11445"/>
                  <a:pt x="11495" y="11445"/>
                </a:cubicBezTo>
                <a:cubicBezTo>
                  <a:pt x="14019" y="11393"/>
                  <a:pt x="16528" y="11342"/>
                  <a:pt x="19506" y="11273"/>
                </a:cubicBezTo>
                <a:lnTo>
                  <a:pt x="19506" y="11273"/>
                </a:lnTo>
                <a:lnTo>
                  <a:pt x="19506" y="11325"/>
                </a:lnTo>
                <a:cubicBezTo>
                  <a:pt x="19438" y="11393"/>
                  <a:pt x="19371" y="11462"/>
                  <a:pt x="19320" y="11531"/>
                </a:cubicBezTo>
                <a:cubicBezTo>
                  <a:pt x="19151" y="11719"/>
                  <a:pt x="18967" y="11923"/>
                  <a:pt x="18781" y="12129"/>
                </a:cubicBezTo>
                <a:cubicBezTo>
                  <a:pt x="18157" y="12796"/>
                  <a:pt x="17652" y="13563"/>
                  <a:pt x="17232" y="14280"/>
                </a:cubicBezTo>
                <a:cubicBezTo>
                  <a:pt x="17164" y="14383"/>
                  <a:pt x="17096" y="14518"/>
                  <a:pt x="17147" y="14655"/>
                </a:cubicBezTo>
                <a:cubicBezTo>
                  <a:pt x="17164" y="14706"/>
                  <a:pt x="17181" y="14758"/>
                  <a:pt x="17232" y="14775"/>
                </a:cubicBezTo>
                <a:cubicBezTo>
                  <a:pt x="17265" y="14809"/>
                  <a:pt x="17316" y="14844"/>
                  <a:pt x="17350" y="14861"/>
                </a:cubicBezTo>
                <a:cubicBezTo>
                  <a:pt x="17367" y="14878"/>
                  <a:pt x="17384" y="14878"/>
                  <a:pt x="17401" y="14861"/>
                </a:cubicBezTo>
                <a:cubicBezTo>
                  <a:pt x="17418" y="14861"/>
                  <a:pt x="17434" y="14861"/>
                  <a:pt x="17451" y="14844"/>
                </a:cubicBezTo>
                <a:cubicBezTo>
                  <a:pt x="17502" y="14844"/>
                  <a:pt x="17553" y="14827"/>
                  <a:pt x="17604" y="14809"/>
                </a:cubicBezTo>
                <a:cubicBezTo>
                  <a:pt x="18933" y="14007"/>
                  <a:pt x="19994" y="12914"/>
                  <a:pt x="20937" y="11872"/>
                </a:cubicBezTo>
                <a:cubicBezTo>
                  <a:pt x="21459" y="11308"/>
                  <a:pt x="21459" y="10626"/>
                  <a:pt x="20971" y="10010"/>
                </a:cubicBezTo>
                <a:cubicBezTo>
                  <a:pt x="20248" y="9088"/>
                  <a:pt x="19607" y="8303"/>
                  <a:pt x="18952" y="758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8" name="Google Shape;2428;p41"/>
          <p:cNvSpPr/>
          <p:nvPr/>
        </p:nvSpPr>
        <p:spPr>
          <a:xfrm>
            <a:off x="3531625" y="3092154"/>
            <a:ext cx="18071" cy="194943"/>
          </a:xfrm>
          <a:custGeom>
            <a:rect b="b" l="l" r="r" t="t"/>
            <a:pathLst>
              <a:path extrusionOk="0" h="21440" w="21449">
                <a:moveTo>
                  <a:pt x="16532" y="9989"/>
                </a:moveTo>
                <a:cubicBezTo>
                  <a:pt x="17256" y="12570"/>
                  <a:pt x="17980" y="15416"/>
                  <a:pt x="19187" y="18262"/>
                </a:cubicBezTo>
                <a:cubicBezTo>
                  <a:pt x="19428" y="18952"/>
                  <a:pt x="20635" y="19597"/>
                  <a:pt x="21359" y="20287"/>
                </a:cubicBezTo>
                <a:cubicBezTo>
                  <a:pt x="21600" y="20511"/>
                  <a:pt x="21359" y="20754"/>
                  <a:pt x="20635" y="20977"/>
                </a:cubicBezTo>
                <a:cubicBezTo>
                  <a:pt x="18463" y="21533"/>
                  <a:pt x="12218" y="21600"/>
                  <a:pt x="8628" y="21111"/>
                </a:cubicBezTo>
                <a:cubicBezTo>
                  <a:pt x="6697" y="20865"/>
                  <a:pt x="5491" y="20600"/>
                  <a:pt x="5038" y="20287"/>
                </a:cubicBezTo>
                <a:cubicBezTo>
                  <a:pt x="3590" y="19287"/>
                  <a:pt x="1689" y="18284"/>
                  <a:pt x="1448" y="17262"/>
                </a:cubicBezTo>
                <a:cubicBezTo>
                  <a:pt x="483" y="13480"/>
                  <a:pt x="0" y="9679"/>
                  <a:pt x="0" y="5874"/>
                </a:cubicBezTo>
                <a:cubicBezTo>
                  <a:pt x="0" y="4251"/>
                  <a:pt x="1689" y="2626"/>
                  <a:pt x="2655" y="1003"/>
                </a:cubicBezTo>
                <a:cubicBezTo>
                  <a:pt x="2896" y="779"/>
                  <a:pt x="3137" y="581"/>
                  <a:pt x="3861" y="358"/>
                </a:cubicBezTo>
                <a:cubicBezTo>
                  <a:pt x="4344" y="246"/>
                  <a:pt x="4827" y="156"/>
                  <a:pt x="5792" y="89"/>
                </a:cubicBezTo>
                <a:cubicBezTo>
                  <a:pt x="6758" y="22"/>
                  <a:pt x="7964" y="0"/>
                  <a:pt x="9141" y="0"/>
                </a:cubicBezTo>
                <a:cubicBezTo>
                  <a:pt x="11796" y="0"/>
                  <a:pt x="13696" y="134"/>
                  <a:pt x="14179" y="377"/>
                </a:cubicBezTo>
                <a:cubicBezTo>
                  <a:pt x="14661" y="623"/>
                  <a:pt x="14903" y="888"/>
                  <a:pt x="14903" y="1156"/>
                </a:cubicBezTo>
                <a:cubicBezTo>
                  <a:pt x="15144" y="2891"/>
                  <a:pt x="14903" y="4626"/>
                  <a:pt x="15144" y="6338"/>
                </a:cubicBezTo>
                <a:cubicBezTo>
                  <a:pt x="15385" y="7472"/>
                  <a:pt x="15868" y="8584"/>
                  <a:pt x="16592" y="99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9" name="Google Shape;2429;p41"/>
          <p:cNvSpPr/>
          <p:nvPr/>
        </p:nvSpPr>
        <p:spPr>
          <a:xfrm>
            <a:off x="3369980" y="3239140"/>
            <a:ext cx="145651" cy="18049"/>
          </a:xfrm>
          <a:custGeom>
            <a:rect b="b" l="l" r="r" t="t"/>
            <a:pathLst>
              <a:path extrusionOk="0" h="21423" w="21578">
                <a:moveTo>
                  <a:pt x="10787" y="19284"/>
                </a:moveTo>
                <a:cubicBezTo>
                  <a:pt x="7732" y="18320"/>
                  <a:pt x="4677" y="17597"/>
                  <a:pt x="1588" y="16633"/>
                </a:cubicBezTo>
                <a:cubicBezTo>
                  <a:pt x="1287" y="16392"/>
                  <a:pt x="959" y="16151"/>
                  <a:pt x="658" y="15187"/>
                </a:cubicBezTo>
                <a:cubicBezTo>
                  <a:pt x="478" y="14705"/>
                  <a:pt x="297" y="13741"/>
                  <a:pt x="181" y="12295"/>
                </a:cubicBezTo>
                <a:cubicBezTo>
                  <a:pt x="60" y="10849"/>
                  <a:pt x="0" y="9403"/>
                  <a:pt x="0" y="7746"/>
                </a:cubicBezTo>
                <a:cubicBezTo>
                  <a:pt x="0" y="6300"/>
                  <a:pt x="60" y="4402"/>
                  <a:pt x="181" y="3438"/>
                </a:cubicBezTo>
                <a:cubicBezTo>
                  <a:pt x="301" y="1992"/>
                  <a:pt x="482" y="1269"/>
                  <a:pt x="689" y="787"/>
                </a:cubicBezTo>
                <a:cubicBezTo>
                  <a:pt x="990" y="305"/>
                  <a:pt x="1317" y="-177"/>
                  <a:pt x="1648" y="64"/>
                </a:cubicBezTo>
                <a:cubicBezTo>
                  <a:pt x="3206" y="546"/>
                  <a:pt x="4763" y="1028"/>
                  <a:pt x="6321" y="1510"/>
                </a:cubicBezTo>
                <a:cubicBezTo>
                  <a:pt x="10305" y="2956"/>
                  <a:pt x="14260" y="4402"/>
                  <a:pt x="18244" y="5818"/>
                </a:cubicBezTo>
                <a:cubicBezTo>
                  <a:pt x="18932" y="6059"/>
                  <a:pt x="19651" y="6059"/>
                  <a:pt x="20340" y="6300"/>
                </a:cubicBezTo>
                <a:cubicBezTo>
                  <a:pt x="20610" y="6300"/>
                  <a:pt x="20878" y="6782"/>
                  <a:pt x="21118" y="7746"/>
                </a:cubicBezTo>
                <a:cubicBezTo>
                  <a:pt x="21269" y="8228"/>
                  <a:pt x="21389" y="9192"/>
                  <a:pt x="21480" y="10156"/>
                </a:cubicBezTo>
                <a:cubicBezTo>
                  <a:pt x="21540" y="11361"/>
                  <a:pt x="21600" y="12566"/>
                  <a:pt x="21570" y="13741"/>
                </a:cubicBezTo>
                <a:cubicBezTo>
                  <a:pt x="21570" y="15187"/>
                  <a:pt x="21510" y="16633"/>
                  <a:pt x="21419" y="17808"/>
                </a:cubicBezTo>
                <a:cubicBezTo>
                  <a:pt x="21329" y="18983"/>
                  <a:pt x="21179" y="19736"/>
                  <a:pt x="21002" y="20218"/>
                </a:cubicBezTo>
                <a:cubicBezTo>
                  <a:pt x="20671" y="20941"/>
                  <a:pt x="20343" y="21423"/>
                  <a:pt x="19952" y="21423"/>
                </a:cubicBezTo>
                <a:cubicBezTo>
                  <a:pt x="17856" y="20941"/>
                  <a:pt x="15757" y="20700"/>
                  <a:pt x="13661" y="19977"/>
                </a:cubicBezTo>
                <a:cubicBezTo>
                  <a:pt x="12702" y="19736"/>
                  <a:pt x="11742" y="19254"/>
                  <a:pt x="10787" y="19254"/>
                </a:cubicBezTo>
                <a:lnTo>
                  <a:pt x="10787" y="192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0" name="Google Shape;2430;p41"/>
          <p:cNvSpPr/>
          <p:nvPr/>
        </p:nvSpPr>
        <p:spPr>
          <a:xfrm>
            <a:off x="3437544" y="3183594"/>
            <a:ext cx="72718" cy="15174"/>
          </a:xfrm>
          <a:custGeom>
            <a:rect b="b" l="l" r="r" t="t"/>
            <a:pathLst>
              <a:path extrusionOk="0" h="21600" w="21562">
                <a:moveTo>
                  <a:pt x="10977" y="0"/>
                </a:moveTo>
                <a:cubicBezTo>
                  <a:pt x="13614" y="578"/>
                  <a:pt x="16258" y="867"/>
                  <a:pt x="18895" y="1445"/>
                </a:cubicBezTo>
                <a:cubicBezTo>
                  <a:pt x="19498" y="1734"/>
                  <a:pt x="20033" y="2312"/>
                  <a:pt x="20575" y="3179"/>
                </a:cubicBezTo>
                <a:cubicBezTo>
                  <a:pt x="20937" y="3757"/>
                  <a:pt x="21178" y="4912"/>
                  <a:pt x="21359" y="6357"/>
                </a:cubicBezTo>
                <a:cubicBezTo>
                  <a:pt x="21540" y="7802"/>
                  <a:pt x="21600" y="9536"/>
                  <a:pt x="21540" y="11233"/>
                </a:cubicBezTo>
                <a:cubicBezTo>
                  <a:pt x="21479" y="12967"/>
                  <a:pt x="21419" y="14412"/>
                  <a:pt x="21178" y="15821"/>
                </a:cubicBezTo>
                <a:cubicBezTo>
                  <a:pt x="20937" y="16977"/>
                  <a:pt x="20636" y="17843"/>
                  <a:pt x="20282" y="18421"/>
                </a:cubicBezTo>
                <a:cubicBezTo>
                  <a:pt x="19739" y="18999"/>
                  <a:pt x="19204" y="19288"/>
                  <a:pt x="18662" y="19288"/>
                </a:cubicBezTo>
                <a:cubicBezTo>
                  <a:pt x="17464" y="19577"/>
                  <a:pt x="16319" y="19577"/>
                  <a:pt x="15121" y="19866"/>
                </a:cubicBezTo>
                <a:cubicBezTo>
                  <a:pt x="11218" y="20444"/>
                  <a:pt x="7263" y="21022"/>
                  <a:pt x="3360" y="21600"/>
                </a:cubicBezTo>
                <a:cubicBezTo>
                  <a:pt x="2637" y="21600"/>
                  <a:pt x="1861" y="21022"/>
                  <a:pt x="1198" y="19866"/>
                </a:cubicBezTo>
                <a:cubicBezTo>
                  <a:pt x="836" y="18999"/>
                  <a:pt x="475" y="17843"/>
                  <a:pt x="301" y="15857"/>
                </a:cubicBezTo>
                <a:cubicBezTo>
                  <a:pt x="121" y="14123"/>
                  <a:pt x="0" y="12100"/>
                  <a:pt x="0" y="10114"/>
                </a:cubicBezTo>
                <a:cubicBezTo>
                  <a:pt x="60" y="8091"/>
                  <a:pt x="181" y="6104"/>
                  <a:pt x="482" y="4660"/>
                </a:cubicBezTo>
                <a:cubicBezTo>
                  <a:pt x="784" y="2926"/>
                  <a:pt x="1085" y="2059"/>
                  <a:pt x="1560" y="1481"/>
                </a:cubicBezTo>
                <a:cubicBezTo>
                  <a:pt x="2102" y="903"/>
                  <a:pt x="2637" y="325"/>
                  <a:pt x="3179" y="325"/>
                </a:cubicBezTo>
                <a:cubicBezTo>
                  <a:pt x="5696" y="36"/>
                  <a:pt x="8340" y="36"/>
                  <a:pt x="10977" y="36"/>
                </a:cubicBezTo>
                <a:lnTo>
                  <a:pt x="10977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1" name="Google Shape;2431;p41"/>
          <p:cNvSpPr/>
          <p:nvPr/>
        </p:nvSpPr>
        <p:spPr>
          <a:xfrm>
            <a:off x="3715493" y="2745520"/>
            <a:ext cx="240851" cy="140420"/>
          </a:xfrm>
          <a:custGeom>
            <a:rect b="b" l="l" r="r" t="t"/>
            <a:pathLst>
              <a:path extrusionOk="0" h="20888" w="21543">
                <a:moveTo>
                  <a:pt x="11230" y="0"/>
                </a:moveTo>
                <a:cubicBezTo>
                  <a:pt x="13184" y="91"/>
                  <a:pt x="15065" y="812"/>
                  <a:pt x="16804" y="2316"/>
                </a:cubicBezTo>
                <a:cubicBezTo>
                  <a:pt x="18087" y="3431"/>
                  <a:pt x="19264" y="4844"/>
                  <a:pt x="20296" y="6530"/>
                </a:cubicBezTo>
                <a:cubicBezTo>
                  <a:pt x="20602" y="7070"/>
                  <a:pt x="20893" y="7614"/>
                  <a:pt x="21145" y="8185"/>
                </a:cubicBezTo>
                <a:cubicBezTo>
                  <a:pt x="21470" y="8846"/>
                  <a:pt x="21543" y="9719"/>
                  <a:pt x="21543" y="10532"/>
                </a:cubicBezTo>
                <a:cubicBezTo>
                  <a:pt x="21543" y="10894"/>
                  <a:pt x="21470" y="11253"/>
                  <a:pt x="21361" y="11586"/>
                </a:cubicBezTo>
                <a:cubicBezTo>
                  <a:pt x="20221" y="14745"/>
                  <a:pt x="18737" y="17273"/>
                  <a:pt x="16713" y="18838"/>
                </a:cubicBezTo>
                <a:cubicBezTo>
                  <a:pt x="13836" y="21033"/>
                  <a:pt x="10887" y="21547"/>
                  <a:pt x="7847" y="19983"/>
                </a:cubicBezTo>
                <a:cubicBezTo>
                  <a:pt x="5605" y="18807"/>
                  <a:pt x="3524" y="17182"/>
                  <a:pt x="1697" y="14688"/>
                </a:cubicBezTo>
                <a:cubicBezTo>
                  <a:pt x="1172" y="13997"/>
                  <a:pt x="702" y="13215"/>
                  <a:pt x="377" y="12251"/>
                </a:cubicBezTo>
                <a:cubicBezTo>
                  <a:pt x="250" y="11832"/>
                  <a:pt x="125" y="11439"/>
                  <a:pt x="52" y="10989"/>
                </a:cubicBezTo>
                <a:cubicBezTo>
                  <a:pt x="-57" y="10539"/>
                  <a:pt x="16" y="10055"/>
                  <a:pt x="161" y="9666"/>
                </a:cubicBezTo>
                <a:cubicBezTo>
                  <a:pt x="270" y="9364"/>
                  <a:pt x="413" y="9065"/>
                  <a:pt x="577" y="8793"/>
                </a:cubicBezTo>
                <a:cubicBezTo>
                  <a:pt x="1663" y="6836"/>
                  <a:pt x="2892" y="5064"/>
                  <a:pt x="4214" y="3556"/>
                </a:cubicBezTo>
                <a:cubicBezTo>
                  <a:pt x="5444" y="2143"/>
                  <a:pt x="6839" y="1149"/>
                  <a:pt x="8304" y="639"/>
                </a:cubicBezTo>
                <a:cubicBezTo>
                  <a:pt x="9263" y="306"/>
                  <a:pt x="10240" y="-53"/>
                  <a:pt x="11235" y="7"/>
                </a:cubicBezTo>
                <a:close/>
                <a:moveTo>
                  <a:pt x="1333" y="10743"/>
                </a:moveTo>
                <a:cubicBezTo>
                  <a:pt x="1658" y="11677"/>
                  <a:pt x="2165" y="12277"/>
                  <a:pt x="2654" y="12848"/>
                </a:cubicBezTo>
                <a:cubicBezTo>
                  <a:pt x="4389" y="14866"/>
                  <a:pt x="6307" y="16219"/>
                  <a:pt x="8352" y="17152"/>
                </a:cubicBezTo>
                <a:cubicBezTo>
                  <a:pt x="10506" y="18116"/>
                  <a:pt x="12603" y="17813"/>
                  <a:pt x="14702" y="16642"/>
                </a:cubicBezTo>
                <a:cubicBezTo>
                  <a:pt x="16801" y="15467"/>
                  <a:pt x="18446" y="13211"/>
                  <a:pt x="19857" y="10414"/>
                </a:cubicBezTo>
                <a:cubicBezTo>
                  <a:pt x="19894" y="10354"/>
                  <a:pt x="19930" y="10263"/>
                  <a:pt x="19948" y="10173"/>
                </a:cubicBezTo>
                <a:cubicBezTo>
                  <a:pt x="19948" y="9991"/>
                  <a:pt x="19984" y="9753"/>
                  <a:pt x="19912" y="9662"/>
                </a:cubicBezTo>
                <a:cubicBezTo>
                  <a:pt x="19260" y="8400"/>
                  <a:pt x="18610" y="7165"/>
                  <a:pt x="17758" y="6231"/>
                </a:cubicBezTo>
                <a:cubicBezTo>
                  <a:pt x="13941" y="1927"/>
                  <a:pt x="9942" y="1689"/>
                  <a:pt x="5837" y="4939"/>
                </a:cubicBezTo>
                <a:cubicBezTo>
                  <a:pt x="4244" y="6201"/>
                  <a:pt x="2851" y="8068"/>
                  <a:pt x="1549" y="10055"/>
                </a:cubicBezTo>
                <a:cubicBezTo>
                  <a:pt x="1440" y="10237"/>
                  <a:pt x="1404" y="10505"/>
                  <a:pt x="1331" y="10747"/>
                </a:cubicBezTo>
                <a:lnTo>
                  <a:pt x="1331" y="1074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2" name="Google Shape;2432;p41"/>
          <p:cNvSpPr/>
          <p:nvPr/>
        </p:nvSpPr>
        <p:spPr>
          <a:xfrm>
            <a:off x="3807533" y="2781616"/>
            <a:ext cx="63045" cy="61463"/>
          </a:xfrm>
          <a:custGeom>
            <a:rect b="b" l="l" r="r" t="t"/>
            <a:pathLst>
              <a:path extrusionOk="0" h="19763" w="21444">
                <a:moveTo>
                  <a:pt x="21440" y="9982"/>
                </a:moveTo>
                <a:cubicBezTo>
                  <a:pt x="21509" y="11935"/>
                  <a:pt x="20749" y="13822"/>
                  <a:pt x="19375" y="15252"/>
                </a:cubicBezTo>
                <a:cubicBezTo>
                  <a:pt x="16619" y="18307"/>
                  <a:pt x="13249" y="19998"/>
                  <a:pt x="8921" y="19737"/>
                </a:cubicBezTo>
                <a:cubicBezTo>
                  <a:pt x="7478" y="19671"/>
                  <a:pt x="6104" y="19344"/>
                  <a:pt x="4860" y="18699"/>
                </a:cubicBezTo>
                <a:cubicBezTo>
                  <a:pt x="3616" y="18054"/>
                  <a:pt x="2518" y="17139"/>
                  <a:pt x="1697" y="16036"/>
                </a:cubicBezTo>
                <a:cubicBezTo>
                  <a:pt x="868" y="14933"/>
                  <a:pt x="324" y="13691"/>
                  <a:pt x="116" y="12392"/>
                </a:cubicBezTo>
                <a:cubicBezTo>
                  <a:pt x="-91" y="11093"/>
                  <a:pt x="-22" y="9729"/>
                  <a:pt x="324" y="8422"/>
                </a:cubicBezTo>
                <a:cubicBezTo>
                  <a:pt x="738" y="6927"/>
                  <a:pt x="1490" y="5432"/>
                  <a:pt x="2458" y="4125"/>
                </a:cubicBezTo>
                <a:cubicBezTo>
                  <a:pt x="6726" y="-1602"/>
                  <a:pt x="14632" y="-687"/>
                  <a:pt x="18554" y="2760"/>
                </a:cubicBezTo>
                <a:cubicBezTo>
                  <a:pt x="20757" y="4648"/>
                  <a:pt x="21509" y="7058"/>
                  <a:pt x="21440" y="9982"/>
                </a:cubicBezTo>
                <a:close/>
                <a:moveTo>
                  <a:pt x="10502" y="6600"/>
                </a:moveTo>
                <a:cubicBezTo>
                  <a:pt x="8575" y="6469"/>
                  <a:pt x="6856" y="7450"/>
                  <a:pt x="6441" y="8618"/>
                </a:cubicBezTo>
                <a:cubicBezTo>
                  <a:pt x="5957" y="9982"/>
                  <a:pt x="6026" y="11347"/>
                  <a:pt x="7063" y="12523"/>
                </a:cubicBezTo>
                <a:cubicBezTo>
                  <a:pt x="7339" y="12850"/>
                  <a:pt x="7685" y="13046"/>
                  <a:pt x="8022" y="13242"/>
                </a:cubicBezTo>
                <a:cubicBezTo>
                  <a:pt x="8713" y="13634"/>
                  <a:pt x="9603" y="13830"/>
                  <a:pt x="10433" y="13765"/>
                </a:cubicBezTo>
                <a:cubicBezTo>
                  <a:pt x="11262" y="13699"/>
                  <a:pt x="12083" y="13438"/>
                  <a:pt x="12774" y="12980"/>
                </a:cubicBezTo>
                <a:cubicBezTo>
                  <a:pt x="15254" y="11420"/>
                  <a:pt x="15115" y="8495"/>
                  <a:pt x="12428" y="7254"/>
                </a:cubicBezTo>
                <a:cubicBezTo>
                  <a:pt x="11737" y="6992"/>
                  <a:pt x="11124" y="6796"/>
                  <a:pt x="10502" y="6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3" name="Google Shape;2433;p41"/>
          <p:cNvSpPr/>
          <p:nvPr/>
        </p:nvSpPr>
        <p:spPr>
          <a:xfrm>
            <a:off x="3744147" y="3091728"/>
            <a:ext cx="166135" cy="195172"/>
          </a:xfrm>
          <a:custGeom>
            <a:rect b="b" l="l" r="r" t="t"/>
            <a:pathLst>
              <a:path extrusionOk="0" h="21566" w="21576">
                <a:moveTo>
                  <a:pt x="11405" y="9906"/>
                </a:moveTo>
                <a:cubicBezTo>
                  <a:pt x="12247" y="9906"/>
                  <a:pt x="13062" y="9883"/>
                  <a:pt x="13850" y="9906"/>
                </a:cubicBezTo>
                <a:cubicBezTo>
                  <a:pt x="14114" y="9906"/>
                  <a:pt x="14401" y="9951"/>
                  <a:pt x="14665" y="10018"/>
                </a:cubicBezTo>
                <a:cubicBezTo>
                  <a:pt x="15295" y="10242"/>
                  <a:pt x="15374" y="10711"/>
                  <a:pt x="14823" y="11090"/>
                </a:cubicBezTo>
                <a:cubicBezTo>
                  <a:pt x="14559" y="11270"/>
                  <a:pt x="14193" y="11382"/>
                  <a:pt x="13850" y="11337"/>
                </a:cubicBezTo>
                <a:cubicBezTo>
                  <a:pt x="13167" y="11315"/>
                  <a:pt x="12511" y="11292"/>
                  <a:pt x="11828" y="11292"/>
                </a:cubicBezTo>
                <a:cubicBezTo>
                  <a:pt x="11722" y="11292"/>
                  <a:pt x="11590" y="11315"/>
                  <a:pt x="11511" y="11315"/>
                </a:cubicBezTo>
                <a:lnTo>
                  <a:pt x="11511" y="16300"/>
                </a:lnTo>
                <a:cubicBezTo>
                  <a:pt x="11828" y="16322"/>
                  <a:pt x="12088" y="16345"/>
                  <a:pt x="12326" y="16345"/>
                </a:cubicBezTo>
                <a:cubicBezTo>
                  <a:pt x="14744" y="16390"/>
                  <a:pt x="17186" y="16457"/>
                  <a:pt x="19630" y="16525"/>
                </a:cubicBezTo>
                <a:cubicBezTo>
                  <a:pt x="20102" y="16547"/>
                  <a:pt x="20604" y="16637"/>
                  <a:pt x="21075" y="16749"/>
                </a:cubicBezTo>
                <a:cubicBezTo>
                  <a:pt x="21442" y="16861"/>
                  <a:pt x="21600" y="17151"/>
                  <a:pt x="21574" y="17465"/>
                </a:cubicBezTo>
                <a:cubicBezTo>
                  <a:pt x="21574" y="17600"/>
                  <a:pt x="21521" y="17776"/>
                  <a:pt x="21415" y="17866"/>
                </a:cubicBezTo>
                <a:cubicBezTo>
                  <a:pt x="21310" y="18001"/>
                  <a:pt x="21151" y="18091"/>
                  <a:pt x="20996" y="18113"/>
                </a:cubicBezTo>
                <a:cubicBezTo>
                  <a:pt x="20785" y="18181"/>
                  <a:pt x="20551" y="18226"/>
                  <a:pt x="20313" y="18226"/>
                </a:cubicBezTo>
                <a:cubicBezTo>
                  <a:pt x="19419" y="18226"/>
                  <a:pt x="18552" y="18203"/>
                  <a:pt x="17661" y="18181"/>
                </a:cubicBezTo>
                <a:cubicBezTo>
                  <a:pt x="15925" y="18136"/>
                  <a:pt x="14193" y="18046"/>
                  <a:pt x="12458" y="18001"/>
                </a:cubicBezTo>
                <a:lnTo>
                  <a:pt x="11722" y="18001"/>
                </a:lnTo>
                <a:cubicBezTo>
                  <a:pt x="11722" y="18313"/>
                  <a:pt x="11696" y="18582"/>
                  <a:pt x="11722" y="18874"/>
                </a:cubicBezTo>
                <a:cubicBezTo>
                  <a:pt x="11775" y="19388"/>
                  <a:pt x="11880" y="19901"/>
                  <a:pt x="11907" y="20415"/>
                </a:cubicBezTo>
                <a:cubicBezTo>
                  <a:pt x="11933" y="20662"/>
                  <a:pt x="11880" y="20929"/>
                  <a:pt x="11749" y="21176"/>
                </a:cubicBezTo>
                <a:cubicBezTo>
                  <a:pt x="11696" y="21266"/>
                  <a:pt x="11643" y="21355"/>
                  <a:pt x="11537" y="21423"/>
                </a:cubicBezTo>
                <a:cubicBezTo>
                  <a:pt x="11458" y="21490"/>
                  <a:pt x="11326" y="21535"/>
                  <a:pt x="11221" y="21558"/>
                </a:cubicBezTo>
                <a:cubicBezTo>
                  <a:pt x="11089" y="21580"/>
                  <a:pt x="10983" y="21558"/>
                  <a:pt x="10878" y="21513"/>
                </a:cubicBezTo>
                <a:cubicBezTo>
                  <a:pt x="10772" y="21468"/>
                  <a:pt x="10666" y="21400"/>
                  <a:pt x="10614" y="21333"/>
                </a:cubicBezTo>
                <a:cubicBezTo>
                  <a:pt x="10376" y="21086"/>
                  <a:pt x="10221" y="20797"/>
                  <a:pt x="10142" y="20482"/>
                </a:cubicBezTo>
                <a:cubicBezTo>
                  <a:pt x="9983" y="19924"/>
                  <a:pt x="9931" y="19343"/>
                  <a:pt x="9851" y="18762"/>
                </a:cubicBezTo>
                <a:cubicBezTo>
                  <a:pt x="9799" y="18515"/>
                  <a:pt x="9799" y="18271"/>
                  <a:pt x="9772" y="17956"/>
                </a:cubicBezTo>
                <a:cubicBezTo>
                  <a:pt x="9535" y="17934"/>
                  <a:pt x="9327" y="17911"/>
                  <a:pt x="9116" y="17911"/>
                </a:cubicBezTo>
                <a:cubicBezTo>
                  <a:pt x="6490" y="17866"/>
                  <a:pt x="3886" y="17844"/>
                  <a:pt x="1260" y="17799"/>
                </a:cubicBezTo>
                <a:cubicBezTo>
                  <a:pt x="1023" y="17799"/>
                  <a:pt x="789" y="17776"/>
                  <a:pt x="551" y="17732"/>
                </a:cubicBezTo>
                <a:cubicBezTo>
                  <a:pt x="393" y="17687"/>
                  <a:pt x="261" y="17619"/>
                  <a:pt x="158" y="17507"/>
                </a:cubicBezTo>
                <a:cubicBezTo>
                  <a:pt x="56" y="17395"/>
                  <a:pt x="0" y="17260"/>
                  <a:pt x="0" y="17106"/>
                </a:cubicBezTo>
                <a:cubicBezTo>
                  <a:pt x="0" y="16971"/>
                  <a:pt x="53" y="16794"/>
                  <a:pt x="185" y="16704"/>
                </a:cubicBezTo>
                <a:cubicBezTo>
                  <a:pt x="290" y="16592"/>
                  <a:pt x="449" y="16502"/>
                  <a:pt x="630" y="16480"/>
                </a:cubicBezTo>
                <a:cubicBezTo>
                  <a:pt x="1076" y="16412"/>
                  <a:pt x="1524" y="16367"/>
                  <a:pt x="1970" y="16367"/>
                </a:cubicBezTo>
                <a:cubicBezTo>
                  <a:pt x="4282" y="16322"/>
                  <a:pt x="6592" y="16300"/>
                  <a:pt x="8905" y="16255"/>
                </a:cubicBezTo>
                <a:lnTo>
                  <a:pt x="9693" y="16255"/>
                </a:lnTo>
                <a:cubicBezTo>
                  <a:pt x="9640" y="14579"/>
                  <a:pt x="9588" y="12926"/>
                  <a:pt x="9535" y="11202"/>
                </a:cubicBezTo>
                <a:lnTo>
                  <a:pt x="8195" y="11202"/>
                </a:lnTo>
                <a:cubicBezTo>
                  <a:pt x="7697" y="11202"/>
                  <a:pt x="7169" y="11225"/>
                  <a:pt x="6645" y="11180"/>
                </a:cubicBezTo>
                <a:cubicBezTo>
                  <a:pt x="6173" y="11158"/>
                  <a:pt x="5909" y="10933"/>
                  <a:pt x="5856" y="10599"/>
                </a:cubicBezTo>
                <a:cubicBezTo>
                  <a:pt x="5803" y="10242"/>
                  <a:pt x="6041" y="9995"/>
                  <a:pt x="6539" y="9906"/>
                </a:cubicBezTo>
                <a:cubicBezTo>
                  <a:pt x="6803" y="9861"/>
                  <a:pt x="7090" y="9861"/>
                  <a:pt x="7380" y="9861"/>
                </a:cubicBezTo>
                <a:cubicBezTo>
                  <a:pt x="8063" y="9838"/>
                  <a:pt x="8773" y="9838"/>
                  <a:pt x="9535" y="9838"/>
                </a:cubicBezTo>
                <a:lnTo>
                  <a:pt x="9535" y="9122"/>
                </a:lnTo>
                <a:cubicBezTo>
                  <a:pt x="9482" y="6529"/>
                  <a:pt x="9588" y="3938"/>
                  <a:pt x="9799" y="1344"/>
                </a:cubicBezTo>
                <a:cubicBezTo>
                  <a:pt x="9825" y="1033"/>
                  <a:pt x="9851" y="741"/>
                  <a:pt x="9957" y="449"/>
                </a:cubicBezTo>
                <a:cubicBezTo>
                  <a:pt x="10036" y="137"/>
                  <a:pt x="10274" y="-20"/>
                  <a:pt x="10587" y="2"/>
                </a:cubicBezTo>
                <a:cubicBezTo>
                  <a:pt x="10930" y="25"/>
                  <a:pt x="11085" y="205"/>
                  <a:pt x="11138" y="449"/>
                </a:cubicBezTo>
                <a:cubicBezTo>
                  <a:pt x="11191" y="673"/>
                  <a:pt x="11191" y="918"/>
                  <a:pt x="11191" y="1165"/>
                </a:cubicBezTo>
                <a:cubicBezTo>
                  <a:pt x="11217" y="2930"/>
                  <a:pt x="11191" y="4673"/>
                  <a:pt x="11217" y="6439"/>
                </a:cubicBezTo>
                <a:cubicBezTo>
                  <a:pt x="11244" y="7489"/>
                  <a:pt x="11297" y="8519"/>
                  <a:pt x="11349" y="9569"/>
                </a:cubicBezTo>
                <a:cubicBezTo>
                  <a:pt x="11349" y="9704"/>
                  <a:pt x="11349" y="9793"/>
                  <a:pt x="11402" y="99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4" name="Google Shape;2434;p41"/>
          <p:cNvSpPr/>
          <p:nvPr/>
        </p:nvSpPr>
        <p:spPr>
          <a:xfrm>
            <a:off x="7638580" y="3874038"/>
            <a:ext cx="258157" cy="255821"/>
          </a:xfrm>
          <a:custGeom>
            <a:rect b="b" l="l" r="r" t="t"/>
            <a:pathLst>
              <a:path extrusionOk="0" h="21475" w="21558">
                <a:moveTo>
                  <a:pt x="21545" y="14612"/>
                </a:moveTo>
                <a:cubicBezTo>
                  <a:pt x="21461" y="13205"/>
                  <a:pt x="21393" y="11763"/>
                  <a:pt x="21289" y="10324"/>
                </a:cubicBezTo>
                <a:cubicBezTo>
                  <a:pt x="21187" y="8815"/>
                  <a:pt x="20862" y="7356"/>
                  <a:pt x="20349" y="5932"/>
                </a:cubicBezTo>
                <a:cubicBezTo>
                  <a:pt x="19974" y="4851"/>
                  <a:pt x="19392" y="3875"/>
                  <a:pt x="18642" y="2998"/>
                </a:cubicBezTo>
                <a:cubicBezTo>
                  <a:pt x="17089" y="1231"/>
                  <a:pt x="15057" y="237"/>
                  <a:pt x="12600" y="30"/>
                </a:cubicBezTo>
                <a:cubicBezTo>
                  <a:pt x="10963" y="-106"/>
                  <a:pt x="9391" y="237"/>
                  <a:pt x="8078" y="595"/>
                </a:cubicBezTo>
                <a:cubicBezTo>
                  <a:pt x="5690" y="1231"/>
                  <a:pt x="3776" y="2551"/>
                  <a:pt x="2361" y="4542"/>
                </a:cubicBezTo>
                <a:cubicBezTo>
                  <a:pt x="911" y="6599"/>
                  <a:pt x="126" y="8985"/>
                  <a:pt x="58" y="11610"/>
                </a:cubicBezTo>
                <a:cubicBezTo>
                  <a:pt x="58" y="11817"/>
                  <a:pt x="41" y="12038"/>
                  <a:pt x="41" y="12245"/>
                </a:cubicBezTo>
                <a:cubicBezTo>
                  <a:pt x="7" y="12932"/>
                  <a:pt x="-10" y="13652"/>
                  <a:pt x="7" y="14356"/>
                </a:cubicBezTo>
                <a:cubicBezTo>
                  <a:pt x="41" y="14991"/>
                  <a:pt x="109" y="15641"/>
                  <a:pt x="196" y="16260"/>
                </a:cubicBezTo>
                <a:cubicBezTo>
                  <a:pt x="230" y="16484"/>
                  <a:pt x="247" y="16688"/>
                  <a:pt x="281" y="16912"/>
                </a:cubicBezTo>
                <a:cubicBezTo>
                  <a:pt x="315" y="17307"/>
                  <a:pt x="588" y="17565"/>
                  <a:pt x="1032" y="17633"/>
                </a:cubicBezTo>
                <a:cubicBezTo>
                  <a:pt x="1201" y="17650"/>
                  <a:pt x="1339" y="17667"/>
                  <a:pt x="1509" y="17667"/>
                </a:cubicBezTo>
                <a:cubicBezTo>
                  <a:pt x="1611" y="17667"/>
                  <a:pt x="1748" y="17667"/>
                  <a:pt x="1850" y="17684"/>
                </a:cubicBezTo>
                <a:cubicBezTo>
                  <a:pt x="1952" y="17701"/>
                  <a:pt x="2090" y="17718"/>
                  <a:pt x="2192" y="17735"/>
                </a:cubicBezTo>
                <a:cubicBezTo>
                  <a:pt x="2226" y="17752"/>
                  <a:pt x="2260" y="17752"/>
                  <a:pt x="2294" y="17769"/>
                </a:cubicBezTo>
                <a:cubicBezTo>
                  <a:pt x="2294" y="17855"/>
                  <a:pt x="2311" y="17923"/>
                  <a:pt x="2311" y="18010"/>
                </a:cubicBezTo>
                <a:cubicBezTo>
                  <a:pt x="2328" y="18200"/>
                  <a:pt x="2345" y="18388"/>
                  <a:pt x="2345" y="18575"/>
                </a:cubicBezTo>
                <a:cubicBezTo>
                  <a:pt x="2345" y="19106"/>
                  <a:pt x="2497" y="19656"/>
                  <a:pt x="2822" y="20274"/>
                </a:cubicBezTo>
                <a:cubicBezTo>
                  <a:pt x="3231" y="21063"/>
                  <a:pt x="3914" y="21475"/>
                  <a:pt x="4835" y="21475"/>
                </a:cubicBezTo>
                <a:lnTo>
                  <a:pt x="4852" y="21475"/>
                </a:lnTo>
                <a:cubicBezTo>
                  <a:pt x="5808" y="21475"/>
                  <a:pt x="6506" y="21029"/>
                  <a:pt x="6899" y="20206"/>
                </a:cubicBezTo>
                <a:cubicBezTo>
                  <a:pt x="7240" y="19469"/>
                  <a:pt x="7410" y="18884"/>
                  <a:pt x="7410" y="18319"/>
                </a:cubicBezTo>
                <a:cubicBezTo>
                  <a:pt x="7427" y="17187"/>
                  <a:pt x="7376" y="16055"/>
                  <a:pt x="7274" y="14923"/>
                </a:cubicBezTo>
                <a:cubicBezTo>
                  <a:pt x="7138" y="13620"/>
                  <a:pt x="6182" y="12778"/>
                  <a:pt x="4833" y="12778"/>
                </a:cubicBezTo>
                <a:lnTo>
                  <a:pt x="4799" y="12778"/>
                </a:lnTo>
                <a:cubicBezTo>
                  <a:pt x="4065" y="12778"/>
                  <a:pt x="3433" y="13019"/>
                  <a:pt x="2972" y="13499"/>
                </a:cubicBezTo>
                <a:cubicBezTo>
                  <a:pt x="2512" y="13961"/>
                  <a:pt x="2306" y="14614"/>
                  <a:pt x="2306" y="15369"/>
                </a:cubicBezTo>
                <a:cubicBezTo>
                  <a:pt x="2306" y="15437"/>
                  <a:pt x="2306" y="15488"/>
                  <a:pt x="2323" y="15558"/>
                </a:cubicBezTo>
                <a:cubicBezTo>
                  <a:pt x="2340" y="15833"/>
                  <a:pt x="2357" y="16089"/>
                  <a:pt x="2221" y="16364"/>
                </a:cubicBezTo>
                <a:cubicBezTo>
                  <a:pt x="2171" y="16364"/>
                  <a:pt x="2120" y="16364"/>
                  <a:pt x="2052" y="16347"/>
                </a:cubicBezTo>
                <a:cubicBezTo>
                  <a:pt x="1812" y="16330"/>
                  <a:pt x="1591" y="16330"/>
                  <a:pt x="1386" y="16157"/>
                </a:cubicBezTo>
                <a:cubicBezTo>
                  <a:pt x="1335" y="14546"/>
                  <a:pt x="1420" y="12897"/>
                  <a:pt x="1488" y="11371"/>
                </a:cubicBezTo>
                <a:cubicBezTo>
                  <a:pt x="1555" y="10068"/>
                  <a:pt x="1812" y="8780"/>
                  <a:pt x="2289" y="7563"/>
                </a:cubicBezTo>
                <a:cubicBezTo>
                  <a:pt x="3023" y="5642"/>
                  <a:pt x="4150" y="4184"/>
                  <a:pt x="5736" y="3154"/>
                </a:cubicBezTo>
                <a:cubicBezTo>
                  <a:pt x="7887" y="1747"/>
                  <a:pt x="10293" y="1455"/>
                  <a:pt x="12376" y="1369"/>
                </a:cubicBezTo>
                <a:cubicBezTo>
                  <a:pt x="15907" y="1747"/>
                  <a:pt x="18126" y="3497"/>
                  <a:pt x="19100" y="6721"/>
                </a:cubicBezTo>
                <a:cubicBezTo>
                  <a:pt x="19492" y="8024"/>
                  <a:pt x="19732" y="9380"/>
                  <a:pt x="19800" y="10753"/>
                </a:cubicBezTo>
                <a:lnTo>
                  <a:pt x="19817" y="11062"/>
                </a:lnTo>
                <a:cubicBezTo>
                  <a:pt x="19868" y="11868"/>
                  <a:pt x="19919" y="12691"/>
                  <a:pt x="19952" y="13499"/>
                </a:cubicBezTo>
                <a:cubicBezTo>
                  <a:pt x="19952" y="13618"/>
                  <a:pt x="19969" y="13740"/>
                  <a:pt x="19969" y="13876"/>
                </a:cubicBezTo>
                <a:cubicBezTo>
                  <a:pt x="20003" y="14253"/>
                  <a:pt x="20003" y="14614"/>
                  <a:pt x="19952" y="14991"/>
                </a:cubicBezTo>
                <a:lnTo>
                  <a:pt x="19100" y="15198"/>
                </a:lnTo>
                <a:cubicBezTo>
                  <a:pt x="19083" y="15181"/>
                  <a:pt x="19083" y="15164"/>
                  <a:pt x="19066" y="15164"/>
                </a:cubicBezTo>
                <a:cubicBezTo>
                  <a:pt x="19032" y="15130"/>
                  <a:pt x="19032" y="15062"/>
                  <a:pt x="19015" y="15027"/>
                </a:cubicBezTo>
                <a:cubicBezTo>
                  <a:pt x="18913" y="14222"/>
                  <a:pt x="18453" y="13620"/>
                  <a:pt x="17564" y="13038"/>
                </a:cubicBezTo>
                <a:cubicBezTo>
                  <a:pt x="17155" y="12797"/>
                  <a:pt x="16677" y="12661"/>
                  <a:pt x="16198" y="12695"/>
                </a:cubicBezTo>
                <a:cubicBezTo>
                  <a:pt x="15719" y="12729"/>
                  <a:pt x="15258" y="12885"/>
                  <a:pt x="14866" y="13192"/>
                </a:cubicBezTo>
                <a:cubicBezTo>
                  <a:pt x="14355" y="13603"/>
                  <a:pt x="14047" y="14204"/>
                  <a:pt x="13962" y="14976"/>
                </a:cubicBezTo>
                <a:cubicBezTo>
                  <a:pt x="13911" y="15507"/>
                  <a:pt x="13911" y="16023"/>
                  <a:pt x="13928" y="16554"/>
                </a:cubicBezTo>
                <a:cubicBezTo>
                  <a:pt x="13928" y="16725"/>
                  <a:pt x="13945" y="16863"/>
                  <a:pt x="13945" y="17034"/>
                </a:cubicBezTo>
                <a:cubicBezTo>
                  <a:pt x="13962" y="17771"/>
                  <a:pt x="13996" y="18475"/>
                  <a:pt x="14098" y="19196"/>
                </a:cubicBezTo>
                <a:cubicBezTo>
                  <a:pt x="14268" y="20464"/>
                  <a:pt x="15123" y="21253"/>
                  <a:pt x="16436" y="21409"/>
                </a:cubicBezTo>
                <a:cubicBezTo>
                  <a:pt x="17288" y="21494"/>
                  <a:pt x="17971" y="21185"/>
                  <a:pt x="18415" y="20500"/>
                </a:cubicBezTo>
                <a:cubicBezTo>
                  <a:pt x="18996" y="19626"/>
                  <a:pt x="19182" y="18801"/>
                  <a:pt x="19013" y="18012"/>
                </a:cubicBezTo>
                <a:cubicBezTo>
                  <a:pt x="18911" y="17601"/>
                  <a:pt x="18945" y="17155"/>
                  <a:pt x="19081" y="16761"/>
                </a:cubicBezTo>
                <a:cubicBezTo>
                  <a:pt x="19216" y="16761"/>
                  <a:pt x="19354" y="16761"/>
                  <a:pt x="19490" y="16778"/>
                </a:cubicBezTo>
                <a:cubicBezTo>
                  <a:pt x="19832" y="16795"/>
                  <a:pt x="20173" y="16795"/>
                  <a:pt x="20498" y="16761"/>
                </a:cubicBezTo>
                <a:cubicBezTo>
                  <a:pt x="21265" y="16676"/>
                  <a:pt x="21590" y="16281"/>
                  <a:pt x="21556" y="15492"/>
                </a:cubicBezTo>
                <a:lnTo>
                  <a:pt x="21539" y="14618"/>
                </a:lnTo>
                <a:close/>
                <a:moveTo>
                  <a:pt x="5946" y="16893"/>
                </a:moveTo>
                <a:lnTo>
                  <a:pt x="5946" y="17168"/>
                </a:lnTo>
                <a:cubicBezTo>
                  <a:pt x="6116" y="17803"/>
                  <a:pt x="6048" y="18490"/>
                  <a:pt x="5741" y="19072"/>
                </a:cubicBezTo>
                <a:lnTo>
                  <a:pt x="5707" y="19123"/>
                </a:lnTo>
                <a:cubicBezTo>
                  <a:pt x="5656" y="19225"/>
                  <a:pt x="5605" y="19347"/>
                  <a:pt x="5518" y="19449"/>
                </a:cubicBezTo>
                <a:cubicBezTo>
                  <a:pt x="5416" y="19586"/>
                  <a:pt x="5278" y="19690"/>
                  <a:pt x="5108" y="19776"/>
                </a:cubicBezTo>
                <a:cubicBezTo>
                  <a:pt x="4939" y="19844"/>
                  <a:pt x="4767" y="19878"/>
                  <a:pt x="4597" y="19878"/>
                </a:cubicBezTo>
                <a:cubicBezTo>
                  <a:pt x="4428" y="19878"/>
                  <a:pt x="4273" y="19810"/>
                  <a:pt x="4120" y="19707"/>
                </a:cubicBezTo>
                <a:cubicBezTo>
                  <a:pt x="3984" y="19605"/>
                  <a:pt x="3863" y="19483"/>
                  <a:pt x="3795" y="19330"/>
                </a:cubicBezTo>
                <a:cubicBezTo>
                  <a:pt x="3694" y="19123"/>
                  <a:pt x="3626" y="18901"/>
                  <a:pt x="3607" y="18678"/>
                </a:cubicBezTo>
                <a:cubicBezTo>
                  <a:pt x="3556" y="17631"/>
                  <a:pt x="3505" y="16550"/>
                  <a:pt x="3471" y="15486"/>
                </a:cubicBezTo>
                <a:cubicBezTo>
                  <a:pt x="3454" y="14868"/>
                  <a:pt x="3778" y="14473"/>
                  <a:pt x="4358" y="14354"/>
                </a:cubicBezTo>
                <a:cubicBezTo>
                  <a:pt x="4459" y="14337"/>
                  <a:pt x="4546" y="14320"/>
                  <a:pt x="4665" y="14320"/>
                </a:cubicBezTo>
                <a:cubicBezTo>
                  <a:pt x="5125" y="14320"/>
                  <a:pt x="5467" y="14561"/>
                  <a:pt x="5639" y="15057"/>
                </a:cubicBezTo>
                <a:cubicBezTo>
                  <a:pt x="5774" y="15486"/>
                  <a:pt x="5878" y="15914"/>
                  <a:pt x="5946" y="16360"/>
                </a:cubicBezTo>
                <a:cubicBezTo>
                  <a:pt x="5963" y="16531"/>
                  <a:pt x="5963" y="16703"/>
                  <a:pt x="5946" y="16891"/>
                </a:cubicBezTo>
                <a:close/>
                <a:moveTo>
                  <a:pt x="17483" y="16036"/>
                </a:moveTo>
                <a:lnTo>
                  <a:pt x="17483" y="16345"/>
                </a:lnTo>
                <a:cubicBezTo>
                  <a:pt x="17466" y="16671"/>
                  <a:pt x="17500" y="17015"/>
                  <a:pt x="17568" y="17324"/>
                </a:cubicBezTo>
                <a:cubicBezTo>
                  <a:pt x="17738" y="17959"/>
                  <a:pt x="17483" y="18490"/>
                  <a:pt x="17261" y="19004"/>
                </a:cubicBezTo>
                <a:cubicBezTo>
                  <a:pt x="17091" y="19381"/>
                  <a:pt x="16834" y="19552"/>
                  <a:pt x="16510" y="19535"/>
                </a:cubicBezTo>
                <a:cubicBezTo>
                  <a:pt x="16016" y="19501"/>
                  <a:pt x="15708" y="19311"/>
                  <a:pt x="15570" y="18933"/>
                </a:cubicBezTo>
                <a:cubicBezTo>
                  <a:pt x="15468" y="18658"/>
                  <a:pt x="15381" y="18385"/>
                  <a:pt x="15347" y="18076"/>
                </a:cubicBezTo>
                <a:cubicBezTo>
                  <a:pt x="15279" y="16825"/>
                  <a:pt x="15246" y="15812"/>
                  <a:pt x="15246" y="14885"/>
                </a:cubicBezTo>
                <a:cubicBezTo>
                  <a:pt x="15246" y="14644"/>
                  <a:pt x="15381" y="14422"/>
                  <a:pt x="15621" y="14249"/>
                </a:cubicBezTo>
                <a:cubicBezTo>
                  <a:pt x="15827" y="14096"/>
                  <a:pt x="16081" y="14008"/>
                  <a:pt x="16355" y="14008"/>
                </a:cubicBezTo>
                <a:cubicBezTo>
                  <a:pt x="16457" y="14008"/>
                  <a:pt x="16544" y="14025"/>
                  <a:pt x="16646" y="14042"/>
                </a:cubicBezTo>
                <a:cubicBezTo>
                  <a:pt x="16851" y="14128"/>
                  <a:pt x="17055" y="14213"/>
                  <a:pt x="17244" y="14352"/>
                </a:cubicBezTo>
                <a:cubicBezTo>
                  <a:pt x="17346" y="14403"/>
                  <a:pt x="17413" y="14454"/>
                  <a:pt x="17517" y="14522"/>
                </a:cubicBezTo>
                <a:lnTo>
                  <a:pt x="17517" y="14985"/>
                </a:lnTo>
                <a:cubicBezTo>
                  <a:pt x="17466" y="15362"/>
                  <a:pt x="17466" y="15705"/>
                  <a:pt x="17483" y="16032"/>
                </a:cubicBezTo>
                <a:lnTo>
                  <a:pt x="17483" y="160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5" name="Google Shape;2435;p41"/>
          <p:cNvSpPr/>
          <p:nvPr/>
        </p:nvSpPr>
        <p:spPr>
          <a:xfrm>
            <a:off x="7265938" y="3109651"/>
            <a:ext cx="232395" cy="214397"/>
          </a:xfrm>
          <a:custGeom>
            <a:rect b="b" l="l" r="r" t="t"/>
            <a:pathLst>
              <a:path extrusionOk="0" h="21542" w="21267">
                <a:moveTo>
                  <a:pt x="9965" y="20639"/>
                </a:moveTo>
                <a:lnTo>
                  <a:pt x="10077" y="20679"/>
                </a:lnTo>
                <a:cubicBezTo>
                  <a:pt x="10488" y="20802"/>
                  <a:pt x="10863" y="20947"/>
                  <a:pt x="11107" y="21481"/>
                </a:cubicBezTo>
                <a:cubicBezTo>
                  <a:pt x="11107" y="21501"/>
                  <a:pt x="11125" y="21522"/>
                  <a:pt x="11144" y="21522"/>
                </a:cubicBezTo>
                <a:cubicBezTo>
                  <a:pt x="11162" y="21542"/>
                  <a:pt x="11181" y="21542"/>
                  <a:pt x="11181" y="21542"/>
                </a:cubicBezTo>
                <a:lnTo>
                  <a:pt x="11218" y="21542"/>
                </a:lnTo>
                <a:cubicBezTo>
                  <a:pt x="11237" y="21542"/>
                  <a:pt x="11255" y="21542"/>
                  <a:pt x="11274" y="21522"/>
                </a:cubicBezTo>
                <a:cubicBezTo>
                  <a:pt x="11460" y="21399"/>
                  <a:pt x="11630" y="21274"/>
                  <a:pt x="11797" y="21152"/>
                </a:cubicBezTo>
                <a:cubicBezTo>
                  <a:pt x="12134" y="20904"/>
                  <a:pt x="12453" y="20700"/>
                  <a:pt x="12713" y="20475"/>
                </a:cubicBezTo>
                <a:cubicBezTo>
                  <a:pt x="13743" y="19633"/>
                  <a:pt x="14659" y="18668"/>
                  <a:pt x="15482" y="17581"/>
                </a:cubicBezTo>
                <a:cubicBezTo>
                  <a:pt x="16567" y="16145"/>
                  <a:pt x="17669" y="14664"/>
                  <a:pt x="18717" y="13105"/>
                </a:cubicBezTo>
                <a:cubicBezTo>
                  <a:pt x="19373" y="12140"/>
                  <a:pt x="19933" y="11051"/>
                  <a:pt x="20419" y="10107"/>
                </a:cubicBezTo>
                <a:cubicBezTo>
                  <a:pt x="20905" y="9142"/>
                  <a:pt x="21167" y="8096"/>
                  <a:pt x="21242" y="7026"/>
                </a:cubicBezTo>
                <a:cubicBezTo>
                  <a:pt x="21372" y="5240"/>
                  <a:pt x="20979" y="3637"/>
                  <a:pt x="20100" y="2241"/>
                </a:cubicBezTo>
                <a:cubicBezTo>
                  <a:pt x="19129" y="702"/>
                  <a:pt x="17818" y="-58"/>
                  <a:pt x="16230" y="3"/>
                </a:cubicBezTo>
                <a:cubicBezTo>
                  <a:pt x="14435" y="64"/>
                  <a:pt x="12845" y="825"/>
                  <a:pt x="11537" y="2262"/>
                </a:cubicBezTo>
                <a:cubicBezTo>
                  <a:pt x="11481" y="2343"/>
                  <a:pt x="11425" y="2405"/>
                  <a:pt x="11351" y="2489"/>
                </a:cubicBezTo>
                <a:cubicBezTo>
                  <a:pt x="11239" y="2632"/>
                  <a:pt x="11165" y="2777"/>
                  <a:pt x="11014" y="2839"/>
                </a:cubicBezTo>
                <a:cubicBezTo>
                  <a:pt x="9479" y="1175"/>
                  <a:pt x="8301" y="539"/>
                  <a:pt x="6544" y="376"/>
                </a:cubicBezTo>
                <a:cubicBezTo>
                  <a:pt x="4749" y="213"/>
                  <a:pt x="3270" y="848"/>
                  <a:pt x="2204" y="2285"/>
                </a:cubicBezTo>
                <a:cubicBezTo>
                  <a:pt x="1662" y="3004"/>
                  <a:pt x="1195" y="3762"/>
                  <a:pt x="802" y="4584"/>
                </a:cubicBezTo>
                <a:cubicBezTo>
                  <a:pt x="-40" y="6330"/>
                  <a:pt x="-228" y="8198"/>
                  <a:pt x="279" y="10127"/>
                </a:cubicBezTo>
                <a:cubicBezTo>
                  <a:pt x="709" y="11852"/>
                  <a:pt x="1457" y="13432"/>
                  <a:pt x="2448" y="14851"/>
                </a:cubicBezTo>
                <a:cubicBezTo>
                  <a:pt x="4430" y="17643"/>
                  <a:pt x="6955" y="19592"/>
                  <a:pt x="9965" y="20641"/>
                </a:cubicBezTo>
                <a:close/>
                <a:moveTo>
                  <a:pt x="2522" y="4911"/>
                </a:moveTo>
                <a:cubicBezTo>
                  <a:pt x="2747" y="4439"/>
                  <a:pt x="3008" y="3946"/>
                  <a:pt x="3289" y="3515"/>
                </a:cubicBezTo>
                <a:cubicBezTo>
                  <a:pt x="3963" y="2428"/>
                  <a:pt x="4916" y="1871"/>
                  <a:pt x="6113" y="1871"/>
                </a:cubicBezTo>
                <a:cubicBezTo>
                  <a:pt x="6262" y="1871"/>
                  <a:pt x="6413" y="1871"/>
                  <a:pt x="6562" y="1892"/>
                </a:cubicBezTo>
                <a:cubicBezTo>
                  <a:pt x="8171" y="2075"/>
                  <a:pt x="9442" y="2856"/>
                  <a:pt x="10377" y="4211"/>
                </a:cubicBezTo>
                <a:cubicBezTo>
                  <a:pt x="10488" y="4375"/>
                  <a:pt x="10621" y="4520"/>
                  <a:pt x="10714" y="4663"/>
                </a:cubicBezTo>
                <a:cubicBezTo>
                  <a:pt x="10751" y="4704"/>
                  <a:pt x="10807" y="4765"/>
                  <a:pt x="10825" y="4806"/>
                </a:cubicBezTo>
                <a:cubicBezTo>
                  <a:pt x="10844" y="4826"/>
                  <a:pt x="10863" y="4847"/>
                  <a:pt x="10881" y="4847"/>
                </a:cubicBezTo>
                <a:cubicBezTo>
                  <a:pt x="11311" y="4929"/>
                  <a:pt x="11479" y="4684"/>
                  <a:pt x="11611" y="4456"/>
                </a:cubicBezTo>
                <a:cubicBezTo>
                  <a:pt x="12360" y="3081"/>
                  <a:pt x="13538" y="2259"/>
                  <a:pt x="15277" y="1869"/>
                </a:cubicBezTo>
                <a:cubicBezTo>
                  <a:pt x="15688" y="1787"/>
                  <a:pt x="16118" y="1767"/>
                  <a:pt x="16530" y="1828"/>
                </a:cubicBezTo>
                <a:cubicBezTo>
                  <a:pt x="17185" y="1889"/>
                  <a:pt x="17764" y="2259"/>
                  <a:pt x="18231" y="2895"/>
                </a:cubicBezTo>
                <a:cubicBezTo>
                  <a:pt x="18755" y="3635"/>
                  <a:pt x="19073" y="4538"/>
                  <a:pt x="19110" y="5462"/>
                </a:cubicBezTo>
                <a:cubicBezTo>
                  <a:pt x="19203" y="6549"/>
                  <a:pt x="19017" y="7639"/>
                  <a:pt x="18587" y="8603"/>
                </a:cubicBezTo>
                <a:cubicBezTo>
                  <a:pt x="18250" y="9364"/>
                  <a:pt x="17894" y="10081"/>
                  <a:pt x="17483" y="10801"/>
                </a:cubicBezTo>
                <a:cubicBezTo>
                  <a:pt x="16716" y="12054"/>
                  <a:pt x="15893" y="13286"/>
                  <a:pt x="15107" y="14516"/>
                </a:cubicBezTo>
                <a:lnTo>
                  <a:pt x="14845" y="14927"/>
                </a:lnTo>
                <a:cubicBezTo>
                  <a:pt x="14266" y="15810"/>
                  <a:pt x="13647" y="16734"/>
                  <a:pt x="13050" y="17597"/>
                </a:cubicBezTo>
                <a:cubicBezTo>
                  <a:pt x="12843" y="17905"/>
                  <a:pt x="12639" y="18232"/>
                  <a:pt x="12413" y="18561"/>
                </a:cubicBezTo>
                <a:cubicBezTo>
                  <a:pt x="12320" y="18684"/>
                  <a:pt x="12227" y="18829"/>
                  <a:pt x="12132" y="18972"/>
                </a:cubicBezTo>
                <a:cubicBezTo>
                  <a:pt x="12095" y="19013"/>
                  <a:pt x="12076" y="19074"/>
                  <a:pt x="12020" y="19115"/>
                </a:cubicBezTo>
                <a:cubicBezTo>
                  <a:pt x="11739" y="18993"/>
                  <a:pt x="11460" y="18868"/>
                  <a:pt x="11197" y="18745"/>
                </a:cubicBezTo>
                <a:cubicBezTo>
                  <a:pt x="10560" y="18457"/>
                  <a:pt x="9944" y="18171"/>
                  <a:pt x="9345" y="17882"/>
                </a:cubicBezTo>
                <a:cubicBezTo>
                  <a:pt x="7662" y="17122"/>
                  <a:pt x="6146" y="15994"/>
                  <a:pt x="4874" y="14537"/>
                </a:cubicBezTo>
                <a:cubicBezTo>
                  <a:pt x="3566" y="13059"/>
                  <a:pt x="2668" y="11477"/>
                  <a:pt x="2106" y="9670"/>
                </a:cubicBezTo>
                <a:cubicBezTo>
                  <a:pt x="1639" y="8088"/>
                  <a:pt x="1750" y="6508"/>
                  <a:pt x="2517" y="490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6" name="Google Shape;2436;p41"/>
          <p:cNvSpPr/>
          <p:nvPr/>
        </p:nvSpPr>
        <p:spPr>
          <a:xfrm>
            <a:off x="7320201" y="2872220"/>
            <a:ext cx="148465" cy="16130"/>
          </a:xfrm>
          <a:custGeom>
            <a:rect b="b" l="l" r="r" t="t"/>
            <a:pathLst>
              <a:path extrusionOk="0" h="21364" w="21470">
                <a:moveTo>
                  <a:pt x="10946" y="2692"/>
                </a:moveTo>
                <a:cubicBezTo>
                  <a:pt x="13903" y="1884"/>
                  <a:pt x="16915" y="1077"/>
                  <a:pt x="19872" y="0"/>
                </a:cubicBezTo>
                <a:cubicBezTo>
                  <a:pt x="20137" y="0"/>
                  <a:pt x="20405" y="0"/>
                  <a:pt x="20640" y="538"/>
                </a:cubicBezTo>
                <a:cubicBezTo>
                  <a:pt x="21173" y="1346"/>
                  <a:pt x="21437" y="4071"/>
                  <a:pt x="21467" y="7839"/>
                </a:cubicBezTo>
                <a:cubicBezTo>
                  <a:pt x="21496" y="11641"/>
                  <a:pt x="21290" y="14333"/>
                  <a:pt x="20816" y="15948"/>
                </a:cubicBezTo>
                <a:cubicBezTo>
                  <a:pt x="20552" y="16755"/>
                  <a:pt x="20284" y="17563"/>
                  <a:pt x="19990" y="17563"/>
                </a:cubicBezTo>
                <a:cubicBezTo>
                  <a:pt x="19046" y="18101"/>
                  <a:pt x="18098" y="18908"/>
                  <a:pt x="17154" y="19178"/>
                </a:cubicBezTo>
                <a:cubicBezTo>
                  <a:pt x="12867" y="19716"/>
                  <a:pt x="8613" y="19716"/>
                  <a:pt x="4326" y="19716"/>
                </a:cubicBezTo>
                <a:cubicBezTo>
                  <a:pt x="3173" y="19716"/>
                  <a:pt x="1990" y="20523"/>
                  <a:pt x="869" y="21331"/>
                </a:cubicBezTo>
                <a:cubicBezTo>
                  <a:pt x="454" y="21600"/>
                  <a:pt x="219" y="20254"/>
                  <a:pt x="72" y="16991"/>
                </a:cubicBezTo>
                <a:cubicBezTo>
                  <a:pt x="-104" y="13189"/>
                  <a:pt x="43" y="8613"/>
                  <a:pt x="487" y="7234"/>
                </a:cubicBezTo>
                <a:cubicBezTo>
                  <a:pt x="873" y="5619"/>
                  <a:pt x="1285" y="4811"/>
                  <a:pt x="1700" y="4811"/>
                </a:cubicBezTo>
                <a:cubicBezTo>
                  <a:pt x="4095" y="4273"/>
                  <a:pt x="6486" y="3735"/>
                  <a:pt x="8881" y="3196"/>
                </a:cubicBezTo>
                <a:cubicBezTo>
                  <a:pt x="9561" y="2658"/>
                  <a:pt x="10240" y="2927"/>
                  <a:pt x="10949" y="2658"/>
                </a:cubicBezTo>
                <a:lnTo>
                  <a:pt x="10949" y="26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7" name="Google Shape;2437;p41"/>
          <p:cNvSpPr/>
          <p:nvPr/>
        </p:nvSpPr>
        <p:spPr>
          <a:xfrm>
            <a:off x="7322100" y="2799068"/>
            <a:ext cx="141674" cy="16412"/>
          </a:xfrm>
          <a:custGeom>
            <a:rect b="b" l="l" r="r" t="t"/>
            <a:pathLst>
              <a:path extrusionOk="0" h="21453" w="21572">
                <a:moveTo>
                  <a:pt x="2801" y="21335"/>
                </a:moveTo>
                <a:cubicBezTo>
                  <a:pt x="2147" y="21335"/>
                  <a:pt x="1524" y="21600"/>
                  <a:pt x="932" y="21335"/>
                </a:cubicBezTo>
                <a:cubicBezTo>
                  <a:pt x="340" y="20804"/>
                  <a:pt x="31" y="18680"/>
                  <a:pt x="0" y="14665"/>
                </a:cubicBezTo>
                <a:cubicBezTo>
                  <a:pt x="0" y="11447"/>
                  <a:pt x="279" y="8262"/>
                  <a:pt x="778" y="7465"/>
                </a:cubicBezTo>
                <a:cubicBezTo>
                  <a:pt x="1617" y="6138"/>
                  <a:pt x="2491" y="5873"/>
                  <a:pt x="3331" y="4811"/>
                </a:cubicBezTo>
                <a:cubicBezTo>
                  <a:pt x="8715" y="531"/>
                  <a:pt x="14100" y="1062"/>
                  <a:pt x="19515" y="0"/>
                </a:cubicBezTo>
                <a:cubicBezTo>
                  <a:pt x="19952" y="0"/>
                  <a:pt x="20354" y="265"/>
                  <a:pt x="20761" y="796"/>
                </a:cubicBezTo>
                <a:cubicBezTo>
                  <a:pt x="21291" y="1593"/>
                  <a:pt x="21538" y="4546"/>
                  <a:pt x="21569" y="7996"/>
                </a:cubicBezTo>
                <a:cubicBezTo>
                  <a:pt x="21600" y="11746"/>
                  <a:pt x="21383" y="14400"/>
                  <a:pt x="20853" y="15727"/>
                </a:cubicBezTo>
                <a:cubicBezTo>
                  <a:pt x="20447" y="16524"/>
                  <a:pt x="20014" y="17320"/>
                  <a:pt x="19639" y="17320"/>
                </a:cubicBezTo>
                <a:cubicBezTo>
                  <a:pt x="19078" y="17851"/>
                  <a:pt x="18548" y="17851"/>
                  <a:pt x="17960" y="17851"/>
                </a:cubicBezTo>
                <a:cubicBezTo>
                  <a:pt x="12854" y="17851"/>
                  <a:pt x="7814" y="17585"/>
                  <a:pt x="2804" y="213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8" name="Google Shape;2438;p41"/>
          <p:cNvSpPr/>
          <p:nvPr/>
        </p:nvSpPr>
        <p:spPr>
          <a:xfrm>
            <a:off x="7322679" y="2836483"/>
            <a:ext cx="70766" cy="13662"/>
          </a:xfrm>
          <a:custGeom>
            <a:rect b="b" l="l" r="r" t="t"/>
            <a:pathLst>
              <a:path extrusionOk="0" h="21600" w="21493">
                <a:moveTo>
                  <a:pt x="10068" y="21279"/>
                </a:moveTo>
                <a:cubicBezTo>
                  <a:pt x="7399" y="20636"/>
                  <a:pt x="4606" y="20315"/>
                  <a:pt x="1937" y="19673"/>
                </a:cubicBezTo>
                <a:cubicBezTo>
                  <a:pt x="572" y="19352"/>
                  <a:pt x="140" y="17746"/>
                  <a:pt x="16" y="12567"/>
                </a:cubicBezTo>
                <a:cubicBezTo>
                  <a:pt x="-107" y="7387"/>
                  <a:pt x="448" y="3854"/>
                  <a:pt x="1690" y="2570"/>
                </a:cubicBezTo>
                <a:cubicBezTo>
                  <a:pt x="2122" y="1927"/>
                  <a:pt x="2562" y="1927"/>
                  <a:pt x="2994" y="1927"/>
                </a:cubicBezTo>
                <a:cubicBezTo>
                  <a:pt x="7962" y="1285"/>
                  <a:pt x="12861" y="642"/>
                  <a:pt x="17829" y="0"/>
                </a:cubicBezTo>
                <a:cubicBezTo>
                  <a:pt x="18700" y="0"/>
                  <a:pt x="19503" y="642"/>
                  <a:pt x="20251" y="1927"/>
                </a:cubicBezTo>
                <a:cubicBezTo>
                  <a:pt x="20621" y="2570"/>
                  <a:pt x="20868" y="3533"/>
                  <a:pt x="21123" y="5139"/>
                </a:cubicBezTo>
                <a:cubicBezTo>
                  <a:pt x="21308" y="6745"/>
                  <a:pt x="21493" y="8351"/>
                  <a:pt x="21493" y="9997"/>
                </a:cubicBezTo>
                <a:cubicBezTo>
                  <a:pt x="21493" y="11643"/>
                  <a:pt x="21370" y="13570"/>
                  <a:pt x="21184" y="15176"/>
                </a:cubicBezTo>
                <a:cubicBezTo>
                  <a:pt x="20999" y="16782"/>
                  <a:pt x="20752" y="17746"/>
                  <a:pt x="20374" y="18388"/>
                </a:cubicBezTo>
                <a:cubicBezTo>
                  <a:pt x="19564" y="19994"/>
                  <a:pt x="18700" y="20958"/>
                  <a:pt x="17829" y="21279"/>
                </a:cubicBezTo>
                <a:cubicBezTo>
                  <a:pt x="15283" y="21600"/>
                  <a:pt x="12737" y="21600"/>
                  <a:pt x="10192" y="21600"/>
                </a:cubicBezTo>
                <a:lnTo>
                  <a:pt x="10192" y="20958"/>
                </a:lnTo>
                <a:lnTo>
                  <a:pt x="10068" y="20958"/>
                </a:lnTo>
                <a:lnTo>
                  <a:pt x="10068" y="212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9" name="Google Shape;2439;p41"/>
          <p:cNvSpPr/>
          <p:nvPr/>
        </p:nvSpPr>
        <p:spPr>
          <a:xfrm>
            <a:off x="7324213" y="2766680"/>
            <a:ext cx="62882" cy="13465"/>
          </a:xfrm>
          <a:custGeom>
            <a:rect b="b" l="l" r="r" t="t"/>
            <a:pathLst>
              <a:path extrusionOk="0" h="21205" w="21572">
                <a:moveTo>
                  <a:pt x="8811" y="19802"/>
                </a:moveTo>
                <a:cubicBezTo>
                  <a:pt x="6849" y="20443"/>
                  <a:pt x="4810" y="20764"/>
                  <a:pt x="2849" y="21084"/>
                </a:cubicBezTo>
                <a:cubicBezTo>
                  <a:pt x="2221" y="21405"/>
                  <a:pt x="1585" y="21084"/>
                  <a:pt x="1027" y="20123"/>
                </a:cubicBezTo>
                <a:cubicBezTo>
                  <a:pt x="608" y="18840"/>
                  <a:pt x="181" y="16917"/>
                  <a:pt x="42" y="14312"/>
                </a:cubicBezTo>
                <a:cubicBezTo>
                  <a:pt x="-28" y="13029"/>
                  <a:pt x="-28" y="11427"/>
                  <a:pt x="181" y="10104"/>
                </a:cubicBezTo>
                <a:cubicBezTo>
                  <a:pt x="321" y="8822"/>
                  <a:pt x="600" y="7860"/>
                  <a:pt x="879" y="7539"/>
                </a:cubicBezTo>
                <a:cubicBezTo>
                  <a:pt x="1436" y="6578"/>
                  <a:pt x="2073" y="5616"/>
                  <a:pt x="2700" y="5616"/>
                </a:cubicBezTo>
                <a:cubicBezTo>
                  <a:pt x="7678" y="3692"/>
                  <a:pt x="12655" y="2049"/>
                  <a:pt x="17710" y="126"/>
                </a:cubicBezTo>
                <a:cubicBezTo>
                  <a:pt x="18486" y="-195"/>
                  <a:pt x="19323" y="126"/>
                  <a:pt x="20169" y="767"/>
                </a:cubicBezTo>
                <a:cubicBezTo>
                  <a:pt x="20587" y="1087"/>
                  <a:pt x="20866" y="2049"/>
                  <a:pt x="21154" y="3332"/>
                </a:cubicBezTo>
                <a:cubicBezTo>
                  <a:pt x="21363" y="4614"/>
                  <a:pt x="21572" y="6217"/>
                  <a:pt x="21572" y="7860"/>
                </a:cubicBezTo>
                <a:cubicBezTo>
                  <a:pt x="21572" y="9783"/>
                  <a:pt x="21433" y="11066"/>
                  <a:pt x="21293" y="12709"/>
                </a:cubicBezTo>
                <a:cubicBezTo>
                  <a:pt x="21084" y="14312"/>
                  <a:pt x="20735" y="15274"/>
                  <a:pt x="20378" y="15915"/>
                </a:cubicBezTo>
                <a:cubicBezTo>
                  <a:pt x="19750" y="16556"/>
                  <a:pt x="19184" y="17518"/>
                  <a:pt x="18556" y="17518"/>
                </a:cubicBezTo>
                <a:cubicBezTo>
                  <a:pt x="15331" y="18480"/>
                  <a:pt x="12175" y="19121"/>
                  <a:pt x="8950" y="20083"/>
                </a:cubicBezTo>
                <a:lnTo>
                  <a:pt x="8811" y="197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0" name="Google Shape;2440;p41"/>
          <p:cNvSpPr/>
          <p:nvPr/>
        </p:nvSpPr>
        <p:spPr>
          <a:xfrm>
            <a:off x="4767037" y="1929159"/>
            <a:ext cx="228135" cy="255396"/>
          </a:xfrm>
          <a:custGeom>
            <a:rect b="b" l="l" r="r" t="t"/>
            <a:pathLst>
              <a:path extrusionOk="0" h="21507" w="21356">
                <a:moveTo>
                  <a:pt x="1505" y="20887"/>
                </a:moveTo>
                <a:cubicBezTo>
                  <a:pt x="2097" y="21282"/>
                  <a:pt x="2787" y="21507"/>
                  <a:pt x="3533" y="21507"/>
                </a:cubicBezTo>
                <a:cubicBezTo>
                  <a:pt x="4087" y="21507"/>
                  <a:pt x="4625" y="21387"/>
                  <a:pt x="5141" y="21180"/>
                </a:cubicBezTo>
                <a:cubicBezTo>
                  <a:pt x="6270" y="20698"/>
                  <a:pt x="6862" y="19819"/>
                  <a:pt x="6862" y="18598"/>
                </a:cubicBezTo>
                <a:lnTo>
                  <a:pt x="6862" y="11009"/>
                </a:lnTo>
                <a:cubicBezTo>
                  <a:pt x="6862" y="10974"/>
                  <a:pt x="6862" y="10940"/>
                  <a:pt x="6881" y="10906"/>
                </a:cubicBezTo>
                <a:cubicBezTo>
                  <a:pt x="7014" y="10855"/>
                  <a:pt x="7169" y="10803"/>
                  <a:pt x="7302" y="10752"/>
                </a:cubicBezTo>
                <a:cubicBezTo>
                  <a:pt x="7627" y="10649"/>
                  <a:pt x="7934" y="10527"/>
                  <a:pt x="8219" y="10390"/>
                </a:cubicBezTo>
                <a:cubicBezTo>
                  <a:pt x="9789" y="9633"/>
                  <a:pt x="11396" y="8859"/>
                  <a:pt x="12944" y="8102"/>
                </a:cubicBezTo>
                <a:cubicBezTo>
                  <a:pt x="14456" y="7362"/>
                  <a:pt x="16023" y="6604"/>
                  <a:pt x="17554" y="5864"/>
                </a:cubicBezTo>
                <a:cubicBezTo>
                  <a:pt x="18013" y="5640"/>
                  <a:pt x="18471" y="5451"/>
                  <a:pt x="18987" y="5244"/>
                </a:cubicBezTo>
                <a:cubicBezTo>
                  <a:pt x="19178" y="5175"/>
                  <a:pt x="19351" y="5090"/>
                  <a:pt x="19522" y="5019"/>
                </a:cubicBezTo>
                <a:lnTo>
                  <a:pt x="19522" y="12626"/>
                </a:lnTo>
                <a:cubicBezTo>
                  <a:pt x="19484" y="12591"/>
                  <a:pt x="19427" y="12557"/>
                  <a:pt x="19389" y="12523"/>
                </a:cubicBezTo>
                <a:cubicBezTo>
                  <a:pt x="19199" y="12369"/>
                  <a:pt x="18968" y="12213"/>
                  <a:pt x="18757" y="12093"/>
                </a:cubicBezTo>
                <a:cubicBezTo>
                  <a:pt x="17858" y="11595"/>
                  <a:pt x="16959" y="11578"/>
                  <a:pt x="16099" y="12059"/>
                </a:cubicBezTo>
                <a:cubicBezTo>
                  <a:pt x="14969" y="12662"/>
                  <a:pt x="14301" y="13642"/>
                  <a:pt x="14166" y="14829"/>
                </a:cubicBezTo>
                <a:cubicBezTo>
                  <a:pt x="13995" y="16326"/>
                  <a:pt x="14912" y="17513"/>
                  <a:pt x="16422" y="17806"/>
                </a:cubicBezTo>
                <a:cubicBezTo>
                  <a:pt x="17896" y="18082"/>
                  <a:pt x="19292" y="17704"/>
                  <a:pt x="20286" y="16739"/>
                </a:cubicBezTo>
                <a:cubicBezTo>
                  <a:pt x="21184" y="15862"/>
                  <a:pt x="21567" y="14656"/>
                  <a:pt x="21241" y="13608"/>
                </a:cubicBezTo>
                <a:cubicBezTo>
                  <a:pt x="21203" y="13488"/>
                  <a:pt x="21203" y="13349"/>
                  <a:pt x="21203" y="13229"/>
                </a:cubicBezTo>
                <a:lnTo>
                  <a:pt x="21203" y="13126"/>
                </a:lnTo>
                <a:cubicBezTo>
                  <a:pt x="21184" y="11905"/>
                  <a:pt x="21184" y="10681"/>
                  <a:pt x="21165" y="9460"/>
                </a:cubicBezTo>
                <a:cubicBezTo>
                  <a:pt x="21146" y="6844"/>
                  <a:pt x="21127" y="4245"/>
                  <a:pt x="21108" y="1629"/>
                </a:cubicBezTo>
                <a:cubicBezTo>
                  <a:pt x="21108" y="1302"/>
                  <a:pt x="21070" y="957"/>
                  <a:pt x="20994" y="647"/>
                </a:cubicBezTo>
                <a:cubicBezTo>
                  <a:pt x="20937" y="440"/>
                  <a:pt x="20725" y="183"/>
                  <a:pt x="20497" y="114"/>
                </a:cubicBezTo>
                <a:cubicBezTo>
                  <a:pt x="20057" y="-5"/>
                  <a:pt x="19522" y="-93"/>
                  <a:pt x="18966" y="183"/>
                </a:cubicBezTo>
                <a:cubicBezTo>
                  <a:pt x="17627" y="837"/>
                  <a:pt x="16191" y="1490"/>
                  <a:pt x="14720" y="2162"/>
                </a:cubicBezTo>
                <a:cubicBezTo>
                  <a:pt x="11391" y="3625"/>
                  <a:pt x="8752" y="4932"/>
                  <a:pt x="6474" y="6275"/>
                </a:cubicBezTo>
                <a:cubicBezTo>
                  <a:pt x="6284" y="6378"/>
                  <a:pt x="6092" y="6619"/>
                  <a:pt x="6073" y="6842"/>
                </a:cubicBezTo>
                <a:cubicBezTo>
                  <a:pt x="5958" y="8977"/>
                  <a:pt x="5823" y="11231"/>
                  <a:pt x="5728" y="13554"/>
                </a:cubicBezTo>
                <a:cubicBezTo>
                  <a:pt x="5709" y="14070"/>
                  <a:pt x="5709" y="14570"/>
                  <a:pt x="5709" y="15120"/>
                </a:cubicBezTo>
                <a:lnTo>
                  <a:pt x="5709" y="15791"/>
                </a:lnTo>
                <a:lnTo>
                  <a:pt x="5557" y="15740"/>
                </a:lnTo>
                <a:cubicBezTo>
                  <a:pt x="5404" y="15689"/>
                  <a:pt x="5288" y="15637"/>
                  <a:pt x="5174" y="15603"/>
                </a:cubicBezTo>
                <a:cubicBezTo>
                  <a:pt x="5060" y="15552"/>
                  <a:pt x="4943" y="15501"/>
                  <a:pt x="4829" y="15449"/>
                </a:cubicBezTo>
                <a:cubicBezTo>
                  <a:pt x="4598" y="15347"/>
                  <a:pt x="4351" y="15242"/>
                  <a:pt x="4102" y="15156"/>
                </a:cubicBezTo>
                <a:cubicBezTo>
                  <a:pt x="2782" y="14812"/>
                  <a:pt x="1729" y="15019"/>
                  <a:pt x="944" y="15794"/>
                </a:cubicBezTo>
                <a:cubicBezTo>
                  <a:pt x="599" y="16155"/>
                  <a:pt x="352" y="16585"/>
                  <a:pt x="179" y="17049"/>
                </a:cubicBezTo>
                <a:cubicBezTo>
                  <a:pt x="5" y="17513"/>
                  <a:pt x="-33" y="17997"/>
                  <a:pt x="26" y="18478"/>
                </a:cubicBezTo>
                <a:cubicBezTo>
                  <a:pt x="83" y="18959"/>
                  <a:pt x="238" y="19426"/>
                  <a:pt x="504" y="19856"/>
                </a:cubicBezTo>
                <a:cubicBezTo>
                  <a:pt x="735" y="20234"/>
                  <a:pt x="1077" y="20613"/>
                  <a:pt x="1498" y="20889"/>
                </a:cubicBezTo>
                <a:lnTo>
                  <a:pt x="1498" y="20889"/>
                </a:lnTo>
                <a:close/>
                <a:moveTo>
                  <a:pt x="5675" y="18134"/>
                </a:moveTo>
                <a:lnTo>
                  <a:pt x="5675" y="18305"/>
                </a:lnTo>
                <a:cubicBezTo>
                  <a:pt x="5599" y="19509"/>
                  <a:pt x="5005" y="20112"/>
                  <a:pt x="3762" y="20301"/>
                </a:cubicBezTo>
                <a:cubicBezTo>
                  <a:pt x="2768" y="20437"/>
                  <a:pt x="1714" y="19854"/>
                  <a:pt x="1332" y="18889"/>
                </a:cubicBezTo>
                <a:cubicBezTo>
                  <a:pt x="987" y="18063"/>
                  <a:pt x="1120" y="17237"/>
                  <a:pt x="1695" y="16463"/>
                </a:cubicBezTo>
                <a:cubicBezTo>
                  <a:pt x="1983" y="16085"/>
                  <a:pt x="2404" y="15896"/>
                  <a:pt x="2996" y="15896"/>
                </a:cubicBezTo>
                <a:cubicBezTo>
                  <a:pt x="3512" y="15896"/>
                  <a:pt x="4028" y="15999"/>
                  <a:pt x="4489" y="16224"/>
                </a:cubicBezTo>
                <a:cubicBezTo>
                  <a:pt x="5445" y="16654"/>
                  <a:pt x="5828" y="17223"/>
                  <a:pt x="5675" y="18014"/>
                </a:cubicBezTo>
                <a:lnTo>
                  <a:pt x="5675" y="18134"/>
                </a:lnTo>
                <a:close/>
                <a:moveTo>
                  <a:pt x="6900" y="9941"/>
                </a:moveTo>
                <a:lnTo>
                  <a:pt x="6900" y="6947"/>
                </a:lnTo>
                <a:lnTo>
                  <a:pt x="19582" y="1199"/>
                </a:lnTo>
                <a:lnTo>
                  <a:pt x="19582" y="3556"/>
                </a:lnTo>
                <a:lnTo>
                  <a:pt x="6900" y="9941"/>
                </a:lnTo>
                <a:close/>
                <a:moveTo>
                  <a:pt x="19620" y="15449"/>
                </a:moveTo>
                <a:cubicBezTo>
                  <a:pt x="19408" y="15931"/>
                  <a:pt x="18911" y="16189"/>
                  <a:pt x="18528" y="16326"/>
                </a:cubicBezTo>
                <a:cubicBezTo>
                  <a:pt x="18222" y="16429"/>
                  <a:pt x="17896" y="16517"/>
                  <a:pt x="17573" y="16602"/>
                </a:cubicBezTo>
                <a:cubicBezTo>
                  <a:pt x="17440" y="16636"/>
                  <a:pt x="17304" y="16671"/>
                  <a:pt x="17152" y="16705"/>
                </a:cubicBezTo>
                <a:cubicBezTo>
                  <a:pt x="16023" y="16619"/>
                  <a:pt x="15297" y="15913"/>
                  <a:pt x="15373" y="14932"/>
                </a:cubicBezTo>
                <a:cubicBezTo>
                  <a:pt x="15393" y="14553"/>
                  <a:pt x="15507" y="14157"/>
                  <a:pt x="15718" y="13830"/>
                </a:cubicBezTo>
                <a:cubicBezTo>
                  <a:pt x="15908" y="13486"/>
                  <a:pt x="16215" y="13193"/>
                  <a:pt x="16541" y="12953"/>
                </a:cubicBezTo>
                <a:cubicBezTo>
                  <a:pt x="16810" y="12763"/>
                  <a:pt x="17133" y="12643"/>
                  <a:pt x="17459" y="12643"/>
                </a:cubicBezTo>
                <a:cubicBezTo>
                  <a:pt x="17670" y="12643"/>
                  <a:pt x="17898" y="12694"/>
                  <a:pt x="18110" y="12780"/>
                </a:cubicBezTo>
                <a:cubicBezTo>
                  <a:pt x="19163" y="13244"/>
                  <a:pt x="19622" y="13796"/>
                  <a:pt x="19641" y="14604"/>
                </a:cubicBezTo>
                <a:cubicBezTo>
                  <a:pt x="19641" y="14690"/>
                  <a:pt x="19660" y="14775"/>
                  <a:pt x="19660" y="14846"/>
                </a:cubicBezTo>
                <a:cubicBezTo>
                  <a:pt x="19679" y="15051"/>
                  <a:pt x="19698" y="15276"/>
                  <a:pt x="19622" y="15449"/>
                </a:cubicBezTo>
                <a:lnTo>
                  <a:pt x="19622" y="1544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1" name="Google Shape;2441;p41"/>
          <p:cNvSpPr/>
          <p:nvPr/>
        </p:nvSpPr>
        <p:spPr>
          <a:xfrm>
            <a:off x="5189858" y="1933330"/>
            <a:ext cx="252107" cy="251007"/>
          </a:xfrm>
          <a:custGeom>
            <a:rect b="b" l="l" r="r" t="t"/>
            <a:pathLst>
              <a:path extrusionOk="0" h="21592" w="21365">
                <a:moveTo>
                  <a:pt x="5813" y="12997"/>
                </a:moveTo>
                <a:cubicBezTo>
                  <a:pt x="5587" y="12892"/>
                  <a:pt x="5363" y="12785"/>
                  <a:pt x="5155" y="12680"/>
                </a:cubicBezTo>
                <a:cubicBezTo>
                  <a:pt x="5034" y="12627"/>
                  <a:pt x="4894" y="12592"/>
                  <a:pt x="4756" y="12610"/>
                </a:cubicBezTo>
                <a:cubicBezTo>
                  <a:pt x="3232" y="12575"/>
                  <a:pt x="1969" y="13154"/>
                  <a:pt x="1033" y="14332"/>
                </a:cubicBezTo>
                <a:cubicBezTo>
                  <a:pt x="150" y="15439"/>
                  <a:pt x="-162" y="16757"/>
                  <a:pt x="79" y="18269"/>
                </a:cubicBezTo>
                <a:cubicBezTo>
                  <a:pt x="374" y="20115"/>
                  <a:pt x="1551" y="21310"/>
                  <a:pt x="3319" y="21557"/>
                </a:cubicBezTo>
                <a:cubicBezTo>
                  <a:pt x="3527" y="21592"/>
                  <a:pt x="3734" y="21592"/>
                  <a:pt x="3943" y="21592"/>
                </a:cubicBezTo>
                <a:cubicBezTo>
                  <a:pt x="4688" y="21575"/>
                  <a:pt x="5449" y="21417"/>
                  <a:pt x="6125" y="21118"/>
                </a:cubicBezTo>
                <a:cubicBezTo>
                  <a:pt x="7996" y="20362"/>
                  <a:pt x="9070" y="18236"/>
                  <a:pt x="8637" y="16213"/>
                </a:cubicBezTo>
                <a:cubicBezTo>
                  <a:pt x="8603" y="16001"/>
                  <a:pt x="8568" y="15791"/>
                  <a:pt x="8568" y="15579"/>
                </a:cubicBezTo>
                <a:cubicBezTo>
                  <a:pt x="8534" y="13875"/>
                  <a:pt x="8482" y="12116"/>
                  <a:pt x="8465" y="10447"/>
                </a:cubicBezTo>
                <a:lnTo>
                  <a:pt x="8465" y="9603"/>
                </a:lnTo>
                <a:cubicBezTo>
                  <a:pt x="11928" y="8249"/>
                  <a:pt x="15635" y="6984"/>
                  <a:pt x="19757" y="5771"/>
                </a:cubicBezTo>
                <a:lnTo>
                  <a:pt x="19877" y="9726"/>
                </a:lnTo>
                <a:cubicBezTo>
                  <a:pt x="19843" y="9726"/>
                  <a:pt x="19791" y="9708"/>
                  <a:pt x="19757" y="9708"/>
                </a:cubicBezTo>
                <a:cubicBezTo>
                  <a:pt x="19636" y="9691"/>
                  <a:pt x="19514" y="9673"/>
                  <a:pt x="19393" y="9603"/>
                </a:cubicBezTo>
                <a:cubicBezTo>
                  <a:pt x="18371" y="9024"/>
                  <a:pt x="17211" y="8865"/>
                  <a:pt x="15827" y="9147"/>
                </a:cubicBezTo>
                <a:cubicBezTo>
                  <a:pt x="14303" y="9464"/>
                  <a:pt x="13263" y="10255"/>
                  <a:pt x="12761" y="11537"/>
                </a:cubicBezTo>
                <a:cubicBezTo>
                  <a:pt x="11931" y="13593"/>
                  <a:pt x="12172" y="15581"/>
                  <a:pt x="13506" y="17251"/>
                </a:cubicBezTo>
                <a:cubicBezTo>
                  <a:pt x="14529" y="18551"/>
                  <a:pt x="15878" y="19062"/>
                  <a:pt x="17385" y="18728"/>
                </a:cubicBezTo>
                <a:cubicBezTo>
                  <a:pt x="18597" y="18463"/>
                  <a:pt x="19619" y="17814"/>
                  <a:pt x="20450" y="16776"/>
                </a:cubicBezTo>
                <a:cubicBezTo>
                  <a:pt x="20814" y="16302"/>
                  <a:pt x="21074" y="15756"/>
                  <a:pt x="21195" y="15177"/>
                </a:cubicBezTo>
                <a:cubicBezTo>
                  <a:pt x="21438" y="13982"/>
                  <a:pt x="21421" y="12734"/>
                  <a:pt x="21143" y="11557"/>
                </a:cubicBezTo>
                <a:cubicBezTo>
                  <a:pt x="21109" y="11382"/>
                  <a:pt x="21074" y="11170"/>
                  <a:pt x="21057" y="10978"/>
                </a:cubicBezTo>
                <a:cubicBezTo>
                  <a:pt x="21074" y="10521"/>
                  <a:pt x="21091" y="10029"/>
                  <a:pt x="21109" y="9571"/>
                </a:cubicBezTo>
                <a:cubicBezTo>
                  <a:pt x="21143" y="8780"/>
                  <a:pt x="21160" y="7971"/>
                  <a:pt x="21160" y="7163"/>
                </a:cubicBezTo>
                <a:cubicBezTo>
                  <a:pt x="21160" y="5616"/>
                  <a:pt x="21126" y="4052"/>
                  <a:pt x="21091" y="2540"/>
                </a:cubicBezTo>
                <a:cubicBezTo>
                  <a:pt x="21074" y="2170"/>
                  <a:pt x="21074" y="1801"/>
                  <a:pt x="21057" y="1432"/>
                </a:cubicBezTo>
                <a:cubicBezTo>
                  <a:pt x="21040" y="1133"/>
                  <a:pt x="21023" y="816"/>
                  <a:pt x="20954" y="536"/>
                </a:cubicBezTo>
                <a:cubicBezTo>
                  <a:pt x="20902" y="219"/>
                  <a:pt x="20710" y="9"/>
                  <a:pt x="20469" y="9"/>
                </a:cubicBezTo>
                <a:lnTo>
                  <a:pt x="20435" y="9"/>
                </a:lnTo>
                <a:cubicBezTo>
                  <a:pt x="20088" y="-8"/>
                  <a:pt x="19742" y="-8"/>
                  <a:pt x="19413" y="79"/>
                </a:cubicBezTo>
                <a:cubicBezTo>
                  <a:pt x="18425" y="361"/>
                  <a:pt x="17387" y="678"/>
                  <a:pt x="16313" y="1028"/>
                </a:cubicBezTo>
                <a:cubicBezTo>
                  <a:pt x="15153" y="1414"/>
                  <a:pt x="13975" y="1854"/>
                  <a:pt x="12832" y="2275"/>
                </a:cubicBezTo>
                <a:cubicBezTo>
                  <a:pt x="11188" y="2891"/>
                  <a:pt x="9490" y="3523"/>
                  <a:pt x="7776" y="4017"/>
                </a:cubicBezTo>
                <a:cubicBezTo>
                  <a:pt x="7639" y="4052"/>
                  <a:pt x="7516" y="4121"/>
                  <a:pt x="7395" y="4211"/>
                </a:cubicBezTo>
                <a:lnTo>
                  <a:pt x="7378" y="4229"/>
                </a:lnTo>
                <a:cubicBezTo>
                  <a:pt x="7240" y="4403"/>
                  <a:pt x="7083" y="4580"/>
                  <a:pt x="7066" y="4790"/>
                </a:cubicBezTo>
                <a:cubicBezTo>
                  <a:pt x="7014" y="5229"/>
                  <a:pt x="6980" y="5686"/>
                  <a:pt x="7014" y="6108"/>
                </a:cubicBezTo>
                <a:cubicBezTo>
                  <a:pt x="7118" y="7936"/>
                  <a:pt x="7240" y="9800"/>
                  <a:pt x="7344" y="11592"/>
                </a:cubicBezTo>
                <a:cubicBezTo>
                  <a:pt x="7378" y="12348"/>
                  <a:pt x="7447" y="13121"/>
                  <a:pt x="7481" y="13895"/>
                </a:cubicBezTo>
                <a:lnTo>
                  <a:pt x="7481" y="14107"/>
                </a:lnTo>
                <a:cubicBezTo>
                  <a:pt x="7014" y="13562"/>
                  <a:pt x="6407" y="13281"/>
                  <a:pt x="5820" y="12999"/>
                </a:cubicBezTo>
                <a:close/>
                <a:moveTo>
                  <a:pt x="7008" y="15439"/>
                </a:moveTo>
                <a:cubicBezTo>
                  <a:pt x="7544" y="16213"/>
                  <a:pt x="7667" y="17286"/>
                  <a:pt x="7320" y="18251"/>
                </a:cubicBezTo>
                <a:cubicBezTo>
                  <a:pt x="7182" y="18690"/>
                  <a:pt x="6939" y="19077"/>
                  <a:pt x="6610" y="19377"/>
                </a:cubicBezTo>
                <a:cubicBezTo>
                  <a:pt x="6280" y="19676"/>
                  <a:pt x="5882" y="19921"/>
                  <a:pt x="5449" y="20045"/>
                </a:cubicBezTo>
                <a:cubicBezTo>
                  <a:pt x="5103" y="20150"/>
                  <a:pt x="4739" y="20220"/>
                  <a:pt x="4375" y="20292"/>
                </a:cubicBezTo>
                <a:cubicBezTo>
                  <a:pt x="4203" y="20327"/>
                  <a:pt x="4063" y="20362"/>
                  <a:pt x="3891" y="20397"/>
                </a:cubicBezTo>
                <a:cubicBezTo>
                  <a:pt x="2419" y="20327"/>
                  <a:pt x="1485" y="19501"/>
                  <a:pt x="1259" y="18059"/>
                </a:cubicBezTo>
                <a:cubicBezTo>
                  <a:pt x="1015" y="16407"/>
                  <a:pt x="1605" y="14244"/>
                  <a:pt x="4152" y="13576"/>
                </a:cubicBezTo>
                <a:cubicBezTo>
                  <a:pt x="4272" y="13541"/>
                  <a:pt x="4395" y="13541"/>
                  <a:pt x="4515" y="13541"/>
                </a:cubicBezTo>
                <a:cubicBezTo>
                  <a:pt x="4759" y="13541"/>
                  <a:pt x="4982" y="13611"/>
                  <a:pt x="5191" y="13753"/>
                </a:cubicBezTo>
                <a:cubicBezTo>
                  <a:pt x="6005" y="14279"/>
                  <a:pt x="6577" y="14825"/>
                  <a:pt x="7010" y="15439"/>
                </a:cubicBezTo>
                <a:close/>
                <a:moveTo>
                  <a:pt x="8652" y="8161"/>
                </a:moveTo>
                <a:cubicBezTo>
                  <a:pt x="8549" y="8196"/>
                  <a:pt x="8444" y="8249"/>
                  <a:pt x="8340" y="8266"/>
                </a:cubicBezTo>
                <a:lnTo>
                  <a:pt x="8306" y="8266"/>
                </a:lnTo>
                <a:lnTo>
                  <a:pt x="8185" y="5419"/>
                </a:lnTo>
                <a:lnTo>
                  <a:pt x="19701" y="1218"/>
                </a:lnTo>
                <a:lnTo>
                  <a:pt x="19701" y="4893"/>
                </a:lnTo>
                <a:cubicBezTo>
                  <a:pt x="15753" y="5491"/>
                  <a:pt x="12098" y="6809"/>
                  <a:pt x="8721" y="8144"/>
                </a:cubicBezTo>
                <a:lnTo>
                  <a:pt x="8652" y="8161"/>
                </a:lnTo>
                <a:close/>
                <a:moveTo>
                  <a:pt x="19893" y="12732"/>
                </a:moveTo>
                <a:lnTo>
                  <a:pt x="19893" y="12907"/>
                </a:lnTo>
                <a:cubicBezTo>
                  <a:pt x="19893" y="12924"/>
                  <a:pt x="19893" y="12942"/>
                  <a:pt x="19910" y="12959"/>
                </a:cubicBezTo>
                <a:cubicBezTo>
                  <a:pt x="19927" y="12977"/>
                  <a:pt x="19944" y="12994"/>
                  <a:pt x="19944" y="12994"/>
                </a:cubicBezTo>
                <a:cubicBezTo>
                  <a:pt x="19927" y="13169"/>
                  <a:pt x="19910" y="13346"/>
                  <a:pt x="19893" y="13521"/>
                </a:cubicBezTo>
                <a:cubicBezTo>
                  <a:pt x="19858" y="13960"/>
                  <a:pt x="19789" y="14417"/>
                  <a:pt x="19701" y="14838"/>
                </a:cubicBezTo>
                <a:cubicBezTo>
                  <a:pt x="19337" y="16280"/>
                  <a:pt x="17570" y="17511"/>
                  <a:pt x="16117" y="17316"/>
                </a:cubicBezTo>
                <a:cubicBezTo>
                  <a:pt x="15235" y="17211"/>
                  <a:pt x="14524" y="16665"/>
                  <a:pt x="14074" y="15769"/>
                </a:cubicBezTo>
                <a:cubicBezTo>
                  <a:pt x="13399" y="14522"/>
                  <a:pt x="13330" y="13237"/>
                  <a:pt x="13814" y="12007"/>
                </a:cubicBezTo>
                <a:cubicBezTo>
                  <a:pt x="14057" y="11373"/>
                  <a:pt x="14507" y="10847"/>
                  <a:pt x="15112" y="10565"/>
                </a:cubicBezTo>
                <a:cubicBezTo>
                  <a:pt x="15719" y="10248"/>
                  <a:pt x="16410" y="10073"/>
                  <a:pt x="17103" y="10073"/>
                </a:cubicBezTo>
                <a:cubicBezTo>
                  <a:pt x="17518" y="10073"/>
                  <a:pt x="17917" y="10143"/>
                  <a:pt x="18315" y="10268"/>
                </a:cubicBezTo>
                <a:cubicBezTo>
                  <a:pt x="19128" y="10532"/>
                  <a:pt x="19959" y="11006"/>
                  <a:pt x="19890" y="12359"/>
                </a:cubicBezTo>
                <a:lnTo>
                  <a:pt x="19890" y="12728"/>
                </a:lnTo>
                <a:lnTo>
                  <a:pt x="19890" y="127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2" name="Google Shape;2442;p41"/>
          <p:cNvSpPr/>
          <p:nvPr/>
        </p:nvSpPr>
        <p:spPr>
          <a:xfrm>
            <a:off x="5634551" y="1936000"/>
            <a:ext cx="243055" cy="248361"/>
          </a:xfrm>
          <a:custGeom>
            <a:rect b="b" l="l" r="r" t="t"/>
            <a:pathLst>
              <a:path extrusionOk="0" h="21392" w="21424">
                <a:moveTo>
                  <a:pt x="11254" y="11005"/>
                </a:moveTo>
                <a:cubicBezTo>
                  <a:pt x="9668" y="11005"/>
                  <a:pt x="8137" y="11040"/>
                  <a:pt x="6570" y="10988"/>
                </a:cubicBezTo>
                <a:cubicBezTo>
                  <a:pt x="5056" y="10953"/>
                  <a:pt x="3525" y="10848"/>
                  <a:pt x="2011" y="10740"/>
                </a:cubicBezTo>
                <a:cubicBezTo>
                  <a:pt x="1579" y="10705"/>
                  <a:pt x="1165" y="10635"/>
                  <a:pt x="732" y="10511"/>
                </a:cubicBezTo>
                <a:cubicBezTo>
                  <a:pt x="553" y="10476"/>
                  <a:pt x="408" y="10406"/>
                  <a:pt x="247" y="10316"/>
                </a:cubicBezTo>
                <a:cubicBezTo>
                  <a:pt x="-96" y="10086"/>
                  <a:pt x="-78" y="9681"/>
                  <a:pt x="282" y="9489"/>
                </a:cubicBezTo>
                <a:cubicBezTo>
                  <a:pt x="318" y="9454"/>
                  <a:pt x="372" y="9454"/>
                  <a:pt x="408" y="9419"/>
                </a:cubicBezTo>
                <a:cubicBezTo>
                  <a:pt x="3903" y="7730"/>
                  <a:pt x="7380" y="6021"/>
                  <a:pt x="10875" y="4367"/>
                </a:cubicBezTo>
                <a:cubicBezTo>
                  <a:pt x="13488" y="3118"/>
                  <a:pt x="16135" y="1921"/>
                  <a:pt x="18784" y="725"/>
                </a:cubicBezTo>
                <a:cubicBezTo>
                  <a:pt x="19323" y="477"/>
                  <a:pt x="19865" y="267"/>
                  <a:pt x="20440" y="73"/>
                </a:cubicBezTo>
                <a:cubicBezTo>
                  <a:pt x="21072" y="-157"/>
                  <a:pt x="21504" y="178"/>
                  <a:pt x="21412" y="830"/>
                </a:cubicBezTo>
                <a:cubicBezTo>
                  <a:pt x="21305" y="1552"/>
                  <a:pt x="21141" y="2274"/>
                  <a:pt x="20998" y="3013"/>
                </a:cubicBezTo>
                <a:cubicBezTo>
                  <a:pt x="20367" y="6181"/>
                  <a:pt x="19773" y="9369"/>
                  <a:pt x="19088" y="12537"/>
                </a:cubicBezTo>
                <a:cubicBezTo>
                  <a:pt x="18763" y="14068"/>
                  <a:pt x="18295" y="15582"/>
                  <a:pt x="17917" y="17096"/>
                </a:cubicBezTo>
                <a:cubicBezTo>
                  <a:pt x="17682" y="17993"/>
                  <a:pt x="17521" y="18910"/>
                  <a:pt x="17268" y="19789"/>
                </a:cubicBezTo>
                <a:cubicBezTo>
                  <a:pt x="17124" y="20246"/>
                  <a:pt x="16943" y="20704"/>
                  <a:pt x="16710" y="21126"/>
                </a:cubicBezTo>
                <a:cubicBezTo>
                  <a:pt x="16549" y="21443"/>
                  <a:pt x="16350" y="21443"/>
                  <a:pt x="16025" y="21301"/>
                </a:cubicBezTo>
                <a:cubicBezTo>
                  <a:pt x="15322" y="20984"/>
                  <a:pt x="14890" y="20421"/>
                  <a:pt x="14619" y="19752"/>
                </a:cubicBezTo>
                <a:cubicBezTo>
                  <a:pt x="13844" y="17798"/>
                  <a:pt x="12908" y="15914"/>
                  <a:pt x="12277" y="13891"/>
                </a:cubicBezTo>
                <a:cubicBezTo>
                  <a:pt x="11952" y="12941"/>
                  <a:pt x="11592" y="11990"/>
                  <a:pt x="11249" y="11005"/>
                </a:cubicBezTo>
                <a:close/>
                <a:moveTo>
                  <a:pt x="20026" y="1464"/>
                </a:moveTo>
                <a:cubicBezTo>
                  <a:pt x="13956" y="4052"/>
                  <a:pt x="8083" y="6885"/>
                  <a:pt x="2174" y="9666"/>
                </a:cubicBezTo>
                <a:cubicBezTo>
                  <a:pt x="2336" y="9701"/>
                  <a:pt x="2499" y="9736"/>
                  <a:pt x="2660" y="9736"/>
                </a:cubicBezTo>
                <a:cubicBezTo>
                  <a:pt x="4552" y="9754"/>
                  <a:pt x="6444" y="9771"/>
                  <a:pt x="8334" y="9754"/>
                </a:cubicBezTo>
                <a:cubicBezTo>
                  <a:pt x="9398" y="9736"/>
                  <a:pt x="10477" y="9666"/>
                  <a:pt x="11558" y="9631"/>
                </a:cubicBezTo>
                <a:cubicBezTo>
                  <a:pt x="11990" y="9614"/>
                  <a:pt x="12315" y="9826"/>
                  <a:pt x="12333" y="10231"/>
                </a:cubicBezTo>
                <a:cubicBezTo>
                  <a:pt x="12369" y="10810"/>
                  <a:pt x="12622" y="11322"/>
                  <a:pt x="12837" y="11850"/>
                </a:cubicBezTo>
                <a:cubicBezTo>
                  <a:pt x="13846" y="14225"/>
                  <a:pt x="14854" y="16601"/>
                  <a:pt x="15882" y="18960"/>
                </a:cubicBezTo>
                <a:cubicBezTo>
                  <a:pt x="15900" y="18995"/>
                  <a:pt x="15918" y="19047"/>
                  <a:pt x="15971" y="19082"/>
                </a:cubicBezTo>
                <a:cubicBezTo>
                  <a:pt x="17682" y="13326"/>
                  <a:pt x="18945" y="7483"/>
                  <a:pt x="20024" y="1462"/>
                </a:cubicBezTo>
                <a:lnTo>
                  <a:pt x="20024" y="14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3" name="Google Shape;2443;p41"/>
          <p:cNvSpPr/>
          <p:nvPr/>
        </p:nvSpPr>
        <p:spPr>
          <a:xfrm>
            <a:off x="6073409" y="1939763"/>
            <a:ext cx="165920" cy="245363"/>
          </a:xfrm>
          <a:custGeom>
            <a:rect b="b" l="l" r="r" t="t"/>
            <a:pathLst>
              <a:path extrusionOk="0" h="21542" w="21548">
                <a:moveTo>
                  <a:pt x="21237" y="19462"/>
                </a:moveTo>
                <a:cubicBezTo>
                  <a:pt x="21000" y="18654"/>
                  <a:pt x="20759" y="17829"/>
                  <a:pt x="20389" y="17040"/>
                </a:cubicBezTo>
                <a:cubicBezTo>
                  <a:pt x="19010" y="13901"/>
                  <a:pt x="17338" y="10277"/>
                  <a:pt x="15055" y="6832"/>
                </a:cubicBezTo>
                <a:cubicBezTo>
                  <a:pt x="14471" y="5971"/>
                  <a:pt x="13967" y="5075"/>
                  <a:pt x="13488" y="4194"/>
                </a:cubicBezTo>
                <a:cubicBezTo>
                  <a:pt x="13277" y="3800"/>
                  <a:pt x="13036" y="3405"/>
                  <a:pt x="12799" y="3010"/>
                </a:cubicBezTo>
                <a:cubicBezTo>
                  <a:pt x="12641" y="2723"/>
                  <a:pt x="12453" y="2437"/>
                  <a:pt x="12321" y="2167"/>
                </a:cubicBezTo>
                <a:cubicBezTo>
                  <a:pt x="12057" y="1683"/>
                  <a:pt x="11737" y="1180"/>
                  <a:pt x="11473" y="714"/>
                </a:cubicBezTo>
                <a:cubicBezTo>
                  <a:pt x="11153" y="158"/>
                  <a:pt x="10569" y="-58"/>
                  <a:pt x="9748" y="13"/>
                </a:cubicBezTo>
                <a:cubicBezTo>
                  <a:pt x="9721" y="13"/>
                  <a:pt x="9695" y="13"/>
                  <a:pt x="9695" y="31"/>
                </a:cubicBezTo>
                <a:cubicBezTo>
                  <a:pt x="9668" y="31"/>
                  <a:pt x="9668" y="49"/>
                  <a:pt x="9642" y="67"/>
                </a:cubicBezTo>
                <a:cubicBezTo>
                  <a:pt x="9589" y="120"/>
                  <a:pt x="9536" y="174"/>
                  <a:pt x="9484" y="227"/>
                </a:cubicBezTo>
                <a:cubicBezTo>
                  <a:pt x="9352" y="352"/>
                  <a:pt x="9220" y="479"/>
                  <a:pt x="9111" y="622"/>
                </a:cubicBezTo>
                <a:lnTo>
                  <a:pt x="8953" y="874"/>
                </a:lnTo>
                <a:cubicBezTo>
                  <a:pt x="8633" y="1358"/>
                  <a:pt x="8342" y="1824"/>
                  <a:pt x="8105" y="2310"/>
                </a:cubicBezTo>
                <a:cubicBezTo>
                  <a:pt x="7415" y="3764"/>
                  <a:pt x="6832" y="5091"/>
                  <a:pt x="6327" y="6346"/>
                </a:cubicBezTo>
                <a:cubicBezTo>
                  <a:pt x="6142" y="6812"/>
                  <a:pt x="5928" y="7314"/>
                  <a:pt x="5743" y="7782"/>
                </a:cubicBezTo>
                <a:cubicBezTo>
                  <a:pt x="4282" y="11370"/>
                  <a:pt x="2771" y="15067"/>
                  <a:pt x="752" y="18601"/>
                </a:cubicBezTo>
                <a:cubicBezTo>
                  <a:pt x="514" y="19013"/>
                  <a:pt x="353" y="19444"/>
                  <a:pt x="168" y="19874"/>
                </a:cubicBezTo>
                <a:lnTo>
                  <a:pt x="115" y="19981"/>
                </a:lnTo>
                <a:cubicBezTo>
                  <a:pt x="-43" y="20340"/>
                  <a:pt x="-43" y="20717"/>
                  <a:pt x="142" y="21076"/>
                </a:cubicBezTo>
                <a:cubicBezTo>
                  <a:pt x="195" y="21165"/>
                  <a:pt x="247" y="21254"/>
                  <a:pt x="353" y="21328"/>
                </a:cubicBezTo>
                <a:cubicBezTo>
                  <a:pt x="458" y="21399"/>
                  <a:pt x="564" y="21453"/>
                  <a:pt x="699" y="21506"/>
                </a:cubicBezTo>
                <a:cubicBezTo>
                  <a:pt x="805" y="21542"/>
                  <a:pt x="910" y="21542"/>
                  <a:pt x="1019" y="21542"/>
                </a:cubicBezTo>
                <a:cubicBezTo>
                  <a:pt x="1178" y="21542"/>
                  <a:pt x="1339" y="21506"/>
                  <a:pt x="1471" y="21453"/>
                </a:cubicBezTo>
                <a:cubicBezTo>
                  <a:pt x="1765" y="21346"/>
                  <a:pt x="2055" y="21201"/>
                  <a:pt x="2319" y="21058"/>
                </a:cubicBezTo>
                <a:lnTo>
                  <a:pt x="2398" y="21022"/>
                </a:lnTo>
                <a:cubicBezTo>
                  <a:pt x="3328" y="20539"/>
                  <a:pt x="4229" y="20035"/>
                  <a:pt x="5159" y="19551"/>
                </a:cubicBezTo>
                <a:cubicBezTo>
                  <a:pt x="6406" y="18868"/>
                  <a:pt x="7679" y="18206"/>
                  <a:pt x="8926" y="17542"/>
                </a:cubicBezTo>
                <a:cubicBezTo>
                  <a:pt x="9190" y="17399"/>
                  <a:pt x="9484" y="17272"/>
                  <a:pt x="9774" y="17129"/>
                </a:cubicBezTo>
                <a:cubicBezTo>
                  <a:pt x="9906" y="17076"/>
                  <a:pt x="10011" y="17022"/>
                  <a:pt x="10147" y="16951"/>
                </a:cubicBezTo>
                <a:cubicBezTo>
                  <a:pt x="10305" y="17022"/>
                  <a:pt x="10519" y="17094"/>
                  <a:pt x="10678" y="17149"/>
                </a:cubicBezTo>
                <a:cubicBezTo>
                  <a:pt x="11103" y="17328"/>
                  <a:pt x="11499" y="17473"/>
                  <a:pt x="11925" y="17651"/>
                </a:cubicBezTo>
                <a:cubicBezTo>
                  <a:pt x="13066" y="18135"/>
                  <a:pt x="14260" y="18692"/>
                  <a:pt x="15560" y="19301"/>
                </a:cubicBezTo>
                <a:cubicBezTo>
                  <a:pt x="17127" y="20019"/>
                  <a:pt x="18852" y="20521"/>
                  <a:pt x="20389" y="20933"/>
                </a:cubicBezTo>
                <a:cubicBezTo>
                  <a:pt x="20548" y="20969"/>
                  <a:pt x="20709" y="21005"/>
                  <a:pt x="20894" y="21022"/>
                </a:cubicBezTo>
                <a:cubicBezTo>
                  <a:pt x="21000" y="21040"/>
                  <a:pt x="21131" y="21058"/>
                  <a:pt x="21267" y="21076"/>
                </a:cubicBezTo>
                <a:lnTo>
                  <a:pt x="21319" y="21076"/>
                </a:lnTo>
                <a:cubicBezTo>
                  <a:pt x="21346" y="21076"/>
                  <a:pt x="21372" y="21058"/>
                  <a:pt x="21372" y="21058"/>
                </a:cubicBezTo>
                <a:cubicBezTo>
                  <a:pt x="21390" y="21046"/>
                  <a:pt x="21407" y="21034"/>
                  <a:pt x="21425" y="21022"/>
                </a:cubicBezTo>
                <a:cubicBezTo>
                  <a:pt x="21451" y="21005"/>
                  <a:pt x="21451" y="20987"/>
                  <a:pt x="21451" y="20987"/>
                </a:cubicBezTo>
                <a:cubicBezTo>
                  <a:pt x="21478" y="20880"/>
                  <a:pt x="21478" y="20808"/>
                  <a:pt x="21504" y="20735"/>
                </a:cubicBezTo>
                <a:cubicBezTo>
                  <a:pt x="21557" y="20628"/>
                  <a:pt x="21557" y="20501"/>
                  <a:pt x="21531" y="20376"/>
                </a:cubicBezTo>
                <a:cubicBezTo>
                  <a:pt x="21399" y="20035"/>
                  <a:pt x="21319" y="19747"/>
                  <a:pt x="21240" y="19462"/>
                </a:cubicBezTo>
                <a:close/>
                <a:moveTo>
                  <a:pt x="18238" y="18260"/>
                </a:moveTo>
                <a:cubicBezTo>
                  <a:pt x="18080" y="18188"/>
                  <a:pt x="17975" y="18135"/>
                  <a:pt x="17866" y="18081"/>
                </a:cubicBezTo>
                <a:cubicBezTo>
                  <a:pt x="17519" y="17903"/>
                  <a:pt x="17176" y="17722"/>
                  <a:pt x="16830" y="17544"/>
                </a:cubicBezTo>
                <a:cubicBezTo>
                  <a:pt x="16114" y="17167"/>
                  <a:pt x="15342" y="16772"/>
                  <a:pt x="14574" y="16413"/>
                </a:cubicBezTo>
                <a:cubicBezTo>
                  <a:pt x="13643" y="15983"/>
                  <a:pt x="12664" y="15588"/>
                  <a:pt x="11628" y="15247"/>
                </a:cubicBezTo>
                <a:cubicBezTo>
                  <a:pt x="10487" y="14853"/>
                  <a:pt x="9451" y="14995"/>
                  <a:pt x="8415" y="15660"/>
                </a:cubicBezTo>
                <a:cubicBezTo>
                  <a:pt x="7168" y="16449"/>
                  <a:pt x="5868" y="17203"/>
                  <a:pt x="4592" y="17939"/>
                </a:cubicBezTo>
                <a:cubicBezTo>
                  <a:pt x="4087" y="18226"/>
                  <a:pt x="3582" y="18512"/>
                  <a:pt x="3078" y="18799"/>
                </a:cubicBezTo>
                <a:cubicBezTo>
                  <a:pt x="3025" y="18817"/>
                  <a:pt x="2998" y="18835"/>
                  <a:pt x="2946" y="18835"/>
                </a:cubicBezTo>
                <a:lnTo>
                  <a:pt x="2946" y="18835"/>
                </a:lnTo>
                <a:lnTo>
                  <a:pt x="2946" y="18799"/>
                </a:lnTo>
                <a:cubicBezTo>
                  <a:pt x="2946" y="18764"/>
                  <a:pt x="2919" y="18746"/>
                  <a:pt x="2919" y="18728"/>
                </a:cubicBezTo>
                <a:cubicBezTo>
                  <a:pt x="5149" y="14692"/>
                  <a:pt x="6742" y="10618"/>
                  <a:pt x="8385" y="6313"/>
                </a:cubicBezTo>
                <a:cubicBezTo>
                  <a:pt x="8890" y="4986"/>
                  <a:pt x="9421" y="3639"/>
                  <a:pt x="9979" y="2277"/>
                </a:cubicBezTo>
                <a:cubicBezTo>
                  <a:pt x="10298" y="2796"/>
                  <a:pt x="10562" y="3336"/>
                  <a:pt x="10721" y="3891"/>
                </a:cubicBezTo>
                <a:cubicBezTo>
                  <a:pt x="10853" y="4232"/>
                  <a:pt x="10985" y="4573"/>
                  <a:pt x="11120" y="4879"/>
                </a:cubicBezTo>
                <a:cubicBezTo>
                  <a:pt x="11278" y="5184"/>
                  <a:pt x="11413" y="5490"/>
                  <a:pt x="11572" y="5793"/>
                </a:cubicBezTo>
                <a:cubicBezTo>
                  <a:pt x="11865" y="6384"/>
                  <a:pt x="12156" y="6995"/>
                  <a:pt x="12476" y="7606"/>
                </a:cubicBezTo>
                <a:cubicBezTo>
                  <a:pt x="12740" y="8143"/>
                  <a:pt x="13033" y="8683"/>
                  <a:pt x="13297" y="9202"/>
                </a:cubicBezTo>
                <a:cubicBezTo>
                  <a:pt x="13482" y="9579"/>
                  <a:pt x="13696" y="9956"/>
                  <a:pt x="13881" y="10333"/>
                </a:cubicBezTo>
                <a:cubicBezTo>
                  <a:pt x="14066" y="10728"/>
                  <a:pt x="14280" y="11104"/>
                  <a:pt x="14465" y="11499"/>
                </a:cubicBezTo>
                <a:cubicBezTo>
                  <a:pt x="14729" y="12001"/>
                  <a:pt x="14996" y="12540"/>
                  <a:pt x="15286" y="13042"/>
                </a:cubicBezTo>
                <a:cubicBezTo>
                  <a:pt x="15764" y="13974"/>
                  <a:pt x="16269" y="14891"/>
                  <a:pt x="16747" y="15751"/>
                </a:cubicBezTo>
                <a:cubicBezTo>
                  <a:pt x="17094" y="16362"/>
                  <a:pt x="17437" y="16971"/>
                  <a:pt x="17810" y="17618"/>
                </a:cubicBezTo>
                <a:cubicBezTo>
                  <a:pt x="17994" y="17834"/>
                  <a:pt x="18100" y="18048"/>
                  <a:pt x="18235" y="182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4" name="Google Shape;2444;p41"/>
          <p:cNvSpPr/>
          <p:nvPr/>
        </p:nvSpPr>
        <p:spPr>
          <a:xfrm>
            <a:off x="6432506" y="1930473"/>
            <a:ext cx="251164" cy="252406"/>
          </a:xfrm>
          <a:custGeom>
            <a:rect b="b" l="l" r="r" t="t"/>
            <a:pathLst>
              <a:path extrusionOk="0" h="21518" w="21467">
                <a:moveTo>
                  <a:pt x="70" y="10631"/>
                </a:moveTo>
                <a:lnTo>
                  <a:pt x="70" y="4551"/>
                </a:lnTo>
                <a:cubicBezTo>
                  <a:pt x="70" y="3977"/>
                  <a:pt x="18" y="3401"/>
                  <a:pt x="1" y="2808"/>
                </a:cubicBezTo>
                <a:cubicBezTo>
                  <a:pt x="-34" y="1275"/>
                  <a:pt x="997" y="159"/>
                  <a:pt x="2621" y="142"/>
                </a:cubicBezTo>
                <a:cubicBezTo>
                  <a:pt x="6010" y="73"/>
                  <a:pt x="9381" y="-68"/>
                  <a:pt x="12770" y="38"/>
                </a:cubicBezTo>
                <a:cubicBezTo>
                  <a:pt x="13137" y="55"/>
                  <a:pt x="13486" y="21"/>
                  <a:pt x="13853" y="38"/>
                </a:cubicBezTo>
                <a:cubicBezTo>
                  <a:pt x="14064" y="55"/>
                  <a:pt x="14289" y="73"/>
                  <a:pt x="14500" y="142"/>
                </a:cubicBezTo>
                <a:cubicBezTo>
                  <a:pt x="14604" y="177"/>
                  <a:pt x="14674" y="229"/>
                  <a:pt x="14728" y="298"/>
                </a:cubicBezTo>
                <a:cubicBezTo>
                  <a:pt x="14782" y="367"/>
                  <a:pt x="14815" y="471"/>
                  <a:pt x="14815" y="560"/>
                </a:cubicBezTo>
                <a:cubicBezTo>
                  <a:pt x="14832" y="770"/>
                  <a:pt x="14763" y="943"/>
                  <a:pt x="14569" y="1030"/>
                </a:cubicBezTo>
                <a:cubicBezTo>
                  <a:pt x="14341" y="1134"/>
                  <a:pt x="14098" y="1186"/>
                  <a:pt x="13853" y="1223"/>
                </a:cubicBezTo>
                <a:cubicBezTo>
                  <a:pt x="13625" y="1240"/>
                  <a:pt x="13417" y="1257"/>
                  <a:pt x="13189" y="1223"/>
                </a:cubicBezTo>
                <a:cubicBezTo>
                  <a:pt x="10377" y="1101"/>
                  <a:pt x="7547" y="1119"/>
                  <a:pt x="4718" y="1171"/>
                </a:cubicBezTo>
                <a:cubicBezTo>
                  <a:pt x="3967" y="1188"/>
                  <a:pt x="3181" y="1257"/>
                  <a:pt x="2447" y="1344"/>
                </a:cubicBezTo>
                <a:cubicBezTo>
                  <a:pt x="1976" y="1396"/>
                  <a:pt x="1540" y="1623"/>
                  <a:pt x="1347" y="2110"/>
                </a:cubicBezTo>
                <a:cubicBezTo>
                  <a:pt x="1260" y="2303"/>
                  <a:pt x="1225" y="2528"/>
                  <a:pt x="1225" y="2738"/>
                </a:cubicBezTo>
                <a:cubicBezTo>
                  <a:pt x="1260" y="3557"/>
                  <a:pt x="1295" y="4393"/>
                  <a:pt x="1329" y="5213"/>
                </a:cubicBezTo>
                <a:cubicBezTo>
                  <a:pt x="1347" y="5493"/>
                  <a:pt x="1364" y="5770"/>
                  <a:pt x="1364" y="6049"/>
                </a:cubicBezTo>
                <a:cubicBezTo>
                  <a:pt x="1399" y="8611"/>
                  <a:pt x="1433" y="11153"/>
                  <a:pt x="1433" y="13715"/>
                </a:cubicBezTo>
                <a:cubicBezTo>
                  <a:pt x="1433" y="15317"/>
                  <a:pt x="1381" y="16885"/>
                  <a:pt x="1381" y="18490"/>
                </a:cubicBezTo>
                <a:cubicBezTo>
                  <a:pt x="1399" y="18908"/>
                  <a:pt x="1416" y="19325"/>
                  <a:pt x="1486" y="19743"/>
                </a:cubicBezTo>
                <a:cubicBezTo>
                  <a:pt x="1520" y="20023"/>
                  <a:pt x="1659" y="20196"/>
                  <a:pt x="1957" y="20231"/>
                </a:cubicBezTo>
                <a:cubicBezTo>
                  <a:pt x="2061" y="20248"/>
                  <a:pt x="2130" y="20265"/>
                  <a:pt x="2237" y="20265"/>
                </a:cubicBezTo>
                <a:cubicBezTo>
                  <a:pt x="3109" y="20265"/>
                  <a:pt x="3984" y="20283"/>
                  <a:pt x="4840" y="20248"/>
                </a:cubicBezTo>
                <a:cubicBezTo>
                  <a:pt x="5940" y="20213"/>
                  <a:pt x="7058" y="20144"/>
                  <a:pt x="8159" y="20144"/>
                </a:cubicBezTo>
                <a:cubicBezTo>
                  <a:pt x="10848" y="20127"/>
                  <a:pt x="13556" y="20127"/>
                  <a:pt x="16245" y="20127"/>
                </a:cubicBezTo>
                <a:cubicBezTo>
                  <a:pt x="16996" y="20127"/>
                  <a:pt x="17782" y="20179"/>
                  <a:pt x="18533" y="20196"/>
                </a:cubicBezTo>
                <a:cubicBezTo>
                  <a:pt x="18813" y="20213"/>
                  <a:pt x="19091" y="20144"/>
                  <a:pt x="19337" y="19969"/>
                </a:cubicBezTo>
                <a:cubicBezTo>
                  <a:pt x="19582" y="19795"/>
                  <a:pt x="19738" y="19585"/>
                  <a:pt x="19825" y="19289"/>
                </a:cubicBezTo>
                <a:cubicBezTo>
                  <a:pt x="19860" y="19185"/>
                  <a:pt x="19877" y="19079"/>
                  <a:pt x="19877" y="18975"/>
                </a:cubicBezTo>
                <a:cubicBezTo>
                  <a:pt x="19860" y="18156"/>
                  <a:pt x="19790" y="17320"/>
                  <a:pt x="19842" y="16500"/>
                </a:cubicBezTo>
                <a:cubicBezTo>
                  <a:pt x="20016" y="13643"/>
                  <a:pt x="20016" y="10785"/>
                  <a:pt x="20016" y="7927"/>
                </a:cubicBezTo>
                <a:cubicBezTo>
                  <a:pt x="20016" y="7630"/>
                  <a:pt x="20016" y="7333"/>
                  <a:pt x="20033" y="7039"/>
                </a:cubicBezTo>
                <a:cubicBezTo>
                  <a:pt x="20051" y="6866"/>
                  <a:pt x="20068" y="6708"/>
                  <a:pt x="20120" y="6534"/>
                </a:cubicBezTo>
                <a:cubicBezTo>
                  <a:pt x="20155" y="6430"/>
                  <a:pt x="20190" y="6361"/>
                  <a:pt x="20277" y="6290"/>
                </a:cubicBezTo>
                <a:cubicBezTo>
                  <a:pt x="20346" y="6238"/>
                  <a:pt x="20450" y="6186"/>
                  <a:pt x="20522" y="6186"/>
                </a:cubicBezTo>
                <a:cubicBezTo>
                  <a:pt x="20750" y="6151"/>
                  <a:pt x="20941" y="6220"/>
                  <a:pt x="21045" y="6430"/>
                </a:cubicBezTo>
                <a:cubicBezTo>
                  <a:pt x="21149" y="6623"/>
                  <a:pt x="21201" y="6831"/>
                  <a:pt x="21219" y="7041"/>
                </a:cubicBezTo>
                <a:cubicBezTo>
                  <a:pt x="21288" y="8000"/>
                  <a:pt x="21323" y="8940"/>
                  <a:pt x="21392" y="9880"/>
                </a:cubicBezTo>
                <a:cubicBezTo>
                  <a:pt x="21566" y="12860"/>
                  <a:pt x="21392" y="15839"/>
                  <a:pt x="21305" y="18799"/>
                </a:cubicBezTo>
                <a:cubicBezTo>
                  <a:pt x="21288" y="19113"/>
                  <a:pt x="21236" y="19410"/>
                  <a:pt x="21132" y="19704"/>
                </a:cubicBezTo>
                <a:cubicBezTo>
                  <a:pt x="21045" y="20018"/>
                  <a:pt x="20887" y="20298"/>
                  <a:pt x="20661" y="20523"/>
                </a:cubicBezTo>
                <a:cubicBezTo>
                  <a:pt x="20433" y="20768"/>
                  <a:pt x="20172" y="20941"/>
                  <a:pt x="19875" y="21062"/>
                </a:cubicBezTo>
                <a:cubicBezTo>
                  <a:pt x="19297" y="21289"/>
                  <a:pt x="18670" y="21393"/>
                  <a:pt x="18058" y="21393"/>
                </a:cubicBezTo>
                <a:lnTo>
                  <a:pt x="12032" y="21393"/>
                </a:lnTo>
                <a:cubicBezTo>
                  <a:pt x="11280" y="21393"/>
                  <a:pt x="10495" y="21359"/>
                  <a:pt x="9744" y="21376"/>
                </a:cubicBezTo>
                <a:cubicBezTo>
                  <a:pt x="7927" y="21411"/>
                  <a:pt x="6129" y="21463"/>
                  <a:pt x="4312" y="21497"/>
                </a:cubicBezTo>
                <a:cubicBezTo>
                  <a:pt x="3578" y="21515"/>
                  <a:pt x="2845" y="21532"/>
                  <a:pt x="2111" y="21497"/>
                </a:cubicBezTo>
                <a:cubicBezTo>
                  <a:pt x="941" y="21463"/>
                  <a:pt x="207" y="20679"/>
                  <a:pt x="190" y="19512"/>
                </a:cubicBezTo>
                <a:cubicBezTo>
                  <a:pt x="155" y="16497"/>
                  <a:pt x="120" y="13500"/>
                  <a:pt x="85" y="10486"/>
                </a:cubicBezTo>
                <a:lnTo>
                  <a:pt x="51" y="10486"/>
                </a:lnTo>
                <a:lnTo>
                  <a:pt x="51" y="10625"/>
                </a:lnTo>
                <a:lnTo>
                  <a:pt x="68" y="106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5" name="Google Shape;2445;p41"/>
          <p:cNvSpPr/>
          <p:nvPr/>
        </p:nvSpPr>
        <p:spPr>
          <a:xfrm>
            <a:off x="6532028" y="1934001"/>
            <a:ext cx="152258" cy="157710"/>
          </a:xfrm>
          <a:custGeom>
            <a:rect b="b" l="l" r="r" t="t"/>
            <a:pathLst>
              <a:path extrusionOk="0" h="21341" w="21377">
                <a:moveTo>
                  <a:pt x="0" y="20101"/>
                </a:moveTo>
                <a:cubicBezTo>
                  <a:pt x="29" y="19881"/>
                  <a:pt x="58" y="19685"/>
                  <a:pt x="143" y="19465"/>
                </a:cubicBezTo>
                <a:cubicBezTo>
                  <a:pt x="517" y="18441"/>
                  <a:pt x="917" y="17420"/>
                  <a:pt x="1348" y="16424"/>
                </a:cubicBezTo>
                <a:cubicBezTo>
                  <a:pt x="1519" y="16063"/>
                  <a:pt x="1751" y="15733"/>
                  <a:pt x="2008" y="15427"/>
                </a:cubicBezTo>
                <a:cubicBezTo>
                  <a:pt x="6369" y="10423"/>
                  <a:pt x="10786" y="5502"/>
                  <a:pt x="15607" y="910"/>
                </a:cubicBezTo>
                <a:cubicBezTo>
                  <a:pt x="15806" y="718"/>
                  <a:pt x="16010" y="522"/>
                  <a:pt x="16238" y="357"/>
                </a:cubicBezTo>
                <a:cubicBezTo>
                  <a:pt x="16869" y="-114"/>
                  <a:pt x="17500" y="-114"/>
                  <a:pt x="18160" y="329"/>
                </a:cubicBezTo>
                <a:cubicBezTo>
                  <a:pt x="18563" y="604"/>
                  <a:pt x="18905" y="938"/>
                  <a:pt x="19251" y="1271"/>
                </a:cubicBezTo>
                <a:cubicBezTo>
                  <a:pt x="19853" y="1852"/>
                  <a:pt x="20427" y="2460"/>
                  <a:pt x="21030" y="3013"/>
                </a:cubicBezTo>
                <a:cubicBezTo>
                  <a:pt x="21547" y="3512"/>
                  <a:pt x="21433" y="4203"/>
                  <a:pt x="21030" y="4618"/>
                </a:cubicBezTo>
                <a:cubicBezTo>
                  <a:pt x="20713" y="4979"/>
                  <a:pt x="20342" y="5282"/>
                  <a:pt x="19996" y="5615"/>
                </a:cubicBezTo>
                <a:cubicBezTo>
                  <a:pt x="15953" y="9457"/>
                  <a:pt x="11877" y="13248"/>
                  <a:pt x="7920" y="17145"/>
                </a:cubicBezTo>
                <a:cubicBezTo>
                  <a:pt x="6800" y="18280"/>
                  <a:pt x="5509" y="19245"/>
                  <a:pt x="4076" y="20022"/>
                </a:cubicBezTo>
                <a:cubicBezTo>
                  <a:pt x="3388" y="20410"/>
                  <a:pt x="2671" y="20740"/>
                  <a:pt x="1954" y="21074"/>
                </a:cubicBezTo>
                <a:cubicBezTo>
                  <a:pt x="1783" y="21156"/>
                  <a:pt x="1580" y="21239"/>
                  <a:pt x="1380" y="21294"/>
                </a:cubicBezTo>
                <a:cubicBezTo>
                  <a:pt x="464" y="21486"/>
                  <a:pt x="-53" y="21101"/>
                  <a:pt x="4" y="20104"/>
                </a:cubicBezTo>
                <a:close/>
                <a:moveTo>
                  <a:pt x="5509" y="17142"/>
                </a:moveTo>
                <a:lnTo>
                  <a:pt x="15981" y="6691"/>
                </a:lnTo>
                <a:lnTo>
                  <a:pt x="14402" y="4395"/>
                </a:lnTo>
                <a:cubicBezTo>
                  <a:pt x="10815" y="8127"/>
                  <a:pt x="7288" y="11805"/>
                  <a:pt x="3702" y="15509"/>
                </a:cubicBezTo>
                <a:cubicBezTo>
                  <a:pt x="4304" y="16090"/>
                  <a:pt x="4907" y="16644"/>
                  <a:pt x="5509" y="17142"/>
                </a:cubicBezTo>
                <a:lnTo>
                  <a:pt x="5509" y="17142"/>
                </a:lnTo>
                <a:close/>
                <a:moveTo>
                  <a:pt x="15664" y="3233"/>
                </a:moveTo>
                <a:lnTo>
                  <a:pt x="17586" y="5086"/>
                </a:lnTo>
                <a:lnTo>
                  <a:pt x="19048" y="3814"/>
                </a:lnTo>
                <a:cubicBezTo>
                  <a:pt x="18416" y="3096"/>
                  <a:pt x="17814" y="2433"/>
                  <a:pt x="17240" y="1742"/>
                </a:cubicBezTo>
                <a:lnTo>
                  <a:pt x="15660" y="3233"/>
                </a:lnTo>
                <a:close/>
                <a:moveTo>
                  <a:pt x="2725" y="17004"/>
                </a:moveTo>
                <a:cubicBezTo>
                  <a:pt x="2553" y="17448"/>
                  <a:pt x="2379" y="17750"/>
                  <a:pt x="2236" y="18084"/>
                </a:cubicBezTo>
                <a:lnTo>
                  <a:pt x="2810" y="18692"/>
                </a:lnTo>
                <a:lnTo>
                  <a:pt x="3698" y="18194"/>
                </a:lnTo>
                <a:lnTo>
                  <a:pt x="2721" y="170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6" name="Google Shape;2446;p41"/>
          <p:cNvSpPr/>
          <p:nvPr/>
        </p:nvSpPr>
        <p:spPr>
          <a:xfrm>
            <a:off x="6878854" y="1934305"/>
            <a:ext cx="287295" cy="249853"/>
          </a:xfrm>
          <a:custGeom>
            <a:rect b="b" l="l" r="r" t="t"/>
            <a:pathLst>
              <a:path extrusionOk="0" h="21314" w="21488">
                <a:moveTo>
                  <a:pt x="18235" y="7872"/>
                </a:moveTo>
                <a:cubicBezTo>
                  <a:pt x="18265" y="7889"/>
                  <a:pt x="18311" y="7907"/>
                  <a:pt x="18341" y="7924"/>
                </a:cubicBezTo>
                <a:cubicBezTo>
                  <a:pt x="20114" y="8605"/>
                  <a:pt x="21047" y="10139"/>
                  <a:pt x="21428" y="12161"/>
                </a:cubicBezTo>
                <a:cubicBezTo>
                  <a:pt x="21550" y="12789"/>
                  <a:pt x="21474" y="13433"/>
                  <a:pt x="21307" y="14044"/>
                </a:cubicBezTo>
                <a:cubicBezTo>
                  <a:pt x="21231" y="14288"/>
                  <a:pt x="21123" y="14531"/>
                  <a:pt x="20971" y="14741"/>
                </a:cubicBezTo>
                <a:cubicBezTo>
                  <a:pt x="20819" y="14934"/>
                  <a:pt x="20619" y="15108"/>
                  <a:pt x="20404" y="15212"/>
                </a:cubicBezTo>
                <a:cubicBezTo>
                  <a:pt x="20190" y="15316"/>
                  <a:pt x="19946" y="15368"/>
                  <a:pt x="19717" y="15368"/>
                </a:cubicBezTo>
                <a:cubicBezTo>
                  <a:pt x="19487" y="15368"/>
                  <a:pt x="19244" y="15298"/>
                  <a:pt x="19044" y="15194"/>
                </a:cubicBezTo>
                <a:cubicBezTo>
                  <a:pt x="18723" y="15021"/>
                  <a:pt x="18447" y="14741"/>
                  <a:pt x="18172" y="14514"/>
                </a:cubicBezTo>
                <a:cubicBezTo>
                  <a:pt x="17972" y="14358"/>
                  <a:pt x="17790" y="14182"/>
                  <a:pt x="17560" y="13974"/>
                </a:cubicBezTo>
                <a:cubicBezTo>
                  <a:pt x="17499" y="14444"/>
                  <a:pt x="17469" y="14863"/>
                  <a:pt x="17408" y="15264"/>
                </a:cubicBezTo>
                <a:cubicBezTo>
                  <a:pt x="17011" y="17303"/>
                  <a:pt x="16124" y="18995"/>
                  <a:pt x="14688" y="20284"/>
                </a:cubicBezTo>
                <a:cubicBezTo>
                  <a:pt x="14382" y="20547"/>
                  <a:pt x="14061" y="20772"/>
                  <a:pt x="13724" y="20965"/>
                </a:cubicBezTo>
                <a:cubicBezTo>
                  <a:pt x="12822" y="21487"/>
                  <a:pt x="11952" y="21400"/>
                  <a:pt x="11080" y="20861"/>
                </a:cubicBezTo>
                <a:cubicBezTo>
                  <a:pt x="10574" y="20529"/>
                  <a:pt x="10116" y="20094"/>
                  <a:pt x="9750" y="19571"/>
                </a:cubicBezTo>
                <a:cubicBezTo>
                  <a:pt x="9659" y="19450"/>
                  <a:pt x="9581" y="19327"/>
                  <a:pt x="9474" y="19205"/>
                </a:cubicBezTo>
                <a:cubicBezTo>
                  <a:pt x="9199" y="19379"/>
                  <a:pt x="8923" y="19554"/>
                  <a:pt x="8633" y="19693"/>
                </a:cubicBezTo>
                <a:cubicBezTo>
                  <a:pt x="8296" y="19866"/>
                  <a:pt x="7960" y="20007"/>
                  <a:pt x="7609" y="20163"/>
                </a:cubicBezTo>
                <a:cubicBezTo>
                  <a:pt x="7533" y="20198"/>
                  <a:pt x="7439" y="20198"/>
                  <a:pt x="7394" y="20267"/>
                </a:cubicBezTo>
                <a:cubicBezTo>
                  <a:pt x="7179" y="20512"/>
                  <a:pt x="6921" y="20460"/>
                  <a:pt x="6660" y="20406"/>
                </a:cubicBezTo>
                <a:cubicBezTo>
                  <a:pt x="6400" y="20354"/>
                  <a:pt x="6155" y="20302"/>
                  <a:pt x="5897" y="20232"/>
                </a:cubicBezTo>
                <a:cubicBezTo>
                  <a:pt x="5439" y="20128"/>
                  <a:pt x="5009" y="19918"/>
                  <a:pt x="4612" y="19621"/>
                </a:cubicBezTo>
                <a:cubicBezTo>
                  <a:pt x="2686" y="18174"/>
                  <a:pt x="1402" y="16169"/>
                  <a:pt x="592" y="13712"/>
                </a:cubicBezTo>
                <a:cubicBezTo>
                  <a:pt x="149" y="12317"/>
                  <a:pt x="-50" y="10834"/>
                  <a:pt x="11" y="9337"/>
                </a:cubicBezTo>
                <a:cubicBezTo>
                  <a:pt x="26" y="8780"/>
                  <a:pt x="163" y="8221"/>
                  <a:pt x="438" y="7733"/>
                </a:cubicBezTo>
                <a:cubicBezTo>
                  <a:pt x="590" y="7454"/>
                  <a:pt x="790" y="7211"/>
                  <a:pt x="1096" y="7122"/>
                </a:cubicBezTo>
                <a:cubicBezTo>
                  <a:pt x="1187" y="7088"/>
                  <a:pt x="1295" y="7036"/>
                  <a:pt x="1386" y="6949"/>
                </a:cubicBezTo>
                <a:cubicBezTo>
                  <a:pt x="3526" y="5241"/>
                  <a:pt x="5819" y="3863"/>
                  <a:pt x="8097" y="2416"/>
                </a:cubicBezTo>
                <a:cubicBezTo>
                  <a:pt x="9227" y="1701"/>
                  <a:pt x="10375" y="1020"/>
                  <a:pt x="11490" y="288"/>
                </a:cubicBezTo>
                <a:cubicBezTo>
                  <a:pt x="12102" y="-113"/>
                  <a:pt x="12714" y="-44"/>
                  <a:pt x="13323" y="184"/>
                </a:cubicBezTo>
                <a:cubicBezTo>
                  <a:pt x="13920" y="411"/>
                  <a:pt x="14439" y="812"/>
                  <a:pt x="14914" y="1283"/>
                </a:cubicBezTo>
                <a:cubicBezTo>
                  <a:pt x="16519" y="2869"/>
                  <a:pt x="17528" y="4873"/>
                  <a:pt x="18140" y="7174"/>
                </a:cubicBezTo>
                <a:cubicBezTo>
                  <a:pt x="18185" y="7419"/>
                  <a:pt x="18216" y="7645"/>
                  <a:pt x="18231" y="7872"/>
                </a:cubicBezTo>
                <a:close/>
                <a:moveTo>
                  <a:pt x="16354" y="13380"/>
                </a:moveTo>
                <a:cubicBezTo>
                  <a:pt x="16263" y="13276"/>
                  <a:pt x="16202" y="13224"/>
                  <a:pt x="16139" y="13170"/>
                </a:cubicBezTo>
                <a:cubicBezTo>
                  <a:pt x="15619" y="12700"/>
                  <a:pt x="15100" y="12230"/>
                  <a:pt x="14657" y="11636"/>
                </a:cubicBezTo>
                <a:cubicBezTo>
                  <a:pt x="13206" y="9753"/>
                  <a:pt x="12134" y="7521"/>
                  <a:pt x="11462" y="5133"/>
                </a:cubicBezTo>
                <a:cubicBezTo>
                  <a:pt x="11201" y="4210"/>
                  <a:pt x="11095" y="3250"/>
                  <a:pt x="11125" y="2275"/>
                </a:cubicBezTo>
                <a:cubicBezTo>
                  <a:pt x="11125" y="2082"/>
                  <a:pt x="11156" y="1891"/>
                  <a:pt x="11156" y="1647"/>
                </a:cubicBezTo>
                <a:cubicBezTo>
                  <a:pt x="10987" y="1751"/>
                  <a:pt x="10865" y="1803"/>
                  <a:pt x="10743" y="1891"/>
                </a:cubicBezTo>
                <a:cubicBezTo>
                  <a:pt x="10147" y="2258"/>
                  <a:pt x="9583" y="2641"/>
                  <a:pt x="9001" y="3007"/>
                </a:cubicBezTo>
                <a:cubicBezTo>
                  <a:pt x="6968" y="4314"/>
                  <a:pt x="4966" y="5640"/>
                  <a:pt x="2948" y="6947"/>
                </a:cubicBezTo>
                <a:cubicBezTo>
                  <a:pt x="2427" y="7278"/>
                  <a:pt x="1954" y="7714"/>
                  <a:pt x="1419" y="8046"/>
                </a:cubicBezTo>
                <a:cubicBezTo>
                  <a:pt x="1297" y="8115"/>
                  <a:pt x="1204" y="8219"/>
                  <a:pt x="1128" y="8342"/>
                </a:cubicBezTo>
                <a:cubicBezTo>
                  <a:pt x="1052" y="8466"/>
                  <a:pt x="1006" y="8605"/>
                  <a:pt x="991" y="8761"/>
                </a:cubicBezTo>
                <a:cubicBezTo>
                  <a:pt x="870" y="9632"/>
                  <a:pt x="976" y="10468"/>
                  <a:pt x="1128" y="11307"/>
                </a:cubicBezTo>
                <a:cubicBezTo>
                  <a:pt x="1525" y="13591"/>
                  <a:pt x="2473" y="15543"/>
                  <a:pt x="3879" y="17199"/>
                </a:cubicBezTo>
                <a:cubicBezTo>
                  <a:pt x="4673" y="18159"/>
                  <a:pt x="5591" y="18889"/>
                  <a:pt x="6706" y="19238"/>
                </a:cubicBezTo>
                <a:cubicBezTo>
                  <a:pt x="6828" y="19290"/>
                  <a:pt x="6966" y="19307"/>
                  <a:pt x="7103" y="19272"/>
                </a:cubicBezTo>
                <a:cubicBezTo>
                  <a:pt x="7776" y="19062"/>
                  <a:pt x="8357" y="18609"/>
                  <a:pt x="8937" y="18226"/>
                </a:cubicBezTo>
                <a:cubicBezTo>
                  <a:pt x="7912" y="15192"/>
                  <a:pt x="7912" y="12124"/>
                  <a:pt x="8416" y="9021"/>
                </a:cubicBezTo>
                <a:cubicBezTo>
                  <a:pt x="7880" y="8568"/>
                  <a:pt x="7774" y="8236"/>
                  <a:pt x="7973" y="7556"/>
                </a:cubicBezTo>
                <a:cubicBezTo>
                  <a:pt x="8095" y="7155"/>
                  <a:pt x="8370" y="6875"/>
                  <a:pt x="8737" y="6910"/>
                </a:cubicBezTo>
                <a:cubicBezTo>
                  <a:pt x="9516" y="6962"/>
                  <a:pt x="9746" y="7138"/>
                  <a:pt x="9883" y="7712"/>
                </a:cubicBezTo>
                <a:cubicBezTo>
                  <a:pt x="9928" y="7939"/>
                  <a:pt x="9928" y="8182"/>
                  <a:pt x="9867" y="8392"/>
                </a:cubicBezTo>
                <a:cubicBezTo>
                  <a:pt x="9776" y="8776"/>
                  <a:pt x="9455" y="8880"/>
                  <a:pt x="9149" y="9125"/>
                </a:cubicBezTo>
                <a:cubicBezTo>
                  <a:pt x="9104" y="10013"/>
                  <a:pt x="9028" y="10938"/>
                  <a:pt x="9013" y="11861"/>
                </a:cubicBezTo>
                <a:cubicBezTo>
                  <a:pt x="8997" y="12594"/>
                  <a:pt x="9058" y="13326"/>
                  <a:pt x="9104" y="14059"/>
                </a:cubicBezTo>
                <a:cubicBezTo>
                  <a:pt x="9165" y="15105"/>
                  <a:pt x="9364" y="16133"/>
                  <a:pt x="9670" y="17110"/>
                </a:cubicBezTo>
                <a:cubicBezTo>
                  <a:pt x="9716" y="17283"/>
                  <a:pt x="9791" y="17424"/>
                  <a:pt x="9854" y="17580"/>
                </a:cubicBezTo>
                <a:lnTo>
                  <a:pt x="16350" y="13378"/>
                </a:lnTo>
                <a:close/>
                <a:moveTo>
                  <a:pt x="14199" y="8986"/>
                </a:moveTo>
                <a:cubicBezTo>
                  <a:pt x="15117" y="8098"/>
                  <a:pt x="16202" y="7818"/>
                  <a:pt x="17332" y="7731"/>
                </a:cubicBezTo>
                <a:cubicBezTo>
                  <a:pt x="17317" y="7645"/>
                  <a:pt x="17302" y="7575"/>
                  <a:pt x="17287" y="7504"/>
                </a:cubicBezTo>
                <a:cubicBezTo>
                  <a:pt x="16859" y="6266"/>
                  <a:pt x="16323" y="5064"/>
                  <a:pt x="15681" y="3948"/>
                </a:cubicBezTo>
                <a:cubicBezTo>
                  <a:pt x="15161" y="3059"/>
                  <a:pt x="14503" y="2275"/>
                  <a:pt x="13739" y="1629"/>
                </a:cubicBezTo>
                <a:cubicBezTo>
                  <a:pt x="13510" y="1436"/>
                  <a:pt x="13219" y="1315"/>
                  <a:pt x="12961" y="1176"/>
                </a:cubicBezTo>
                <a:cubicBezTo>
                  <a:pt x="12854" y="1142"/>
                  <a:pt x="12731" y="1107"/>
                  <a:pt x="12609" y="1090"/>
                </a:cubicBezTo>
                <a:cubicBezTo>
                  <a:pt x="12533" y="1072"/>
                  <a:pt x="12472" y="1090"/>
                  <a:pt x="12410" y="1124"/>
                </a:cubicBezTo>
                <a:cubicBezTo>
                  <a:pt x="12347" y="1159"/>
                  <a:pt x="12318" y="1228"/>
                  <a:pt x="12303" y="1317"/>
                </a:cubicBezTo>
                <a:cubicBezTo>
                  <a:pt x="12258" y="1439"/>
                  <a:pt x="12227" y="1579"/>
                  <a:pt x="12227" y="1718"/>
                </a:cubicBezTo>
                <a:cubicBezTo>
                  <a:pt x="12212" y="2206"/>
                  <a:pt x="12227" y="2678"/>
                  <a:pt x="12258" y="3166"/>
                </a:cubicBezTo>
                <a:cubicBezTo>
                  <a:pt x="12349" y="4282"/>
                  <a:pt x="12685" y="5328"/>
                  <a:pt x="13037" y="6338"/>
                </a:cubicBezTo>
                <a:cubicBezTo>
                  <a:pt x="13327" y="7278"/>
                  <a:pt x="13724" y="8169"/>
                  <a:pt x="14197" y="8988"/>
                </a:cubicBezTo>
                <a:lnTo>
                  <a:pt x="14197" y="8988"/>
                </a:lnTo>
                <a:close/>
                <a:moveTo>
                  <a:pt x="14551" y="9580"/>
                </a:moveTo>
                <a:cubicBezTo>
                  <a:pt x="14551" y="9614"/>
                  <a:pt x="14566" y="9666"/>
                  <a:pt x="14581" y="9701"/>
                </a:cubicBezTo>
                <a:cubicBezTo>
                  <a:pt x="14612" y="9788"/>
                  <a:pt x="14672" y="9857"/>
                  <a:pt x="14718" y="9946"/>
                </a:cubicBezTo>
                <a:cubicBezTo>
                  <a:pt x="15254" y="10817"/>
                  <a:pt x="15864" y="11619"/>
                  <a:pt x="16551" y="12317"/>
                </a:cubicBezTo>
                <a:cubicBezTo>
                  <a:pt x="16766" y="12544"/>
                  <a:pt x="17024" y="12683"/>
                  <a:pt x="17315" y="12700"/>
                </a:cubicBezTo>
                <a:cubicBezTo>
                  <a:pt x="17881" y="12752"/>
                  <a:pt x="18400" y="13032"/>
                  <a:pt x="18782" y="13519"/>
                </a:cubicBezTo>
                <a:cubicBezTo>
                  <a:pt x="18934" y="13712"/>
                  <a:pt x="19118" y="13885"/>
                  <a:pt x="19302" y="14041"/>
                </a:cubicBezTo>
                <a:cubicBezTo>
                  <a:pt x="19760" y="14390"/>
                  <a:pt x="20235" y="14197"/>
                  <a:pt x="20372" y="13589"/>
                </a:cubicBezTo>
                <a:cubicBezTo>
                  <a:pt x="20463" y="13153"/>
                  <a:pt x="20524" y="12700"/>
                  <a:pt x="20448" y="12245"/>
                </a:cubicBezTo>
                <a:cubicBezTo>
                  <a:pt x="20264" y="11146"/>
                  <a:pt x="19730" y="10134"/>
                  <a:pt x="18966" y="9439"/>
                </a:cubicBezTo>
                <a:cubicBezTo>
                  <a:pt x="18584" y="9073"/>
                  <a:pt x="18124" y="8865"/>
                  <a:pt x="17621" y="8793"/>
                </a:cubicBezTo>
                <a:cubicBezTo>
                  <a:pt x="16536" y="8654"/>
                  <a:pt x="15527" y="8949"/>
                  <a:pt x="14549" y="9578"/>
                </a:cubicBezTo>
                <a:lnTo>
                  <a:pt x="14549" y="9578"/>
                </a:lnTo>
                <a:close/>
                <a:moveTo>
                  <a:pt x="10331" y="18594"/>
                </a:moveTo>
                <a:cubicBezTo>
                  <a:pt x="10591" y="18908"/>
                  <a:pt x="10774" y="19134"/>
                  <a:pt x="10988" y="19361"/>
                </a:cubicBezTo>
                <a:cubicBezTo>
                  <a:pt x="11891" y="20284"/>
                  <a:pt x="12700" y="20356"/>
                  <a:pt x="13724" y="19623"/>
                </a:cubicBezTo>
                <a:cubicBezTo>
                  <a:pt x="13755" y="19606"/>
                  <a:pt x="13770" y="19589"/>
                  <a:pt x="13785" y="19571"/>
                </a:cubicBezTo>
                <a:cubicBezTo>
                  <a:pt x="15191" y="18403"/>
                  <a:pt x="16002" y="16817"/>
                  <a:pt x="16384" y="14813"/>
                </a:cubicBezTo>
                <a:lnTo>
                  <a:pt x="10331" y="185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7" name="Google Shape;2447;p41"/>
          <p:cNvSpPr/>
          <p:nvPr/>
        </p:nvSpPr>
        <p:spPr>
          <a:xfrm>
            <a:off x="7359730" y="1933894"/>
            <a:ext cx="102319" cy="249815"/>
          </a:xfrm>
          <a:custGeom>
            <a:rect b="b" l="l" r="r" t="t"/>
            <a:pathLst>
              <a:path extrusionOk="0" h="21559" w="21250">
                <a:moveTo>
                  <a:pt x="18500" y="10941"/>
                </a:moveTo>
                <a:cubicBezTo>
                  <a:pt x="18711" y="8896"/>
                  <a:pt x="18753" y="6831"/>
                  <a:pt x="18331" y="4787"/>
                </a:cubicBezTo>
                <a:cubicBezTo>
                  <a:pt x="18205" y="4098"/>
                  <a:pt x="17952" y="3410"/>
                  <a:pt x="17566" y="2742"/>
                </a:cubicBezTo>
                <a:cubicBezTo>
                  <a:pt x="16717" y="1348"/>
                  <a:pt x="14169" y="679"/>
                  <a:pt x="10734" y="890"/>
                </a:cubicBezTo>
                <a:cubicBezTo>
                  <a:pt x="9673" y="960"/>
                  <a:pt x="8613" y="1065"/>
                  <a:pt x="7637" y="1242"/>
                </a:cubicBezTo>
                <a:cubicBezTo>
                  <a:pt x="6914" y="1348"/>
                  <a:pt x="6281" y="1543"/>
                  <a:pt x="5769" y="1788"/>
                </a:cubicBezTo>
                <a:cubicBezTo>
                  <a:pt x="5257" y="2036"/>
                  <a:pt x="4835" y="2299"/>
                  <a:pt x="4667" y="2617"/>
                </a:cubicBezTo>
                <a:cubicBezTo>
                  <a:pt x="4197" y="3235"/>
                  <a:pt x="3817" y="3868"/>
                  <a:pt x="3606" y="4504"/>
                </a:cubicBezTo>
                <a:cubicBezTo>
                  <a:pt x="2841" y="6919"/>
                  <a:pt x="2292" y="9354"/>
                  <a:pt x="2461" y="11805"/>
                </a:cubicBezTo>
                <a:cubicBezTo>
                  <a:pt x="2546" y="13004"/>
                  <a:pt x="2672" y="14202"/>
                  <a:pt x="2714" y="15401"/>
                </a:cubicBezTo>
                <a:cubicBezTo>
                  <a:pt x="2714" y="15577"/>
                  <a:pt x="2672" y="15737"/>
                  <a:pt x="2630" y="15912"/>
                </a:cubicBezTo>
                <a:cubicBezTo>
                  <a:pt x="2588" y="16000"/>
                  <a:pt x="2503" y="16087"/>
                  <a:pt x="2377" y="16142"/>
                </a:cubicBezTo>
                <a:cubicBezTo>
                  <a:pt x="2208" y="16195"/>
                  <a:pt x="1997" y="16230"/>
                  <a:pt x="1781" y="16230"/>
                </a:cubicBezTo>
                <a:cubicBezTo>
                  <a:pt x="1570" y="16247"/>
                  <a:pt x="1358" y="16212"/>
                  <a:pt x="1184" y="16160"/>
                </a:cubicBezTo>
                <a:cubicBezTo>
                  <a:pt x="1010" y="16107"/>
                  <a:pt x="889" y="16037"/>
                  <a:pt x="804" y="15947"/>
                </a:cubicBezTo>
                <a:cubicBezTo>
                  <a:pt x="720" y="15857"/>
                  <a:pt x="720" y="15772"/>
                  <a:pt x="678" y="15664"/>
                </a:cubicBezTo>
                <a:cubicBezTo>
                  <a:pt x="124" y="13407"/>
                  <a:pt x="-256" y="11167"/>
                  <a:pt x="208" y="8911"/>
                </a:cubicBezTo>
                <a:cubicBezTo>
                  <a:pt x="504" y="7290"/>
                  <a:pt x="973" y="5650"/>
                  <a:pt x="1438" y="4026"/>
                </a:cubicBezTo>
                <a:cubicBezTo>
                  <a:pt x="1649" y="3408"/>
                  <a:pt x="2034" y="2827"/>
                  <a:pt x="2582" y="2244"/>
                </a:cubicBezTo>
                <a:cubicBezTo>
                  <a:pt x="3516" y="1238"/>
                  <a:pt x="5257" y="570"/>
                  <a:pt x="7848" y="287"/>
                </a:cubicBezTo>
                <a:cubicBezTo>
                  <a:pt x="9162" y="147"/>
                  <a:pt x="10481" y="39"/>
                  <a:pt x="11794" y="4"/>
                </a:cubicBezTo>
                <a:cubicBezTo>
                  <a:pt x="13409" y="-31"/>
                  <a:pt x="14976" y="144"/>
                  <a:pt x="16337" y="480"/>
                </a:cubicBezTo>
                <a:cubicBezTo>
                  <a:pt x="17693" y="833"/>
                  <a:pt x="18759" y="1343"/>
                  <a:pt x="19350" y="1961"/>
                </a:cubicBezTo>
                <a:cubicBezTo>
                  <a:pt x="19946" y="2597"/>
                  <a:pt x="20326" y="3248"/>
                  <a:pt x="20579" y="3919"/>
                </a:cubicBezTo>
                <a:cubicBezTo>
                  <a:pt x="21260" y="5823"/>
                  <a:pt x="21344" y="7728"/>
                  <a:pt x="21175" y="9633"/>
                </a:cubicBezTo>
                <a:cubicBezTo>
                  <a:pt x="21006" y="11855"/>
                  <a:pt x="20838" y="14077"/>
                  <a:pt x="20579" y="16298"/>
                </a:cubicBezTo>
                <a:cubicBezTo>
                  <a:pt x="20495" y="17214"/>
                  <a:pt x="20157" y="18150"/>
                  <a:pt x="19941" y="19066"/>
                </a:cubicBezTo>
                <a:cubicBezTo>
                  <a:pt x="19941" y="19119"/>
                  <a:pt x="19898" y="19189"/>
                  <a:pt x="19856" y="19241"/>
                </a:cubicBezTo>
                <a:cubicBezTo>
                  <a:pt x="18922" y="20723"/>
                  <a:pt x="16501" y="21516"/>
                  <a:pt x="12850" y="21551"/>
                </a:cubicBezTo>
                <a:cubicBezTo>
                  <a:pt x="12169" y="21569"/>
                  <a:pt x="11494" y="21551"/>
                  <a:pt x="10813" y="21516"/>
                </a:cubicBezTo>
                <a:cubicBezTo>
                  <a:pt x="7800" y="21269"/>
                  <a:pt x="5806" y="20600"/>
                  <a:pt x="5505" y="19048"/>
                </a:cubicBezTo>
                <a:cubicBezTo>
                  <a:pt x="5252" y="17690"/>
                  <a:pt x="5337" y="16298"/>
                  <a:pt x="5421" y="14939"/>
                </a:cubicBezTo>
                <a:cubicBezTo>
                  <a:pt x="5505" y="13122"/>
                  <a:pt x="5674" y="11307"/>
                  <a:pt x="5933" y="9508"/>
                </a:cubicBezTo>
                <a:cubicBezTo>
                  <a:pt x="6102" y="8256"/>
                  <a:pt x="6059" y="7022"/>
                  <a:pt x="6867" y="5804"/>
                </a:cubicBezTo>
                <a:cubicBezTo>
                  <a:pt x="7162" y="5328"/>
                  <a:pt x="7632" y="4887"/>
                  <a:pt x="8265" y="4464"/>
                </a:cubicBezTo>
                <a:cubicBezTo>
                  <a:pt x="9241" y="3776"/>
                  <a:pt x="10855" y="3583"/>
                  <a:pt x="13018" y="3811"/>
                </a:cubicBezTo>
                <a:cubicBezTo>
                  <a:pt x="14163" y="3934"/>
                  <a:pt x="14717" y="4287"/>
                  <a:pt x="14886" y="4727"/>
                </a:cubicBezTo>
                <a:cubicBezTo>
                  <a:pt x="15182" y="5468"/>
                  <a:pt x="15482" y="6191"/>
                  <a:pt x="15651" y="6915"/>
                </a:cubicBezTo>
                <a:cubicBezTo>
                  <a:pt x="16073" y="8890"/>
                  <a:pt x="15904" y="10847"/>
                  <a:pt x="15736" y="12822"/>
                </a:cubicBezTo>
                <a:cubicBezTo>
                  <a:pt x="15651" y="13720"/>
                  <a:pt x="15693" y="14656"/>
                  <a:pt x="15693" y="15572"/>
                </a:cubicBezTo>
                <a:cubicBezTo>
                  <a:pt x="15693" y="15713"/>
                  <a:pt x="15651" y="15855"/>
                  <a:pt x="15609" y="15995"/>
                </a:cubicBezTo>
                <a:cubicBezTo>
                  <a:pt x="15525" y="16118"/>
                  <a:pt x="15356" y="16225"/>
                  <a:pt x="15139" y="16296"/>
                </a:cubicBezTo>
                <a:cubicBezTo>
                  <a:pt x="14886" y="16366"/>
                  <a:pt x="14585" y="16401"/>
                  <a:pt x="14290" y="16401"/>
                </a:cubicBezTo>
                <a:cubicBezTo>
                  <a:pt x="13995" y="16401"/>
                  <a:pt x="13694" y="16348"/>
                  <a:pt x="13483" y="16261"/>
                </a:cubicBezTo>
                <a:cubicBezTo>
                  <a:pt x="13272" y="16173"/>
                  <a:pt x="13103" y="16065"/>
                  <a:pt x="13061" y="15943"/>
                </a:cubicBezTo>
                <a:cubicBezTo>
                  <a:pt x="13018" y="15802"/>
                  <a:pt x="13018" y="15660"/>
                  <a:pt x="13018" y="15520"/>
                </a:cubicBezTo>
                <a:cubicBezTo>
                  <a:pt x="13103" y="13245"/>
                  <a:pt x="13229" y="10970"/>
                  <a:pt x="13187" y="8712"/>
                </a:cubicBezTo>
                <a:cubicBezTo>
                  <a:pt x="13145" y="7531"/>
                  <a:pt x="12807" y="6314"/>
                  <a:pt x="12591" y="5133"/>
                </a:cubicBezTo>
                <a:cubicBezTo>
                  <a:pt x="12549" y="4938"/>
                  <a:pt x="12591" y="4710"/>
                  <a:pt x="11953" y="4640"/>
                </a:cubicBezTo>
                <a:cubicBezTo>
                  <a:pt x="11399" y="4587"/>
                  <a:pt x="10808" y="4692"/>
                  <a:pt x="10423" y="4957"/>
                </a:cubicBezTo>
                <a:cubicBezTo>
                  <a:pt x="9573" y="5576"/>
                  <a:pt x="9067" y="6262"/>
                  <a:pt x="8977" y="6985"/>
                </a:cubicBezTo>
                <a:cubicBezTo>
                  <a:pt x="8724" y="8925"/>
                  <a:pt x="8465" y="10864"/>
                  <a:pt x="8296" y="12787"/>
                </a:cubicBezTo>
                <a:cubicBezTo>
                  <a:pt x="8170" y="14181"/>
                  <a:pt x="8043" y="15555"/>
                  <a:pt x="7959" y="16949"/>
                </a:cubicBezTo>
                <a:cubicBezTo>
                  <a:pt x="7917" y="17512"/>
                  <a:pt x="8001" y="18077"/>
                  <a:pt x="8043" y="18641"/>
                </a:cubicBezTo>
                <a:cubicBezTo>
                  <a:pt x="8170" y="19892"/>
                  <a:pt x="9911" y="20545"/>
                  <a:pt x="12966" y="20440"/>
                </a:cubicBezTo>
                <a:cubicBezTo>
                  <a:pt x="13219" y="20423"/>
                  <a:pt x="13520" y="20405"/>
                  <a:pt x="13731" y="20405"/>
                </a:cubicBezTo>
                <a:cubicBezTo>
                  <a:pt x="15641" y="20282"/>
                  <a:pt x="17044" y="19894"/>
                  <a:pt x="17382" y="19066"/>
                </a:cubicBezTo>
                <a:cubicBezTo>
                  <a:pt x="17677" y="18308"/>
                  <a:pt x="17936" y="17567"/>
                  <a:pt x="18020" y="16808"/>
                </a:cubicBezTo>
                <a:cubicBezTo>
                  <a:pt x="18147" y="14869"/>
                  <a:pt x="18273" y="12911"/>
                  <a:pt x="18484" y="109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8" name="Google Shape;2448;p41"/>
          <p:cNvSpPr/>
          <p:nvPr/>
        </p:nvSpPr>
        <p:spPr>
          <a:xfrm>
            <a:off x="7655577" y="1938238"/>
            <a:ext cx="225075" cy="246027"/>
          </a:xfrm>
          <a:custGeom>
            <a:rect b="b" l="l" r="r" t="t"/>
            <a:pathLst>
              <a:path extrusionOk="0" h="21459" w="21451">
                <a:moveTo>
                  <a:pt x="8417" y="11644"/>
                </a:moveTo>
                <a:cubicBezTo>
                  <a:pt x="10443" y="9808"/>
                  <a:pt x="12624" y="8062"/>
                  <a:pt x="14532" y="6582"/>
                </a:cubicBezTo>
                <a:cubicBezTo>
                  <a:pt x="15388" y="5886"/>
                  <a:pt x="16187" y="5155"/>
                  <a:pt x="16889" y="4336"/>
                </a:cubicBezTo>
                <a:cubicBezTo>
                  <a:pt x="16947" y="4265"/>
                  <a:pt x="17025" y="4158"/>
                  <a:pt x="17105" y="4068"/>
                </a:cubicBezTo>
                <a:cubicBezTo>
                  <a:pt x="17182" y="3961"/>
                  <a:pt x="17221" y="3853"/>
                  <a:pt x="17221" y="3746"/>
                </a:cubicBezTo>
                <a:cubicBezTo>
                  <a:pt x="17221" y="3640"/>
                  <a:pt x="17163" y="3514"/>
                  <a:pt x="17085" y="3425"/>
                </a:cubicBezTo>
                <a:cubicBezTo>
                  <a:pt x="17008" y="3336"/>
                  <a:pt x="16892" y="3283"/>
                  <a:pt x="16773" y="3266"/>
                </a:cubicBezTo>
                <a:cubicBezTo>
                  <a:pt x="16654" y="3248"/>
                  <a:pt x="16538" y="3283"/>
                  <a:pt x="16422" y="3336"/>
                </a:cubicBezTo>
                <a:cubicBezTo>
                  <a:pt x="16228" y="3443"/>
                  <a:pt x="16013" y="3551"/>
                  <a:pt x="15839" y="3675"/>
                </a:cubicBezTo>
                <a:cubicBezTo>
                  <a:pt x="15255" y="4121"/>
                  <a:pt x="14689" y="4566"/>
                  <a:pt x="14202" y="4940"/>
                </a:cubicBezTo>
                <a:cubicBezTo>
                  <a:pt x="11573" y="6990"/>
                  <a:pt x="9061" y="9165"/>
                  <a:pt x="6684" y="11447"/>
                </a:cubicBezTo>
                <a:cubicBezTo>
                  <a:pt x="6274" y="11839"/>
                  <a:pt x="5904" y="12284"/>
                  <a:pt x="5553" y="12694"/>
                </a:cubicBezTo>
                <a:cubicBezTo>
                  <a:pt x="5398" y="12871"/>
                  <a:pt x="5221" y="13086"/>
                  <a:pt x="5067" y="13264"/>
                </a:cubicBezTo>
                <a:cubicBezTo>
                  <a:pt x="4561" y="13815"/>
                  <a:pt x="4365" y="14511"/>
                  <a:pt x="4444" y="15348"/>
                </a:cubicBezTo>
                <a:cubicBezTo>
                  <a:pt x="4524" y="16186"/>
                  <a:pt x="4989" y="16934"/>
                  <a:pt x="5672" y="17380"/>
                </a:cubicBezTo>
                <a:cubicBezTo>
                  <a:pt x="6313" y="17772"/>
                  <a:pt x="7093" y="17878"/>
                  <a:pt x="7930" y="17666"/>
                </a:cubicBezTo>
                <a:cubicBezTo>
                  <a:pt x="8613" y="17488"/>
                  <a:pt x="9254" y="17203"/>
                  <a:pt x="9818" y="16810"/>
                </a:cubicBezTo>
                <a:cubicBezTo>
                  <a:pt x="9993" y="16704"/>
                  <a:pt x="10150" y="16560"/>
                  <a:pt x="10324" y="16454"/>
                </a:cubicBezTo>
                <a:cubicBezTo>
                  <a:pt x="11104" y="15902"/>
                  <a:pt x="11922" y="15313"/>
                  <a:pt x="12641" y="14653"/>
                </a:cubicBezTo>
                <a:cubicBezTo>
                  <a:pt x="14490" y="12942"/>
                  <a:pt x="16342" y="11194"/>
                  <a:pt x="18134" y="9502"/>
                </a:cubicBezTo>
                <a:cubicBezTo>
                  <a:pt x="18620" y="9039"/>
                  <a:pt x="19107" y="8576"/>
                  <a:pt x="19593" y="8111"/>
                </a:cubicBezTo>
                <a:cubicBezTo>
                  <a:pt x="20138" y="7594"/>
                  <a:pt x="20586" y="7005"/>
                  <a:pt x="20898" y="6365"/>
                </a:cubicBezTo>
                <a:cubicBezTo>
                  <a:pt x="21481" y="5188"/>
                  <a:pt x="21600" y="4083"/>
                  <a:pt x="21268" y="2995"/>
                </a:cubicBezTo>
                <a:cubicBezTo>
                  <a:pt x="20917" y="1872"/>
                  <a:pt x="20099" y="893"/>
                  <a:pt x="19068" y="392"/>
                </a:cubicBezTo>
                <a:cubicBezTo>
                  <a:pt x="18075" y="-89"/>
                  <a:pt x="16906" y="-124"/>
                  <a:pt x="15698" y="268"/>
                </a:cubicBezTo>
                <a:cubicBezTo>
                  <a:pt x="14648" y="607"/>
                  <a:pt x="13672" y="1088"/>
                  <a:pt x="12777" y="1695"/>
                </a:cubicBezTo>
                <a:cubicBezTo>
                  <a:pt x="10828" y="2960"/>
                  <a:pt x="9349" y="4101"/>
                  <a:pt x="8102" y="5242"/>
                </a:cubicBezTo>
                <a:cubicBezTo>
                  <a:pt x="6076" y="7096"/>
                  <a:pt x="4011" y="8986"/>
                  <a:pt x="2046" y="10802"/>
                </a:cubicBezTo>
                <a:lnTo>
                  <a:pt x="1656" y="11177"/>
                </a:lnTo>
                <a:cubicBezTo>
                  <a:pt x="896" y="11872"/>
                  <a:pt x="467" y="12586"/>
                  <a:pt x="293" y="13352"/>
                </a:cubicBezTo>
                <a:cubicBezTo>
                  <a:pt x="196" y="13780"/>
                  <a:pt x="138" y="14225"/>
                  <a:pt x="77" y="14653"/>
                </a:cubicBezTo>
                <a:cubicBezTo>
                  <a:pt x="39" y="14850"/>
                  <a:pt x="19" y="15045"/>
                  <a:pt x="0" y="15240"/>
                </a:cubicBezTo>
                <a:cubicBezTo>
                  <a:pt x="0" y="15257"/>
                  <a:pt x="0" y="15275"/>
                  <a:pt x="19" y="15293"/>
                </a:cubicBezTo>
                <a:lnTo>
                  <a:pt x="58" y="15328"/>
                </a:lnTo>
                <a:lnTo>
                  <a:pt x="58" y="15774"/>
                </a:lnTo>
                <a:cubicBezTo>
                  <a:pt x="58" y="15880"/>
                  <a:pt x="97" y="15971"/>
                  <a:pt x="97" y="16059"/>
                </a:cubicBezTo>
                <a:cubicBezTo>
                  <a:pt x="116" y="16113"/>
                  <a:pt x="116" y="16183"/>
                  <a:pt x="136" y="16237"/>
                </a:cubicBezTo>
                <a:cubicBezTo>
                  <a:pt x="409" y="18233"/>
                  <a:pt x="1595" y="19837"/>
                  <a:pt x="3660" y="20924"/>
                </a:cubicBezTo>
                <a:cubicBezTo>
                  <a:pt x="4343" y="21281"/>
                  <a:pt x="5100" y="21476"/>
                  <a:pt x="5880" y="21458"/>
                </a:cubicBezTo>
                <a:cubicBezTo>
                  <a:pt x="6074" y="21458"/>
                  <a:pt x="6250" y="21441"/>
                  <a:pt x="6444" y="21423"/>
                </a:cubicBezTo>
                <a:cubicBezTo>
                  <a:pt x="7633" y="21316"/>
                  <a:pt x="8702" y="20871"/>
                  <a:pt x="9579" y="20461"/>
                </a:cubicBezTo>
                <a:cubicBezTo>
                  <a:pt x="11138" y="19748"/>
                  <a:pt x="12617" y="18840"/>
                  <a:pt x="13941" y="17805"/>
                </a:cubicBezTo>
                <a:cubicBezTo>
                  <a:pt x="15323" y="16700"/>
                  <a:pt x="16708" y="15541"/>
                  <a:pt x="18032" y="14436"/>
                </a:cubicBezTo>
                <a:cubicBezTo>
                  <a:pt x="18383" y="14150"/>
                  <a:pt x="18715" y="13866"/>
                  <a:pt x="19044" y="13580"/>
                </a:cubicBezTo>
                <a:cubicBezTo>
                  <a:pt x="19569" y="13153"/>
                  <a:pt x="20036" y="12708"/>
                  <a:pt x="20583" y="12207"/>
                </a:cubicBezTo>
                <a:cubicBezTo>
                  <a:pt x="20758" y="12047"/>
                  <a:pt x="20896" y="11886"/>
                  <a:pt x="20992" y="11673"/>
                </a:cubicBezTo>
                <a:cubicBezTo>
                  <a:pt x="21167" y="11316"/>
                  <a:pt x="21109" y="10995"/>
                  <a:pt x="20876" y="10765"/>
                </a:cubicBezTo>
                <a:cubicBezTo>
                  <a:pt x="20603" y="10497"/>
                  <a:pt x="20235" y="10426"/>
                  <a:pt x="19903" y="10567"/>
                </a:cubicBezTo>
                <a:cubicBezTo>
                  <a:pt x="19610" y="10692"/>
                  <a:pt x="19339" y="10836"/>
                  <a:pt x="19085" y="11030"/>
                </a:cubicBezTo>
                <a:cubicBezTo>
                  <a:pt x="17741" y="12154"/>
                  <a:pt x="16417" y="13277"/>
                  <a:pt x="15287" y="14238"/>
                </a:cubicBezTo>
                <a:cubicBezTo>
                  <a:pt x="13982" y="15344"/>
                  <a:pt x="12716" y="16396"/>
                  <a:pt x="11334" y="17322"/>
                </a:cubicBezTo>
                <a:cubicBezTo>
                  <a:pt x="10126" y="18124"/>
                  <a:pt x="8802" y="18944"/>
                  <a:pt x="7262" y="19498"/>
                </a:cubicBezTo>
                <a:cubicBezTo>
                  <a:pt x="5742" y="20049"/>
                  <a:pt x="4437" y="19783"/>
                  <a:pt x="3290" y="18678"/>
                </a:cubicBezTo>
                <a:cubicBezTo>
                  <a:pt x="2375" y="17823"/>
                  <a:pt x="1888" y="16859"/>
                  <a:pt x="1789" y="15736"/>
                </a:cubicBezTo>
                <a:cubicBezTo>
                  <a:pt x="1653" y="14043"/>
                  <a:pt x="2024" y="12938"/>
                  <a:pt x="3016" y="12047"/>
                </a:cubicBezTo>
                <a:cubicBezTo>
                  <a:pt x="4244" y="10960"/>
                  <a:pt x="5471" y="9836"/>
                  <a:pt x="6659" y="8731"/>
                </a:cubicBezTo>
                <a:cubicBezTo>
                  <a:pt x="7400" y="8053"/>
                  <a:pt x="8160" y="7357"/>
                  <a:pt x="8918" y="6664"/>
                </a:cubicBezTo>
                <a:cubicBezTo>
                  <a:pt x="10165" y="5541"/>
                  <a:pt x="11586" y="4435"/>
                  <a:pt x="13377" y="3223"/>
                </a:cubicBezTo>
                <a:cubicBezTo>
                  <a:pt x="14137" y="2707"/>
                  <a:pt x="15149" y="2083"/>
                  <a:pt x="16357" y="1726"/>
                </a:cubicBezTo>
                <a:cubicBezTo>
                  <a:pt x="17039" y="1529"/>
                  <a:pt x="17545" y="1511"/>
                  <a:pt x="18032" y="1673"/>
                </a:cubicBezTo>
                <a:cubicBezTo>
                  <a:pt x="19104" y="2012"/>
                  <a:pt x="19939" y="3365"/>
                  <a:pt x="19804" y="4418"/>
                </a:cubicBezTo>
                <a:cubicBezTo>
                  <a:pt x="19688" y="5326"/>
                  <a:pt x="19240" y="6128"/>
                  <a:pt x="18499" y="6894"/>
                </a:cubicBezTo>
                <a:cubicBezTo>
                  <a:pt x="18032" y="7357"/>
                  <a:pt x="17545" y="7820"/>
                  <a:pt x="17097" y="8230"/>
                </a:cubicBezTo>
                <a:cubicBezTo>
                  <a:pt x="16630" y="8676"/>
                  <a:pt x="16163" y="9121"/>
                  <a:pt x="15696" y="9566"/>
                </a:cubicBezTo>
                <a:cubicBezTo>
                  <a:pt x="14410" y="10778"/>
                  <a:pt x="13106" y="12025"/>
                  <a:pt x="11762" y="13237"/>
                </a:cubicBezTo>
                <a:cubicBezTo>
                  <a:pt x="11021" y="13897"/>
                  <a:pt x="10223" y="14502"/>
                  <a:pt x="9426" y="15109"/>
                </a:cubicBezTo>
                <a:cubicBezTo>
                  <a:pt x="9271" y="15215"/>
                  <a:pt x="9114" y="15342"/>
                  <a:pt x="8978" y="15466"/>
                </a:cubicBezTo>
                <a:cubicBezTo>
                  <a:pt x="8531" y="15822"/>
                  <a:pt x="7986" y="16090"/>
                  <a:pt x="7419" y="16232"/>
                </a:cubicBezTo>
                <a:cubicBezTo>
                  <a:pt x="6836" y="16392"/>
                  <a:pt x="6427" y="16250"/>
                  <a:pt x="6153" y="15805"/>
                </a:cubicBezTo>
                <a:cubicBezTo>
                  <a:pt x="5802" y="15235"/>
                  <a:pt x="5802" y="14717"/>
                  <a:pt x="6115" y="14218"/>
                </a:cubicBezTo>
                <a:cubicBezTo>
                  <a:pt x="6717" y="13237"/>
                  <a:pt x="7574" y="12400"/>
                  <a:pt x="8412" y="116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9" name="Google Shape;2449;p41"/>
          <p:cNvSpPr/>
          <p:nvPr/>
        </p:nvSpPr>
        <p:spPr>
          <a:xfrm>
            <a:off x="4763216" y="2338677"/>
            <a:ext cx="245175" cy="231078"/>
          </a:xfrm>
          <a:custGeom>
            <a:rect b="b" l="l" r="r" t="t"/>
            <a:pathLst>
              <a:path extrusionOk="0" h="21406" w="21380">
                <a:moveTo>
                  <a:pt x="16615" y="1964"/>
                </a:moveTo>
                <a:lnTo>
                  <a:pt x="17240" y="1359"/>
                </a:lnTo>
                <a:cubicBezTo>
                  <a:pt x="16954" y="1037"/>
                  <a:pt x="16598" y="1018"/>
                  <a:pt x="16241" y="1037"/>
                </a:cubicBezTo>
                <a:cubicBezTo>
                  <a:pt x="15778" y="1055"/>
                  <a:pt x="15333" y="1206"/>
                  <a:pt x="14976" y="1510"/>
                </a:cubicBezTo>
                <a:cubicBezTo>
                  <a:pt x="14281" y="2020"/>
                  <a:pt x="13641" y="2571"/>
                  <a:pt x="12981" y="3157"/>
                </a:cubicBezTo>
                <a:cubicBezTo>
                  <a:pt x="12143" y="3895"/>
                  <a:pt x="11342" y="4691"/>
                  <a:pt x="10469" y="5408"/>
                </a:cubicBezTo>
                <a:cubicBezTo>
                  <a:pt x="10077" y="5731"/>
                  <a:pt x="9596" y="5919"/>
                  <a:pt x="9151" y="6147"/>
                </a:cubicBezTo>
                <a:cubicBezTo>
                  <a:pt x="9098" y="6185"/>
                  <a:pt x="9009" y="6147"/>
                  <a:pt x="8848" y="6147"/>
                </a:cubicBezTo>
                <a:cubicBezTo>
                  <a:pt x="8883" y="5938"/>
                  <a:pt x="8883" y="5731"/>
                  <a:pt x="8972" y="5580"/>
                </a:cubicBezTo>
                <a:cubicBezTo>
                  <a:pt x="9186" y="5239"/>
                  <a:pt x="9417" y="4879"/>
                  <a:pt x="9703" y="4615"/>
                </a:cubicBezTo>
                <a:cubicBezTo>
                  <a:pt x="10914" y="3517"/>
                  <a:pt x="12143" y="2420"/>
                  <a:pt x="13390" y="1397"/>
                </a:cubicBezTo>
                <a:cubicBezTo>
                  <a:pt x="13942" y="942"/>
                  <a:pt x="14513" y="582"/>
                  <a:pt x="15156" y="279"/>
                </a:cubicBezTo>
                <a:cubicBezTo>
                  <a:pt x="16172" y="-194"/>
                  <a:pt x="17169" y="-81"/>
                  <a:pt x="18024" y="733"/>
                </a:cubicBezTo>
                <a:cubicBezTo>
                  <a:pt x="18416" y="601"/>
                  <a:pt x="18808" y="411"/>
                  <a:pt x="19218" y="317"/>
                </a:cubicBezTo>
                <a:cubicBezTo>
                  <a:pt x="19557" y="222"/>
                  <a:pt x="19913" y="260"/>
                  <a:pt x="20235" y="373"/>
                </a:cubicBezTo>
                <a:cubicBezTo>
                  <a:pt x="20556" y="505"/>
                  <a:pt x="20841" y="733"/>
                  <a:pt x="21036" y="1037"/>
                </a:cubicBezTo>
                <a:cubicBezTo>
                  <a:pt x="21464" y="1719"/>
                  <a:pt x="21517" y="2627"/>
                  <a:pt x="21054" y="3232"/>
                </a:cubicBezTo>
                <a:cubicBezTo>
                  <a:pt x="20573" y="3877"/>
                  <a:pt x="20002" y="4425"/>
                  <a:pt x="19397" y="5107"/>
                </a:cubicBezTo>
                <a:cubicBezTo>
                  <a:pt x="19557" y="5580"/>
                  <a:pt x="19344" y="6015"/>
                  <a:pt x="18934" y="6413"/>
                </a:cubicBezTo>
                <a:cubicBezTo>
                  <a:pt x="17490" y="7872"/>
                  <a:pt x="16101" y="9366"/>
                  <a:pt x="14604" y="10787"/>
                </a:cubicBezTo>
                <a:cubicBezTo>
                  <a:pt x="12555" y="12738"/>
                  <a:pt x="10433" y="14611"/>
                  <a:pt x="8349" y="16505"/>
                </a:cubicBezTo>
                <a:cubicBezTo>
                  <a:pt x="7583" y="17206"/>
                  <a:pt x="6834" y="17886"/>
                  <a:pt x="6103" y="18625"/>
                </a:cubicBezTo>
                <a:cubicBezTo>
                  <a:pt x="5372" y="19382"/>
                  <a:pt x="4517" y="19968"/>
                  <a:pt x="3554" y="20347"/>
                </a:cubicBezTo>
                <a:cubicBezTo>
                  <a:pt x="2788" y="20651"/>
                  <a:pt x="2003" y="20971"/>
                  <a:pt x="1237" y="21274"/>
                </a:cubicBezTo>
                <a:cubicBezTo>
                  <a:pt x="1060" y="21350"/>
                  <a:pt x="845" y="21387"/>
                  <a:pt x="648" y="21406"/>
                </a:cubicBezTo>
                <a:cubicBezTo>
                  <a:pt x="185" y="21406"/>
                  <a:pt x="-83" y="20990"/>
                  <a:pt x="23" y="20517"/>
                </a:cubicBezTo>
                <a:cubicBezTo>
                  <a:pt x="41" y="20460"/>
                  <a:pt x="59" y="20404"/>
                  <a:pt x="94" y="20328"/>
                </a:cubicBezTo>
                <a:cubicBezTo>
                  <a:pt x="772" y="18891"/>
                  <a:pt x="1430" y="17432"/>
                  <a:pt x="2108" y="15994"/>
                </a:cubicBezTo>
                <a:cubicBezTo>
                  <a:pt x="2178" y="15844"/>
                  <a:pt x="2285" y="15728"/>
                  <a:pt x="2376" y="15597"/>
                </a:cubicBezTo>
                <a:cubicBezTo>
                  <a:pt x="4283" y="13627"/>
                  <a:pt x="6190" y="11639"/>
                  <a:pt x="8079" y="9691"/>
                </a:cubicBezTo>
                <a:cubicBezTo>
                  <a:pt x="10110" y="7608"/>
                  <a:pt x="12179" y="5526"/>
                  <a:pt x="14228" y="3462"/>
                </a:cubicBezTo>
                <a:cubicBezTo>
                  <a:pt x="14620" y="3065"/>
                  <a:pt x="15047" y="2724"/>
                  <a:pt x="15422" y="2345"/>
                </a:cubicBezTo>
                <a:cubicBezTo>
                  <a:pt x="15778" y="1947"/>
                  <a:pt x="16152" y="1797"/>
                  <a:pt x="16615" y="1966"/>
                </a:cubicBezTo>
                <a:close/>
                <a:moveTo>
                  <a:pt x="9078" y="14307"/>
                </a:moveTo>
                <a:cubicBezTo>
                  <a:pt x="12161" y="11505"/>
                  <a:pt x="15173" y="8702"/>
                  <a:pt x="17971" y="5618"/>
                </a:cubicBezTo>
                <a:lnTo>
                  <a:pt x="16170" y="3044"/>
                </a:lnTo>
                <a:lnTo>
                  <a:pt x="7135" y="12112"/>
                </a:lnTo>
                <a:lnTo>
                  <a:pt x="9078" y="14307"/>
                </a:lnTo>
                <a:close/>
                <a:moveTo>
                  <a:pt x="6405" y="12870"/>
                </a:moveTo>
                <a:lnTo>
                  <a:pt x="3233" y="16013"/>
                </a:lnTo>
                <a:cubicBezTo>
                  <a:pt x="3784" y="16771"/>
                  <a:pt x="4285" y="17566"/>
                  <a:pt x="4872" y="18284"/>
                </a:cubicBezTo>
                <a:lnTo>
                  <a:pt x="8079" y="15180"/>
                </a:lnTo>
                <a:cubicBezTo>
                  <a:pt x="7510" y="14422"/>
                  <a:pt x="6974" y="13665"/>
                  <a:pt x="6405" y="12870"/>
                </a:cubicBezTo>
                <a:close/>
                <a:moveTo>
                  <a:pt x="18452" y="4142"/>
                </a:moveTo>
                <a:cubicBezTo>
                  <a:pt x="18773" y="3877"/>
                  <a:pt x="19094" y="3651"/>
                  <a:pt x="19360" y="3404"/>
                </a:cubicBezTo>
                <a:cubicBezTo>
                  <a:pt x="19625" y="3157"/>
                  <a:pt x="19893" y="2855"/>
                  <a:pt x="20126" y="2533"/>
                </a:cubicBezTo>
                <a:cubicBezTo>
                  <a:pt x="20341" y="2248"/>
                  <a:pt x="20323" y="1910"/>
                  <a:pt x="20161" y="1606"/>
                </a:cubicBezTo>
                <a:cubicBezTo>
                  <a:pt x="19984" y="1302"/>
                  <a:pt x="19699" y="1246"/>
                  <a:pt x="19395" y="1302"/>
                </a:cubicBezTo>
                <a:cubicBezTo>
                  <a:pt x="19307" y="1321"/>
                  <a:pt x="19218" y="1340"/>
                  <a:pt x="19127" y="1359"/>
                </a:cubicBezTo>
                <a:cubicBezTo>
                  <a:pt x="18414" y="1625"/>
                  <a:pt x="17754" y="2079"/>
                  <a:pt x="17220" y="2646"/>
                </a:cubicBezTo>
                <a:cubicBezTo>
                  <a:pt x="17665" y="3194"/>
                  <a:pt x="18110" y="3726"/>
                  <a:pt x="18449" y="4142"/>
                </a:cubicBezTo>
                <a:close/>
                <a:moveTo>
                  <a:pt x="2413" y="16978"/>
                </a:moveTo>
                <a:cubicBezTo>
                  <a:pt x="2074" y="17942"/>
                  <a:pt x="1771" y="18853"/>
                  <a:pt x="1452" y="19742"/>
                </a:cubicBezTo>
                <a:lnTo>
                  <a:pt x="1541" y="19799"/>
                </a:lnTo>
                <a:lnTo>
                  <a:pt x="3660" y="18947"/>
                </a:lnTo>
                <a:lnTo>
                  <a:pt x="2413" y="1697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0" name="Google Shape;2450;p41"/>
          <p:cNvSpPr/>
          <p:nvPr/>
        </p:nvSpPr>
        <p:spPr>
          <a:xfrm>
            <a:off x="5208936" y="2332756"/>
            <a:ext cx="245675" cy="232254"/>
          </a:xfrm>
          <a:custGeom>
            <a:rect b="b" l="l" r="r" t="t"/>
            <a:pathLst>
              <a:path extrusionOk="0" h="21401" w="21461">
                <a:moveTo>
                  <a:pt x="6" y="20766"/>
                </a:moveTo>
                <a:cubicBezTo>
                  <a:pt x="23" y="20673"/>
                  <a:pt x="41" y="20598"/>
                  <a:pt x="41" y="20502"/>
                </a:cubicBezTo>
                <a:cubicBezTo>
                  <a:pt x="327" y="19409"/>
                  <a:pt x="631" y="18337"/>
                  <a:pt x="915" y="17244"/>
                </a:cubicBezTo>
                <a:cubicBezTo>
                  <a:pt x="951" y="17132"/>
                  <a:pt x="986" y="16998"/>
                  <a:pt x="1057" y="16905"/>
                </a:cubicBezTo>
                <a:cubicBezTo>
                  <a:pt x="1128" y="16792"/>
                  <a:pt x="1217" y="16717"/>
                  <a:pt x="1326" y="16640"/>
                </a:cubicBezTo>
                <a:cubicBezTo>
                  <a:pt x="1432" y="16584"/>
                  <a:pt x="1523" y="16490"/>
                  <a:pt x="1612" y="16394"/>
                </a:cubicBezTo>
                <a:cubicBezTo>
                  <a:pt x="4969" y="12797"/>
                  <a:pt x="8538" y="9464"/>
                  <a:pt x="12055" y="6057"/>
                </a:cubicBezTo>
                <a:cubicBezTo>
                  <a:pt x="13537" y="4645"/>
                  <a:pt x="14946" y="3157"/>
                  <a:pt x="16428" y="1706"/>
                </a:cubicBezTo>
                <a:cubicBezTo>
                  <a:pt x="16980" y="1160"/>
                  <a:pt x="17606" y="669"/>
                  <a:pt x="18214" y="198"/>
                </a:cubicBezTo>
                <a:cubicBezTo>
                  <a:pt x="18535" y="-66"/>
                  <a:pt x="18748" y="-66"/>
                  <a:pt x="19052" y="198"/>
                </a:cubicBezTo>
                <a:cubicBezTo>
                  <a:pt x="19749" y="819"/>
                  <a:pt x="20463" y="1441"/>
                  <a:pt x="21122" y="2083"/>
                </a:cubicBezTo>
                <a:cubicBezTo>
                  <a:pt x="21568" y="2497"/>
                  <a:pt x="21568" y="2967"/>
                  <a:pt x="21158" y="3419"/>
                </a:cubicBezTo>
                <a:cubicBezTo>
                  <a:pt x="20567" y="4079"/>
                  <a:pt x="19944" y="4680"/>
                  <a:pt x="19318" y="5303"/>
                </a:cubicBezTo>
                <a:cubicBezTo>
                  <a:pt x="19247" y="5359"/>
                  <a:pt x="19194" y="5434"/>
                  <a:pt x="19121" y="5490"/>
                </a:cubicBezTo>
                <a:cubicBezTo>
                  <a:pt x="16907" y="8032"/>
                  <a:pt x="14480" y="10368"/>
                  <a:pt x="12070" y="12682"/>
                </a:cubicBezTo>
                <a:cubicBezTo>
                  <a:pt x="10340" y="14358"/>
                  <a:pt x="8536" y="15978"/>
                  <a:pt x="6786" y="17635"/>
                </a:cubicBezTo>
                <a:cubicBezTo>
                  <a:pt x="6286" y="18105"/>
                  <a:pt x="5803" y="18594"/>
                  <a:pt x="5304" y="19086"/>
                </a:cubicBezTo>
                <a:cubicBezTo>
                  <a:pt x="4607" y="19821"/>
                  <a:pt x="3733" y="20347"/>
                  <a:pt x="2806" y="20631"/>
                </a:cubicBezTo>
                <a:cubicBezTo>
                  <a:pt x="2091" y="20858"/>
                  <a:pt x="1377" y="21120"/>
                  <a:pt x="665" y="21328"/>
                </a:cubicBezTo>
                <a:cubicBezTo>
                  <a:pt x="236" y="21534"/>
                  <a:pt x="-32" y="21291"/>
                  <a:pt x="3" y="20764"/>
                </a:cubicBezTo>
                <a:close/>
                <a:moveTo>
                  <a:pt x="16661" y="2991"/>
                </a:moveTo>
                <a:cubicBezTo>
                  <a:pt x="16357" y="3255"/>
                  <a:pt x="16070" y="3499"/>
                  <a:pt x="15804" y="3744"/>
                </a:cubicBezTo>
                <a:cubicBezTo>
                  <a:pt x="12483" y="6890"/>
                  <a:pt x="9146" y="10014"/>
                  <a:pt x="5825" y="13160"/>
                </a:cubicBezTo>
                <a:cubicBezTo>
                  <a:pt x="4700" y="14234"/>
                  <a:pt x="3629" y="15362"/>
                  <a:pt x="2648" y="16568"/>
                </a:cubicBezTo>
                <a:cubicBezTo>
                  <a:pt x="2524" y="16717"/>
                  <a:pt x="2397" y="16888"/>
                  <a:pt x="2273" y="17057"/>
                </a:cubicBezTo>
                <a:lnTo>
                  <a:pt x="2772" y="17639"/>
                </a:lnTo>
                <a:cubicBezTo>
                  <a:pt x="7824" y="13083"/>
                  <a:pt x="12554" y="8205"/>
                  <a:pt x="17659" y="3648"/>
                </a:cubicBezTo>
                <a:lnTo>
                  <a:pt x="16658" y="2988"/>
                </a:lnTo>
                <a:close/>
                <a:moveTo>
                  <a:pt x="3933" y="19016"/>
                </a:moveTo>
                <a:cubicBezTo>
                  <a:pt x="6164" y="17340"/>
                  <a:pt x="17659" y="6022"/>
                  <a:pt x="18588" y="4591"/>
                </a:cubicBezTo>
                <a:lnTo>
                  <a:pt x="18249" y="4159"/>
                </a:lnTo>
                <a:cubicBezTo>
                  <a:pt x="18125" y="4271"/>
                  <a:pt x="18016" y="4327"/>
                  <a:pt x="17927" y="4423"/>
                </a:cubicBezTo>
                <a:cubicBezTo>
                  <a:pt x="14910" y="7267"/>
                  <a:pt x="11877" y="10092"/>
                  <a:pt x="8860" y="12954"/>
                </a:cubicBezTo>
                <a:cubicBezTo>
                  <a:pt x="7074" y="14667"/>
                  <a:pt x="5326" y="16418"/>
                  <a:pt x="3398" y="17981"/>
                </a:cubicBezTo>
                <a:cubicBezTo>
                  <a:pt x="3327" y="18019"/>
                  <a:pt x="3256" y="18075"/>
                  <a:pt x="3183" y="18112"/>
                </a:cubicBezTo>
                <a:lnTo>
                  <a:pt x="3933" y="19016"/>
                </a:lnTo>
                <a:close/>
                <a:moveTo>
                  <a:pt x="17481" y="2068"/>
                </a:moveTo>
                <a:lnTo>
                  <a:pt x="19303" y="3857"/>
                </a:lnTo>
                <a:lnTo>
                  <a:pt x="20410" y="2860"/>
                </a:lnTo>
                <a:lnTo>
                  <a:pt x="18697" y="1090"/>
                </a:lnTo>
                <a:lnTo>
                  <a:pt x="17484" y="2068"/>
                </a:lnTo>
                <a:close/>
                <a:moveTo>
                  <a:pt x="1470" y="17848"/>
                </a:moveTo>
                <a:cubicBezTo>
                  <a:pt x="1363" y="18262"/>
                  <a:pt x="1292" y="18564"/>
                  <a:pt x="1255" y="18864"/>
                </a:cubicBezTo>
                <a:cubicBezTo>
                  <a:pt x="1237" y="18976"/>
                  <a:pt x="1255" y="19072"/>
                  <a:pt x="1308" y="19165"/>
                </a:cubicBezTo>
                <a:cubicBezTo>
                  <a:pt x="1486" y="19430"/>
                  <a:pt x="1665" y="19692"/>
                  <a:pt x="1860" y="19975"/>
                </a:cubicBezTo>
                <a:lnTo>
                  <a:pt x="2770" y="19598"/>
                </a:lnTo>
                <a:lnTo>
                  <a:pt x="1468" y="178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1" name="Google Shape;2451;p41"/>
          <p:cNvSpPr/>
          <p:nvPr/>
        </p:nvSpPr>
        <p:spPr>
          <a:xfrm>
            <a:off x="5662896" y="2333771"/>
            <a:ext cx="244336" cy="242523"/>
          </a:xfrm>
          <a:custGeom>
            <a:rect b="b" l="l" r="r" t="t"/>
            <a:pathLst>
              <a:path extrusionOk="0" h="21505" w="21499">
                <a:moveTo>
                  <a:pt x="702" y="21505"/>
                </a:moveTo>
                <a:cubicBezTo>
                  <a:pt x="253" y="21505"/>
                  <a:pt x="0" y="21269"/>
                  <a:pt x="0" y="20870"/>
                </a:cubicBezTo>
                <a:cubicBezTo>
                  <a:pt x="0" y="20762"/>
                  <a:pt x="18" y="20633"/>
                  <a:pt x="36" y="20543"/>
                </a:cubicBezTo>
                <a:cubicBezTo>
                  <a:pt x="360" y="19275"/>
                  <a:pt x="738" y="18007"/>
                  <a:pt x="1026" y="16737"/>
                </a:cubicBezTo>
                <a:cubicBezTo>
                  <a:pt x="1151" y="16120"/>
                  <a:pt x="1457" y="15559"/>
                  <a:pt x="1888" y="15089"/>
                </a:cubicBezTo>
                <a:cubicBezTo>
                  <a:pt x="3057" y="13857"/>
                  <a:pt x="4190" y="12607"/>
                  <a:pt x="5377" y="11393"/>
                </a:cubicBezTo>
                <a:cubicBezTo>
                  <a:pt x="8488" y="8186"/>
                  <a:pt x="11742" y="5141"/>
                  <a:pt x="15088" y="2189"/>
                </a:cubicBezTo>
                <a:cubicBezTo>
                  <a:pt x="15807" y="1554"/>
                  <a:pt x="16527" y="903"/>
                  <a:pt x="17264" y="268"/>
                </a:cubicBezTo>
                <a:cubicBezTo>
                  <a:pt x="17714" y="-95"/>
                  <a:pt x="17877" y="-95"/>
                  <a:pt x="18326" y="304"/>
                </a:cubicBezTo>
                <a:cubicBezTo>
                  <a:pt x="18956" y="864"/>
                  <a:pt x="19584" y="1427"/>
                  <a:pt x="20197" y="1988"/>
                </a:cubicBezTo>
                <a:cubicBezTo>
                  <a:pt x="20521" y="2297"/>
                  <a:pt x="20845" y="2623"/>
                  <a:pt x="21187" y="2930"/>
                </a:cubicBezTo>
                <a:cubicBezTo>
                  <a:pt x="21600" y="3328"/>
                  <a:pt x="21600" y="3763"/>
                  <a:pt x="21204" y="4198"/>
                </a:cubicBezTo>
                <a:cubicBezTo>
                  <a:pt x="20556" y="4887"/>
                  <a:pt x="19928" y="5574"/>
                  <a:pt x="19298" y="6263"/>
                </a:cubicBezTo>
                <a:cubicBezTo>
                  <a:pt x="19063" y="6517"/>
                  <a:pt x="18795" y="6715"/>
                  <a:pt x="18561" y="6952"/>
                </a:cubicBezTo>
                <a:cubicBezTo>
                  <a:pt x="14766" y="10630"/>
                  <a:pt x="10973" y="14310"/>
                  <a:pt x="7178" y="18005"/>
                </a:cubicBezTo>
                <a:cubicBezTo>
                  <a:pt x="6566" y="18584"/>
                  <a:pt x="5974" y="19165"/>
                  <a:pt x="5361" y="19744"/>
                </a:cubicBezTo>
                <a:cubicBezTo>
                  <a:pt x="5201" y="19870"/>
                  <a:pt x="5020" y="19998"/>
                  <a:pt x="4805" y="20070"/>
                </a:cubicBezTo>
                <a:cubicBezTo>
                  <a:pt x="3618" y="20523"/>
                  <a:pt x="2414" y="20976"/>
                  <a:pt x="1245" y="21428"/>
                </a:cubicBezTo>
                <a:cubicBezTo>
                  <a:pt x="1084" y="21428"/>
                  <a:pt x="885" y="21464"/>
                  <a:pt x="706" y="21500"/>
                </a:cubicBezTo>
                <a:close/>
                <a:moveTo>
                  <a:pt x="4009" y="17537"/>
                </a:moveTo>
                <a:lnTo>
                  <a:pt x="16795" y="5179"/>
                </a:lnTo>
                <a:cubicBezTo>
                  <a:pt x="16525" y="4925"/>
                  <a:pt x="16239" y="4673"/>
                  <a:pt x="15950" y="4364"/>
                </a:cubicBezTo>
                <a:cubicBezTo>
                  <a:pt x="11563" y="8314"/>
                  <a:pt x="7572" y="12663"/>
                  <a:pt x="3417" y="16868"/>
                </a:cubicBezTo>
                <a:lnTo>
                  <a:pt x="4009" y="17539"/>
                </a:lnTo>
                <a:close/>
                <a:moveTo>
                  <a:pt x="5196" y="18787"/>
                </a:moveTo>
                <a:cubicBezTo>
                  <a:pt x="9458" y="14638"/>
                  <a:pt x="13738" y="10614"/>
                  <a:pt x="17836" y="6411"/>
                </a:cubicBezTo>
                <a:lnTo>
                  <a:pt x="17459" y="5923"/>
                </a:lnTo>
                <a:cubicBezTo>
                  <a:pt x="13054" y="9927"/>
                  <a:pt x="8846" y="14060"/>
                  <a:pt x="4566" y="18064"/>
                </a:cubicBezTo>
                <a:lnTo>
                  <a:pt x="5196" y="18789"/>
                </a:lnTo>
                <a:close/>
                <a:moveTo>
                  <a:pt x="2823" y="16359"/>
                </a:moveTo>
                <a:cubicBezTo>
                  <a:pt x="6886" y="12028"/>
                  <a:pt x="11004" y="7844"/>
                  <a:pt x="15284" y="3819"/>
                </a:cubicBezTo>
                <a:lnTo>
                  <a:pt x="14853" y="3421"/>
                </a:lnTo>
                <a:cubicBezTo>
                  <a:pt x="10502" y="7335"/>
                  <a:pt x="6365" y="11447"/>
                  <a:pt x="2409" y="15760"/>
                </a:cubicBezTo>
                <a:cubicBezTo>
                  <a:pt x="2516" y="15886"/>
                  <a:pt x="2588" y="15978"/>
                  <a:pt x="2662" y="16068"/>
                </a:cubicBezTo>
                <a:cubicBezTo>
                  <a:pt x="2680" y="16140"/>
                  <a:pt x="2733" y="16231"/>
                  <a:pt x="2823" y="16359"/>
                </a:cubicBezTo>
                <a:lnTo>
                  <a:pt x="2823" y="16359"/>
                </a:lnTo>
                <a:close/>
                <a:moveTo>
                  <a:pt x="20409" y="3693"/>
                </a:moveTo>
                <a:cubicBezTo>
                  <a:pt x="19707" y="2770"/>
                  <a:pt x="18178" y="1283"/>
                  <a:pt x="17729" y="1047"/>
                </a:cubicBezTo>
                <a:lnTo>
                  <a:pt x="15716" y="2803"/>
                </a:lnTo>
                <a:lnTo>
                  <a:pt x="18755" y="5504"/>
                </a:lnTo>
                <a:cubicBezTo>
                  <a:pt x="19311" y="4887"/>
                  <a:pt x="19852" y="4308"/>
                  <a:pt x="20409" y="3691"/>
                </a:cubicBezTo>
                <a:lnTo>
                  <a:pt x="20409" y="3691"/>
                </a:lnTo>
                <a:close/>
                <a:moveTo>
                  <a:pt x="1799" y="16323"/>
                </a:moveTo>
                <a:cubicBezTo>
                  <a:pt x="1638" y="17138"/>
                  <a:pt x="1493" y="17845"/>
                  <a:pt x="1386" y="18552"/>
                </a:cubicBezTo>
                <a:cubicBezTo>
                  <a:pt x="1368" y="18661"/>
                  <a:pt x="1403" y="18771"/>
                  <a:pt x="1457" y="18861"/>
                </a:cubicBezTo>
                <a:cubicBezTo>
                  <a:pt x="1745" y="19224"/>
                  <a:pt x="2052" y="19568"/>
                  <a:pt x="2373" y="19931"/>
                </a:cubicBezTo>
                <a:lnTo>
                  <a:pt x="4244" y="19206"/>
                </a:lnTo>
                <a:lnTo>
                  <a:pt x="1799" y="163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2" name="Google Shape;2452;p41"/>
          <p:cNvSpPr/>
          <p:nvPr/>
        </p:nvSpPr>
        <p:spPr>
          <a:xfrm>
            <a:off x="6150471" y="2342581"/>
            <a:ext cx="199117" cy="208457"/>
          </a:xfrm>
          <a:custGeom>
            <a:rect b="b" l="l" r="r" t="t"/>
            <a:pathLst>
              <a:path extrusionOk="0" h="21496" w="21567">
                <a:moveTo>
                  <a:pt x="867" y="21466"/>
                </a:moveTo>
                <a:cubicBezTo>
                  <a:pt x="1021" y="21487"/>
                  <a:pt x="1178" y="21508"/>
                  <a:pt x="1354" y="21487"/>
                </a:cubicBezTo>
                <a:lnTo>
                  <a:pt x="3302" y="21487"/>
                </a:lnTo>
                <a:cubicBezTo>
                  <a:pt x="3324" y="21487"/>
                  <a:pt x="3346" y="21466"/>
                  <a:pt x="3368" y="21466"/>
                </a:cubicBezTo>
                <a:cubicBezTo>
                  <a:pt x="3390" y="21445"/>
                  <a:pt x="3412" y="21424"/>
                  <a:pt x="3412" y="21424"/>
                </a:cubicBezTo>
                <a:lnTo>
                  <a:pt x="3588" y="21424"/>
                </a:lnTo>
                <a:cubicBezTo>
                  <a:pt x="4185" y="21487"/>
                  <a:pt x="4584" y="21298"/>
                  <a:pt x="4873" y="20877"/>
                </a:cubicBezTo>
                <a:cubicBezTo>
                  <a:pt x="4939" y="20772"/>
                  <a:pt x="5005" y="20709"/>
                  <a:pt x="5118" y="20623"/>
                </a:cubicBezTo>
                <a:cubicBezTo>
                  <a:pt x="5162" y="20581"/>
                  <a:pt x="5228" y="20539"/>
                  <a:pt x="5272" y="20497"/>
                </a:cubicBezTo>
                <a:cubicBezTo>
                  <a:pt x="5470" y="20308"/>
                  <a:pt x="5649" y="20138"/>
                  <a:pt x="5847" y="19950"/>
                </a:cubicBezTo>
                <a:cubicBezTo>
                  <a:pt x="6268" y="19570"/>
                  <a:pt x="6711" y="19127"/>
                  <a:pt x="7088" y="18706"/>
                </a:cubicBezTo>
                <a:cubicBezTo>
                  <a:pt x="9790" y="15735"/>
                  <a:pt x="12822" y="12595"/>
                  <a:pt x="16340" y="9054"/>
                </a:cubicBezTo>
                <a:cubicBezTo>
                  <a:pt x="16849" y="8528"/>
                  <a:pt x="17380" y="8022"/>
                  <a:pt x="17911" y="7496"/>
                </a:cubicBezTo>
                <a:cubicBezTo>
                  <a:pt x="18973" y="6422"/>
                  <a:pt x="20079" y="5324"/>
                  <a:pt x="21166" y="4230"/>
                </a:cubicBezTo>
                <a:cubicBezTo>
                  <a:pt x="21455" y="3934"/>
                  <a:pt x="21587" y="3619"/>
                  <a:pt x="21565" y="3302"/>
                </a:cubicBezTo>
                <a:cubicBezTo>
                  <a:pt x="21543" y="2985"/>
                  <a:pt x="21345" y="2671"/>
                  <a:pt x="21012" y="2417"/>
                </a:cubicBezTo>
                <a:cubicBezTo>
                  <a:pt x="20723" y="2208"/>
                  <a:pt x="20437" y="1995"/>
                  <a:pt x="20148" y="1765"/>
                </a:cubicBezTo>
                <a:cubicBezTo>
                  <a:pt x="19950" y="1639"/>
                  <a:pt x="19749" y="1469"/>
                  <a:pt x="19551" y="1322"/>
                </a:cubicBezTo>
                <a:cubicBezTo>
                  <a:pt x="19397" y="1197"/>
                  <a:pt x="19218" y="1068"/>
                  <a:pt x="19064" y="943"/>
                </a:cubicBezTo>
                <a:cubicBezTo>
                  <a:pt x="18753" y="709"/>
                  <a:pt x="18445" y="479"/>
                  <a:pt x="18112" y="225"/>
                </a:cubicBezTo>
                <a:cubicBezTo>
                  <a:pt x="17669" y="-92"/>
                  <a:pt x="17405" y="-71"/>
                  <a:pt x="16984" y="267"/>
                </a:cubicBezTo>
                <a:cubicBezTo>
                  <a:pt x="16940" y="309"/>
                  <a:pt x="16874" y="372"/>
                  <a:pt x="16830" y="413"/>
                </a:cubicBezTo>
                <a:cubicBezTo>
                  <a:pt x="16808" y="434"/>
                  <a:pt x="16786" y="455"/>
                  <a:pt x="16786" y="455"/>
                </a:cubicBezTo>
                <a:lnTo>
                  <a:pt x="15413" y="1762"/>
                </a:lnTo>
                <a:cubicBezTo>
                  <a:pt x="14461" y="2669"/>
                  <a:pt x="13509" y="3575"/>
                  <a:pt x="12557" y="4481"/>
                </a:cubicBezTo>
                <a:cubicBezTo>
                  <a:pt x="8552" y="8274"/>
                  <a:pt x="4810" y="12320"/>
                  <a:pt x="1335" y="16555"/>
                </a:cubicBezTo>
                <a:cubicBezTo>
                  <a:pt x="1024" y="16935"/>
                  <a:pt x="826" y="17357"/>
                  <a:pt x="716" y="17799"/>
                </a:cubicBezTo>
                <a:cubicBezTo>
                  <a:pt x="584" y="18368"/>
                  <a:pt x="405" y="18960"/>
                  <a:pt x="229" y="19549"/>
                </a:cubicBezTo>
                <a:cubicBezTo>
                  <a:pt x="185" y="19758"/>
                  <a:pt x="97" y="19971"/>
                  <a:pt x="53" y="20201"/>
                </a:cubicBezTo>
                <a:cubicBezTo>
                  <a:pt x="9" y="20327"/>
                  <a:pt x="-13" y="20497"/>
                  <a:pt x="9" y="20623"/>
                </a:cubicBezTo>
                <a:cubicBezTo>
                  <a:pt x="31" y="20769"/>
                  <a:pt x="75" y="20919"/>
                  <a:pt x="141" y="21023"/>
                </a:cubicBezTo>
                <a:cubicBezTo>
                  <a:pt x="229" y="21149"/>
                  <a:pt x="339" y="21233"/>
                  <a:pt x="474" y="21319"/>
                </a:cubicBezTo>
                <a:cubicBezTo>
                  <a:pt x="628" y="21361"/>
                  <a:pt x="716" y="21445"/>
                  <a:pt x="873" y="21466"/>
                </a:cubicBezTo>
                <a:close/>
                <a:moveTo>
                  <a:pt x="3434" y="20159"/>
                </a:moveTo>
                <a:lnTo>
                  <a:pt x="2416" y="20285"/>
                </a:lnTo>
                <a:lnTo>
                  <a:pt x="1596" y="19295"/>
                </a:lnTo>
                <a:lnTo>
                  <a:pt x="1795" y="18221"/>
                </a:lnTo>
                <a:lnTo>
                  <a:pt x="3432" y="20159"/>
                </a:lnTo>
                <a:close/>
                <a:moveTo>
                  <a:pt x="14701" y="4271"/>
                </a:moveTo>
                <a:lnTo>
                  <a:pt x="16759" y="6673"/>
                </a:lnTo>
                <a:lnTo>
                  <a:pt x="4185" y="19612"/>
                </a:lnTo>
                <a:lnTo>
                  <a:pt x="2238" y="17273"/>
                </a:lnTo>
                <a:cubicBezTo>
                  <a:pt x="6133" y="12721"/>
                  <a:pt x="10296" y="8381"/>
                  <a:pt x="14701" y="4271"/>
                </a:cubicBezTo>
                <a:lnTo>
                  <a:pt x="14701" y="4271"/>
                </a:lnTo>
                <a:close/>
                <a:moveTo>
                  <a:pt x="15499" y="3470"/>
                </a:moveTo>
                <a:lnTo>
                  <a:pt x="17666" y="1511"/>
                </a:lnTo>
                <a:lnTo>
                  <a:pt x="19947" y="3533"/>
                </a:lnTo>
                <a:cubicBezTo>
                  <a:pt x="19570" y="3976"/>
                  <a:pt x="19171" y="4376"/>
                  <a:pt x="18728" y="4777"/>
                </a:cubicBezTo>
                <a:cubicBezTo>
                  <a:pt x="18374" y="5115"/>
                  <a:pt x="17997" y="5471"/>
                  <a:pt x="17666" y="5851"/>
                </a:cubicBezTo>
                <a:lnTo>
                  <a:pt x="15499" y="34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3" name="Google Shape;2453;p41"/>
          <p:cNvSpPr/>
          <p:nvPr/>
        </p:nvSpPr>
        <p:spPr>
          <a:xfrm>
            <a:off x="6105135" y="2514563"/>
            <a:ext cx="39436" cy="52758"/>
          </a:xfrm>
          <a:custGeom>
            <a:rect b="b" l="l" r="r" t="t"/>
            <a:pathLst>
              <a:path extrusionOk="0" h="21600" w="20949">
                <a:moveTo>
                  <a:pt x="432" y="1092"/>
                </a:moveTo>
                <a:cubicBezTo>
                  <a:pt x="648" y="1592"/>
                  <a:pt x="971" y="2102"/>
                  <a:pt x="1295" y="2601"/>
                </a:cubicBezTo>
                <a:cubicBezTo>
                  <a:pt x="3575" y="5535"/>
                  <a:pt x="4223" y="8126"/>
                  <a:pt x="3251" y="10800"/>
                </a:cubicBezTo>
                <a:cubicBezTo>
                  <a:pt x="3036" y="11726"/>
                  <a:pt x="2928" y="12725"/>
                  <a:pt x="2928" y="13734"/>
                </a:cubicBezTo>
                <a:lnTo>
                  <a:pt x="2928" y="14660"/>
                </a:lnTo>
                <a:cubicBezTo>
                  <a:pt x="2820" y="15409"/>
                  <a:pt x="3036" y="16169"/>
                  <a:pt x="3359" y="16835"/>
                </a:cubicBezTo>
                <a:cubicBezTo>
                  <a:pt x="3683" y="17501"/>
                  <a:pt x="4331" y="18094"/>
                  <a:pt x="5100" y="18593"/>
                </a:cubicBezTo>
                <a:cubicBezTo>
                  <a:pt x="6732" y="19686"/>
                  <a:pt x="8689" y="20435"/>
                  <a:pt x="10631" y="21184"/>
                </a:cubicBezTo>
                <a:cubicBezTo>
                  <a:pt x="11495" y="21434"/>
                  <a:pt x="12480" y="21600"/>
                  <a:pt x="13451" y="21600"/>
                </a:cubicBezTo>
                <a:cubicBezTo>
                  <a:pt x="15731" y="21517"/>
                  <a:pt x="17903" y="20851"/>
                  <a:pt x="19536" y="19675"/>
                </a:cubicBezTo>
                <a:cubicBezTo>
                  <a:pt x="20615" y="19009"/>
                  <a:pt x="21600" y="18000"/>
                  <a:pt x="20399" y="16242"/>
                </a:cubicBezTo>
                <a:cubicBezTo>
                  <a:pt x="20291" y="16158"/>
                  <a:pt x="20183" y="16075"/>
                  <a:pt x="20075" y="16075"/>
                </a:cubicBezTo>
                <a:lnTo>
                  <a:pt x="19644" y="16075"/>
                </a:lnTo>
                <a:cubicBezTo>
                  <a:pt x="19320" y="16242"/>
                  <a:pt x="18888" y="16325"/>
                  <a:pt x="18564" y="16491"/>
                </a:cubicBezTo>
                <a:cubicBezTo>
                  <a:pt x="17809" y="16741"/>
                  <a:pt x="17040" y="16991"/>
                  <a:pt x="16284" y="17324"/>
                </a:cubicBezTo>
                <a:cubicBezTo>
                  <a:pt x="14112" y="17990"/>
                  <a:pt x="12048" y="17740"/>
                  <a:pt x="9876" y="16491"/>
                </a:cubicBezTo>
                <a:cubicBezTo>
                  <a:pt x="8351" y="15659"/>
                  <a:pt x="8459" y="14566"/>
                  <a:pt x="8797" y="12891"/>
                </a:cubicBezTo>
                <a:lnTo>
                  <a:pt x="8797" y="12808"/>
                </a:lnTo>
                <a:cubicBezTo>
                  <a:pt x="9228" y="10883"/>
                  <a:pt x="9444" y="8875"/>
                  <a:pt x="9552" y="6867"/>
                </a:cubicBezTo>
                <a:cubicBezTo>
                  <a:pt x="9444" y="3350"/>
                  <a:pt x="5424" y="250"/>
                  <a:pt x="540" y="0"/>
                </a:cubicBezTo>
                <a:cubicBezTo>
                  <a:pt x="432" y="0"/>
                  <a:pt x="324" y="0"/>
                  <a:pt x="324" y="83"/>
                </a:cubicBezTo>
                <a:cubicBezTo>
                  <a:pt x="216" y="166"/>
                  <a:pt x="108" y="166"/>
                  <a:pt x="108" y="250"/>
                </a:cubicBezTo>
                <a:cubicBezTo>
                  <a:pt x="0" y="333"/>
                  <a:pt x="0" y="416"/>
                  <a:pt x="0" y="416"/>
                </a:cubicBezTo>
                <a:lnTo>
                  <a:pt x="0" y="583"/>
                </a:lnTo>
                <a:cubicBezTo>
                  <a:pt x="108" y="499"/>
                  <a:pt x="324" y="749"/>
                  <a:pt x="432" y="10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4" name="Google Shape;2454;p41"/>
          <p:cNvSpPr/>
          <p:nvPr/>
        </p:nvSpPr>
        <p:spPr>
          <a:xfrm>
            <a:off x="6614888" y="2324927"/>
            <a:ext cx="70878" cy="258714"/>
          </a:xfrm>
          <a:custGeom>
            <a:rect b="b" l="l" r="r" t="t"/>
            <a:pathLst>
              <a:path extrusionOk="0" h="21600" w="21527">
                <a:moveTo>
                  <a:pt x="21454" y="15562"/>
                </a:moveTo>
                <a:cubicBezTo>
                  <a:pt x="21084" y="12099"/>
                  <a:pt x="20582" y="8549"/>
                  <a:pt x="20027" y="4727"/>
                </a:cubicBezTo>
                <a:cubicBezTo>
                  <a:pt x="19903" y="3737"/>
                  <a:pt x="19595" y="2732"/>
                  <a:pt x="19278" y="1775"/>
                </a:cubicBezTo>
                <a:cubicBezTo>
                  <a:pt x="19217" y="1535"/>
                  <a:pt x="19155" y="1315"/>
                  <a:pt x="19093" y="1075"/>
                </a:cubicBezTo>
                <a:cubicBezTo>
                  <a:pt x="18908" y="358"/>
                  <a:pt x="17481" y="0"/>
                  <a:pt x="14812" y="0"/>
                </a:cubicBezTo>
                <a:lnTo>
                  <a:pt x="14442" y="0"/>
                </a:lnTo>
                <a:lnTo>
                  <a:pt x="11587" y="17"/>
                </a:lnTo>
                <a:cubicBezTo>
                  <a:pt x="9165" y="34"/>
                  <a:pt x="6619" y="51"/>
                  <a:pt x="4205" y="51"/>
                </a:cubicBezTo>
                <a:cubicBezTo>
                  <a:pt x="3518" y="51"/>
                  <a:pt x="2839" y="68"/>
                  <a:pt x="2222" y="102"/>
                </a:cubicBezTo>
                <a:cubicBezTo>
                  <a:pt x="610" y="204"/>
                  <a:pt x="108" y="341"/>
                  <a:pt x="47" y="802"/>
                </a:cubicBezTo>
                <a:cubicBezTo>
                  <a:pt x="-15" y="1092"/>
                  <a:pt x="-15" y="1383"/>
                  <a:pt x="47" y="1671"/>
                </a:cubicBezTo>
                <a:cubicBezTo>
                  <a:pt x="355" y="4008"/>
                  <a:pt x="602" y="6347"/>
                  <a:pt x="918" y="8803"/>
                </a:cubicBezTo>
                <a:lnTo>
                  <a:pt x="1165" y="10903"/>
                </a:lnTo>
                <a:cubicBezTo>
                  <a:pt x="1227" y="11312"/>
                  <a:pt x="1227" y="11738"/>
                  <a:pt x="1289" y="12182"/>
                </a:cubicBezTo>
                <a:cubicBezTo>
                  <a:pt x="1412" y="13274"/>
                  <a:pt x="1412" y="14400"/>
                  <a:pt x="1474" y="15560"/>
                </a:cubicBezTo>
                <a:cubicBezTo>
                  <a:pt x="1474" y="16447"/>
                  <a:pt x="1474" y="17335"/>
                  <a:pt x="1412" y="18222"/>
                </a:cubicBezTo>
                <a:cubicBezTo>
                  <a:pt x="1412" y="18888"/>
                  <a:pt x="1350" y="19570"/>
                  <a:pt x="1350" y="20234"/>
                </a:cubicBezTo>
                <a:cubicBezTo>
                  <a:pt x="1350" y="21191"/>
                  <a:pt x="2716" y="21583"/>
                  <a:pt x="6064" y="21600"/>
                </a:cubicBezTo>
                <a:lnTo>
                  <a:pt x="7182" y="21600"/>
                </a:lnTo>
                <a:cubicBezTo>
                  <a:pt x="9296" y="21600"/>
                  <a:pt x="11340" y="21566"/>
                  <a:pt x="13331" y="21549"/>
                </a:cubicBezTo>
                <a:cubicBezTo>
                  <a:pt x="15630" y="21515"/>
                  <a:pt x="17427" y="21464"/>
                  <a:pt x="19101" y="21396"/>
                </a:cubicBezTo>
                <a:cubicBezTo>
                  <a:pt x="20898" y="21329"/>
                  <a:pt x="21585" y="21089"/>
                  <a:pt x="21523" y="20561"/>
                </a:cubicBezTo>
                <a:lnTo>
                  <a:pt x="21523" y="20527"/>
                </a:lnTo>
                <a:cubicBezTo>
                  <a:pt x="21462" y="19982"/>
                  <a:pt x="21400" y="19401"/>
                  <a:pt x="21400" y="18837"/>
                </a:cubicBezTo>
                <a:cubicBezTo>
                  <a:pt x="21400" y="18444"/>
                  <a:pt x="21462" y="18035"/>
                  <a:pt x="21462" y="17643"/>
                </a:cubicBezTo>
                <a:cubicBezTo>
                  <a:pt x="21462" y="16926"/>
                  <a:pt x="21523" y="16243"/>
                  <a:pt x="21462" y="15560"/>
                </a:cubicBezTo>
                <a:close/>
                <a:moveTo>
                  <a:pt x="5562" y="18718"/>
                </a:moveTo>
                <a:cubicBezTo>
                  <a:pt x="5748" y="18701"/>
                  <a:pt x="5994" y="18701"/>
                  <a:pt x="6180" y="18684"/>
                </a:cubicBezTo>
                <a:cubicBezTo>
                  <a:pt x="6797" y="18650"/>
                  <a:pt x="7422" y="18633"/>
                  <a:pt x="7977" y="18582"/>
                </a:cubicBezTo>
                <a:cubicBezTo>
                  <a:pt x="9651" y="18480"/>
                  <a:pt x="10029" y="18207"/>
                  <a:pt x="10029" y="17984"/>
                </a:cubicBezTo>
                <a:cubicBezTo>
                  <a:pt x="10029" y="17761"/>
                  <a:pt x="9659" y="17490"/>
                  <a:pt x="7977" y="17386"/>
                </a:cubicBezTo>
                <a:cubicBezTo>
                  <a:pt x="7422" y="17352"/>
                  <a:pt x="6858" y="17318"/>
                  <a:pt x="6303" y="17284"/>
                </a:cubicBezTo>
                <a:cubicBezTo>
                  <a:pt x="6118" y="17267"/>
                  <a:pt x="5933" y="17250"/>
                  <a:pt x="5686" y="17250"/>
                </a:cubicBezTo>
                <a:lnTo>
                  <a:pt x="5686" y="16107"/>
                </a:lnTo>
                <a:cubicBezTo>
                  <a:pt x="5809" y="16107"/>
                  <a:pt x="5871" y="16107"/>
                  <a:pt x="5994" y="16090"/>
                </a:cubicBezTo>
                <a:cubicBezTo>
                  <a:pt x="6426" y="16073"/>
                  <a:pt x="6866" y="16056"/>
                  <a:pt x="7360" y="16039"/>
                </a:cubicBezTo>
                <a:lnTo>
                  <a:pt x="7668" y="16022"/>
                </a:lnTo>
                <a:cubicBezTo>
                  <a:pt x="8286" y="15988"/>
                  <a:pt x="8910" y="15938"/>
                  <a:pt x="9466" y="15853"/>
                </a:cubicBezTo>
                <a:cubicBezTo>
                  <a:pt x="9774" y="15802"/>
                  <a:pt x="10021" y="15734"/>
                  <a:pt x="10152" y="15630"/>
                </a:cubicBezTo>
                <a:cubicBezTo>
                  <a:pt x="10276" y="15545"/>
                  <a:pt x="10338" y="15441"/>
                  <a:pt x="10276" y="15339"/>
                </a:cubicBezTo>
                <a:cubicBezTo>
                  <a:pt x="10214" y="15238"/>
                  <a:pt x="10091" y="15117"/>
                  <a:pt x="9844" y="15032"/>
                </a:cubicBezTo>
                <a:cubicBezTo>
                  <a:pt x="9597" y="14947"/>
                  <a:pt x="9227" y="14879"/>
                  <a:pt x="8849" y="14843"/>
                </a:cubicBezTo>
                <a:cubicBezTo>
                  <a:pt x="8100" y="14775"/>
                  <a:pt x="7298" y="14724"/>
                  <a:pt x="6488" y="14674"/>
                </a:cubicBezTo>
                <a:cubicBezTo>
                  <a:pt x="6180" y="14657"/>
                  <a:pt x="5871" y="14640"/>
                  <a:pt x="5616" y="14623"/>
                </a:cubicBezTo>
                <a:lnTo>
                  <a:pt x="5616" y="13530"/>
                </a:lnTo>
                <a:lnTo>
                  <a:pt x="6172" y="13497"/>
                </a:lnTo>
                <a:cubicBezTo>
                  <a:pt x="6789" y="13463"/>
                  <a:pt x="7352" y="13429"/>
                  <a:pt x="8031" y="13395"/>
                </a:cubicBezTo>
                <a:cubicBezTo>
                  <a:pt x="8463" y="13378"/>
                  <a:pt x="9828" y="13310"/>
                  <a:pt x="9890" y="12935"/>
                </a:cubicBezTo>
                <a:cubicBezTo>
                  <a:pt x="9952" y="12542"/>
                  <a:pt x="8586" y="12440"/>
                  <a:pt x="8031" y="12406"/>
                </a:cubicBezTo>
                <a:cubicBezTo>
                  <a:pt x="7414" y="12373"/>
                  <a:pt x="6727" y="12339"/>
                  <a:pt x="6110" y="12305"/>
                </a:cubicBezTo>
                <a:cubicBezTo>
                  <a:pt x="5925" y="12288"/>
                  <a:pt x="5678" y="12288"/>
                  <a:pt x="5493" y="12271"/>
                </a:cubicBezTo>
                <a:lnTo>
                  <a:pt x="5493" y="11162"/>
                </a:lnTo>
                <a:lnTo>
                  <a:pt x="5616" y="11162"/>
                </a:lnTo>
                <a:cubicBezTo>
                  <a:pt x="5987" y="11145"/>
                  <a:pt x="6365" y="11128"/>
                  <a:pt x="6735" y="11128"/>
                </a:cubicBezTo>
                <a:cubicBezTo>
                  <a:pt x="6858" y="11111"/>
                  <a:pt x="6982" y="11111"/>
                  <a:pt x="7105" y="11111"/>
                </a:cubicBezTo>
                <a:cubicBezTo>
                  <a:pt x="7661" y="11094"/>
                  <a:pt x="8162" y="11043"/>
                  <a:pt x="8532" y="10958"/>
                </a:cubicBezTo>
                <a:cubicBezTo>
                  <a:pt x="8964" y="10856"/>
                  <a:pt x="9589" y="10600"/>
                  <a:pt x="9404" y="10430"/>
                </a:cubicBezTo>
                <a:cubicBezTo>
                  <a:pt x="9281" y="10328"/>
                  <a:pt x="9034" y="10241"/>
                  <a:pt x="8787" y="10156"/>
                </a:cubicBezTo>
                <a:cubicBezTo>
                  <a:pt x="8540" y="10072"/>
                  <a:pt x="8170" y="10021"/>
                  <a:pt x="7792" y="9987"/>
                </a:cubicBezTo>
                <a:cubicBezTo>
                  <a:pt x="7175" y="9936"/>
                  <a:pt x="6426" y="9919"/>
                  <a:pt x="5740" y="9919"/>
                </a:cubicBezTo>
                <a:lnTo>
                  <a:pt x="5123" y="9919"/>
                </a:lnTo>
                <a:lnTo>
                  <a:pt x="5123" y="8691"/>
                </a:lnTo>
                <a:cubicBezTo>
                  <a:pt x="5246" y="8691"/>
                  <a:pt x="5370" y="8674"/>
                  <a:pt x="5493" y="8674"/>
                </a:cubicBezTo>
                <a:cubicBezTo>
                  <a:pt x="6048" y="8657"/>
                  <a:pt x="6673" y="8640"/>
                  <a:pt x="7290" y="8606"/>
                </a:cubicBezTo>
                <a:cubicBezTo>
                  <a:pt x="8656" y="8538"/>
                  <a:pt x="9404" y="8332"/>
                  <a:pt x="9273" y="8061"/>
                </a:cubicBezTo>
                <a:cubicBezTo>
                  <a:pt x="9150" y="7703"/>
                  <a:pt x="8216" y="7618"/>
                  <a:pt x="7290" y="7584"/>
                </a:cubicBezTo>
                <a:cubicBezTo>
                  <a:pt x="7167" y="7567"/>
                  <a:pt x="6920" y="7567"/>
                  <a:pt x="6797" y="7550"/>
                </a:cubicBezTo>
                <a:cubicBezTo>
                  <a:pt x="6550" y="7533"/>
                  <a:pt x="6241" y="7516"/>
                  <a:pt x="5987" y="7516"/>
                </a:cubicBezTo>
                <a:cubicBezTo>
                  <a:pt x="5678" y="7499"/>
                  <a:pt x="5370" y="7499"/>
                  <a:pt x="5053" y="7482"/>
                </a:cubicBezTo>
                <a:lnTo>
                  <a:pt x="4806" y="7482"/>
                </a:lnTo>
                <a:lnTo>
                  <a:pt x="4806" y="6254"/>
                </a:lnTo>
                <a:lnTo>
                  <a:pt x="5177" y="6220"/>
                </a:lnTo>
                <a:cubicBezTo>
                  <a:pt x="5732" y="6186"/>
                  <a:pt x="6295" y="6135"/>
                  <a:pt x="6851" y="6084"/>
                </a:cubicBezTo>
                <a:cubicBezTo>
                  <a:pt x="7468" y="6034"/>
                  <a:pt x="8964" y="5915"/>
                  <a:pt x="8772" y="5486"/>
                </a:cubicBezTo>
                <a:cubicBezTo>
                  <a:pt x="8648" y="5077"/>
                  <a:pt x="7283" y="5026"/>
                  <a:pt x="6411" y="4992"/>
                </a:cubicBezTo>
                <a:cubicBezTo>
                  <a:pt x="5856" y="4958"/>
                  <a:pt x="5354" y="4958"/>
                  <a:pt x="4799" y="4958"/>
                </a:cubicBezTo>
                <a:cubicBezTo>
                  <a:pt x="4675" y="4958"/>
                  <a:pt x="4428" y="4958"/>
                  <a:pt x="4305" y="4941"/>
                </a:cubicBezTo>
                <a:lnTo>
                  <a:pt x="3996" y="3730"/>
                </a:lnTo>
                <a:cubicBezTo>
                  <a:pt x="4182" y="3713"/>
                  <a:pt x="4367" y="3713"/>
                  <a:pt x="4614" y="3696"/>
                </a:cubicBezTo>
                <a:cubicBezTo>
                  <a:pt x="5231" y="3663"/>
                  <a:pt x="5917" y="3646"/>
                  <a:pt x="6534" y="3612"/>
                </a:cubicBezTo>
                <a:cubicBezTo>
                  <a:pt x="8455" y="3510"/>
                  <a:pt x="8648" y="3202"/>
                  <a:pt x="8586" y="3014"/>
                </a:cubicBezTo>
                <a:cubicBezTo>
                  <a:pt x="8463" y="2587"/>
                  <a:pt x="7098" y="2536"/>
                  <a:pt x="6473" y="2503"/>
                </a:cubicBezTo>
                <a:cubicBezTo>
                  <a:pt x="6164" y="2486"/>
                  <a:pt x="5856" y="2469"/>
                  <a:pt x="5539" y="2469"/>
                </a:cubicBezTo>
                <a:cubicBezTo>
                  <a:pt x="5354" y="2469"/>
                  <a:pt x="5169" y="2452"/>
                  <a:pt x="4984" y="2452"/>
                </a:cubicBezTo>
                <a:cubicBezTo>
                  <a:pt x="4675" y="2435"/>
                  <a:pt x="4367" y="2418"/>
                  <a:pt x="4112" y="2418"/>
                </a:cubicBezTo>
                <a:lnTo>
                  <a:pt x="3804" y="2401"/>
                </a:lnTo>
                <a:lnTo>
                  <a:pt x="3618" y="1325"/>
                </a:lnTo>
                <a:lnTo>
                  <a:pt x="15352" y="1224"/>
                </a:lnTo>
                <a:cubicBezTo>
                  <a:pt x="15475" y="1805"/>
                  <a:pt x="15537" y="2367"/>
                  <a:pt x="15660" y="2948"/>
                </a:cubicBezTo>
                <a:cubicBezTo>
                  <a:pt x="16656" y="8528"/>
                  <a:pt x="17643" y="14311"/>
                  <a:pt x="17026" y="20012"/>
                </a:cubicBezTo>
                <a:lnTo>
                  <a:pt x="5670" y="20130"/>
                </a:lnTo>
                <a:lnTo>
                  <a:pt x="5547" y="18733"/>
                </a:lnTo>
                <a:lnTo>
                  <a:pt x="5547" y="187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5" name="Google Shape;2455;p41"/>
          <p:cNvSpPr/>
          <p:nvPr/>
        </p:nvSpPr>
        <p:spPr>
          <a:xfrm>
            <a:off x="6547113" y="2328254"/>
            <a:ext cx="59187" cy="235602"/>
          </a:xfrm>
          <a:custGeom>
            <a:rect b="b" l="l" r="r" t="t"/>
            <a:pathLst>
              <a:path extrusionOk="0" h="21600" w="21503">
                <a:moveTo>
                  <a:pt x="981" y="17122"/>
                </a:moveTo>
                <a:cubicBezTo>
                  <a:pt x="1129" y="17927"/>
                  <a:pt x="1350" y="18752"/>
                  <a:pt x="1802" y="19558"/>
                </a:cubicBezTo>
                <a:cubicBezTo>
                  <a:pt x="2245" y="20419"/>
                  <a:pt x="4331" y="21057"/>
                  <a:pt x="7744" y="21414"/>
                </a:cubicBezTo>
                <a:cubicBezTo>
                  <a:pt x="8935" y="21544"/>
                  <a:pt x="10273" y="21600"/>
                  <a:pt x="11601" y="21600"/>
                </a:cubicBezTo>
                <a:cubicBezTo>
                  <a:pt x="13751" y="21600"/>
                  <a:pt x="15836" y="21393"/>
                  <a:pt x="17396" y="21020"/>
                </a:cubicBezTo>
                <a:cubicBezTo>
                  <a:pt x="19998" y="20403"/>
                  <a:pt x="21483" y="19634"/>
                  <a:pt x="21483" y="18847"/>
                </a:cubicBezTo>
                <a:cubicBezTo>
                  <a:pt x="21557" y="18379"/>
                  <a:pt x="21409" y="17892"/>
                  <a:pt x="21336" y="17443"/>
                </a:cubicBezTo>
                <a:cubicBezTo>
                  <a:pt x="21262" y="17180"/>
                  <a:pt x="21188" y="16938"/>
                  <a:pt x="21188" y="16675"/>
                </a:cubicBezTo>
                <a:cubicBezTo>
                  <a:pt x="21040" y="15231"/>
                  <a:pt x="20819" y="13770"/>
                  <a:pt x="20597" y="11991"/>
                </a:cubicBezTo>
                <a:lnTo>
                  <a:pt x="20302" y="9574"/>
                </a:lnTo>
                <a:lnTo>
                  <a:pt x="20228" y="8712"/>
                </a:lnTo>
                <a:cubicBezTo>
                  <a:pt x="20155" y="7569"/>
                  <a:pt x="20081" y="5994"/>
                  <a:pt x="20007" y="4402"/>
                </a:cubicBezTo>
                <a:cubicBezTo>
                  <a:pt x="20007" y="4064"/>
                  <a:pt x="19564" y="3708"/>
                  <a:pt x="18743" y="3428"/>
                </a:cubicBezTo>
                <a:cubicBezTo>
                  <a:pt x="17848" y="3109"/>
                  <a:pt x="17036" y="2790"/>
                  <a:pt x="16215" y="2473"/>
                </a:cubicBezTo>
                <a:cubicBezTo>
                  <a:pt x="15772" y="2306"/>
                  <a:pt x="15393" y="2136"/>
                  <a:pt x="14877" y="1968"/>
                </a:cubicBezTo>
                <a:lnTo>
                  <a:pt x="14139" y="1705"/>
                </a:lnTo>
                <a:cubicBezTo>
                  <a:pt x="13022" y="1293"/>
                  <a:pt x="11841" y="824"/>
                  <a:pt x="10651" y="412"/>
                </a:cubicBezTo>
                <a:cubicBezTo>
                  <a:pt x="9682" y="75"/>
                  <a:pt x="8722" y="0"/>
                  <a:pt x="8049" y="0"/>
                </a:cubicBezTo>
                <a:cubicBezTo>
                  <a:pt x="7375" y="0"/>
                  <a:pt x="6416" y="75"/>
                  <a:pt x="5595" y="431"/>
                </a:cubicBezTo>
                <a:cubicBezTo>
                  <a:pt x="5152" y="638"/>
                  <a:pt x="4773" y="843"/>
                  <a:pt x="4404" y="1088"/>
                </a:cubicBezTo>
                <a:lnTo>
                  <a:pt x="4257" y="1181"/>
                </a:lnTo>
                <a:cubicBezTo>
                  <a:pt x="3066" y="1987"/>
                  <a:pt x="1802" y="2830"/>
                  <a:pt x="695" y="3673"/>
                </a:cubicBezTo>
                <a:cubicBezTo>
                  <a:pt x="252" y="3936"/>
                  <a:pt x="31" y="4234"/>
                  <a:pt x="31" y="4516"/>
                </a:cubicBezTo>
                <a:cubicBezTo>
                  <a:pt x="-43" y="5526"/>
                  <a:pt x="31" y="6577"/>
                  <a:pt x="105" y="7962"/>
                </a:cubicBezTo>
                <a:lnTo>
                  <a:pt x="178" y="8805"/>
                </a:lnTo>
                <a:cubicBezTo>
                  <a:pt x="474" y="11542"/>
                  <a:pt x="695" y="14353"/>
                  <a:pt x="990" y="17124"/>
                </a:cubicBezTo>
                <a:close/>
                <a:moveTo>
                  <a:pt x="6619" y="3293"/>
                </a:moveTo>
                <a:lnTo>
                  <a:pt x="7357" y="2694"/>
                </a:lnTo>
                <a:cubicBezTo>
                  <a:pt x="7726" y="2676"/>
                  <a:pt x="8095" y="2676"/>
                  <a:pt x="8473" y="2657"/>
                </a:cubicBezTo>
                <a:cubicBezTo>
                  <a:pt x="9368" y="2620"/>
                  <a:pt x="10180" y="2601"/>
                  <a:pt x="10771" y="2676"/>
                </a:cubicBezTo>
                <a:cubicBezTo>
                  <a:pt x="11361" y="2750"/>
                  <a:pt x="11813" y="2939"/>
                  <a:pt x="12330" y="3144"/>
                </a:cubicBezTo>
                <a:cubicBezTo>
                  <a:pt x="12478" y="3200"/>
                  <a:pt x="12552" y="3256"/>
                  <a:pt x="12699" y="3293"/>
                </a:cubicBezTo>
                <a:lnTo>
                  <a:pt x="6610" y="3293"/>
                </a:lnTo>
                <a:close/>
                <a:moveTo>
                  <a:pt x="12856" y="20193"/>
                </a:moveTo>
                <a:cubicBezTo>
                  <a:pt x="12266" y="20231"/>
                  <a:pt x="11592" y="20212"/>
                  <a:pt x="11002" y="20175"/>
                </a:cubicBezTo>
                <a:cubicBezTo>
                  <a:pt x="10411" y="20137"/>
                  <a:pt x="9885" y="20063"/>
                  <a:pt x="9368" y="19967"/>
                </a:cubicBezTo>
                <a:cubicBezTo>
                  <a:pt x="7883" y="19648"/>
                  <a:pt x="7292" y="19236"/>
                  <a:pt x="6840" y="18694"/>
                </a:cubicBezTo>
                <a:lnTo>
                  <a:pt x="16639" y="18486"/>
                </a:lnTo>
                <a:cubicBezTo>
                  <a:pt x="16713" y="18954"/>
                  <a:pt x="16196" y="19423"/>
                  <a:pt x="15227" y="19816"/>
                </a:cubicBezTo>
                <a:cubicBezTo>
                  <a:pt x="15006" y="19928"/>
                  <a:pt x="14637" y="20002"/>
                  <a:pt x="14185" y="20079"/>
                </a:cubicBezTo>
                <a:cubicBezTo>
                  <a:pt x="13816" y="20117"/>
                  <a:pt x="13364" y="20154"/>
                  <a:pt x="12847" y="20191"/>
                </a:cubicBezTo>
                <a:lnTo>
                  <a:pt x="12847" y="20191"/>
                </a:lnTo>
                <a:close/>
                <a:moveTo>
                  <a:pt x="6988" y="17063"/>
                </a:moveTo>
                <a:lnTo>
                  <a:pt x="5724" y="4884"/>
                </a:lnTo>
                <a:lnTo>
                  <a:pt x="13963" y="4884"/>
                </a:lnTo>
                <a:lnTo>
                  <a:pt x="15523" y="17063"/>
                </a:lnTo>
                <a:lnTo>
                  <a:pt x="6988" y="170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6" name="Google Shape;2456;p41"/>
          <p:cNvSpPr/>
          <p:nvPr/>
        </p:nvSpPr>
        <p:spPr>
          <a:xfrm>
            <a:off x="6883613" y="2329556"/>
            <a:ext cx="251952" cy="250625"/>
          </a:xfrm>
          <a:custGeom>
            <a:rect b="b" l="l" r="r" t="t"/>
            <a:pathLst>
              <a:path extrusionOk="0" h="21536" w="21562">
                <a:moveTo>
                  <a:pt x="21437" y="165"/>
                </a:moveTo>
                <a:cubicBezTo>
                  <a:pt x="21122" y="-64"/>
                  <a:pt x="20772" y="-9"/>
                  <a:pt x="20474" y="60"/>
                </a:cubicBezTo>
                <a:cubicBezTo>
                  <a:pt x="20405" y="78"/>
                  <a:pt x="20353" y="95"/>
                  <a:pt x="20281" y="95"/>
                </a:cubicBezTo>
                <a:cubicBezTo>
                  <a:pt x="17483" y="482"/>
                  <a:pt x="14755" y="1132"/>
                  <a:pt x="12079" y="2044"/>
                </a:cubicBezTo>
                <a:cubicBezTo>
                  <a:pt x="10435" y="2605"/>
                  <a:pt x="8824" y="3151"/>
                  <a:pt x="7285" y="3642"/>
                </a:cubicBezTo>
                <a:cubicBezTo>
                  <a:pt x="6690" y="3816"/>
                  <a:pt x="6322" y="4185"/>
                  <a:pt x="6096" y="4713"/>
                </a:cubicBezTo>
                <a:cubicBezTo>
                  <a:pt x="5414" y="6398"/>
                  <a:pt x="4994" y="7856"/>
                  <a:pt x="4785" y="9297"/>
                </a:cubicBezTo>
                <a:cubicBezTo>
                  <a:pt x="4768" y="9401"/>
                  <a:pt x="4751" y="9471"/>
                  <a:pt x="4751" y="9578"/>
                </a:cubicBezTo>
                <a:cubicBezTo>
                  <a:pt x="4716" y="9842"/>
                  <a:pt x="4681" y="10122"/>
                  <a:pt x="4611" y="10368"/>
                </a:cubicBezTo>
                <a:cubicBezTo>
                  <a:pt x="4542" y="10316"/>
                  <a:pt x="4490" y="10246"/>
                  <a:pt x="4437" y="10194"/>
                </a:cubicBezTo>
                <a:cubicBezTo>
                  <a:pt x="4244" y="10019"/>
                  <a:pt x="4053" y="9825"/>
                  <a:pt x="3879" y="9650"/>
                </a:cubicBezTo>
                <a:cubicBezTo>
                  <a:pt x="3511" y="9334"/>
                  <a:pt x="3266" y="9299"/>
                  <a:pt x="2846" y="9563"/>
                </a:cubicBezTo>
                <a:cubicBezTo>
                  <a:pt x="2707" y="9650"/>
                  <a:pt x="2566" y="9738"/>
                  <a:pt x="2461" y="9844"/>
                </a:cubicBezTo>
                <a:cubicBezTo>
                  <a:pt x="1727" y="10582"/>
                  <a:pt x="992" y="11320"/>
                  <a:pt x="274" y="12023"/>
                </a:cubicBezTo>
                <a:cubicBezTo>
                  <a:pt x="153" y="12127"/>
                  <a:pt x="64" y="12269"/>
                  <a:pt x="29" y="12409"/>
                </a:cubicBezTo>
                <a:cubicBezTo>
                  <a:pt x="-6" y="12549"/>
                  <a:pt x="-6" y="12725"/>
                  <a:pt x="11" y="12865"/>
                </a:cubicBezTo>
                <a:cubicBezTo>
                  <a:pt x="11" y="12882"/>
                  <a:pt x="29" y="12900"/>
                  <a:pt x="29" y="12900"/>
                </a:cubicBezTo>
                <a:cubicBezTo>
                  <a:pt x="185" y="13075"/>
                  <a:pt x="344" y="13286"/>
                  <a:pt x="518" y="13478"/>
                </a:cubicBezTo>
                <a:cubicBezTo>
                  <a:pt x="903" y="13952"/>
                  <a:pt x="1305" y="14425"/>
                  <a:pt x="1724" y="14884"/>
                </a:cubicBezTo>
                <a:cubicBezTo>
                  <a:pt x="3090" y="16289"/>
                  <a:pt x="4592" y="17817"/>
                  <a:pt x="6464" y="19677"/>
                </a:cubicBezTo>
                <a:cubicBezTo>
                  <a:pt x="6901" y="20115"/>
                  <a:pt x="7372" y="20536"/>
                  <a:pt x="7829" y="20940"/>
                </a:cubicBezTo>
                <a:cubicBezTo>
                  <a:pt x="8040" y="21115"/>
                  <a:pt x="8248" y="21326"/>
                  <a:pt x="8442" y="21501"/>
                </a:cubicBezTo>
                <a:cubicBezTo>
                  <a:pt x="8459" y="21519"/>
                  <a:pt x="8477" y="21536"/>
                  <a:pt x="8511" y="21536"/>
                </a:cubicBezTo>
                <a:lnTo>
                  <a:pt x="9070" y="21536"/>
                </a:lnTo>
                <a:cubicBezTo>
                  <a:pt x="9087" y="21536"/>
                  <a:pt x="9105" y="21536"/>
                  <a:pt x="9122" y="21519"/>
                </a:cubicBezTo>
                <a:cubicBezTo>
                  <a:pt x="9140" y="21501"/>
                  <a:pt x="9157" y="21484"/>
                  <a:pt x="9157" y="21484"/>
                </a:cubicBezTo>
                <a:cubicBezTo>
                  <a:pt x="9174" y="21466"/>
                  <a:pt x="9174" y="21449"/>
                  <a:pt x="9174" y="21414"/>
                </a:cubicBezTo>
                <a:cubicBezTo>
                  <a:pt x="9174" y="21396"/>
                  <a:pt x="9192" y="21379"/>
                  <a:pt x="9209" y="21361"/>
                </a:cubicBezTo>
                <a:cubicBezTo>
                  <a:pt x="9594" y="21027"/>
                  <a:pt x="9961" y="20694"/>
                  <a:pt x="10346" y="20360"/>
                </a:cubicBezTo>
                <a:cubicBezTo>
                  <a:pt x="10818" y="19956"/>
                  <a:pt x="11272" y="19552"/>
                  <a:pt x="11746" y="19148"/>
                </a:cubicBezTo>
                <a:cubicBezTo>
                  <a:pt x="11992" y="18919"/>
                  <a:pt x="12253" y="18640"/>
                  <a:pt x="12287" y="18236"/>
                </a:cubicBezTo>
                <a:lnTo>
                  <a:pt x="12287" y="18201"/>
                </a:lnTo>
                <a:cubicBezTo>
                  <a:pt x="12235" y="17832"/>
                  <a:pt x="11990" y="17586"/>
                  <a:pt x="11746" y="17376"/>
                </a:cubicBezTo>
                <a:cubicBezTo>
                  <a:pt x="11572" y="17202"/>
                  <a:pt x="11396" y="17060"/>
                  <a:pt x="11292" y="16833"/>
                </a:cubicBezTo>
                <a:lnTo>
                  <a:pt x="11327" y="16798"/>
                </a:lnTo>
                <a:cubicBezTo>
                  <a:pt x="11396" y="16763"/>
                  <a:pt x="11466" y="16728"/>
                  <a:pt x="11537" y="16693"/>
                </a:cubicBezTo>
                <a:cubicBezTo>
                  <a:pt x="11992" y="16536"/>
                  <a:pt x="12429" y="16377"/>
                  <a:pt x="12885" y="16219"/>
                </a:cubicBezTo>
                <a:cubicBezTo>
                  <a:pt x="13848" y="15886"/>
                  <a:pt x="14861" y="15534"/>
                  <a:pt x="15842" y="15148"/>
                </a:cubicBezTo>
                <a:cubicBezTo>
                  <a:pt x="16420" y="14936"/>
                  <a:pt x="16961" y="14604"/>
                  <a:pt x="17503" y="14323"/>
                </a:cubicBezTo>
                <a:lnTo>
                  <a:pt x="17537" y="14305"/>
                </a:lnTo>
                <a:cubicBezTo>
                  <a:pt x="17957" y="14059"/>
                  <a:pt x="18220" y="13655"/>
                  <a:pt x="18342" y="13112"/>
                </a:cubicBezTo>
                <a:cubicBezTo>
                  <a:pt x="18429" y="12673"/>
                  <a:pt x="18516" y="12217"/>
                  <a:pt x="18657" y="11758"/>
                </a:cubicBezTo>
                <a:cubicBezTo>
                  <a:pt x="19794" y="7631"/>
                  <a:pt x="20668" y="4454"/>
                  <a:pt x="21490" y="1503"/>
                </a:cubicBezTo>
                <a:cubicBezTo>
                  <a:pt x="21594" y="977"/>
                  <a:pt x="21594" y="573"/>
                  <a:pt x="21437" y="170"/>
                </a:cubicBezTo>
                <a:cubicBezTo>
                  <a:pt x="21455" y="187"/>
                  <a:pt x="21455" y="170"/>
                  <a:pt x="21437" y="170"/>
                </a:cubicBezTo>
                <a:close/>
                <a:moveTo>
                  <a:pt x="12518" y="10700"/>
                </a:moveTo>
                <a:cubicBezTo>
                  <a:pt x="12272" y="10770"/>
                  <a:pt x="12011" y="10752"/>
                  <a:pt x="11766" y="10648"/>
                </a:cubicBezTo>
                <a:cubicBezTo>
                  <a:pt x="11537" y="10543"/>
                  <a:pt x="11364" y="10331"/>
                  <a:pt x="11277" y="10087"/>
                </a:cubicBezTo>
                <a:cubicBezTo>
                  <a:pt x="11066" y="9543"/>
                  <a:pt x="11259" y="9050"/>
                  <a:pt x="11801" y="8841"/>
                </a:cubicBezTo>
                <a:cubicBezTo>
                  <a:pt x="12064" y="8736"/>
                  <a:pt x="12359" y="8666"/>
                  <a:pt x="12657" y="8629"/>
                </a:cubicBezTo>
                <a:lnTo>
                  <a:pt x="12761" y="8629"/>
                </a:lnTo>
                <a:cubicBezTo>
                  <a:pt x="12935" y="8611"/>
                  <a:pt x="13129" y="8664"/>
                  <a:pt x="13268" y="8803"/>
                </a:cubicBezTo>
                <a:cubicBezTo>
                  <a:pt x="13407" y="8926"/>
                  <a:pt x="13479" y="9137"/>
                  <a:pt x="13479" y="9419"/>
                </a:cubicBezTo>
                <a:cubicBezTo>
                  <a:pt x="13479" y="9982"/>
                  <a:pt x="13042" y="10560"/>
                  <a:pt x="12518" y="10700"/>
                </a:cubicBezTo>
                <a:lnTo>
                  <a:pt x="12518" y="10700"/>
                </a:lnTo>
                <a:close/>
                <a:moveTo>
                  <a:pt x="18501" y="2376"/>
                </a:moveTo>
                <a:cubicBezTo>
                  <a:pt x="18203" y="2675"/>
                  <a:pt x="17922" y="2937"/>
                  <a:pt x="17644" y="3236"/>
                </a:cubicBezTo>
                <a:cubicBezTo>
                  <a:pt x="17364" y="3552"/>
                  <a:pt x="17066" y="3851"/>
                  <a:pt x="16770" y="4148"/>
                </a:cubicBezTo>
                <a:cubicBezTo>
                  <a:pt x="16385" y="4552"/>
                  <a:pt x="15966" y="4973"/>
                  <a:pt x="15598" y="5412"/>
                </a:cubicBezTo>
                <a:cubicBezTo>
                  <a:pt x="15144" y="5938"/>
                  <a:pt x="14724" y="6449"/>
                  <a:pt x="14287" y="7027"/>
                </a:cubicBezTo>
                <a:cubicBezTo>
                  <a:pt x="14114" y="7256"/>
                  <a:pt x="13920" y="7483"/>
                  <a:pt x="13746" y="7712"/>
                </a:cubicBezTo>
                <a:lnTo>
                  <a:pt x="13642" y="7677"/>
                </a:lnTo>
                <a:cubicBezTo>
                  <a:pt x="13537" y="7642"/>
                  <a:pt x="13396" y="7607"/>
                  <a:pt x="13274" y="7572"/>
                </a:cubicBezTo>
                <a:cubicBezTo>
                  <a:pt x="12609" y="7398"/>
                  <a:pt x="11909" y="7468"/>
                  <a:pt x="11298" y="7730"/>
                </a:cubicBezTo>
                <a:cubicBezTo>
                  <a:pt x="10301" y="8116"/>
                  <a:pt x="9777" y="9028"/>
                  <a:pt x="9933" y="10065"/>
                </a:cubicBezTo>
                <a:cubicBezTo>
                  <a:pt x="9985" y="10451"/>
                  <a:pt x="10144" y="10837"/>
                  <a:pt x="10370" y="11171"/>
                </a:cubicBezTo>
                <a:cubicBezTo>
                  <a:pt x="10616" y="11488"/>
                  <a:pt x="10911" y="11769"/>
                  <a:pt x="11261" y="11944"/>
                </a:cubicBezTo>
                <a:cubicBezTo>
                  <a:pt x="11594" y="12119"/>
                  <a:pt x="11979" y="12191"/>
                  <a:pt x="12364" y="12191"/>
                </a:cubicBezTo>
                <a:cubicBezTo>
                  <a:pt x="12748" y="12173"/>
                  <a:pt x="13116" y="12086"/>
                  <a:pt x="13448" y="11892"/>
                </a:cubicBezTo>
                <a:cubicBezTo>
                  <a:pt x="13972" y="11628"/>
                  <a:pt x="14392" y="11206"/>
                  <a:pt x="14655" y="10680"/>
                </a:cubicBezTo>
                <a:cubicBezTo>
                  <a:pt x="15057" y="9855"/>
                  <a:pt x="15040" y="9135"/>
                  <a:pt x="14551" y="8467"/>
                </a:cubicBezTo>
                <a:cubicBezTo>
                  <a:pt x="14533" y="8450"/>
                  <a:pt x="14516" y="8432"/>
                  <a:pt x="14516" y="8415"/>
                </a:cubicBezTo>
                <a:cubicBezTo>
                  <a:pt x="14481" y="8363"/>
                  <a:pt x="14429" y="8310"/>
                  <a:pt x="14411" y="8240"/>
                </a:cubicBezTo>
                <a:cubicBezTo>
                  <a:pt x="14411" y="8223"/>
                  <a:pt x="14394" y="8205"/>
                  <a:pt x="14394" y="8205"/>
                </a:cubicBezTo>
                <a:lnTo>
                  <a:pt x="14394" y="8153"/>
                </a:lnTo>
                <a:cubicBezTo>
                  <a:pt x="14394" y="8136"/>
                  <a:pt x="14411" y="8118"/>
                  <a:pt x="14411" y="8118"/>
                </a:cubicBezTo>
                <a:cubicBezTo>
                  <a:pt x="16231" y="6291"/>
                  <a:pt x="18085" y="4484"/>
                  <a:pt x="19974" y="2588"/>
                </a:cubicBezTo>
                <a:cubicBezTo>
                  <a:pt x="19957" y="2692"/>
                  <a:pt x="19940" y="2782"/>
                  <a:pt x="19922" y="2887"/>
                </a:cubicBezTo>
                <a:cubicBezTo>
                  <a:pt x="19677" y="3712"/>
                  <a:pt x="19416" y="4554"/>
                  <a:pt x="19153" y="5362"/>
                </a:cubicBezTo>
                <a:cubicBezTo>
                  <a:pt x="18733" y="6695"/>
                  <a:pt x="18314" y="8101"/>
                  <a:pt x="17894" y="9489"/>
                </a:cubicBezTo>
                <a:cubicBezTo>
                  <a:pt x="17648" y="10279"/>
                  <a:pt x="17422" y="11139"/>
                  <a:pt x="17211" y="12018"/>
                </a:cubicBezTo>
                <a:cubicBezTo>
                  <a:pt x="17159" y="12300"/>
                  <a:pt x="17037" y="12562"/>
                  <a:pt x="16861" y="12773"/>
                </a:cubicBezTo>
                <a:cubicBezTo>
                  <a:pt x="16687" y="13003"/>
                  <a:pt x="16459" y="13160"/>
                  <a:pt x="16196" y="13299"/>
                </a:cubicBezTo>
                <a:cubicBezTo>
                  <a:pt x="15724" y="13546"/>
                  <a:pt x="15287" y="13755"/>
                  <a:pt x="14848" y="13950"/>
                </a:cubicBezTo>
                <a:cubicBezTo>
                  <a:pt x="14429" y="14144"/>
                  <a:pt x="13992" y="14319"/>
                  <a:pt x="13572" y="14493"/>
                </a:cubicBezTo>
                <a:cubicBezTo>
                  <a:pt x="12522" y="14932"/>
                  <a:pt x="11420" y="15370"/>
                  <a:pt x="10477" y="16108"/>
                </a:cubicBezTo>
                <a:lnTo>
                  <a:pt x="5579" y="11243"/>
                </a:lnTo>
                <a:cubicBezTo>
                  <a:pt x="5579" y="11174"/>
                  <a:pt x="5596" y="11121"/>
                  <a:pt x="5596" y="11069"/>
                </a:cubicBezTo>
                <a:cubicBezTo>
                  <a:pt x="5596" y="10947"/>
                  <a:pt x="5614" y="10822"/>
                  <a:pt x="5631" y="10717"/>
                </a:cubicBezTo>
                <a:cubicBezTo>
                  <a:pt x="6172" y="9190"/>
                  <a:pt x="6698" y="7645"/>
                  <a:pt x="7240" y="6152"/>
                </a:cubicBezTo>
                <a:lnTo>
                  <a:pt x="7659" y="4958"/>
                </a:lnTo>
                <a:cubicBezTo>
                  <a:pt x="8411" y="4711"/>
                  <a:pt x="9164" y="4432"/>
                  <a:pt x="9898" y="4168"/>
                </a:cubicBezTo>
                <a:cubicBezTo>
                  <a:pt x="13011" y="3061"/>
                  <a:pt x="16231" y="1902"/>
                  <a:pt x="19659" y="1269"/>
                </a:cubicBezTo>
                <a:cubicBezTo>
                  <a:pt x="19257" y="1638"/>
                  <a:pt x="18890" y="2025"/>
                  <a:pt x="18505" y="2376"/>
                </a:cubicBezTo>
                <a:lnTo>
                  <a:pt x="18505" y="2376"/>
                </a:lnTo>
                <a:close/>
                <a:moveTo>
                  <a:pt x="10718" y="18162"/>
                </a:moveTo>
                <a:lnTo>
                  <a:pt x="8707" y="20093"/>
                </a:lnTo>
                <a:cubicBezTo>
                  <a:pt x="7448" y="19109"/>
                  <a:pt x="1990" y="13773"/>
                  <a:pt x="1237" y="12789"/>
                </a:cubicBezTo>
                <a:cubicBezTo>
                  <a:pt x="1709" y="12086"/>
                  <a:pt x="2672" y="11032"/>
                  <a:pt x="3248" y="10576"/>
                </a:cubicBezTo>
                <a:lnTo>
                  <a:pt x="3266" y="10593"/>
                </a:lnTo>
                <a:cubicBezTo>
                  <a:pt x="3301" y="10628"/>
                  <a:pt x="3353" y="10645"/>
                  <a:pt x="3387" y="10698"/>
                </a:cubicBezTo>
                <a:cubicBezTo>
                  <a:pt x="5540" y="12824"/>
                  <a:pt x="7672" y="14965"/>
                  <a:pt x="9824" y="17108"/>
                </a:cubicBezTo>
                <a:lnTo>
                  <a:pt x="9929" y="17213"/>
                </a:lnTo>
                <a:cubicBezTo>
                  <a:pt x="10227" y="17477"/>
                  <a:pt x="10524" y="17773"/>
                  <a:pt x="10716" y="18160"/>
                </a:cubicBezTo>
                <a:lnTo>
                  <a:pt x="10716" y="181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7" name="Google Shape;2457;p41"/>
          <p:cNvSpPr/>
          <p:nvPr/>
        </p:nvSpPr>
        <p:spPr>
          <a:xfrm>
            <a:off x="7333665" y="2318595"/>
            <a:ext cx="164360" cy="272832"/>
          </a:xfrm>
          <a:custGeom>
            <a:rect b="b" l="l" r="r" t="t"/>
            <a:pathLst>
              <a:path extrusionOk="0" h="21504" w="21499">
                <a:moveTo>
                  <a:pt x="21449" y="11968"/>
                </a:moveTo>
                <a:lnTo>
                  <a:pt x="21449" y="18073"/>
                </a:lnTo>
                <a:cubicBezTo>
                  <a:pt x="21449" y="18491"/>
                  <a:pt x="21396" y="18909"/>
                  <a:pt x="21316" y="19330"/>
                </a:cubicBezTo>
                <a:cubicBezTo>
                  <a:pt x="21263" y="19572"/>
                  <a:pt x="21157" y="19828"/>
                  <a:pt x="20941" y="20022"/>
                </a:cubicBezTo>
                <a:cubicBezTo>
                  <a:pt x="20326" y="20587"/>
                  <a:pt x="19363" y="21054"/>
                  <a:pt x="18213" y="21198"/>
                </a:cubicBezTo>
                <a:cubicBezTo>
                  <a:pt x="17276" y="21326"/>
                  <a:pt x="16342" y="21408"/>
                  <a:pt x="15405" y="21424"/>
                </a:cubicBezTo>
                <a:cubicBezTo>
                  <a:pt x="12199" y="21472"/>
                  <a:pt x="9016" y="21488"/>
                  <a:pt x="5836" y="21504"/>
                </a:cubicBezTo>
                <a:cubicBezTo>
                  <a:pt x="5195" y="21504"/>
                  <a:pt x="4554" y="21456"/>
                  <a:pt x="3913" y="21408"/>
                </a:cubicBezTo>
                <a:cubicBezTo>
                  <a:pt x="2122" y="21312"/>
                  <a:pt x="1158" y="20603"/>
                  <a:pt x="676" y="19668"/>
                </a:cubicBezTo>
                <a:cubicBezTo>
                  <a:pt x="411" y="19186"/>
                  <a:pt x="381" y="18685"/>
                  <a:pt x="274" y="18187"/>
                </a:cubicBezTo>
                <a:cubicBezTo>
                  <a:pt x="-101" y="16447"/>
                  <a:pt x="9" y="14707"/>
                  <a:pt x="35" y="12967"/>
                </a:cubicBezTo>
                <a:cubicBezTo>
                  <a:pt x="62" y="11534"/>
                  <a:pt x="88" y="10100"/>
                  <a:pt x="115" y="8667"/>
                </a:cubicBezTo>
                <a:cubicBezTo>
                  <a:pt x="142" y="7023"/>
                  <a:pt x="115" y="5382"/>
                  <a:pt x="168" y="3738"/>
                </a:cubicBezTo>
                <a:cubicBezTo>
                  <a:pt x="195" y="3173"/>
                  <a:pt x="328" y="2627"/>
                  <a:pt x="544" y="2078"/>
                </a:cubicBezTo>
                <a:cubicBezTo>
                  <a:pt x="946" y="1079"/>
                  <a:pt x="2122" y="565"/>
                  <a:pt x="3750" y="370"/>
                </a:cubicBezTo>
                <a:cubicBezTo>
                  <a:pt x="7601" y="-96"/>
                  <a:pt x="11475" y="-32"/>
                  <a:pt x="15379" y="80"/>
                </a:cubicBezTo>
                <a:cubicBezTo>
                  <a:pt x="16741" y="112"/>
                  <a:pt x="17997" y="419"/>
                  <a:pt x="19147" y="869"/>
                </a:cubicBezTo>
                <a:cubicBezTo>
                  <a:pt x="19974" y="1175"/>
                  <a:pt x="20562" y="1658"/>
                  <a:pt x="20831" y="2222"/>
                </a:cubicBezTo>
                <a:cubicBezTo>
                  <a:pt x="21044" y="2673"/>
                  <a:pt x="21207" y="3141"/>
                  <a:pt x="21233" y="3624"/>
                </a:cubicBezTo>
                <a:cubicBezTo>
                  <a:pt x="21366" y="5105"/>
                  <a:pt x="21446" y="6603"/>
                  <a:pt x="21499" y="8086"/>
                </a:cubicBezTo>
                <a:cubicBezTo>
                  <a:pt x="21472" y="9376"/>
                  <a:pt x="21446" y="10663"/>
                  <a:pt x="21446" y="11968"/>
                </a:cubicBezTo>
                <a:lnTo>
                  <a:pt x="21446" y="11968"/>
                </a:lnTo>
                <a:close/>
                <a:moveTo>
                  <a:pt x="2414" y="17025"/>
                </a:moveTo>
                <a:cubicBezTo>
                  <a:pt x="8082" y="16735"/>
                  <a:pt x="13774" y="16623"/>
                  <a:pt x="19469" y="16703"/>
                </a:cubicBezTo>
                <a:cubicBezTo>
                  <a:pt x="19495" y="16543"/>
                  <a:pt x="19522" y="16397"/>
                  <a:pt x="19522" y="16269"/>
                </a:cubicBezTo>
                <a:cubicBezTo>
                  <a:pt x="19575" y="12967"/>
                  <a:pt x="19469" y="9584"/>
                  <a:pt x="19469" y="6282"/>
                </a:cubicBezTo>
                <a:cubicBezTo>
                  <a:pt x="19469" y="6122"/>
                  <a:pt x="19442" y="5944"/>
                  <a:pt x="19416" y="5784"/>
                </a:cubicBezTo>
                <a:cubicBezTo>
                  <a:pt x="19230" y="5027"/>
                  <a:pt x="19177" y="4351"/>
                  <a:pt x="18987" y="3594"/>
                </a:cubicBezTo>
                <a:cubicBezTo>
                  <a:pt x="18881" y="3271"/>
                  <a:pt x="18748" y="2949"/>
                  <a:pt x="18585" y="2627"/>
                </a:cubicBezTo>
                <a:cubicBezTo>
                  <a:pt x="18505" y="2467"/>
                  <a:pt x="18346" y="2304"/>
                  <a:pt x="18156" y="2176"/>
                </a:cubicBezTo>
                <a:cubicBezTo>
                  <a:pt x="17967" y="2048"/>
                  <a:pt x="17728" y="1950"/>
                  <a:pt x="17436" y="1886"/>
                </a:cubicBezTo>
                <a:cubicBezTo>
                  <a:pt x="16661" y="1660"/>
                  <a:pt x="15804" y="1548"/>
                  <a:pt x="14950" y="1532"/>
                </a:cubicBezTo>
                <a:cubicBezTo>
                  <a:pt x="14040" y="1516"/>
                  <a:pt x="13159" y="1532"/>
                  <a:pt x="12249" y="1500"/>
                </a:cubicBezTo>
                <a:cubicBezTo>
                  <a:pt x="9521" y="1420"/>
                  <a:pt x="6850" y="1564"/>
                  <a:pt x="4149" y="1838"/>
                </a:cubicBezTo>
                <a:cubicBezTo>
                  <a:pt x="3295" y="1934"/>
                  <a:pt x="2839" y="2192"/>
                  <a:pt x="2650" y="2675"/>
                </a:cubicBezTo>
                <a:cubicBezTo>
                  <a:pt x="2597" y="2869"/>
                  <a:pt x="2517" y="3061"/>
                  <a:pt x="2517" y="3255"/>
                </a:cubicBezTo>
                <a:cubicBezTo>
                  <a:pt x="2491" y="3610"/>
                  <a:pt x="2464" y="3980"/>
                  <a:pt x="2464" y="4335"/>
                </a:cubicBezTo>
                <a:cubicBezTo>
                  <a:pt x="2411" y="7396"/>
                  <a:pt x="2411" y="10471"/>
                  <a:pt x="2358" y="13532"/>
                </a:cubicBezTo>
                <a:cubicBezTo>
                  <a:pt x="2358" y="14419"/>
                  <a:pt x="2331" y="15320"/>
                  <a:pt x="2305" y="16207"/>
                </a:cubicBezTo>
                <a:cubicBezTo>
                  <a:pt x="2331" y="16481"/>
                  <a:pt x="2384" y="16721"/>
                  <a:pt x="2411" y="17027"/>
                </a:cubicBezTo>
                <a:close/>
                <a:moveTo>
                  <a:pt x="19389" y="17670"/>
                </a:moveTo>
                <a:lnTo>
                  <a:pt x="2521" y="17782"/>
                </a:lnTo>
                <a:cubicBezTo>
                  <a:pt x="2627" y="18411"/>
                  <a:pt x="2574" y="19005"/>
                  <a:pt x="2896" y="19570"/>
                </a:cubicBezTo>
                <a:cubicBezTo>
                  <a:pt x="3135" y="19988"/>
                  <a:pt x="3617" y="20263"/>
                  <a:pt x="4421" y="20279"/>
                </a:cubicBezTo>
                <a:cubicBezTo>
                  <a:pt x="4717" y="20279"/>
                  <a:pt x="5009" y="20295"/>
                  <a:pt x="5331" y="20295"/>
                </a:cubicBezTo>
                <a:lnTo>
                  <a:pt x="8245" y="20295"/>
                </a:lnTo>
                <a:cubicBezTo>
                  <a:pt x="10863" y="20295"/>
                  <a:pt x="13485" y="20311"/>
                  <a:pt x="16077" y="20279"/>
                </a:cubicBezTo>
                <a:cubicBezTo>
                  <a:pt x="16771" y="20263"/>
                  <a:pt x="17439" y="20215"/>
                  <a:pt x="18107" y="20101"/>
                </a:cubicBezTo>
                <a:cubicBezTo>
                  <a:pt x="18721" y="20004"/>
                  <a:pt x="19309" y="19762"/>
                  <a:pt x="19363" y="19360"/>
                </a:cubicBezTo>
                <a:cubicBezTo>
                  <a:pt x="19442" y="18827"/>
                  <a:pt x="19389" y="18297"/>
                  <a:pt x="19389" y="17668"/>
                </a:cubicBezTo>
                <a:lnTo>
                  <a:pt x="19389" y="176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8" name="Google Shape;2458;p41"/>
          <p:cNvSpPr/>
          <p:nvPr/>
        </p:nvSpPr>
        <p:spPr>
          <a:xfrm>
            <a:off x="7406479" y="2547456"/>
            <a:ext cx="22086" cy="21708"/>
          </a:xfrm>
          <a:custGeom>
            <a:rect b="b" l="l" r="r" t="t"/>
            <a:pathLst>
              <a:path extrusionOk="0" h="21600" w="21600">
                <a:moveTo>
                  <a:pt x="21600" y="11028"/>
                </a:moveTo>
                <a:cubicBezTo>
                  <a:pt x="21600" y="16719"/>
                  <a:pt x="16212" y="21600"/>
                  <a:pt x="10204" y="21600"/>
                </a:cubicBezTo>
                <a:cubicBezTo>
                  <a:pt x="9012" y="21600"/>
                  <a:pt x="7399" y="21398"/>
                  <a:pt x="6406" y="20993"/>
                </a:cubicBezTo>
                <a:cubicBezTo>
                  <a:pt x="5214" y="20588"/>
                  <a:pt x="3997" y="19779"/>
                  <a:pt x="3004" y="18742"/>
                </a:cubicBezTo>
                <a:cubicBezTo>
                  <a:pt x="2011" y="17705"/>
                  <a:pt x="1217" y="16719"/>
                  <a:pt x="794" y="15277"/>
                </a:cubicBezTo>
                <a:cubicBezTo>
                  <a:pt x="372" y="13835"/>
                  <a:pt x="0" y="12621"/>
                  <a:pt x="0" y="11407"/>
                </a:cubicBezTo>
                <a:cubicBezTo>
                  <a:pt x="199" y="8549"/>
                  <a:pt x="1192" y="5716"/>
                  <a:pt x="3401" y="3465"/>
                </a:cubicBezTo>
                <a:cubicBezTo>
                  <a:pt x="5388" y="1442"/>
                  <a:pt x="8193" y="202"/>
                  <a:pt x="11197" y="0"/>
                </a:cubicBezTo>
                <a:cubicBezTo>
                  <a:pt x="16386" y="0"/>
                  <a:pt x="21575" y="5489"/>
                  <a:pt x="21575" y="109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9" name="Google Shape;2459;p41"/>
          <p:cNvSpPr/>
          <p:nvPr/>
        </p:nvSpPr>
        <p:spPr>
          <a:xfrm>
            <a:off x="7696388" y="2315836"/>
            <a:ext cx="240269" cy="277024"/>
          </a:xfrm>
          <a:custGeom>
            <a:rect b="b" l="l" r="r" t="t"/>
            <a:pathLst>
              <a:path extrusionOk="0" h="21529" w="21573">
                <a:moveTo>
                  <a:pt x="17185" y="5201"/>
                </a:moveTo>
                <a:cubicBezTo>
                  <a:pt x="17295" y="5233"/>
                  <a:pt x="17388" y="5264"/>
                  <a:pt x="17498" y="5280"/>
                </a:cubicBezTo>
                <a:cubicBezTo>
                  <a:pt x="17810" y="5343"/>
                  <a:pt x="17974" y="5519"/>
                  <a:pt x="17993" y="5787"/>
                </a:cubicBezTo>
                <a:cubicBezTo>
                  <a:pt x="18011" y="5979"/>
                  <a:pt x="18029" y="6184"/>
                  <a:pt x="18029" y="6376"/>
                </a:cubicBezTo>
                <a:cubicBezTo>
                  <a:pt x="18041" y="6609"/>
                  <a:pt x="18188" y="6794"/>
                  <a:pt x="18469" y="6932"/>
                </a:cubicBezTo>
                <a:cubicBezTo>
                  <a:pt x="18561" y="6822"/>
                  <a:pt x="18652" y="6693"/>
                  <a:pt x="18764" y="6567"/>
                </a:cubicBezTo>
                <a:cubicBezTo>
                  <a:pt x="19021" y="6265"/>
                  <a:pt x="19350" y="6170"/>
                  <a:pt x="19699" y="6391"/>
                </a:cubicBezTo>
                <a:cubicBezTo>
                  <a:pt x="20194" y="6709"/>
                  <a:pt x="20634" y="7043"/>
                  <a:pt x="21074" y="7408"/>
                </a:cubicBezTo>
                <a:cubicBezTo>
                  <a:pt x="21332" y="7615"/>
                  <a:pt x="21256" y="7931"/>
                  <a:pt x="20983" y="8170"/>
                </a:cubicBezTo>
                <a:cubicBezTo>
                  <a:pt x="20725" y="8393"/>
                  <a:pt x="20415" y="8598"/>
                  <a:pt x="20102" y="8837"/>
                </a:cubicBezTo>
                <a:cubicBezTo>
                  <a:pt x="20139" y="8948"/>
                  <a:pt x="20157" y="9076"/>
                  <a:pt x="20194" y="9234"/>
                </a:cubicBezTo>
                <a:lnTo>
                  <a:pt x="20761" y="9234"/>
                </a:lnTo>
                <a:cubicBezTo>
                  <a:pt x="21165" y="9234"/>
                  <a:pt x="21441" y="9392"/>
                  <a:pt x="21478" y="9741"/>
                </a:cubicBezTo>
                <a:cubicBezTo>
                  <a:pt x="21551" y="10233"/>
                  <a:pt x="21587" y="10726"/>
                  <a:pt x="21569" y="11218"/>
                </a:cubicBezTo>
                <a:cubicBezTo>
                  <a:pt x="21551" y="11567"/>
                  <a:pt x="21238" y="11759"/>
                  <a:pt x="20853" y="11838"/>
                </a:cubicBezTo>
                <a:cubicBezTo>
                  <a:pt x="20707" y="11869"/>
                  <a:pt x="20558" y="11869"/>
                  <a:pt x="20412" y="11869"/>
                </a:cubicBezTo>
                <a:cubicBezTo>
                  <a:pt x="20064" y="11838"/>
                  <a:pt x="19845" y="11964"/>
                  <a:pt x="19769" y="12250"/>
                </a:cubicBezTo>
                <a:cubicBezTo>
                  <a:pt x="19952" y="12377"/>
                  <a:pt x="20173" y="12505"/>
                  <a:pt x="20337" y="12647"/>
                </a:cubicBezTo>
                <a:cubicBezTo>
                  <a:pt x="20796" y="13012"/>
                  <a:pt x="20832" y="13425"/>
                  <a:pt x="20392" y="13790"/>
                </a:cubicBezTo>
                <a:cubicBezTo>
                  <a:pt x="20061" y="14076"/>
                  <a:pt x="19676" y="14331"/>
                  <a:pt x="19272" y="14536"/>
                </a:cubicBezTo>
                <a:cubicBezTo>
                  <a:pt x="18704" y="14823"/>
                  <a:pt x="18337" y="14694"/>
                  <a:pt x="18025" y="14203"/>
                </a:cubicBezTo>
                <a:cubicBezTo>
                  <a:pt x="17988" y="14124"/>
                  <a:pt x="17933" y="14045"/>
                  <a:pt x="17897" y="13980"/>
                </a:cubicBezTo>
                <a:cubicBezTo>
                  <a:pt x="17639" y="13948"/>
                  <a:pt x="17511" y="14027"/>
                  <a:pt x="17548" y="14266"/>
                </a:cubicBezTo>
                <a:cubicBezTo>
                  <a:pt x="17566" y="14392"/>
                  <a:pt x="17566" y="14521"/>
                  <a:pt x="17548" y="14647"/>
                </a:cubicBezTo>
                <a:cubicBezTo>
                  <a:pt x="17511" y="15251"/>
                  <a:pt x="17366" y="15377"/>
                  <a:pt x="16686" y="15521"/>
                </a:cubicBezTo>
                <a:cubicBezTo>
                  <a:pt x="16613" y="16173"/>
                  <a:pt x="16558" y="16840"/>
                  <a:pt x="16446" y="17491"/>
                </a:cubicBezTo>
                <a:cubicBezTo>
                  <a:pt x="16355" y="18064"/>
                  <a:pt x="16225" y="18634"/>
                  <a:pt x="16043" y="19207"/>
                </a:cubicBezTo>
                <a:cubicBezTo>
                  <a:pt x="15749" y="20160"/>
                  <a:pt x="14996" y="20747"/>
                  <a:pt x="13933" y="21064"/>
                </a:cubicBezTo>
                <a:cubicBezTo>
                  <a:pt x="12686" y="21430"/>
                  <a:pt x="11365" y="21556"/>
                  <a:pt x="10061" y="21524"/>
                </a:cubicBezTo>
                <a:cubicBezTo>
                  <a:pt x="8060" y="21477"/>
                  <a:pt x="6060" y="21430"/>
                  <a:pt x="4078" y="21159"/>
                </a:cubicBezTo>
                <a:cubicBezTo>
                  <a:pt x="3253" y="21049"/>
                  <a:pt x="2446" y="20920"/>
                  <a:pt x="1675" y="20603"/>
                </a:cubicBezTo>
                <a:cubicBezTo>
                  <a:pt x="740" y="20206"/>
                  <a:pt x="206" y="19570"/>
                  <a:pt x="115" y="18698"/>
                </a:cubicBezTo>
                <a:cubicBezTo>
                  <a:pt x="42" y="18094"/>
                  <a:pt x="5" y="17491"/>
                  <a:pt x="5" y="16872"/>
                </a:cubicBezTo>
                <a:cubicBezTo>
                  <a:pt x="-13" y="15918"/>
                  <a:pt x="23" y="14949"/>
                  <a:pt x="23" y="13982"/>
                </a:cubicBezTo>
                <a:lnTo>
                  <a:pt x="23" y="10630"/>
                </a:lnTo>
                <a:cubicBezTo>
                  <a:pt x="42" y="8819"/>
                  <a:pt x="60" y="7009"/>
                  <a:pt x="115" y="5197"/>
                </a:cubicBezTo>
                <a:cubicBezTo>
                  <a:pt x="151" y="4228"/>
                  <a:pt x="224" y="3243"/>
                  <a:pt x="500" y="2291"/>
                </a:cubicBezTo>
                <a:cubicBezTo>
                  <a:pt x="776" y="1290"/>
                  <a:pt x="1435" y="623"/>
                  <a:pt x="2628" y="402"/>
                </a:cubicBezTo>
                <a:cubicBezTo>
                  <a:pt x="3123" y="307"/>
                  <a:pt x="3638" y="244"/>
                  <a:pt x="4133" y="211"/>
                </a:cubicBezTo>
                <a:cubicBezTo>
                  <a:pt x="6904" y="53"/>
                  <a:pt x="9675" y="-44"/>
                  <a:pt x="12446" y="19"/>
                </a:cubicBezTo>
                <a:cubicBezTo>
                  <a:pt x="12886" y="35"/>
                  <a:pt x="13326" y="82"/>
                  <a:pt x="13748" y="161"/>
                </a:cubicBezTo>
                <a:cubicBezTo>
                  <a:pt x="15657" y="511"/>
                  <a:pt x="16629" y="1433"/>
                  <a:pt x="16923" y="3099"/>
                </a:cubicBezTo>
                <a:cubicBezTo>
                  <a:pt x="17033" y="3655"/>
                  <a:pt x="17051" y="4194"/>
                  <a:pt x="17106" y="4751"/>
                </a:cubicBezTo>
                <a:cubicBezTo>
                  <a:pt x="17142" y="4846"/>
                  <a:pt x="17160" y="5021"/>
                  <a:pt x="17179" y="5195"/>
                </a:cubicBezTo>
                <a:close/>
                <a:moveTo>
                  <a:pt x="15771" y="5185"/>
                </a:moveTo>
                <a:cubicBezTo>
                  <a:pt x="15680" y="4407"/>
                  <a:pt x="15644" y="3677"/>
                  <a:pt x="15514" y="2947"/>
                </a:cubicBezTo>
                <a:cubicBezTo>
                  <a:pt x="15349" y="1962"/>
                  <a:pt x="14688" y="1342"/>
                  <a:pt x="13568" y="1105"/>
                </a:cubicBezTo>
                <a:cubicBezTo>
                  <a:pt x="13386" y="1058"/>
                  <a:pt x="13183" y="1010"/>
                  <a:pt x="13000" y="1010"/>
                </a:cubicBezTo>
                <a:cubicBezTo>
                  <a:pt x="12284" y="963"/>
                  <a:pt x="11607" y="868"/>
                  <a:pt x="10891" y="884"/>
                </a:cubicBezTo>
                <a:cubicBezTo>
                  <a:pt x="8818" y="915"/>
                  <a:pt x="6745" y="1010"/>
                  <a:pt x="4651" y="1091"/>
                </a:cubicBezTo>
                <a:cubicBezTo>
                  <a:pt x="4138" y="1123"/>
                  <a:pt x="3604" y="1186"/>
                  <a:pt x="3109" y="1283"/>
                </a:cubicBezTo>
                <a:cubicBezTo>
                  <a:pt x="2375" y="1409"/>
                  <a:pt x="1880" y="1790"/>
                  <a:pt x="1752" y="2457"/>
                </a:cubicBezTo>
                <a:cubicBezTo>
                  <a:pt x="1716" y="2680"/>
                  <a:pt x="1606" y="2885"/>
                  <a:pt x="1588" y="3124"/>
                </a:cubicBezTo>
                <a:cubicBezTo>
                  <a:pt x="1479" y="4299"/>
                  <a:pt x="1330" y="5460"/>
                  <a:pt x="1276" y="6634"/>
                </a:cubicBezTo>
                <a:cubicBezTo>
                  <a:pt x="1166" y="9572"/>
                  <a:pt x="1093" y="12495"/>
                  <a:pt x="1018" y="15417"/>
                </a:cubicBezTo>
                <a:cubicBezTo>
                  <a:pt x="1000" y="16037"/>
                  <a:pt x="1073" y="16688"/>
                  <a:pt x="1221" y="17290"/>
                </a:cubicBezTo>
                <a:lnTo>
                  <a:pt x="14946" y="16686"/>
                </a:lnTo>
                <a:cubicBezTo>
                  <a:pt x="14982" y="16258"/>
                  <a:pt x="15000" y="15845"/>
                  <a:pt x="15037" y="15462"/>
                </a:cubicBezTo>
                <a:cubicBezTo>
                  <a:pt x="14321" y="15271"/>
                  <a:pt x="14211" y="15176"/>
                  <a:pt x="14157" y="14540"/>
                </a:cubicBezTo>
                <a:cubicBezTo>
                  <a:pt x="14120" y="14254"/>
                  <a:pt x="14029" y="14128"/>
                  <a:pt x="13698" y="14112"/>
                </a:cubicBezTo>
                <a:cubicBezTo>
                  <a:pt x="13589" y="14270"/>
                  <a:pt x="13495" y="14414"/>
                  <a:pt x="13368" y="14540"/>
                </a:cubicBezTo>
                <a:cubicBezTo>
                  <a:pt x="13055" y="14890"/>
                  <a:pt x="12706" y="14905"/>
                  <a:pt x="12302" y="14635"/>
                </a:cubicBezTo>
                <a:cubicBezTo>
                  <a:pt x="12081" y="14477"/>
                  <a:pt x="11844" y="14349"/>
                  <a:pt x="11659" y="14191"/>
                </a:cubicBezTo>
                <a:cubicBezTo>
                  <a:pt x="11402" y="14015"/>
                  <a:pt x="11183" y="13794"/>
                  <a:pt x="10998" y="13571"/>
                </a:cubicBezTo>
                <a:cubicBezTo>
                  <a:pt x="10740" y="13253"/>
                  <a:pt x="10870" y="12951"/>
                  <a:pt x="11237" y="12746"/>
                </a:cubicBezTo>
                <a:cubicBezTo>
                  <a:pt x="11365" y="12667"/>
                  <a:pt x="11495" y="12604"/>
                  <a:pt x="11641" y="12523"/>
                </a:cubicBezTo>
                <a:cubicBezTo>
                  <a:pt x="11481" y="12332"/>
                  <a:pt x="11280" y="12226"/>
                  <a:pt x="11037" y="12205"/>
                </a:cubicBezTo>
                <a:cubicBezTo>
                  <a:pt x="10560" y="12189"/>
                  <a:pt x="10284" y="12063"/>
                  <a:pt x="10248" y="11761"/>
                </a:cubicBezTo>
                <a:cubicBezTo>
                  <a:pt x="10175" y="11269"/>
                  <a:pt x="10138" y="10776"/>
                  <a:pt x="10138" y="10284"/>
                </a:cubicBezTo>
                <a:cubicBezTo>
                  <a:pt x="10138" y="9856"/>
                  <a:pt x="10432" y="9617"/>
                  <a:pt x="10927" y="9570"/>
                </a:cubicBezTo>
                <a:cubicBezTo>
                  <a:pt x="11110" y="9538"/>
                  <a:pt x="11313" y="9538"/>
                  <a:pt x="11495" y="9538"/>
                </a:cubicBezTo>
                <a:cubicBezTo>
                  <a:pt x="11532" y="9427"/>
                  <a:pt x="11550" y="9331"/>
                  <a:pt x="11586" y="9236"/>
                </a:cubicBezTo>
                <a:cubicBezTo>
                  <a:pt x="11623" y="9141"/>
                  <a:pt x="11641" y="9045"/>
                  <a:pt x="11678" y="8950"/>
                </a:cubicBezTo>
                <a:cubicBezTo>
                  <a:pt x="11495" y="8823"/>
                  <a:pt x="11347" y="8711"/>
                  <a:pt x="11183" y="8585"/>
                </a:cubicBezTo>
                <a:cubicBezTo>
                  <a:pt x="10779" y="8251"/>
                  <a:pt x="10779" y="7933"/>
                  <a:pt x="11201" y="7615"/>
                </a:cubicBezTo>
                <a:cubicBezTo>
                  <a:pt x="11605" y="7313"/>
                  <a:pt x="11990" y="7027"/>
                  <a:pt x="12412" y="6741"/>
                </a:cubicBezTo>
                <a:cubicBezTo>
                  <a:pt x="12761" y="6502"/>
                  <a:pt x="13110" y="6518"/>
                  <a:pt x="13422" y="6788"/>
                </a:cubicBezTo>
                <a:cubicBezTo>
                  <a:pt x="13532" y="6883"/>
                  <a:pt x="13644" y="6995"/>
                  <a:pt x="13753" y="7090"/>
                </a:cubicBezTo>
                <a:cubicBezTo>
                  <a:pt x="13917" y="6964"/>
                  <a:pt x="14084" y="6851"/>
                  <a:pt x="14266" y="6741"/>
                </a:cubicBezTo>
                <a:cubicBezTo>
                  <a:pt x="14469" y="6646"/>
                  <a:pt x="14652" y="6565"/>
                  <a:pt x="14633" y="6312"/>
                </a:cubicBezTo>
                <a:cubicBezTo>
                  <a:pt x="14615" y="6137"/>
                  <a:pt x="14670" y="5947"/>
                  <a:pt x="14706" y="5756"/>
                </a:cubicBezTo>
                <a:lnTo>
                  <a:pt x="14706" y="5724"/>
                </a:lnTo>
                <a:cubicBezTo>
                  <a:pt x="14798" y="5391"/>
                  <a:pt x="14946" y="5264"/>
                  <a:pt x="15331" y="5217"/>
                </a:cubicBezTo>
                <a:cubicBezTo>
                  <a:pt x="15477" y="5217"/>
                  <a:pt x="15607" y="5201"/>
                  <a:pt x="15771" y="5185"/>
                </a:cubicBezTo>
                <a:lnTo>
                  <a:pt x="15771" y="5185"/>
                </a:lnTo>
                <a:close/>
                <a:moveTo>
                  <a:pt x="1422" y="18066"/>
                </a:moveTo>
                <a:cubicBezTo>
                  <a:pt x="1385" y="18844"/>
                  <a:pt x="1697" y="19337"/>
                  <a:pt x="2505" y="19606"/>
                </a:cubicBezTo>
                <a:cubicBezTo>
                  <a:pt x="2981" y="19764"/>
                  <a:pt x="3515" y="19876"/>
                  <a:pt x="4028" y="19955"/>
                </a:cubicBezTo>
                <a:cubicBezTo>
                  <a:pt x="6193" y="20257"/>
                  <a:pt x="8377" y="20241"/>
                  <a:pt x="10560" y="20241"/>
                </a:cubicBezTo>
                <a:cubicBezTo>
                  <a:pt x="11459" y="20257"/>
                  <a:pt x="12357" y="20147"/>
                  <a:pt x="13222" y="19908"/>
                </a:cubicBezTo>
                <a:cubicBezTo>
                  <a:pt x="14323" y="19606"/>
                  <a:pt x="14928" y="18733"/>
                  <a:pt x="14727" y="17669"/>
                </a:cubicBezTo>
                <a:cubicBezTo>
                  <a:pt x="10286" y="17685"/>
                  <a:pt x="5846" y="17861"/>
                  <a:pt x="1424" y="18066"/>
                </a:cubicBezTo>
                <a:close/>
                <a:moveTo>
                  <a:pt x="19404" y="13301"/>
                </a:moveTo>
                <a:cubicBezTo>
                  <a:pt x="19240" y="13125"/>
                  <a:pt x="19110" y="13014"/>
                  <a:pt x="19001" y="12856"/>
                </a:cubicBezTo>
                <a:cubicBezTo>
                  <a:pt x="18891" y="12698"/>
                  <a:pt x="18818" y="12523"/>
                  <a:pt x="18798" y="12349"/>
                </a:cubicBezTo>
                <a:cubicBezTo>
                  <a:pt x="18761" y="12000"/>
                  <a:pt x="19569" y="11046"/>
                  <a:pt x="19954" y="10920"/>
                </a:cubicBezTo>
                <a:cubicBezTo>
                  <a:pt x="20064" y="10888"/>
                  <a:pt x="20157" y="10857"/>
                  <a:pt x="20285" y="10825"/>
                </a:cubicBezTo>
                <a:lnTo>
                  <a:pt x="20285" y="10079"/>
                </a:lnTo>
                <a:cubicBezTo>
                  <a:pt x="20082" y="10047"/>
                  <a:pt x="19881" y="10032"/>
                  <a:pt x="19699" y="9984"/>
                </a:cubicBezTo>
                <a:cubicBezTo>
                  <a:pt x="19496" y="9953"/>
                  <a:pt x="19295" y="9874"/>
                  <a:pt x="19295" y="9666"/>
                </a:cubicBezTo>
                <a:cubicBezTo>
                  <a:pt x="19258" y="8983"/>
                  <a:pt x="19019" y="8221"/>
                  <a:pt x="19920" y="7761"/>
                </a:cubicBezTo>
                <a:cubicBezTo>
                  <a:pt x="19938" y="7746"/>
                  <a:pt x="19938" y="7714"/>
                  <a:pt x="19938" y="7667"/>
                </a:cubicBezTo>
                <a:lnTo>
                  <a:pt x="19334" y="7238"/>
                </a:lnTo>
                <a:cubicBezTo>
                  <a:pt x="19151" y="7380"/>
                  <a:pt x="19021" y="7493"/>
                  <a:pt x="18875" y="7603"/>
                </a:cubicBezTo>
                <a:cubicBezTo>
                  <a:pt x="18526" y="7874"/>
                  <a:pt x="18232" y="7874"/>
                  <a:pt x="17865" y="7635"/>
                </a:cubicBezTo>
                <a:cubicBezTo>
                  <a:pt x="17774" y="7556"/>
                  <a:pt x="17662" y="7493"/>
                  <a:pt x="17534" y="7444"/>
                </a:cubicBezTo>
                <a:cubicBezTo>
                  <a:pt x="17076" y="7286"/>
                  <a:pt x="17021" y="6968"/>
                  <a:pt x="17039" y="6618"/>
                </a:cubicBezTo>
                <a:cubicBezTo>
                  <a:pt x="17058" y="6460"/>
                  <a:pt x="17076" y="6285"/>
                  <a:pt x="17131" y="6062"/>
                </a:cubicBezTo>
                <a:cubicBezTo>
                  <a:pt x="16873" y="6062"/>
                  <a:pt x="16672" y="6046"/>
                  <a:pt x="16469" y="6062"/>
                </a:cubicBezTo>
                <a:cubicBezTo>
                  <a:pt x="15680" y="6109"/>
                  <a:pt x="15717" y="5935"/>
                  <a:pt x="15534" y="6745"/>
                </a:cubicBezTo>
                <a:cubicBezTo>
                  <a:pt x="15498" y="6903"/>
                  <a:pt x="15425" y="7110"/>
                  <a:pt x="15276" y="7236"/>
                </a:cubicBezTo>
                <a:cubicBezTo>
                  <a:pt x="15000" y="7459"/>
                  <a:pt x="14690" y="7649"/>
                  <a:pt x="14360" y="7793"/>
                </a:cubicBezTo>
                <a:cubicBezTo>
                  <a:pt x="13607" y="8190"/>
                  <a:pt x="13461" y="8158"/>
                  <a:pt x="12984" y="7761"/>
                </a:cubicBezTo>
                <a:cubicBezTo>
                  <a:pt x="12911" y="7714"/>
                  <a:pt x="12838" y="7667"/>
                  <a:pt x="12763" y="7619"/>
                </a:cubicBezTo>
                <a:lnTo>
                  <a:pt x="12065" y="8160"/>
                </a:lnTo>
                <a:cubicBezTo>
                  <a:pt x="12157" y="8255"/>
                  <a:pt x="12248" y="8318"/>
                  <a:pt x="12323" y="8399"/>
                </a:cubicBezTo>
                <a:cubicBezTo>
                  <a:pt x="12599" y="8606"/>
                  <a:pt x="12708" y="8827"/>
                  <a:pt x="12581" y="9145"/>
                </a:cubicBezTo>
                <a:cubicBezTo>
                  <a:pt x="12508" y="9337"/>
                  <a:pt x="12526" y="9542"/>
                  <a:pt x="12490" y="9733"/>
                </a:cubicBezTo>
                <a:cubicBezTo>
                  <a:pt x="12453" y="10099"/>
                  <a:pt x="12380" y="10162"/>
                  <a:pt x="11958" y="10193"/>
                </a:cubicBezTo>
                <a:cubicBezTo>
                  <a:pt x="11682" y="10209"/>
                  <a:pt x="11408" y="10225"/>
                  <a:pt x="11096" y="10257"/>
                </a:cubicBezTo>
                <a:cubicBezTo>
                  <a:pt x="11151" y="10606"/>
                  <a:pt x="11205" y="10908"/>
                  <a:pt x="11242" y="11194"/>
                </a:cubicBezTo>
                <a:cubicBezTo>
                  <a:pt x="11297" y="11210"/>
                  <a:pt x="11370" y="11226"/>
                  <a:pt x="11445" y="11226"/>
                </a:cubicBezTo>
                <a:cubicBezTo>
                  <a:pt x="12289" y="11273"/>
                  <a:pt x="12198" y="11305"/>
                  <a:pt x="12455" y="11972"/>
                </a:cubicBezTo>
                <a:cubicBezTo>
                  <a:pt x="12677" y="12529"/>
                  <a:pt x="12474" y="12847"/>
                  <a:pt x="11960" y="13178"/>
                </a:cubicBezTo>
                <a:lnTo>
                  <a:pt x="12622" y="13670"/>
                </a:lnTo>
                <a:cubicBezTo>
                  <a:pt x="12786" y="13512"/>
                  <a:pt x="12879" y="13383"/>
                  <a:pt x="13025" y="13289"/>
                </a:cubicBezTo>
                <a:cubicBezTo>
                  <a:pt x="13393" y="12955"/>
                  <a:pt x="13669" y="12939"/>
                  <a:pt x="14109" y="13178"/>
                </a:cubicBezTo>
                <a:cubicBezTo>
                  <a:pt x="14273" y="13273"/>
                  <a:pt x="14421" y="13385"/>
                  <a:pt x="14604" y="13464"/>
                </a:cubicBezTo>
                <a:cubicBezTo>
                  <a:pt x="14695" y="13496"/>
                  <a:pt x="14768" y="13559"/>
                  <a:pt x="14825" y="13622"/>
                </a:cubicBezTo>
                <a:cubicBezTo>
                  <a:pt x="14880" y="13685"/>
                  <a:pt x="14916" y="13780"/>
                  <a:pt x="14916" y="13861"/>
                </a:cubicBezTo>
                <a:cubicBezTo>
                  <a:pt x="14953" y="14100"/>
                  <a:pt x="14971" y="14337"/>
                  <a:pt x="15026" y="14607"/>
                </a:cubicBezTo>
                <a:lnTo>
                  <a:pt x="16440" y="14607"/>
                </a:lnTo>
                <a:cubicBezTo>
                  <a:pt x="16476" y="14290"/>
                  <a:pt x="16531" y="13988"/>
                  <a:pt x="16549" y="13701"/>
                </a:cubicBezTo>
                <a:cubicBezTo>
                  <a:pt x="16549" y="13591"/>
                  <a:pt x="16586" y="13478"/>
                  <a:pt x="16677" y="13383"/>
                </a:cubicBezTo>
                <a:cubicBezTo>
                  <a:pt x="16768" y="13289"/>
                  <a:pt x="16880" y="13241"/>
                  <a:pt x="17007" y="13226"/>
                </a:cubicBezTo>
                <a:cubicBezTo>
                  <a:pt x="17651" y="13099"/>
                  <a:pt x="18273" y="13002"/>
                  <a:pt x="18713" y="13591"/>
                </a:cubicBezTo>
                <a:cubicBezTo>
                  <a:pt x="18713" y="13607"/>
                  <a:pt x="18750" y="13607"/>
                  <a:pt x="18786" y="13622"/>
                </a:cubicBezTo>
                <a:lnTo>
                  <a:pt x="19411" y="133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0" name="Google Shape;2460;p41"/>
          <p:cNvSpPr/>
          <p:nvPr/>
        </p:nvSpPr>
        <p:spPr>
          <a:xfrm>
            <a:off x="7780900" y="2551774"/>
            <a:ext cx="15930" cy="14742"/>
          </a:xfrm>
          <a:custGeom>
            <a:rect b="b" l="l" r="r" t="t"/>
            <a:pathLst>
              <a:path extrusionOk="0" h="21600" w="21600">
                <a:moveTo>
                  <a:pt x="11625" y="21563"/>
                </a:moveTo>
                <a:cubicBezTo>
                  <a:pt x="5813" y="21563"/>
                  <a:pt x="0" y="15269"/>
                  <a:pt x="0" y="9273"/>
                </a:cubicBezTo>
                <a:cubicBezTo>
                  <a:pt x="0" y="3873"/>
                  <a:pt x="4162" y="0"/>
                  <a:pt x="10800" y="0"/>
                </a:cubicBezTo>
                <a:cubicBezTo>
                  <a:pt x="12176" y="0"/>
                  <a:pt x="13552" y="0"/>
                  <a:pt x="14687" y="596"/>
                </a:cubicBezTo>
                <a:cubicBezTo>
                  <a:pt x="16062" y="1192"/>
                  <a:pt x="17163" y="1788"/>
                  <a:pt x="18298" y="2681"/>
                </a:cubicBezTo>
                <a:cubicBezTo>
                  <a:pt x="19124" y="3575"/>
                  <a:pt x="19949" y="4767"/>
                  <a:pt x="20775" y="5996"/>
                </a:cubicBezTo>
                <a:cubicBezTo>
                  <a:pt x="21325" y="7486"/>
                  <a:pt x="21600" y="8677"/>
                  <a:pt x="21600" y="10204"/>
                </a:cubicBezTo>
                <a:cubicBezTo>
                  <a:pt x="21600" y="11731"/>
                  <a:pt x="21325" y="13183"/>
                  <a:pt x="21050" y="14412"/>
                </a:cubicBezTo>
                <a:cubicBezTo>
                  <a:pt x="20499" y="15902"/>
                  <a:pt x="19949" y="17094"/>
                  <a:pt x="18848" y="18025"/>
                </a:cubicBezTo>
                <a:cubicBezTo>
                  <a:pt x="18023" y="18919"/>
                  <a:pt x="16922" y="19812"/>
                  <a:pt x="15512" y="20408"/>
                </a:cubicBezTo>
                <a:cubicBezTo>
                  <a:pt x="14136" y="21302"/>
                  <a:pt x="12761" y="21600"/>
                  <a:pt x="11625" y="21600"/>
                </a:cubicBezTo>
                <a:lnTo>
                  <a:pt x="11625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1" name="Google Shape;2461;p41"/>
          <p:cNvSpPr/>
          <p:nvPr/>
        </p:nvSpPr>
        <p:spPr>
          <a:xfrm>
            <a:off x="7839133" y="2416153"/>
            <a:ext cx="67878" cy="63917"/>
          </a:xfrm>
          <a:custGeom>
            <a:rect b="b" l="l" r="r" t="t"/>
            <a:pathLst>
              <a:path extrusionOk="0" h="21182" w="20726">
                <a:moveTo>
                  <a:pt x="20726" y="9386"/>
                </a:moveTo>
                <a:cubicBezTo>
                  <a:pt x="20726" y="16564"/>
                  <a:pt x="16172" y="21503"/>
                  <a:pt x="8801" y="21166"/>
                </a:cubicBezTo>
                <a:cubicBezTo>
                  <a:pt x="7428" y="21099"/>
                  <a:pt x="6117" y="20763"/>
                  <a:pt x="4867" y="20216"/>
                </a:cubicBezTo>
                <a:cubicBezTo>
                  <a:pt x="810" y="18524"/>
                  <a:pt x="-874" y="14460"/>
                  <a:pt x="437" y="9925"/>
                </a:cubicBezTo>
                <a:cubicBezTo>
                  <a:pt x="1190" y="7484"/>
                  <a:pt x="2625" y="5457"/>
                  <a:pt x="4371" y="3698"/>
                </a:cubicBezTo>
                <a:cubicBezTo>
                  <a:pt x="5434" y="2747"/>
                  <a:pt x="6427" y="1603"/>
                  <a:pt x="7614" y="921"/>
                </a:cubicBezTo>
                <a:cubicBezTo>
                  <a:pt x="8491" y="383"/>
                  <a:pt x="9740" y="248"/>
                  <a:pt x="10795" y="38"/>
                </a:cubicBezTo>
                <a:cubicBezTo>
                  <a:pt x="11672" y="-97"/>
                  <a:pt x="12541" y="172"/>
                  <a:pt x="13479" y="240"/>
                </a:cubicBezTo>
                <a:cubicBezTo>
                  <a:pt x="17848" y="711"/>
                  <a:pt x="20222" y="3286"/>
                  <a:pt x="20656" y="8023"/>
                </a:cubicBezTo>
                <a:cubicBezTo>
                  <a:pt x="20718" y="8629"/>
                  <a:pt x="20718" y="9108"/>
                  <a:pt x="20718" y="9378"/>
                </a:cubicBezTo>
                <a:close/>
                <a:moveTo>
                  <a:pt x="16172" y="10135"/>
                </a:moveTo>
                <a:cubicBezTo>
                  <a:pt x="16172" y="9664"/>
                  <a:pt x="16110" y="9184"/>
                  <a:pt x="16110" y="8713"/>
                </a:cubicBezTo>
                <a:cubicBezTo>
                  <a:pt x="15923" y="6954"/>
                  <a:pt x="15171" y="5734"/>
                  <a:pt x="13425" y="5263"/>
                </a:cubicBezTo>
                <a:cubicBezTo>
                  <a:pt x="9119" y="4110"/>
                  <a:pt x="8118" y="4043"/>
                  <a:pt x="5123" y="8578"/>
                </a:cubicBezTo>
                <a:cubicBezTo>
                  <a:pt x="4999" y="8780"/>
                  <a:pt x="4875" y="8982"/>
                  <a:pt x="4751" y="9184"/>
                </a:cubicBezTo>
                <a:cubicBezTo>
                  <a:pt x="2563" y="13316"/>
                  <a:pt x="3936" y="16294"/>
                  <a:pt x="8250" y="16900"/>
                </a:cubicBezTo>
                <a:cubicBezTo>
                  <a:pt x="11811" y="17371"/>
                  <a:pt x="16179" y="15680"/>
                  <a:pt x="16179" y="101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2" name="Google Shape;2462;p41"/>
          <p:cNvSpPr/>
          <p:nvPr/>
        </p:nvSpPr>
        <p:spPr>
          <a:xfrm>
            <a:off x="4766045" y="2714992"/>
            <a:ext cx="233232" cy="217860"/>
          </a:xfrm>
          <a:custGeom>
            <a:rect b="b" l="l" r="r" t="t"/>
            <a:pathLst>
              <a:path extrusionOk="0" h="21565" w="21290">
                <a:moveTo>
                  <a:pt x="20677" y="9573"/>
                </a:moveTo>
                <a:cubicBezTo>
                  <a:pt x="20585" y="9553"/>
                  <a:pt x="20492" y="9553"/>
                  <a:pt x="20415" y="9553"/>
                </a:cubicBezTo>
                <a:cubicBezTo>
                  <a:pt x="19613" y="9573"/>
                  <a:pt x="18848" y="9573"/>
                  <a:pt x="18046" y="9573"/>
                </a:cubicBezTo>
                <a:cubicBezTo>
                  <a:pt x="16330" y="9593"/>
                  <a:pt x="14575" y="9614"/>
                  <a:pt x="12841" y="9614"/>
                </a:cubicBezTo>
                <a:cubicBezTo>
                  <a:pt x="12450" y="9614"/>
                  <a:pt x="12076" y="9593"/>
                  <a:pt x="11666" y="9593"/>
                </a:cubicBezTo>
                <a:cubicBezTo>
                  <a:pt x="11499" y="9593"/>
                  <a:pt x="11348" y="9573"/>
                  <a:pt x="11181" y="9573"/>
                </a:cubicBezTo>
                <a:cubicBezTo>
                  <a:pt x="11181" y="9553"/>
                  <a:pt x="11163" y="9533"/>
                  <a:pt x="11163" y="9533"/>
                </a:cubicBezTo>
                <a:cubicBezTo>
                  <a:pt x="11150" y="9506"/>
                  <a:pt x="11144" y="9480"/>
                  <a:pt x="11144" y="9453"/>
                </a:cubicBezTo>
                <a:cubicBezTo>
                  <a:pt x="11070" y="7753"/>
                  <a:pt x="10996" y="6034"/>
                  <a:pt x="10938" y="4294"/>
                </a:cubicBezTo>
                <a:lnTo>
                  <a:pt x="10827" y="1400"/>
                </a:lnTo>
                <a:lnTo>
                  <a:pt x="10827" y="1260"/>
                </a:lnTo>
                <a:cubicBezTo>
                  <a:pt x="10827" y="1139"/>
                  <a:pt x="10827" y="996"/>
                  <a:pt x="10790" y="875"/>
                </a:cubicBezTo>
                <a:cubicBezTo>
                  <a:pt x="10604" y="146"/>
                  <a:pt x="10491" y="-35"/>
                  <a:pt x="9763" y="5"/>
                </a:cubicBezTo>
                <a:cubicBezTo>
                  <a:pt x="8905" y="45"/>
                  <a:pt x="8066" y="206"/>
                  <a:pt x="7245" y="470"/>
                </a:cubicBezTo>
                <a:cubicBezTo>
                  <a:pt x="4950" y="1260"/>
                  <a:pt x="3271" y="2574"/>
                  <a:pt x="2096" y="4475"/>
                </a:cubicBezTo>
                <a:cubicBezTo>
                  <a:pt x="1032" y="6195"/>
                  <a:pt x="362" y="8196"/>
                  <a:pt x="81" y="10441"/>
                </a:cubicBezTo>
                <a:cubicBezTo>
                  <a:pt x="-255" y="13211"/>
                  <a:pt x="454" y="15660"/>
                  <a:pt x="2151" y="17520"/>
                </a:cubicBezTo>
                <a:cubicBezTo>
                  <a:pt x="4632" y="20210"/>
                  <a:pt x="7504" y="21565"/>
                  <a:pt x="10750" y="21565"/>
                </a:cubicBezTo>
                <a:cubicBezTo>
                  <a:pt x="11944" y="21565"/>
                  <a:pt x="13157" y="21384"/>
                  <a:pt x="14313" y="21060"/>
                </a:cubicBezTo>
                <a:cubicBezTo>
                  <a:pt x="15711" y="20675"/>
                  <a:pt x="16813" y="20029"/>
                  <a:pt x="17689" y="19099"/>
                </a:cubicBezTo>
                <a:cubicBezTo>
                  <a:pt x="19330" y="17299"/>
                  <a:pt x="20469" y="15074"/>
                  <a:pt x="21102" y="12304"/>
                </a:cubicBezTo>
                <a:cubicBezTo>
                  <a:pt x="21287" y="11494"/>
                  <a:pt x="21345" y="10828"/>
                  <a:pt x="21231" y="10179"/>
                </a:cubicBezTo>
                <a:cubicBezTo>
                  <a:pt x="21176" y="9855"/>
                  <a:pt x="21064" y="9654"/>
                  <a:pt x="20673" y="9573"/>
                </a:cubicBezTo>
                <a:close/>
                <a:moveTo>
                  <a:pt x="3350" y="16572"/>
                </a:moveTo>
                <a:cubicBezTo>
                  <a:pt x="2026" y="15157"/>
                  <a:pt x="1391" y="13297"/>
                  <a:pt x="1542" y="11172"/>
                </a:cubicBezTo>
                <a:cubicBezTo>
                  <a:pt x="1727" y="8766"/>
                  <a:pt x="2418" y="6642"/>
                  <a:pt x="3649" y="4842"/>
                </a:cubicBezTo>
                <a:cubicBezTo>
                  <a:pt x="4340" y="3811"/>
                  <a:pt x="5290" y="2982"/>
                  <a:pt x="6522" y="2333"/>
                </a:cubicBezTo>
                <a:cubicBezTo>
                  <a:pt x="7472" y="1808"/>
                  <a:pt x="8518" y="1463"/>
                  <a:pt x="9561" y="1219"/>
                </a:cubicBezTo>
                <a:cubicBezTo>
                  <a:pt x="9617" y="1199"/>
                  <a:pt x="9672" y="1199"/>
                  <a:pt x="9746" y="1199"/>
                </a:cubicBezTo>
                <a:lnTo>
                  <a:pt x="9783" y="1199"/>
                </a:lnTo>
                <a:cubicBezTo>
                  <a:pt x="9802" y="1240"/>
                  <a:pt x="9802" y="1300"/>
                  <a:pt x="9802" y="1340"/>
                </a:cubicBezTo>
                <a:cubicBezTo>
                  <a:pt x="9821" y="3970"/>
                  <a:pt x="9839" y="6619"/>
                  <a:pt x="9839" y="9249"/>
                </a:cubicBezTo>
                <a:cubicBezTo>
                  <a:pt x="9839" y="9370"/>
                  <a:pt x="9839" y="9493"/>
                  <a:pt x="9821" y="9614"/>
                </a:cubicBezTo>
                <a:cubicBezTo>
                  <a:pt x="9821" y="9694"/>
                  <a:pt x="9802" y="9774"/>
                  <a:pt x="9802" y="9878"/>
                </a:cubicBezTo>
                <a:cubicBezTo>
                  <a:pt x="9783" y="10242"/>
                  <a:pt x="9858" y="10504"/>
                  <a:pt x="10027" y="10667"/>
                </a:cubicBezTo>
                <a:cubicBezTo>
                  <a:pt x="10196" y="10830"/>
                  <a:pt x="10419" y="10891"/>
                  <a:pt x="10755" y="10868"/>
                </a:cubicBezTo>
                <a:lnTo>
                  <a:pt x="10998" y="10868"/>
                </a:lnTo>
                <a:cubicBezTo>
                  <a:pt x="11390" y="10868"/>
                  <a:pt x="11782" y="10888"/>
                  <a:pt x="12174" y="10888"/>
                </a:cubicBezTo>
                <a:cubicBezTo>
                  <a:pt x="13031" y="10908"/>
                  <a:pt x="13889" y="10928"/>
                  <a:pt x="14766" y="10928"/>
                </a:cubicBezTo>
                <a:cubicBezTo>
                  <a:pt x="15848" y="10928"/>
                  <a:pt x="16929" y="10908"/>
                  <a:pt x="17993" y="10888"/>
                </a:cubicBezTo>
                <a:cubicBezTo>
                  <a:pt x="18551" y="10888"/>
                  <a:pt x="19112" y="10868"/>
                  <a:pt x="19671" y="10868"/>
                </a:cubicBezTo>
                <a:cubicBezTo>
                  <a:pt x="19690" y="10868"/>
                  <a:pt x="19708" y="10888"/>
                  <a:pt x="19727" y="10888"/>
                </a:cubicBezTo>
                <a:lnTo>
                  <a:pt x="19764" y="10908"/>
                </a:lnTo>
                <a:cubicBezTo>
                  <a:pt x="19727" y="11089"/>
                  <a:pt x="19708" y="11273"/>
                  <a:pt x="19690" y="11434"/>
                </a:cubicBezTo>
                <a:cubicBezTo>
                  <a:pt x="19653" y="11879"/>
                  <a:pt x="19560" y="12304"/>
                  <a:pt x="19428" y="12708"/>
                </a:cubicBezTo>
                <a:cubicBezTo>
                  <a:pt x="18888" y="14508"/>
                  <a:pt x="18178" y="16024"/>
                  <a:pt x="17265" y="17279"/>
                </a:cubicBezTo>
                <a:cubicBezTo>
                  <a:pt x="16500" y="18330"/>
                  <a:pt x="15586" y="19038"/>
                  <a:pt x="14522" y="19383"/>
                </a:cubicBezTo>
                <a:cubicBezTo>
                  <a:pt x="10212" y="20798"/>
                  <a:pt x="6445" y="19868"/>
                  <a:pt x="3350" y="165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3" name="Google Shape;2463;p41"/>
          <p:cNvSpPr/>
          <p:nvPr/>
        </p:nvSpPr>
        <p:spPr>
          <a:xfrm>
            <a:off x="4899423" y="2687651"/>
            <a:ext cx="119844" cy="114477"/>
          </a:xfrm>
          <a:custGeom>
            <a:rect b="b" l="l" r="r" t="t"/>
            <a:pathLst>
              <a:path extrusionOk="0" h="21569" w="21545">
                <a:moveTo>
                  <a:pt x="20828" y="17253"/>
                </a:moveTo>
                <a:cubicBezTo>
                  <a:pt x="20166" y="15635"/>
                  <a:pt x="19540" y="13980"/>
                  <a:pt x="18659" y="12439"/>
                </a:cubicBezTo>
                <a:cubicBezTo>
                  <a:pt x="14983" y="6008"/>
                  <a:pt x="9768" y="1931"/>
                  <a:pt x="3229" y="275"/>
                </a:cubicBezTo>
                <a:cubicBezTo>
                  <a:pt x="2639" y="122"/>
                  <a:pt x="2014" y="46"/>
                  <a:pt x="1393" y="7"/>
                </a:cubicBezTo>
                <a:cubicBezTo>
                  <a:pt x="913" y="-31"/>
                  <a:pt x="585" y="84"/>
                  <a:pt x="365" y="352"/>
                </a:cubicBezTo>
                <a:cubicBezTo>
                  <a:pt x="146" y="620"/>
                  <a:pt x="0" y="969"/>
                  <a:pt x="0" y="1467"/>
                </a:cubicBezTo>
                <a:cubicBezTo>
                  <a:pt x="0" y="2084"/>
                  <a:pt x="37" y="2778"/>
                  <a:pt x="73" y="3587"/>
                </a:cubicBezTo>
                <a:lnTo>
                  <a:pt x="110" y="3969"/>
                </a:lnTo>
                <a:cubicBezTo>
                  <a:pt x="365" y="7434"/>
                  <a:pt x="626" y="11013"/>
                  <a:pt x="438" y="14559"/>
                </a:cubicBezTo>
                <a:lnTo>
                  <a:pt x="438" y="14559"/>
                </a:lnTo>
                <a:lnTo>
                  <a:pt x="438" y="17908"/>
                </a:lnTo>
                <a:cubicBezTo>
                  <a:pt x="438" y="18602"/>
                  <a:pt x="402" y="19334"/>
                  <a:pt x="475" y="20066"/>
                </a:cubicBezTo>
                <a:cubicBezTo>
                  <a:pt x="548" y="21258"/>
                  <a:pt x="840" y="21569"/>
                  <a:pt x="1909" y="21569"/>
                </a:cubicBezTo>
                <a:lnTo>
                  <a:pt x="1945" y="21569"/>
                </a:lnTo>
                <a:cubicBezTo>
                  <a:pt x="2311" y="21569"/>
                  <a:pt x="2717" y="21531"/>
                  <a:pt x="3082" y="21492"/>
                </a:cubicBezTo>
                <a:cubicBezTo>
                  <a:pt x="3338" y="21454"/>
                  <a:pt x="3598" y="21416"/>
                  <a:pt x="3854" y="21416"/>
                </a:cubicBezTo>
                <a:cubicBezTo>
                  <a:pt x="5653" y="21339"/>
                  <a:pt x="7416" y="21224"/>
                  <a:pt x="9220" y="21148"/>
                </a:cubicBezTo>
                <a:cubicBezTo>
                  <a:pt x="11389" y="21033"/>
                  <a:pt x="13517" y="20918"/>
                  <a:pt x="15686" y="20842"/>
                </a:cubicBezTo>
                <a:cubicBezTo>
                  <a:pt x="17303" y="20765"/>
                  <a:pt x="18773" y="20689"/>
                  <a:pt x="20244" y="20574"/>
                </a:cubicBezTo>
                <a:cubicBezTo>
                  <a:pt x="20760" y="20535"/>
                  <a:pt x="21198" y="20306"/>
                  <a:pt x="21381" y="19956"/>
                </a:cubicBezTo>
                <a:cubicBezTo>
                  <a:pt x="21600" y="19574"/>
                  <a:pt x="21600" y="19109"/>
                  <a:pt x="21381" y="18607"/>
                </a:cubicBezTo>
                <a:cubicBezTo>
                  <a:pt x="21198" y="18186"/>
                  <a:pt x="21015" y="17722"/>
                  <a:pt x="20828" y="17262"/>
                </a:cubicBezTo>
                <a:close/>
                <a:moveTo>
                  <a:pt x="18623" y="17947"/>
                </a:moveTo>
                <a:lnTo>
                  <a:pt x="18550" y="17947"/>
                </a:lnTo>
                <a:cubicBezTo>
                  <a:pt x="18367" y="17985"/>
                  <a:pt x="18184" y="18023"/>
                  <a:pt x="18033" y="18023"/>
                </a:cubicBezTo>
                <a:cubicBezTo>
                  <a:pt x="17189" y="18062"/>
                  <a:pt x="16307" y="18100"/>
                  <a:pt x="15499" y="18100"/>
                </a:cubicBezTo>
                <a:cubicBezTo>
                  <a:pt x="14065" y="18176"/>
                  <a:pt x="12558" y="18176"/>
                  <a:pt x="11051" y="18291"/>
                </a:cubicBezTo>
                <a:cubicBezTo>
                  <a:pt x="9179" y="18368"/>
                  <a:pt x="7339" y="18521"/>
                  <a:pt x="5503" y="18636"/>
                </a:cubicBezTo>
                <a:cubicBezTo>
                  <a:pt x="4621" y="18712"/>
                  <a:pt x="3740" y="18751"/>
                  <a:pt x="2895" y="18789"/>
                </a:cubicBezTo>
                <a:lnTo>
                  <a:pt x="2416" y="18789"/>
                </a:lnTo>
                <a:cubicBezTo>
                  <a:pt x="2745" y="12784"/>
                  <a:pt x="2671" y="7391"/>
                  <a:pt x="2197" y="2347"/>
                </a:cubicBezTo>
                <a:cubicBezTo>
                  <a:pt x="9435" y="3539"/>
                  <a:pt x="15974" y="9740"/>
                  <a:pt x="18618" y="179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4" name="Google Shape;2464;p41"/>
          <p:cNvSpPr/>
          <p:nvPr/>
        </p:nvSpPr>
        <p:spPr>
          <a:xfrm>
            <a:off x="5183521" y="2700283"/>
            <a:ext cx="255344" cy="252639"/>
          </a:xfrm>
          <a:custGeom>
            <a:rect b="b" l="l" r="r" t="t"/>
            <a:pathLst>
              <a:path extrusionOk="0" h="21570" w="21471">
                <a:moveTo>
                  <a:pt x="408" y="21570"/>
                </a:moveTo>
                <a:cubicBezTo>
                  <a:pt x="493" y="21570"/>
                  <a:pt x="562" y="21553"/>
                  <a:pt x="632" y="21518"/>
                </a:cubicBezTo>
                <a:cubicBezTo>
                  <a:pt x="735" y="21466"/>
                  <a:pt x="856" y="21397"/>
                  <a:pt x="959" y="21308"/>
                </a:cubicBezTo>
                <a:cubicBezTo>
                  <a:pt x="1149" y="21151"/>
                  <a:pt x="1337" y="20993"/>
                  <a:pt x="1508" y="20820"/>
                </a:cubicBezTo>
                <a:lnTo>
                  <a:pt x="2676" y="19772"/>
                </a:lnTo>
                <a:cubicBezTo>
                  <a:pt x="4052" y="18552"/>
                  <a:pt x="5442" y="17276"/>
                  <a:pt x="6852" y="16038"/>
                </a:cubicBezTo>
                <a:cubicBezTo>
                  <a:pt x="6937" y="15969"/>
                  <a:pt x="7023" y="15899"/>
                  <a:pt x="7093" y="15828"/>
                </a:cubicBezTo>
                <a:cubicBezTo>
                  <a:pt x="7403" y="15583"/>
                  <a:pt x="7696" y="15305"/>
                  <a:pt x="7935" y="14939"/>
                </a:cubicBezTo>
                <a:cubicBezTo>
                  <a:pt x="8037" y="15078"/>
                  <a:pt x="8142" y="15219"/>
                  <a:pt x="8244" y="15357"/>
                </a:cubicBezTo>
                <a:cubicBezTo>
                  <a:pt x="8537" y="15741"/>
                  <a:pt x="8813" y="16108"/>
                  <a:pt x="9120" y="16474"/>
                </a:cubicBezTo>
                <a:cubicBezTo>
                  <a:pt x="9549" y="16962"/>
                  <a:pt x="9996" y="17452"/>
                  <a:pt x="10444" y="17923"/>
                </a:cubicBezTo>
                <a:cubicBezTo>
                  <a:pt x="10564" y="18044"/>
                  <a:pt x="10686" y="18185"/>
                  <a:pt x="10822" y="18306"/>
                </a:cubicBezTo>
                <a:cubicBezTo>
                  <a:pt x="11047" y="18534"/>
                  <a:pt x="11320" y="18569"/>
                  <a:pt x="11613" y="18411"/>
                </a:cubicBezTo>
                <a:lnTo>
                  <a:pt x="11647" y="18393"/>
                </a:lnTo>
                <a:cubicBezTo>
                  <a:pt x="11749" y="18341"/>
                  <a:pt x="11854" y="18272"/>
                  <a:pt x="11939" y="18200"/>
                </a:cubicBezTo>
                <a:cubicBezTo>
                  <a:pt x="13744" y="16648"/>
                  <a:pt x="14466" y="14798"/>
                  <a:pt x="14139" y="12530"/>
                </a:cubicBezTo>
                <a:cubicBezTo>
                  <a:pt x="14381" y="12478"/>
                  <a:pt x="14620" y="12426"/>
                  <a:pt x="14861" y="12374"/>
                </a:cubicBezTo>
                <a:cubicBezTo>
                  <a:pt x="15464" y="12235"/>
                  <a:pt x="16047" y="12111"/>
                  <a:pt x="16649" y="11990"/>
                </a:cubicBezTo>
                <a:cubicBezTo>
                  <a:pt x="17732" y="11745"/>
                  <a:pt x="19020" y="11450"/>
                  <a:pt x="20310" y="11153"/>
                </a:cubicBezTo>
                <a:cubicBezTo>
                  <a:pt x="20551" y="11101"/>
                  <a:pt x="20773" y="11014"/>
                  <a:pt x="20981" y="10908"/>
                </a:cubicBezTo>
                <a:cubicBezTo>
                  <a:pt x="21444" y="10645"/>
                  <a:pt x="21600" y="10088"/>
                  <a:pt x="21359" y="9600"/>
                </a:cubicBezTo>
                <a:cubicBezTo>
                  <a:pt x="20654" y="8221"/>
                  <a:pt x="19778" y="6896"/>
                  <a:pt x="18541" y="5395"/>
                </a:cubicBezTo>
                <a:cubicBezTo>
                  <a:pt x="17922" y="4645"/>
                  <a:pt x="17288" y="3878"/>
                  <a:pt x="16668" y="3145"/>
                </a:cubicBezTo>
                <a:cubicBezTo>
                  <a:pt x="16359" y="2795"/>
                  <a:pt x="16066" y="2446"/>
                  <a:pt x="15793" y="2097"/>
                </a:cubicBezTo>
                <a:cubicBezTo>
                  <a:pt x="15639" y="1924"/>
                  <a:pt x="15483" y="1731"/>
                  <a:pt x="15329" y="1557"/>
                </a:cubicBezTo>
                <a:cubicBezTo>
                  <a:pt x="15019" y="1173"/>
                  <a:pt x="14710" y="807"/>
                  <a:pt x="14383" y="441"/>
                </a:cubicBezTo>
                <a:cubicBezTo>
                  <a:pt x="14107" y="126"/>
                  <a:pt x="13815" y="-30"/>
                  <a:pt x="13541" y="5"/>
                </a:cubicBezTo>
                <a:cubicBezTo>
                  <a:pt x="13249" y="39"/>
                  <a:pt x="12992" y="232"/>
                  <a:pt x="12734" y="599"/>
                </a:cubicBezTo>
                <a:cubicBezTo>
                  <a:pt x="11875" y="1906"/>
                  <a:pt x="11205" y="3286"/>
                  <a:pt x="10449" y="4960"/>
                </a:cubicBezTo>
                <a:cubicBezTo>
                  <a:pt x="10207" y="5482"/>
                  <a:pt x="9985" y="5990"/>
                  <a:pt x="9778" y="6495"/>
                </a:cubicBezTo>
                <a:cubicBezTo>
                  <a:pt x="9675" y="6705"/>
                  <a:pt x="9607" y="6913"/>
                  <a:pt x="9502" y="7124"/>
                </a:cubicBezTo>
                <a:cubicBezTo>
                  <a:pt x="9261" y="7141"/>
                  <a:pt x="9039" y="7158"/>
                  <a:pt x="8798" y="7176"/>
                </a:cubicBezTo>
                <a:cubicBezTo>
                  <a:pt x="8249" y="7210"/>
                  <a:pt x="7681" y="7263"/>
                  <a:pt x="7132" y="7349"/>
                </a:cubicBezTo>
                <a:cubicBezTo>
                  <a:pt x="5946" y="7560"/>
                  <a:pt x="4812" y="8048"/>
                  <a:pt x="3849" y="8798"/>
                </a:cubicBezTo>
                <a:cubicBezTo>
                  <a:pt x="3505" y="9043"/>
                  <a:pt x="3471" y="9303"/>
                  <a:pt x="3678" y="9687"/>
                </a:cubicBezTo>
                <a:cubicBezTo>
                  <a:pt x="3729" y="9774"/>
                  <a:pt x="3780" y="9860"/>
                  <a:pt x="3849" y="9932"/>
                </a:cubicBezTo>
                <a:cubicBezTo>
                  <a:pt x="4690" y="10945"/>
                  <a:pt x="5515" y="11955"/>
                  <a:pt x="6358" y="12950"/>
                </a:cubicBezTo>
                <a:cubicBezTo>
                  <a:pt x="6600" y="13230"/>
                  <a:pt x="6822" y="13508"/>
                  <a:pt x="7063" y="13805"/>
                </a:cubicBezTo>
                <a:lnTo>
                  <a:pt x="7322" y="14119"/>
                </a:lnTo>
                <a:cubicBezTo>
                  <a:pt x="7253" y="14154"/>
                  <a:pt x="7202" y="14223"/>
                  <a:pt x="7132" y="14258"/>
                </a:cubicBezTo>
                <a:cubicBezTo>
                  <a:pt x="6961" y="14397"/>
                  <a:pt x="6771" y="14520"/>
                  <a:pt x="6600" y="14676"/>
                </a:cubicBezTo>
                <a:lnTo>
                  <a:pt x="6583" y="14694"/>
                </a:lnTo>
                <a:cubicBezTo>
                  <a:pt x="5637" y="15548"/>
                  <a:pt x="4658" y="16422"/>
                  <a:pt x="3729" y="17294"/>
                </a:cubicBezTo>
                <a:cubicBezTo>
                  <a:pt x="2854" y="18113"/>
                  <a:pt x="1942" y="18968"/>
                  <a:pt x="1100" y="19824"/>
                </a:cubicBezTo>
                <a:lnTo>
                  <a:pt x="395" y="20505"/>
                </a:lnTo>
                <a:cubicBezTo>
                  <a:pt x="276" y="20609"/>
                  <a:pt x="171" y="20750"/>
                  <a:pt x="85" y="20872"/>
                </a:cubicBezTo>
                <a:cubicBezTo>
                  <a:pt x="34" y="20958"/>
                  <a:pt x="0" y="21065"/>
                  <a:pt x="0" y="21186"/>
                </a:cubicBezTo>
                <a:cubicBezTo>
                  <a:pt x="17" y="21290"/>
                  <a:pt x="51" y="21397"/>
                  <a:pt x="120" y="21466"/>
                </a:cubicBezTo>
                <a:cubicBezTo>
                  <a:pt x="154" y="21518"/>
                  <a:pt x="222" y="21553"/>
                  <a:pt x="273" y="21570"/>
                </a:cubicBezTo>
                <a:cubicBezTo>
                  <a:pt x="290" y="21553"/>
                  <a:pt x="342" y="21570"/>
                  <a:pt x="410" y="21570"/>
                </a:cubicBezTo>
                <a:close/>
                <a:moveTo>
                  <a:pt x="12420" y="15028"/>
                </a:moveTo>
                <a:cubicBezTo>
                  <a:pt x="12300" y="15674"/>
                  <a:pt x="11818" y="16528"/>
                  <a:pt x="11252" y="17175"/>
                </a:cubicBezTo>
                <a:cubicBezTo>
                  <a:pt x="10032" y="15867"/>
                  <a:pt x="8932" y="14453"/>
                  <a:pt x="7866" y="13074"/>
                </a:cubicBezTo>
                <a:cubicBezTo>
                  <a:pt x="6903" y="11836"/>
                  <a:pt x="5925" y="10561"/>
                  <a:pt x="4842" y="9357"/>
                </a:cubicBezTo>
                <a:cubicBezTo>
                  <a:pt x="5357" y="9043"/>
                  <a:pt x="5908" y="8817"/>
                  <a:pt x="6491" y="8728"/>
                </a:cubicBezTo>
                <a:cubicBezTo>
                  <a:pt x="7093" y="8624"/>
                  <a:pt x="7728" y="8572"/>
                  <a:pt x="8347" y="8501"/>
                </a:cubicBezTo>
                <a:cubicBezTo>
                  <a:pt x="8605" y="8466"/>
                  <a:pt x="8879" y="8449"/>
                  <a:pt x="9137" y="8414"/>
                </a:cubicBezTo>
                <a:lnTo>
                  <a:pt x="9240" y="8414"/>
                </a:lnTo>
                <a:cubicBezTo>
                  <a:pt x="10220" y="8379"/>
                  <a:pt x="10254" y="8345"/>
                  <a:pt x="10684" y="7436"/>
                </a:cubicBezTo>
                <a:cubicBezTo>
                  <a:pt x="10942" y="6879"/>
                  <a:pt x="11215" y="6337"/>
                  <a:pt x="11474" y="5762"/>
                </a:cubicBezTo>
                <a:cubicBezTo>
                  <a:pt x="11903" y="4873"/>
                  <a:pt x="12332" y="3930"/>
                  <a:pt x="12762" y="3023"/>
                </a:cubicBezTo>
                <a:cubicBezTo>
                  <a:pt x="12952" y="2622"/>
                  <a:pt x="13174" y="2238"/>
                  <a:pt x="13432" y="1837"/>
                </a:cubicBezTo>
                <a:cubicBezTo>
                  <a:pt x="13518" y="1681"/>
                  <a:pt x="13603" y="1540"/>
                  <a:pt x="13691" y="1384"/>
                </a:cubicBezTo>
                <a:cubicBezTo>
                  <a:pt x="15564" y="3721"/>
                  <a:pt x="17230" y="6111"/>
                  <a:pt x="19001" y="8607"/>
                </a:cubicBezTo>
                <a:cubicBezTo>
                  <a:pt x="19293" y="9025"/>
                  <a:pt x="19603" y="9444"/>
                  <a:pt x="19876" y="9863"/>
                </a:cubicBezTo>
                <a:cubicBezTo>
                  <a:pt x="19723" y="9897"/>
                  <a:pt x="19584" y="9932"/>
                  <a:pt x="19447" y="9967"/>
                </a:cubicBezTo>
                <a:cubicBezTo>
                  <a:pt x="19069" y="10071"/>
                  <a:pt x="18708" y="10160"/>
                  <a:pt x="18330" y="10246"/>
                </a:cubicBezTo>
                <a:lnTo>
                  <a:pt x="17849" y="10350"/>
                </a:lnTo>
                <a:cubicBezTo>
                  <a:pt x="16440" y="10682"/>
                  <a:pt x="14996" y="11031"/>
                  <a:pt x="13554" y="11346"/>
                </a:cubicBezTo>
                <a:cubicBezTo>
                  <a:pt x="13091" y="11450"/>
                  <a:pt x="12849" y="11712"/>
                  <a:pt x="12798" y="12165"/>
                </a:cubicBezTo>
                <a:cubicBezTo>
                  <a:pt x="12764" y="12393"/>
                  <a:pt x="12747" y="12601"/>
                  <a:pt x="12730" y="12829"/>
                </a:cubicBezTo>
                <a:cubicBezTo>
                  <a:pt x="12713" y="13002"/>
                  <a:pt x="12696" y="13195"/>
                  <a:pt x="12678" y="13369"/>
                </a:cubicBezTo>
                <a:cubicBezTo>
                  <a:pt x="12661" y="13490"/>
                  <a:pt x="12644" y="13614"/>
                  <a:pt x="12644" y="13735"/>
                </a:cubicBezTo>
                <a:cubicBezTo>
                  <a:pt x="12542" y="14206"/>
                  <a:pt x="12508" y="14624"/>
                  <a:pt x="12420" y="15026"/>
                </a:cubicBezTo>
                <a:lnTo>
                  <a:pt x="12420" y="150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5" name="Google Shape;2465;p41"/>
          <p:cNvSpPr/>
          <p:nvPr/>
        </p:nvSpPr>
        <p:spPr>
          <a:xfrm>
            <a:off x="7325351" y="3494012"/>
            <a:ext cx="168837" cy="198953"/>
          </a:xfrm>
          <a:custGeom>
            <a:rect b="b" l="l" r="r" t="t"/>
            <a:pathLst>
              <a:path extrusionOk="0" h="21596" w="21556">
                <a:moveTo>
                  <a:pt x="20722" y="8414"/>
                </a:moveTo>
                <a:cubicBezTo>
                  <a:pt x="20618" y="8326"/>
                  <a:pt x="20488" y="8260"/>
                  <a:pt x="20381" y="8194"/>
                </a:cubicBezTo>
                <a:cubicBezTo>
                  <a:pt x="20015" y="7973"/>
                  <a:pt x="19677" y="7772"/>
                  <a:pt x="19337" y="7551"/>
                </a:cubicBezTo>
                <a:cubicBezTo>
                  <a:pt x="18555" y="7063"/>
                  <a:pt x="17770" y="6597"/>
                  <a:pt x="16937" y="6154"/>
                </a:cubicBezTo>
                <a:cubicBezTo>
                  <a:pt x="13363" y="4356"/>
                  <a:pt x="9318" y="2693"/>
                  <a:pt x="4619" y="1119"/>
                </a:cubicBezTo>
                <a:cubicBezTo>
                  <a:pt x="3889" y="874"/>
                  <a:pt x="3156" y="631"/>
                  <a:pt x="2375" y="388"/>
                </a:cubicBezTo>
                <a:cubicBezTo>
                  <a:pt x="2008" y="256"/>
                  <a:pt x="1593" y="143"/>
                  <a:pt x="1200" y="11"/>
                </a:cubicBezTo>
                <a:cubicBezTo>
                  <a:pt x="1166" y="-4"/>
                  <a:pt x="1131" y="-4"/>
                  <a:pt x="1097" y="11"/>
                </a:cubicBezTo>
                <a:cubicBezTo>
                  <a:pt x="1071" y="33"/>
                  <a:pt x="1045" y="55"/>
                  <a:pt x="1019" y="55"/>
                </a:cubicBezTo>
                <a:cubicBezTo>
                  <a:pt x="967" y="121"/>
                  <a:pt x="941" y="187"/>
                  <a:pt x="863" y="231"/>
                </a:cubicBezTo>
                <a:cubicBezTo>
                  <a:pt x="733" y="364"/>
                  <a:pt x="656" y="521"/>
                  <a:pt x="604" y="697"/>
                </a:cubicBezTo>
                <a:cubicBezTo>
                  <a:pt x="448" y="1318"/>
                  <a:pt x="370" y="1963"/>
                  <a:pt x="344" y="2583"/>
                </a:cubicBezTo>
                <a:cubicBezTo>
                  <a:pt x="318" y="3005"/>
                  <a:pt x="292" y="3449"/>
                  <a:pt x="292" y="3871"/>
                </a:cubicBezTo>
                <a:cubicBezTo>
                  <a:pt x="189" y="6134"/>
                  <a:pt x="59" y="8461"/>
                  <a:pt x="33" y="10769"/>
                </a:cubicBezTo>
                <a:cubicBezTo>
                  <a:pt x="-19" y="12988"/>
                  <a:pt x="7" y="15205"/>
                  <a:pt x="7" y="17358"/>
                </a:cubicBezTo>
                <a:lnTo>
                  <a:pt x="7" y="20066"/>
                </a:lnTo>
                <a:cubicBezTo>
                  <a:pt x="7" y="20286"/>
                  <a:pt x="7" y="20532"/>
                  <a:pt x="59" y="20752"/>
                </a:cubicBezTo>
                <a:cubicBezTo>
                  <a:pt x="85" y="20907"/>
                  <a:pt x="137" y="21064"/>
                  <a:pt x="240" y="21174"/>
                </a:cubicBezTo>
                <a:cubicBezTo>
                  <a:pt x="344" y="21307"/>
                  <a:pt x="474" y="21395"/>
                  <a:pt x="633" y="21486"/>
                </a:cubicBezTo>
                <a:cubicBezTo>
                  <a:pt x="789" y="21552"/>
                  <a:pt x="973" y="21596"/>
                  <a:pt x="1155" y="21596"/>
                </a:cubicBezTo>
                <a:cubicBezTo>
                  <a:pt x="1337" y="21596"/>
                  <a:pt x="1522" y="21552"/>
                  <a:pt x="1703" y="21486"/>
                </a:cubicBezTo>
                <a:cubicBezTo>
                  <a:pt x="1885" y="21420"/>
                  <a:pt x="2070" y="21331"/>
                  <a:pt x="2225" y="21218"/>
                </a:cubicBezTo>
                <a:cubicBezTo>
                  <a:pt x="2277" y="21174"/>
                  <a:pt x="2381" y="21130"/>
                  <a:pt x="2433" y="21086"/>
                </a:cubicBezTo>
                <a:cubicBezTo>
                  <a:pt x="2877" y="20865"/>
                  <a:pt x="3322" y="20620"/>
                  <a:pt x="3763" y="20377"/>
                </a:cubicBezTo>
                <a:cubicBezTo>
                  <a:pt x="4729" y="19867"/>
                  <a:pt x="5718" y="19335"/>
                  <a:pt x="6685" y="18803"/>
                </a:cubicBezTo>
                <a:cubicBezTo>
                  <a:pt x="8092" y="18072"/>
                  <a:pt x="9477" y="17339"/>
                  <a:pt x="10885" y="16606"/>
                </a:cubicBezTo>
                <a:cubicBezTo>
                  <a:pt x="12633" y="15696"/>
                  <a:pt x="14433" y="14742"/>
                  <a:pt x="16207" y="13832"/>
                </a:cubicBezTo>
                <a:cubicBezTo>
                  <a:pt x="17851" y="12966"/>
                  <a:pt x="19337" y="11880"/>
                  <a:pt x="20722" y="10838"/>
                </a:cubicBezTo>
                <a:cubicBezTo>
                  <a:pt x="21296" y="10416"/>
                  <a:pt x="21529" y="10038"/>
                  <a:pt x="21555" y="9641"/>
                </a:cubicBezTo>
                <a:cubicBezTo>
                  <a:pt x="21581" y="9241"/>
                  <a:pt x="21296" y="8864"/>
                  <a:pt x="20722" y="8420"/>
                </a:cubicBezTo>
                <a:close/>
                <a:moveTo>
                  <a:pt x="2063" y="1759"/>
                </a:moveTo>
                <a:lnTo>
                  <a:pt x="2115" y="1781"/>
                </a:lnTo>
                <a:cubicBezTo>
                  <a:pt x="2245" y="1825"/>
                  <a:pt x="2349" y="1869"/>
                  <a:pt x="2482" y="1913"/>
                </a:cubicBezTo>
                <a:cubicBezTo>
                  <a:pt x="3918" y="2801"/>
                  <a:pt x="5430" y="3554"/>
                  <a:pt x="7256" y="4375"/>
                </a:cubicBezTo>
                <a:cubicBezTo>
                  <a:pt x="9970" y="5597"/>
                  <a:pt x="12240" y="6639"/>
                  <a:pt x="14485" y="7703"/>
                </a:cubicBezTo>
                <a:cubicBezTo>
                  <a:pt x="15292" y="8081"/>
                  <a:pt x="16051" y="8547"/>
                  <a:pt x="16807" y="8969"/>
                </a:cubicBezTo>
                <a:cubicBezTo>
                  <a:pt x="17066" y="9123"/>
                  <a:pt x="17355" y="9280"/>
                  <a:pt x="17615" y="9457"/>
                </a:cubicBezTo>
                <a:cubicBezTo>
                  <a:pt x="17796" y="9567"/>
                  <a:pt x="17981" y="9677"/>
                  <a:pt x="18137" y="9812"/>
                </a:cubicBezTo>
                <a:cubicBezTo>
                  <a:pt x="18215" y="9856"/>
                  <a:pt x="18292" y="9922"/>
                  <a:pt x="18370" y="9967"/>
                </a:cubicBezTo>
                <a:cubicBezTo>
                  <a:pt x="17770" y="10565"/>
                  <a:pt x="17066" y="11075"/>
                  <a:pt x="16307" y="11519"/>
                </a:cubicBezTo>
                <a:cubicBezTo>
                  <a:pt x="15082" y="12249"/>
                  <a:pt x="13856" y="12961"/>
                  <a:pt x="12600" y="13625"/>
                </a:cubicBezTo>
                <a:cubicBezTo>
                  <a:pt x="9912" y="15023"/>
                  <a:pt x="7175" y="16421"/>
                  <a:pt x="4512" y="17753"/>
                </a:cubicBezTo>
                <a:lnTo>
                  <a:pt x="2423" y="18795"/>
                </a:lnTo>
                <a:cubicBezTo>
                  <a:pt x="2319" y="18839"/>
                  <a:pt x="2216" y="18883"/>
                  <a:pt x="2109" y="18905"/>
                </a:cubicBezTo>
                <a:lnTo>
                  <a:pt x="2083" y="18905"/>
                </a:lnTo>
                <a:cubicBezTo>
                  <a:pt x="1901" y="17107"/>
                  <a:pt x="1849" y="4265"/>
                  <a:pt x="2057" y="17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6" name="Google Shape;2466;p41"/>
          <p:cNvSpPr/>
          <p:nvPr/>
        </p:nvSpPr>
        <p:spPr>
          <a:xfrm>
            <a:off x="5622781" y="2715508"/>
            <a:ext cx="249032" cy="222548"/>
          </a:xfrm>
          <a:custGeom>
            <a:rect b="b" l="l" r="r" t="t"/>
            <a:pathLst>
              <a:path extrusionOk="0" h="21322" w="21367">
                <a:moveTo>
                  <a:pt x="12718" y="3227"/>
                </a:moveTo>
                <a:lnTo>
                  <a:pt x="14507" y="3227"/>
                </a:lnTo>
                <a:cubicBezTo>
                  <a:pt x="15032" y="3227"/>
                  <a:pt x="15542" y="3188"/>
                  <a:pt x="16050" y="3266"/>
                </a:cubicBezTo>
                <a:cubicBezTo>
                  <a:pt x="17137" y="3421"/>
                  <a:pt x="17767" y="4147"/>
                  <a:pt x="17874" y="5361"/>
                </a:cubicBezTo>
                <a:cubicBezTo>
                  <a:pt x="17944" y="6145"/>
                  <a:pt x="17944" y="6948"/>
                  <a:pt x="17979" y="7790"/>
                </a:cubicBezTo>
                <a:cubicBezTo>
                  <a:pt x="18242" y="7829"/>
                  <a:pt x="18521" y="7907"/>
                  <a:pt x="18768" y="7985"/>
                </a:cubicBezTo>
                <a:cubicBezTo>
                  <a:pt x="19942" y="8416"/>
                  <a:pt x="20801" y="9199"/>
                  <a:pt x="21204" y="10531"/>
                </a:cubicBezTo>
                <a:cubicBezTo>
                  <a:pt x="21590" y="11862"/>
                  <a:pt x="21291" y="12959"/>
                  <a:pt x="20311" y="13840"/>
                </a:cubicBezTo>
                <a:cubicBezTo>
                  <a:pt x="19731" y="14349"/>
                  <a:pt x="19101" y="14722"/>
                  <a:pt x="18312" y="14838"/>
                </a:cubicBezTo>
                <a:cubicBezTo>
                  <a:pt x="18364" y="15405"/>
                  <a:pt x="18434" y="15955"/>
                  <a:pt x="18487" y="16484"/>
                </a:cubicBezTo>
                <a:cubicBezTo>
                  <a:pt x="18539" y="17170"/>
                  <a:pt x="18591" y="17873"/>
                  <a:pt x="18626" y="18560"/>
                </a:cubicBezTo>
                <a:cubicBezTo>
                  <a:pt x="18626" y="18696"/>
                  <a:pt x="18626" y="18835"/>
                  <a:pt x="18591" y="18971"/>
                </a:cubicBezTo>
                <a:cubicBezTo>
                  <a:pt x="18417" y="20224"/>
                  <a:pt x="17889" y="20772"/>
                  <a:pt x="16732" y="20830"/>
                </a:cubicBezTo>
                <a:cubicBezTo>
                  <a:pt x="15627" y="20869"/>
                  <a:pt x="14540" y="20850"/>
                  <a:pt x="13435" y="20889"/>
                </a:cubicBezTo>
                <a:cubicBezTo>
                  <a:pt x="12628" y="20928"/>
                  <a:pt x="12138" y="20536"/>
                  <a:pt x="11857" y="19713"/>
                </a:cubicBezTo>
                <a:cubicBezTo>
                  <a:pt x="11717" y="19302"/>
                  <a:pt x="11541" y="18910"/>
                  <a:pt x="11349" y="18538"/>
                </a:cubicBezTo>
                <a:cubicBezTo>
                  <a:pt x="10700" y="17206"/>
                  <a:pt x="9174" y="17109"/>
                  <a:pt x="8263" y="17893"/>
                </a:cubicBezTo>
                <a:cubicBezTo>
                  <a:pt x="7631" y="18440"/>
                  <a:pt x="7280" y="19185"/>
                  <a:pt x="7036" y="20008"/>
                </a:cubicBezTo>
                <a:cubicBezTo>
                  <a:pt x="7001" y="20125"/>
                  <a:pt x="6984" y="20244"/>
                  <a:pt x="6966" y="20361"/>
                </a:cubicBezTo>
                <a:cubicBezTo>
                  <a:pt x="6931" y="20733"/>
                  <a:pt x="6737" y="20967"/>
                  <a:pt x="6424" y="21047"/>
                </a:cubicBezTo>
                <a:cubicBezTo>
                  <a:pt x="5844" y="21164"/>
                  <a:pt x="5266" y="21322"/>
                  <a:pt x="4706" y="21322"/>
                </a:cubicBezTo>
                <a:cubicBezTo>
                  <a:pt x="3636" y="21283"/>
                  <a:pt x="2583" y="21147"/>
                  <a:pt x="1516" y="21047"/>
                </a:cubicBezTo>
                <a:cubicBezTo>
                  <a:pt x="1411" y="21028"/>
                  <a:pt x="1341" y="21008"/>
                  <a:pt x="1252" y="20989"/>
                </a:cubicBezTo>
                <a:cubicBezTo>
                  <a:pt x="358" y="20714"/>
                  <a:pt x="25" y="20224"/>
                  <a:pt x="7" y="19226"/>
                </a:cubicBezTo>
                <a:cubicBezTo>
                  <a:pt x="-10" y="17934"/>
                  <a:pt x="7" y="16642"/>
                  <a:pt x="25" y="15349"/>
                </a:cubicBezTo>
                <a:lnTo>
                  <a:pt x="25" y="14880"/>
                </a:lnTo>
                <a:cubicBezTo>
                  <a:pt x="7" y="14391"/>
                  <a:pt x="182" y="14193"/>
                  <a:pt x="639" y="14135"/>
                </a:cubicBezTo>
                <a:cubicBezTo>
                  <a:pt x="1008" y="14096"/>
                  <a:pt x="1359" y="14077"/>
                  <a:pt x="1727" y="14038"/>
                </a:cubicBezTo>
                <a:cubicBezTo>
                  <a:pt x="2867" y="13979"/>
                  <a:pt x="3778" y="11884"/>
                  <a:pt x="2971" y="10591"/>
                </a:cubicBezTo>
                <a:cubicBezTo>
                  <a:pt x="2655" y="10063"/>
                  <a:pt x="2148" y="9808"/>
                  <a:pt x="1568" y="9749"/>
                </a:cubicBezTo>
                <a:cubicBezTo>
                  <a:pt x="1304" y="9710"/>
                  <a:pt x="1025" y="9710"/>
                  <a:pt x="762" y="9671"/>
                </a:cubicBezTo>
                <a:cubicBezTo>
                  <a:pt x="657" y="9671"/>
                  <a:pt x="568" y="9613"/>
                  <a:pt x="480" y="9535"/>
                </a:cubicBezTo>
                <a:cubicBezTo>
                  <a:pt x="393" y="9457"/>
                  <a:pt x="376" y="9340"/>
                  <a:pt x="376" y="9221"/>
                </a:cubicBezTo>
                <a:cubicBezTo>
                  <a:pt x="376" y="7968"/>
                  <a:pt x="201" y="6714"/>
                  <a:pt x="463" y="5480"/>
                </a:cubicBezTo>
                <a:cubicBezTo>
                  <a:pt x="498" y="5364"/>
                  <a:pt x="515" y="5244"/>
                  <a:pt x="550" y="5127"/>
                </a:cubicBezTo>
                <a:cubicBezTo>
                  <a:pt x="796" y="4285"/>
                  <a:pt x="1304" y="3757"/>
                  <a:pt x="2111" y="3679"/>
                </a:cubicBezTo>
                <a:cubicBezTo>
                  <a:pt x="2743" y="3621"/>
                  <a:pt x="3390" y="3640"/>
                  <a:pt x="4039" y="3621"/>
                </a:cubicBezTo>
                <a:cubicBezTo>
                  <a:pt x="4512" y="3601"/>
                  <a:pt x="5005" y="3621"/>
                  <a:pt x="5513" y="3621"/>
                </a:cubicBezTo>
                <a:cubicBezTo>
                  <a:pt x="5547" y="3524"/>
                  <a:pt x="5565" y="3426"/>
                  <a:pt x="5600" y="3346"/>
                </a:cubicBezTo>
                <a:cubicBezTo>
                  <a:pt x="6090" y="1623"/>
                  <a:pt x="7178" y="545"/>
                  <a:pt x="8703" y="114"/>
                </a:cubicBezTo>
                <a:cubicBezTo>
                  <a:pt x="10107" y="-278"/>
                  <a:pt x="11894" y="309"/>
                  <a:pt x="12491" y="2385"/>
                </a:cubicBezTo>
                <a:cubicBezTo>
                  <a:pt x="12561" y="2660"/>
                  <a:pt x="12648" y="2952"/>
                  <a:pt x="12720" y="3227"/>
                </a:cubicBezTo>
                <a:close/>
                <a:moveTo>
                  <a:pt x="1180" y="8710"/>
                </a:moveTo>
                <a:lnTo>
                  <a:pt x="1531" y="8710"/>
                </a:lnTo>
                <a:cubicBezTo>
                  <a:pt x="3477" y="8710"/>
                  <a:pt x="4739" y="10472"/>
                  <a:pt x="4495" y="12509"/>
                </a:cubicBezTo>
                <a:cubicBezTo>
                  <a:pt x="4408" y="13215"/>
                  <a:pt x="4109" y="13821"/>
                  <a:pt x="3741" y="14388"/>
                </a:cubicBezTo>
                <a:cubicBezTo>
                  <a:pt x="3442" y="14858"/>
                  <a:pt x="3004" y="15230"/>
                  <a:pt x="2514" y="15386"/>
                </a:cubicBezTo>
                <a:cubicBezTo>
                  <a:pt x="2006" y="15581"/>
                  <a:pt x="1461" y="15642"/>
                  <a:pt x="918" y="15503"/>
                </a:cubicBezTo>
                <a:cubicBezTo>
                  <a:pt x="901" y="15581"/>
                  <a:pt x="901" y="15659"/>
                  <a:pt x="901" y="15719"/>
                </a:cubicBezTo>
                <a:cubicBezTo>
                  <a:pt x="1006" y="16837"/>
                  <a:pt x="1095" y="17932"/>
                  <a:pt x="1200" y="19029"/>
                </a:cubicBezTo>
                <a:cubicBezTo>
                  <a:pt x="1234" y="19402"/>
                  <a:pt x="1322" y="19499"/>
                  <a:pt x="1672" y="19557"/>
                </a:cubicBezTo>
                <a:cubicBezTo>
                  <a:pt x="2252" y="19635"/>
                  <a:pt x="2830" y="19713"/>
                  <a:pt x="3409" y="19752"/>
                </a:cubicBezTo>
                <a:cubicBezTo>
                  <a:pt x="4286" y="19791"/>
                  <a:pt x="5164" y="19752"/>
                  <a:pt x="6040" y="19752"/>
                </a:cubicBezTo>
                <a:cubicBezTo>
                  <a:pt x="6040" y="19733"/>
                  <a:pt x="6075" y="19733"/>
                  <a:pt x="6075" y="19713"/>
                </a:cubicBezTo>
                <a:cubicBezTo>
                  <a:pt x="6110" y="19596"/>
                  <a:pt x="6127" y="19477"/>
                  <a:pt x="6162" y="19360"/>
                </a:cubicBezTo>
                <a:cubicBezTo>
                  <a:pt x="6461" y="18324"/>
                  <a:pt x="6899" y="17401"/>
                  <a:pt x="7705" y="16737"/>
                </a:cubicBezTo>
                <a:cubicBezTo>
                  <a:pt x="8407" y="16170"/>
                  <a:pt x="9178" y="15895"/>
                  <a:pt x="10054" y="16050"/>
                </a:cubicBezTo>
                <a:cubicBezTo>
                  <a:pt x="11545" y="16306"/>
                  <a:pt x="12386" y="17362"/>
                  <a:pt x="12859" y="18891"/>
                </a:cubicBezTo>
                <a:cubicBezTo>
                  <a:pt x="12929" y="19085"/>
                  <a:pt x="12964" y="19321"/>
                  <a:pt x="13034" y="19557"/>
                </a:cubicBezTo>
                <a:lnTo>
                  <a:pt x="13524" y="19557"/>
                </a:lnTo>
                <a:cubicBezTo>
                  <a:pt x="14156" y="19519"/>
                  <a:pt x="14768" y="19519"/>
                  <a:pt x="15418" y="19480"/>
                </a:cubicBezTo>
                <a:cubicBezTo>
                  <a:pt x="15839" y="19460"/>
                  <a:pt x="16259" y="19441"/>
                  <a:pt x="16680" y="19382"/>
                </a:cubicBezTo>
                <a:cubicBezTo>
                  <a:pt x="17118" y="19343"/>
                  <a:pt x="17205" y="19246"/>
                  <a:pt x="17222" y="18776"/>
                </a:cubicBezTo>
                <a:cubicBezTo>
                  <a:pt x="17240" y="18287"/>
                  <a:pt x="17205" y="17798"/>
                  <a:pt x="17188" y="17309"/>
                </a:cubicBezTo>
                <a:cubicBezTo>
                  <a:pt x="17153" y="16544"/>
                  <a:pt x="17118" y="15780"/>
                  <a:pt x="17066" y="15018"/>
                </a:cubicBezTo>
                <a:cubicBezTo>
                  <a:pt x="17066" y="14824"/>
                  <a:pt x="17031" y="14646"/>
                  <a:pt x="16996" y="14451"/>
                </a:cubicBezTo>
                <a:cubicBezTo>
                  <a:pt x="16821" y="13865"/>
                  <a:pt x="16961" y="13551"/>
                  <a:pt x="17469" y="13373"/>
                </a:cubicBezTo>
                <a:cubicBezTo>
                  <a:pt x="17802" y="13256"/>
                  <a:pt x="18171" y="13178"/>
                  <a:pt x="18521" y="13098"/>
                </a:cubicBezTo>
                <a:cubicBezTo>
                  <a:pt x="18994" y="12981"/>
                  <a:pt x="19415" y="12726"/>
                  <a:pt x="19748" y="12353"/>
                </a:cubicBezTo>
                <a:cubicBezTo>
                  <a:pt x="19853" y="12237"/>
                  <a:pt x="19960" y="12078"/>
                  <a:pt x="20012" y="11923"/>
                </a:cubicBezTo>
                <a:cubicBezTo>
                  <a:pt x="20082" y="11767"/>
                  <a:pt x="20117" y="11589"/>
                  <a:pt x="20117" y="11414"/>
                </a:cubicBezTo>
                <a:cubicBezTo>
                  <a:pt x="20134" y="10925"/>
                  <a:pt x="20012" y="10436"/>
                  <a:pt x="19748" y="10024"/>
                </a:cubicBezTo>
                <a:cubicBezTo>
                  <a:pt x="19328" y="9357"/>
                  <a:pt x="18748" y="8968"/>
                  <a:pt x="18066" y="8771"/>
                </a:cubicBezTo>
                <a:cubicBezTo>
                  <a:pt x="17909" y="8732"/>
                  <a:pt x="17767" y="8751"/>
                  <a:pt x="17628" y="8810"/>
                </a:cubicBezTo>
                <a:cubicBezTo>
                  <a:pt x="17190" y="8985"/>
                  <a:pt x="16926" y="8849"/>
                  <a:pt x="16856" y="8321"/>
                </a:cubicBezTo>
                <a:cubicBezTo>
                  <a:pt x="16804" y="7968"/>
                  <a:pt x="16769" y="7595"/>
                  <a:pt x="16769" y="7242"/>
                </a:cubicBezTo>
                <a:cubicBezTo>
                  <a:pt x="16752" y="6656"/>
                  <a:pt x="16787" y="6086"/>
                  <a:pt x="16769" y="5519"/>
                </a:cubicBezTo>
                <a:cubicBezTo>
                  <a:pt x="16734" y="4697"/>
                  <a:pt x="16505" y="4402"/>
                  <a:pt x="15786" y="4246"/>
                </a:cubicBezTo>
                <a:cubicBezTo>
                  <a:pt x="15664" y="4207"/>
                  <a:pt x="15540" y="4207"/>
                  <a:pt x="15418" y="4207"/>
                </a:cubicBezTo>
                <a:cubicBezTo>
                  <a:pt x="14664" y="4188"/>
                  <a:pt x="13910" y="4169"/>
                  <a:pt x="13156" y="4149"/>
                </a:cubicBezTo>
                <a:cubicBezTo>
                  <a:pt x="12944" y="4149"/>
                  <a:pt x="12770" y="4130"/>
                  <a:pt x="12613" y="4324"/>
                </a:cubicBezTo>
                <a:cubicBezTo>
                  <a:pt x="12367" y="4599"/>
                  <a:pt x="12053" y="4519"/>
                  <a:pt x="11842" y="4207"/>
                </a:cubicBezTo>
                <a:cubicBezTo>
                  <a:pt x="11737" y="4013"/>
                  <a:pt x="11648" y="3816"/>
                  <a:pt x="11595" y="3601"/>
                </a:cubicBezTo>
                <a:cubicBezTo>
                  <a:pt x="11491" y="3249"/>
                  <a:pt x="11421" y="2896"/>
                  <a:pt x="11349" y="2545"/>
                </a:cubicBezTo>
                <a:cubicBezTo>
                  <a:pt x="11192" y="1959"/>
                  <a:pt x="10841" y="1586"/>
                  <a:pt x="10349" y="1389"/>
                </a:cubicBezTo>
                <a:cubicBezTo>
                  <a:pt x="9595" y="1056"/>
                  <a:pt x="8875" y="1114"/>
                  <a:pt x="8174" y="1545"/>
                </a:cubicBezTo>
                <a:cubicBezTo>
                  <a:pt x="7208" y="2151"/>
                  <a:pt x="6526" y="2993"/>
                  <a:pt x="6262" y="4207"/>
                </a:cubicBezTo>
                <a:cubicBezTo>
                  <a:pt x="6175" y="4580"/>
                  <a:pt x="5964" y="4716"/>
                  <a:pt x="5665" y="4755"/>
                </a:cubicBezTo>
                <a:cubicBezTo>
                  <a:pt x="5436" y="4775"/>
                  <a:pt x="5227" y="4775"/>
                  <a:pt x="4998" y="4755"/>
                </a:cubicBezTo>
                <a:cubicBezTo>
                  <a:pt x="4157" y="4716"/>
                  <a:pt x="3316" y="4619"/>
                  <a:pt x="2455" y="4736"/>
                </a:cubicBezTo>
                <a:cubicBezTo>
                  <a:pt x="1930" y="4814"/>
                  <a:pt x="1649" y="5089"/>
                  <a:pt x="1509" y="5656"/>
                </a:cubicBezTo>
                <a:cubicBezTo>
                  <a:pt x="1193" y="6634"/>
                  <a:pt x="1315" y="7654"/>
                  <a:pt x="1176" y="87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7" name="Google Shape;2467;p41"/>
          <p:cNvSpPr/>
          <p:nvPr/>
        </p:nvSpPr>
        <p:spPr>
          <a:xfrm>
            <a:off x="6013425" y="2696620"/>
            <a:ext cx="241630" cy="260581"/>
          </a:xfrm>
          <a:custGeom>
            <a:rect b="b" l="l" r="r" t="t"/>
            <a:pathLst>
              <a:path extrusionOk="0" h="21381" w="21483">
                <a:moveTo>
                  <a:pt x="14113" y="17677"/>
                </a:moveTo>
                <a:cubicBezTo>
                  <a:pt x="14077" y="17945"/>
                  <a:pt x="14041" y="18146"/>
                  <a:pt x="14005" y="18348"/>
                </a:cubicBezTo>
                <a:cubicBezTo>
                  <a:pt x="13860" y="19085"/>
                  <a:pt x="13497" y="19740"/>
                  <a:pt x="13025" y="20342"/>
                </a:cubicBezTo>
                <a:cubicBezTo>
                  <a:pt x="12643" y="20844"/>
                  <a:pt x="12099" y="21130"/>
                  <a:pt x="11444" y="21265"/>
                </a:cubicBezTo>
                <a:cubicBezTo>
                  <a:pt x="9899" y="21584"/>
                  <a:pt x="8520" y="21232"/>
                  <a:pt x="7302" y="20342"/>
                </a:cubicBezTo>
                <a:cubicBezTo>
                  <a:pt x="6939" y="20073"/>
                  <a:pt x="6666" y="19721"/>
                  <a:pt x="6539" y="19319"/>
                </a:cubicBezTo>
                <a:cubicBezTo>
                  <a:pt x="6338" y="18731"/>
                  <a:pt x="6139" y="18129"/>
                  <a:pt x="6139" y="17474"/>
                </a:cubicBezTo>
                <a:cubicBezTo>
                  <a:pt x="6139" y="17424"/>
                  <a:pt x="6121" y="17374"/>
                  <a:pt x="6103" y="17239"/>
                </a:cubicBezTo>
                <a:lnTo>
                  <a:pt x="5376" y="17239"/>
                </a:lnTo>
                <a:cubicBezTo>
                  <a:pt x="4285" y="17256"/>
                  <a:pt x="3197" y="17206"/>
                  <a:pt x="2142" y="16987"/>
                </a:cubicBezTo>
                <a:cubicBezTo>
                  <a:pt x="1905" y="16937"/>
                  <a:pt x="1670" y="16887"/>
                  <a:pt x="1433" y="16820"/>
                </a:cubicBezTo>
                <a:cubicBezTo>
                  <a:pt x="580" y="16535"/>
                  <a:pt x="33" y="15999"/>
                  <a:pt x="15" y="15126"/>
                </a:cubicBezTo>
                <a:cubicBezTo>
                  <a:pt x="-21" y="14271"/>
                  <a:pt x="15" y="13415"/>
                  <a:pt x="51" y="12561"/>
                </a:cubicBezTo>
                <a:cubicBezTo>
                  <a:pt x="69" y="11973"/>
                  <a:pt x="142" y="11387"/>
                  <a:pt x="160" y="10816"/>
                </a:cubicBezTo>
                <a:cubicBezTo>
                  <a:pt x="268" y="9139"/>
                  <a:pt x="361" y="7463"/>
                  <a:pt x="487" y="5786"/>
                </a:cubicBezTo>
                <a:cubicBezTo>
                  <a:pt x="523" y="5484"/>
                  <a:pt x="577" y="5198"/>
                  <a:pt x="650" y="4898"/>
                </a:cubicBezTo>
                <a:cubicBezTo>
                  <a:pt x="776" y="4362"/>
                  <a:pt x="1140" y="3975"/>
                  <a:pt x="1722" y="3841"/>
                </a:cubicBezTo>
                <a:cubicBezTo>
                  <a:pt x="2230" y="3725"/>
                  <a:pt x="2759" y="3623"/>
                  <a:pt x="3303" y="3606"/>
                </a:cubicBezTo>
                <a:cubicBezTo>
                  <a:pt x="4157" y="3573"/>
                  <a:pt x="4974" y="3589"/>
                  <a:pt x="5828" y="3589"/>
                </a:cubicBezTo>
                <a:lnTo>
                  <a:pt x="6246" y="3589"/>
                </a:lnTo>
                <a:cubicBezTo>
                  <a:pt x="6354" y="2785"/>
                  <a:pt x="6609" y="2030"/>
                  <a:pt x="7226" y="1426"/>
                </a:cubicBezTo>
                <a:cubicBezTo>
                  <a:pt x="7662" y="1007"/>
                  <a:pt x="8097" y="588"/>
                  <a:pt x="8698" y="336"/>
                </a:cubicBezTo>
                <a:cubicBezTo>
                  <a:pt x="9242" y="117"/>
                  <a:pt x="9807" y="1"/>
                  <a:pt x="10387" y="1"/>
                </a:cubicBezTo>
                <a:cubicBezTo>
                  <a:pt x="11478" y="-16"/>
                  <a:pt x="12512" y="203"/>
                  <a:pt x="13348" y="924"/>
                </a:cubicBezTo>
                <a:cubicBezTo>
                  <a:pt x="14147" y="1645"/>
                  <a:pt x="14529" y="2533"/>
                  <a:pt x="14766" y="3539"/>
                </a:cubicBezTo>
                <a:lnTo>
                  <a:pt x="15274" y="3539"/>
                </a:lnTo>
                <a:cubicBezTo>
                  <a:pt x="16455" y="3523"/>
                  <a:pt x="17636" y="3489"/>
                  <a:pt x="18817" y="3506"/>
                </a:cubicBezTo>
                <a:cubicBezTo>
                  <a:pt x="20344" y="3523"/>
                  <a:pt x="20888" y="4327"/>
                  <a:pt x="20960" y="5450"/>
                </a:cubicBezTo>
                <a:cubicBezTo>
                  <a:pt x="20996" y="5936"/>
                  <a:pt x="20978" y="6440"/>
                  <a:pt x="20996" y="6926"/>
                </a:cubicBezTo>
                <a:cubicBezTo>
                  <a:pt x="20996" y="6959"/>
                  <a:pt x="20996" y="7026"/>
                  <a:pt x="21014" y="7059"/>
                </a:cubicBezTo>
                <a:cubicBezTo>
                  <a:pt x="21087" y="7545"/>
                  <a:pt x="21051" y="7595"/>
                  <a:pt x="20524" y="7647"/>
                </a:cubicBezTo>
                <a:cubicBezTo>
                  <a:pt x="20125" y="7680"/>
                  <a:pt x="19761" y="7797"/>
                  <a:pt x="19434" y="7965"/>
                </a:cubicBezTo>
                <a:cubicBezTo>
                  <a:pt x="18526" y="8434"/>
                  <a:pt x="18126" y="9222"/>
                  <a:pt x="17889" y="10112"/>
                </a:cubicBezTo>
                <a:cubicBezTo>
                  <a:pt x="17817" y="10431"/>
                  <a:pt x="17799" y="10766"/>
                  <a:pt x="17853" y="11085"/>
                </a:cubicBezTo>
                <a:cubicBezTo>
                  <a:pt x="17889" y="11537"/>
                  <a:pt x="18180" y="11806"/>
                  <a:pt x="18598" y="12025"/>
                </a:cubicBezTo>
                <a:cubicBezTo>
                  <a:pt x="19016" y="12244"/>
                  <a:pt x="19506" y="12344"/>
                  <a:pt x="19998" y="12327"/>
                </a:cubicBezTo>
                <a:cubicBezTo>
                  <a:pt x="20199" y="12310"/>
                  <a:pt x="20416" y="12294"/>
                  <a:pt x="20635" y="12294"/>
                </a:cubicBezTo>
                <a:cubicBezTo>
                  <a:pt x="20798" y="12294"/>
                  <a:pt x="20963" y="12327"/>
                  <a:pt x="21107" y="12377"/>
                </a:cubicBezTo>
                <a:cubicBezTo>
                  <a:pt x="21434" y="12494"/>
                  <a:pt x="21579" y="12763"/>
                  <a:pt x="21416" y="13065"/>
                </a:cubicBezTo>
                <a:cubicBezTo>
                  <a:pt x="21326" y="13250"/>
                  <a:pt x="21290" y="13450"/>
                  <a:pt x="21308" y="13669"/>
                </a:cubicBezTo>
                <a:cubicBezTo>
                  <a:pt x="21290" y="14457"/>
                  <a:pt x="21272" y="15261"/>
                  <a:pt x="21236" y="16051"/>
                </a:cubicBezTo>
                <a:cubicBezTo>
                  <a:pt x="21218" y="16218"/>
                  <a:pt x="21200" y="16370"/>
                  <a:pt x="21145" y="16537"/>
                </a:cubicBezTo>
                <a:cubicBezTo>
                  <a:pt x="21019" y="17039"/>
                  <a:pt x="20692" y="17374"/>
                  <a:pt x="20165" y="17510"/>
                </a:cubicBezTo>
                <a:cubicBezTo>
                  <a:pt x="19766" y="17610"/>
                  <a:pt x="19384" y="17677"/>
                  <a:pt x="18966" y="17677"/>
                </a:cubicBezTo>
                <a:cubicBezTo>
                  <a:pt x="17512" y="17693"/>
                  <a:pt x="16078" y="17693"/>
                  <a:pt x="14624" y="17693"/>
                </a:cubicBezTo>
                <a:lnTo>
                  <a:pt x="14116" y="17677"/>
                </a:lnTo>
                <a:close/>
                <a:moveTo>
                  <a:pt x="19510" y="6896"/>
                </a:moveTo>
                <a:lnTo>
                  <a:pt x="19510" y="5504"/>
                </a:lnTo>
                <a:cubicBezTo>
                  <a:pt x="19510" y="5404"/>
                  <a:pt x="19510" y="5338"/>
                  <a:pt x="19492" y="5236"/>
                </a:cubicBezTo>
                <a:cubicBezTo>
                  <a:pt x="19456" y="4833"/>
                  <a:pt x="19384" y="4767"/>
                  <a:pt x="18930" y="4700"/>
                </a:cubicBezTo>
                <a:cubicBezTo>
                  <a:pt x="18530" y="4633"/>
                  <a:pt x="18095" y="4583"/>
                  <a:pt x="17677" y="4550"/>
                </a:cubicBezTo>
                <a:cubicBezTo>
                  <a:pt x="16514" y="4467"/>
                  <a:pt x="15333" y="4467"/>
                  <a:pt x="14170" y="4567"/>
                </a:cubicBezTo>
                <a:cubicBezTo>
                  <a:pt x="13842" y="4600"/>
                  <a:pt x="13752" y="4533"/>
                  <a:pt x="13644" y="4231"/>
                </a:cubicBezTo>
                <a:cubicBezTo>
                  <a:pt x="13553" y="3962"/>
                  <a:pt x="13499" y="3679"/>
                  <a:pt x="13443" y="3410"/>
                </a:cubicBezTo>
                <a:cubicBezTo>
                  <a:pt x="13280" y="2756"/>
                  <a:pt x="12971" y="2203"/>
                  <a:pt x="12424" y="1768"/>
                </a:cubicBezTo>
                <a:cubicBezTo>
                  <a:pt x="11607" y="1113"/>
                  <a:pt x="10645" y="1130"/>
                  <a:pt x="9662" y="1299"/>
                </a:cubicBezTo>
                <a:cubicBezTo>
                  <a:pt x="9443" y="1332"/>
                  <a:pt x="9226" y="1399"/>
                  <a:pt x="9025" y="1534"/>
                </a:cubicBezTo>
                <a:cubicBezTo>
                  <a:pt x="8244" y="2020"/>
                  <a:pt x="7625" y="2608"/>
                  <a:pt x="7427" y="3479"/>
                </a:cubicBezTo>
                <a:cubicBezTo>
                  <a:pt x="7391" y="3645"/>
                  <a:pt x="7318" y="3831"/>
                  <a:pt x="7282" y="3998"/>
                </a:cubicBezTo>
                <a:cubicBezTo>
                  <a:pt x="7210" y="4283"/>
                  <a:pt x="7027" y="4467"/>
                  <a:pt x="6681" y="4500"/>
                </a:cubicBezTo>
                <a:cubicBezTo>
                  <a:pt x="5900" y="4583"/>
                  <a:pt x="5101" y="4667"/>
                  <a:pt x="4319" y="4735"/>
                </a:cubicBezTo>
                <a:cubicBezTo>
                  <a:pt x="3811" y="4785"/>
                  <a:pt x="3283" y="4819"/>
                  <a:pt x="2793" y="4902"/>
                </a:cubicBezTo>
                <a:cubicBezTo>
                  <a:pt x="1867" y="5088"/>
                  <a:pt x="1975" y="5088"/>
                  <a:pt x="1867" y="5825"/>
                </a:cubicBezTo>
                <a:cubicBezTo>
                  <a:pt x="1722" y="6915"/>
                  <a:pt x="1630" y="8038"/>
                  <a:pt x="1558" y="9145"/>
                </a:cubicBezTo>
                <a:cubicBezTo>
                  <a:pt x="1467" y="10268"/>
                  <a:pt x="1413" y="11375"/>
                  <a:pt x="1377" y="12515"/>
                </a:cubicBezTo>
                <a:cubicBezTo>
                  <a:pt x="1341" y="13302"/>
                  <a:pt x="1341" y="14073"/>
                  <a:pt x="1359" y="14861"/>
                </a:cubicBezTo>
                <a:cubicBezTo>
                  <a:pt x="1377" y="15432"/>
                  <a:pt x="1503" y="15549"/>
                  <a:pt x="2104" y="15682"/>
                </a:cubicBezTo>
                <a:cubicBezTo>
                  <a:pt x="2359" y="15749"/>
                  <a:pt x="2648" y="15782"/>
                  <a:pt x="2921" y="15816"/>
                </a:cubicBezTo>
                <a:cubicBezTo>
                  <a:pt x="3847" y="15866"/>
                  <a:pt x="4757" y="15882"/>
                  <a:pt x="5701" y="15916"/>
                </a:cubicBezTo>
                <a:cubicBezTo>
                  <a:pt x="5957" y="15916"/>
                  <a:pt x="6191" y="15932"/>
                  <a:pt x="6429" y="15949"/>
                </a:cubicBezTo>
                <a:cubicBezTo>
                  <a:pt x="6991" y="16049"/>
                  <a:pt x="7156" y="16251"/>
                  <a:pt x="7156" y="16787"/>
                </a:cubicBezTo>
                <a:cubicBezTo>
                  <a:pt x="7156" y="17424"/>
                  <a:pt x="7264" y="18043"/>
                  <a:pt x="7501" y="18631"/>
                </a:cubicBezTo>
                <a:cubicBezTo>
                  <a:pt x="7628" y="18933"/>
                  <a:pt x="7792" y="19235"/>
                  <a:pt x="8102" y="19435"/>
                </a:cubicBezTo>
                <a:cubicBezTo>
                  <a:pt x="9010" y="20056"/>
                  <a:pt x="9992" y="20340"/>
                  <a:pt x="11101" y="20123"/>
                </a:cubicBezTo>
                <a:cubicBezTo>
                  <a:pt x="11320" y="20090"/>
                  <a:pt x="11519" y="20006"/>
                  <a:pt x="11701" y="19888"/>
                </a:cubicBezTo>
                <a:cubicBezTo>
                  <a:pt x="11882" y="19771"/>
                  <a:pt x="12029" y="19619"/>
                  <a:pt x="12119" y="19435"/>
                </a:cubicBezTo>
                <a:cubicBezTo>
                  <a:pt x="12465" y="18883"/>
                  <a:pt x="12609" y="18279"/>
                  <a:pt x="12756" y="17658"/>
                </a:cubicBezTo>
                <a:cubicBezTo>
                  <a:pt x="13011" y="16618"/>
                  <a:pt x="13264" y="16385"/>
                  <a:pt x="14319" y="16332"/>
                </a:cubicBezTo>
                <a:cubicBezTo>
                  <a:pt x="14445" y="16332"/>
                  <a:pt x="14574" y="16316"/>
                  <a:pt x="14718" y="16316"/>
                </a:cubicBezTo>
                <a:cubicBezTo>
                  <a:pt x="16044" y="16316"/>
                  <a:pt x="17372" y="16332"/>
                  <a:pt x="18697" y="16332"/>
                </a:cubicBezTo>
                <a:cubicBezTo>
                  <a:pt x="19007" y="16332"/>
                  <a:pt x="19316" y="16366"/>
                  <a:pt x="19641" y="16249"/>
                </a:cubicBezTo>
                <a:cubicBezTo>
                  <a:pt x="19732" y="15378"/>
                  <a:pt x="19804" y="14488"/>
                  <a:pt x="19897" y="13567"/>
                </a:cubicBezTo>
                <a:cubicBezTo>
                  <a:pt x="19806" y="13550"/>
                  <a:pt x="19734" y="13534"/>
                  <a:pt x="19641" y="13534"/>
                </a:cubicBezTo>
                <a:cubicBezTo>
                  <a:pt x="19005" y="13467"/>
                  <a:pt x="18406" y="13282"/>
                  <a:pt x="17862" y="12963"/>
                </a:cubicBezTo>
                <a:cubicBezTo>
                  <a:pt x="16954" y="12444"/>
                  <a:pt x="16500" y="11654"/>
                  <a:pt x="16591" y="10683"/>
                </a:cubicBezTo>
                <a:cubicBezTo>
                  <a:pt x="16771" y="8955"/>
                  <a:pt x="17535" y="7582"/>
                  <a:pt x="19407" y="6928"/>
                </a:cubicBezTo>
                <a:cubicBezTo>
                  <a:pt x="19461" y="6911"/>
                  <a:pt x="19497" y="6911"/>
                  <a:pt x="19515" y="68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8" name="Google Shape;2468;p41"/>
          <p:cNvSpPr/>
          <p:nvPr/>
        </p:nvSpPr>
        <p:spPr>
          <a:xfrm>
            <a:off x="7702812" y="3504935"/>
            <a:ext cx="195742" cy="174944"/>
          </a:xfrm>
          <a:custGeom>
            <a:rect b="b" l="l" r="r" t="t"/>
            <a:pathLst>
              <a:path extrusionOk="0" h="21525" w="21375">
                <a:moveTo>
                  <a:pt x="10915" y="21525"/>
                </a:moveTo>
                <a:cubicBezTo>
                  <a:pt x="8283" y="21475"/>
                  <a:pt x="5781" y="20822"/>
                  <a:pt x="3596" y="19162"/>
                </a:cubicBezTo>
                <a:cubicBezTo>
                  <a:pt x="1543" y="17628"/>
                  <a:pt x="226" y="15490"/>
                  <a:pt x="26" y="12674"/>
                </a:cubicBezTo>
                <a:cubicBezTo>
                  <a:pt x="-107" y="10536"/>
                  <a:pt x="273" y="8398"/>
                  <a:pt x="1141" y="6463"/>
                </a:cubicBezTo>
                <a:cubicBezTo>
                  <a:pt x="1654" y="5257"/>
                  <a:pt x="2300" y="4126"/>
                  <a:pt x="3149" y="3169"/>
                </a:cubicBezTo>
                <a:cubicBezTo>
                  <a:pt x="4869" y="1206"/>
                  <a:pt x="6965" y="228"/>
                  <a:pt x="9398" y="50"/>
                </a:cubicBezTo>
                <a:cubicBezTo>
                  <a:pt x="11070" y="-75"/>
                  <a:pt x="12723" y="0"/>
                  <a:pt x="14307" y="678"/>
                </a:cubicBezTo>
                <a:cubicBezTo>
                  <a:pt x="15646" y="1231"/>
                  <a:pt x="16939" y="1985"/>
                  <a:pt x="18079" y="2966"/>
                </a:cubicBezTo>
                <a:cubicBezTo>
                  <a:pt x="20065" y="4651"/>
                  <a:pt x="21224" y="6813"/>
                  <a:pt x="21360" y="9655"/>
                </a:cubicBezTo>
                <a:cubicBezTo>
                  <a:pt x="21493" y="12774"/>
                  <a:pt x="20758" y="15590"/>
                  <a:pt x="18839" y="17953"/>
                </a:cubicBezTo>
                <a:cubicBezTo>
                  <a:pt x="17322" y="19837"/>
                  <a:pt x="15402" y="20869"/>
                  <a:pt x="13170" y="21297"/>
                </a:cubicBezTo>
                <a:cubicBezTo>
                  <a:pt x="12410" y="21397"/>
                  <a:pt x="11653" y="21447"/>
                  <a:pt x="10915" y="21522"/>
                </a:cubicBezTo>
                <a:close/>
                <a:moveTo>
                  <a:pt x="11026" y="19512"/>
                </a:moveTo>
                <a:cubicBezTo>
                  <a:pt x="11339" y="19487"/>
                  <a:pt x="11852" y="19487"/>
                  <a:pt x="12365" y="19437"/>
                </a:cubicBezTo>
                <a:cubicBezTo>
                  <a:pt x="14329" y="19187"/>
                  <a:pt x="16024" y="18381"/>
                  <a:pt x="17341" y="16721"/>
                </a:cubicBezTo>
                <a:cubicBezTo>
                  <a:pt x="19061" y="14533"/>
                  <a:pt x="19552" y="11992"/>
                  <a:pt x="19238" y="9176"/>
                </a:cubicBezTo>
                <a:cubicBezTo>
                  <a:pt x="19083" y="7692"/>
                  <a:pt x="18412" y="6360"/>
                  <a:pt x="17385" y="5379"/>
                </a:cubicBezTo>
                <a:cubicBezTo>
                  <a:pt x="14149" y="2310"/>
                  <a:pt x="10491" y="1456"/>
                  <a:pt x="6405" y="2738"/>
                </a:cubicBezTo>
                <a:cubicBezTo>
                  <a:pt x="6294" y="2788"/>
                  <a:pt x="6183" y="2813"/>
                  <a:pt x="6070" y="2838"/>
                </a:cubicBezTo>
                <a:cubicBezTo>
                  <a:pt x="5756" y="2813"/>
                  <a:pt x="5534" y="2988"/>
                  <a:pt x="5310" y="3191"/>
                </a:cubicBezTo>
                <a:cubicBezTo>
                  <a:pt x="5085" y="3394"/>
                  <a:pt x="4885" y="3569"/>
                  <a:pt x="4686" y="3794"/>
                </a:cubicBezTo>
                <a:cubicBezTo>
                  <a:pt x="3013" y="5579"/>
                  <a:pt x="2009" y="7995"/>
                  <a:pt x="1785" y="10583"/>
                </a:cubicBezTo>
                <a:cubicBezTo>
                  <a:pt x="1674" y="11789"/>
                  <a:pt x="1651" y="13021"/>
                  <a:pt x="2076" y="14205"/>
                </a:cubicBezTo>
                <a:cubicBezTo>
                  <a:pt x="2633" y="15715"/>
                  <a:pt x="3637" y="16996"/>
                  <a:pt x="4910" y="17803"/>
                </a:cubicBezTo>
                <a:cubicBezTo>
                  <a:pt x="6741" y="19009"/>
                  <a:pt x="8727" y="19487"/>
                  <a:pt x="11026" y="195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9" name="Google Shape;2469;p41"/>
          <p:cNvSpPr/>
          <p:nvPr/>
        </p:nvSpPr>
        <p:spPr>
          <a:xfrm>
            <a:off x="7756562" y="3554981"/>
            <a:ext cx="80250" cy="77117"/>
          </a:xfrm>
          <a:custGeom>
            <a:rect b="b" l="l" r="r" t="t"/>
            <a:pathLst>
              <a:path extrusionOk="0" h="19548" w="20485">
                <a:moveTo>
                  <a:pt x="11272" y="5"/>
                </a:moveTo>
                <a:cubicBezTo>
                  <a:pt x="13982" y="5"/>
                  <a:pt x="15915" y="938"/>
                  <a:pt x="17374" y="2799"/>
                </a:cubicBezTo>
                <a:cubicBezTo>
                  <a:pt x="17581" y="3056"/>
                  <a:pt x="17789" y="3314"/>
                  <a:pt x="18003" y="3526"/>
                </a:cubicBezTo>
                <a:cubicBezTo>
                  <a:pt x="20506" y="6114"/>
                  <a:pt x="21083" y="9121"/>
                  <a:pt x="19883" y="12437"/>
                </a:cubicBezTo>
                <a:cubicBezTo>
                  <a:pt x="17328" y="19634"/>
                  <a:pt x="9035" y="21450"/>
                  <a:pt x="3503" y="17510"/>
                </a:cubicBezTo>
                <a:cubicBezTo>
                  <a:pt x="631" y="15437"/>
                  <a:pt x="-517" y="12540"/>
                  <a:pt x="216" y="9069"/>
                </a:cubicBezTo>
                <a:cubicBezTo>
                  <a:pt x="1364" y="3887"/>
                  <a:pt x="6947" y="-150"/>
                  <a:pt x="11278" y="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0" name="Google Shape;2470;p41"/>
          <p:cNvSpPr/>
          <p:nvPr/>
        </p:nvSpPr>
        <p:spPr>
          <a:xfrm>
            <a:off x="6447036" y="2756524"/>
            <a:ext cx="205550" cy="140505"/>
          </a:xfrm>
          <a:custGeom>
            <a:rect b="b" l="l" r="r" t="t"/>
            <a:pathLst>
              <a:path extrusionOk="0" h="21583" w="21580">
                <a:moveTo>
                  <a:pt x="10941" y="222"/>
                </a:moveTo>
                <a:lnTo>
                  <a:pt x="19543" y="222"/>
                </a:lnTo>
                <a:cubicBezTo>
                  <a:pt x="19908" y="222"/>
                  <a:pt x="20273" y="254"/>
                  <a:pt x="20636" y="285"/>
                </a:cubicBezTo>
                <a:cubicBezTo>
                  <a:pt x="21279" y="378"/>
                  <a:pt x="21580" y="944"/>
                  <a:pt x="21580" y="1885"/>
                </a:cubicBezTo>
                <a:cubicBezTo>
                  <a:pt x="21580" y="2482"/>
                  <a:pt x="21537" y="3110"/>
                  <a:pt x="21537" y="3738"/>
                </a:cubicBezTo>
                <a:cubicBezTo>
                  <a:pt x="21495" y="6688"/>
                  <a:pt x="21473" y="9641"/>
                  <a:pt x="21409" y="12622"/>
                </a:cubicBezTo>
                <a:cubicBezTo>
                  <a:pt x="21367" y="14850"/>
                  <a:pt x="21367" y="17144"/>
                  <a:pt x="21108" y="19372"/>
                </a:cubicBezTo>
                <a:cubicBezTo>
                  <a:pt x="21065" y="19751"/>
                  <a:pt x="20980" y="20125"/>
                  <a:pt x="20895" y="20472"/>
                </a:cubicBezTo>
                <a:cubicBezTo>
                  <a:pt x="20724" y="21163"/>
                  <a:pt x="20401" y="21475"/>
                  <a:pt x="19887" y="21475"/>
                </a:cubicBezTo>
                <a:cubicBezTo>
                  <a:pt x="16261" y="21506"/>
                  <a:pt x="12616" y="21538"/>
                  <a:pt x="8990" y="21569"/>
                </a:cubicBezTo>
                <a:cubicBezTo>
                  <a:pt x="6523" y="21600"/>
                  <a:pt x="4054" y="21569"/>
                  <a:pt x="1588" y="21569"/>
                </a:cubicBezTo>
                <a:lnTo>
                  <a:pt x="1073" y="21569"/>
                </a:lnTo>
                <a:cubicBezTo>
                  <a:pt x="321" y="21506"/>
                  <a:pt x="-20" y="20909"/>
                  <a:pt x="1" y="19840"/>
                </a:cubicBezTo>
                <a:cubicBezTo>
                  <a:pt x="44" y="17519"/>
                  <a:pt x="65" y="15193"/>
                  <a:pt x="87" y="12903"/>
                </a:cubicBezTo>
                <a:cubicBezTo>
                  <a:pt x="108" y="9985"/>
                  <a:pt x="87" y="7062"/>
                  <a:pt x="108" y="4112"/>
                </a:cubicBezTo>
                <a:cubicBezTo>
                  <a:pt x="129" y="3012"/>
                  <a:pt x="236" y="1947"/>
                  <a:pt x="300" y="847"/>
                </a:cubicBezTo>
                <a:cubicBezTo>
                  <a:pt x="343" y="156"/>
                  <a:pt x="471" y="0"/>
                  <a:pt x="964" y="0"/>
                </a:cubicBezTo>
                <a:cubicBezTo>
                  <a:pt x="1950" y="0"/>
                  <a:pt x="2937" y="62"/>
                  <a:pt x="3902" y="62"/>
                </a:cubicBezTo>
                <a:lnTo>
                  <a:pt x="10939" y="62"/>
                </a:lnTo>
                <a:cubicBezTo>
                  <a:pt x="10939" y="94"/>
                  <a:pt x="10939" y="156"/>
                  <a:pt x="10939" y="218"/>
                </a:cubicBezTo>
                <a:close/>
                <a:moveTo>
                  <a:pt x="19522" y="19341"/>
                </a:moveTo>
                <a:cubicBezTo>
                  <a:pt x="19735" y="18116"/>
                  <a:pt x="20015" y="3800"/>
                  <a:pt x="19844" y="2860"/>
                </a:cubicBezTo>
                <a:cubicBezTo>
                  <a:pt x="13666" y="2673"/>
                  <a:pt x="7467" y="2922"/>
                  <a:pt x="1311" y="2482"/>
                </a:cubicBezTo>
                <a:cubicBezTo>
                  <a:pt x="1225" y="3297"/>
                  <a:pt x="1460" y="18962"/>
                  <a:pt x="1569" y="19559"/>
                </a:cubicBezTo>
                <a:cubicBezTo>
                  <a:pt x="7555" y="19591"/>
                  <a:pt x="13517" y="19622"/>
                  <a:pt x="19524" y="19341"/>
                </a:cubicBezTo>
                <a:lnTo>
                  <a:pt x="19524" y="1934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1" name="Google Shape;2471;p41"/>
          <p:cNvSpPr/>
          <p:nvPr/>
        </p:nvSpPr>
        <p:spPr>
          <a:xfrm>
            <a:off x="6879173" y="2870922"/>
            <a:ext cx="146593" cy="16106"/>
          </a:xfrm>
          <a:custGeom>
            <a:rect b="b" l="l" r="r" t="t"/>
            <a:pathLst>
              <a:path extrusionOk="0" h="21054" w="21542">
                <a:moveTo>
                  <a:pt x="10464" y="3555"/>
                </a:moveTo>
                <a:cubicBezTo>
                  <a:pt x="12869" y="3821"/>
                  <a:pt x="15090" y="4086"/>
                  <a:pt x="17311" y="4351"/>
                </a:cubicBezTo>
                <a:cubicBezTo>
                  <a:pt x="18181" y="4617"/>
                  <a:pt x="19054" y="4882"/>
                  <a:pt x="19954" y="5413"/>
                </a:cubicBezTo>
                <a:cubicBezTo>
                  <a:pt x="20286" y="5679"/>
                  <a:pt x="20615" y="6210"/>
                  <a:pt x="20977" y="7006"/>
                </a:cubicBezTo>
                <a:cubicBezTo>
                  <a:pt x="21186" y="7537"/>
                  <a:pt x="21369" y="9129"/>
                  <a:pt x="21459" y="10755"/>
                </a:cubicBezTo>
                <a:cubicBezTo>
                  <a:pt x="21548" y="12381"/>
                  <a:pt x="21578" y="14504"/>
                  <a:pt x="21488" y="16628"/>
                </a:cubicBezTo>
                <a:cubicBezTo>
                  <a:pt x="21339" y="20643"/>
                  <a:pt x="21096" y="21439"/>
                  <a:pt x="20495" y="20908"/>
                </a:cubicBezTo>
                <a:cubicBezTo>
                  <a:pt x="19566" y="20377"/>
                  <a:pt x="18633" y="20112"/>
                  <a:pt x="17733" y="19846"/>
                </a:cubicBezTo>
                <a:cubicBezTo>
                  <a:pt x="13346" y="19581"/>
                  <a:pt x="8934" y="19581"/>
                  <a:pt x="4547" y="19315"/>
                </a:cubicBezTo>
                <a:cubicBezTo>
                  <a:pt x="3524" y="19315"/>
                  <a:pt x="2535" y="18785"/>
                  <a:pt x="1542" y="17723"/>
                </a:cubicBezTo>
                <a:cubicBezTo>
                  <a:pt x="1210" y="17457"/>
                  <a:pt x="881" y="16661"/>
                  <a:pt x="549" y="15334"/>
                </a:cubicBezTo>
                <a:cubicBezTo>
                  <a:pt x="370" y="14803"/>
                  <a:pt x="217" y="13741"/>
                  <a:pt x="127" y="12381"/>
                </a:cubicBezTo>
                <a:cubicBezTo>
                  <a:pt x="38" y="11054"/>
                  <a:pt x="-22" y="9428"/>
                  <a:pt x="8" y="7570"/>
                </a:cubicBezTo>
                <a:cubicBezTo>
                  <a:pt x="38" y="5977"/>
                  <a:pt x="97" y="4351"/>
                  <a:pt x="217" y="3024"/>
                </a:cubicBezTo>
                <a:cubicBezTo>
                  <a:pt x="336" y="1697"/>
                  <a:pt x="516" y="901"/>
                  <a:pt x="698" y="635"/>
                </a:cubicBezTo>
                <a:cubicBezTo>
                  <a:pt x="997" y="104"/>
                  <a:pt x="1329" y="-161"/>
                  <a:pt x="1628" y="104"/>
                </a:cubicBezTo>
                <a:cubicBezTo>
                  <a:pt x="4570" y="1697"/>
                  <a:pt x="7605" y="2759"/>
                  <a:pt x="10457" y="35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2" name="Google Shape;2472;p41"/>
          <p:cNvSpPr/>
          <p:nvPr/>
        </p:nvSpPr>
        <p:spPr>
          <a:xfrm>
            <a:off x="6884074" y="2798637"/>
            <a:ext cx="139226" cy="16308"/>
          </a:xfrm>
          <a:custGeom>
            <a:rect b="b" l="l" r="r" t="t"/>
            <a:pathLst>
              <a:path extrusionOk="0" h="21600" w="21577">
                <a:moveTo>
                  <a:pt x="8152" y="0"/>
                </a:moveTo>
                <a:cubicBezTo>
                  <a:pt x="11918" y="1612"/>
                  <a:pt x="15720" y="2150"/>
                  <a:pt x="19456" y="5946"/>
                </a:cubicBezTo>
                <a:cubicBezTo>
                  <a:pt x="19770" y="6215"/>
                  <a:pt x="20058" y="5946"/>
                  <a:pt x="20373" y="6483"/>
                </a:cubicBezTo>
                <a:cubicBezTo>
                  <a:pt x="20687" y="7021"/>
                  <a:pt x="21006" y="7290"/>
                  <a:pt x="21227" y="8902"/>
                </a:cubicBezTo>
                <a:cubicBezTo>
                  <a:pt x="21416" y="10514"/>
                  <a:pt x="21542" y="12967"/>
                  <a:pt x="21577" y="15654"/>
                </a:cubicBezTo>
                <a:cubicBezTo>
                  <a:pt x="21577" y="16998"/>
                  <a:pt x="21514" y="18342"/>
                  <a:pt x="21420" y="19450"/>
                </a:cubicBezTo>
                <a:cubicBezTo>
                  <a:pt x="21325" y="20559"/>
                  <a:pt x="21168" y="21063"/>
                  <a:pt x="21006" y="21063"/>
                </a:cubicBezTo>
                <a:cubicBezTo>
                  <a:pt x="20562" y="21600"/>
                  <a:pt x="20121" y="21600"/>
                  <a:pt x="19676" y="21600"/>
                </a:cubicBezTo>
                <a:cubicBezTo>
                  <a:pt x="18314" y="21063"/>
                  <a:pt x="16921" y="19988"/>
                  <a:pt x="15591" y="19719"/>
                </a:cubicBezTo>
                <a:cubicBezTo>
                  <a:pt x="11159" y="18913"/>
                  <a:pt x="6755" y="18375"/>
                  <a:pt x="2354" y="17838"/>
                </a:cubicBezTo>
                <a:cubicBezTo>
                  <a:pt x="1941" y="17838"/>
                  <a:pt x="1500" y="17300"/>
                  <a:pt x="1118" y="17031"/>
                </a:cubicBezTo>
                <a:cubicBezTo>
                  <a:pt x="898" y="16763"/>
                  <a:pt x="674" y="16225"/>
                  <a:pt x="485" y="15419"/>
                </a:cubicBezTo>
                <a:cubicBezTo>
                  <a:pt x="327" y="14881"/>
                  <a:pt x="201" y="13807"/>
                  <a:pt x="103" y="12732"/>
                </a:cubicBezTo>
                <a:cubicBezTo>
                  <a:pt x="40" y="11388"/>
                  <a:pt x="-23" y="10044"/>
                  <a:pt x="8" y="8667"/>
                </a:cubicBezTo>
                <a:cubicBezTo>
                  <a:pt x="40" y="5677"/>
                  <a:pt x="197" y="3258"/>
                  <a:pt x="516" y="2721"/>
                </a:cubicBezTo>
                <a:cubicBezTo>
                  <a:pt x="1024" y="1646"/>
                  <a:pt x="1563" y="1109"/>
                  <a:pt x="2067" y="840"/>
                </a:cubicBezTo>
                <a:cubicBezTo>
                  <a:pt x="4062" y="34"/>
                  <a:pt x="6089" y="34"/>
                  <a:pt x="8148" y="3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3" name="Google Shape;2473;p41"/>
          <p:cNvSpPr/>
          <p:nvPr/>
        </p:nvSpPr>
        <p:spPr>
          <a:xfrm>
            <a:off x="6953647" y="2836076"/>
            <a:ext cx="69682" cy="13716"/>
          </a:xfrm>
          <a:custGeom>
            <a:rect b="b" l="l" r="r" t="t"/>
            <a:pathLst>
              <a:path extrusionOk="0" h="21600" w="21540">
                <a:moveTo>
                  <a:pt x="11244" y="21239"/>
                </a:moveTo>
                <a:cubicBezTo>
                  <a:pt x="8715" y="21239"/>
                  <a:pt x="6187" y="21560"/>
                  <a:pt x="3730" y="21239"/>
                </a:cubicBezTo>
                <a:cubicBezTo>
                  <a:pt x="2905" y="20919"/>
                  <a:pt x="2026" y="20278"/>
                  <a:pt x="1264" y="18995"/>
                </a:cubicBezTo>
                <a:cubicBezTo>
                  <a:pt x="887" y="18354"/>
                  <a:pt x="636" y="17072"/>
                  <a:pt x="377" y="15789"/>
                </a:cubicBezTo>
                <a:cubicBezTo>
                  <a:pt x="188" y="14186"/>
                  <a:pt x="0" y="12223"/>
                  <a:pt x="0" y="10299"/>
                </a:cubicBezTo>
                <a:cubicBezTo>
                  <a:pt x="0" y="8376"/>
                  <a:pt x="126" y="6412"/>
                  <a:pt x="377" y="4809"/>
                </a:cubicBezTo>
                <a:cubicBezTo>
                  <a:pt x="628" y="3206"/>
                  <a:pt x="942" y="2244"/>
                  <a:pt x="1264" y="1603"/>
                </a:cubicBezTo>
                <a:cubicBezTo>
                  <a:pt x="1892" y="641"/>
                  <a:pt x="2528" y="0"/>
                  <a:pt x="3219" y="0"/>
                </a:cubicBezTo>
                <a:cubicBezTo>
                  <a:pt x="8401" y="641"/>
                  <a:pt x="13576" y="962"/>
                  <a:pt x="18821" y="1924"/>
                </a:cubicBezTo>
                <a:cubicBezTo>
                  <a:pt x="19386" y="1924"/>
                  <a:pt x="19959" y="2565"/>
                  <a:pt x="20462" y="3847"/>
                </a:cubicBezTo>
                <a:cubicBezTo>
                  <a:pt x="20838" y="4488"/>
                  <a:pt x="21160" y="5771"/>
                  <a:pt x="21349" y="7734"/>
                </a:cubicBezTo>
                <a:cubicBezTo>
                  <a:pt x="21537" y="9658"/>
                  <a:pt x="21600" y="11622"/>
                  <a:pt x="21474" y="13545"/>
                </a:cubicBezTo>
                <a:cubicBezTo>
                  <a:pt x="21349" y="17753"/>
                  <a:pt x="20972" y="19356"/>
                  <a:pt x="19959" y="19676"/>
                </a:cubicBezTo>
                <a:cubicBezTo>
                  <a:pt x="17054" y="20318"/>
                  <a:pt x="14149" y="20638"/>
                  <a:pt x="11306" y="21600"/>
                </a:cubicBezTo>
                <a:lnTo>
                  <a:pt x="11306" y="21279"/>
                </a:lnTo>
                <a:lnTo>
                  <a:pt x="11244" y="212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4" name="Google Shape;2474;p41"/>
          <p:cNvSpPr/>
          <p:nvPr/>
        </p:nvSpPr>
        <p:spPr>
          <a:xfrm>
            <a:off x="6959892" y="2766530"/>
            <a:ext cx="61451" cy="13564"/>
          </a:xfrm>
          <a:custGeom>
            <a:rect b="b" l="l" r="r" t="t"/>
            <a:pathLst>
              <a:path extrusionOk="0" h="21361" w="21505">
                <a:moveTo>
                  <a:pt x="12407" y="20039"/>
                </a:moveTo>
                <a:cubicBezTo>
                  <a:pt x="9259" y="19397"/>
                  <a:pt x="6111" y="18436"/>
                  <a:pt x="2963" y="17474"/>
                </a:cubicBezTo>
                <a:cubicBezTo>
                  <a:pt x="2251" y="17153"/>
                  <a:pt x="1602" y="16512"/>
                  <a:pt x="962" y="15550"/>
                </a:cubicBezTo>
                <a:cubicBezTo>
                  <a:pt x="606" y="14909"/>
                  <a:pt x="322" y="13947"/>
                  <a:pt x="170" y="12665"/>
                </a:cubicBezTo>
                <a:cubicBezTo>
                  <a:pt x="28" y="11383"/>
                  <a:pt x="-43" y="9459"/>
                  <a:pt x="28" y="8137"/>
                </a:cubicBezTo>
                <a:cubicBezTo>
                  <a:pt x="170" y="5572"/>
                  <a:pt x="597" y="3288"/>
                  <a:pt x="1033" y="1685"/>
                </a:cubicBezTo>
                <a:cubicBezTo>
                  <a:pt x="1673" y="402"/>
                  <a:pt x="2322" y="-239"/>
                  <a:pt x="3034" y="82"/>
                </a:cubicBezTo>
                <a:cubicBezTo>
                  <a:pt x="5177" y="402"/>
                  <a:pt x="7329" y="1043"/>
                  <a:pt x="9472" y="2005"/>
                </a:cubicBezTo>
                <a:cubicBezTo>
                  <a:pt x="12549" y="2967"/>
                  <a:pt x="15626" y="4249"/>
                  <a:pt x="18702" y="5572"/>
                </a:cubicBezTo>
                <a:cubicBezTo>
                  <a:pt x="19343" y="5892"/>
                  <a:pt x="19992" y="6213"/>
                  <a:pt x="20561" y="7495"/>
                </a:cubicBezTo>
                <a:cubicBezTo>
                  <a:pt x="20917" y="8137"/>
                  <a:pt x="21130" y="9098"/>
                  <a:pt x="21272" y="10381"/>
                </a:cubicBezTo>
                <a:cubicBezTo>
                  <a:pt x="21415" y="11663"/>
                  <a:pt x="21557" y="13266"/>
                  <a:pt x="21486" y="14588"/>
                </a:cubicBezTo>
                <a:cubicBezTo>
                  <a:pt x="21486" y="16191"/>
                  <a:pt x="21344" y="17474"/>
                  <a:pt x="21059" y="18796"/>
                </a:cubicBezTo>
                <a:cubicBezTo>
                  <a:pt x="20846" y="19758"/>
                  <a:pt x="20561" y="20720"/>
                  <a:pt x="20196" y="20720"/>
                </a:cubicBezTo>
                <a:cubicBezTo>
                  <a:pt x="19627" y="21361"/>
                  <a:pt x="19120" y="21361"/>
                  <a:pt x="18551" y="21361"/>
                </a:cubicBezTo>
                <a:cubicBezTo>
                  <a:pt x="16479" y="21040"/>
                  <a:pt x="14398" y="20720"/>
                  <a:pt x="12255" y="20079"/>
                </a:cubicBezTo>
                <a:lnTo>
                  <a:pt x="12255" y="20079"/>
                </a:lnTo>
                <a:cubicBezTo>
                  <a:pt x="12255" y="20079"/>
                  <a:pt x="12398" y="20079"/>
                  <a:pt x="12398" y="200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5" name="Google Shape;2475;p41"/>
          <p:cNvSpPr/>
          <p:nvPr/>
        </p:nvSpPr>
        <p:spPr>
          <a:xfrm>
            <a:off x="4891054" y="3125840"/>
            <a:ext cx="94030" cy="180198"/>
          </a:xfrm>
          <a:custGeom>
            <a:rect b="b" l="l" r="r" t="t"/>
            <a:pathLst>
              <a:path extrusionOk="0" h="21600" w="21322">
                <a:moveTo>
                  <a:pt x="17323" y="18565"/>
                </a:moveTo>
                <a:cubicBezTo>
                  <a:pt x="17507" y="14915"/>
                  <a:pt x="15935" y="11487"/>
                  <a:pt x="12830" y="8253"/>
                </a:cubicBezTo>
                <a:cubicBezTo>
                  <a:pt x="10837" y="6122"/>
                  <a:pt x="8055" y="4210"/>
                  <a:pt x="4720" y="2594"/>
                </a:cubicBezTo>
                <a:cubicBezTo>
                  <a:pt x="3608" y="2055"/>
                  <a:pt x="2312" y="1638"/>
                  <a:pt x="1057" y="1148"/>
                </a:cubicBezTo>
                <a:cubicBezTo>
                  <a:pt x="826" y="1050"/>
                  <a:pt x="498" y="1002"/>
                  <a:pt x="360" y="904"/>
                </a:cubicBezTo>
                <a:cubicBezTo>
                  <a:pt x="175" y="734"/>
                  <a:pt x="-101" y="487"/>
                  <a:pt x="37" y="341"/>
                </a:cubicBezTo>
                <a:cubicBezTo>
                  <a:pt x="129" y="244"/>
                  <a:pt x="268" y="170"/>
                  <a:pt x="406" y="97"/>
                </a:cubicBezTo>
                <a:cubicBezTo>
                  <a:pt x="544" y="49"/>
                  <a:pt x="728" y="0"/>
                  <a:pt x="919" y="0"/>
                </a:cubicBezTo>
                <a:cubicBezTo>
                  <a:pt x="1569" y="24"/>
                  <a:pt x="2353" y="49"/>
                  <a:pt x="2911" y="244"/>
                </a:cubicBezTo>
                <a:cubicBezTo>
                  <a:pt x="4536" y="782"/>
                  <a:pt x="6200" y="1346"/>
                  <a:pt x="7640" y="2006"/>
                </a:cubicBezTo>
                <a:cubicBezTo>
                  <a:pt x="13804" y="4944"/>
                  <a:pt x="17651" y="8619"/>
                  <a:pt x="19829" y="12808"/>
                </a:cubicBezTo>
                <a:cubicBezTo>
                  <a:pt x="21032" y="15109"/>
                  <a:pt x="21499" y="17487"/>
                  <a:pt x="21263" y="19862"/>
                </a:cubicBezTo>
                <a:cubicBezTo>
                  <a:pt x="21217" y="20206"/>
                  <a:pt x="21125" y="20547"/>
                  <a:pt x="20940" y="20891"/>
                </a:cubicBezTo>
                <a:cubicBezTo>
                  <a:pt x="20848" y="21110"/>
                  <a:pt x="20572" y="21283"/>
                  <a:pt x="20243" y="21430"/>
                </a:cubicBezTo>
                <a:cubicBezTo>
                  <a:pt x="19921" y="21551"/>
                  <a:pt x="19500" y="21600"/>
                  <a:pt x="19039" y="21600"/>
                </a:cubicBezTo>
                <a:cubicBezTo>
                  <a:pt x="18204" y="21551"/>
                  <a:pt x="17605" y="21256"/>
                  <a:pt x="17369" y="20741"/>
                </a:cubicBezTo>
                <a:cubicBezTo>
                  <a:pt x="17323" y="20571"/>
                  <a:pt x="17277" y="20397"/>
                  <a:pt x="17323" y="20227"/>
                </a:cubicBezTo>
                <a:cubicBezTo>
                  <a:pt x="17323" y="19639"/>
                  <a:pt x="17323" y="19101"/>
                  <a:pt x="17323" y="185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6" name="Google Shape;2476;p41"/>
          <p:cNvSpPr/>
          <p:nvPr/>
        </p:nvSpPr>
        <p:spPr>
          <a:xfrm>
            <a:off x="4851994" y="3160866"/>
            <a:ext cx="90700" cy="143808"/>
          </a:xfrm>
          <a:custGeom>
            <a:rect b="b" l="l" r="r" t="t"/>
            <a:pathLst>
              <a:path extrusionOk="0" h="21504" w="21493">
                <a:moveTo>
                  <a:pt x="21457" y="19295"/>
                </a:moveTo>
                <a:cubicBezTo>
                  <a:pt x="21505" y="19633"/>
                  <a:pt x="21505" y="19997"/>
                  <a:pt x="21457" y="20366"/>
                </a:cubicBezTo>
                <a:cubicBezTo>
                  <a:pt x="21409" y="20669"/>
                  <a:pt x="21168" y="20916"/>
                  <a:pt x="20873" y="21129"/>
                </a:cubicBezTo>
                <a:cubicBezTo>
                  <a:pt x="20584" y="21311"/>
                  <a:pt x="20144" y="21467"/>
                  <a:pt x="19663" y="21497"/>
                </a:cubicBezTo>
                <a:cubicBezTo>
                  <a:pt x="18838" y="21558"/>
                  <a:pt x="18013" y="21193"/>
                  <a:pt x="17724" y="20612"/>
                </a:cubicBezTo>
                <a:cubicBezTo>
                  <a:pt x="17580" y="20309"/>
                  <a:pt x="17484" y="19971"/>
                  <a:pt x="17484" y="19667"/>
                </a:cubicBezTo>
                <a:cubicBezTo>
                  <a:pt x="17243" y="16857"/>
                  <a:pt x="16466" y="14107"/>
                  <a:pt x="14871" y="11510"/>
                </a:cubicBezTo>
                <a:cubicBezTo>
                  <a:pt x="12204" y="7234"/>
                  <a:pt x="7508" y="4086"/>
                  <a:pt x="1404" y="1701"/>
                </a:cubicBezTo>
                <a:cubicBezTo>
                  <a:pt x="1067" y="1549"/>
                  <a:pt x="627" y="1428"/>
                  <a:pt x="338" y="1242"/>
                </a:cubicBezTo>
                <a:cubicBezTo>
                  <a:pt x="98" y="1059"/>
                  <a:pt x="-95" y="721"/>
                  <a:pt x="49" y="539"/>
                </a:cubicBezTo>
                <a:cubicBezTo>
                  <a:pt x="146" y="417"/>
                  <a:pt x="290" y="296"/>
                  <a:pt x="435" y="201"/>
                </a:cubicBezTo>
                <a:cubicBezTo>
                  <a:pt x="579" y="110"/>
                  <a:pt x="772" y="49"/>
                  <a:pt x="1019" y="19"/>
                </a:cubicBezTo>
                <a:cubicBezTo>
                  <a:pt x="1554" y="-42"/>
                  <a:pt x="2084" y="49"/>
                  <a:pt x="2620" y="201"/>
                </a:cubicBezTo>
                <a:cubicBezTo>
                  <a:pt x="3541" y="474"/>
                  <a:pt x="4462" y="812"/>
                  <a:pt x="5287" y="1147"/>
                </a:cubicBezTo>
                <a:cubicBezTo>
                  <a:pt x="8146" y="2339"/>
                  <a:pt x="10904" y="3592"/>
                  <a:pt x="13083" y="5301"/>
                </a:cubicBezTo>
                <a:cubicBezTo>
                  <a:pt x="16960" y="8233"/>
                  <a:pt x="19524" y="11749"/>
                  <a:pt x="20590" y="15535"/>
                </a:cubicBezTo>
                <a:cubicBezTo>
                  <a:pt x="21023" y="16728"/>
                  <a:pt x="21222" y="18011"/>
                  <a:pt x="21463" y="19295"/>
                </a:cubicBezTo>
                <a:lnTo>
                  <a:pt x="21463" y="1929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7" name="Google Shape;2477;p41"/>
          <p:cNvSpPr/>
          <p:nvPr/>
        </p:nvSpPr>
        <p:spPr>
          <a:xfrm>
            <a:off x="4794386" y="3246210"/>
            <a:ext cx="59042" cy="54366"/>
          </a:xfrm>
          <a:custGeom>
            <a:rect b="b" l="l" r="r" t="t"/>
            <a:pathLst>
              <a:path extrusionOk="0" h="21446" w="20590">
                <a:moveTo>
                  <a:pt x="9757" y="21440"/>
                </a:moveTo>
                <a:cubicBezTo>
                  <a:pt x="7622" y="21520"/>
                  <a:pt x="5620" y="20879"/>
                  <a:pt x="3839" y="19506"/>
                </a:cubicBezTo>
                <a:cubicBezTo>
                  <a:pt x="490" y="17092"/>
                  <a:pt x="-724" y="13054"/>
                  <a:pt x="419" y="8786"/>
                </a:cubicBezTo>
                <a:cubicBezTo>
                  <a:pt x="1128" y="6132"/>
                  <a:pt x="2625" y="3707"/>
                  <a:pt x="4627" y="2014"/>
                </a:cubicBezTo>
                <a:cubicBezTo>
                  <a:pt x="5487" y="1212"/>
                  <a:pt x="6550" y="561"/>
                  <a:pt x="7693" y="241"/>
                </a:cubicBezTo>
                <a:cubicBezTo>
                  <a:pt x="8836" y="-80"/>
                  <a:pt x="9970" y="-80"/>
                  <a:pt x="11113" y="241"/>
                </a:cubicBezTo>
                <a:cubicBezTo>
                  <a:pt x="12397" y="561"/>
                  <a:pt x="13611" y="721"/>
                  <a:pt x="14816" y="1042"/>
                </a:cubicBezTo>
                <a:cubicBezTo>
                  <a:pt x="18307" y="1934"/>
                  <a:pt x="19875" y="3947"/>
                  <a:pt x="20451" y="7895"/>
                </a:cubicBezTo>
                <a:cubicBezTo>
                  <a:pt x="20876" y="10800"/>
                  <a:pt x="20309" y="13856"/>
                  <a:pt x="19024" y="16360"/>
                </a:cubicBezTo>
                <a:cubicBezTo>
                  <a:pt x="17314" y="19987"/>
                  <a:pt x="14391" y="21520"/>
                  <a:pt x="9757" y="21440"/>
                </a:cubicBezTo>
                <a:close/>
                <a:moveTo>
                  <a:pt x="16101" y="10239"/>
                </a:moveTo>
                <a:cubicBezTo>
                  <a:pt x="16030" y="7414"/>
                  <a:pt x="15392" y="6452"/>
                  <a:pt x="13035" y="5560"/>
                </a:cubicBezTo>
                <a:cubicBezTo>
                  <a:pt x="12034" y="5240"/>
                  <a:pt x="11113" y="4999"/>
                  <a:pt x="10111" y="4669"/>
                </a:cubicBezTo>
                <a:cubicBezTo>
                  <a:pt x="7613" y="3867"/>
                  <a:pt x="7188" y="3947"/>
                  <a:pt x="5690" y="6442"/>
                </a:cubicBezTo>
                <a:cubicBezTo>
                  <a:pt x="5265" y="7244"/>
                  <a:pt x="4831" y="8055"/>
                  <a:pt x="4548" y="8937"/>
                </a:cubicBezTo>
                <a:cubicBezTo>
                  <a:pt x="3263" y="12724"/>
                  <a:pt x="4689" y="15709"/>
                  <a:pt x="8180" y="16591"/>
                </a:cubicBezTo>
                <a:cubicBezTo>
                  <a:pt x="9039" y="16831"/>
                  <a:pt x="9961" y="16911"/>
                  <a:pt x="10820" y="16911"/>
                </a:cubicBezTo>
                <a:cubicBezTo>
                  <a:pt x="14382" y="16591"/>
                  <a:pt x="16092" y="14337"/>
                  <a:pt x="16092" y="102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8" name="Google Shape;2478;p41"/>
          <p:cNvSpPr/>
          <p:nvPr/>
        </p:nvSpPr>
        <p:spPr>
          <a:xfrm>
            <a:off x="4823560" y="3204435"/>
            <a:ext cx="72524" cy="95082"/>
          </a:xfrm>
          <a:custGeom>
            <a:rect b="b" l="l" r="r" t="t"/>
            <a:pathLst>
              <a:path extrusionOk="0" h="21524" w="21425">
                <a:moveTo>
                  <a:pt x="16608" y="18057"/>
                </a:moveTo>
                <a:cubicBezTo>
                  <a:pt x="16668" y="14958"/>
                  <a:pt x="15400" y="11905"/>
                  <a:pt x="12985" y="9451"/>
                </a:cubicBezTo>
                <a:cubicBezTo>
                  <a:pt x="10569" y="6904"/>
                  <a:pt x="7673" y="4684"/>
                  <a:pt x="3989" y="3207"/>
                </a:cubicBezTo>
                <a:cubicBezTo>
                  <a:pt x="3141" y="2885"/>
                  <a:pt x="2241" y="2603"/>
                  <a:pt x="1333" y="2327"/>
                </a:cubicBezTo>
                <a:cubicBezTo>
                  <a:pt x="245" y="2005"/>
                  <a:pt x="-175" y="1494"/>
                  <a:pt x="65" y="850"/>
                </a:cubicBezTo>
                <a:cubicBezTo>
                  <a:pt x="245" y="246"/>
                  <a:pt x="913" y="-76"/>
                  <a:pt x="1933" y="16"/>
                </a:cubicBezTo>
                <a:cubicBezTo>
                  <a:pt x="2961" y="108"/>
                  <a:pt x="3929" y="292"/>
                  <a:pt x="4889" y="620"/>
                </a:cubicBezTo>
                <a:cubicBezTo>
                  <a:pt x="13945" y="3902"/>
                  <a:pt x="19737" y="9175"/>
                  <a:pt x="21185" y="16902"/>
                </a:cubicBezTo>
                <a:cubicBezTo>
                  <a:pt x="21305" y="17643"/>
                  <a:pt x="21425" y="18379"/>
                  <a:pt x="21425" y="19075"/>
                </a:cubicBezTo>
                <a:cubicBezTo>
                  <a:pt x="21425" y="19535"/>
                  <a:pt x="21305" y="19954"/>
                  <a:pt x="21125" y="20414"/>
                </a:cubicBezTo>
                <a:cubicBezTo>
                  <a:pt x="21005" y="20736"/>
                  <a:pt x="20705" y="21064"/>
                  <a:pt x="20337" y="21248"/>
                </a:cubicBezTo>
                <a:cubicBezTo>
                  <a:pt x="19977" y="21478"/>
                  <a:pt x="19489" y="21524"/>
                  <a:pt x="19009" y="21524"/>
                </a:cubicBezTo>
                <a:cubicBezTo>
                  <a:pt x="18529" y="21524"/>
                  <a:pt x="18101" y="21432"/>
                  <a:pt x="17681" y="21248"/>
                </a:cubicBezTo>
                <a:cubicBezTo>
                  <a:pt x="17321" y="21018"/>
                  <a:pt x="17081" y="20736"/>
                  <a:pt x="16893" y="20414"/>
                </a:cubicBezTo>
                <a:cubicBezTo>
                  <a:pt x="16713" y="19581"/>
                  <a:pt x="16713" y="18793"/>
                  <a:pt x="16593" y="180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9" name="Google Shape;2479;p41"/>
          <p:cNvSpPr/>
          <p:nvPr/>
        </p:nvSpPr>
        <p:spPr>
          <a:xfrm>
            <a:off x="5160508" y="3090140"/>
            <a:ext cx="259037" cy="251803"/>
          </a:xfrm>
          <a:custGeom>
            <a:rect b="b" l="l" r="r" t="t"/>
            <a:pathLst>
              <a:path extrusionOk="0" h="21517" w="21439">
                <a:moveTo>
                  <a:pt x="4808" y="14105"/>
                </a:moveTo>
                <a:cubicBezTo>
                  <a:pt x="6296" y="14368"/>
                  <a:pt x="7750" y="14244"/>
                  <a:pt x="9323" y="13739"/>
                </a:cubicBezTo>
                <a:cubicBezTo>
                  <a:pt x="10235" y="13441"/>
                  <a:pt x="11082" y="13040"/>
                  <a:pt x="11893" y="12499"/>
                </a:cubicBezTo>
                <a:cubicBezTo>
                  <a:pt x="12045" y="12673"/>
                  <a:pt x="12198" y="12849"/>
                  <a:pt x="12350" y="13022"/>
                </a:cubicBezTo>
                <a:cubicBezTo>
                  <a:pt x="12722" y="13441"/>
                  <a:pt x="13060" y="13843"/>
                  <a:pt x="13415" y="14244"/>
                </a:cubicBezTo>
                <a:cubicBezTo>
                  <a:pt x="15175" y="16200"/>
                  <a:pt x="17052" y="18052"/>
                  <a:pt x="18895" y="19834"/>
                </a:cubicBezTo>
                <a:cubicBezTo>
                  <a:pt x="19217" y="20148"/>
                  <a:pt x="19555" y="20481"/>
                  <a:pt x="19894" y="20813"/>
                </a:cubicBezTo>
                <a:cubicBezTo>
                  <a:pt x="20148" y="21058"/>
                  <a:pt x="20434" y="21284"/>
                  <a:pt x="20755" y="21460"/>
                </a:cubicBezTo>
                <a:cubicBezTo>
                  <a:pt x="20839" y="21494"/>
                  <a:pt x="20924" y="21529"/>
                  <a:pt x="20993" y="21512"/>
                </a:cubicBezTo>
                <a:cubicBezTo>
                  <a:pt x="21094" y="21512"/>
                  <a:pt x="21161" y="21494"/>
                  <a:pt x="21247" y="21460"/>
                </a:cubicBezTo>
                <a:cubicBezTo>
                  <a:pt x="21281" y="21425"/>
                  <a:pt x="21331" y="21407"/>
                  <a:pt x="21348" y="21355"/>
                </a:cubicBezTo>
                <a:cubicBezTo>
                  <a:pt x="21382" y="21321"/>
                  <a:pt x="21399" y="21269"/>
                  <a:pt x="21415" y="21216"/>
                </a:cubicBezTo>
                <a:cubicBezTo>
                  <a:pt x="21432" y="21164"/>
                  <a:pt x="21449" y="21095"/>
                  <a:pt x="21432" y="21043"/>
                </a:cubicBezTo>
                <a:cubicBezTo>
                  <a:pt x="21432" y="20991"/>
                  <a:pt x="21399" y="20921"/>
                  <a:pt x="21382" y="20869"/>
                </a:cubicBezTo>
                <a:cubicBezTo>
                  <a:pt x="21230" y="20554"/>
                  <a:pt x="21060" y="20257"/>
                  <a:pt x="20858" y="19979"/>
                </a:cubicBezTo>
                <a:cubicBezTo>
                  <a:pt x="20520" y="19578"/>
                  <a:pt x="20165" y="19176"/>
                  <a:pt x="19793" y="18809"/>
                </a:cubicBezTo>
                <a:cubicBezTo>
                  <a:pt x="18931" y="17937"/>
                  <a:pt x="18033" y="17062"/>
                  <a:pt x="17171" y="16207"/>
                </a:cubicBezTo>
                <a:cubicBezTo>
                  <a:pt x="16579" y="15612"/>
                  <a:pt x="15971" y="15019"/>
                  <a:pt x="15378" y="14425"/>
                </a:cubicBezTo>
                <a:cubicBezTo>
                  <a:pt x="14769" y="13812"/>
                  <a:pt x="14178" y="13202"/>
                  <a:pt x="13535" y="12573"/>
                </a:cubicBezTo>
                <a:cubicBezTo>
                  <a:pt x="13281" y="12310"/>
                  <a:pt x="13012" y="12050"/>
                  <a:pt x="12757" y="11787"/>
                </a:cubicBezTo>
                <a:lnTo>
                  <a:pt x="12791" y="11752"/>
                </a:lnTo>
                <a:cubicBezTo>
                  <a:pt x="12841" y="11700"/>
                  <a:pt x="12875" y="11648"/>
                  <a:pt x="12909" y="11614"/>
                </a:cubicBezTo>
                <a:cubicBezTo>
                  <a:pt x="13907" y="10617"/>
                  <a:pt x="14447" y="9360"/>
                  <a:pt x="14531" y="7910"/>
                </a:cubicBezTo>
                <a:cubicBezTo>
                  <a:pt x="14666" y="5377"/>
                  <a:pt x="13855" y="3231"/>
                  <a:pt x="12078" y="1518"/>
                </a:cubicBezTo>
                <a:cubicBezTo>
                  <a:pt x="11217" y="663"/>
                  <a:pt x="10100" y="120"/>
                  <a:pt x="8898" y="33"/>
                </a:cubicBezTo>
                <a:cubicBezTo>
                  <a:pt x="7748" y="-71"/>
                  <a:pt x="6582" y="68"/>
                  <a:pt x="5482" y="435"/>
                </a:cubicBezTo>
                <a:cubicBezTo>
                  <a:pt x="3790" y="1047"/>
                  <a:pt x="2355" y="2182"/>
                  <a:pt x="1219" y="3840"/>
                </a:cubicBezTo>
                <a:cubicBezTo>
                  <a:pt x="238" y="5273"/>
                  <a:pt x="-151" y="6862"/>
                  <a:pt x="53" y="8572"/>
                </a:cubicBezTo>
                <a:cubicBezTo>
                  <a:pt x="187" y="9673"/>
                  <a:pt x="629" y="10739"/>
                  <a:pt x="1457" y="11978"/>
                </a:cubicBezTo>
                <a:cubicBezTo>
                  <a:pt x="2252" y="13148"/>
                  <a:pt x="3334" y="13847"/>
                  <a:pt x="4805" y="14110"/>
                </a:cubicBezTo>
                <a:close/>
                <a:moveTo>
                  <a:pt x="6567" y="1724"/>
                </a:moveTo>
                <a:cubicBezTo>
                  <a:pt x="6956" y="1689"/>
                  <a:pt x="7361" y="1655"/>
                  <a:pt x="7767" y="1637"/>
                </a:cubicBezTo>
                <a:lnTo>
                  <a:pt x="7971" y="1637"/>
                </a:lnTo>
                <a:cubicBezTo>
                  <a:pt x="9798" y="1637"/>
                  <a:pt x="11185" y="2493"/>
                  <a:pt x="12148" y="4188"/>
                </a:cubicBezTo>
                <a:cubicBezTo>
                  <a:pt x="12993" y="5707"/>
                  <a:pt x="13213" y="7157"/>
                  <a:pt x="12875" y="8642"/>
                </a:cubicBezTo>
                <a:cubicBezTo>
                  <a:pt x="12757" y="9182"/>
                  <a:pt x="12503" y="9708"/>
                  <a:pt x="12165" y="10161"/>
                </a:cubicBezTo>
                <a:cubicBezTo>
                  <a:pt x="11742" y="10702"/>
                  <a:pt x="11233" y="11140"/>
                  <a:pt x="10643" y="11488"/>
                </a:cubicBezTo>
                <a:cubicBezTo>
                  <a:pt x="9306" y="12273"/>
                  <a:pt x="7818" y="12710"/>
                  <a:pt x="6279" y="12727"/>
                </a:cubicBezTo>
                <a:cubicBezTo>
                  <a:pt x="6128" y="12710"/>
                  <a:pt x="5974" y="12692"/>
                  <a:pt x="5840" y="12692"/>
                </a:cubicBezTo>
                <a:cubicBezTo>
                  <a:pt x="5518" y="12658"/>
                  <a:pt x="5180" y="12623"/>
                  <a:pt x="4858" y="12571"/>
                </a:cubicBezTo>
                <a:cubicBezTo>
                  <a:pt x="4063" y="12449"/>
                  <a:pt x="3319" y="12013"/>
                  <a:pt x="2794" y="11366"/>
                </a:cubicBezTo>
                <a:cubicBezTo>
                  <a:pt x="2167" y="10598"/>
                  <a:pt x="1711" y="9690"/>
                  <a:pt x="1457" y="8729"/>
                </a:cubicBezTo>
                <a:cubicBezTo>
                  <a:pt x="1169" y="7594"/>
                  <a:pt x="1289" y="6406"/>
                  <a:pt x="1745" y="5340"/>
                </a:cubicBezTo>
                <a:cubicBezTo>
                  <a:pt x="2268" y="4136"/>
                  <a:pt x="2962" y="3246"/>
                  <a:pt x="3876" y="2599"/>
                </a:cubicBezTo>
                <a:cubicBezTo>
                  <a:pt x="4604" y="2093"/>
                  <a:pt x="5264" y="1848"/>
                  <a:pt x="5974" y="1778"/>
                </a:cubicBezTo>
                <a:cubicBezTo>
                  <a:pt x="6159" y="1761"/>
                  <a:pt x="6363" y="1744"/>
                  <a:pt x="6567" y="1726"/>
                </a:cubicBezTo>
                <a:lnTo>
                  <a:pt x="6567" y="17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0" name="Google Shape;2480;p41"/>
          <p:cNvSpPr/>
          <p:nvPr/>
        </p:nvSpPr>
        <p:spPr>
          <a:xfrm>
            <a:off x="5596038" y="3106427"/>
            <a:ext cx="256808" cy="218197"/>
          </a:xfrm>
          <a:custGeom>
            <a:rect b="b" l="l" r="r" t="t"/>
            <a:pathLst>
              <a:path extrusionOk="0" h="21593" w="21576">
                <a:moveTo>
                  <a:pt x="827" y="8674"/>
                </a:moveTo>
                <a:cubicBezTo>
                  <a:pt x="620" y="8755"/>
                  <a:pt x="432" y="8875"/>
                  <a:pt x="225" y="8998"/>
                </a:cubicBezTo>
                <a:cubicBezTo>
                  <a:pt x="174" y="9039"/>
                  <a:pt x="123" y="9079"/>
                  <a:pt x="71" y="9139"/>
                </a:cubicBezTo>
                <a:cubicBezTo>
                  <a:pt x="37" y="9200"/>
                  <a:pt x="3" y="9260"/>
                  <a:pt x="3" y="9340"/>
                </a:cubicBezTo>
                <a:cubicBezTo>
                  <a:pt x="-14" y="9481"/>
                  <a:pt x="54" y="9624"/>
                  <a:pt x="174" y="9765"/>
                </a:cubicBezTo>
                <a:cubicBezTo>
                  <a:pt x="276" y="9886"/>
                  <a:pt x="415" y="9966"/>
                  <a:pt x="534" y="10049"/>
                </a:cubicBezTo>
                <a:cubicBezTo>
                  <a:pt x="637" y="10109"/>
                  <a:pt x="724" y="10170"/>
                  <a:pt x="827" y="10250"/>
                </a:cubicBezTo>
                <a:cubicBezTo>
                  <a:pt x="963" y="10351"/>
                  <a:pt x="1119" y="10431"/>
                  <a:pt x="1256" y="10534"/>
                </a:cubicBezTo>
                <a:cubicBezTo>
                  <a:pt x="3110" y="11889"/>
                  <a:pt x="4775" y="13123"/>
                  <a:pt x="6613" y="14093"/>
                </a:cubicBezTo>
                <a:cubicBezTo>
                  <a:pt x="6613" y="14173"/>
                  <a:pt x="6596" y="14254"/>
                  <a:pt x="6596" y="14317"/>
                </a:cubicBezTo>
                <a:cubicBezTo>
                  <a:pt x="6578" y="14540"/>
                  <a:pt x="6561" y="14762"/>
                  <a:pt x="6561" y="14983"/>
                </a:cubicBezTo>
                <a:lnTo>
                  <a:pt x="6561" y="15993"/>
                </a:lnTo>
                <a:cubicBezTo>
                  <a:pt x="6561" y="17064"/>
                  <a:pt x="6544" y="18177"/>
                  <a:pt x="6596" y="19248"/>
                </a:cubicBezTo>
                <a:cubicBezTo>
                  <a:pt x="6613" y="19633"/>
                  <a:pt x="6715" y="19914"/>
                  <a:pt x="6922" y="20037"/>
                </a:cubicBezTo>
                <a:cubicBezTo>
                  <a:pt x="7146" y="20158"/>
                  <a:pt x="7419" y="20077"/>
                  <a:pt x="7695" y="19836"/>
                </a:cubicBezTo>
                <a:cubicBezTo>
                  <a:pt x="7797" y="19736"/>
                  <a:pt x="7902" y="19635"/>
                  <a:pt x="8004" y="19532"/>
                </a:cubicBezTo>
                <a:cubicBezTo>
                  <a:pt x="8518" y="19007"/>
                  <a:pt x="9018" y="18481"/>
                  <a:pt x="9515" y="17934"/>
                </a:cubicBezTo>
                <a:lnTo>
                  <a:pt x="9978" y="17448"/>
                </a:lnTo>
                <a:cubicBezTo>
                  <a:pt x="9978" y="17448"/>
                  <a:pt x="9995" y="17448"/>
                  <a:pt x="9995" y="17469"/>
                </a:cubicBezTo>
                <a:lnTo>
                  <a:pt x="10424" y="17913"/>
                </a:lnTo>
                <a:cubicBezTo>
                  <a:pt x="10904" y="18398"/>
                  <a:pt x="11404" y="18924"/>
                  <a:pt x="11901" y="19429"/>
                </a:cubicBezTo>
                <a:cubicBezTo>
                  <a:pt x="12038" y="19570"/>
                  <a:pt x="12176" y="19713"/>
                  <a:pt x="12313" y="19854"/>
                </a:cubicBezTo>
                <a:cubicBezTo>
                  <a:pt x="12742" y="20299"/>
                  <a:pt x="13188" y="20743"/>
                  <a:pt x="13583" y="21229"/>
                </a:cubicBezTo>
                <a:cubicBezTo>
                  <a:pt x="13790" y="21492"/>
                  <a:pt x="13995" y="21593"/>
                  <a:pt x="14253" y="21593"/>
                </a:cubicBezTo>
                <a:cubicBezTo>
                  <a:pt x="14355" y="21593"/>
                  <a:pt x="14460" y="21573"/>
                  <a:pt x="14562" y="21553"/>
                </a:cubicBezTo>
                <a:cubicBezTo>
                  <a:pt x="14923" y="21432"/>
                  <a:pt x="15164" y="21188"/>
                  <a:pt x="15318" y="20703"/>
                </a:cubicBezTo>
                <a:cubicBezTo>
                  <a:pt x="15920" y="18924"/>
                  <a:pt x="16537" y="17144"/>
                  <a:pt x="17155" y="15405"/>
                </a:cubicBezTo>
                <a:cubicBezTo>
                  <a:pt x="17653" y="13970"/>
                  <a:pt x="18135" y="12555"/>
                  <a:pt x="18632" y="11137"/>
                </a:cubicBezTo>
                <a:cubicBezTo>
                  <a:pt x="19697" y="8084"/>
                  <a:pt x="20606" y="4969"/>
                  <a:pt x="21379" y="1775"/>
                </a:cubicBezTo>
                <a:cubicBezTo>
                  <a:pt x="21481" y="1411"/>
                  <a:pt x="21533" y="1026"/>
                  <a:pt x="21569" y="662"/>
                </a:cubicBezTo>
                <a:cubicBezTo>
                  <a:pt x="21586" y="561"/>
                  <a:pt x="21569" y="481"/>
                  <a:pt x="21552" y="398"/>
                </a:cubicBezTo>
                <a:cubicBezTo>
                  <a:pt x="21535" y="315"/>
                  <a:pt x="21501" y="237"/>
                  <a:pt x="21449" y="174"/>
                </a:cubicBezTo>
                <a:cubicBezTo>
                  <a:pt x="21398" y="114"/>
                  <a:pt x="21313" y="53"/>
                  <a:pt x="21242" y="33"/>
                </a:cubicBezTo>
                <a:cubicBezTo>
                  <a:pt x="21157" y="-7"/>
                  <a:pt x="21072" y="-7"/>
                  <a:pt x="21001" y="13"/>
                </a:cubicBezTo>
                <a:cubicBezTo>
                  <a:pt x="20899" y="33"/>
                  <a:pt x="20794" y="53"/>
                  <a:pt x="20692" y="94"/>
                </a:cubicBezTo>
                <a:lnTo>
                  <a:pt x="20675" y="94"/>
                </a:lnTo>
                <a:cubicBezTo>
                  <a:pt x="20434" y="174"/>
                  <a:pt x="20212" y="254"/>
                  <a:pt x="19988" y="337"/>
                </a:cubicBezTo>
                <a:cubicBezTo>
                  <a:pt x="19456" y="518"/>
                  <a:pt x="18905" y="702"/>
                  <a:pt x="18357" y="923"/>
                </a:cubicBezTo>
                <a:cubicBezTo>
                  <a:pt x="14477" y="2481"/>
                  <a:pt x="10544" y="4178"/>
                  <a:pt x="6647" y="5997"/>
                </a:cubicBezTo>
                <a:cubicBezTo>
                  <a:pt x="5531" y="6523"/>
                  <a:pt x="4380" y="7028"/>
                  <a:pt x="3281" y="7533"/>
                </a:cubicBezTo>
                <a:cubicBezTo>
                  <a:pt x="2474" y="7918"/>
                  <a:pt x="1668" y="8282"/>
                  <a:pt x="825" y="8667"/>
                </a:cubicBezTo>
                <a:close/>
                <a:moveTo>
                  <a:pt x="8228" y="13487"/>
                </a:moveTo>
                <a:cubicBezTo>
                  <a:pt x="8435" y="13286"/>
                  <a:pt x="8640" y="13083"/>
                  <a:pt x="8847" y="12882"/>
                </a:cubicBezTo>
                <a:cubicBezTo>
                  <a:pt x="9654" y="12133"/>
                  <a:pt x="10478" y="11406"/>
                  <a:pt x="11304" y="10677"/>
                </a:cubicBezTo>
                <a:cubicBezTo>
                  <a:pt x="12900" y="9242"/>
                  <a:pt x="14567" y="7744"/>
                  <a:pt x="16197" y="6249"/>
                </a:cubicBezTo>
                <a:cubicBezTo>
                  <a:pt x="16694" y="5804"/>
                  <a:pt x="17160" y="5299"/>
                  <a:pt x="17623" y="4794"/>
                </a:cubicBezTo>
                <a:cubicBezTo>
                  <a:pt x="17776" y="4633"/>
                  <a:pt x="17932" y="4449"/>
                  <a:pt x="18086" y="4288"/>
                </a:cubicBezTo>
                <a:cubicBezTo>
                  <a:pt x="18205" y="4168"/>
                  <a:pt x="18412" y="3924"/>
                  <a:pt x="18310" y="3499"/>
                </a:cubicBezTo>
                <a:cubicBezTo>
                  <a:pt x="18310" y="3479"/>
                  <a:pt x="18293" y="3459"/>
                  <a:pt x="18293" y="3459"/>
                </a:cubicBezTo>
                <a:cubicBezTo>
                  <a:pt x="18282" y="3446"/>
                  <a:pt x="18270" y="3432"/>
                  <a:pt x="18259" y="3419"/>
                </a:cubicBezTo>
                <a:cubicBezTo>
                  <a:pt x="18242" y="3399"/>
                  <a:pt x="18225" y="3399"/>
                  <a:pt x="18225" y="3399"/>
                </a:cubicBezTo>
                <a:lnTo>
                  <a:pt x="18191" y="3399"/>
                </a:lnTo>
                <a:cubicBezTo>
                  <a:pt x="18139" y="3419"/>
                  <a:pt x="18088" y="3439"/>
                  <a:pt x="18054" y="3459"/>
                </a:cubicBezTo>
                <a:cubicBezTo>
                  <a:pt x="17951" y="3499"/>
                  <a:pt x="17864" y="3539"/>
                  <a:pt x="17779" y="3600"/>
                </a:cubicBezTo>
                <a:cubicBezTo>
                  <a:pt x="14774" y="5540"/>
                  <a:pt x="12147" y="8089"/>
                  <a:pt x="9622" y="10557"/>
                </a:cubicBezTo>
                <a:cubicBezTo>
                  <a:pt x="9037" y="11102"/>
                  <a:pt x="8506" y="11690"/>
                  <a:pt x="7940" y="12296"/>
                </a:cubicBezTo>
                <a:cubicBezTo>
                  <a:pt x="7699" y="12560"/>
                  <a:pt x="7460" y="12821"/>
                  <a:pt x="7202" y="13085"/>
                </a:cubicBezTo>
                <a:lnTo>
                  <a:pt x="1552" y="9446"/>
                </a:lnTo>
                <a:cubicBezTo>
                  <a:pt x="1587" y="9426"/>
                  <a:pt x="1621" y="9406"/>
                  <a:pt x="1655" y="9386"/>
                </a:cubicBezTo>
                <a:cubicBezTo>
                  <a:pt x="2564" y="8981"/>
                  <a:pt x="3475" y="8576"/>
                  <a:pt x="4385" y="8172"/>
                </a:cubicBezTo>
                <a:cubicBezTo>
                  <a:pt x="6600" y="7181"/>
                  <a:pt x="8900" y="6148"/>
                  <a:pt x="11184" y="5158"/>
                </a:cubicBezTo>
                <a:cubicBezTo>
                  <a:pt x="13209" y="4288"/>
                  <a:pt x="15288" y="3439"/>
                  <a:pt x="17279" y="2609"/>
                </a:cubicBezTo>
                <a:cubicBezTo>
                  <a:pt x="17949" y="2325"/>
                  <a:pt x="18619" y="2064"/>
                  <a:pt x="19270" y="1800"/>
                </a:cubicBezTo>
                <a:cubicBezTo>
                  <a:pt x="19529" y="1700"/>
                  <a:pt x="19802" y="1599"/>
                  <a:pt x="20077" y="1516"/>
                </a:cubicBezTo>
                <a:cubicBezTo>
                  <a:pt x="20145" y="1496"/>
                  <a:pt x="20231" y="1476"/>
                  <a:pt x="20301" y="1456"/>
                </a:cubicBezTo>
                <a:cubicBezTo>
                  <a:pt x="19185" y="5620"/>
                  <a:pt x="17776" y="9727"/>
                  <a:pt x="16421" y="13671"/>
                </a:cubicBezTo>
                <a:cubicBezTo>
                  <a:pt x="15700" y="15754"/>
                  <a:pt x="14962" y="17898"/>
                  <a:pt x="14257" y="20060"/>
                </a:cubicBezTo>
                <a:cubicBezTo>
                  <a:pt x="12368" y="18260"/>
                  <a:pt x="10531" y="16340"/>
                  <a:pt x="8762" y="14498"/>
                </a:cubicBezTo>
                <a:cubicBezTo>
                  <a:pt x="8521" y="14254"/>
                  <a:pt x="8282" y="13993"/>
                  <a:pt x="8040" y="13749"/>
                </a:cubicBezTo>
                <a:cubicBezTo>
                  <a:pt x="8075" y="13648"/>
                  <a:pt x="8160" y="13568"/>
                  <a:pt x="8228" y="13485"/>
                </a:cubicBezTo>
                <a:lnTo>
                  <a:pt x="8228" y="13485"/>
                </a:lnTo>
                <a:close/>
                <a:moveTo>
                  <a:pt x="9293" y="16682"/>
                </a:moveTo>
                <a:lnTo>
                  <a:pt x="7663" y="18300"/>
                </a:lnTo>
                <a:lnTo>
                  <a:pt x="7543" y="14762"/>
                </a:lnTo>
                <a:lnTo>
                  <a:pt x="9295" y="1668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1" name="Google Shape;2481;p41"/>
          <p:cNvSpPr/>
          <p:nvPr/>
        </p:nvSpPr>
        <p:spPr>
          <a:xfrm>
            <a:off x="6030307" y="3126284"/>
            <a:ext cx="187504" cy="178637"/>
          </a:xfrm>
          <a:custGeom>
            <a:rect b="b" l="l" r="r" t="t"/>
            <a:pathLst>
              <a:path extrusionOk="0" h="21400" w="21472">
                <a:moveTo>
                  <a:pt x="3" y="9813"/>
                </a:moveTo>
                <a:cubicBezTo>
                  <a:pt x="49" y="7585"/>
                  <a:pt x="73" y="4645"/>
                  <a:pt x="143" y="1709"/>
                </a:cubicBezTo>
                <a:cubicBezTo>
                  <a:pt x="143" y="1414"/>
                  <a:pt x="189" y="1097"/>
                  <a:pt x="259" y="802"/>
                </a:cubicBezTo>
                <a:cubicBezTo>
                  <a:pt x="398" y="44"/>
                  <a:pt x="774" y="-178"/>
                  <a:pt x="1451" y="142"/>
                </a:cubicBezTo>
                <a:cubicBezTo>
                  <a:pt x="2365" y="558"/>
                  <a:pt x="3255" y="1024"/>
                  <a:pt x="4165" y="1462"/>
                </a:cubicBezTo>
                <a:cubicBezTo>
                  <a:pt x="7909" y="3200"/>
                  <a:pt x="11632" y="4989"/>
                  <a:pt x="15375" y="6654"/>
                </a:cubicBezTo>
                <a:cubicBezTo>
                  <a:pt x="16827" y="7314"/>
                  <a:pt x="18348" y="7780"/>
                  <a:pt x="19823" y="8318"/>
                </a:cubicBezTo>
                <a:cubicBezTo>
                  <a:pt x="20082" y="8416"/>
                  <a:pt x="20338" y="8489"/>
                  <a:pt x="20570" y="8614"/>
                </a:cubicBezTo>
                <a:cubicBezTo>
                  <a:pt x="20710" y="8662"/>
                  <a:pt x="20852" y="8760"/>
                  <a:pt x="20946" y="8884"/>
                </a:cubicBezTo>
                <a:cubicBezTo>
                  <a:pt x="21062" y="9006"/>
                  <a:pt x="21132" y="9155"/>
                  <a:pt x="21178" y="9301"/>
                </a:cubicBezTo>
                <a:cubicBezTo>
                  <a:pt x="21225" y="9399"/>
                  <a:pt x="21225" y="9520"/>
                  <a:pt x="21271" y="9621"/>
                </a:cubicBezTo>
                <a:cubicBezTo>
                  <a:pt x="21600" y="10479"/>
                  <a:pt x="21577" y="10747"/>
                  <a:pt x="20803" y="11212"/>
                </a:cubicBezTo>
                <a:cubicBezTo>
                  <a:pt x="18813" y="12460"/>
                  <a:pt x="16801" y="13686"/>
                  <a:pt x="14765" y="14861"/>
                </a:cubicBezTo>
                <a:cubicBezTo>
                  <a:pt x="11277" y="16894"/>
                  <a:pt x="7696" y="18705"/>
                  <a:pt x="4023" y="20369"/>
                </a:cubicBezTo>
                <a:cubicBezTo>
                  <a:pt x="3179" y="20762"/>
                  <a:pt x="2269" y="21029"/>
                  <a:pt x="1379" y="21325"/>
                </a:cubicBezTo>
                <a:cubicBezTo>
                  <a:pt x="1262" y="21373"/>
                  <a:pt x="1146" y="21373"/>
                  <a:pt x="1004" y="21398"/>
                </a:cubicBezTo>
                <a:cubicBezTo>
                  <a:pt x="605" y="21422"/>
                  <a:pt x="419" y="21276"/>
                  <a:pt x="372" y="20859"/>
                </a:cubicBezTo>
                <a:cubicBezTo>
                  <a:pt x="256" y="20150"/>
                  <a:pt x="186" y="19438"/>
                  <a:pt x="163" y="18705"/>
                </a:cubicBezTo>
                <a:cubicBezTo>
                  <a:pt x="116" y="16011"/>
                  <a:pt x="93" y="13270"/>
                  <a:pt x="0" y="9816"/>
                </a:cubicBezTo>
                <a:close/>
                <a:moveTo>
                  <a:pt x="2039" y="19630"/>
                </a:moveTo>
                <a:cubicBezTo>
                  <a:pt x="7539" y="17083"/>
                  <a:pt x="12874" y="14170"/>
                  <a:pt x="18022" y="10963"/>
                </a:cubicBezTo>
                <a:cubicBezTo>
                  <a:pt x="17507" y="10963"/>
                  <a:pt x="17132" y="10938"/>
                  <a:pt x="16760" y="10963"/>
                </a:cubicBezTo>
                <a:cubicBezTo>
                  <a:pt x="15637" y="11036"/>
                  <a:pt x="14514" y="11109"/>
                  <a:pt x="13389" y="11206"/>
                </a:cubicBezTo>
                <a:cubicBezTo>
                  <a:pt x="11821" y="11328"/>
                  <a:pt x="10253" y="11450"/>
                  <a:pt x="8662" y="11550"/>
                </a:cubicBezTo>
                <a:cubicBezTo>
                  <a:pt x="6463" y="11672"/>
                  <a:pt x="4285" y="11967"/>
                  <a:pt x="2062" y="11745"/>
                </a:cubicBezTo>
                <a:cubicBezTo>
                  <a:pt x="1992" y="11745"/>
                  <a:pt x="1899" y="11769"/>
                  <a:pt x="1830" y="11794"/>
                </a:cubicBezTo>
                <a:cubicBezTo>
                  <a:pt x="1923" y="14365"/>
                  <a:pt x="1992" y="16936"/>
                  <a:pt x="2039" y="19630"/>
                </a:cubicBezTo>
                <a:lnTo>
                  <a:pt x="2039" y="19630"/>
                </a:lnTo>
                <a:close/>
                <a:moveTo>
                  <a:pt x="1853" y="10254"/>
                </a:moveTo>
                <a:cubicBezTo>
                  <a:pt x="2135" y="10278"/>
                  <a:pt x="2344" y="10302"/>
                  <a:pt x="2531" y="10302"/>
                </a:cubicBezTo>
                <a:cubicBezTo>
                  <a:pt x="3723" y="10254"/>
                  <a:pt x="4895" y="10254"/>
                  <a:pt x="6088" y="10156"/>
                </a:cubicBezTo>
                <a:cubicBezTo>
                  <a:pt x="8968" y="9913"/>
                  <a:pt x="11844" y="9666"/>
                  <a:pt x="14724" y="9399"/>
                </a:cubicBezTo>
                <a:cubicBezTo>
                  <a:pt x="15425" y="9350"/>
                  <a:pt x="16105" y="9277"/>
                  <a:pt x="16783" y="9204"/>
                </a:cubicBezTo>
                <a:cubicBezTo>
                  <a:pt x="11635" y="7049"/>
                  <a:pt x="6696" y="4429"/>
                  <a:pt x="1594" y="2007"/>
                </a:cubicBezTo>
                <a:cubicBezTo>
                  <a:pt x="1641" y="4797"/>
                  <a:pt x="1734" y="7515"/>
                  <a:pt x="1853" y="10257"/>
                </a:cubicBezTo>
                <a:lnTo>
                  <a:pt x="1853" y="102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2" name="Google Shape;2482;p41"/>
          <p:cNvSpPr/>
          <p:nvPr/>
        </p:nvSpPr>
        <p:spPr>
          <a:xfrm>
            <a:off x="6503107" y="3094478"/>
            <a:ext cx="155950" cy="156386"/>
          </a:xfrm>
          <a:custGeom>
            <a:rect b="b" l="l" r="r" t="t"/>
            <a:pathLst>
              <a:path extrusionOk="0" h="21526" w="21429">
                <a:moveTo>
                  <a:pt x="19142" y="3415"/>
                </a:moveTo>
                <a:cubicBezTo>
                  <a:pt x="18919" y="3583"/>
                  <a:pt x="18748" y="3694"/>
                  <a:pt x="18636" y="3810"/>
                </a:cubicBezTo>
                <a:cubicBezTo>
                  <a:pt x="14032" y="8337"/>
                  <a:pt x="9424" y="12895"/>
                  <a:pt x="4820" y="17422"/>
                </a:cubicBezTo>
                <a:cubicBezTo>
                  <a:pt x="3724" y="18520"/>
                  <a:pt x="2715" y="19673"/>
                  <a:pt x="1675" y="20767"/>
                </a:cubicBezTo>
                <a:cubicBezTo>
                  <a:pt x="1507" y="20963"/>
                  <a:pt x="1281" y="21162"/>
                  <a:pt x="1085" y="21358"/>
                </a:cubicBezTo>
                <a:cubicBezTo>
                  <a:pt x="973" y="21442"/>
                  <a:pt x="806" y="21526"/>
                  <a:pt x="663" y="21526"/>
                </a:cubicBezTo>
                <a:cubicBezTo>
                  <a:pt x="495" y="21526"/>
                  <a:pt x="352" y="21470"/>
                  <a:pt x="240" y="21386"/>
                </a:cubicBezTo>
                <a:cubicBezTo>
                  <a:pt x="129" y="21302"/>
                  <a:pt x="45" y="21190"/>
                  <a:pt x="17" y="21047"/>
                </a:cubicBezTo>
                <a:cubicBezTo>
                  <a:pt x="-11" y="20904"/>
                  <a:pt x="-11" y="20767"/>
                  <a:pt x="73" y="20652"/>
                </a:cubicBezTo>
                <a:cubicBezTo>
                  <a:pt x="184" y="20341"/>
                  <a:pt x="352" y="20061"/>
                  <a:pt x="551" y="19810"/>
                </a:cubicBezTo>
                <a:cubicBezTo>
                  <a:pt x="1619" y="18516"/>
                  <a:pt x="2628" y="17223"/>
                  <a:pt x="3780" y="16013"/>
                </a:cubicBezTo>
                <a:cubicBezTo>
                  <a:pt x="8188" y="11486"/>
                  <a:pt x="12653" y="7040"/>
                  <a:pt x="17121" y="2569"/>
                </a:cubicBezTo>
                <a:cubicBezTo>
                  <a:pt x="17316" y="2373"/>
                  <a:pt x="17515" y="2146"/>
                  <a:pt x="17823" y="1838"/>
                </a:cubicBezTo>
                <a:cubicBezTo>
                  <a:pt x="16838" y="1838"/>
                  <a:pt x="16053" y="1866"/>
                  <a:pt x="15240" y="1838"/>
                </a:cubicBezTo>
                <a:cubicBezTo>
                  <a:pt x="14733" y="1810"/>
                  <a:pt x="14255" y="1782"/>
                  <a:pt x="13753" y="1670"/>
                </a:cubicBezTo>
                <a:cubicBezTo>
                  <a:pt x="13246" y="1531"/>
                  <a:pt x="12995" y="1136"/>
                  <a:pt x="13135" y="713"/>
                </a:cubicBezTo>
                <a:cubicBezTo>
                  <a:pt x="13246" y="373"/>
                  <a:pt x="13529" y="206"/>
                  <a:pt x="14063" y="206"/>
                </a:cubicBezTo>
                <a:cubicBezTo>
                  <a:pt x="15355" y="206"/>
                  <a:pt x="16646" y="206"/>
                  <a:pt x="17910" y="178"/>
                </a:cubicBezTo>
                <a:cubicBezTo>
                  <a:pt x="18695" y="150"/>
                  <a:pt x="19456" y="66"/>
                  <a:pt x="20242" y="10"/>
                </a:cubicBezTo>
                <a:cubicBezTo>
                  <a:pt x="21226" y="-74"/>
                  <a:pt x="21589" y="405"/>
                  <a:pt x="21366" y="1387"/>
                </a:cubicBezTo>
                <a:cubicBezTo>
                  <a:pt x="21282" y="1894"/>
                  <a:pt x="21198" y="2373"/>
                  <a:pt x="21198" y="2876"/>
                </a:cubicBezTo>
                <a:cubicBezTo>
                  <a:pt x="21086" y="4226"/>
                  <a:pt x="21003" y="5575"/>
                  <a:pt x="20887" y="6928"/>
                </a:cubicBezTo>
                <a:cubicBezTo>
                  <a:pt x="20832" y="7208"/>
                  <a:pt x="20748" y="7519"/>
                  <a:pt x="20636" y="7798"/>
                </a:cubicBezTo>
                <a:cubicBezTo>
                  <a:pt x="20552" y="7966"/>
                  <a:pt x="20413" y="8137"/>
                  <a:pt x="20242" y="8249"/>
                </a:cubicBezTo>
                <a:cubicBezTo>
                  <a:pt x="20074" y="8361"/>
                  <a:pt x="19847" y="8389"/>
                  <a:pt x="19652" y="8361"/>
                </a:cubicBezTo>
                <a:cubicBezTo>
                  <a:pt x="19456" y="8333"/>
                  <a:pt x="19257" y="8221"/>
                  <a:pt x="19146" y="8081"/>
                </a:cubicBezTo>
                <a:cubicBezTo>
                  <a:pt x="19006" y="7914"/>
                  <a:pt x="18950" y="7714"/>
                  <a:pt x="18950" y="7519"/>
                </a:cubicBezTo>
                <a:cubicBezTo>
                  <a:pt x="18922" y="6872"/>
                  <a:pt x="18978" y="6197"/>
                  <a:pt x="19006" y="5551"/>
                </a:cubicBezTo>
                <a:cubicBezTo>
                  <a:pt x="19090" y="4820"/>
                  <a:pt x="19146" y="4173"/>
                  <a:pt x="19146" y="34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3" name="Google Shape;2483;p41"/>
          <p:cNvSpPr/>
          <p:nvPr/>
        </p:nvSpPr>
        <p:spPr>
          <a:xfrm>
            <a:off x="6392028" y="3085530"/>
            <a:ext cx="259740" cy="261479"/>
          </a:xfrm>
          <a:custGeom>
            <a:rect b="b" l="l" r="r" t="t"/>
            <a:pathLst>
              <a:path extrusionOk="0" h="21592" w="21600">
                <a:moveTo>
                  <a:pt x="15517" y="797"/>
                </a:moveTo>
                <a:cubicBezTo>
                  <a:pt x="15483" y="1185"/>
                  <a:pt x="15143" y="1389"/>
                  <a:pt x="14770" y="1389"/>
                </a:cubicBezTo>
                <a:cubicBezTo>
                  <a:pt x="13274" y="1355"/>
                  <a:pt x="12339" y="1490"/>
                  <a:pt x="10843" y="1473"/>
                </a:cubicBezTo>
                <a:cubicBezTo>
                  <a:pt x="8940" y="1439"/>
                  <a:pt x="7004" y="1372"/>
                  <a:pt x="5101" y="1372"/>
                </a:cubicBezTo>
                <a:cubicBezTo>
                  <a:pt x="4252" y="1372"/>
                  <a:pt x="3400" y="1439"/>
                  <a:pt x="2568" y="1559"/>
                </a:cubicBezTo>
                <a:cubicBezTo>
                  <a:pt x="2006" y="1660"/>
                  <a:pt x="1685" y="1693"/>
                  <a:pt x="1447" y="2706"/>
                </a:cubicBezTo>
                <a:cubicBezTo>
                  <a:pt x="1345" y="3161"/>
                  <a:pt x="1259" y="9913"/>
                  <a:pt x="1278" y="11870"/>
                </a:cubicBezTo>
                <a:cubicBezTo>
                  <a:pt x="1295" y="14131"/>
                  <a:pt x="1278" y="16392"/>
                  <a:pt x="1278" y="18653"/>
                </a:cubicBezTo>
                <a:cubicBezTo>
                  <a:pt x="1278" y="18958"/>
                  <a:pt x="1295" y="19245"/>
                  <a:pt x="1328" y="19547"/>
                </a:cubicBezTo>
                <a:cubicBezTo>
                  <a:pt x="1362" y="19784"/>
                  <a:pt x="1464" y="19985"/>
                  <a:pt x="1635" y="20138"/>
                </a:cubicBezTo>
                <a:cubicBezTo>
                  <a:pt x="1806" y="20292"/>
                  <a:pt x="2009" y="20375"/>
                  <a:pt x="2247" y="20392"/>
                </a:cubicBezTo>
                <a:lnTo>
                  <a:pt x="2416" y="20392"/>
                </a:lnTo>
                <a:cubicBezTo>
                  <a:pt x="5255" y="20392"/>
                  <a:pt x="8074" y="20409"/>
                  <a:pt x="10913" y="20359"/>
                </a:cubicBezTo>
                <a:cubicBezTo>
                  <a:pt x="13105" y="20325"/>
                  <a:pt x="15298" y="20191"/>
                  <a:pt x="17490" y="20292"/>
                </a:cubicBezTo>
                <a:cubicBezTo>
                  <a:pt x="18016" y="20325"/>
                  <a:pt x="18527" y="20325"/>
                  <a:pt x="19053" y="20308"/>
                </a:cubicBezTo>
                <a:cubicBezTo>
                  <a:pt x="19188" y="20308"/>
                  <a:pt x="19308" y="20292"/>
                  <a:pt x="19444" y="20275"/>
                </a:cubicBezTo>
                <a:cubicBezTo>
                  <a:pt x="19613" y="20241"/>
                  <a:pt x="19767" y="20174"/>
                  <a:pt x="19902" y="20038"/>
                </a:cubicBezTo>
                <a:cubicBezTo>
                  <a:pt x="20020" y="19920"/>
                  <a:pt x="20090" y="19750"/>
                  <a:pt x="20107" y="19599"/>
                </a:cubicBezTo>
                <a:cubicBezTo>
                  <a:pt x="20157" y="19094"/>
                  <a:pt x="20208" y="18603"/>
                  <a:pt x="20208" y="18114"/>
                </a:cubicBezTo>
                <a:cubicBezTo>
                  <a:pt x="20191" y="15465"/>
                  <a:pt x="20310" y="10589"/>
                  <a:pt x="20310" y="7635"/>
                </a:cubicBezTo>
                <a:cubicBezTo>
                  <a:pt x="20310" y="7467"/>
                  <a:pt x="20360" y="7331"/>
                  <a:pt x="20478" y="7214"/>
                </a:cubicBezTo>
                <a:cubicBezTo>
                  <a:pt x="20580" y="7096"/>
                  <a:pt x="20717" y="7027"/>
                  <a:pt x="20869" y="6993"/>
                </a:cubicBezTo>
                <a:cubicBezTo>
                  <a:pt x="20971" y="6977"/>
                  <a:pt x="21057" y="6977"/>
                  <a:pt x="21142" y="7010"/>
                </a:cubicBezTo>
                <a:cubicBezTo>
                  <a:pt x="21243" y="7044"/>
                  <a:pt x="21311" y="7077"/>
                  <a:pt x="21380" y="7144"/>
                </a:cubicBezTo>
                <a:cubicBezTo>
                  <a:pt x="21448" y="7195"/>
                  <a:pt x="21499" y="7279"/>
                  <a:pt x="21549" y="7365"/>
                </a:cubicBezTo>
                <a:cubicBezTo>
                  <a:pt x="21583" y="7449"/>
                  <a:pt x="21600" y="7532"/>
                  <a:pt x="21600" y="7635"/>
                </a:cubicBezTo>
                <a:cubicBezTo>
                  <a:pt x="21600" y="10943"/>
                  <a:pt x="21549" y="15314"/>
                  <a:pt x="21549" y="18385"/>
                </a:cubicBezTo>
                <a:cubicBezTo>
                  <a:pt x="21532" y="18960"/>
                  <a:pt x="21465" y="19532"/>
                  <a:pt x="21328" y="20090"/>
                </a:cubicBezTo>
                <a:cubicBezTo>
                  <a:pt x="21243" y="20461"/>
                  <a:pt x="21038" y="20799"/>
                  <a:pt x="20732" y="21053"/>
                </a:cubicBezTo>
                <a:cubicBezTo>
                  <a:pt x="20443" y="21307"/>
                  <a:pt x="20069" y="21458"/>
                  <a:pt x="19695" y="21491"/>
                </a:cubicBezTo>
                <a:cubicBezTo>
                  <a:pt x="19372" y="21525"/>
                  <a:pt x="19049" y="21525"/>
                  <a:pt x="18725" y="21525"/>
                </a:cubicBezTo>
                <a:cubicBezTo>
                  <a:pt x="16075" y="21458"/>
                  <a:pt x="13424" y="21441"/>
                  <a:pt x="10094" y="21592"/>
                </a:cubicBezTo>
                <a:cubicBezTo>
                  <a:pt x="7935" y="21592"/>
                  <a:pt x="5099" y="21592"/>
                  <a:pt x="2277" y="21575"/>
                </a:cubicBezTo>
                <a:cubicBezTo>
                  <a:pt x="1886" y="21558"/>
                  <a:pt x="1478" y="21508"/>
                  <a:pt x="1105" y="21407"/>
                </a:cubicBezTo>
                <a:cubicBezTo>
                  <a:pt x="646" y="21307"/>
                  <a:pt x="239" y="21019"/>
                  <a:pt x="169" y="20564"/>
                </a:cubicBezTo>
                <a:cubicBezTo>
                  <a:pt x="68" y="19922"/>
                  <a:pt x="0" y="19299"/>
                  <a:pt x="0" y="18641"/>
                </a:cubicBezTo>
                <a:cubicBezTo>
                  <a:pt x="0" y="16313"/>
                  <a:pt x="34" y="13966"/>
                  <a:pt x="51" y="11637"/>
                </a:cubicBezTo>
                <a:cubicBezTo>
                  <a:pt x="68" y="9410"/>
                  <a:pt x="51" y="7199"/>
                  <a:pt x="68" y="4988"/>
                </a:cubicBezTo>
                <a:cubicBezTo>
                  <a:pt x="84" y="3925"/>
                  <a:pt x="101" y="2845"/>
                  <a:pt x="169" y="1781"/>
                </a:cubicBezTo>
                <a:cubicBezTo>
                  <a:pt x="203" y="1106"/>
                  <a:pt x="560" y="634"/>
                  <a:pt x="1240" y="380"/>
                </a:cubicBezTo>
                <a:cubicBezTo>
                  <a:pt x="2055" y="76"/>
                  <a:pt x="2923" y="42"/>
                  <a:pt x="3789" y="26"/>
                </a:cubicBezTo>
                <a:cubicBezTo>
                  <a:pt x="5557" y="-8"/>
                  <a:pt x="7358" y="-8"/>
                  <a:pt x="9124" y="26"/>
                </a:cubicBezTo>
                <a:cubicBezTo>
                  <a:pt x="11401" y="76"/>
                  <a:pt x="12522" y="76"/>
                  <a:pt x="14681" y="160"/>
                </a:cubicBezTo>
                <a:cubicBezTo>
                  <a:pt x="15122" y="177"/>
                  <a:pt x="15547" y="380"/>
                  <a:pt x="15513" y="802"/>
                </a:cubicBezTo>
                <a:lnTo>
                  <a:pt x="15513" y="80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4" name="Google Shape;2484;p41"/>
          <p:cNvSpPr/>
          <p:nvPr/>
        </p:nvSpPr>
        <p:spPr>
          <a:xfrm>
            <a:off x="6836741" y="3261309"/>
            <a:ext cx="251993" cy="64222"/>
          </a:xfrm>
          <a:custGeom>
            <a:rect b="b" l="l" r="r" t="t"/>
            <a:pathLst>
              <a:path extrusionOk="0" h="20650" w="21584">
                <a:moveTo>
                  <a:pt x="17418" y="12026"/>
                </a:moveTo>
                <a:cubicBezTo>
                  <a:pt x="17365" y="12753"/>
                  <a:pt x="17313" y="13406"/>
                  <a:pt x="17261" y="13994"/>
                </a:cubicBezTo>
                <a:cubicBezTo>
                  <a:pt x="16893" y="17808"/>
                  <a:pt x="16106" y="19645"/>
                  <a:pt x="15090" y="20429"/>
                </a:cubicBezTo>
                <a:cubicBezTo>
                  <a:pt x="14285" y="21017"/>
                  <a:pt x="13445" y="20429"/>
                  <a:pt x="12762" y="18722"/>
                </a:cubicBezTo>
                <a:cubicBezTo>
                  <a:pt x="12079" y="17146"/>
                  <a:pt x="11763" y="14843"/>
                  <a:pt x="11693" y="11691"/>
                </a:cubicBezTo>
                <a:cubicBezTo>
                  <a:pt x="11572" y="11626"/>
                  <a:pt x="11430" y="11560"/>
                  <a:pt x="11291" y="11560"/>
                </a:cubicBezTo>
                <a:cubicBezTo>
                  <a:pt x="8384" y="11430"/>
                  <a:pt x="5480" y="11430"/>
                  <a:pt x="2556" y="11299"/>
                </a:cubicBezTo>
                <a:cubicBezTo>
                  <a:pt x="1925" y="11299"/>
                  <a:pt x="1296" y="11168"/>
                  <a:pt x="648" y="10907"/>
                </a:cubicBezTo>
                <a:cubicBezTo>
                  <a:pt x="474" y="10842"/>
                  <a:pt x="315" y="10646"/>
                  <a:pt x="175" y="10254"/>
                </a:cubicBezTo>
                <a:cubicBezTo>
                  <a:pt x="71" y="9796"/>
                  <a:pt x="1" y="9200"/>
                  <a:pt x="1" y="8547"/>
                </a:cubicBezTo>
                <a:cubicBezTo>
                  <a:pt x="-16" y="7820"/>
                  <a:pt x="141" y="7428"/>
                  <a:pt x="317" y="7298"/>
                </a:cubicBezTo>
                <a:cubicBezTo>
                  <a:pt x="404" y="7232"/>
                  <a:pt x="491" y="7167"/>
                  <a:pt x="598" y="7167"/>
                </a:cubicBezTo>
                <a:cubicBezTo>
                  <a:pt x="1753" y="7036"/>
                  <a:pt x="2908" y="6971"/>
                  <a:pt x="4046" y="6971"/>
                </a:cubicBezTo>
                <a:cubicBezTo>
                  <a:pt x="6235" y="6840"/>
                  <a:pt x="8439" y="6840"/>
                  <a:pt x="10627" y="6775"/>
                </a:cubicBezTo>
                <a:lnTo>
                  <a:pt x="11957" y="6775"/>
                </a:lnTo>
                <a:cubicBezTo>
                  <a:pt x="12272" y="5329"/>
                  <a:pt x="12553" y="3949"/>
                  <a:pt x="12866" y="2831"/>
                </a:cubicBezTo>
                <a:cubicBezTo>
                  <a:pt x="13654" y="5"/>
                  <a:pt x="14618" y="-583"/>
                  <a:pt x="15649" y="528"/>
                </a:cubicBezTo>
                <a:cubicBezTo>
                  <a:pt x="16367" y="1254"/>
                  <a:pt x="16891" y="2961"/>
                  <a:pt x="17033" y="5917"/>
                </a:cubicBezTo>
                <a:cubicBezTo>
                  <a:pt x="17050" y="6179"/>
                  <a:pt x="17067" y="6505"/>
                  <a:pt x="17120" y="7036"/>
                </a:cubicBezTo>
                <a:lnTo>
                  <a:pt x="17592" y="7036"/>
                </a:lnTo>
                <a:cubicBezTo>
                  <a:pt x="18573" y="7102"/>
                  <a:pt x="19552" y="7102"/>
                  <a:pt x="20533" y="7167"/>
                </a:cubicBezTo>
                <a:cubicBezTo>
                  <a:pt x="20744" y="7167"/>
                  <a:pt x="20970" y="7298"/>
                  <a:pt x="21164" y="7559"/>
                </a:cubicBezTo>
                <a:cubicBezTo>
                  <a:pt x="21286" y="7690"/>
                  <a:pt x="21410" y="8016"/>
                  <a:pt x="21480" y="8482"/>
                </a:cubicBezTo>
                <a:cubicBezTo>
                  <a:pt x="21549" y="8874"/>
                  <a:pt x="21584" y="9404"/>
                  <a:pt x="21584" y="9927"/>
                </a:cubicBezTo>
                <a:cubicBezTo>
                  <a:pt x="21584" y="10384"/>
                  <a:pt x="21549" y="10850"/>
                  <a:pt x="21480" y="11242"/>
                </a:cubicBezTo>
                <a:cubicBezTo>
                  <a:pt x="21410" y="11634"/>
                  <a:pt x="21306" y="11895"/>
                  <a:pt x="21182" y="12034"/>
                </a:cubicBezTo>
                <a:cubicBezTo>
                  <a:pt x="20970" y="12295"/>
                  <a:pt x="20762" y="12426"/>
                  <a:pt x="20551" y="12361"/>
                </a:cubicBezTo>
                <a:cubicBezTo>
                  <a:pt x="19659" y="12295"/>
                  <a:pt x="18782" y="12230"/>
                  <a:pt x="17890" y="12099"/>
                </a:cubicBezTo>
                <a:cubicBezTo>
                  <a:pt x="17768" y="12034"/>
                  <a:pt x="17626" y="12034"/>
                  <a:pt x="17418" y="12034"/>
                </a:cubicBezTo>
                <a:close/>
                <a:moveTo>
                  <a:pt x="16016" y="9658"/>
                </a:moveTo>
                <a:cubicBezTo>
                  <a:pt x="16016" y="7951"/>
                  <a:pt x="15912" y="6244"/>
                  <a:pt x="15701" y="5191"/>
                </a:cubicBezTo>
                <a:cubicBezTo>
                  <a:pt x="15614" y="4799"/>
                  <a:pt x="15507" y="4537"/>
                  <a:pt x="15386" y="4333"/>
                </a:cubicBezTo>
                <a:cubicBezTo>
                  <a:pt x="14476" y="3680"/>
                  <a:pt x="13495" y="6301"/>
                  <a:pt x="13249" y="9323"/>
                </a:cubicBezTo>
                <a:cubicBezTo>
                  <a:pt x="13038" y="11952"/>
                  <a:pt x="13266" y="13659"/>
                  <a:pt x="13950" y="14582"/>
                </a:cubicBezTo>
                <a:cubicBezTo>
                  <a:pt x="15070" y="16223"/>
                  <a:pt x="16014" y="13929"/>
                  <a:pt x="16014" y="9658"/>
                </a:cubicBezTo>
                <a:lnTo>
                  <a:pt x="16014" y="96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5" name="Google Shape;2485;p41"/>
          <p:cNvSpPr/>
          <p:nvPr/>
        </p:nvSpPr>
        <p:spPr>
          <a:xfrm>
            <a:off x="6836247" y="3183833"/>
            <a:ext cx="250031" cy="60526"/>
          </a:xfrm>
          <a:custGeom>
            <a:rect b="b" l="l" r="r" t="t"/>
            <a:pathLst>
              <a:path extrusionOk="0" h="21482" w="21587">
                <a:moveTo>
                  <a:pt x="8088" y="7778"/>
                </a:moveTo>
                <a:cubicBezTo>
                  <a:pt x="8547" y="7778"/>
                  <a:pt x="8952" y="7850"/>
                  <a:pt x="9341" y="7778"/>
                </a:cubicBezTo>
                <a:cubicBezTo>
                  <a:pt x="11246" y="7562"/>
                  <a:pt x="13170" y="7345"/>
                  <a:pt x="15076" y="7057"/>
                </a:cubicBezTo>
                <a:cubicBezTo>
                  <a:pt x="16841" y="6840"/>
                  <a:pt x="18587" y="6552"/>
                  <a:pt x="20352" y="6255"/>
                </a:cubicBezTo>
                <a:cubicBezTo>
                  <a:pt x="20583" y="6182"/>
                  <a:pt x="20793" y="6182"/>
                  <a:pt x="21006" y="6327"/>
                </a:cubicBezTo>
                <a:cubicBezTo>
                  <a:pt x="21164" y="6399"/>
                  <a:pt x="21306" y="6687"/>
                  <a:pt x="21412" y="7129"/>
                </a:cubicBezTo>
                <a:cubicBezTo>
                  <a:pt x="21517" y="7571"/>
                  <a:pt x="21587" y="8220"/>
                  <a:pt x="21587" y="8869"/>
                </a:cubicBezTo>
                <a:cubicBezTo>
                  <a:pt x="21587" y="10032"/>
                  <a:pt x="21392" y="11114"/>
                  <a:pt x="21041" y="11411"/>
                </a:cubicBezTo>
                <a:cubicBezTo>
                  <a:pt x="20883" y="11555"/>
                  <a:pt x="20723" y="11627"/>
                  <a:pt x="20565" y="11627"/>
                </a:cubicBezTo>
                <a:cubicBezTo>
                  <a:pt x="17725" y="11844"/>
                  <a:pt x="14883" y="12132"/>
                  <a:pt x="12043" y="12349"/>
                </a:cubicBezTo>
                <a:cubicBezTo>
                  <a:pt x="10773" y="12493"/>
                  <a:pt x="9501" y="12637"/>
                  <a:pt x="8231" y="12781"/>
                </a:cubicBezTo>
                <a:cubicBezTo>
                  <a:pt x="8161" y="12781"/>
                  <a:pt x="8073" y="12854"/>
                  <a:pt x="7966" y="12926"/>
                </a:cubicBezTo>
                <a:cubicBezTo>
                  <a:pt x="7665" y="18948"/>
                  <a:pt x="6643" y="21409"/>
                  <a:pt x="5266" y="21481"/>
                </a:cubicBezTo>
                <a:cubicBezTo>
                  <a:pt x="4066" y="21553"/>
                  <a:pt x="3149" y="19011"/>
                  <a:pt x="2742" y="13935"/>
                </a:cubicBezTo>
                <a:cubicBezTo>
                  <a:pt x="2123" y="13791"/>
                  <a:pt x="1542" y="13791"/>
                  <a:pt x="941" y="13575"/>
                </a:cubicBezTo>
                <a:cubicBezTo>
                  <a:pt x="728" y="13503"/>
                  <a:pt x="500" y="13358"/>
                  <a:pt x="305" y="13142"/>
                </a:cubicBezTo>
                <a:cubicBezTo>
                  <a:pt x="217" y="12998"/>
                  <a:pt x="130" y="12854"/>
                  <a:pt x="75" y="12493"/>
                </a:cubicBezTo>
                <a:cubicBezTo>
                  <a:pt x="22" y="12204"/>
                  <a:pt x="-13" y="11772"/>
                  <a:pt x="5" y="11402"/>
                </a:cubicBezTo>
                <a:cubicBezTo>
                  <a:pt x="5" y="10969"/>
                  <a:pt x="40" y="10681"/>
                  <a:pt x="110" y="10311"/>
                </a:cubicBezTo>
                <a:cubicBezTo>
                  <a:pt x="180" y="10023"/>
                  <a:pt x="268" y="9879"/>
                  <a:pt x="358" y="9806"/>
                </a:cubicBezTo>
                <a:cubicBezTo>
                  <a:pt x="533" y="9662"/>
                  <a:pt x="693" y="9662"/>
                  <a:pt x="869" y="9662"/>
                </a:cubicBezTo>
                <a:lnTo>
                  <a:pt x="2704" y="9662"/>
                </a:lnTo>
                <a:cubicBezTo>
                  <a:pt x="2774" y="8941"/>
                  <a:pt x="2810" y="8355"/>
                  <a:pt x="2862" y="7778"/>
                </a:cubicBezTo>
                <a:cubicBezTo>
                  <a:pt x="3003" y="5605"/>
                  <a:pt x="3285" y="3712"/>
                  <a:pt x="3691" y="2270"/>
                </a:cubicBezTo>
                <a:cubicBezTo>
                  <a:pt x="3939" y="1323"/>
                  <a:pt x="4255" y="674"/>
                  <a:pt x="4590" y="386"/>
                </a:cubicBezTo>
                <a:cubicBezTo>
                  <a:pt x="5084" y="25"/>
                  <a:pt x="5579" y="-47"/>
                  <a:pt x="6090" y="25"/>
                </a:cubicBezTo>
                <a:cubicBezTo>
                  <a:pt x="7042" y="169"/>
                  <a:pt x="7608" y="2414"/>
                  <a:pt x="7926" y="5975"/>
                </a:cubicBezTo>
                <a:cubicBezTo>
                  <a:pt x="8014" y="6624"/>
                  <a:pt x="8031" y="7138"/>
                  <a:pt x="8084" y="7787"/>
                </a:cubicBezTo>
                <a:close/>
                <a:moveTo>
                  <a:pt x="5213" y="5533"/>
                </a:moveTo>
                <a:cubicBezTo>
                  <a:pt x="5038" y="5678"/>
                  <a:pt x="4702" y="5678"/>
                  <a:pt x="4454" y="6255"/>
                </a:cubicBezTo>
                <a:cubicBezTo>
                  <a:pt x="3891" y="7706"/>
                  <a:pt x="3908" y="13070"/>
                  <a:pt x="4454" y="14666"/>
                </a:cubicBezTo>
                <a:cubicBezTo>
                  <a:pt x="4965" y="16045"/>
                  <a:pt x="5514" y="15973"/>
                  <a:pt x="6077" y="14954"/>
                </a:cubicBezTo>
                <a:cubicBezTo>
                  <a:pt x="6571" y="14007"/>
                  <a:pt x="6623" y="11979"/>
                  <a:pt x="6623" y="10239"/>
                </a:cubicBezTo>
                <a:cubicBezTo>
                  <a:pt x="6641" y="7697"/>
                  <a:pt x="6483" y="6029"/>
                  <a:pt x="5689" y="5741"/>
                </a:cubicBezTo>
                <a:cubicBezTo>
                  <a:pt x="5566" y="5669"/>
                  <a:pt x="5441" y="5596"/>
                  <a:pt x="5213" y="552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6" name="Google Shape;2486;p41"/>
          <p:cNvSpPr/>
          <p:nvPr/>
        </p:nvSpPr>
        <p:spPr>
          <a:xfrm>
            <a:off x="6833861" y="3107189"/>
            <a:ext cx="251369" cy="59984"/>
          </a:xfrm>
          <a:custGeom>
            <a:rect b="b" l="l" r="r" t="t"/>
            <a:pathLst>
              <a:path extrusionOk="0" h="21271" w="21586">
                <a:moveTo>
                  <a:pt x="13654" y="13640"/>
                </a:moveTo>
                <a:lnTo>
                  <a:pt x="13303" y="13640"/>
                </a:lnTo>
                <a:cubicBezTo>
                  <a:pt x="9512" y="13784"/>
                  <a:pt x="5721" y="13856"/>
                  <a:pt x="1930" y="14072"/>
                </a:cubicBezTo>
                <a:cubicBezTo>
                  <a:pt x="1614" y="14072"/>
                  <a:pt x="1263" y="14072"/>
                  <a:pt x="947" y="14000"/>
                </a:cubicBezTo>
                <a:cubicBezTo>
                  <a:pt x="772" y="14000"/>
                  <a:pt x="613" y="13856"/>
                  <a:pt x="438" y="13712"/>
                </a:cubicBezTo>
                <a:cubicBezTo>
                  <a:pt x="174" y="13495"/>
                  <a:pt x="0" y="12694"/>
                  <a:pt x="0" y="11757"/>
                </a:cubicBezTo>
                <a:cubicBezTo>
                  <a:pt x="0" y="11325"/>
                  <a:pt x="35" y="10811"/>
                  <a:pt x="105" y="10451"/>
                </a:cubicBezTo>
                <a:cubicBezTo>
                  <a:pt x="174" y="10091"/>
                  <a:pt x="279" y="9874"/>
                  <a:pt x="386" y="9730"/>
                </a:cubicBezTo>
                <a:cubicBezTo>
                  <a:pt x="561" y="9586"/>
                  <a:pt x="755" y="9442"/>
                  <a:pt x="929" y="9370"/>
                </a:cubicBezTo>
                <a:cubicBezTo>
                  <a:pt x="4947" y="8352"/>
                  <a:pt x="8984" y="8280"/>
                  <a:pt x="13002" y="8064"/>
                </a:cubicBezTo>
                <a:lnTo>
                  <a:pt x="13704" y="8064"/>
                </a:lnTo>
                <a:cubicBezTo>
                  <a:pt x="13791" y="7343"/>
                  <a:pt x="13879" y="6686"/>
                  <a:pt x="13933" y="6037"/>
                </a:cubicBezTo>
                <a:cubicBezTo>
                  <a:pt x="14108" y="4443"/>
                  <a:pt x="14407" y="3065"/>
                  <a:pt x="14775" y="2272"/>
                </a:cubicBezTo>
                <a:cubicBezTo>
                  <a:pt x="15336" y="1182"/>
                  <a:pt x="15916" y="245"/>
                  <a:pt x="16548" y="29"/>
                </a:cubicBezTo>
                <a:cubicBezTo>
                  <a:pt x="17637" y="-259"/>
                  <a:pt x="18304" y="1552"/>
                  <a:pt x="18653" y="5830"/>
                </a:cubicBezTo>
                <a:cubicBezTo>
                  <a:pt x="18688" y="6334"/>
                  <a:pt x="18741" y="6920"/>
                  <a:pt x="18793" y="7641"/>
                </a:cubicBezTo>
                <a:cubicBezTo>
                  <a:pt x="19353" y="7496"/>
                  <a:pt x="19899" y="7424"/>
                  <a:pt x="20477" y="7352"/>
                </a:cubicBezTo>
                <a:cubicBezTo>
                  <a:pt x="20671" y="7280"/>
                  <a:pt x="20880" y="7352"/>
                  <a:pt x="21092" y="7496"/>
                </a:cubicBezTo>
                <a:cubicBezTo>
                  <a:pt x="21214" y="7641"/>
                  <a:pt x="21338" y="7929"/>
                  <a:pt x="21426" y="8298"/>
                </a:cubicBezTo>
                <a:cubicBezTo>
                  <a:pt x="21513" y="8667"/>
                  <a:pt x="21565" y="9244"/>
                  <a:pt x="21583" y="9820"/>
                </a:cubicBezTo>
                <a:cubicBezTo>
                  <a:pt x="21600" y="10397"/>
                  <a:pt x="21548" y="10910"/>
                  <a:pt x="21478" y="11415"/>
                </a:cubicBezTo>
                <a:cubicBezTo>
                  <a:pt x="21408" y="11847"/>
                  <a:pt x="21303" y="12216"/>
                  <a:pt x="21162" y="12433"/>
                </a:cubicBezTo>
                <a:cubicBezTo>
                  <a:pt x="20967" y="12721"/>
                  <a:pt x="20776" y="12865"/>
                  <a:pt x="20564" y="12937"/>
                </a:cubicBezTo>
                <a:cubicBezTo>
                  <a:pt x="19949" y="13153"/>
                  <a:pt x="19353" y="13297"/>
                  <a:pt x="18721" y="13513"/>
                </a:cubicBezTo>
                <a:cubicBezTo>
                  <a:pt x="18352" y="19098"/>
                  <a:pt x="17369" y="21341"/>
                  <a:pt x="16053" y="21269"/>
                </a:cubicBezTo>
                <a:cubicBezTo>
                  <a:pt x="14895" y="20981"/>
                  <a:pt x="14001" y="18873"/>
                  <a:pt x="13650" y="13658"/>
                </a:cubicBezTo>
                <a:close/>
                <a:moveTo>
                  <a:pt x="14812" y="10739"/>
                </a:moveTo>
                <a:cubicBezTo>
                  <a:pt x="14708" y="13351"/>
                  <a:pt x="15320" y="16099"/>
                  <a:pt x="15988" y="16027"/>
                </a:cubicBezTo>
                <a:cubicBezTo>
                  <a:pt x="16972" y="15882"/>
                  <a:pt x="17550" y="13640"/>
                  <a:pt x="17550" y="10595"/>
                </a:cubicBezTo>
                <a:cubicBezTo>
                  <a:pt x="17550" y="7190"/>
                  <a:pt x="17164" y="5380"/>
                  <a:pt x="16252" y="5164"/>
                </a:cubicBezTo>
                <a:cubicBezTo>
                  <a:pt x="15375" y="4947"/>
                  <a:pt x="14812" y="7262"/>
                  <a:pt x="14812" y="107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7" name="Google Shape;2487;p41"/>
          <p:cNvSpPr/>
          <p:nvPr/>
        </p:nvSpPr>
        <p:spPr>
          <a:xfrm>
            <a:off x="7674678" y="3085987"/>
            <a:ext cx="260653" cy="260172"/>
          </a:xfrm>
          <a:custGeom>
            <a:rect b="b" l="l" r="r" t="t"/>
            <a:pathLst>
              <a:path extrusionOk="0" h="21600" w="21475">
                <a:moveTo>
                  <a:pt x="20487" y="8703"/>
                </a:moveTo>
                <a:lnTo>
                  <a:pt x="19712" y="8703"/>
                </a:lnTo>
                <a:lnTo>
                  <a:pt x="18518" y="6463"/>
                </a:lnTo>
                <a:cubicBezTo>
                  <a:pt x="18585" y="6379"/>
                  <a:pt x="18668" y="6295"/>
                  <a:pt x="18737" y="6208"/>
                </a:cubicBezTo>
                <a:cubicBezTo>
                  <a:pt x="18957" y="5953"/>
                  <a:pt x="19175" y="5683"/>
                  <a:pt x="19394" y="5411"/>
                </a:cubicBezTo>
                <a:cubicBezTo>
                  <a:pt x="19664" y="5055"/>
                  <a:pt x="19631" y="4648"/>
                  <a:pt x="19344" y="4342"/>
                </a:cubicBezTo>
                <a:lnTo>
                  <a:pt x="19327" y="4325"/>
                </a:lnTo>
                <a:cubicBezTo>
                  <a:pt x="18587" y="3562"/>
                  <a:pt x="17796" y="2765"/>
                  <a:pt x="17005" y="2018"/>
                </a:cubicBezTo>
                <a:cubicBezTo>
                  <a:pt x="16768" y="1814"/>
                  <a:pt x="16584" y="1712"/>
                  <a:pt x="16381" y="1712"/>
                </a:cubicBezTo>
                <a:cubicBezTo>
                  <a:pt x="16161" y="1729"/>
                  <a:pt x="15960" y="1847"/>
                  <a:pt x="15724" y="2102"/>
                </a:cubicBezTo>
                <a:cubicBezTo>
                  <a:pt x="15557" y="2290"/>
                  <a:pt x="15387" y="2476"/>
                  <a:pt x="15203" y="2697"/>
                </a:cubicBezTo>
                <a:cubicBezTo>
                  <a:pt x="15153" y="2765"/>
                  <a:pt x="15102" y="2832"/>
                  <a:pt x="15035" y="2902"/>
                </a:cubicBezTo>
                <a:cubicBezTo>
                  <a:pt x="14514" y="2377"/>
                  <a:pt x="13857" y="2037"/>
                  <a:pt x="12930" y="1883"/>
                </a:cubicBezTo>
                <a:lnTo>
                  <a:pt x="12930" y="1204"/>
                </a:lnTo>
                <a:cubicBezTo>
                  <a:pt x="12880" y="253"/>
                  <a:pt x="12627" y="0"/>
                  <a:pt x="11685" y="0"/>
                </a:cubicBezTo>
                <a:lnTo>
                  <a:pt x="11668" y="0"/>
                </a:lnTo>
                <a:cubicBezTo>
                  <a:pt x="11078" y="0"/>
                  <a:pt x="10490" y="34"/>
                  <a:pt x="9917" y="34"/>
                </a:cubicBezTo>
                <a:cubicBezTo>
                  <a:pt x="9647" y="51"/>
                  <a:pt x="9379" y="51"/>
                  <a:pt x="9109" y="67"/>
                </a:cubicBezTo>
                <a:cubicBezTo>
                  <a:pt x="8689" y="84"/>
                  <a:pt x="8435" y="306"/>
                  <a:pt x="8385" y="730"/>
                </a:cubicBezTo>
                <a:cubicBezTo>
                  <a:pt x="8352" y="1002"/>
                  <a:pt x="8335" y="1255"/>
                  <a:pt x="8318" y="1510"/>
                </a:cubicBezTo>
                <a:cubicBezTo>
                  <a:pt x="8301" y="1577"/>
                  <a:pt x="8301" y="1662"/>
                  <a:pt x="8301" y="1731"/>
                </a:cubicBezTo>
                <a:lnTo>
                  <a:pt x="6213" y="2935"/>
                </a:lnTo>
                <a:cubicBezTo>
                  <a:pt x="6180" y="2885"/>
                  <a:pt x="6129" y="2834"/>
                  <a:pt x="6079" y="2767"/>
                </a:cubicBezTo>
                <a:cubicBezTo>
                  <a:pt x="5928" y="2598"/>
                  <a:pt x="5776" y="2393"/>
                  <a:pt x="5625" y="2225"/>
                </a:cubicBezTo>
                <a:cubicBezTo>
                  <a:pt x="5388" y="1970"/>
                  <a:pt x="5171" y="1835"/>
                  <a:pt x="4934" y="1835"/>
                </a:cubicBezTo>
                <a:cubicBezTo>
                  <a:pt x="4715" y="1818"/>
                  <a:pt x="4480" y="1936"/>
                  <a:pt x="4244" y="2140"/>
                </a:cubicBezTo>
                <a:cubicBezTo>
                  <a:pt x="3570" y="2786"/>
                  <a:pt x="2896" y="3412"/>
                  <a:pt x="2308" y="4040"/>
                </a:cubicBezTo>
                <a:cubicBezTo>
                  <a:pt x="1821" y="4549"/>
                  <a:pt x="1787" y="4975"/>
                  <a:pt x="2224" y="5567"/>
                </a:cubicBezTo>
                <a:cubicBezTo>
                  <a:pt x="2375" y="5772"/>
                  <a:pt x="2545" y="5974"/>
                  <a:pt x="2679" y="6145"/>
                </a:cubicBezTo>
                <a:cubicBezTo>
                  <a:pt x="2712" y="6179"/>
                  <a:pt x="2762" y="6246"/>
                  <a:pt x="2779" y="6280"/>
                </a:cubicBezTo>
                <a:lnTo>
                  <a:pt x="1852" y="8808"/>
                </a:lnTo>
                <a:cubicBezTo>
                  <a:pt x="1752" y="8825"/>
                  <a:pt x="1666" y="8825"/>
                  <a:pt x="1549" y="8842"/>
                </a:cubicBezTo>
                <a:cubicBezTo>
                  <a:pt x="1279" y="8876"/>
                  <a:pt x="994" y="8876"/>
                  <a:pt x="707" y="8926"/>
                </a:cubicBezTo>
                <a:cubicBezTo>
                  <a:pt x="186" y="8994"/>
                  <a:pt x="0" y="9232"/>
                  <a:pt x="0" y="9723"/>
                </a:cubicBezTo>
                <a:cubicBezTo>
                  <a:pt x="0" y="10708"/>
                  <a:pt x="17" y="11539"/>
                  <a:pt x="33" y="12319"/>
                </a:cubicBezTo>
                <a:cubicBezTo>
                  <a:pt x="50" y="12608"/>
                  <a:pt x="134" y="12828"/>
                  <a:pt x="270" y="12965"/>
                </a:cubicBezTo>
                <a:cubicBezTo>
                  <a:pt x="437" y="13100"/>
                  <a:pt x="640" y="13152"/>
                  <a:pt x="944" y="13116"/>
                </a:cubicBezTo>
                <a:cubicBezTo>
                  <a:pt x="1111" y="13100"/>
                  <a:pt x="1281" y="13083"/>
                  <a:pt x="1448" y="13049"/>
                </a:cubicBezTo>
                <a:lnTo>
                  <a:pt x="1482" y="13049"/>
                </a:lnTo>
                <a:cubicBezTo>
                  <a:pt x="1482" y="13060"/>
                  <a:pt x="1487" y="13071"/>
                  <a:pt x="1498" y="13083"/>
                </a:cubicBezTo>
                <a:lnTo>
                  <a:pt x="2559" y="15407"/>
                </a:lnTo>
                <a:cubicBezTo>
                  <a:pt x="2425" y="15508"/>
                  <a:pt x="2289" y="15611"/>
                  <a:pt x="2155" y="15712"/>
                </a:cubicBezTo>
                <a:cubicBezTo>
                  <a:pt x="2005" y="15830"/>
                  <a:pt x="1852" y="15951"/>
                  <a:pt x="1701" y="16052"/>
                </a:cubicBezTo>
                <a:cubicBezTo>
                  <a:pt x="1264" y="16391"/>
                  <a:pt x="1180" y="16781"/>
                  <a:pt x="1465" y="17188"/>
                </a:cubicBezTo>
                <a:cubicBezTo>
                  <a:pt x="1919" y="17884"/>
                  <a:pt x="2459" y="18681"/>
                  <a:pt x="3030" y="19411"/>
                </a:cubicBezTo>
                <a:cubicBezTo>
                  <a:pt x="3551" y="20056"/>
                  <a:pt x="3974" y="20107"/>
                  <a:pt x="4715" y="19599"/>
                </a:cubicBezTo>
                <a:cubicBezTo>
                  <a:pt x="5018" y="19394"/>
                  <a:pt x="5322" y="19175"/>
                  <a:pt x="5623" y="18954"/>
                </a:cubicBezTo>
                <a:lnTo>
                  <a:pt x="5977" y="18698"/>
                </a:lnTo>
                <a:cubicBezTo>
                  <a:pt x="6768" y="19344"/>
                  <a:pt x="7575" y="19633"/>
                  <a:pt x="8452" y="19614"/>
                </a:cubicBezTo>
                <a:cubicBezTo>
                  <a:pt x="8435" y="19681"/>
                  <a:pt x="8435" y="19765"/>
                  <a:pt x="8419" y="19835"/>
                </a:cubicBezTo>
                <a:cubicBezTo>
                  <a:pt x="8385" y="20040"/>
                  <a:pt x="8385" y="20208"/>
                  <a:pt x="8368" y="20394"/>
                </a:cubicBezTo>
                <a:cubicBezTo>
                  <a:pt x="8335" y="20868"/>
                  <a:pt x="8402" y="21157"/>
                  <a:pt x="8571" y="21345"/>
                </a:cubicBezTo>
                <a:cubicBezTo>
                  <a:pt x="8739" y="21514"/>
                  <a:pt x="9025" y="21600"/>
                  <a:pt x="9463" y="21600"/>
                </a:cubicBezTo>
                <a:lnTo>
                  <a:pt x="9496" y="21600"/>
                </a:lnTo>
                <a:cubicBezTo>
                  <a:pt x="10103" y="21600"/>
                  <a:pt x="10725" y="21583"/>
                  <a:pt x="11315" y="21566"/>
                </a:cubicBezTo>
                <a:cubicBezTo>
                  <a:pt x="11551" y="21566"/>
                  <a:pt x="11819" y="21549"/>
                  <a:pt x="12056" y="21549"/>
                </a:cubicBezTo>
                <a:cubicBezTo>
                  <a:pt x="12392" y="21549"/>
                  <a:pt x="12646" y="21448"/>
                  <a:pt x="12796" y="21294"/>
                </a:cubicBezTo>
                <a:cubicBezTo>
                  <a:pt x="12964" y="21126"/>
                  <a:pt x="13016" y="20870"/>
                  <a:pt x="12983" y="20514"/>
                </a:cubicBezTo>
                <a:cubicBezTo>
                  <a:pt x="12949" y="20276"/>
                  <a:pt x="12949" y="20040"/>
                  <a:pt x="12916" y="19818"/>
                </a:cubicBezTo>
                <a:lnTo>
                  <a:pt x="12899" y="19630"/>
                </a:lnTo>
                <a:lnTo>
                  <a:pt x="14734" y="18850"/>
                </a:lnTo>
                <a:lnTo>
                  <a:pt x="14768" y="18901"/>
                </a:lnTo>
                <a:cubicBezTo>
                  <a:pt x="14835" y="19002"/>
                  <a:pt x="14902" y="19088"/>
                  <a:pt x="14971" y="19190"/>
                </a:cubicBezTo>
                <a:cubicBezTo>
                  <a:pt x="15004" y="19240"/>
                  <a:pt x="15038" y="19291"/>
                  <a:pt x="15071" y="19342"/>
                </a:cubicBezTo>
                <a:cubicBezTo>
                  <a:pt x="15121" y="19426"/>
                  <a:pt x="15188" y="19510"/>
                  <a:pt x="15257" y="19597"/>
                </a:cubicBezTo>
                <a:cubicBezTo>
                  <a:pt x="15577" y="20021"/>
                  <a:pt x="15948" y="20122"/>
                  <a:pt x="16435" y="19886"/>
                </a:cubicBezTo>
                <a:cubicBezTo>
                  <a:pt x="16603" y="19818"/>
                  <a:pt x="16739" y="19734"/>
                  <a:pt x="16890" y="19630"/>
                </a:cubicBezTo>
                <a:cubicBezTo>
                  <a:pt x="17057" y="19495"/>
                  <a:pt x="17193" y="19375"/>
                  <a:pt x="17360" y="19240"/>
                </a:cubicBezTo>
                <a:cubicBezTo>
                  <a:pt x="18001" y="18715"/>
                  <a:pt x="18658" y="18154"/>
                  <a:pt x="19296" y="17579"/>
                </a:cubicBezTo>
                <a:cubicBezTo>
                  <a:pt x="19583" y="17323"/>
                  <a:pt x="19717" y="17104"/>
                  <a:pt x="19717" y="16866"/>
                </a:cubicBezTo>
                <a:cubicBezTo>
                  <a:pt x="19733" y="16628"/>
                  <a:pt x="19616" y="16391"/>
                  <a:pt x="19330" y="16086"/>
                </a:cubicBezTo>
                <a:cubicBezTo>
                  <a:pt x="19127" y="15864"/>
                  <a:pt x="18909" y="15645"/>
                  <a:pt x="18723" y="15440"/>
                </a:cubicBezTo>
                <a:lnTo>
                  <a:pt x="18536" y="15236"/>
                </a:lnTo>
                <a:lnTo>
                  <a:pt x="19748" y="12912"/>
                </a:lnTo>
                <a:cubicBezTo>
                  <a:pt x="19798" y="12912"/>
                  <a:pt x="19848" y="12895"/>
                  <a:pt x="19915" y="12895"/>
                </a:cubicBezTo>
                <a:cubicBezTo>
                  <a:pt x="20102" y="12878"/>
                  <a:pt x="20353" y="12861"/>
                  <a:pt x="20573" y="12828"/>
                </a:cubicBezTo>
                <a:cubicBezTo>
                  <a:pt x="21077" y="12777"/>
                  <a:pt x="21246" y="12589"/>
                  <a:pt x="21364" y="12098"/>
                </a:cubicBezTo>
                <a:cubicBezTo>
                  <a:pt x="21600" y="11063"/>
                  <a:pt x="21414" y="10044"/>
                  <a:pt x="21230" y="9281"/>
                </a:cubicBezTo>
                <a:cubicBezTo>
                  <a:pt x="21179" y="8891"/>
                  <a:pt x="20909" y="8703"/>
                  <a:pt x="20489" y="8703"/>
                </a:cubicBezTo>
                <a:close/>
                <a:moveTo>
                  <a:pt x="18398" y="12317"/>
                </a:moveTo>
                <a:cubicBezTo>
                  <a:pt x="18145" y="13370"/>
                  <a:pt x="17775" y="14082"/>
                  <a:pt x="17220" y="14675"/>
                </a:cubicBezTo>
                <a:cubicBezTo>
                  <a:pt x="16984" y="14913"/>
                  <a:pt x="17000" y="15253"/>
                  <a:pt x="17254" y="15590"/>
                </a:cubicBezTo>
                <a:cubicBezTo>
                  <a:pt x="17473" y="15896"/>
                  <a:pt x="17708" y="16202"/>
                  <a:pt x="17944" y="16524"/>
                </a:cubicBezTo>
                <a:cubicBezTo>
                  <a:pt x="18028" y="16625"/>
                  <a:pt x="18112" y="16763"/>
                  <a:pt x="18197" y="16881"/>
                </a:cubicBezTo>
                <a:lnTo>
                  <a:pt x="16126" y="18542"/>
                </a:lnTo>
                <a:cubicBezTo>
                  <a:pt x="16075" y="18475"/>
                  <a:pt x="16009" y="18407"/>
                  <a:pt x="15958" y="18338"/>
                </a:cubicBezTo>
                <a:cubicBezTo>
                  <a:pt x="15791" y="18133"/>
                  <a:pt x="15655" y="17965"/>
                  <a:pt x="15487" y="17760"/>
                </a:cubicBezTo>
                <a:cubicBezTo>
                  <a:pt x="15050" y="17269"/>
                  <a:pt x="14830" y="17302"/>
                  <a:pt x="14276" y="17608"/>
                </a:cubicBezTo>
                <a:cubicBezTo>
                  <a:pt x="13838" y="17846"/>
                  <a:pt x="13368" y="18066"/>
                  <a:pt x="12895" y="18203"/>
                </a:cubicBezTo>
                <a:cubicBezTo>
                  <a:pt x="11800" y="18576"/>
                  <a:pt x="11700" y="19067"/>
                  <a:pt x="11700" y="19831"/>
                </a:cubicBezTo>
                <a:cubicBezTo>
                  <a:pt x="11700" y="19932"/>
                  <a:pt x="11683" y="20035"/>
                  <a:pt x="11683" y="20137"/>
                </a:cubicBezTo>
                <a:lnTo>
                  <a:pt x="11683" y="20221"/>
                </a:lnTo>
                <a:lnTo>
                  <a:pt x="9645" y="20221"/>
                </a:lnTo>
                <a:lnTo>
                  <a:pt x="9628" y="19983"/>
                </a:lnTo>
                <a:cubicBezTo>
                  <a:pt x="9611" y="19744"/>
                  <a:pt x="9611" y="19525"/>
                  <a:pt x="9595" y="19320"/>
                </a:cubicBezTo>
                <a:cubicBezTo>
                  <a:pt x="9561" y="18692"/>
                  <a:pt x="9427" y="18473"/>
                  <a:pt x="8770" y="18456"/>
                </a:cubicBezTo>
                <a:cubicBezTo>
                  <a:pt x="7776" y="18422"/>
                  <a:pt x="6935" y="18133"/>
                  <a:pt x="6194" y="17558"/>
                </a:cubicBezTo>
                <a:cubicBezTo>
                  <a:pt x="5907" y="17336"/>
                  <a:pt x="5604" y="17353"/>
                  <a:pt x="5200" y="17608"/>
                </a:cubicBezTo>
                <a:cubicBezTo>
                  <a:pt x="4913" y="17796"/>
                  <a:pt x="4627" y="17981"/>
                  <a:pt x="4342" y="18203"/>
                </a:cubicBezTo>
                <a:cubicBezTo>
                  <a:pt x="4242" y="18287"/>
                  <a:pt x="4122" y="18355"/>
                  <a:pt x="4005" y="18441"/>
                </a:cubicBezTo>
                <a:lnTo>
                  <a:pt x="2708" y="16676"/>
                </a:lnTo>
                <a:cubicBezTo>
                  <a:pt x="2792" y="16609"/>
                  <a:pt x="2875" y="16541"/>
                  <a:pt x="2944" y="16472"/>
                </a:cubicBezTo>
                <a:cubicBezTo>
                  <a:pt x="3181" y="16284"/>
                  <a:pt x="3382" y="16098"/>
                  <a:pt x="3601" y="15930"/>
                </a:cubicBezTo>
                <a:cubicBezTo>
                  <a:pt x="3972" y="15641"/>
                  <a:pt x="4005" y="15472"/>
                  <a:pt x="3769" y="15065"/>
                </a:cubicBezTo>
                <a:cubicBezTo>
                  <a:pt x="3315" y="14335"/>
                  <a:pt x="2861" y="13437"/>
                  <a:pt x="2842" y="12418"/>
                </a:cubicBezTo>
                <a:cubicBezTo>
                  <a:pt x="2825" y="12062"/>
                  <a:pt x="2622" y="11877"/>
                  <a:pt x="2218" y="11860"/>
                </a:cubicBezTo>
                <a:cubicBezTo>
                  <a:pt x="1982" y="11843"/>
                  <a:pt x="1747" y="11860"/>
                  <a:pt x="1494" y="11860"/>
                </a:cubicBezTo>
                <a:lnTo>
                  <a:pt x="1224" y="11860"/>
                </a:lnTo>
                <a:lnTo>
                  <a:pt x="1124" y="10128"/>
                </a:lnTo>
                <a:cubicBezTo>
                  <a:pt x="1258" y="10111"/>
                  <a:pt x="1377" y="10095"/>
                  <a:pt x="1494" y="10095"/>
                </a:cubicBezTo>
                <a:cubicBezTo>
                  <a:pt x="1814" y="10061"/>
                  <a:pt x="2134" y="10027"/>
                  <a:pt x="2421" y="10010"/>
                </a:cubicBezTo>
                <a:cubicBezTo>
                  <a:pt x="2792" y="9993"/>
                  <a:pt x="3011" y="9789"/>
                  <a:pt x="3078" y="9416"/>
                </a:cubicBezTo>
                <a:cubicBezTo>
                  <a:pt x="3246" y="8313"/>
                  <a:pt x="3549" y="7448"/>
                  <a:pt x="4055" y="6719"/>
                </a:cubicBezTo>
                <a:cubicBezTo>
                  <a:pt x="4139" y="6617"/>
                  <a:pt x="4173" y="6480"/>
                  <a:pt x="4173" y="6345"/>
                </a:cubicBezTo>
                <a:cubicBezTo>
                  <a:pt x="4173" y="6210"/>
                  <a:pt x="4139" y="6090"/>
                  <a:pt x="4055" y="5972"/>
                </a:cubicBezTo>
                <a:cubicBezTo>
                  <a:pt x="3869" y="5700"/>
                  <a:pt x="3685" y="5447"/>
                  <a:pt x="3501" y="5175"/>
                </a:cubicBezTo>
                <a:lnTo>
                  <a:pt x="3334" y="4937"/>
                </a:lnTo>
                <a:lnTo>
                  <a:pt x="5018" y="3222"/>
                </a:lnTo>
                <a:cubicBezTo>
                  <a:pt x="5085" y="3290"/>
                  <a:pt x="5152" y="3357"/>
                  <a:pt x="5221" y="3410"/>
                </a:cubicBezTo>
                <a:cubicBezTo>
                  <a:pt x="5407" y="3598"/>
                  <a:pt x="5608" y="3783"/>
                  <a:pt x="5811" y="3988"/>
                </a:cubicBezTo>
                <a:cubicBezTo>
                  <a:pt x="6198" y="4361"/>
                  <a:pt x="6316" y="4310"/>
                  <a:pt x="6719" y="4021"/>
                </a:cubicBezTo>
                <a:cubicBezTo>
                  <a:pt x="7240" y="3665"/>
                  <a:pt x="7780" y="3309"/>
                  <a:pt x="8368" y="3053"/>
                </a:cubicBezTo>
                <a:cubicBezTo>
                  <a:pt x="8873" y="2832"/>
                  <a:pt x="9312" y="2579"/>
                  <a:pt x="9295" y="1866"/>
                </a:cubicBezTo>
                <a:cubicBezTo>
                  <a:pt x="9295" y="1714"/>
                  <a:pt x="9329" y="1560"/>
                  <a:pt x="9346" y="1426"/>
                </a:cubicBezTo>
                <a:cubicBezTo>
                  <a:pt x="9362" y="1375"/>
                  <a:pt x="9379" y="1324"/>
                  <a:pt x="9379" y="1257"/>
                </a:cubicBezTo>
                <a:lnTo>
                  <a:pt x="11702" y="1257"/>
                </a:lnTo>
                <a:lnTo>
                  <a:pt x="11702" y="1936"/>
                </a:lnTo>
                <a:cubicBezTo>
                  <a:pt x="11652" y="2632"/>
                  <a:pt x="11869" y="2921"/>
                  <a:pt x="12510" y="2988"/>
                </a:cubicBezTo>
                <a:cubicBezTo>
                  <a:pt x="13183" y="3056"/>
                  <a:pt x="13772" y="3361"/>
                  <a:pt x="14412" y="3973"/>
                </a:cubicBezTo>
                <a:cubicBezTo>
                  <a:pt x="14766" y="4296"/>
                  <a:pt x="14950" y="4346"/>
                  <a:pt x="15339" y="4057"/>
                </a:cubicBezTo>
                <a:cubicBezTo>
                  <a:pt x="15592" y="3853"/>
                  <a:pt x="15826" y="3633"/>
                  <a:pt x="16080" y="3412"/>
                </a:cubicBezTo>
                <a:cubicBezTo>
                  <a:pt x="16163" y="3328"/>
                  <a:pt x="16247" y="3260"/>
                  <a:pt x="16333" y="3174"/>
                </a:cubicBezTo>
                <a:lnTo>
                  <a:pt x="18001" y="4939"/>
                </a:lnTo>
                <a:cubicBezTo>
                  <a:pt x="17967" y="4972"/>
                  <a:pt x="17917" y="5023"/>
                  <a:pt x="17884" y="5074"/>
                </a:cubicBezTo>
                <a:cubicBezTo>
                  <a:pt x="17716" y="5242"/>
                  <a:pt x="17513" y="5447"/>
                  <a:pt x="17329" y="5668"/>
                </a:cubicBezTo>
                <a:cubicBezTo>
                  <a:pt x="16808" y="6246"/>
                  <a:pt x="16808" y="6465"/>
                  <a:pt x="17312" y="7026"/>
                </a:cubicBezTo>
                <a:cubicBezTo>
                  <a:pt x="17833" y="7621"/>
                  <a:pt x="18204" y="8315"/>
                  <a:pt x="18390" y="9080"/>
                </a:cubicBezTo>
                <a:cubicBezTo>
                  <a:pt x="18490" y="9538"/>
                  <a:pt x="18744" y="9742"/>
                  <a:pt x="19181" y="9759"/>
                </a:cubicBezTo>
                <a:cubicBezTo>
                  <a:pt x="19401" y="9776"/>
                  <a:pt x="19602" y="9793"/>
                  <a:pt x="19838" y="9793"/>
                </a:cubicBezTo>
                <a:lnTo>
                  <a:pt x="20108" y="9810"/>
                </a:lnTo>
                <a:lnTo>
                  <a:pt x="20208" y="11659"/>
                </a:lnTo>
                <a:lnTo>
                  <a:pt x="19300" y="11659"/>
                </a:lnTo>
                <a:cubicBezTo>
                  <a:pt x="18779" y="11642"/>
                  <a:pt x="18543" y="11830"/>
                  <a:pt x="18409" y="123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8" name="Google Shape;2488;p41"/>
          <p:cNvSpPr/>
          <p:nvPr/>
        </p:nvSpPr>
        <p:spPr>
          <a:xfrm>
            <a:off x="7740658" y="3148611"/>
            <a:ext cx="133215" cy="132951"/>
          </a:xfrm>
          <a:custGeom>
            <a:rect b="b" l="l" r="r" t="t"/>
            <a:pathLst>
              <a:path extrusionOk="0" h="21487" w="21495">
                <a:moveTo>
                  <a:pt x="11834" y="51"/>
                </a:moveTo>
                <a:cubicBezTo>
                  <a:pt x="10154" y="-113"/>
                  <a:pt x="8437" y="117"/>
                  <a:pt x="6887" y="745"/>
                </a:cubicBezTo>
                <a:cubicBezTo>
                  <a:pt x="5338" y="1340"/>
                  <a:pt x="3887" y="2329"/>
                  <a:pt x="2797" y="3618"/>
                </a:cubicBezTo>
                <a:cubicBezTo>
                  <a:pt x="1674" y="4907"/>
                  <a:pt x="850" y="6393"/>
                  <a:pt x="391" y="8011"/>
                </a:cubicBezTo>
                <a:cubicBezTo>
                  <a:pt x="-72" y="9661"/>
                  <a:pt x="-105" y="11348"/>
                  <a:pt x="194" y="13031"/>
                </a:cubicBezTo>
                <a:cubicBezTo>
                  <a:pt x="1051" y="17128"/>
                  <a:pt x="3162" y="19701"/>
                  <a:pt x="6658" y="20957"/>
                </a:cubicBezTo>
                <a:cubicBezTo>
                  <a:pt x="7678" y="21286"/>
                  <a:pt x="8769" y="21487"/>
                  <a:pt x="9855" y="21487"/>
                </a:cubicBezTo>
                <a:cubicBezTo>
                  <a:pt x="10744" y="21487"/>
                  <a:pt x="11670" y="21388"/>
                  <a:pt x="12560" y="21224"/>
                </a:cubicBezTo>
                <a:cubicBezTo>
                  <a:pt x="18331" y="20202"/>
                  <a:pt x="21495" y="16138"/>
                  <a:pt x="21495" y="9796"/>
                </a:cubicBezTo>
                <a:lnTo>
                  <a:pt x="21495" y="9796"/>
                </a:lnTo>
                <a:cubicBezTo>
                  <a:pt x="21429" y="7814"/>
                  <a:pt x="20770" y="5901"/>
                  <a:pt x="19614" y="4312"/>
                </a:cubicBezTo>
                <a:cubicBezTo>
                  <a:pt x="17798" y="1804"/>
                  <a:pt x="15163" y="384"/>
                  <a:pt x="11830" y="51"/>
                </a:cubicBezTo>
                <a:close/>
                <a:moveTo>
                  <a:pt x="18794" y="12436"/>
                </a:moveTo>
                <a:cubicBezTo>
                  <a:pt x="18101" y="15871"/>
                  <a:pt x="15958" y="17887"/>
                  <a:pt x="12199" y="18544"/>
                </a:cubicBezTo>
                <a:cubicBezTo>
                  <a:pt x="10978" y="18741"/>
                  <a:pt x="9396" y="18942"/>
                  <a:pt x="7814" y="18478"/>
                </a:cubicBezTo>
                <a:cubicBezTo>
                  <a:pt x="5109" y="17653"/>
                  <a:pt x="3494" y="15736"/>
                  <a:pt x="2834" y="12633"/>
                </a:cubicBezTo>
                <a:cubicBezTo>
                  <a:pt x="2735" y="12070"/>
                  <a:pt x="2670" y="11508"/>
                  <a:pt x="2637" y="10983"/>
                </a:cubicBezTo>
                <a:cubicBezTo>
                  <a:pt x="2604" y="10720"/>
                  <a:pt x="2604" y="10486"/>
                  <a:pt x="2571" y="10223"/>
                </a:cubicBezTo>
                <a:cubicBezTo>
                  <a:pt x="2571" y="9201"/>
                  <a:pt x="2768" y="8142"/>
                  <a:pt x="3166" y="7218"/>
                </a:cubicBezTo>
                <a:cubicBezTo>
                  <a:pt x="3563" y="6262"/>
                  <a:pt x="4154" y="5400"/>
                  <a:pt x="4879" y="4710"/>
                </a:cubicBezTo>
                <a:cubicBezTo>
                  <a:pt x="6428" y="3191"/>
                  <a:pt x="8670" y="2399"/>
                  <a:pt x="11080" y="2498"/>
                </a:cubicBezTo>
                <a:cubicBezTo>
                  <a:pt x="13720" y="2563"/>
                  <a:pt x="15765" y="3520"/>
                  <a:pt x="17249" y="5305"/>
                </a:cubicBezTo>
                <a:cubicBezTo>
                  <a:pt x="18896" y="7157"/>
                  <a:pt x="19360" y="9534"/>
                  <a:pt x="18798" y="124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9" name="Google Shape;2489;p41"/>
          <p:cNvSpPr/>
          <p:nvPr/>
        </p:nvSpPr>
        <p:spPr>
          <a:xfrm>
            <a:off x="4766228" y="3456192"/>
            <a:ext cx="273898" cy="272501"/>
          </a:xfrm>
          <a:custGeom>
            <a:rect b="b" l="l" r="r" t="t"/>
            <a:pathLst>
              <a:path extrusionOk="0" h="21580" w="21415">
                <a:moveTo>
                  <a:pt x="1193" y="17599"/>
                </a:moveTo>
                <a:cubicBezTo>
                  <a:pt x="1417" y="17631"/>
                  <a:pt x="1656" y="17551"/>
                  <a:pt x="1880" y="17356"/>
                </a:cubicBezTo>
                <a:cubicBezTo>
                  <a:pt x="2200" y="17064"/>
                  <a:pt x="2535" y="16788"/>
                  <a:pt x="2871" y="16531"/>
                </a:cubicBezTo>
                <a:cubicBezTo>
                  <a:pt x="2998" y="16434"/>
                  <a:pt x="3127" y="16320"/>
                  <a:pt x="3270" y="16223"/>
                </a:cubicBezTo>
                <a:cubicBezTo>
                  <a:pt x="3429" y="16078"/>
                  <a:pt x="3622" y="15932"/>
                  <a:pt x="3798" y="15787"/>
                </a:cubicBezTo>
                <a:lnTo>
                  <a:pt x="3975" y="15642"/>
                </a:lnTo>
                <a:cubicBezTo>
                  <a:pt x="4102" y="15803"/>
                  <a:pt x="4247" y="15982"/>
                  <a:pt x="4374" y="16143"/>
                </a:cubicBezTo>
                <a:cubicBezTo>
                  <a:pt x="4774" y="16660"/>
                  <a:pt x="5157" y="17147"/>
                  <a:pt x="5461" y="17696"/>
                </a:cubicBezTo>
                <a:lnTo>
                  <a:pt x="5429" y="17728"/>
                </a:lnTo>
                <a:cubicBezTo>
                  <a:pt x="5381" y="17760"/>
                  <a:pt x="5334" y="17808"/>
                  <a:pt x="5302" y="17841"/>
                </a:cubicBezTo>
                <a:cubicBezTo>
                  <a:pt x="5077" y="18036"/>
                  <a:pt x="4823" y="18229"/>
                  <a:pt x="4599" y="18408"/>
                </a:cubicBezTo>
                <a:cubicBezTo>
                  <a:pt x="4104" y="18812"/>
                  <a:pt x="3608" y="19216"/>
                  <a:pt x="3129" y="19621"/>
                </a:cubicBezTo>
                <a:cubicBezTo>
                  <a:pt x="2873" y="19832"/>
                  <a:pt x="2762" y="20025"/>
                  <a:pt x="2762" y="20220"/>
                </a:cubicBezTo>
                <a:cubicBezTo>
                  <a:pt x="2762" y="20415"/>
                  <a:pt x="2889" y="20608"/>
                  <a:pt x="3161" y="20836"/>
                </a:cubicBezTo>
                <a:cubicBezTo>
                  <a:pt x="3560" y="21176"/>
                  <a:pt x="4041" y="21403"/>
                  <a:pt x="4535" y="21483"/>
                </a:cubicBezTo>
                <a:cubicBezTo>
                  <a:pt x="4871" y="21548"/>
                  <a:pt x="5206" y="21580"/>
                  <a:pt x="5542" y="21580"/>
                </a:cubicBezTo>
                <a:cubicBezTo>
                  <a:pt x="5846" y="21580"/>
                  <a:pt x="6166" y="21548"/>
                  <a:pt x="6485" y="21500"/>
                </a:cubicBezTo>
                <a:cubicBezTo>
                  <a:pt x="8819" y="21095"/>
                  <a:pt x="10495" y="18895"/>
                  <a:pt x="10304" y="16483"/>
                </a:cubicBezTo>
                <a:cubicBezTo>
                  <a:pt x="10272" y="15982"/>
                  <a:pt x="10145" y="15495"/>
                  <a:pt x="9953" y="15042"/>
                </a:cubicBezTo>
                <a:lnTo>
                  <a:pt x="15130" y="10689"/>
                </a:lnTo>
                <a:cubicBezTo>
                  <a:pt x="15257" y="10722"/>
                  <a:pt x="15370" y="10754"/>
                  <a:pt x="15481" y="10786"/>
                </a:cubicBezTo>
                <a:cubicBezTo>
                  <a:pt x="15737" y="10866"/>
                  <a:pt x="15992" y="10915"/>
                  <a:pt x="16248" y="10965"/>
                </a:cubicBezTo>
                <a:cubicBezTo>
                  <a:pt x="16808" y="11062"/>
                  <a:pt x="17382" y="11029"/>
                  <a:pt x="17958" y="10885"/>
                </a:cubicBezTo>
                <a:cubicBezTo>
                  <a:pt x="18518" y="10740"/>
                  <a:pt x="19028" y="10480"/>
                  <a:pt x="19491" y="10124"/>
                </a:cubicBezTo>
                <a:cubicBezTo>
                  <a:pt x="19985" y="9752"/>
                  <a:pt x="20434" y="9267"/>
                  <a:pt x="20754" y="8700"/>
                </a:cubicBezTo>
                <a:cubicBezTo>
                  <a:pt x="21073" y="8133"/>
                  <a:pt x="21282" y="7535"/>
                  <a:pt x="21377" y="6888"/>
                </a:cubicBezTo>
                <a:cubicBezTo>
                  <a:pt x="21536" y="5723"/>
                  <a:pt x="21169" y="4671"/>
                  <a:pt x="20817" y="3911"/>
                </a:cubicBezTo>
                <a:cubicBezTo>
                  <a:pt x="20801" y="3878"/>
                  <a:pt x="20785" y="3846"/>
                  <a:pt x="20785" y="3814"/>
                </a:cubicBezTo>
                <a:cubicBezTo>
                  <a:pt x="20754" y="3734"/>
                  <a:pt x="20706" y="3653"/>
                  <a:pt x="20690" y="3571"/>
                </a:cubicBezTo>
                <a:cubicBezTo>
                  <a:pt x="20642" y="3327"/>
                  <a:pt x="20531" y="3166"/>
                  <a:pt x="20402" y="3102"/>
                </a:cubicBezTo>
                <a:cubicBezTo>
                  <a:pt x="20273" y="3038"/>
                  <a:pt x="20114" y="3070"/>
                  <a:pt x="19908" y="3150"/>
                </a:cubicBezTo>
                <a:cubicBezTo>
                  <a:pt x="19651" y="3295"/>
                  <a:pt x="19413" y="3474"/>
                  <a:pt x="19205" y="3667"/>
                </a:cubicBezTo>
                <a:cubicBezTo>
                  <a:pt x="18726" y="4104"/>
                  <a:pt x="18261" y="4574"/>
                  <a:pt x="17799" y="5027"/>
                </a:cubicBezTo>
                <a:cubicBezTo>
                  <a:pt x="17640" y="5188"/>
                  <a:pt x="17479" y="5335"/>
                  <a:pt x="17304" y="5496"/>
                </a:cubicBezTo>
                <a:lnTo>
                  <a:pt x="15195" y="3699"/>
                </a:lnTo>
                <a:lnTo>
                  <a:pt x="15195" y="3683"/>
                </a:lnTo>
                <a:lnTo>
                  <a:pt x="15243" y="3587"/>
                </a:lnTo>
                <a:cubicBezTo>
                  <a:pt x="15753" y="2891"/>
                  <a:pt x="16377" y="2098"/>
                  <a:pt x="17112" y="1418"/>
                </a:cubicBezTo>
                <a:cubicBezTo>
                  <a:pt x="17207" y="1322"/>
                  <a:pt x="17304" y="1239"/>
                  <a:pt x="17384" y="1127"/>
                </a:cubicBezTo>
                <a:cubicBezTo>
                  <a:pt x="17511" y="931"/>
                  <a:pt x="17479" y="722"/>
                  <a:pt x="17336" y="610"/>
                </a:cubicBezTo>
                <a:cubicBezTo>
                  <a:pt x="17304" y="577"/>
                  <a:pt x="17257" y="561"/>
                  <a:pt x="17241" y="529"/>
                </a:cubicBezTo>
                <a:cubicBezTo>
                  <a:pt x="17000" y="368"/>
                  <a:pt x="16746" y="189"/>
                  <a:pt x="16490" y="109"/>
                </a:cubicBezTo>
                <a:cubicBezTo>
                  <a:pt x="16107" y="12"/>
                  <a:pt x="15708" y="-20"/>
                  <a:pt x="15324" y="12"/>
                </a:cubicBezTo>
                <a:cubicBezTo>
                  <a:pt x="14381" y="60"/>
                  <a:pt x="13471" y="336"/>
                  <a:pt x="12639" y="805"/>
                </a:cubicBezTo>
                <a:cubicBezTo>
                  <a:pt x="11122" y="1696"/>
                  <a:pt x="10354" y="2973"/>
                  <a:pt x="10338" y="4641"/>
                </a:cubicBezTo>
                <a:cubicBezTo>
                  <a:pt x="10338" y="5192"/>
                  <a:pt x="10465" y="5725"/>
                  <a:pt x="10737" y="6194"/>
                </a:cubicBezTo>
                <a:cubicBezTo>
                  <a:pt x="9043" y="7537"/>
                  <a:pt x="7526" y="8766"/>
                  <a:pt x="6168" y="10191"/>
                </a:cubicBezTo>
                <a:cubicBezTo>
                  <a:pt x="5480" y="9835"/>
                  <a:pt x="4762" y="9883"/>
                  <a:pt x="4170" y="9963"/>
                </a:cubicBezTo>
                <a:cubicBezTo>
                  <a:pt x="2571" y="10175"/>
                  <a:pt x="1406" y="10919"/>
                  <a:pt x="687" y="12228"/>
                </a:cubicBezTo>
                <a:cubicBezTo>
                  <a:pt x="158" y="13184"/>
                  <a:pt x="-64" y="14300"/>
                  <a:pt x="15" y="15401"/>
                </a:cubicBezTo>
                <a:cubicBezTo>
                  <a:pt x="63" y="16032"/>
                  <a:pt x="224" y="16549"/>
                  <a:pt x="494" y="17004"/>
                </a:cubicBezTo>
                <a:cubicBezTo>
                  <a:pt x="671" y="17360"/>
                  <a:pt x="925" y="17555"/>
                  <a:pt x="1197" y="17603"/>
                </a:cubicBezTo>
                <a:close/>
                <a:moveTo>
                  <a:pt x="6978" y="10706"/>
                </a:moveTo>
                <a:cubicBezTo>
                  <a:pt x="7506" y="10253"/>
                  <a:pt x="8048" y="9798"/>
                  <a:pt x="8576" y="9346"/>
                </a:cubicBezTo>
                <a:cubicBezTo>
                  <a:pt x="9184" y="8845"/>
                  <a:pt x="9774" y="8326"/>
                  <a:pt x="10382" y="7809"/>
                </a:cubicBezTo>
                <a:cubicBezTo>
                  <a:pt x="10590" y="7630"/>
                  <a:pt x="10797" y="7453"/>
                  <a:pt x="10989" y="7258"/>
                </a:cubicBezTo>
                <a:cubicBezTo>
                  <a:pt x="11166" y="7097"/>
                  <a:pt x="11341" y="6934"/>
                  <a:pt x="11533" y="6757"/>
                </a:cubicBezTo>
                <a:cubicBezTo>
                  <a:pt x="11692" y="6612"/>
                  <a:pt x="11692" y="6449"/>
                  <a:pt x="11676" y="6288"/>
                </a:cubicBezTo>
                <a:cubicBezTo>
                  <a:pt x="11500" y="5381"/>
                  <a:pt x="11484" y="4572"/>
                  <a:pt x="11629" y="3828"/>
                </a:cubicBezTo>
                <a:cubicBezTo>
                  <a:pt x="11692" y="3440"/>
                  <a:pt x="11853" y="3068"/>
                  <a:pt x="12060" y="2744"/>
                </a:cubicBezTo>
                <a:cubicBezTo>
                  <a:pt x="12266" y="2420"/>
                  <a:pt x="12554" y="2128"/>
                  <a:pt x="12874" y="1903"/>
                </a:cubicBezTo>
                <a:cubicBezTo>
                  <a:pt x="13801" y="1239"/>
                  <a:pt x="14919" y="931"/>
                  <a:pt x="16037" y="996"/>
                </a:cubicBezTo>
                <a:cubicBezTo>
                  <a:pt x="16117" y="1012"/>
                  <a:pt x="16180" y="1012"/>
                  <a:pt x="16262" y="1028"/>
                </a:cubicBezTo>
                <a:cubicBezTo>
                  <a:pt x="16214" y="1076"/>
                  <a:pt x="16166" y="1125"/>
                  <a:pt x="16119" y="1173"/>
                </a:cubicBezTo>
                <a:cubicBezTo>
                  <a:pt x="15942" y="1368"/>
                  <a:pt x="15767" y="1561"/>
                  <a:pt x="15559" y="1772"/>
                </a:cubicBezTo>
                <a:cubicBezTo>
                  <a:pt x="15096" y="2273"/>
                  <a:pt x="14615" y="2792"/>
                  <a:pt x="14153" y="3309"/>
                </a:cubicBezTo>
                <a:cubicBezTo>
                  <a:pt x="13849" y="3665"/>
                  <a:pt x="13849" y="3909"/>
                  <a:pt x="14169" y="4265"/>
                </a:cubicBezTo>
                <a:cubicBezTo>
                  <a:pt x="14744" y="4896"/>
                  <a:pt x="15318" y="5512"/>
                  <a:pt x="16021" y="6240"/>
                </a:cubicBezTo>
                <a:cubicBezTo>
                  <a:pt x="16148" y="6369"/>
                  <a:pt x="16293" y="6467"/>
                  <a:pt x="16436" y="6564"/>
                </a:cubicBezTo>
                <a:cubicBezTo>
                  <a:pt x="16980" y="6920"/>
                  <a:pt x="17219" y="6968"/>
                  <a:pt x="17763" y="6516"/>
                </a:cubicBezTo>
                <a:cubicBezTo>
                  <a:pt x="18257" y="6111"/>
                  <a:pt x="18738" y="5691"/>
                  <a:pt x="19201" y="5268"/>
                </a:cubicBezTo>
                <a:cubicBezTo>
                  <a:pt x="19409" y="5089"/>
                  <a:pt x="19600" y="4912"/>
                  <a:pt x="19808" y="4735"/>
                </a:cubicBezTo>
                <a:cubicBezTo>
                  <a:pt x="19888" y="4671"/>
                  <a:pt x="19967" y="4590"/>
                  <a:pt x="20049" y="4508"/>
                </a:cubicBezTo>
                <a:lnTo>
                  <a:pt x="20080" y="4476"/>
                </a:lnTo>
                <a:cubicBezTo>
                  <a:pt x="20239" y="5236"/>
                  <a:pt x="20384" y="5964"/>
                  <a:pt x="20207" y="6693"/>
                </a:cubicBezTo>
                <a:cubicBezTo>
                  <a:pt x="19745" y="8521"/>
                  <a:pt x="18482" y="9493"/>
                  <a:pt x="16565" y="9509"/>
                </a:cubicBezTo>
                <a:cubicBezTo>
                  <a:pt x="16341" y="9509"/>
                  <a:pt x="16103" y="9509"/>
                  <a:pt x="15878" y="9493"/>
                </a:cubicBezTo>
                <a:cubicBezTo>
                  <a:pt x="15622" y="9477"/>
                  <a:pt x="15350" y="9477"/>
                  <a:pt x="15080" y="9477"/>
                </a:cubicBezTo>
                <a:cubicBezTo>
                  <a:pt x="14921" y="9477"/>
                  <a:pt x="14744" y="9525"/>
                  <a:pt x="14601" y="9637"/>
                </a:cubicBezTo>
                <a:lnTo>
                  <a:pt x="14345" y="9849"/>
                </a:lnTo>
                <a:cubicBezTo>
                  <a:pt x="13547" y="10496"/>
                  <a:pt x="12715" y="11176"/>
                  <a:pt x="11932" y="11872"/>
                </a:cubicBezTo>
                <a:cubicBezTo>
                  <a:pt x="11341" y="12389"/>
                  <a:pt x="10767" y="12940"/>
                  <a:pt x="10207" y="13475"/>
                </a:cubicBezTo>
                <a:cubicBezTo>
                  <a:pt x="9966" y="13703"/>
                  <a:pt x="9712" y="13944"/>
                  <a:pt x="9456" y="14171"/>
                </a:cubicBezTo>
                <a:cubicBezTo>
                  <a:pt x="9440" y="14171"/>
                  <a:pt x="9440" y="14188"/>
                  <a:pt x="9424" y="14204"/>
                </a:cubicBezTo>
                <a:lnTo>
                  <a:pt x="9408" y="14220"/>
                </a:lnTo>
                <a:cubicBezTo>
                  <a:pt x="9377" y="14252"/>
                  <a:pt x="9329" y="14284"/>
                  <a:pt x="9281" y="14316"/>
                </a:cubicBezTo>
                <a:cubicBezTo>
                  <a:pt x="9170" y="14397"/>
                  <a:pt x="9073" y="14477"/>
                  <a:pt x="8993" y="14608"/>
                </a:cubicBezTo>
                <a:cubicBezTo>
                  <a:pt x="8946" y="14753"/>
                  <a:pt x="8914" y="14900"/>
                  <a:pt x="8914" y="15061"/>
                </a:cubicBezTo>
                <a:lnTo>
                  <a:pt x="8914" y="15189"/>
                </a:lnTo>
                <a:cubicBezTo>
                  <a:pt x="8898" y="15334"/>
                  <a:pt x="8898" y="15481"/>
                  <a:pt x="8882" y="15626"/>
                </a:cubicBezTo>
                <a:cubicBezTo>
                  <a:pt x="8882" y="15821"/>
                  <a:pt x="8866" y="16030"/>
                  <a:pt x="8850" y="16241"/>
                </a:cubicBezTo>
                <a:cubicBezTo>
                  <a:pt x="8835" y="16386"/>
                  <a:pt x="8819" y="16533"/>
                  <a:pt x="8819" y="16678"/>
                </a:cubicBezTo>
                <a:cubicBezTo>
                  <a:pt x="8803" y="17082"/>
                  <a:pt x="8755" y="17503"/>
                  <a:pt x="8676" y="17891"/>
                </a:cubicBezTo>
                <a:cubicBezTo>
                  <a:pt x="8372" y="19186"/>
                  <a:pt x="7526" y="19979"/>
                  <a:pt x="6168" y="20238"/>
                </a:cubicBezTo>
                <a:cubicBezTo>
                  <a:pt x="5608" y="20351"/>
                  <a:pt x="5050" y="20351"/>
                  <a:pt x="4505" y="20254"/>
                </a:cubicBezTo>
                <a:cubicBezTo>
                  <a:pt x="4394" y="20222"/>
                  <a:pt x="4281" y="20190"/>
                  <a:pt x="4154" y="20158"/>
                </a:cubicBezTo>
                <a:lnTo>
                  <a:pt x="4090" y="20126"/>
                </a:lnTo>
                <a:cubicBezTo>
                  <a:pt x="4233" y="20029"/>
                  <a:pt x="4378" y="19898"/>
                  <a:pt x="4521" y="19802"/>
                </a:cubicBezTo>
                <a:cubicBezTo>
                  <a:pt x="4952" y="19478"/>
                  <a:pt x="5336" y="19170"/>
                  <a:pt x="5735" y="18846"/>
                </a:cubicBezTo>
                <a:cubicBezTo>
                  <a:pt x="5943" y="18667"/>
                  <a:pt x="6134" y="18490"/>
                  <a:pt x="6311" y="18279"/>
                </a:cubicBezTo>
                <a:cubicBezTo>
                  <a:pt x="6374" y="18215"/>
                  <a:pt x="6438" y="18150"/>
                  <a:pt x="6503" y="18084"/>
                </a:cubicBezTo>
                <a:cubicBezTo>
                  <a:pt x="6743" y="17841"/>
                  <a:pt x="6775" y="17517"/>
                  <a:pt x="6598" y="17193"/>
                </a:cubicBezTo>
                <a:cubicBezTo>
                  <a:pt x="6487" y="16966"/>
                  <a:pt x="6326" y="16740"/>
                  <a:pt x="6168" y="16529"/>
                </a:cubicBezTo>
                <a:cubicBezTo>
                  <a:pt x="5689" y="15978"/>
                  <a:pt x="5193" y="15429"/>
                  <a:pt x="4682" y="14845"/>
                </a:cubicBezTo>
                <a:cubicBezTo>
                  <a:pt x="4299" y="14425"/>
                  <a:pt x="4059" y="14425"/>
                  <a:pt x="3612" y="14781"/>
                </a:cubicBezTo>
                <a:cubicBezTo>
                  <a:pt x="3181" y="15137"/>
                  <a:pt x="2750" y="15477"/>
                  <a:pt x="2317" y="15833"/>
                </a:cubicBezTo>
                <a:cubicBezTo>
                  <a:pt x="2077" y="16044"/>
                  <a:pt x="1823" y="16237"/>
                  <a:pt x="1566" y="16432"/>
                </a:cubicBezTo>
                <a:cubicBezTo>
                  <a:pt x="1519" y="16465"/>
                  <a:pt x="1471" y="16513"/>
                  <a:pt x="1408" y="16545"/>
                </a:cubicBezTo>
                <a:lnTo>
                  <a:pt x="1392" y="16545"/>
                </a:lnTo>
                <a:cubicBezTo>
                  <a:pt x="1183" y="15849"/>
                  <a:pt x="1167" y="15105"/>
                  <a:pt x="1328" y="14393"/>
                </a:cubicBezTo>
                <a:cubicBezTo>
                  <a:pt x="1408" y="14069"/>
                  <a:pt x="1487" y="13761"/>
                  <a:pt x="1616" y="13453"/>
                </a:cubicBezTo>
                <a:cubicBezTo>
                  <a:pt x="2079" y="12273"/>
                  <a:pt x="2958" y="11625"/>
                  <a:pt x="4269" y="11462"/>
                </a:cubicBezTo>
                <a:lnTo>
                  <a:pt x="4829" y="11398"/>
                </a:lnTo>
                <a:cubicBezTo>
                  <a:pt x="5324" y="11333"/>
                  <a:pt x="5836" y="11285"/>
                  <a:pt x="6330" y="11219"/>
                </a:cubicBezTo>
                <a:cubicBezTo>
                  <a:pt x="6426" y="11219"/>
                  <a:pt x="6507" y="11186"/>
                  <a:pt x="6587" y="11122"/>
                </a:cubicBezTo>
                <a:cubicBezTo>
                  <a:pt x="6666" y="11074"/>
                  <a:pt x="6714" y="10993"/>
                  <a:pt x="6745" y="10895"/>
                </a:cubicBezTo>
                <a:cubicBezTo>
                  <a:pt x="6809" y="10879"/>
                  <a:pt x="6873" y="10782"/>
                  <a:pt x="6986" y="107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0" name="Google Shape;2490;p41"/>
          <p:cNvSpPr/>
          <p:nvPr/>
        </p:nvSpPr>
        <p:spPr>
          <a:xfrm>
            <a:off x="5217602" y="3490709"/>
            <a:ext cx="256581" cy="202080"/>
          </a:xfrm>
          <a:custGeom>
            <a:rect b="b" l="l" r="r" t="t"/>
            <a:pathLst>
              <a:path extrusionOk="0" h="21294" w="21271">
                <a:moveTo>
                  <a:pt x="6132" y="14009"/>
                </a:moveTo>
                <a:lnTo>
                  <a:pt x="3811" y="14009"/>
                </a:lnTo>
                <a:cubicBezTo>
                  <a:pt x="3015" y="14030"/>
                  <a:pt x="2203" y="14052"/>
                  <a:pt x="1407" y="14073"/>
                </a:cubicBezTo>
                <a:cubicBezTo>
                  <a:pt x="1152" y="14073"/>
                  <a:pt x="883" y="14030"/>
                  <a:pt x="645" y="13966"/>
                </a:cubicBezTo>
                <a:cubicBezTo>
                  <a:pt x="0" y="13816"/>
                  <a:pt x="-168" y="13300"/>
                  <a:pt x="171" y="12588"/>
                </a:cubicBezTo>
                <a:cubicBezTo>
                  <a:pt x="409" y="12114"/>
                  <a:pt x="678" y="11619"/>
                  <a:pt x="950" y="11167"/>
                </a:cubicBezTo>
                <a:cubicBezTo>
                  <a:pt x="2407" y="8669"/>
                  <a:pt x="3881" y="6169"/>
                  <a:pt x="5338" y="3651"/>
                </a:cubicBezTo>
                <a:cubicBezTo>
                  <a:pt x="5761" y="2917"/>
                  <a:pt x="6151" y="2187"/>
                  <a:pt x="6540" y="1410"/>
                </a:cubicBezTo>
                <a:cubicBezTo>
                  <a:pt x="6641" y="1196"/>
                  <a:pt x="6744" y="937"/>
                  <a:pt x="6828" y="701"/>
                </a:cubicBezTo>
                <a:cubicBezTo>
                  <a:pt x="7066" y="-54"/>
                  <a:pt x="7574" y="-225"/>
                  <a:pt x="8048" y="313"/>
                </a:cubicBezTo>
                <a:cubicBezTo>
                  <a:pt x="8216" y="506"/>
                  <a:pt x="8353" y="723"/>
                  <a:pt x="8504" y="958"/>
                </a:cubicBezTo>
                <a:cubicBezTo>
                  <a:pt x="9368" y="2379"/>
                  <a:pt x="10267" y="3822"/>
                  <a:pt x="11130" y="5222"/>
                </a:cubicBezTo>
                <a:cubicBezTo>
                  <a:pt x="11180" y="5307"/>
                  <a:pt x="11248" y="5393"/>
                  <a:pt x="11317" y="5503"/>
                </a:cubicBezTo>
                <a:cubicBezTo>
                  <a:pt x="12267" y="4684"/>
                  <a:pt x="13368" y="4146"/>
                  <a:pt x="14520" y="3975"/>
                </a:cubicBezTo>
                <a:cubicBezTo>
                  <a:pt x="16874" y="3586"/>
                  <a:pt x="18703" y="4620"/>
                  <a:pt x="20009" y="7162"/>
                </a:cubicBezTo>
                <a:cubicBezTo>
                  <a:pt x="20653" y="8434"/>
                  <a:pt x="21110" y="9812"/>
                  <a:pt x="21228" y="11341"/>
                </a:cubicBezTo>
                <a:cubicBezTo>
                  <a:pt x="21432" y="13731"/>
                  <a:pt x="20906" y="15864"/>
                  <a:pt x="19619" y="17606"/>
                </a:cubicBezTo>
                <a:cubicBezTo>
                  <a:pt x="17806" y="20104"/>
                  <a:pt x="15520" y="21375"/>
                  <a:pt x="12861" y="21289"/>
                </a:cubicBezTo>
                <a:cubicBezTo>
                  <a:pt x="10557" y="21225"/>
                  <a:pt x="8761" y="19804"/>
                  <a:pt x="7473" y="17371"/>
                </a:cubicBezTo>
                <a:cubicBezTo>
                  <a:pt x="6948" y="16381"/>
                  <a:pt x="6473" y="15347"/>
                  <a:pt x="6237" y="14183"/>
                </a:cubicBezTo>
                <a:cubicBezTo>
                  <a:pt x="6186" y="14119"/>
                  <a:pt x="6169" y="14076"/>
                  <a:pt x="6136" y="14012"/>
                </a:cubicBezTo>
                <a:close/>
                <a:moveTo>
                  <a:pt x="7589" y="13945"/>
                </a:moveTo>
                <a:cubicBezTo>
                  <a:pt x="7706" y="14312"/>
                  <a:pt x="7810" y="14633"/>
                  <a:pt x="7928" y="14935"/>
                </a:cubicBezTo>
                <a:cubicBezTo>
                  <a:pt x="8132" y="15409"/>
                  <a:pt x="8368" y="15904"/>
                  <a:pt x="8605" y="16378"/>
                </a:cubicBezTo>
                <a:cubicBezTo>
                  <a:pt x="9502" y="17992"/>
                  <a:pt x="10707" y="19070"/>
                  <a:pt x="12265" y="19242"/>
                </a:cubicBezTo>
                <a:cubicBezTo>
                  <a:pt x="14789" y="19544"/>
                  <a:pt x="16924" y="18401"/>
                  <a:pt x="18651" y="16033"/>
                </a:cubicBezTo>
                <a:cubicBezTo>
                  <a:pt x="19278" y="15149"/>
                  <a:pt x="19651" y="14052"/>
                  <a:pt x="19735" y="12866"/>
                </a:cubicBezTo>
                <a:cubicBezTo>
                  <a:pt x="19903" y="10455"/>
                  <a:pt x="19211" y="8474"/>
                  <a:pt x="17905" y="6793"/>
                </a:cubicBezTo>
                <a:cubicBezTo>
                  <a:pt x="17448" y="6212"/>
                  <a:pt x="16872" y="5931"/>
                  <a:pt x="16263" y="5760"/>
                </a:cubicBezTo>
                <a:cubicBezTo>
                  <a:pt x="15314" y="5479"/>
                  <a:pt x="14366" y="5631"/>
                  <a:pt x="13433" y="5953"/>
                </a:cubicBezTo>
                <a:cubicBezTo>
                  <a:pt x="12909" y="6102"/>
                  <a:pt x="12400" y="6362"/>
                  <a:pt x="11943" y="6729"/>
                </a:cubicBezTo>
                <a:cubicBezTo>
                  <a:pt x="12061" y="6943"/>
                  <a:pt x="12164" y="7138"/>
                  <a:pt x="12248" y="7310"/>
                </a:cubicBezTo>
                <a:cubicBezTo>
                  <a:pt x="13027" y="8731"/>
                  <a:pt x="13789" y="10174"/>
                  <a:pt x="14366" y="11745"/>
                </a:cubicBezTo>
                <a:cubicBezTo>
                  <a:pt x="14501" y="12090"/>
                  <a:pt x="14604" y="12433"/>
                  <a:pt x="14688" y="12821"/>
                </a:cubicBezTo>
                <a:cubicBezTo>
                  <a:pt x="14876" y="13725"/>
                  <a:pt x="14520" y="14199"/>
                  <a:pt x="13791" y="14178"/>
                </a:cubicBezTo>
                <a:cubicBezTo>
                  <a:pt x="11877" y="14092"/>
                  <a:pt x="9947" y="14006"/>
                  <a:pt x="8014" y="13939"/>
                </a:cubicBezTo>
                <a:cubicBezTo>
                  <a:pt x="7913" y="13918"/>
                  <a:pt x="7776" y="13939"/>
                  <a:pt x="7591" y="13939"/>
                </a:cubicBezTo>
                <a:close/>
                <a:moveTo>
                  <a:pt x="13246" y="12716"/>
                </a:moveTo>
                <a:cubicBezTo>
                  <a:pt x="11568" y="8734"/>
                  <a:pt x="9385" y="5460"/>
                  <a:pt x="7199" y="2098"/>
                </a:cubicBezTo>
                <a:cubicBezTo>
                  <a:pt x="5437" y="5760"/>
                  <a:pt x="3388" y="9162"/>
                  <a:pt x="1405" y="12738"/>
                </a:cubicBezTo>
                <a:cubicBezTo>
                  <a:pt x="5386" y="12566"/>
                  <a:pt x="9248" y="12435"/>
                  <a:pt x="13246" y="12716"/>
                </a:cubicBezTo>
                <a:lnTo>
                  <a:pt x="13246" y="127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1" name="Google Shape;2491;p41"/>
          <p:cNvSpPr/>
          <p:nvPr/>
        </p:nvSpPr>
        <p:spPr>
          <a:xfrm>
            <a:off x="5652482" y="3463997"/>
            <a:ext cx="254738" cy="255428"/>
          </a:xfrm>
          <a:custGeom>
            <a:rect b="b" l="l" r="r" t="t"/>
            <a:pathLst>
              <a:path extrusionOk="0" h="21546" w="21588">
                <a:moveTo>
                  <a:pt x="3358" y="15969"/>
                </a:moveTo>
                <a:cubicBezTo>
                  <a:pt x="5003" y="18435"/>
                  <a:pt x="6962" y="20175"/>
                  <a:pt x="9368" y="21296"/>
                </a:cubicBezTo>
                <a:cubicBezTo>
                  <a:pt x="9663" y="21433"/>
                  <a:pt x="9976" y="21538"/>
                  <a:pt x="10322" y="21538"/>
                </a:cubicBezTo>
                <a:cubicBezTo>
                  <a:pt x="10651" y="21572"/>
                  <a:pt x="10981" y="21503"/>
                  <a:pt x="11276" y="21401"/>
                </a:cubicBezTo>
                <a:cubicBezTo>
                  <a:pt x="12852" y="20867"/>
                  <a:pt x="14012" y="20229"/>
                  <a:pt x="14948" y="19333"/>
                </a:cubicBezTo>
                <a:cubicBezTo>
                  <a:pt x="15501" y="18799"/>
                  <a:pt x="15936" y="18367"/>
                  <a:pt x="16317" y="17936"/>
                </a:cubicBezTo>
                <a:cubicBezTo>
                  <a:pt x="18621" y="15298"/>
                  <a:pt x="20248" y="12074"/>
                  <a:pt x="21445" y="7816"/>
                </a:cubicBezTo>
                <a:cubicBezTo>
                  <a:pt x="21583" y="7300"/>
                  <a:pt x="21600" y="6747"/>
                  <a:pt x="21583" y="6299"/>
                </a:cubicBezTo>
                <a:cubicBezTo>
                  <a:pt x="21583" y="6040"/>
                  <a:pt x="21497" y="5834"/>
                  <a:pt x="21357" y="5712"/>
                </a:cubicBezTo>
                <a:cubicBezTo>
                  <a:pt x="21202" y="5575"/>
                  <a:pt x="20976" y="5504"/>
                  <a:pt x="20664" y="5521"/>
                </a:cubicBezTo>
                <a:lnTo>
                  <a:pt x="20646" y="5521"/>
                </a:lnTo>
                <a:cubicBezTo>
                  <a:pt x="20543" y="5539"/>
                  <a:pt x="20420" y="5521"/>
                  <a:pt x="20317" y="5504"/>
                </a:cubicBezTo>
                <a:cubicBezTo>
                  <a:pt x="19243" y="5314"/>
                  <a:pt x="18014" y="5056"/>
                  <a:pt x="16853" y="4609"/>
                </a:cubicBezTo>
                <a:cubicBezTo>
                  <a:pt x="15398" y="4041"/>
                  <a:pt x="14307" y="3454"/>
                  <a:pt x="13355" y="2781"/>
                </a:cubicBezTo>
                <a:cubicBezTo>
                  <a:pt x="12871" y="2453"/>
                  <a:pt x="12455" y="2023"/>
                  <a:pt x="12143" y="1523"/>
                </a:cubicBezTo>
                <a:cubicBezTo>
                  <a:pt x="11952" y="1195"/>
                  <a:pt x="11779" y="850"/>
                  <a:pt x="11642" y="506"/>
                </a:cubicBezTo>
                <a:cubicBezTo>
                  <a:pt x="11521" y="212"/>
                  <a:pt x="11330" y="41"/>
                  <a:pt x="11069" y="6"/>
                </a:cubicBezTo>
                <a:cubicBezTo>
                  <a:pt x="10826" y="-28"/>
                  <a:pt x="10585" y="92"/>
                  <a:pt x="10393" y="317"/>
                </a:cubicBezTo>
                <a:cubicBezTo>
                  <a:pt x="10290" y="420"/>
                  <a:pt x="10221" y="559"/>
                  <a:pt x="10150" y="696"/>
                </a:cubicBezTo>
                <a:cubicBezTo>
                  <a:pt x="9614" y="1800"/>
                  <a:pt x="8798" y="2764"/>
                  <a:pt x="7778" y="3471"/>
                </a:cubicBezTo>
                <a:cubicBezTo>
                  <a:pt x="6755" y="4195"/>
                  <a:pt x="5509" y="4971"/>
                  <a:pt x="4019" y="5196"/>
                </a:cubicBezTo>
                <a:cubicBezTo>
                  <a:pt x="3031" y="5333"/>
                  <a:pt x="2079" y="5438"/>
                  <a:pt x="954" y="5524"/>
                </a:cubicBezTo>
                <a:cubicBezTo>
                  <a:pt x="209" y="5592"/>
                  <a:pt x="19" y="5783"/>
                  <a:pt x="0" y="6507"/>
                </a:cubicBezTo>
                <a:lnTo>
                  <a:pt x="0" y="6835"/>
                </a:lnTo>
                <a:cubicBezTo>
                  <a:pt x="17" y="6989"/>
                  <a:pt x="34" y="7146"/>
                  <a:pt x="34" y="7317"/>
                </a:cubicBezTo>
                <a:cubicBezTo>
                  <a:pt x="69" y="7696"/>
                  <a:pt x="103" y="8093"/>
                  <a:pt x="155" y="8489"/>
                </a:cubicBezTo>
                <a:cubicBezTo>
                  <a:pt x="258" y="9076"/>
                  <a:pt x="381" y="9644"/>
                  <a:pt x="536" y="10214"/>
                </a:cubicBezTo>
                <a:cubicBezTo>
                  <a:pt x="1072" y="12042"/>
                  <a:pt x="1974" y="13886"/>
                  <a:pt x="3358" y="15971"/>
                </a:cubicBezTo>
                <a:close/>
                <a:moveTo>
                  <a:pt x="1141" y="6573"/>
                </a:moveTo>
                <a:lnTo>
                  <a:pt x="1453" y="6556"/>
                </a:lnTo>
                <a:cubicBezTo>
                  <a:pt x="1714" y="6556"/>
                  <a:pt x="1955" y="6539"/>
                  <a:pt x="2198" y="6522"/>
                </a:cubicBezTo>
                <a:cubicBezTo>
                  <a:pt x="3739" y="6471"/>
                  <a:pt x="5057" y="6211"/>
                  <a:pt x="6217" y="5746"/>
                </a:cubicBezTo>
                <a:cubicBezTo>
                  <a:pt x="7603" y="5159"/>
                  <a:pt x="8867" y="4349"/>
                  <a:pt x="9958" y="3334"/>
                </a:cubicBezTo>
                <a:cubicBezTo>
                  <a:pt x="10150" y="3162"/>
                  <a:pt x="10322" y="2955"/>
                  <a:pt x="10494" y="2730"/>
                </a:cubicBezTo>
                <a:cubicBezTo>
                  <a:pt x="10546" y="2678"/>
                  <a:pt x="10598" y="2610"/>
                  <a:pt x="10649" y="2558"/>
                </a:cubicBezTo>
                <a:cubicBezTo>
                  <a:pt x="10753" y="2438"/>
                  <a:pt x="10841" y="2316"/>
                  <a:pt x="10944" y="2179"/>
                </a:cubicBezTo>
                <a:cubicBezTo>
                  <a:pt x="10979" y="2145"/>
                  <a:pt x="10979" y="2110"/>
                  <a:pt x="11013" y="2076"/>
                </a:cubicBezTo>
                <a:lnTo>
                  <a:pt x="11185" y="2318"/>
                </a:lnTo>
                <a:cubicBezTo>
                  <a:pt x="11549" y="2886"/>
                  <a:pt x="12016" y="3387"/>
                  <a:pt x="12554" y="3784"/>
                </a:cubicBezTo>
                <a:cubicBezTo>
                  <a:pt x="14251" y="5076"/>
                  <a:pt x="16210" y="6008"/>
                  <a:pt x="18530" y="6576"/>
                </a:cubicBezTo>
                <a:cubicBezTo>
                  <a:pt x="18860" y="6661"/>
                  <a:pt x="19206" y="6747"/>
                  <a:pt x="19553" y="6818"/>
                </a:cubicBezTo>
                <a:cubicBezTo>
                  <a:pt x="19691" y="6852"/>
                  <a:pt x="19848" y="6886"/>
                  <a:pt x="19985" y="6921"/>
                </a:cubicBezTo>
                <a:cubicBezTo>
                  <a:pt x="19968" y="7006"/>
                  <a:pt x="19951" y="7075"/>
                  <a:pt x="19951" y="7163"/>
                </a:cubicBezTo>
                <a:cubicBezTo>
                  <a:pt x="19917" y="7405"/>
                  <a:pt x="19865" y="7628"/>
                  <a:pt x="19813" y="7836"/>
                </a:cubicBezTo>
                <a:cubicBezTo>
                  <a:pt x="18825" y="10989"/>
                  <a:pt x="17753" y="13265"/>
                  <a:pt x="16384" y="15198"/>
                </a:cubicBezTo>
                <a:cubicBezTo>
                  <a:pt x="15379" y="16595"/>
                  <a:pt x="14376" y="17698"/>
                  <a:pt x="13319" y="18594"/>
                </a:cubicBezTo>
                <a:cubicBezTo>
                  <a:pt x="12643" y="19162"/>
                  <a:pt x="11829" y="19611"/>
                  <a:pt x="10686" y="20076"/>
                </a:cubicBezTo>
                <a:cubicBezTo>
                  <a:pt x="10477" y="20162"/>
                  <a:pt x="10322" y="20111"/>
                  <a:pt x="10096" y="19991"/>
                </a:cubicBezTo>
                <a:cubicBezTo>
                  <a:pt x="7879" y="18956"/>
                  <a:pt x="6060" y="17370"/>
                  <a:pt x="4553" y="15180"/>
                </a:cubicBezTo>
                <a:cubicBezTo>
                  <a:pt x="3307" y="13387"/>
                  <a:pt x="2336" y="11405"/>
                  <a:pt x="1694" y="9301"/>
                </a:cubicBezTo>
                <a:cubicBezTo>
                  <a:pt x="1451" y="8508"/>
                  <a:pt x="1330" y="7716"/>
                  <a:pt x="1210" y="6852"/>
                </a:cubicBezTo>
                <a:cubicBezTo>
                  <a:pt x="1175" y="6801"/>
                  <a:pt x="1158" y="6681"/>
                  <a:pt x="1141" y="657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2" name="Google Shape;2492;p41"/>
          <p:cNvSpPr/>
          <p:nvPr/>
        </p:nvSpPr>
        <p:spPr>
          <a:xfrm>
            <a:off x="5729672" y="3542312"/>
            <a:ext cx="101196" cy="98308"/>
          </a:xfrm>
          <a:custGeom>
            <a:rect b="b" l="l" r="r" t="t"/>
            <a:pathLst>
              <a:path extrusionOk="0" h="21547" w="21600">
                <a:moveTo>
                  <a:pt x="445" y="11830"/>
                </a:moveTo>
                <a:cubicBezTo>
                  <a:pt x="878" y="12097"/>
                  <a:pt x="1404" y="12231"/>
                  <a:pt x="1887" y="12231"/>
                </a:cubicBezTo>
                <a:cubicBezTo>
                  <a:pt x="3329" y="12276"/>
                  <a:pt x="4809" y="12320"/>
                  <a:pt x="6208" y="12320"/>
                </a:cubicBezTo>
                <a:lnTo>
                  <a:pt x="9390" y="12320"/>
                </a:lnTo>
                <a:lnTo>
                  <a:pt x="9390" y="13350"/>
                </a:lnTo>
                <a:cubicBezTo>
                  <a:pt x="9390" y="13796"/>
                  <a:pt x="9434" y="14247"/>
                  <a:pt x="9434" y="14737"/>
                </a:cubicBezTo>
                <a:cubicBezTo>
                  <a:pt x="9477" y="16263"/>
                  <a:pt x="9520" y="17783"/>
                  <a:pt x="9651" y="19353"/>
                </a:cubicBezTo>
                <a:cubicBezTo>
                  <a:pt x="9694" y="19893"/>
                  <a:pt x="9911" y="20428"/>
                  <a:pt x="10220" y="20923"/>
                </a:cubicBezTo>
                <a:cubicBezTo>
                  <a:pt x="10307" y="21102"/>
                  <a:pt x="10480" y="21235"/>
                  <a:pt x="10654" y="21369"/>
                </a:cubicBezTo>
                <a:cubicBezTo>
                  <a:pt x="10827" y="21458"/>
                  <a:pt x="11044" y="21547"/>
                  <a:pt x="11266" y="21547"/>
                </a:cubicBezTo>
                <a:lnTo>
                  <a:pt x="11353" y="21547"/>
                </a:lnTo>
                <a:cubicBezTo>
                  <a:pt x="11570" y="21502"/>
                  <a:pt x="11787" y="21458"/>
                  <a:pt x="11966" y="21324"/>
                </a:cubicBezTo>
                <a:cubicBezTo>
                  <a:pt x="12145" y="21191"/>
                  <a:pt x="12269" y="21057"/>
                  <a:pt x="12399" y="20829"/>
                </a:cubicBezTo>
                <a:cubicBezTo>
                  <a:pt x="12660" y="20333"/>
                  <a:pt x="12833" y="19709"/>
                  <a:pt x="12833" y="19125"/>
                </a:cubicBezTo>
                <a:cubicBezTo>
                  <a:pt x="12833" y="17694"/>
                  <a:pt x="12790" y="16212"/>
                  <a:pt x="12746" y="14781"/>
                </a:cubicBezTo>
                <a:cubicBezTo>
                  <a:pt x="12746" y="14197"/>
                  <a:pt x="12703" y="13618"/>
                  <a:pt x="12703" y="13033"/>
                </a:cubicBezTo>
                <a:lnTo>
                  <a:pt x="12703" y="12270"/>
                </a:lnTo>
                <a:lnTo>
                  <a:pt x="12963" y="12225"/>
                </a:lnTo>
                <a:cubicBezTo>
                  <a:pt x="13223" y="12181"/>
                  <a:pt x="13533" y="12181"/>
                  <a:pt x="13749" y="12136"/>
                </a:cubicBezTo>
                <a:cubicBezTo>
                  <a:pt x="14275" y="12092"/>
                  <a:pt x="14796" y="12047"/>
                  <a:pt x="15278" y="12047"/>
                </a:cubicBezTo>
                <a:cubicBezTo>
                  <a:pt x="16542" y="11958"/>
                  <a:pt x="17810" y="11869"/>
                  <a:pt x="19117" y="11735"/>
                </a:cubicBezTo>
                <a:cubicBezTo>
                  <a:pt x="19816" y="11646"/>
                  <a:pt x="20467" y="11424"/>
                  <a:pt x="21036" y="10973"/>
                </a:cubicBezTo>
                <a:cubicBezTo>
                  <a:pt x="21210" y="10883"/>
                  <a:pt x="21383" y="10705"/>
                  <a:pt x="21470" y="10527"/>
                </a:cubicBezTo>
                <a:cubicBezTo>
                  <a:pt x="21557" y="10349"/>
                  <a:pt x="21600" y="10126"/>
                  <a:pt x="21600" y="9898"/>
                </a:cubicBezTo>
                <a:cubicBezTo>
                  <a:pt x="21557" y="9675"/>
                  <a:pt x="21470" y="9452"/>
                  <a:pt x="21340" y="9269"/>
                </a:cubicBezTo>
                <a:cubicBezTo>
                  <a:pt x="21210" y="9085"/>
                  <a:pt x="20993" y="9001"/>
                  <a:pt x="20770" y="8912"/>
                </a:cubicBezTo>
                <a:cubicBezTo>
                  <a:pt x="20288" y="8689"/>
                  <a:pt x="19767" y="8600"/>
                  <a:pt x="19198" y="8645"/>
                </a:cubicBezTo>
                <a:cubicBezTo>
                  <a:pt x="18195" y="8689"/>
                  <a:pt x="17149" y="8779"/>
                  <a:pt x="16102" y="8868"/>
                </a:cubicBezTo>
                <a:cubicBezTo>
                  <a:pt x="15577" y="8912"/>
                  <a:pt x="15056" y="8957"/>
                  <a:pt x="14530" y="9001"/>
                </a:cubicBezTo>
                <a:cubicBezTo>
                  <a:pt x="14048" y="9046"/>
                  <a:pt x="13570" y="9090"/>
                  <a:pt x="13001" y="9090"/>
                </a:cubicBezTo>
                <a:lnTo>
                  <a:pt x="12519" y="9135"/>
                </a:lnTo>
                <a:cubicBezTo>
                  <a:pt x="12519" y="9046"/>
                  <a:pt x="12519" y="9001"/>
                  <a:pt x="12475" y="8912"/>
                </a:cubicBezTo>
                <a:cubicBezTo>
                  <a:pt x="12432" y="8645"/>
                  <a:pt x="12389" y="8417"/>
                  <a:pt x="12389" y="8194"/>
                </a:cubicBezTo>
                <a:cubicBezTo>
                  <a:pt x="12302" y="6718"/>
                  <a:pt x="12258" y="5237"/>
                  <a:pt x="12172" y="3756"/>
                </a:cubicBezTo>
                <a:lnTo>
                  <a:pt x="12085" y="2096"/>
                </a:lnTo>
                <a:lnTo>
                  <a:pt x="12085" y="1829"/>
                </a:lnTo>
                <a:cubicBezTo>
                  <a:pt x="12085" y="1562"/>
                  <a:pt x="12042" y="1289"/>
                  <a:pt x="12042" y="1022"/>
                </a:cubicBezTo>
                <a:cubicBezTo>
                  <a:pt x="12042" y="754"/>
                  <a:pt x="11955" y="526"/>
                  <a:pt x="11781" y="348"/>
                </a:cubicBezTo>
                <a:cubicBezTo>
                  <a:pt x="11608" y="170"/>
                  <a:pt x="11391" y="81"/>
                  <a:pt x="11125" y="36"/>
                </a:cubicBezTo>
                <a:cubicBezTo>
                  <a:pt x="10865" y="-53"/>
                  <a:pt x="10556" y="36"/>
                  <a:pt x="10339" y="170"/>
                </a:cubicBezTo>
                <a:cubicBezTo>
                  <a:pt x="10079" y="303"/>
                  <a:pt x="9905" y="526"/>
                  <a:pt x="9857" y="799"/>
                </a:cubicBezTo>
                <a:cubicBezTo>
                  <a:pt x="9727" y="1155"/>
                  <a:pt x="9640" y="1517"/>
                  <a:pt x="9640" y="1918"/>
                </a:cubicBezTo>
                <a:cubicBezTo>
                  <a:pt x="9553" y="3934"/>
                  <a:pt x="9510" y="5994"/>
                  <a:pt x="9423" y="7966"/>
                </a:cubicBezTo>
                <a:lnTo>
                  <a:pt x="9423" y="9397"/>
                </a:lnTo>
                <a:cubicBezTo>
                  <a:pt x="9336" y="9397"/>
                  <a:pt x="9249" y="9441"/>
                  <a:pt x="9163" y="9441"/>
                </a:cubicBezTo>
                <a:cubicBezTo>
                  <a:pt x="8902" y="9486"/>
                  <a:pt x="8680" y="9530"/>
                  <a:pt x="8420" y="9530"/>
                </a:cubicBezTo>
                <a:cubicBezTo>
                  <a:pt x="6717" y="9619"/>
                  <a:pt x="4928" y="9664"/>
                  <a:pt x="3275" y="9753"/>
                </a:cubicBezTo>
                <a:lnTo>
                  <a:pt x="1659" y="9842"/>
                </a:lnTo>
                <a:lnTo>
                  <a:pt x="1442" y="9842"/>
                </a:lnTo>
                <a:cubicBezTo>
                  <a:pt x="1225" y="9798"/>
                  <a:pt x="1052" y="9842"/>
                  <a:pt x="830" y="9931"/>
                </a:cubicBezTo>
                <a:cubicBezTo>
                  <a:pt x="260" y="10199"/>
                  <a:pt x="43" y="10471"/>
                  <a:pt x="0" y="10739"/>
                </a:cubicBezTo>
                <a:cubicBezTo>
                  <a:pt x="0" y="10961"/>
                  <a:pt x="43" y="11184"/>
                  <a:pt x="130" y="11412"/>
                </a:cubicBezTo>
                <a:cubicBezTo>
                  <a:pt x="217" y="11641"/>
                  <a:pt x="260" y="11680"/>
                  <a:pt x="434" y="118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3" name="Google Shape;2493;p41"/>
          <p:cNvSpPr/>
          <p:nvPr/>
        </p:nvSpPr>
        <p:spPr>
          <a:xfrm>
            <a:off x="6085634" y="3464979"/>
            <a:ext cx="236551" cy="254329"/>
          </a:xfrm>
          <a:custGeom>
            <a:rect b="b" l="l" r="r" t="t"/>
            <a:pathLst>
              <a:path extrusionOk="0" h="21485" w="21534">
                <a:moveTo>
                  <a:pt x="21530" y="6965"/>
                </a:moveTo>
                <a:cubicBezTo>
                  <a:pt x="21567" y="9538"/>
                  <a:pt x="20878" y="11971"/>
                  <a:pt x="19595" y="14250"/>
                </a:cubicBezTo>
                <a:cubicBezTo>
                  <a:pt x="18739" y="15752"/>
                  <a:pt x="17715" y="17134"/>
                  <a:pt x="16395" y="18308"/>
                </a:cubicBezTo>
                <a:cubicBezTo>
                  <a:pt x="15204" y="19396"/>
                  <a:pt x="13847" y="20344"/>
                  <a:pt x="12395" y="21121"/>
                </a:cubicBezTo>
                <a:cubicBezTo>
                  <a:pt x="12133" y="21241"/>
                  <a:pt x="11893" y="21364"/>
                  <a:pt x="11613" y="21432"/>
                </a:cubicBezTo>
                <a:cubicBezTo>
                  <a:pt x="11484" y="21484"/>
                  <a:pt x="11333" y="21501"/>
                  <a:pt x="11185" y="21467"/>
                </a:cubicBezTo>
                <a:cubicBezTo>
                  <a:pt x="11038" y="21432"/>
                  <a:pt x="10906" y="21364"/>
                  <a:pt x="10795" y="21276"/>
                </a:cubicBezTo>
                <a:cubicBezTo>
                  <a:pt x="10684" y="21173"/>
                  <a:pt x="10533" y="21104"/>
                  <a:pt x="10367" y="21068"/>
                </a:cubicBezTo>
                <a:cubicBezTo>
                  <a:pt x="7669" y="20428"/>
                  <a:pt x="5567" y="18997"/>
                  <a:pt x="3930" y="16941"/>
                </a:cubicBezTo>
                <a:cubicBezTo>
                  <a:pt x="2219" y="14800"/>
                  <a:pt x="1084" y="12401"/>
                  <a:pt x="469" y="9793"/>
                </a:cubicBezTo>
                <a:cubicBezTo>
                  <a:pt x="189" y="8602"/>
                  <a:pt x="-33" y="7394"/>
                  <a:pt x="4" y="6167"/>
                </a:cubicBezTo>
                <a:cubicBezTo>
                  <a:pt x="22" y="5356"/>
                  <a:pt x="152" y="4579"/>
                  <a:pt x="395" y="3802"/>
                </a:cubicBezTo>
                <a:cubicBezTo>
                  <a:pt x="450" y="3630"/>
                  <a:pt x="524" y="3491"/>
                  <a:pt x="619" y="3336"/>
                </a:cubicBezTo>
                <a:cubicBezTo>
                  <a:pt x="730" y="3182"/>
                  <a:pt x="899" y="3094"/>
                  <a:pt x="1102" y="3182"/>
                </a:cubicBezTo>
                <a:cubicBezTo>
                  <a:pt x="1884" y="3527"/>
                  <a:pt x="2721" y="3545"/>
                  <a:pt x="3539" y="3562"/>
                </a:cubicBezTo>
                <a:cubicBezTo>
                  <a:pt x="5250" y="3630"/>
                  <a:pt x="6869" y="3251"/>
                  <a:pt x="8395" y="2543"/>
                </a:cubicBezTo>
                <a:cubicBezTo>
                  <a:pt x="9380" y="2094"/>
                  <a:pt x="10180" y="1437"/>
                  <a:pt x="10684" y="472"/>
                </a:cubicBezTo>
                <a:lnTo>
                  <a:pt x="10795" y="264"/>
                </a:lnTo>
                <a:cubicBezTo>
                  <a:pt x="11038" y="-65"/>
                  <a:pt x="11484" y="-99"/>
                  <a:pt x="11706" y="229"/>
                </a:cubicBezTo>
                <a:cubicBezTo>
                  <a:pt x="12506" y="1455"/>
                  <a:pt x="13752" y="2214"/>
                  <a:pt x="15109" y="2837"/>
                </a:cubicBezTo>
                <a:cubicBezTo>
                  <a:pt x="16429" y="3459"/>
                  <a:pt x="17826" y="3596"/>
                  <a:pt x="19276" y="3459"/>
                </a:cubicBezTo>
                <a:cubicBezTo>
                  <a:pt x="19611" y="3424"/>
                  <a:pt x="19928" y="3407"/>
                  <a:pt x="20261" y="3390"/>
                </a:cubicBezTo>
                <a:cubicBezTo>
                  <a:pt x="20725" y="3356"/>
                  <a:pt x="20913" y="3476"/>
                  <a:pt x="21098" y="3890"/>
                </a:cubicBezTo>
                <a:cubicBezTo>
                  <a:pt x="21359" y="4442"/>
                  <a:pt x="21507" y="5047"/>
                  <a:pt x="21525" y="5635"/>
                </a:cubicBezTo>
                <a:cubicBezTo>
                  <a:pt x="21544" y="6135"/>
                  <a:pt x="21525" y="6549"/>
                  <a:pt x="21525" y="6965"/>
                </a:cubicBezTo>
                <a:close/>
                <a:moveTo>
                  <a:pt x="11428" y="1648"/>
                </a:moveTo>
                <a:cubicBezTo>
                  <a:pt x="11354" y="1716"/>
                  <a:pt x="11299" y="1768"/>
                  <a:pt x="11243" y="1819"/>
                </a:cubicBezTo>
                <a:cubicBezTo>
                  <a:pt x="10742" y="2425"/>
                  <a:pt x="10071" y="2924"/>
                  <a:pt x="9345" y="3304"/>
                </a:cubicBezTo>
                <a:cubicBezTo>
                  <a:pt x="6945" y="4512"/>
                  <a:pt x="4379" y="4824"/>
                  <a:pt x="1717" y="4255"/>
                </a:cubicBezTo>
                <a:cubicBezTo>
                  <a:pt x="1606" y="4221"/>
                  <a:pt x="1456" y="4221"/>
                  <a:pt x="1308" y="4186"/>
                </a:cubicBezTo>
                <a:cubicBezTo>
                  <a:pt x="1142" y="5032"/>
                  <a:pt x="1123" y="5914"/>
                  <a:pt x="1216" y="6759"/>
                </a:cubicBezTo>
                <a:cubicBezTo>
                  <a:pt x="1327" y="7639"/>
                  <a:pt x="1495" y="8538"/>
                  <a:pt x="1717" y="9401"/>
                </a:cubicBezTo>
                <a:cubicBezTo>
                  <a:pt x="2351" y="11853"/>
                  <a:pt x="3502" y="14149"/>
                  <a:pt x="5121" y="16186"/>
                </a:cubicBezTo>
                <a:cubicBezTo>
                  <a:pt x="6647" y="18085"/>
                  <a:pt x="8619" y="19379"/>
                  <a:pt x="11112" y="19932"/>
                </a:cubicBezTo>
                <a:cubicBezTo>
                  <a:pt x="11278" y="19967"/>
                  <a:pt x="11428" y="20001"/>
                  <a:pt x="11595" y="19898"/>
                </a:cubicBezTo>
                <a:cubicBezTo>
                  <a:pt x="13007" y="19087"/>
                  <a:pt x="14349" y="18171"/>
                  <a:pt x="15502" y="17048"/>
                </a:cubicBezTo>
                <a:cubicBezTo>
                  <a:pt x="17121" y="15478"/>
                  <a:pt x="18293" y="13630"/>
                  <a:pt x="19130" y="11611"/>
                </a:cubicBezTo>
                <a:cubicBezTo>
                  <a:pt x="20004" y="9540"/>
                  <a:pt x="20265" y="7364"/>
                  <a:pt x="20115" y="5154"/>
                </a:cubicBezTo>
                <a:cubicBezTo>
                  <a:pt x="20078" y="4982"/>
                  <a:pt x="20059" y="4809"/>
                  <a:pt x="20004" y="4637"/>
                </a:cubicBezTo>
                <a:cubicBezTo>
                  <a:pt x="18349" y="5017"/>
                  <a:pt x="16785" y="4845"/>
                  <a:pt x="15278" y="4257"/>
                </a:cubicBezTo>
                <a:cubicBezTo>
                  <a:pt x="13807" y="3688"/>
                  <a:pt x="12469" y="2875"/>
                  <a:pt x="11428" y="1650"/>
                </a:cubicBezTo>
                <a:lnTo>
                  <a:pt x="11428" y="16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4" name="Google Shape;2494;p41"/>
          <p:cNvSpPr/>
          <p:nvPr/>
        </p:nvSpPr>
        <p:spPr>
          <a:xfrm>
            <a:off x="6152064" y="3570038"/>
            <a:ext cx="112501" cy="74793"/>
          </a:xfrm>
          <a:custGeom>
            <a:rect b="b" l="l" r="r" t="t"/>
            <a:pathLst>
              <a:path extrusionOk="0" h="20921" w="21388">
                <a:moveTo>
                  <a:pt x="8559" y="16251"/>
                </a:moveTo>
                <a:cubicBezTo>
                  <a:pt x="9144" y="15221"/>
                  <a:pt x="9607" y="14482"/>
                  <a:pt x="10076" y="13623"/>
                </a:cubicBezTo>
                <a:cubicBezTo>
                  <a:pt x="12640" y="9283"/>
                  <a:pt x="15397" y="5107"/>
                  <a:pt x="18353" y="1278"/>
                </a:cubicBezTo>
                <a:cubicBezTo>
                  <a:pt x="18662" y="880"/>
                  <a:pt x="19014" y="475"/>
                  <a:pt x="19362" y="248"/>
                </a:cubicBezTo>
                <a:cubicBezTo>
                  <a:pt x="19632" y="21"/>
                  <a:pt x="19946" y="-36"/>
                  <a:pt x="20255" y="21"/>
                </a:cubicBezTo>
                <a:cubicBezTo>
                  <a:pt x="20564" y="134"/>
                  <a:pt x="20839" y="362"/>
                  <a:pt x="21071" y="653"/>
                </a:cubicBezTo>
                <a:cubicBezTo>
                  <a:pt x="21458" y="1285"/>
                  <a:pt x="21501" y="2194"/>
                  <a:pt x="21148" y="3111"/>
                </a:cubicBezTo>
                <a:cubicBezTo>
                  <a:pt x="20955" y="3565"/>
                  <a:pt x="20719" y="4027"/>
                  <a:pt x="20448" y="4425"/>
                </a:cubicBezTo>
                <a:cubicBezTo>
                  <a:pt x="19246" y="6193"/>
                  <a:pt x="18039" y="7855"/>
                  <a:pt x="16913" y="9681"/>
                </a:cubicBezTo>
                <a:cubicBezTo>
                  <a:pt x="14934" y="12707"/>
                  <a:pt x="13026" y="15853"/>
                  <a:pt x="11124" y="18879"/>
                </a:cubicBezTo>
                <a:cubicBezTo>
                  <a:pt x="9607" y="21337"/>
                  <a:pt x="8907" y="21564"/>
                  <a:pt x="7043" y="19625"/>
                </a:cubicBezTo>
                <a:cubicBezTo>
                  <a:pt x="5449" y="18084"/>
                  <a:pt x="3895" y="16421"/>
                  <a:pt x="2383" y="14766"/>
                </a:cubicBezTo>
                <a:cubicBezTo>
                  <a:pt x="1760" y="14021"/>
                  <a:pt x="1181" y="13225"/>
                  <a:pt x="596" y="12423"/>
                </a:cubicBezTo>
                <a:cubicBezTo>
                  <a:pt x="442" y="12252"/>
                  <a:pt x="326" y="11968"/>
                  <a:pt x="210" y="11734"/>
                </a:cubicBezTo>
                <a:cubicBezTo>
                  <a:pt x="-99" y="10988"/>
                  <a:pt x="-60" y="10192"/>
                  <a:pt x="287" y="9617"/>
                </a:cubicBezTo>
                <a:cubicBezTo>
                  <a:pt x="442" y="9333"/>
                  <a:pt x="674" y="9162"/>
                  <a:pt x="910" y="9049"/>
                </a:cubicBezTo>
                <a:cubicBezTo>
                  <a:pt x="1147" y="8935"/>
                  <a:pt x="1417" y="8992"/>
                  <a:pt x="1610" y="9162"/>
                </a:cubicBezTo>
                <a:cubicBezTo>
                  <a:pt x="2040" y="9503"/>
                  <a:pt x="2465" y="9851"/>
                  <a:pt x="2813" y="10306"/>
                </a:cubicBezTo>
                <a:cubicBezTo>
                  <a:pt x="4715" y="12195"/>
                  <a:pt x="6618" y="14191"/>
                  <a:pt x="8564" y="162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5" name="Google Shape;2495;p41"/>
          <p:cNvSpPr/>
          <p:nvPr/>
        </p:nvSpPr>
        <p:spPr>
          <a:xfrm>
            <a:off x="6702086" y="3490406"/>
            <a:ext cx="62143" cy="198450"/>
          </a:xfrm>
          <a:custGeom>
            <a:rect b="b" l="l" r="r" t="t"/>
            <a:pathLst>
              <a:path extrusionOk="0" h="21600" w="21540">
                <a:moveTo>
                  <a:pt x="11403" y="512"/>
                </a:moveTo>
                <a:cubicBezTo>
                  <a:pt x="10981" y="379"/>
                  <a:pt x="10479" y="243"/>
                  <a:pt x="9985" y="133"/>
                </a:cubicBezTo>
                <a:cubicBezTo>
                  <a:pt x="9845" y="88"/>
                  <a:pt x="9563" y="66"/>
                  <a:pt x="9492" y="22"/>
                </a:cubicBezTo>
                <a:cubicBezTo>
                  <a:pt x="9422" y="22"/>
                  <a:pt x="9351" y="0"/>
                  <a:pt x="9351" y="0"/>
                </a:cubicBezTo>
                <a:lnTo>
                  <a:pt x="9211" y="0"/>
                </a:lnTo>
                <a:cubicBezTo>
                  <a:pt x="8216" y="66"/>
                  <a:pt x="7582" y="199"/>
                  <a:pt x="7159" y="401"/>
                </a:cubicBezTo>
                <a:cubicBezTo>
                  <a:pt x="7018" y="512"/>
                  <a:pt x="6877" y="622"/>
                  <a:pt x="6877" y="713"/>
                </a:cubicBezTo>
                <a:cubicBezTo>
                  <a:pt x="6877" y="805"/>
                  <a:pt x="6877" y="935"/>
                  <a:pt x="7018" y="1048"/>
                </a:cubicBezTo>
                <a:cubicBezTo>
                  <a:pt x="7511" y="1626"/>
                  <a:pt x="8295" y="2182"/>
                  <a:pt x="9140" y="2715"/>
                </a:cubicBezTo>
                <a:cubicBezTo>
                  <a:pt x="13323" y="5162"/>
                  <a:pt x="14740" y="7966"/>
                  <a:pt x="13393" y="11303"/>
                </a:cubicBezTo>
                <a:cubicBezTo>
                  <a:pt x="12610" y="13507"/>
                  <a:pt x="10276" y="15619"/>
                  <a:pt x="6595" y="17511"/>
                </a:cubicBezTo>
                <a:cubicBezTo>
                  <a:pt x="5891" y="17867"/>
                  <a:pt x="5319" y="18243"/>
                  <a:pt x="4685" y="18622"/>
                </a:cubicBezTo>
                <a:cubicBezTo>
                  <a:pt x="4332" y="18843"/>
                  <a:pt x="3980" y="19089"/>
                  <a:pt x="3549" y="19311"/>
                </a:cubicBezTo>
                <a:cubicBezTo>
                  <a:pt x="2844" y="19734"/>
                  <a:pt x="2060" y="20157"/>
                  <a:pt x="1206" y="20602"/>
                </a:cubicBezTo>
                <a:cubicBezTo>
                  <a:pt x="784" y="20823"/>
                  <a:pt x="502" y="21025"/>
                  <a:pt x="70" y="21246"/>
                </a:cubicBezTo>
                <a:cubicBezTo>
                  <a:pt x="0" y="21268"/>
                  <a:pt x="0" y="21290"/>
                  <a:pt x="0" y="21290"/>
                </a:cubicBezTo>
                <a:lnTo>
                  <a:pt x="0" y="21335"/>
                </a:lnTo>
                <a:cubicBezTo>
                  <a:pt x="0" y="21335"/>
                  <a:pt x="70" y="21379"/>
                  <a:pt x="141" y="21379"/>
                </a:cubicBezTo>
                <a:cubicBezTo>
                  <a:pt x="211" y="21401"/>
                  <a:pt x="282" y="21401"/>
                  <a:pt x="282" y="21423"/>
                </a:cubicBezTo>
                <a:lnTo>
                  <a:pt x="493" y="21445"/>
                </a:lnTo>
                <a:cubicBezTo>
                  <a:pt x="1488" y="21556"/>
                  <a:pt x="2052" y="21600"/>
                  <a:pt x="2474" y="21600"/>
                </a:cubicBezTo>
                <a:cubicBezTo>
                  <a:pt x="2897" y="21600"/>
                  <a:pt x="3399" y="21556"/>
                  <a:pt x="3751" y="21467"/>
                </a:cubicBezTo>
                <a:cubicBezTo>
                  <a:pt x="7080" y="20867"/>
                  <a:pt x="9422" y="20242"/>
                  <a:pt x="11121" y="19576"/>
                </a:cubicBezTo>
                <a:cubicBezTo>
                  <a:pt x="16581" y="17397"/>
                  <a:pt x="19698" y="15393"/>
                  <a:pt x="20896" y="13280"/>
                </a:cubicBezTo>
                <a:cubicBezTo>
                  <a:pt x="21318" y="12368"/>
                  <a:pt x="21600" y="11455"/>
                  <a:pt x="21530" y="10521"/>
                </a:cubicBezTo>
                <a:cubicBezTo>
                  <a:pt x="21530" y="9343"/>
                  <a:pt x="21530" y="8118"/>
                  <a:pt x="20966" y="6962"/>
                </a:cubicBezTo>
                <a:cubicBezTo>
                  <a:pt x="19760" y="4382"/>
                  <a:pt x="15515" y="2245"/>
                  <a:pt x="11403" y="5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6" name="Google Shape;2496;p41"/>
          <p:cNvSpPr/>
          <p:nvPr/>
        </p:nvSpPr>
        <p:spPr>
          <a:xfrm>
            <a:off x="6501212" y="3495740"/>
            <a:ext cx="62243" cy="198612"/>
          </a:xfrm>
          <a:custGeom>
            <a:rect b="b" l="l" r="r" t="t"/>
            <a:pathLst>
              <a:path extrusionOk="0" h="21600" w="20765">
                <a:moveTo>
                  <a:pt x="20307" y="20979"/>
                </a:moveTo>
                <a:cubicBezTo>
                  <a:pt x="20036" y="20846"/>
                  <a:pt x="19629" y="20711"/>
                  <a:pt x="19282" y="20600"/>
                </a:cubicBezTo>
                <a:cubicBezTo>
                  <a:pt x="16892" y="20001"/>
                  <a:pt x="14986" y="19200"/>
                  <a:pt x="13418" y="18134"/>
                </a:cubicBezTo>
                <a:cubicBezTo>
                  <a:pt x="12740" y="17667"/>
                  <a:pt x="12054" y="17178"/>
                  <a:pt x="11096" y="16534"/>
                </a:cubicBezTo>
                <a:cubicBezTo>
                  <a:pt x="8368" y="14579"/>
                  <a:pt x="7275" y="12490"/>
                  <a:pt x="7758" y="10112"/>
                </a:cubicBezTo>
                <a:cubicBezTo>
                  <a:pt x="8435" y="6955"/>
                  <a:pt x="10215" y="4179"/>
                  <a:pt x="13283" y="1602"/>
                </a:cubicBezTo>
                <a:cubicBezTo>
                  <a:pt x="13621" y="1334"/>
                  <a:pt x="13825" y="1069"/>
                  <a:pt x="13960" y="779"/>
                </a:cubicBezTo>
                <a:cubicBezTo>
                  <a:pt x="14028" y="646"/>
                  <a:pt x="13960" y="511"/>
                  <a:pt x="13757" y="401"/>
                </a:cubicBezTo>
                <a:cubicBezTo>
                  <a:pt x="13621" y="268"/>
                  <a:pt x="13350" y="180"/>
                  <a:pt x="13003" y="110"/>
                </a:cubicBezTo>
                <a:cubicBezTo>
                  <a:pt x="12655" y="41"/>
                  <a:pt x="12325" y="0"/>
                  <a:pt x="11842" y="0"/>
                </a:cubicBezTo>
                <a:cubicBezTo>
                  <a:pt x="11435" y="0"/>
                  <a:pt x="11020" y="44"/>
                  <a:pt x="10681" y="110"/>
                </a:cubicBezTo>
                <a:cubicBezTo>
                  <a:pt x="9791" y="287"/>
                  <a:pt x="9113" y="511"/>
                  <a:pt x="8571" y="798"/>
                </a:cubicBezTo>
                <a:cubicBezTo>
                  <a:pt x="7207" y="1555"/>
                  <a:pt x="5978" y="2331"/>
                  <a:pt x="4893" y="3132"/>
                </a:cubicBezTo>
                <a:cubicBezTo>
                  <a:pt x="2783" y="4776"/>
                  <a:pt x="1419" y="6577"/>
                  <a:pt x="394" y="8999"/>
                </a:cubicBezTo>
                <a:cubicBezTo>
                  <a:pt x="-835" y="11955"/>
                  <a:pt x="800" y="14800"/>
                  <a:pt x="5503" y="17755"/>
                </a:cubicBezTo>
                <a:cubicBezTo>
                  <a:pt x="7613" y="19067"/>
                  <a:pt x="10342" y="20067"/>
                  <a:pt x="13681" y="20799"/>
                </a:cubicBezTo>
                <a:cubicBezTo>
                  <a:pt x="15248" y="21111"/>
                  <a:pt x="16884" y="21376"/>
                  <a:pt x="18587" y="21578"/>
                </a:cubicBezTo>
                <a:cubicBezTo>
                  <a:pt x="18678" y="21593"/>
                  <a:pt x="18768" y="21600"/>
                  <a:pt x="18858" y="21600"/>
                </a:cubicBezTo>
                <a:cubicBezTo>
                  <a:pt x="19265" y="21578"/>
                  <a:pt x="19536" y="21556"/>
                  <a:pt x="19884" y="21467"/>
                </a:cubicBezTo>
                <a:cubicBezTo>
                  <a:pt x="20087" y="21423"/>
                  <a:pt x="20290" y="21401"/>
                  <a:pt x="20562" y="21357"/>
                </a:cubicBezTo>
                <a:cubicBezTo>
                  <a:pt x="20629" y="21357"/>
                  <a:pt x="20697" y="21335"/>
                  <a:pt x="20697" y="21313"/>
                </a:cubicBezTo>
                <a:cubicBezTo>
                  <a:pt x="20765" y="21291"/>
                  <a:pt x="20765" y="21269"/>
                  <a:pt x="20765" y="21269"/>
                </a:cubicBezTo>
                <a:lnTo>
                  <a:pt x="20765" y="21224"/>
                </a:lnTo>
                <a:cubicBezTo>
                  <a:pt x="20765" y="21202"/>
                  <a:pt x="20697" y="21180"/>
                  <a:pt x="20697" y="21180"/>
                </a:cubicBezTo>
                <a:cubicBezTo>
                  <a:pt x="20629" y="21158"/>
                  <a:pt x="20426" y="21070"/>
                  <a:pt x="20290" y="209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7" name="Google Shape;2497;p41"/>
          <p:cNvSpPr/>
          <p:nvPr/>
        </p:nvSpPr>
        <p:spPr>
          <a:xfrm>
            <a:off x="6588796" y="3553405"/>
            <a:ext cx="82417" cy="76589"/>
          </a:xfrm>
          <a:custGeom>
            <a:rect b="b" l="l" r="r" t="t"/>
            <a:pathLst>
              <a:path extrusionOk="0" h="21128" w="20747">
                <a:moveTo>
                  <a:pt x="8861" y="21128"/>
                </a:moveTo>
                <a:lnTo>
                  <a:pt x="8861" y="21128"/>
                </a:lnTo>
                <a:cubicBezTo>
                  <a:pt x="13336" y="21128"/>
                  <a:pt x="16475" y="19607"/>
                  <a:pt x="18840" y="16278"/>
                </a:cubicBezTo>
                <a:cubicBezTo>
                  <a:pt x="20643" y="13797"/>
                  <a:pt x="21154" y="11036"/>
                  <a:pt x="20432" y="8099"/>
                </a:cubicBezTo>
                <a:cubicBezTo>
                  <a:pt x="19454" y="4098"/>
                  <a:pt x="15183" y="376"/>
                  <a:pt x="11329" y="33"/>
                </a:cubicBezTo>
                <a:cubicBezTo>
                  <a:pt x="4694" y="-472"/>
                  <a:pt x="577" y="4882"/>
                  <a:pt x="65" y="10405"/>
                </a:cubicBezTo>
                <a:cubicBezTo>
                  <a:pt x="-446" y="15367"/>
                  <a:pt x="2073" y="19369"/>
                  <a:pt x="6496" y="20665"/>
                </a:cubicBezTo>
                <a:cubicBezTo>
                  <a:pt x="7167" y="20834"/>
                  <a:pt x="7832" y="21002"/>
                  <a:pt x="8503" y="21002"/>
                </a:cubicBezTo>
                <a:cubicBezTo>
                  <a:pt x="8657" y="21058"/>
                  <a:pt x="8759" y="21058"/>
                  <a:pt x="8861" y="21114"/>
                </a:cubicBezTo>
                <a:close/>
                <a:moveTo>
                  <a:pt x="14212" y="12949"/>
                </a:moveTo>
                <a:cubicBezTo>
                  <a:pt x="12409" y="15150"/>
                  <a:pt x="10044" y="15935"/>
                  <a:pt x="7270" y="15374"/>
                </a:cubicBezTo>
                <a:cubicBezTo>
                  <a:pt x="5467" y="14982"/>
                  <a:pt x="4546" y="13741"/>
                  <a:pt x="4387" y="11653"/>
                </a:cubicBezTo>
                <a:cubicBezTo>
                  <a:pt x="4233" y="9851"/>
                  <a:pt x="4694" y="7987"/>
                  <a:pt x="5672" y="6522"/>
                </a:cubicBezTo>
                <a:cubicBezTo>
                  <a:pt x="6650" y="5002"/>
                  <a:pt x="8139" y="4041"/>
                  <a:pt x="9788" y="3705"/>
                </a:cubicBezTo>
                <a:cubicBezTo>
                  <a:pt x="10197" y="3593"/>
                  <a:pt x="10613" y="3593"/>
                  <a:pt x="11022" y="3593"/>
                </a:cubicBezTo>
                <a:lnTo>
                  <a:pt x="11482" y="3593"/>
                </a:lnTo>
                <a:cubicBezTo>
                  <a:pt x="13745" y="4665"/>
                  <a:pt x="14570" y="6466"/>
                  <a:pt x="15132" y="8275"/>
                </a:cubicBezTo>
                <a:cubicBezTo>
                  <a:pt x="15644" y="10020"/>
                  <a:pt x="15337" y="11604"/>
                  <a:pt x="14205" y="1295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8" name="Google Shape;2498;p41"/>
          <p:cNvSpPr/>
          <p:nvPr/>
        </p:nvSpPr>
        <p:spPr>
          <a:xfrm>
            <a:off x="6683187" y="3531495"/>
            <a:ext cx="31161" cy="113407"/>
          </a:xfrm>
          <a:custGeom>
            <a:rect b="b" l="l" r="r" t="t"/>
            <a:pathLst>
              <a:path extrusionOk="0" h="21438" w="19722">
                <a:moveTo>
                  <a:pt x="2636" y="16954"/>
                </a:moveTo>
                <a:cubicBezTo>
                  <a:pt x="1865" y="17996"/>
                  <a:pt x="949" y="19081"/>
                  <a:pt x="177" y="20123"/>
                </a:cubicBezTo>
                <a:cubicBezTo>
                  <a:pt x="49" y="20353"/>
                  <a:pt x="177" y="20627"/>
                  <a:pt x="434" y="20819"/>
                </a:cubicBezTo>
                <a:cubicBezTo>
                  <a:pt x="563" y="20934"/>
                  <a:pt x="691" y="21088"/>
                  <a:pt x="691" y="21246"/>
                </a:cubicBezTo>
                <a:cubicBezTo>
                  <a:pt x="691" y="21284"/>
                  <a:pt x="820" y="21323"/>
                  <a:pt x="949" y="21361"/>
                </a:cubicBezTo>
                <a:cubicBezTo>
                  <a:pt x="1077" y="21400"/>
                  <a:pt x="1206" y="21438"/>
                  <a:pt x="1334" y="21438"/>
                </a:cubicBezTo>
                <a:lnTo>
                  <a:pt x="1591" y="21438"/>
                </a:lnTo>
                <a:cubicBezTo>
                  <a:pt x="6638" y="20934"/>
                  <a:pt x="9097" y="20046"/>
                  <a:pt x="11025" y="19119"/>
                </a:cubicBezTo>
                <a:cubicBezTo>
                  <a:pt x="19174" y="15293"/>
                  <a:pt x="21504" y="11279"/>
                  <a:pt x="18402" y="7184"/>
                </a:cubicBezTo>
                <a:cubicBezTo>
                  <a:pt x="16843" y="5215"/>
                  <a:pt x="14127" y="3357"/>
                  <a:pt x="10383" y="1658"/>
                </a:cubicBezTo>
                <a:cubicBezTo>
                  <a:pt x="9354" y="1192"/>
                  <a:pt x="8181" y="769"/>
                  <a:pt x="6767" y="342"/>
                </a:cubicBezTo>
                <a:cubicBezTo>
                  <a:pt x="5481" y="-4"/>
                  <a:pt x="3536" y="-162"/>
                  <a:pt x="2106" y="227"/>
                </a:cubicBezTo>
                <a:cubicBezTo>
                  <a:pt x="1077" y="534"/>
                  <a:pt x="290" y="923"/>
                  <a:pt x="33" y="1346"/>
                </a:cubicBezTo>
                <a:cubicBezTo>
                  <a:pt x="-96" y="1653"/>
                  <a:pt x="161" y="2003"/>
                  <a:pt x="675" y="2272"/>
                </a:cubicBezTo>
                <a:lnTo>
                  <a:pt x="933" y="2426"/>
                </a:lnTo>
                <a:cubicBezTo>
                  <a:pt x="1447" y="2810"/>
                  <a:pt x="1961" y="3237"/>
                  <a:pt x="2491" y="3621"/>
                </a:cubicBezTo>
                <a:cubicBezTo>
                  <a:pt x="2749" y="3852"/>
                  <a:pt x="3134" y="4087"/>
                  <a:pt x="3391" y="4317"/>
                </a:cubicBezTo>
                <a:cubicBezTo>
                  <a:pt x="7008" y="7097"/>
                  <a:pt x="7924" y="9920"/>
                  <a:pt x="5979" y="12662"/>
                </a:cubicBezTo>
                <a:cubicBezTo>
                  <a:pt x="4950" y="14131"/>
                  <a:pt x="3777" y="15557"/>
                  <a:pt x="2620" y="169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9" name="Google Shape;2499;p41"/>
          <p:cNvSpPr/>
          <p:nvPr/>
        </p:nvSpPr>
        <p:spPr>
          <a:xfrm>
            <a:off x="6548566" y="3541307"/>
            <a:ext cx="35972" cy="103788"/>
          </a:xfrm>
          <a:custGeom>
            <a:rect b="b" l="l" r="r" t="t"/>
            <a:pathLst>
              <a:path extrusionOk="0" h="21600" w="20352">
                <a:moveTo>
                  <a:pt x="18155" y="2674"/>
                </a:moveTo>
                <a:cubicBezTo>
                  <a:pt x="18844" y="2251"/>
                  <a:pt x="19548" y="1823"/>
                  <a:pt x="20122" y="1358"/>
                </a:cubicBezTo>
                <a:cubicBezTo>
                  <a:pt x="20352" y="1189"/>
                  <a:pt x="20352" y="1020"/>
                  <a:pt x="20352" y="846"/>
                </a:cubicBezTo>
                <a:cubicBezTo>
                  <a:pt x="20237" y="676"/>
                  <a:pt x="20122" y="507"/>
                  <a:pt x="19778" y="423"/>
                </a:cubicBezTo>
                <a:cubicBezTo>
                  <a:pt x="19548" y="296"/>
                  <a:pt x="19088" y="169"/>
                  <a:pt x="18629" y="85"/>
                </a:cubicBezTo>
                <a:cubicBezTo>
                  <a:pt x="18169" y="0"/>
                  <a:pt x="17709" y="0"/>
                  <a:pt x="17236" y="0"/>
                </a:cubicBezTo>
                <a:cubicBezTo>
                  <a:pt x="16087" y="42"/>
                  <a:pt x="14808" y="85"/>
                  <a:pt x="14004" y="381"/>
                </a:cubicBezTo>
                <a:cubicBezTo>
                  <a:pt x="12266" y="935"/>
                  <a:pt x="10428" y="1485"/>
                  <a:pt x="9150" y="2167"/>
                </a:cubicBezTo>
                <a:cubicBezTo>
                  <a:pt x="1639" y="6247"/>
                  <a:pt x="-1248" y="10671"/>
                  <a:pt x="490" y="15432"/>
                </a:cubicBezTo>
                <a:cubicBezTo>
                  <a:pt x="1179" y="17388"/>
                  <a:pt x="3836" y="19132"/>
                  <a:pt x="8231" y="20580"/>
                </a:cubicBezTo>
                <a:cubicBezTo>
                  <a:pt x="9854" y="21093"/>
                  <a:pt x="11807" y="21600"/>
                  <a:pt x="14708" y="21600"/>
                </a:cubicBezTo>
                <a:cubicBezTo>
                  <a:pt x="16101" y="21600"/>
                  <a:pt x="17365" y="21515"/>
                  <a:pt x="18758" y="21304"/>
                </a:cubicBezTo>
                <a:cubicBezTo>
                  <a:pt x="18873" y="21304"/>
                  <a:pt x="18988" y="21262"/>
                  <a:pt x="18988" y="21262"/>
                </a:cubicBezTo>
                <a:cubicBezTo>
                  <a:pt x="19064" y="21234"/>
                  <a:pt x="19103" y="21205"/>
                  <a:pt x="19103" y="21177"/>
                </a:cubicBezTo>
                <a:cubicBezTo>
                  <a:pt x="19103" y="21135"/>
                  <a:pt x="19217" y="21093"/>
                  <a:pt x="19103" y="21093"/>
                </a:cubicBezTo>
                <a:cubicBezTo>
                  <a:pt x="19103" y="21050"/>
                  <a:pt x="19103" y="21008"/>
                  <a:pt x="18988" y="21008"/>
                </a:cubicBezTo>
                <a:cubicBezTo>
                  <a:pt x="18413" y="20628"/>
                  <a:pt x="17954" y="20284"/>
                  <a:pt x="17480" y="19946"/>
                </a:cubicBezTo>
                <a:cubicBezTo>
                  <a:pt x="16675" y="19264"/>
                  <a:pt x="15627" y="18630"/>
                  <a:pt x="14593" y="17990"/>
                </a:cubicBezTo>
                <a:cubicBezTo>
                  <a:pt x="11591" y="16331"/>
                  <a:pt x="10198" y="14375"/>
                  <a:pt x="10198" y="12082"/>
                </a:cubicBezTo>
                <a:cubicBezTo>
                  <a:pt x="10198" y="8895"/>
                  <a:pt x="12740" y="5745"/>
                  <a:pt x="17480" y="2981"/>
                </a:cubicBezTo>
                <a:cubicBezTo>
                  <a:pt x="17709" y="2896"/>
                  <a:pt x="17939" y="2769"/>
                  <a:pt x="18169" y="268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0" name="Google Shape;2500;p41"/>
          <p:cNvSpPr/>
          <p:nvPr/>
        </p:nvSpPr>
        <p:spPr>
          <a:xfrm>
            <a:off x="6883890" y="3450197"/>
            <a:ext cx="233301" cy="285444"/>
          </a:xfrm>
          <a:custGeom>
            <a:rect b="b" l="l" r="r" t="t"/>
            <a:pathLst>
              <a:path extrusionOk="0" h="21600" w="21557">
                <a:moveTo>
                  <a:pt x="212" y="10281"/>
                </a:moveTo>
                <a:cubicBezTo>
                  <a:pt x="193" y="10281"/>
                  <a:pt x="175" y="10296"/>
                  <a:pt x="175" y="10312"/>
                </a:cubicBezTo>
                <a:cubicBezTo>
                  <a:pt x="156" y="10327"/>
                  <a:pt x="156" y="10343"/>
                  <a:pt x="156" y="10358"/>
                </a:cubicBezTo>
                <a:cubicBezTo>
                  <a:pt x="137" y="10867"/>
                  <a:pt x="118" y="11379"/>
                  <a:pt x="118" y="11873"/>
                </a:cubicBezTo>
                <a:cubicBezTo>
                  <a:pt x="81" y="13031"/>
                  <a:pt x="62" y="14254"/>
                  <a:pt x="6" y="15446"/>
                </a:cubicBezTo>
                <a:cubicBezTo>
                  <a:pt x="-32" y="16558"/>
                  <a:pt x="118" y="17673"/>
                  <a:pt x="515" y="18755"/>
                </a:cubicBezTo>
                <a:cubicBezTo>
                  <a:pt x="987" y="20116"/>
                  <a:pt x="2045" y="20920"/>
                  <a:pt x="3763" y="21183"/>
                </a:cubicBezTo>
                <a:cubicBezTo>
                  <a:pt x="4519" y="21275"/>
                  <a:pt x="5275" y="21354"/>
                  <a:pt x="6028" y="21400"/>
                </a:cubicBezTo>
                <a:cubicBezTo>
                  <a:pt x="6293" y="21415"/>
                  <a:pt x="6575" y="21431"/>
                  <a:pt x="6840" y="21446"/>
                </a:cubicBezTo>
                <a:cubicBezTo>
                  <a:pt x="8446" y="21569"/>
                  <a:pt x="10032" y="21600"/>
                  <a:pt x="11694" y="21600"/>
                </a:cubicBezTo>
                <a:cubicBezTo>
                  <a:pt x="12675" y="21600"/>
                  <a:pt x="13696" y="21585"/>
                  <a:pt x="14733" y="21569"/>
                </a:cubicBezTo>
                <a:cubicBezTo>
                  <a:pt x="15545" y="21569"/>
                  <a:pt x="16358" y="21523"/>
                  <a:pt x="17170" y="21415"/>
                </a:cubicBezTo>
                <a:cubicBezTo>
                  <a:pt x="19000" y="21168"/>
                  <a:pt x="20209" y="20318"/>
                  <a:pt x="20777" y="18896"/>
                </a:cubicBezTo>
                <a:cubicBezTo>
                  <a:pt x="21174" y="17890"/>
                  <a:pt x="21286" y="16870"/>
                  <a:pt x="21380" y="15742"/>
                </a:cubicBezTo>
                <a:cubicBezTo>
                  <a:pt x="21418" y="15138"/>
                  <a:pt x="21493" y="14458"/>
                  <a:pt x="21493" y="13793"/>
                </a:cubicBezTo>
                <a:lnTo>
                  <a:pt x="21512" y="13329"/>
                </a:lnTo>
                <a:cubicBezTo>
                  <a:pt x="21549" y="12201"/>
                  <a:pt x="21568" y="11040"/>
                  <a:pt x="21549" y="9897"/>
                </a:cubicBezTo>
                <a:cubicBezTo>
                  <a:pt x="21512" y="8722"/>
                  <a:pt x="21455" y="7531"/>
                  <a:pt x="21399" y="6356"/>
                </a:cubicBezTo>
                <a:cubicBezTo>
                  <a:pt x="21380" y="6078"/>
                  <a:pt x="21361" y="5783"/>
                  <a:pt x="21361" y="5505"/>
                </a:cubicBezTo>
                <a:cubicBezTo>
                  <a:pt x="21343" y="5351"/>
                  <a:pt x="21343" y="5211"/>
                  <a:pt x="21343" y="5072"/>
                </a:cubicBezTo>
                <a:cubicBezTo>
                  <a:pt x="21343" y="4546"/>
                  <a:pt x="21286" y="4036"/>
                  <a:pt x="21192" y="3525"/>
                </a:cubicBezTo>
                <a:cubicBezTo>
                  <a:pt x="20777" y="1607"/>
                  <a:pt x="18928" y="154"/>
                  <a:pt x="16679" y="31"/>
                </a:cubicBezTo>
                <a:lnTo>
                  <a:pt x="16642" y="31"/>
                </a:lnTo>
                <a:cubicBezTo>
                  <a:pt x="16339" y="15"/>
                  <a:pt x="16017" y="0"/>
                  <a:pt x="15717" y="0"/>
                </a:cubicBezTo>
                <a:lnTo>
                  <a:pt x="5256" y="0"/>
                </a:lnTo>
                <a:cubicBezTo>
                  <a:pt x="4141" y="0"/>
                  <a:pt x="3104" y="233"/>
                  <a:pt x="2026" y="727"/>
                </a:cubicBezTo>
                <a:cubicBezTo>
                  <a:pt x="1761" y="850"/>
                  <a:pt x="1498" y="1005"/>
                  <a:pt x="1289" y="1205"/>
                </a:cubicBezTo>
                <a:cubicBezTo>
                  <a:pt x="628" y="1886"/>
                  <a:pt x="271" y="2720"/>
                  <a:pt x="212" y="3710"/>
                </a:cubicBezTo>
                <a:cubicBezTo>
                  <a:pt x="175" y="4173"/>
                  <a:pt x="212" y="4623"/>
                  <a:pt x="231" y="5070"/>
                </a:cubicBezTo>
                <a:cubicBezTo>
                  <a:pt x="250" y="5349"/>
                  <a:pt x="268" y="5659"/>
                  <a:pt x="268" y="5937"/>
                </a:cubicBezTo>
                <a:lnTo>
                  <a:pt x="268" y="9061"/>
                </a:lnTo>
                <a:cubicBezTo>
                  <a:pt x="212" y="9462"/>
                  <a:pt x="212" y="9864"/>
                  <a:pt x="212" y="10283"/>
                </a:cubicBezTo>
                <a:close/>
                <a:moveTo>
                  <a:pt x="1705" y="8580"/>
                </a:moveTo>
                <a:cubicBezTo>
                  <a:pt x="1686" y="8224"/>
                  <a:pt x="1667" y="7853"/>
                  <a:pt x="1667" y="7483"/>
                </a:cubicBezTo>
                <a:cubicBezTo>
                  <a:pt x="1667" y="7204"/>
                  <a:pt x="1705" y="6925"/>
                  <a:pt x="1742" y="6648"/>
                </a:cubicBezTo>
                <a:cubicBezTo>
                  <a:pt x="1761" y="6495"/>
                  <a:pt x="1780" y="6354"/>
                  <a:pt x="1780" y="6216"/>
                </a:cubicBezTo>
                <a:cubicBezTo>
                  <a:pt x="1799" y="6108"/>
                  <a:pt x="1799" y="5999"/>
                  <a:pt x="1799" y="5891"/>
                </a:cubicBezTo>
                <a:cubicBezTo>
                  <a:pt x="1817" y="5737"/>
                  <a:pt x="1817" y="5582"/>
                  <a:pt x="1836" y="5428"/>
                </a:cubicBezTo>
                <a:cubicBezTo>
                  <a:pt x="1874" y="5241"/>
                  <a:pt x="1874" y="5042"/>
                  <a:pt x="1893" y="4855"/>
                </a:cubicBezTo>
                <a:cubicBezTo>
                  <a:pt x="1930" y="4346"/>
                  <a:pt x="2005" y="3834"/>
                  <a:pt x="2139" y="3341"/>
                </a:cubicBezTo>
                <a:cubicBezTo>
                  <a:pt x="2385" y="2397"/>
                  <a:pt x="3517" y="1609"/>
                  <a:pt x="4725" y="1563"/>
                </a:cubicBezTo>
                <a:cubicBezTo>
                  <a:pt x="6103" y="1516"/>
                  <a:pt x="7483" y="1470"/>
                  <a:pt x="8805" y="1440"/>
                </a:cubicBezTo>
                <a:cubicBezTo>
                  <a:pt x="9352" y="1424"/>
                  <a:pt x="9882" y="1409"/>
                  <a:pt x="10391" y="1409"/>
                </a:cubicBezTo>
                <a:lnTo>
                  <a:pt x="16038" y="1409"/>
                </a:lnTo>
                <a:cubicBezTo>
                  <a:pt x="16642" y="1393"/>
                  <a:pt x="17247" y="1516"/>
                  <a:pt x="17775" y="1749"/>
                </a:cubicBezTo>
                <a:cubicBezTo>
                  <a:pt x="18815" y="2182"/>
                  <a:pt x="19437" y="2877"/>
                  <a:pt x="19606" y="3806"/>
                </a:cubicBezTo>
                <a:cubicBezTo>
                  <a:pt x="19719" y="4332"/>
                  <a:pt x="19756" y="4857"/>
                  <a:pt x="19775" y="5399"/>
                </a:cubicBezTo>
                <a:lnTo>
                  <a:pt x="19812" y="6343"/>
                </a:lnTo>
                <a:cubicBezTo>
                  <a:pt x="19869" y="8167"/>
                  <a:pt x="19944" y="10054"/>
                  <a:pt x="19963" y="11909"/>
                </a:cubicBezTo>
                <a:cubicBezTo>
                  <a:pt x="19963" y="12712"/>
                  <a:pt x="19906" y="13549"/>
                  <a:pt x="19850" y="14337"/>
                </a:cubicBezTo>
                <a:cubicBezTo>
                  <a:pt x="19812" y="14646"/>
                  <a:pt x="19812" y="14971"/>
                  <a:pt x="19775" y="15296"/>
                </a:cubicBezTo>
                <a:cubicBezTo>
                  <a:pt x="19737" y="16084"/>
                  <a:pt x="19662" y="16951"/>
                  <a:pt x="19587" y="17815"/>
                </a:cubicBezTo>
                <a:cubicBezTo>
                  <a:pt x="19531" y="18434"/>
                  <a:pt x="19359" y="19222"/>
                  <a:pt x="18547" y="19795"/>
                </a:cubicBezTo>
                <a:cubicBezTo>
                  <a:pt x="18169" y="20059"/>
                  <a:pt x="17716" y="20212"/>
                  <a:pt x="17226" y="20274"/>
                </a:cubicBezTo>
                <a:cubicBezTo>
                  <a:pt x="16583" y="20366"/>
                  <a:pt x="15942" y="20428"/>
                  <a:pt x="15280" y="20445"/>
                </a:cubicBezTo>
                <a:lnTo>
                  <a:pt x="14977" y="20445"/>
                </a:lnTo>
                <a:cubicBezTo>
                  <a:pt x="13316" y="20476"/>
                  <a:pt x="11616" y="20491"/>
                  <a:pt x="9936" y="20445"/>
                </a:cubicBezTo>
                <a:cubicBezTo>
                  <a:pt x="8047" y="20383"/>
                  <a:pt x="6047" y="20306"/>
                  <a:pt x="4064" y="19966"/>
                </a:cubicBezTo>
                <a:cubicBezTo>
                  <a:pt x="3895" y="19936"/>
                  <a:pt x="3742" y="19905"/>
                  <a:pt x="3573" y="19874"/>
                </a:cubicBezTo>
                <a:cubicBezTo>
                  <a:pt x="2836" y="19672"/>
                  <a:pt x="2383" y="19301"/>
                  <a:pt x="2158" y="18730"/>
                </a:cubicBezTo>
                <a:cubicBezTo>
                  <a:pt x="1724" y="17539"/>
                  <a:pt x="1515" y="16426"/>
                  <a:pt x="1555" y="15328"/>
                </a:cubicBezTo>
                <a:cubicBezTo>
                  <a:pt x="1611" y="13410"/>
                  <a:pt x="1630" y="11525"/>
                  <a:pt x="1648" y="9683"/>
                </a:cubicBezTo>
                <a:cubicBezTo>
                  <a:pt x="1705" y="9328"/>
                  <a:pt x="1705" y="8957"/>
                  <a:pt x="1705" y="85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1" name="Google Shape;2501;p41"/>
          <p:cNvSpPr/>
          <p:nvPr/>
        </p:nvSpPr>
        <p:spPr>
          <a:xfrm>
            <a:off x="6934329" y="3568818"/>
            <a:ext cx="133788" cy="130646"/>
          </a:xfrm>
          <a:custGeom>
            <a:rect b="b" l="l" r="r" t="t"/>
            <a:pathLst>
              <a:path extrusionOk="0" h="21479" w="21011">
                <a:moveTo>
                  <a:pt x="4414" y="20001"/>
                </a:moveTo>
                <a:cubicBezTo>
                  <a:pt x="6437" y="20974"/>
                  <a:pt x="8395" y="21446"/>
                  <a:pt x="10286" y="21479"/>
                </a:cubicBezTo>
                <a:lnTo>
                  <a:pt x="10318" y="21479"/>
                </a:lnTo>
                <a:cubicBezTo>
                  <a:pt x="10573" y="21446"/>
                  <a:pt x="10832" y="21412"/>
                  <a:pt x="11088" y="21412"/>
                </a:cubicBezTo>
                <a:cubicBezTo>
                  <a:pt x="11666" y="21379"/>
                  <a:pt x="12244" y="21312"/>
                  <a:pt x="12819" y="21212"/>
                </a:cubicBezTo>
                <a:cubicBezTo>
                  <a:pt x="14650" y="20807"/>
                  <a:pt x="16030" y="20172"/>
                  <a:pt x="17087" y="19195"/>
                </a:cubicBezTo>
                <a:cubicBezTo>
                  <a:pt x="18212" y="18155"/>
                  <a:pt x="19109" y="16911"/>
                  <a:pt x="19752" y="15466"/>
                </a:cubicBezTo>
                <a:cubicBezTo>
                  <a:pt x="21323" y="11704"/>
                  <a:pt x="21419" y="8481"/>
                  <a:pt x="20071" y="5387"/>
                </a:cubicBezTo>
                <a:cubicBezTo>
                  <a:pt x="19652" y="4480"/>
                  <a:pt x="19078" y="3641"/>
                  <a:pt x="18371" y="2969"/>
                </a:cubicBezTo>
                <a:cubicBezTo>
                  <a:pt x="16864" y="1591"/>
                  <a:pt x="15065" y="718"/>
                  <a:pt x="12691" y="146"/>
                </a:cubicBezTo>
                <a:cubicBezTo>
                  <a:pt x="11566" y="-121"/>
                  <a:pt x="10414" y="-21"/>
                  <a:pt x="9384" y="447"/>
                </a:cubicBezTo>
                <a:cubicBezTo>
                  <a:pt x="8934" y="647"/>
                  <a:pt x="8519" y="781"/>
                  <a:pt x="8036" y="919"/>
                </a:cubicBezTo>
                <a:cubicBezTo>
                  <a:pt x="5631" y="1524"/>
                  <a:pt x="3736" y="2869"/>
                  <a:pt x="2356" y="4948"/>
                </a:cubicBezTo>
                <a:cubicBezTo>
                  <a:pt x="1905" y="5687"/>
                  <a:pt x="1490" y="6460"/>
                  <a:pt x="1167" y="7266"/>
                </a:cubicBezTo>
                <a:cubicBezTo>
                  <a:pt x="525" y="8844"/>
                  <a:pt x="-181" y="10927"/>
                  <a:pt x="42" y="13211"/>
                </a:cubicBezTo>
                <a:cubicBezTo>
                  <a:pt x="361" y="16573"/>
                  <a:pt x="1809" y="18757"/>
                  <a:pt x="4406" y="19997"/>
                </a:cubicBezTo>
                <a:close/>
                <a:moveTo>
                  <a:pt x="2683" y="11065"/>
                </a:moveTo>
                <a:cubicBezTo>
                  <a:pt x="2938" y="9621"/>
                  <a:pt x="3421" y="8209"/>
                  <a:pt x="4159" y="6931"/>
                </a:cubicBezTo>
                <a:cubicBezTo>
                  <a:pt x="5120" y="5219"/>
                  <a:pt x="6596" y="3875"/>
                  <a:pt x="8395" y="3169"/>
                </a:cubicBezTo>
                <a:cubicBezTo>
                  <a:pt x="8814" y="3036"/>
                  <a:pt x="9229" y="2969"/>
                  <a:pt x="9648" y="2969"/>
                </a:cubicBezTo>
                <a:cubicBezTo>
                  <a:pt x="9839" y="2935"/>
                  <a:pt x="10067" y="2935"/>
                  <a:pt x="10258" y="2902"/>
                </a:cubicBezTo>
                <a:cubicBezTo>
                  <a:pt x="11383" y="2935"/>
                  <a:pt x="12536" y="3169"/>
                  <a:pt x="13980" y="3675"/>
                </a:cubicBezTo>
                <a:cubicBezTo>
                  <a:pt x="15041" y="4080"/>
                  <a:pt x="16002" y="4748"/>
                  <a:pt x="16740" y="5625"/>
                </a:cubicBezTo>
                <a:cubicBezTo>
                  <a:pt x="16963" y="5892"/>
                  <a:pt x="17159" y="6230"/>
                  <a:pt x="17255" y="6564"/>
                </a:cubicBezTo>
                <a:cubicBezTo>
                  <a:pt x="18152" y="8714"/>
                  <a:pt x="17897" y="10932"/>
                  <a:pt x="17478" y="12815"/>
                </a:cubicBezTo>
                <a:cubicBezTo>
                  <a:pt x="17255" y="14126"/>
                  <a:pt x="16708" y="15333"/>
                  <a:pt x="15906" y="16343"/>
                </a:cubicBezTo>
                <a:cubicBezTo>
                  <a:pt x="15041" y="17450"/>
                  <a:pt x="13884" y="18155"/>
                  <a:pt x="12376" y="18460"/>
                </a:cubicBezTo>
                <a:cubicBezTo>
                  <a:pt x="9807" y="18965"/>
                  <a:pt x="7242" y="18493"/>
                  <a:pt x="4737" y="17015"/>
                </a:cubicBezTo>
                <a:cubicBezTo>
                  <a:pt x="3612" y="16343"/>
                  <a:pt x="3198" y="15203"/>
                  <a:pt x="2811" y="13992"/>
                </a:cubicBezTo>
                <a:cubicBezTo>
                  <a:pt x="2523" y="13153"/>
                  <a:pt x="2492" y="12180"/>
                  <a:pt x="2683" y="110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2" name="Google Shape;2502;p41"/>
          <p:cNvSpPr/>
          <p:nvPr/>
        </p:nvSpPr>
        <p:spPr>
          <a:xfrm>
            <a:off x="6970156" y="3486614"/>
            <a:ext cx="64586" cy="58398"/>
          </a:xfrm>
          <a:custGeom>
            <a:rect b="b" l="l" r="r" t="t"/>
            <a:pathLst>
              <a:path extrusionOk="0" h="21352" w="21072">
                <a:moveTo>
                  <a:pt x="9814" y="21343"/>
                </a:moveTo>
                <a:cubicBezTo>
                  <a:pt x="10751" y="21343"/>
                  <a:pt x="11613" y="21194"/>
                  <a:pt x="12417" y="20971"/>
                </a:cubicBezTo>
                <a:cubicBezTo>
                  <a:pt x="17150" y="19698"/>
                  <a:pt x="19885" y="16484"/>
                  <a:pt x="20888" y="11030"/>
                </a:cubicBezTo>
                <a:cubicBezTo>
                  <a:pt x="21551" y="7370"/>
                  <a:pt x="20424" y="4453"/>
                  <a:pt x="17490" y="2065"/>
                </a:cubicBezTo>
                <a:cubicBezTo>
                  <a:pt x="14688" y="-248"/>
                  <a:pt x="11621" y="-174"/>
                  <a:pt x="8886" y="198"/>
                </a:cubicBezTo>
                <a:cubicBezTo>
                  <a:pt x="4087" y="867"/>
                  <a:pt x="17" y="6255"/>
                  <a:pt x="17" y="12229"/>
                </a:cubicBezTo>
                <a:cubicBezTo>
                  <a:pt x="-49" y="13056"/>
                  <a:pt x="84" y="13948"/>
                  <a:pt x="349" y="14774"/>
                </a:cubicBezTo>
                <a:cubicBezTo>
                  <a:pt x="614" y="15601"/>
                  <a:pt x="1012" y="16345"/>
                  <a:pt x="1551" y="16939"/>
                </a:cubicBezTo>
                <a:cubicBezTo>
                  <a:pt x="4286" y="19931"/>
                  <a:pt x="6955" y="21352"/>
                  <a:pt x="9823" y="21352"/>
                </a:cubicBezTo>
                <a:close/>
                <a:moveTo>
                  <a:pt x="4949" y="10501"/>
                </a:moveTo>
                <a:cubicBezTo>
                  <a:pt x="5082" y="8782"/>
                  <a:pt x="5753" y="7138"/>
                  <a:pt x="6814" y="5939"/>
                </a:cubicBezTo>
                <a:lnTo>
                  <a:pt x="12019" y="5939"/>
                </a:lnTo>
                <a:cubicBezTo>
                  <a:pt x="12108" y="5939"/>
                  <a:pt x="12196" y="5964"/>
                  <a:pt x="12284" y="6014"/>
                </a:cubicBezTo>
                <a:cubicBezTo>
                  <a:pt x="13751" y="6460"/>
                  <a:pt x="14622" y="7063"/>
                  <a:pt x="15020" y="7955"/>
                </a:cubicBezTo>
                <a:cubicBezTo>
                  <a:pt x="15351" y="8699"/>
                  <a:pt x="15219" y="9748"/>
                  <a:pt x="14622" y="11244"/>
                </a:cubicBezTo>
                <a:cubicBezTo>
                  <a:pt x="14224" y="12145"/>
                  <a:pt x="13685" y="12889"/>
                  <a:pt x="13022" y="13557"/>
                </a:cubicBezTo>
                <a:cubicBezTo>
                  <a:pt x="12359" y="14226"/>
                  <a:pt x="11555" y="14607"/>
                  <a:pt x="10685" y="14756"/>
                </a:cubicBezTo>
                <a:cubicBezTo>
                  <a:pt x="9748" y="14905"/>
                  <a:pt x="8886" y="14905"/>
                  <a:pt x="7949" y="14607"/>
                </a:cubicBezTo>
                <a:cubicBezTo>
                  <a:pt x="7013" y="14310"/>
                  <a:pt x="6217" y="13780"/>
                  <a:pt x="5612" y="13037"/>
                </a:cubicBezTo>
                <a:cubicBezTo>
                  <a:pt x="5082" y="12368"/>
                  <a:pt x="4883" y="11690"/>
                  <a:pt x="4949" y="10492"/>
                </a:cubicBezTo>
                <a:lnTo>
                  <a:pt x="4949" y="1049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3" name="Google Shape;2503;p41"/>
          <p:cNvSpPr/>
          <p:nvPr/>
        </p:nvSpPr>
        <p:spPr>
          <a:xfrm>
            <a:off x="4798073" y="3899143"/>
            <a:ext cx="193500" cy="205829"/>
          </a:xfrm>
          <a:custGeom>
            <a:rect b="b" l="l" r="r" t="t"/>
            <a:pathLst>
              <a:path extrusionOk="0" h="21335" w="20640">
                <a:moveTo>
                  <a:pt x="7559" y="2796"/>
                </a:moveTo>
                <a:cubicBezTo>
                  <a:pt x="7602" y="2246"/>
                  <a:pt x="7602" y="1716"/>
                  <a:pt x="7646" y="1079"/>
                </a:cubicBezTo>
                <a:cubicBezTo>
                  <a:pt x="7340" y="1079"/>
                  <a:pt x="7080" y="1100"/>
                  <a:pt x="6795" y="1079"/>
                </a:cubicBezTo>
                <a:cubicBezTo>
                  <a:pt x="6381" y="1058"/>
                  <a:pt x="6207" y="953"/>
                  <a:pt x="6207" y="698"/>
                </a:cubicBezTo>
                <a:cubicBezTo>
                  <a:pt x="6186" y="400"/>
                  <a:pt x="6359" y="232"/>
                  <a:pt x="6773" y="190"/>
                </a:cubicBezTo>
                <a:cubicBezTo>
                  <a:pt x="6990" y="147"/>
                  <a:pt x="7188" y="147"/>
                  <a:pt x="7426" y="147"/>
                </a:cubicBezTo>
                <a:cubicBezTo>
                  <a:pt x="9017" y="105"/>
                  <a:pt x="10610" y="42"/>
                  <a:pt x="12221" y="0"/>
                </a:cubicBezTo>
                <a:cubicBezTo>
                  <a:pt x="12308" y="0"/>
                  <a:pt x="12417" y="0"/>
                  <a:pt x="12506" y="21"/>
                </a:cubicBezTo>
                <a:cubicBezTo>
                  <a:pt x="12834" y="84"/>
                  <a:pt x="13050" y="319"/>
                  <a:pt x="13029" y="592"/>
                </a:cubicBezTo>
                <a:cubicBezTo>
                  <a:pt x="13029" y="719"/>
                  <a:pt x="12985" y="869"/>
                  <a:pt x="12877" y="974"/>
                </a:cubicBezTo>
                <a:cubicBezTo>
                  <a:pt x="12769" y="1079"/>
                  <a:pt x="12660" y="1143"/>
                  <a:pt x="12484" y="1164"/>
                </a:cubicBezTo>
                <a:cubicBezTo>
                  <a:pt x="12221" y="1206"/>
                  <a:pt x="11940" y="1206"/>
                  <a:pt x="11634" y="1227"/>
                </a:cubicBezTo>
                <a:lnTo>
                  <a:pt x="11634" y="2730"/>
                </a:lnTo>
                <a:cubicBezTo>
                  <a:pt x="13335" y="2877"/>
                  <a:pt x="14774" y="3662"/>
                  <a:pt x="16212" y="4594"/>
                </a:cubicBezTo>
                <a:cubicBezTo>
                  <a:pt x="16562" y="4317"/>
                  <a:pt x="16933" y="4044"/>
                  <a:pt x="17279" y="3746"/>
                </a:cubicBezTo>
                <a:cubicBezTo>
                  <a:pt x="18260" y="2877"/>
                  <a:pt x="18805" y="2941"/>
                  <a:pt x="19525" y="3915"/>
                </a:cubicBezTo>
                <a:cubicBezTo>
                  <a:pt x="19699" y="4125"/>
                  <a:pt x="19918" y="4338"/>
                  <a:pt x="20113" y="4528"/>
                </a:cubicBezTo>
                <a:cubicBezTo>
                  <a:pt x="20658" y="5078"/>
                  <a:pt x="20679" y="5523"/>
                  <a:pt x="20135" y="6094"/>
                </a:cubicBezTo>
                <a:cubicBezTo>
                  <a:pt x="19764" y="6476"/>
                  <a:pt x="19371" y="6858"/>
                  <a:pt x="19002" y="7261"/>
                </a:cubicBezTo>
                <a:cubicBezTo>
                  <a:pt x="19265" y="7705"/>
                  <a:pt x="19504" y="8150"/>
                  <a:pt x="19766" y="8595"/>
                </a:cubicBezTo>
                <a:cubicBezTo>
                  <a:pt x="21140" y="11136"/>
                  <a:pt x="20967" y="14908"/>
                  <a:pt x="18721" y="17364"/>
                </a:cubicBezTo>
                <a:cubicBezTo>
                  <a:pt x="16846" y="19397"/>
                  <a:pt x="14557" y="20647"/>
                  <a:pt x="11812" y="21134"/>
                </a:cubicBezTo>
                <a:cubicBezTo>
                  <a:pt x="9198" y="21600"/>
                  <a:pt x="6689" y="21239"/>
                  <a:pt x="4292" y="20223"/>
                </a:cubicBezTo>
                <a:cubicBezTo>
                  <a:pt x="2612" y="19526"/>
                  <a:pt x="1458" y="18275"/>
                  <a:pt x="827" y="16664"/>
                </a:cubicBezTo>
                <a:cubicBezTo>
                  <a:pt x="-460" y="13423"/>
                  <a:pt x="-241" y="10225"/>
                  <a:pt x="1458" y="7132"/>
                </a:cubicBezTo>
                <a:cubicBezTo>
                  <a:pt x="2111" y="5944"/>
                  <a:pt x="3138" y="5099"/>
                  <a:pt x="4248" y="4378"/>
                </a:cubicBezTo>
                <a:cubicBezTo>
                  <a:pt x="4901" y="3954"/>
                  <a:pt x="5557" y="3572"/>
                  <a:pt x="6253" y="3256"/>
                </a:cubicBezTo>
                <a:cubicBezTo>
                  <a:pt x="6646" y="3046"/>
                  <a:pt x="7126" y="2938"/>
                  <a:pt x="7562" y="2790"/>
                </a:cubicBezTo>
                <a:close/>
                <a:moveTo>
                  <a:pt x="1740" y="12623"/>
                </a:moveTo>
                <a:cubicBezTo>
                  <a:pt x="1740" y="13660"/>
                  <a:pt x="1913" y="14676"/>
                  <a:pt x="2241" y="15653"/>
                </a:cubicBezTo>
                <a:cubicBezTo>
                  <a:pt x="2829" y="17348"/>
                  <a:pt x="3942" y="18596"/>
                  <a:pt x="5749" y="19149"/>
                </a:cubicBezTo>
                <a:cubicBezTo>
                  <a:pt x="9827" y="20400"/>
                  <a:pt x="13530" y="19805"/>
                  <a:pt x="16735" y="17030"/>
                </a:cubicBezTo>
                <a:cubicBezTo>
                  <a:pt x="19111" y="14955"/>
                  <a:pt x="19612" y="11883"/>
                  <a:pt x="18043" y="9193"/>
                </a:cubicBezTo>
                <a:cubicBezTo>
                  <a:pt x="16800" y="7032"/>
                  <a:pt x="14904" y="5592"/>
                  <a:pt x="12506" y="4744"/>
                </a:cubicBezTo>
                <a:cubicBezTo>
                  <a:pt x="11395" y="4362"/>
                  <a:pt x="10238" y="4215"/>
                  <a:pt x="9063" y="4299"/>
                </a:cubicBezTo>
                <a:cubicBezTo>
                  <a:pt x="7667" y="4383"/>
                  <a:pt x="6424" y="4912"/>
                  <a:pt x="5248" y="5570"/>
                </a:cubicBezTo>
                <a:cubicBezTo>
                  <a:pt x="4005" y="6268"/>
                  <a:pt x="3046" y="7350"/>
                  <a:pt x="2523" y="8643"/>
                </a:cubicBezTo>
                <a:cubicBezTo>
                  <a:pt x="1957" y="9893"/>
                  <a:pt x="1802" y="11186"/>
                  <a:pt x="1737" y="12626"/>
                </a:cubicBezTo>
                <a:close/>
                <a:moveTo>
                  <a:pt x="8911" y="1185"/>
                </a:moveTo>
                <a:cubicBezTo>
                  <a:pt x="8954" y="1672"/>
                  <a:pt x="8954" y="2159"/>
                  <a:pt x="8998" y="2625"/>
                </a:cubicBezTo>
                <a:lnTo>
                  <a:pt x="10284" y="2625"/>
                </a:lnTo>
                <a:cubicBezTo>
                  <a:pt x="10349" y="2159"/>
                  <a:pt x="10415" y="1693"/>
                  <a:pt x="10501" y="1185"/>
                </a:cubicBezTo>
                <a:lnTo>
                  <a:pt x="8911" y="1185"/>
                </a:lnTo>
                <a:close/>
                <a:moveTo>
                  <a:pt x="19395" y="5315"/>
                </a:moveTo>
                <a:lnTo>
                  <a:pt x="18501" y="4341"/>
                </a:lnTo>
                <a:lnTo>
                  <a:pt x="17412" y="5441"/>
                </a:lnTo>
                <a:lnTo>
                  <a:pt x="18133" y="6226"/>
                </a:lnTo>
                <a:lnTo>
                  <a:pt x="19398" y="53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4" name="Google Shape;2504;p41"/>
          <p:cNvSpPr/>
          <p:nvPr/>
        </p:nvSpPr>
        <p:spPr>
          <a:xfrm>
            <a:off x="4884125" y="3964141"/>
            <a:ext cx="47342" cy="59832"/>
          </a:xfrm>
          <a:custGeom>
            <a:rect b="b" l="l" r="r" t="t"/>
            <a:pathLst>
              <a:path extrusionOk="0" h="21600" w="21568">
                <a:moveTo>
                  <a:pt x="6678" y="16814"/>
                </a:moveTo>
                <a:cubicBezTo>
                  <a:pt x="10033" y="16888"/>
                  <a:pt x="13284" y="16961"/>
                  <a:pt x="16547" y="17034"/>
                </a:cubicBezTo>
                <a:cubicBezTo>
                  <a:pt x="17472" y="17034"/>
                  <a:pt x="18595" y="17108"/>
                  <a:pt x="19520" y="17254"/>
                </a:cubicBezTo>
                <a:cubicBezTo>
                  <a:pt x="20076" y="17328"/>
                  <a:pt x="20642" y="17548"/>
                  <a:pt x="21013" y="17988"/>
                </a:cubicBezTo>
                <a:cubicBezTo>
                  <a:pt x="21383" y="18354"/>
                  <a:pt x="21568" y="18804"/>
                  <a:pt x="21568" y="19244"/>
                </a:cubicBezTo>
                <a:cubicBezTo>
                  <a:pt x="21568" y="19684"/>
                  <a:pt x="21383" y="20280"/>
                  <a:pt x="21013" y="20573"/>
                </a:cubicBezTo>
                <a:cubicBezTo>
                  <a:pt x="20642" y="21013"/>
                  <a:pt x="20087" y="21233"/>
                  <a:pt x="19428" y="21307"/>
                </a:cubicBezTo>
                <a:cubicBezTo>
                  <a:pt x="18502" y="21527"/>
                  <a:pt x="17658" y="21600"/>
                  <a:pt x="16732" y="21600"/>
                </a:cubicBezTo>
                <a:cubicBezTo>
                  <a:pt x="12266" y="21453"/>
                  <a:pt x="7800" y="21160"/>
                  <a:pt x="3231" y="21013"/>
                </a:cubicBezTo>
                <a:cubicBezTo>
                  <a:pt x="1275" y="20867"/>
                  <a:pt x="350" y="20280"/>
                  <a:pt x="61" y="18730"/>
                </a:cubicBezTo>
                <a:cubicBezTo>
                  <a:pt x="-32" y="17997"/>
                  <a:pt x="-32" y="17328"/>
                  <a:pt x="153" y="16594"/>
                </a:cubicBezTo>
                <a:cubicBezTo>
                  <a:pt x="708" y="12239"/>
                  <a:pt x="1275" y="7894"/>
                  <a:pt x="1831" y="3539"/>
                </a:cubicBezTo>
                <a:cubicBezTo>
                  <a:pt x="1923" y="2805"/>
                  <a:pt x="2108" y="2136"/>
                  <a:pt x="2386" y="1403"/>
                </a:cubicBezTo>
                <a:cubicBezTo>
                  <a:pt x="2571" y="587"/>
                  <a:pt x="3312" y="73"/>
                  <a:pt x="4434" y="0"/>
                </a:cubicBezTo>
                <a:cubicBezTo>
                  <a:pt x="5741" y="0"/>
                  <a:pt x="6389" y="587"/>
                  <a:pt x="6574" y="1549"/>
                </a:cubicBezTo>
                <a:cubicBezTo>
                  <a:pt x="6759" y="2283"/>
                  <a:pt x="6852" y="2952"/>
                  <a:pt x="6852" y="3686"/>
                </a:cubicBezTo>
                <a:cubicBezTo>
                  <a:pt x="6759" y="7444"/>
                  <a:pt x="6667" y="11286"/>
                  <a:pt x="6482" y="15045"/>
                </a:cubicBezTo>
                <a:cubicBezTo>
                  <a:pt x="6667" y="15558"/>
                  <a:pt x="6667" y="16081"/>
                  <a:pt x="6667" y="1681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5" name="Google Shape;2505;p41"/>
          <p:cNvSpPr/>
          <p:nvPr/>
        </p:nvSpPr>
        <p:spPr>
          <a:xfrm>
            <a:off x="5253840" y="3943472"/>
            <a:ext cx="116406" cy="109140"/>
          </a:xfrm>
          <a:custGeom>
            <a:rect b="b" l="l" r="r" t="t"/>
            <a:pathLst>
              <a:path extrusionOk="0" h="21400" w="21069">
                <a:moveTo>
                  <a:pt x="6346" y="20518"/>
                </a:moveTo>
                <a:cubicBezTo>
                  <a:pt x="8010" y="21002"/>
                  <a:pt x="9747" y="21201"/>
                  <a:pt x="11448" y="21360"/>
                </a:cubicBezTo>
                <a:cubicBezTo>
                  <a:pt x="11669" y="21400"/>
                  <a:pt x="11857" y="21400"/>
                  <a:pt x="12078" y="21400"/>
                </a:cubicBezTo>
                <a:cubicBezTo>
                  <a:pt x="13374" y="21400"/>
                  <a:pt x="14592" y="21081"/>
                  <a:pt x="15741" y="20439"/>
                </a:cubicBezTo>
                <a:cubicBezTo>
                  <a:pt x="18886" y="18636"/>
                  <a:pt x="20586" y="15633"/>
                  <a:pt x="21069" y="10941"/>
                </a:cubicBezTo>
                <a:lnTo>
                  <a:pt x="21069" y="10941"/>
                </a:lnTo>
                <a:cubicBezTo>
                  <a:pt x="20848" y="5453"/>
                  <a:pt x="18959" y="2365"/>
                  <a:pt x="14965" y="841"/>
                </a:cubicBezTo>
                <a:cubicBezTo>
                  <a:pt x="13742" y="442"/>
                  <a:pt x="12487" y="159"/>
                  <a:pt x="11154" y="39"/>
                </a:cubicBezTo>
                <a:cubicBezTo>
                  <a:pt x="9007" y="-200"/>
                  <a:pt x="6456" y="682"/>
                  <a:pt x="4351" y="2405"/>
                </a:cubicBezTo>
                <a:cubicBezTo>
                  <a:pt x="1983" y="4327"/>
                  <a:pt x="466" y="7051"/>
                  <a:pt x="99" y="10099"/>
                </a:cubicBezTo>
                <a:cubicBezTo>
                  <a:pt x="-531" y="15110"/>
                  <a:pt x="1873" y="19154"/>
                  <a:pt x="6350" y="20518"/>
                </a:cubicBezTo>
                <a:close/>
                <a:moveTo>
                  <a:pt x="2020" y="10583"/>
                </a:moveTo>
                <a:cubicBezTo>
                  <a:pt x="2278" y="5572"/>
                  <a:pt x="5868" y="2649"/>
                  <a:pt x="9085" y="1608"/>
                </a:cubicBezTo>
                <a:cubicBezTo>
                  <a:pt x="9306" y="1528"/>
                  <a:pt x="9531" y="1528"/>
                  <a:pt x="9752" y="1528"/>
                </a:cubicBezTo>
                <a:cubicBezTo>
                  <a:pt x="10455" y="1528"/>
                  <a:pt x="11232" y="1767"/>
                  <a:pt x="11899" y="2051"/>
                </a:cubicBezTo>
                <a:cubicBezTo>
                  <a:pt x="13121" y="2534"/>
                  <a:pt x="14229" y="3132"/>
                  <a:pt x="15374" y="3854"/>
                </a:cubicBezTo>
                <a:cubicBezTo>
                  <a:pt x="16371" y="4457"/>
                  <a:pt x="17111" y="5378"/>
                  <a:pt x="17557" y="6499"/>
                </a:cubicBezTo>
                <a:cubicBezTo>
                  <a:pt x="19000" y="10065"/>
                  <a:pt x="18591" y="13471"/>
                  <a:pt x="16334" y="16639"/>
                </a:cubicBezTo>
                <a:cubicBezTo>
                  <a:pt x="15190" y="18242"/>
                  <a:pt x="13484" y="19004"/>
                  <a:pt x="11122" y="19044"/>
                </a:cubicBezTo>
                <a:cubicBezTo>
                  <a:pt x="10676" y="18965"/>
                  <a:pt x="10235" y="18885"/>
                  <a:pt x="9789" y="18805"/>
                </a:cubicBezTo>
                <a:cubicBezTo>
                  <a:pt x="8791" y="18646"/>
                  <a:pt x="7830" y="18447"/>
                  <a:pt x="6865" y="18203"/>
                </a:cubicBezTo>
                <a:cubicBezTo>
                  <a:pt x="2613" y="16923"/>
                  <a:pt x="1873" y="13352"/>
                  <a:pt x="2020" y="105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6" name="Google Shape;2506;p41"/>
          <p:cNvSpPr/>
          <p:nvPr/>
        </p:nvSpPr>
        <p:spPr>
          <a:xfrm>
            <a:off x="5310120" y="4071100"/>
            <a:ext cx="13898" cy="40573"/>
          </a:xfrm>
          <a:custGeom>
            <a:rect b="b" l="l" r="r" t="t"/>
            <a:pathLst>
              <a:path extrusionOk="0" h="21439" w="19925">
                <a:moveTo>
                  <a:pt x="17338" y="2321"/>
                </a:moveTo>
                <a:cubicBezTo>
                  <a:pt x="16465" y="1355"/>
                  <a:pt x="13811" y="268"/>
                  <a:pt x="11483" y="54"/>
                </a:cubicBezTo>
                <a:cubicBezTo>
                  <a:pt x="9738" y="-161"/>
                  <a:pt x="7083" y="268"/>
                  <a:pt x="3592" y="1248"/>
                </a:cubicBezTo>
                <a:cubicBezTo>
                  <a:pt x="2138" y="1570"/>
                  <a:pt x="1847" y="2321"/>
                  <a:pt x="1556" y="3086"/>
                </a:cubicBezTo>
                <a:lnTo>
                  <a:pt x="1556" y="3300"/>
                </a:lnTo>
                <a:cubicBezTo>
                  <a:pt x="-1353" y="8372"/>
                  <a:pt x="392" y="13228"/>
                  <a:pt x="2138" y="18085"/>
                </a:cubicBezTo>
                <a:cubicBezTo>
                  <a:pt x="2429" y="18622"/>
                  <a:pt x="2720" y="19051"/>
                  <a:pt x="3592" y="19494"/>
                </a:cubicBezTo>
                <a:cubicBezTo>
                  <a:pt x="5338" y="20795"/>
                  <a:pt x="7702" y="21439"/>
                  <a:pt x="10320" y="21439"/>
                </a:cubicBezTo>
                <a:cubicBezTo>
                  <a:pt x="10902" y="21439"/>
                  <a:pt x="11774" y="21439"/>
                  <a:pt x="12356" y="21332"/>
                </a:cubicBezTo>
                <a:cubicBezTo>
                  <a:pt x="13811" y="21117"/>
                  <a:pt x="15265" y="20795"/>
                  <a:pt x="16465" y="20366"/>
                </a:cubicBezTo>
                <a:cubicBezTo>
                  <a:pt x="17665" y="19936"/>
                  <a:pt x="18211" y="19400"/>
                  <a:pt x="19083" y="18850"/>
                </a:cubicBezTo>
                <a:cubicBezTo>
                  <a:pt x="20247" y="17776"/>
                  <a:pt x="19956" y="16368"/>
                  <a:pt x="19665" y="15066"/>
                </a:cubicBezTo>
                <a:lnTo>
                  <a:pt x="19665" y="14959"/>
                </a:lnTo>
                <a:cubicBezTo>
                  <a:pt x="19083" y="12799"/>
                  <a:pt x="18792" y="10532"/>
                  <a:pt x="17920" y="8479"/>
                </a:cubicBezTo>
                <a:cubicBezTo>
                  <a:pt x="17629" y="7620"/>
                  <a:pt x="17338" y="6748"/>
                  <a:pt x="17338" y="5997"/>
                </a:cubicBezTo>
                <a:cubicBezTo>
                  <a:pt x="17338" y="5675"/>
                  <a:pt x="17338" y="5246"/>
                  <a:pt x="17629" y="4924"/>
                </a:cubicBezTo>
                <a:cubicBezTo>
                  <a:pt x="17920" y="4172"/>
                  <a:pt x="17920" y="3300"/>
                  <a:pt x="17338" y="233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7" name="Google Shape;2507;p41"/>
          <p:cNvSpPr/>
          <p:nvPr/>
        </p:nvSpPr>
        <p:spPr>
          <a:xfrm>
            <a:off x="5387382" y="3992335"/>
            <a:ext cx="40685" cy="12042"/>
          </a:xfrm>
          <a:custGeom>
            <a:rect b="b" l="l" r="r" t="t"/>
            <a:pathLst>
              <a:path extrusionOk="0" h="21600" w="21498">
                <a:moveTo>
                  <a:pt x="13" y="11347"/>
                </a:moveTo>
                <a:cubicBezTo>
                  <a:pt x="121" y="16861"/>
                  <a:pt x="1087" y="20142"/>
                  <a:pt x="3356" y="20506"/>
                </a:cubicBezTo>
                <a:cubicBezTo>
                  <a:pt x="4980" y="20871"/>
                  <a:pt x="6699" y="21235"/>
                  <a:pt x="7894" y="21235"/>
                </a:cubicBezTo>
                <a:lnTo>
                  <a:pt x="8968" y="21600"/>
                </a:lnTo>
                <a:lnTo>
                  <a:pt x="14579" y="21600"/>
                </a:lnTo>
                <a:cubicBezTo>
                  <a:pt x="15653" y="21600"/>
                  <a:pt x="16740" y="21600"/>
                  <a:pt x="17814" y="21235"/>
                </a:cubicBezTo>
                <a:cubicBezTo>
                  <a:pt x="20083" y="20506"/>
                  <a:pt x="21600" y="16451"/>
                  <a:pt x="21493" y="10618"/>
                </a:cubicBezTo>
                <a:cubicBezTo>
                  <a:pt x="21385" y="5104"/>
                  <a:pt x="20083" y="1458"/>
                  <a:pt x="17707" y="365"/>
                </a:cubicBezTo>
                <a:cubicBezTo>
                  <a:pt x="17492" y="365"/>
                  <a:pt x="17277" y="0"/>
                  <a:pt x="17063" y="0"/>
                </a:cubicBezTo>
                <a:lnTo>
                  <a:pt x="15546" y="365"/>
                </a:lnTo>
                <a:cubicBezTo>
                  <a:pt x="11438" y="1094"/>
                  <a:pt x="7343" y="1094"/>
                  <a:pt x="3235" y="1823"/>
                </a:cubicBezTo>
                <a:cubicBezTo>
                  <a:pt x="1074" y="2187"/>
                  <a:pt x="0" y="5468"/>
                  <a:pt x="0" y="113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8" name="Google Shape;2508;p41"/>
          <p:cNvSpPr/>
          <p:nvPr/>
        </p:nvSpPr>
        <p:spPr>
          <a:xfrm>
            <a:off x="5356791" y="4053369"/>
            <a:ext cx="30386" cy="27685"/>
          </a:xfrm>
          <a:custGeom>
            <a:rect b="b" l="l" r="r" t="t"/>
            <a:pathLst>
              <a:path extrusionOk="0" h="21174" w="20992">
                <a:moveTo>
                  <a:pt x="18481" y="12561"/>
                </a:moveTo>
                <a:cubicBezTo>
                  <a:pt x="14811" y="9120"/>
                  <a:pt x="10859" y="5368"/>
                  <a:pt x="6188" y="1304"/>
                </a:cubicBezTo>
                <a:cubicBezTo>
                  <a:pt x="4344" y="-251"/>
                  <a:pt x="2658" y="-426"/>
                  <a:pt x="1236" y="838"/>
                </a:cubicBezTo>
                <a:cubicBezTo>
                  <a:pt x="-608" y="2393"/>
                  <a:pt x="-28" y="4590"/>
                  <a:pt x="674" y="6320"/>
                </a:cubicBezTo>
                <a:cubicBezTo>
                  <a:pt x="955" y="7098"/>
                  <a:pt x="1376" y="7720"/>
                  <a:pt x="1798" y="8206"/>
                </a:cubicBezTo>
                <a:lnTo>
                  <a:pt x="3062" y="9451"/>
                </a:lnTo>
                <a:cubicBezTo>
                  <a:pt x="6311" y="12892"/>
                  <a:pt x="9841" y="16333"/>
                  <a:pt x="13230" y="19619"/>
                </a:cubicBezTo>
                <a:cubicBezTo>
                  <a:pt x="13932" y="20241"/>
                  <a:pt x="14635" y="20552"/>
                  <a:pt x="15636" y="20863"/>
                </a:cubicBezTo>
                <a:cubicBezTo>
                  <a:pt x="15917" y="21018"/>
                  <a:pt x="16057" y="21018"/>
                  <a:pt x="16338" y="21174"/>
                </a:cubicBezTo>
                <a:lnTo>
                  <a:pt x="16619" y="21174"/>
                </a:lnTo>
                <a:cubicBezTo>
                  <a:pt x="18463" y="21174"/>
                  <a:pt x="19868" y="20396"/>
                  <a:pt x="20571" y="19133"/>
                </a:cubicBezTo>
                <a:cubicBezTo>
                  <a:pt x="20852" y="18510"/>
                  <a:pt x="20992" y="17888"/>
                  <a:pt x="20992" y="17091"/>
                </a:cubicBezTo>
                <a:cubicBezTo>
                  <a:pt x="20992" y="16294"/>
                  <a:pt x="20711" y="15691"/>
                  <a:pt x="20430" y="15050"/>
                </a:cubicBezTo>
                <a:cubicBezTo>
                  <a:pt x="20009" y="14428"/>
                  <a:pt x="19306" y="13319"/>
                  <a:pt x="18446" y="125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9" name="Google Shape;2509;p41"/>
          <p:cNvSpPr/>
          <p:nvPr/>
        </p:nvSpPr>
        <p:spPr>
          <a:xfrm>
            <a:off x="5310544" y="3892185"/>
            <a:ext cx="13299" cy="36404"/>
          </a:xfrm>
          <a:custGeom>
            <a:rect b="b" l="l" r="r" t="t"/>
            <a:pathLst>
              <a:path extrusionOk="0" h="21258" w="21279">
                <a:moveTo>
                  <a:pt x="45" y="3827"/>
                </a:moveTo>
                <a:cubicBezTo>
                  <a:pt x="696" y="7046"/>
                  <a:pt x="696" y="10146"/>
                  <a:pt x="1021" y="13262"/>
                </a:cubicBezTo>
                <a:lnTo>
                  <a:pt x="1021" y="15532"/>
                </a:lnTo>
                <a:cubicBezTo>
                  <a:pt x="1021" y="16244"/>
                  <a:pt x="696" y="16971"/>
                  <a:pt x="1021" y="17683"/>
                </a:cubicBezTo>
                <a:cubicBezTo>
                  <a:pt x="1347" y="19834"/>
                  <a:pt x="4276" y="21021"/>
                  <a:pt x="9523" y="21258"/>
                </a:cubicBezTo>
                <a:lnTo>
                  <a:pt x="10499" y="21258"/>
                </a:lnTo>
                <a:cubicBezTo>
                  <a:pt x="15096" y="21258"/>
                  <a:pt x="18676" y="20190"/>
                  <a:pt x="19977" y="18395"/>
                </a:cubicBezTo>
                <a:cubicBezTo>
                  <a:pt x="20628" y="17445"/>
                  <a:pt x="20954" y="16362"/>
                  <a:pt x="20954" y="15413"/>
                </a:cubicBezTo>
                <a:cubicBezTo>
                  <a:pt x="20954" y="15176"/>
                  <a:pt x="20954" y="14820"/>
                  <a:pt x="21279" y="14582"/>
                </a:cubicBezTo>
                <a:lnTo>
                  <a:pt x="21279" y="14582"/>
                </a:lnTo>
                <a:cubicBezTo>
                  <a:pt x="20954" y="13870"/>
                  <a:pt x="20954" y="13143"/>
                  <a:pt x="20628" y="12550"/>
                </a:cubicBezTo>
                <a:cubicBezTo>
                  <a:pt x="20303" y="11363"/>
                  <a:pt x="19977" y="10161"/>
                  <a:pt x="19652" y="8856"/>
                </a:cubicBezTo>
                <a:cubicBezTo>
                  <a:pt x="18350" y="6586"/>
                  <a:pt x="16723" y="4316"/>
                  <a:pt x="14730" y="2165"/>
                </a:cubicBezTo>
                <a:cubicBezTo>
                  <a:pt x="12777" y="489"/>
                  <a:pt x="8832" y="-342"/>
                  <a:pt x="4601" y="133"/>
                </a:cubicBezTo>
                <a:cubicBezTo>
                  <a:pt x="-321" y="726"/>
                  <a:pt x="4" y="2284"/>
                  <a:pt x="4" y="3589"/>
                </a:cubicBezTo>
                <a:lnTo>
                  <a:pt x="4" y="38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0" name="Google Shape;2510;p41"/>
          <p:cNvSpPr/>
          <p:nvPr/>
        </p:nvSpPr>
        <p:spPr>
          <a:xfrm>
            <a:off x="5224636" y="4054069"/>
            <a:ext cx="26936" cy="27162"/>
          </a:xfrm>
          <a:custGeom>
            <a:rect b="b" l="l" r="r" t="t"/>
            <a:pathLst>
              <a:path extrusionOk="0" h="20774" w="21085">
                <a:moveTo>
                  <a:pt x="563" y="19374"/>
                </a:moveTo>
                <a:cubicBezTo>
                  <a:pt x="1358" y="20307"/>
                  <a:pt x="2808" y="20774"/>
                  <a:pt x="4557" y="20774"/>
                </a:cubicBezTo>
                <a:lnTo>
                  <a:pt x="5193" y="20774"/>
                </a:lnTo>
                <a:cubicBezTo>
                  <a:pt x="5352" y="20618"/>
                  <a:pt x="5511" y="20463"/>
                  <a:pt x="5988" y="20463"/>
                </a:cubicBezTo>
                <a:cubicBezTo>
                  <a:pt x="6941" y="20152"/>
                  <a:pt x="7915" y="19530"/>
                  <a:pt x="8710" y="18908"/>
                </a:cubicBezTo>
                <a:cubicBezTo>
                  <a:pt x="12227" y="15311"/>
                  <a:pt x="15903" y="11403"/>
                  <a:pt x="19738" y="6854"/>
                </a:cubicBezTo>
                <a:cubicBezTo>
                  <a:pt x="21507" y="4812"/>
                  <a:pt x="21507" y="2635"/>
                  <a:pt x="19897" y="1060"/>
                </a:cubicBezTo>
                <a:cubicBezTo>
                  <a:pt x="18785" y="-29"/>
                  <a:pt x="16857" y="-826"/>
                  <a:pt x="13976" y="1526"/>
                </a:cubicBezTo>
                <a:cubicBezTo>
                  <a:pt x="9823" y="5123"/>
                  <a:pt x="5988" y="8876"/>
                  <a:pt x="2311" y="12472"/>
                </a:cubicBezTo>
                <a:cubicBezTo>
                  <a:pt x="1358" y="13406"/>
                  <a:pt x="543" y="14825"/>
                  <a:pt x="225" y="16225"/>
                </a:cubicBezTo>
                <a:cubicBezTo>
                  <a:pt x="66" y="16847"/>
                  <a:pt x="-93" y="17313"/>
                  <a:pt x="66" y="17955"/>
                </a:cubicBezTo>
                <a:cubicBezTo>
                  <a:pt x="225" y="18422"/>
                  <a:pt x="225" y="18888"/>
                  <a:pt x="543" y="193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1" name="Google Shape;2511;p41"/>
          <p:cNvSpPr/>
          <p:nvPr/>
        </p:nvSpPr>
        <p:spPr>
          <a:xfrm>
            <a:off x="5228657" y="3925344"/>
            <a:ext cx="25491" cy="31023"/>
          </a:xfrm>
          <a:custGeom>
            <a:rect b="b" l="l" r="r" t="t"/>
            <a:pathLst>
              <a:path extrusionOk="0" h="21432" w="21557">
                <a:moveTo>
                  <a:pt x="14472" y="20308"/>
                </a:moveTo>
                <a:cubicBezTo>
                  <a:pt x="15330" y="21011"/>
                  <a:pt x="16554" y="21432"/>
                  <a:pt x="17757" y="21432"/>
                </a:cubicBezTo>
                <a:cubicBezTo>
                  <a:pt x="18100" y="21432"/>
                  <a:pt x="18444" y="21432"/>
                  <a:pt x="18787" y="21292"/>
                </a:cubicBezTo>
                <a:cubicBezTo>
                  <a:pt x="19646" y="20730"/>
                  <a:pt x="20333" y="20027"/>
                  <a:pt x="20698" y="19167"/>
                </a:cubicBezTo>
                <a:cubicBezTo>
                  <a:pt x="21042" y="18886"/>
                  <a:pt x="21042" y="18464"/>
                  <a:pt x="21385" y="18043"/>
                </a:cubicBezTo>
                <a:lnTo>
                  <a:pt x="21557" y="17902"/>
                </a:lnTo>
                <a:lnTo>
                  <a:pt x="21385" y="17621"/>
                </a:lnTo>
                <a:cubicBezTo>
                  <a:pt x="21042" y="17059"/>
                  <a:pt x="20870" y="16638"/>
                  <a:pt x="20526" y="16058"/>
                </a:cubicBezTo>
                <a:cubicBezTo>
                  <a:pt x="20183" y="15075"/>
                  <a:pt x="19496" y="13933"/>
                  <a:pt x="18615" y="12950"/>
                </a:cubicBezTo>
                <a:cubicBezTo>
                  <a:pt x="15330" y="9280"/>
                  <a:pt x="11702" y="5750"/>
                  <a:pt x="8073" y="2220"/>
                </a:cubicBezTo>
                <a:lnTo>
                  <a:pt x="7386" y="1518"/>
                </a:lnTo>
                <a:cubicBezTo>
                  <a:pt x="6871" y="815"/>
                  <a:pt x="5840" y="253"/>
                  <a:pt x="4960" y="113"/>
                </a:cubicBezTo>
                <a:cubicBezTo>
                  <a:pt x="3929" y="-168"/>
                  <a:pt x="2877" y="113"/>
                  <a:pt x="1846" y="534"/>
                </a:cubicBezTo>
                <a:cubicBezTo>
                  <a:pt x="1503" y="815"/>
                  <a:pt x="988" y="956"/>
                  <a:pt x="816" y="1377"/>
                </a:cubicBezTo>
                <a:cubicBezTo>
                  <a:pt x="472" y="1658"/>
                  <a:pt x="301" y="2080"/>
                  <a:pt x="129" y="2501"/>
                </a:cubicBezTo>
                <a:cubicBezTo>
                  <a:pt x="-43" y="2923"/>
                  <a:pt x="-43" y="3344"/>
                  <a:pt x="129" y="3906"/>
                </a:cubicBezTo>
                <a:cubicBezTo>
                  <a:pt x="301" y="4328"/>
                  <a:pt x="472" y="4749"/>
                  <a:pt x="816" y="5171"/>
                </a:cubicBezTo>
                <a:cubicBezTo>
                  <a:pt x="4788" y="10123"/>
                  <a:pt x="9447" y="15057"/>
                  <a:pt x="14472" y="202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2" name="Google Shape;2512;p41"/>
          <p:cNvSpPr/>
          <p:nvPr/>
        </p:nvSpPr>
        <p:spPr>
          <a:xfrm>
            <a:off x="5370217" y="3914865"/>
            <a:ext cx="25194" cy="27162"/>
          </a:xfrm>
          <a:custGeom>
            <a:rect b="b" l="l" r="r" t="t"/>
            <a:pathLst>
              <a:path extrusionOk="0" h="21600" w="21487">
                <a:moveTo>
                  <a:pt x="1772" y="21116"/>
                </a:moveTo>
                <a:cubicBezTo>
                  <a:pt x="2638" y="21439"/>
                  <a:pt x="3505" y="21600"/>
                  <a:pt x="4220" y="21600"/>
                </a:cubicBezTo>
                <a:cubicBezTo>
                  <a:pt x="5260" y="21600"/>
                  <a:pt x="6148" y="21439"/>
                  <a:pt x="7188" y="21277"/>
                </a:cubicBezTo>
                <a:cubicBezTo>
                  <a:pt x="8228" y="21116"/>
                  <a:pt x="9116" y="20147"/>
                  <a:pt x="9810" y="19157"/>
                </a:cubicBezTo>
                <a:cubicBezTo>
                  <a:pt x="13124" y="14938"/>
                  <a:pt x="16612" y="10558"/>
                  <a:pt x="20100" y="5834"/>
                </a:cubicBezTo>
                <a:cubicBezTo>
                  <a:pt x="20447" y="5188"/>
                  <a:pt x="20967" y="4704"/>
                  <a:pt x="21140" y="4037"/>
                </a:cubicBezTo>
                <a:cubicBezTo>
                  <a:pt x="21256" y="3822"/>
                  <a:pt x="21371" y="3661"/>
                  <a:pt x="21487" y="3553"/>
                </a:cubicBezTo>
                <a:lnTo>
                  <a:pt x="21487" y="3391"/>
                </a:lnTo>
                <a:cubicBezTo>
                  <a:pt x="21487" y="2907"/>
                  <a:pt x="21487" y="2422"/>
                  <a:pt x="21140" y="1776"/>
                </a:cubicBezTo>
                <a:cubicBezTo>
                  <a:pt x="20794" y="1130"/>
                  <a:pt x="20620" y="807"/>
                  <a:pt x="20100" y="484"/>
                </a:cubicBezTo>
                <a:cubicBezTo>
                  <a:pt x="19754" y="161"/>
                  <a:pt x="19234" y="161"/>
                  <a:pt x="18714" y="0"/>
                </a:cubicBezTo>
                <a:cubicBezTo>
                  <a:pt x="18367" y="0"/>
                  <a:pt x="17674" y="0"/>
                  <a:pt x="17327" y="161"/>
                </a:cubicBezTo>
                <a:cubicBezTo>
                  <a:pt x="16287" y="484"/>
                  <a:pt x="15399" y="1130"/>
                  <a:pt x="14706" y="1958"/>
                </a:cubicBezTo>
                <a:cubicBezTo>
                  <a:pt x="11391" y="5208"/>
                  <a:pt x="7556" y="8943"/>
                  <a:pt x="3028" y="13323"/>
                </a:cubicBezTo>
                <a:cubicBezTo>
                  <a:pt x="2162" y="14131"/>
                  <a:pt x="1642" y="14938"/>
                  <a:pt x="927" y="15766"/>
                </a:cubicBezTo>
                <a:cubicBezTo>
                  <a:pt x="60" y="16735"/>
                  <a:pt x="-113" y="18047"/>
                  <a:pt x="60" y="19339"/>
                </a:cubicBezTo>
                <a:lnTo>
                  <a:pt x="580" y="20308"/>
                </a:lnTo>
                <a:cubicBezTo>
                  <a:pt x="1274" y="20793"/>
                  <a:pt x="1447" y="20954"/>
                  <a:pt x="1794" y="211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3" name="Google Shape;2513;p41"/>
          <p:cNvSpPr/>
          <p:nvPr/>
        </p:nvSpPr>
        <p:spPr>
          <a:xfrm>
            <a:off x="5192852" y="4000080"/>
            <a:ext cx="32364" cy="10599"/>
          </a:xfrm>
          <a:custGeom>
            <a:rect b="b" l="l" r="r" t="t"/>
            <a:pathLst>
              <a:path extrusionOk="0" h="21198" w="21398">
                <a:moveTo>
                  <a:pt x="2982" y="17953"/>
                </a:moveTo>
                <a:cubicBezTo>
                  <a:pt x="4744" y="18764"/>
                  <a:pt x="6624" y="19575"/>
                  <a:pt x="8252" y="20387"/>
                </a:cubicBezTo>
                <a:cubicBezTo>
                  <a:pt x="9057" y="20792"/>
                  <a:pt x="9746" y="21198"/>
                  <a:pt x="10417" y="21198"/>
                </a:cubicBezTo>
                <a:lnTo>
                  <a:pt x="10820" y="21198"/>
                </a:lnTo>
                <a:lnTo>
                  <a:pt x="10820" y="19981"/>
                </a:lnTo>
                <a:lnTo>
                  <a:pt x="14193" y="19981"/>
                </a:lnTo>
                <a:cubicBezTo>
                  <a:pt x="14999" y="19981"/>
                  <a:pt x="15955" y="19575"/>
                  <a:pt x="16761" y="19170"/>
                </a:cubicBezTo>
                <a:cubicBezTo>
                  <a:pt x="18792" y="18359"/>
                  <a:pt x="20403" y="15519"/>
                  <a:pt x="21074" y="12223"/>
                </a:cubicBezTo>
                <a:cubicBezTo>
                  <a:pt x="21343" y="11412"/>
                  <a:pt x="21343" y="10601"/>
                  <a:pt x="21343" y="9790"/>
                </a:cubicBezTo>
                <a:cubicBezTo>
                  <a:pt x="21477" y="8978"/>
                  <a:pt x="21343" y="8167"/>
                  <a:pt x="21208" y="7356"/>
                </a:cubicBezTo>
                <a:cubicBezTo>
                  <a:pt x="20269" y="-402"/>
                  <a:pt x="17835" y="4"/>
                  <a:pt x="15939" y="4"/>
                </a:cubicBezTo>
                <a:lnTo>
                  <a:pt x="11894" y="409"/>
                </a:lnTo>
                <a:cubicBezTo>
                  <a:pt x="9192" y="815"/>
                  <a:pt x="6355" y="815"/>
                  <a:pt x="3653" y="1221"/>
                </a:cubicBezTo>
                <a:cubicBezTo>
                  <a:pt x="2579" y="1221"/>
                  <a:pt x="280" y="1626"/>
                  <a:pt x="11" y="8573"/>
                </a:cubicBezTo>
                <a:cubicBezTo>
                  <a:pt x="-123" y="13035"/>
                  <a:pt x="951" y="16736"/>
                  <a:pt x="2982" y="179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4" name="Google Shape;2514;p41"/>
          <p:cNvSpPr/>
          <p:nvPr/>
        </p:nvSpPr>
        <p:spPr>
          <a:xfrm>
            <a:off x="5676300" y="3912398"/>
            <a:ext cx="188552" cy="178998"/>
          </a:xfrm>
          <a:custGeom>
            <a:rect b="b" l="l" r="r" t="t"/>
            <a:pathLst>
              <a:path extrusionOk="0" h="21579" w="21592">
                <a:moveTo>
                  <a:pt x="21167" y="8723"/>
                </a:moveTo>
                <a:cubicBezTo>
                  <a:pt x="21260" y="8699"/>
                  <a:pt x="21330" y="8674"/>
                  <a:pt x="21400" y="8576"/>
                </a:cubicBezTo>
                <a:cubicBezTo>
                  <a:pt x="21470" y="8527"/>
                  <a:pt x="21540" y="8429"/>
                  <a:pt x="21540" y="8331"/>
                </a:cubicBezTo>
                <a:cubicBezTo>
                  <a:pt x="21586" y="8233"/>
                  <a:pt x="21586" y="8111"/>
                  <a:pt x="21563" y="8010"/>
                </a:cubicBezTo>
                <a:cubicBezTo>
                  <a:pt x="21540" y="7912"/>
                  <a:pt x="21516" y="7814"/>
                  <a:pt x="21423" y="7713"/>
                </a:cubicBezTo>
                <a:cubicBezTo>
                  <a:pt x="21284" y="7541"/>
                  <a:pt x="21141" y="7391"/>
                  <a:pt x="20978" y="7269"/>
                </a:cubicBezTo>
                <a:lnTo>
                  <a:pt x="20955" y="7244"/>
                </a:lnTo>
                <a:cubicBezTo>
                  <a:pt x="20324" y="6702"/>
                  <a:pt x="20135" y="6087"/>
                  <a:pt x="20370" y="5322"/>
                </a:cubicBezTo>
                <a:cubicBezTo>
                  <a:pt x="20417" y="5175"/>
                  <a:pt x="20463" y="5049"/>
                  <a:pt x="20487" y="4878"/>
                </a:cubicBezTo>
                <a:cubicBezTo>
                  <a:pt x="20533" y="4581"/>
                  <a:pt x="20510" y="4336"/>
                  <a:pt x="20370" y="4164"/>
                </a:cubicBezTo>
                <a:cubicBezTo>
                  <a:pt x="20231" y="3993"/>
                  <a:pt x="20041" y="3919"/>
                  <a:pt x="19739" y="3919"/>
                </a:cubicBezTo>
                <a:lnTo>
                  <a:pt x="19739" y="3919"/>
                </a:lnTo>
                <a:cubicBezTo>
                  <a:pt x="19599" y="3919"/>
                  <a:pt x="19457" y="3944"/>
                  <a:pt x="19317" y="3968"/>
                </a:cubicBezTo>
                <a:cubicBezTo>
                  <a:pt x="19177" y="3993"/>
                  <a:pt x="19058" y="3993"/>
                  <a:pt x="18919" y="3993"/>
                </a:cubicBezTo>
                <a:cubicBezTo>
                  <a:pt x="17935" y="4017"/>
                  <a:pt x="17164" y="3353"/>
                  <a:pt x="16999" y="2416"/>
                </a:cubicBezTo>
                <a:cubicBezTo>
                  <a:pt x="16975" y="2343"/>
                  <a:pt x="16975" y="2245"/>
                  <a:pt x="16952" y="2171"/>
                </a:cubicBezTo>
                <a:cubicBezTo>
                  <a:pt x="16929" y="2098"/>
                  <a:pt x="16929" y="2000"/>
                  <a:pt x="16905" y="1926"/>
                </a:cubicBezTo>
                <a:cubicBezTo>
                  <a:pt x="16859" y="1556"/>
                  <a:pt x="16743" y="1335"/>
                  <a:pt x="16577" y="1237"/>
                </a:cubicBezTo>
                <a:cubicBezTo>
                  <a:pt x="16411" y="1139"/>
                  <a:pt x="16155" y="1164"/>
                  <a:pt x="15829" y="1311"/>
                </a:cubicBezTo>
                <a:cubicBezTo>
                  <a:pt x="15454" y="1482"/>
                  <a:pt x="15055" y="1632"/>
                  <a:pt x="14660" y="1730"/>
                </a:cubicBezTo>
                <a:cubicBezTo>
                  <a:pt x="14450" y="1779"/>
                  <a:pt x="14238" y="1779"/>
                  <a:pt x="14005" y="1706"/>
                </a:cubicBezTo>
                <a:cubicBezTo>
                  <a:pt x="13796" y="1657"/>
                  <a:pt x="13583" y="1559"/>
                  <a:pt x="13420" y="1409"/>
                </a:cubicBezTo>
                <a:cubicBezTo>
                  <a:pt x="13281" y="1311"/>
                  <a:pt x="13188" y="1188"/>
                  <a:pt x="13092" y="1063"/>
                </a:cubicBezTo>
                <a:cubicBezTo>
                  <a:pt x="13022" y="916"/>
                  <a:pt x="12952" y="766"/>
                  <a:pt x="12952" y="619"/>
                </a:cubicBezTo>
                <a:cubicBezTo>
                  <a:pt x="12929" y="322"/>
                  <a:pt x="12859" y="150"/>
                  <a:pt x="12719" y="52"/>
                </a:cubicBezTo>
                <a:cubicBezTo>
                  <a:pt x="12580" y="-21"/>
                  <a:pt x="12391" y="-21"/>
                  <a:pt x="12158" y="77"/>
                </a:cubicBezTo>
                <a:cubicBezTo>
                  <a:pt x="11972" y="175"/>
                  <a:pt x="11806" y="322"/>
                  <a:pt x="11666" y="521"/>
                </a:cubicBezTo>
                <a:cubicBezTo>
                  <a:pt x="10823" y="1556"/>
                  <a:pt x="9793" y="1654"/>
                  <a:pt x="8859" y="766"/>
                </a:cubicBezTo>
                <a:cubicBezTo>
                  <a:pt x="8843" y="750"/>
                  <a:pt x="8828" y="733"/>
                  <a:pt x="8812" y="717"/>
                </a:cubicBezTo>
                <a:cubicBezTo>
                  <a:pt x="8789" y="692"/>
                  <a:pt x="8766" y="668"/>
                  <a:pt x="8743" y="668"/>
                </a:cubicBezTo>
                <a:cubicBezTo>
                  <a:pt x="8510" y="496"/>
                  <a:pt x="8251" y="423"/>
                  <a:pt x="8018" y="496"/>
                </a:cubicBezTo>
                <a:cubicBezTo>
                  <a:pt x="7902" y="545"/>
                  <a:pt x="7809" y="619"/>
                  <a:pt x="7713" y="717"/>
                </a:cubicBezTo>
                <a:cubicBezTo>
                  <a:pt x="7643" y="815"/>
                  <a:pt x="7573" y="937"/>
                  <a:pt x="7573" y="1063"/>
                </a:cubicBezTo>
                <a:cubicBezTo>
                  <a:pt x="7550" y="1161"/>
                  <a:pt x="7527" y="1234"/>
                  <a:pt x="7503" y="1335"/>
                </a:cubicBezTo>
                <a:cubicBezTo>
                  <a:pt x="7480" y="1458"/>
                  <a:pt x="7457" y="1580"/>
                  <a:pt x="7410" y="1681"/>
                </a:cubicBezTo>
                <a:cubicBezTo>
                  <a:pt x="7201" y="2297"/>
                  <a:pt x="6825" y="2569"/>
                  <a:pt x="6264" y="2569"/>
                </a:cubicBezTo>
                <a:cubicBezTo>
                  <a:pt x="6031" y="2545"/>
                  <a:pt x="5842" y="2520"/>
                  <a:pt x="5633" y="2422"/>
                </a:cubicBezTo>
                <a:cubicBezTo>
                  <a:pt x="5540" y="2373"/>
                  <a:pt x="5423" y="2373"/>
                  <a:pt x="5327" y="2324"/>
                </a:cubicBezTo>
                <a:lnTo>
                  <a:pt x="4391" y="2079"/>
                </a:lnTo>
                <a:lnTo>
                  <a:pt x="4414" y="2177"/>
                </a:lnTo>
                <a:cubicBezTo>
                  <a:pt x="4437" y="2300"/>
                  <a:pt x="4437" y="2398"/>
                  <a:pt x="4460" y="2474"/>
                </a:cubicBezTo>
                <a:cubicBezTo>
                  <a:pt x="4484" y="2621"/>
                  <a:pt x="4484" y="2747"/>
                  <a:pt x="4507" y="2894"/>
                </a:cubicBezTo>
                <a:cubicBezTo>
                  <a:pt x="4647" y="3558"/>
                  <a:pt x="4414" y="4075"/>
                  <a:pt x="3829" y="4372"/>
                </a:cubicBezTo>
                <a:cubicBezTo>
                  <a:pt x="3314" y="4617"/>
                  <a:pt x="2753" y="4694"/>
                  <a:pt x="2215" y="4617"/>
                </a:cubicBezTo>
                <a:cubicBezTo>
                  <a:pt x="1982" y="4568"/>
                  <a:pt x="1746" y="4593"/>
                  <a:pt x="1513" y="4666"/>
                </a:cubicBezTo>
                <a:cubicBezTo>
                  <a:pt x="1444" y="4691"/>
                  <a:pt x="1374" y="4715"/>
                  <a:pt x="1304" y="4789"/>
                </a:cubicBezTo>
                <a:cubicBezTo>
                  <a:pt x="1257" y="4838"/>
                  <a:pt x="1211" y="4911"/>
                  <a:pt x="1164" y="4985"/>
                </a:cubicBezTo>
                <a:cubicBezTo>
                  <a:pt x="1141" y="5083"/>
                  <a:pt x="1141" y="5156"/>
                  <a:pt x="1188" y="5257"/>
                </a:cubicBezTo>
                <a:cubicBezTo>
                  <a:pt x="1211" y="5331"/>
                  <a:pt x="1257" y="5404"/>
                  <a:pt x="1327" y="5478"/>
                </a:cubicBezTo>
                <a:cubicBezTo>
                  <a:pt x="1374" y="5527"/>
                  <a:pt x="1420" y="5576"/>
                  <a:pt x="1467" y="5625"/>
                </a:cubicBezTo>
                <a:cubicBezTo>
                  <a:pt x="1513" y="5674"/>
                  <a:pt x="1560" y="5698"/>
                  <a:pt x="1607" y="5772"/>
                </a:cubicBezTo>
                <a:cubicBezTo>
                  <a:pt x="2005" y="6265"/>
                  <a:pt x="2145" y="6806"/>
                  <a:pt x="2005" y="7324"/>
                </a:cubicBezTo>
                <a:cubicBezTo>
                  <a:pt x="1865" y="7841"/>
                  <a:pt x="1490" y="8212"/>
                  <a:pt x="905" y="8432"/>
                </a:cubicBezTo>
                <a:cubicBezTo>
                  <a:pt x="859" y="8457"/>
                  <a:pt x="789" y="8481"/>
                  <a:pt x="766" y="8481"/>
                </a:cubicBezTo>
                <a:cubicBezTo>
                  <a:pt x="626" y="8530"/>
                  <a:pt x="460" y="8579"/>
                  <a:pt x="344" y="8653"/>
                </a:cubicBezTo>
                <a:cubicBezTo>
                  <a:pt x="251" y="8702"/>
                  <a:pt x="204" y="8775"/>
                  <a:pt x="135" y="8873"/>
                </a:cubicBezTo>
                <a:cubicBezTo>
                  <a:pt x="88" y="8947"/>
                  <a:pt x="65" y="9069"/>
                  <a:pt x="65" y="9170"/>
                </a:cubicBezTo>
                <a:cubicBezTo>
                  <a:pt x="65" y="9271"/>
                  <a:pt x="88" y="9342"/>
                  <a:pt x="111" y="9443"/>
                </a:cubicBezTo>
                <a:cubicBezTo>
                  <a:pt x="158" y="9516"/>
                  <a:pt x="204" y="9590"/>
                  <a:pt x="274" y="9663"/>
                </a:cubicBezTo>
                <a:cubicBezTo>
                  <a:pt x="414" y="9761"/>
                  <a:pt x="603" y="9834"/>
                  <a:pt x="789" y="9883"/>
                </a:cubicBezTo>
                <a:lnTo>
                  <a:pt x="812" y="9883"/>
                </a:lnTo>
                <a:cubicBezTo>
                  <a:pt x="1444" y="10030"/>
                  <a:pt x="1633" y="10327"/>
                  <a:pt x="1537" y="10992"/>
                </a:cubicBezTo>
                <a:cubicBezTo>
                  <a:pt x="1490" y="11264"/>
                  <a:pt x="1397" y="11534"/>
                  <a:pt x="1278" y="11754"/>
                </a:cubicBezTo>
                <a:cubicBezTo>
                  <a:pt x="1138" y="11999"/>
                  <a:pt x="949" y="12198"/>
                  <a:pt x="763" y="12370"/>
                </a:cubicBezTo>
                <a:cubicBezTo>
                  <a:pt x="341" y="12715"/>
                  <a:pt x="201" y="13208"/>
                  <a:pt x="62" y="13649"/>
                </a:cubicBezTo>
                <a:lnTo>
                  <a:pt x="39" y="13747"/>
                </a:lnTo>
                <a:cubicBezTo>
                  <a:pt x="-8" y="13821"/>
                  <a:pt x="-8" y="13894"/>
                  <a:pt x="15" y="13992"/>
                </a:cubicBezTo>
                <a:cubicBezTo>
                  <a:pt x="39" y="14066"/>
                  <a:pt x="62" y="14139"/>
                  <a:pt x="108" y="14213"/>
                </a:cubicBezTo>
                <a:cubicBezTo>
                  <a:pt x="225" y="14335"/>
                  <a:pt x="414" y="14360"/>
                  <a:pt x="647" y="14262"/>
                </a:cubicBezTo>
                <a:cubicBezTo>
                  <a:pt x="786" y="14213"/>
                  <a:pt x="905" y="14213"/>
                  <a:pt x="1045" y="14213"/>
                </a:cubicBezTo>
                <a:cubicBezTo>
                  <a:pt x="1653" y="14360"/>
                  <a:pt x="2028" y="14583"/>
                  <a:pt x="2215" y="14926"/>
                </a:cubicBezTo>
                <a:cubicBezTo>
                  <a:pt x="2377" y="15247"/>
                  <a:pt x="2377" y="15639"/>
                  <a:pt x="2215" y="16132"/>
                </a:cubicBezTo>
                <a:cubicBezTo>
                  <a:pt x="2145" y="16353"/>
                  <a:pt x="2028" y="16576"/>
                  <a:pt x="1932" y="16797"/>
                </a:cubicBezTo>
                <a:lnTo>
                  <a:pt x="1723" y="17241"/>
                </a:lnTo>
                <a:cubicBezTo>
                  <a:pt x="1583" y="17611"/>
                  <a:pt x="1630" y="17930"/>
                  <a:pt x="1863" y="18153"/>
                </a:cubicBezTo>
                <a:cubicBezTo>
                  <a:pt x="2121" y="18373"/>
                  <a:pt x="2424" y="18373"/>
                  <a:pt x="2753" y="18104"/>
                </a:cubicBezTo>
                <a:cubicBezTo>
                  <a:pt x="2799" y="18080"/>
                  <a:pt x="2799" y="18055"/>
                  <a:pt x="2846" y="18031"/>
                </a:cubicBezTo>
                <a:cubicBezTo>
                  <a:pt x="2939" y="17957"/>
                  <a:pt x="3032" y="17884"/>
                  <a:pt x="3151" y="17810"/>
                </a:cubicBezTo>
                <a:cubicBezTo>
                  <a:pt x="3480" y="17663"/>
                  <a:pt x="3759" y="17614"/>
                  <a:pt x="3972" y="17712"/>
                </a:cubicBezTo>
                <a:cubicBezTo>
                  <a:pt x="4184" y="17810"/>
                  <a:pt x="4324" y="18034"/>
                  <a:pt x="4440" y="18352"/>
                </a:cubicBezTo>
                <a:cubicBezTo>
                  <a:pt x="4626" y="18992"/>
                  <a:pt x="4699" y="19509"/>
                  <a:pt x="4417" y="20076"/>
                </a:cubicBezTo>
                <a:cubicBezTo>
                  <a:pt x="4370" y="20198"/>
                  <a:pt x="4370" y="20348"/>
                  <a:pt x="4417" y="20520"/>
                </a:cubicBezTo>
                <a:cubicBezTo>
                  <a:pt x="4440" y="20569"/>
                  <a:pt x="4440" y="20642"/>
                  <a:pt x="4463" y="20716"/>
                </a:cubicBezTo>
                <a:lnTo>
                  <a:pt x="4463" y="20789"/>
                </a:lnTo>
                <a:lnTo>
                  <a:pt x="4533" y="20765"/>
                </a:lnTo>
                <a:cubicBezTo>
                  <a:pt x="4580" y="20765"/>
                  <a:pt x="4649" y="20740"/>
                  <a:pt x="4696" y="20740"/>
                </a:cubicBezTo>
                <a:cubicBezTo>
                  <a:pt x="4836" y="20740"/>
                  <a:pt x="4955" y="20691"/>
                  <a:pt x="5095" y="20667"/>
                </a:cubicBezTo>
                <a:cubicBezTo>
                  <a:pt x="5188" y="20618"/>
                  <a:pt x="5257" y="20569"/>
                  <a:pt x="5327" y="20495"/>
                </a:cubicBezTo>
                <a:cubicBezTo>
                  <a:pt x="5374" y="20446"/>
                  <a:pt x="5444" y="20397"/>
                  <a:pt x="5490" y="20348"/>
                </a:cubicBezTo>
                <a:cubicBezTo>
                  <a:pt x="5583" y="20299"/>
                  <a:pt x="5676" y="20226"/>
                  <a:pt x="5796" y="20177"/>
                </a:cubicBezTo>
                <a:cubicBezTo>
                  <a:pt x="6078" y="19981"/>
                  <a:pt x="6404" y="19831"/>
                  <a:pt x="6709" y="19733"/>
                </a:cubicBezTo>
                <a:cubicBezTo>
                  <a:pt x="7855" y="19387"/>
                  <a:pt x="8559" y="19757"/>
                  <a:pt x="8978" y="20939"/>
                </a:cubicBezTo>
                <a:cubicBezTo>
                  <a:pt x="8978" y="20964"/>
                  <a:pt x="9001" y="20988"/>
                  <a:pt x="9001" y="20988"/>
                </a:cubicBezTo>
                <a:cubicBezTo>
                  <a:pt x="9048" y="21135"/>
                  <a:pt x="9118" y="21261"/>
                  <a:pt x="9211" y="21359"/>
                </a:cubicBezTo>
                <a:cubicBezTo>
                  <a:pt x="9304" y="21457"/>
                  <a:pt x="9444" y="21530"/>
                  <a:pt x="9586" y="21555"/>
                </a:cubicBezTo>
                <a:cubicBezTo>
                  <a:pt x="9633" y="21555"/>
                  <a:pt x="9656" y="21579"/>
                  <a:pt x="9703" y="21579"/>
                </a:cubicBezTo>
                <a:cubicBezTo>
                  <a:pt x="9912" y="21579"/>
                  <a:pt x="10101" y="21481"/>
                  <a:pt x="10241" y="21334"/>
                </a:cubicBezTo>
                <a:cubicBezTo>
                  <a:pt x="10287" y="21285"/>
                  <a:pt x="10357" y="21187"/>
                  <a:pt x="10404" y="21138"/>
                </a:cubicBezTo>
                <a:cubicBezTo>
                  <a:pt x="10450" y="21089"/>
                  <a:pt x="10473" y="21040"/>
                  <a:pt x="10520" y="20991"/>
                </a:cubicBezTo>
                <a:cubicBezTo>
                  <a:pt x="11244" y="20229"/>
                  <a:pt x="11809" y="20128"/>
                  <a:pt x="12696" y="20746"/>
                </a:cubicBezTo>
                <a:cubicBezTo>
                  <a:pt x="13095" y="20991"/>
                  <a:pt x="13351" y="21092"/>
                  <a:pt x="13563" y="21019"/>
                </a:cubicBezTo>
                <a:cubicBezTo>
                  <a:pt x="13796" y="20945"/>
                  <a:pt x="13938" y="20673"/>
                  <a:pt x="14101" y="20256"/>
                </a:cubicBezTo>
                <a:cubicBezTo>
                  <a:pt x="14311" y="19690"/>
                  <a:pt x="14732" y="19197"/>
                  <a:pt x="15224" y="18900"/>
                </a:cubicBezTo>
                <a:cubicBezTo>
                  <a:pt x="15785" y="18554"/>
                  <a:pt x="16324" y="18554"/>
                  <a:pt x="16932" y="18900"/>
                </a:cubicBezTo>
                <a:cubicBezTo>
                  <a:pt x="17025" y="18949"/>
                  <a:pt x="17118" y="18998"/>
                  <a:pt x="17214" y="18998"/>
                </a:cubicBezTo>
                <a:cubicBezTo>
                  <a:pt x="17330" y="18998"/>
                  <a:pt x="17423" y="18974"/>
                  <a:pt x="17519" y="18949"/>
                </a:cubicBezTo>
                <a:cubicBezTo>
                  <a:pt x="17636" y="18876"/>
                  <a:pt x="17729" y="18802"/>
                  <a:pt x="17778" y="18677"/>
                </a:cubicBezTo>
                <a:cubicBezTo>
                  <a:pt x="17848" y="18554"/>
                  <a:pt x="17895" y="18432"/>
                  <a:pt x="17895" y="18306"/>
                </a:cubicBezTo>
                <a:cubicBezTo>
                  <a:pt x="17895" y="18233"/>
                  <a:pt x="17918" y="18135"/>
                  <a:pt x="17895" y="18061"/>
                </a:cubicBezTo>
                <a:lnTo>
                  <a:pt x="17895" y="17914"/>
                </a:lnTo>
                <a:cubicBezTo>
                  <a:pt x="17895" y="17669"/>
                  <a:pt x="17941" y="17372"/>
                  <a:pt x="18034" y="17152"/>
                </a:cubicBezTo>
                <a:cubicBezTo>
                  <a:pt x="18127" y="16907"/>
                  <a:pt x="18293" y="16708"/>
                  <a:pt x="18479" y="16512"/>
                </a:cubicBezTo>
                <a:cubicBezTo>
                  <a:pt x="18665" y="16341"/>
                  <a:pt x="18901" y="16215"/>
                  <a:pt x="19134" y="16141"/>
                </a:cubicBezTo>
                <a:cubicBezTo>
                  <a:pt x="19367" y="16068"/>
                  <a:pt x="19649" y="16068"/>
                  <a:pt x="19881" y="16093"/>
                </a:cubicBezTo>
                <a:cubicBezTo>
                  <a:pt x="19998" y="16117"/>
                  <a:pt x="20114" y="16117"/>
                  <a:pt x="20233" y="16068"/>
                </a:cubicBezTo>
                <a:cubicBezTo>
                  <a:pt x="20350" y="16044"/>
                  <a:pt x="20466" y="15995"/>
                  <a:pt x="20539" y="15921"/>
                </a:cubicBezTo>
                <a:cubicBezTo>
                  <a:pt x="20609" y="15848"/>
                  <a:pt x="20679" y="15774"/>
                  <a:pt x="20679" y="15676"/>
                </a:cubicBezTo>
                <a:cubicBezTo>
                  <a:pt x="20725" y="15578"/>
                  <a:pt x="20725" y="15480"/>
                  <a:pt x="20725" y="15379"/>
                </a:cubicBezTo>
                <a:cubicBezTo>
                  <a:pt x="20702" y="14935"/>
                  <a:pt x="20609" y="14467"/>
                  <a:pt x="20492" y="14023"/>
                </a:cubicBezTo>
                <a:cubicBezTo>
                  <a:pt x="20260" y="13211"/>
                  <a:pt x="20446" y="12667"/>
                  <a:pt x="21054" y="12226"/>
                </a:cubicBezTo>
                <a:cubicBezTo>
                  <a:pt x="21429" y="11981"/>
                  <a:pt x="21592" y="11733"/>
                  <a:pt x="21592" y="11463"/>
                </a:cubicBezTo>
                <a:cubicBezTo>
                  <a:pt x="21592" y="11218"/>
                  <a:pt x="21406" y="10995"/>
                  <a:pt x="21031" y="10750"/>
                </a:cubicBezTo>
                <a:cubicBezTo>
                  <a:pt x="20655" y="10529"/>
                  <a:pt x="20353" y="10306"/>
                  <a:pt x="20399" y="9887"/>
                </a:cubicBezTo>
                <a:cubicBezTo>
                  <a:pt x="20423" y="9418"/>
                  <a:pt x="20562" y="8925"/>
                  <a:pt x="21170" y="8729"/>
                </a:cubicBezTo>
                <a:close/>
                <a:moveTo>
                  <a:pt x="19832" y="11261"/>
                </a:moveTo>
                <a:cubicBezTo>
                  <a:pt x="18849" y="12321"/>
                  <a:pt x="18663" y="13453"/>
                  <a:pt x="19271" y="14709"/>
                </a:cubicBezTo>
                <a:cubicBezTo>
                  <a:pt x="17796" y="14880"/>
                  <a:pt x="16905" y="15768"/>
                  <a:pt x="16463" y="17443"/>
                </a:cubicBezTo>
                <a:cubicBezTo>
                  <a:pt x="15058" y="17394"/>
                  <a:pt x="14005" y="18034"/>
                  <a:pt x="13257" y="19439"/>
                </a:cubicBezTo>
                <a:cubicBezTo>
                  <a:pt x="11945" y="18380"/>
                  <a:pt x="10636" y="18995"/>
                  <a:pt x="9769" y="19537"/>
                </a:cubicBezTo>
                <a:cubicBezTo>
                  <a:pt x="9045" y="18649"/>
                  <a:pt x="8271" y="18380"/>
                  <a:pt x="7477" y="18380"/>
                </a:cubicBezTo>
                <a:cubicBezTo>
                  <a:pt x="6892" y="18404"/>
                  <a:pt x="6308" y="18527"/>
                  <a:pt x="5769" y="18726"/>
                </a:cubicBezTo>
                <a:cubicBezTo>
                  <a:pt x="5700" y="18579"/>
                  <a:pt x="5630" y="18404"/>
                  <a:pt x="5583" y="18257"/>
                </a:cubicBezTo>
                <a:cubicBezTo>
                  <a:pt x="5444" y="17838"/>
                  <a:pt x="5255" y="17446"/>
                  <a:pt x="5045" y="17051"/>
                </a:cubicBezTo>
                <a:cubicBezTo>
                  <a:pt x="4693" y="16460"/>
                  <a:pt x="4039" y="16386"/>
                  <a:pt x="3407" y="16337"/>
                </a:cubicBezTo>
                <a:cubicBezTo>
                  <a:pt x="3640" y="14736"/>
                  <a:pt x="3079" y="13726"/>
                  <a:pt x="1700" y="13282"/>
                </a:cubicBezTo>
                <a:cubicBezTo>
                  <a:pt x="2567" y="12174"/>
                  <a:pt x="3268" y="10817"/>
                  <a:pt x="2191" y="9216"/>
                </a:cubicBezTo>
                <a:cubicBezTo>
                  <a:pt x="3198" y="8255"/>
                  <a:pt x="3480" y="7073"/>
                  <a:pt x="2965" y="5769"/>
                </a:cubicBezTo>
                <a:cubicBezTo>
                  <a:pt x="4135" y="5524"/>
                  <a:pt x="5307" y="5080"/>
                  <a:pt x="5540" y="3429"/>
                </a:cubicBezTo>
                <a:cubicBezTo>
                  <a:pt x="6264" y="3576"/>
                  <a:pt x="6852" y="3576"/>
                  <a:pt x="7413" y="3356"/>
                </a:cubicBezTo>
                <a:cubicBezTo>
                  <a:pt x="8137" y="3084"/>
                  <a:pt x="8443" y="2468"/>
                  <a:pt x="8629" y="1926"/>
                </a:cubicBezTo>
                <a:cubicBezTo>
                  <a:pt x="9144" y="2223"/>
                  <a:pt x="9822" y="2493"/>
                  <a:pt x="10596" y="2223"/>
                </a:cubicBezTo>
                <a:cubicBezTo>
                  <a:pt x="11250" y="2003"/>
                  <a:pt x="11835" y="1608"/>
                  <a:pt x="12303" y="1066"/>
                </a:cubicBezTo>
                <a:cubicBezTo>
                  <a:pt x="13147" y="2643"/>
                  <a:pt x="14340" y="2790"/>
                  <a:pt x="15954" y="2447"/>
                </a:cubicBezTo>
                <a:cubicBezTo>
                  <a:pt x="16260" y="4195"/>
                  <a:pt x="17359" y="5107"/>
                  <a:pt x="19230" y="5205"/>
                </a:cubicBezTo>
                <a:cubicBezTo>
                  <a:pt x="19067" y="6461"/>
                  <a:pt x="19346" y="7397"/>
                  <a:pt x="20120" y="8062"/>
                </a:cubicBezTo>
                <a:cubicBezTo>
                  <a:pt x="20050" y="8209"/>
                  <a:pt x="19980" y="8383"/>
                  <a:pt x="19911" y="8506"/>
                </a:cubicBezTo>
                <a:cubicBezTo>
                  <a:pt x="19748" y="8852"/>
                  <a:pt x="19582" y="9195"/>
                  <a:pt x="19465" y="9565"/>
                </a:cubicBezTo>
                <a:cubicBezTo>
                  <a:pt x="19207" y="10254"/>
                  <a:pt x="19489" y="10796"/>
                  <a:pt x="19841" y="112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5" name="Google Shape;2515;p41"/>
          <p:cNvSpPr/>
          <p:nvPr/>
        </p:nvSpPr>
        <p:spPr>
          <a:xfrm>
            <a:off x="5714921" y="3944630"/>
            <a:ext cx="115745" cy="108585"/>
          </a:xfrm>
          <a:custGeom>
            <a:rect b="b" l="l" r="r" t="t"/>
            <a:pathLst>
              <a:path extrusionOk="0" h="21260" w="21504">
                <a:moveTo>
                  <a:pt x="15276" y="817"/>
                </a:moveTo>
                <a:cubicBezTo>
                  <a:pt x="14101" y="419"/>
                  <a:pt x="12884" y="175"/>
                  <a:pt x="11671" y="56"/>
                </a:cubicBezTo>
                <a:cubicBezTo>
                  <a:pt x="8864" y="-302"/>
                  <a:pt x="5561" y="1095"/>
                  <a:pt x="3169" y="3537"/>
                </a:cubicBezTo>
                <a:cubicBezTo>
                  <a:pt x="1994" y="4735"/>
                  <a:pt x="1121" y="6177"/>
                  <a:pt x="588" y="7778"/>
                </a:cubicBezTo>
                <a:cubicBezTo>
                  <a:pt x="55" y="9379"/>
                  <a:pt x="-96" y="11100"/>
                  <a:pt x="55" y="12741"/>
                </a:cubicBezTo>
                <a:cubicBezTo>
                  <a:pt x="432" y="16301"/>
                  <a:pt x="2258" y="18742"/>
                  <a:pt x="5443" y="20060"/>
                </a:cubicBezTo>
                <a:cubicBezTo>
                  <a:pt x="7453" y="20860"/>
                  <a:pt x="9619" y="21298"/>
                  <a:pt x="11747" y="21258"/>
                </a:cubicBezTo>
                <a:lnTo>
                  <a:pt x="12124" y="21258"/>
                </a:lnTo>
                <a:cubicBezTo>
                  <a:pt x="13643" y="21218"/>
                  <a:pt x="14894" y="20940"/>
                  <a:pt x="15998" y="20338"/>
                </a:cubicBezTo>
                <a:cubicBezTo>
                  <a:pt x="19263" y="18578"/>
                  <a:pt x="21009" y="15580"/>
                  <a:pt x="21504" y="10936"/>
                </a:cubicBezTo>
                <a:lnTo>
                  <a:pt x="21504" y="10936"/>
                </a:lnTo>
                <a:cubicBezTo>
                  <a:pt x="21429" y="5416"/>
                  <a:pt x="19456" y="2294"/>
                  <a:pt x="15276" y="812"/>
                </a:cubicBezTo>
                <a:close/>
                <a:moveTo>
                  <a:pt x="18314" y="13541"/>
                </a:moveTo>
                <a:cubicBezTo>
                  <a:pt x="17781" y="14983"/>
                  <a:pt x="17253" y="16102"/>
                  <a:pt x="16342" y="17022"/>
                </a:cubicBezTo>
                <a:cubicBezTo>
                  <a:pt x="15049" y="18260"/>
                  <a:pt x="13459" y="18901"/>
                  <a:pt x="11445" y="18901"/>
                </a:cubicBezTo>
                <a:cubicBezTo>
                  <a:pt x="11025" y="18822"/>
                  <a:pt x="10610" y="18782"/>
                  <a:pt x="10190" y="18702"/>
                </a:cubicBezTo>
                <a:cubicBezTo>
                  <a:pt x="9317" y="18543"/>
                  <a:pt x="8368" y="18424"/>
                  <a:pt x="7458" y="18180"/>
                </a:cubicBezTo>
                <a:cubicBezTo>
                  <a:pt x="2598" y="17062"/>
                  <a:pt x="1612" y="12860"/>
                  <a:pt x="2296" y="9300"/>
                </a:cubicBezTo>
                <a:cubicBezTo>
                  <a:pt x="2867" y="6341"/>
                  <a:pt x="5066" y="2860"/>
                  <a:pt x="9586" y="2020"/>
                </a:cubicBezTo>
                <a:cubicBezTo>
                  <a:pt x="9963" y="1941"/>
                  <a:pt x="10421" y="1901"/>
                  <a:pt x="10798" y="1901"/>
                </a:cubicBezTo>
                <a:cubicBezTo>
                  <a:pt x="11671" y="1901"/>
                  <a:pt x="12582" y="2139"/>
                  <a:pt x="13341" y="2582"/>
                </a:cubicBezTo>
                <a:cubicBezTo>
                  <a:pt x="13606" y="2741"/>
                  <a:pt x="13875" y="2860"/>
                  <a:pt x="14177" y="2980"/>
                </a:cubicBezTo>
                <a:cubicBezTo>
                  <a:pt x="15049" y="3298"/>
                  <a:pt x="15847" y="3820"/>
                  <a:pt x="16569" y="4501"/>
                </a:cubicBezTo>
                <a:cubicBezTo>
                  <a:pt x="17253" y="5183"/>
                  <a:pt x="17781" y="5943"/>
                  <a:pt x="18201" y="6863"/>
                </a:cubicBezTo>
                <a:cubicBezTo>
                  <a:pt x="18999" y="8902"/>
                  <a:pt x="19074" y="11304"/>
                  <a:pt x="18314" y="135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6" name="Google Shape;2516;p41"/>
          <p:cNvSpPr/>
          <p:nvPr/>
        </p:nvSpPr>
        <p:spPr>
          <a:xfrm>
            <a:off x="6139351" y="3967189"/>
            <a:ext cx="70299" cy="66852"/>
          </a:xfrm>
          <a:custGeom>
            <a:rect b="b" l="l" r="r" t="t"/>
            <a:pathLst>
              <a:path extrusionOk="0" h="21600" w="20201">
                <a:moveTo>
                  <a:pt x="13769" y="722"/>
                </a:moveTo>
                <a:cubicBezTo>
                  <a:pt x="12944" y="460"/>
                  <a:pt x="12185" y="328"/>
                  <a:pt x="11361" y="197"/>
                </a:cubicBezTo>
                <a:cubicBezTo>
                  <a:pt x="11010" y="131"/>
                  <a:pt x="10595" y="66"/>
                  <a:pt x="10244" y="0"/>
                </a:cubicBezTo>
                <a:lnTo>
                  <a:pt x="10244" y="0"/>
                </a:lnTo>
                <a:cubicBezTo>
                  <a:pt x="4844" y="131"/>
                  <a:pt x="677" y="4162"/>
                  <a:pt x="86" y="10041"/>
                </a:cubicBezTo>
                <a:cubicBezTo>
                  <a:pt x="-439" y="14991"/>
                  <a:pt x="1436" y="18825"/>
                  <a:pt x="5253" y="20410"/>
                </a:cubicBezTo>
                <a:cubicBezTo>
                  <a:pt x="7012" y="21140"/>
                  <a:pt x="8894" y="21600"/>
                  <a:pt x="10711" y="21600"/>
                </a:cubicBezTo>
                <a:cubicBezTo>
                  <a:pt x="11361" y="21600"/>
                  <a:pt x="12003" y="21534"/>
                  <a:pt x="12711" y="21469"/>
                </a:cubicBezTo>
                <a:cubicBezTo>
                  <a:pt x="15177" y="21075"/>
                  <a:pt x="17053" y="19687"/>
                  <a:pt x="18286" y="17438"/>
                </a:cubicBezTo>
                <a:cubicBezTo>
                  <a:pt x="18994" y="16182"/>
                  <a:pt x="19519" y="14860"/>
                  <a:pt x="19869" y="13407"/>
                </a:cubicBezTo>
                <a:cubicBezTo>
                  <a:pt x="21161" y="7725"/>
                  <a:pt x="18578" y="2307"/>
                  <a:pt x="13762" y="722"/>
                </a:cubicBezTo>
                <a:close/>
                <a:moveTo>
                  <a:pt x="15644" y="16379"/>
                </a:moveTo>
                <a:cubicBezTo>
                  <a:pt x="14469" y="18160"/>
                  <a:pt x="12769" y="18956"/>
                  <a:pt x="10419" y="18956"/>
                </a:cubicBezTo>
                <a:cubicBezTo>
                  <a:pt x="10069" y="18891"/>
                  <a:pt x="9770" y="18825"/>
                  <a:pt x="9420" y="18825"/>
                </a:cubicBezTo>
                <a:cubicBezTo>
                  <a:pt x="8712" y="18694"/>
                  <a:pt x="7953" y="18628"/>
                  <a:pt x="7187" y="18431"/>
                </a:cubicBezTo>
                <a:cubicBezTo>
                  <a:pt x="3779" y="17635"/>
                  <a:pt x="2487" y="15525"/>
                  <a:pt x="2546" y="11165"/>
                </a:cubicBezTo>
                <a:cubicBezTo>
                  <a:pt x="2604" y="8587"/>
                  <a:pt x="3429" y="6478"/>
                  <a:pt x="5012" y="4959"/>
                </a:cubicBezTo>
                <a:cubicBezTo>
                  <a:pt x="6829" y="3243"/>
                  <a:pt x="9412" y="2512"/>
                  <a:pt x="11996" y="2914"/>
                </a:cubicBezTo>
                <a:cubicBezTo>
                  <a:pt x="15046" y="3374"/>
                  <a:pt x="17104" y="6018"/>
                  <a:pt x="17396" y="9786"/>
                </a:cubicBezTo>
                <a:cubicBezTo>
                  <a:pt x="17571" y="12167"/>
                  <a:pt x="16987" y="14474"/>
                  <a:pt x="15637" y="163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7" name="Google Shape;2517;p41"/>
          <p:cNvSpPr/>
          <p:nvPr/>
        </p:nvSpPr>
        <p:spPr>
          <a:xfrm>
            <a:off x="6107142" y="4035305"/>
            <a:ext cx="27442" cy="28157"/>
          </a:xfrm>
          <a:custGeom>
            <a:rect b="b" l="l" r="r" t="t"/>
            <a:pathLst>
              <a:path extrusionOk="0" h="21131" w="21481">
                <a:moveTo>
                  <a:pt x="20188" y="253"/>
                </a:moveTo>
                <a:cubicBezTo>
                  <a:pt x="19393" y="-357"/>
                  <a:pt x="17463" y="253"/>
                  <a:pt x="16668" y="862"/>
                </a:cubicBezTo>
                <a:cubicBezTo>
                  <a:pt x="11874" y="4843"/>
                  <a:pt x="6902" y="9300"/>
                  <a:pt x="1950" y="13891"/>
                </a:cubicBezTo>
                <a:cubicBezTo>
                  <a:pt x="1313" y="14500"/>
                  <a:pt x="836" y="15414"/>
                  <a:pt x="358" y="16195"/>
                </a:cubicBezTo>
                <a:cubicBezTo>
                  <a:pt x="199" y="16500"/>
                  <a:pt x="40" y="16653"/>
                  <a:pt x="40" y="16805"/>
                </a:cubicBezTo>
                <a:lnTo>
                  <a:pt x="40" y="17110"/>
                </a:lnTo>
                <a:cubicBezTo>
                  <a:pt x="-119" y="18957"/>
                  <a:pt x="199" y="20024"/>
                  <a:pt x="995" y="20633"/>
                </a:cubicBezTo>
                <a:cubicBezTo>
                  <a:pt x="1472" y="20938"/>
                  <a:pt x="2109" y="21243"/>
                  <a:pt x="2765" y="21091"/>
                </a:cubicBezTo>
                <a:cubicBezTo>
                  <a:pt x="3242" y="21091"/>
                  <a:pt x="3720" y="21091"/>
                  <a:pt x="4038" y="20938"/>
                </a:cubicBezTo>
                <a:cubicBezTo>
                  <a:pt x="4833" y="20786"/>
                  <a:pt x="5629" y="20481"/>
                  <a:pt x="6285" y="20024"/>
                </a:cubicBezTo>
                <a:cubicBezTo>
                  <a:pt x="11576" y="14976"/>
                  <a:pt x="16369" y="10367"/>
                  <a:pt x="20526" y="6081"/>
                </a:cubicBezTo>
                <a:cubicBezTo>
                  <a:pt x="21163" y="5319"/>
                  <a:pt x="21481" y="4557"/>
                  <a:pt x="21481" y="3624"/>
                </a:cubicBezTo>
                <a:cubicBezTo>
                  <a:pt x="21481" y="2710"/>
                  <a:pt x="21163" y="1167"/>
                  <a:pt x="20208" y="2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8" name="Google Shape;2518;p41"/>
          <p:cNvSpPr/>
          <p:nvPr/>
        </p:nvSpPr>
        <p:spPr>
          <a:xfrm>
            <a:off x="6170743" y="4046081"/>
            <a:ext cx="10638" cy="34128"/>
          </a:xfrm>
          <a:custGeom>
            <a:rect b="b" l="l" r="r" t="t"/>
            <a:pathLst>
              <a:path extrusionOk="0" h="21600" w="21600">
                <a:moveTo>
                  <a:pt x="13694" y="257"/>
                </a:moveTo>
                <a:cubicBezTo>
                  <a:pt x="12867" y="0"/>
                  <a:pt x="12040" y="0"/>
                  <a:pt x="11213" y="0"/>
                </a:cubicBezTo>
                <a:cubicBezTo>
                  <a:pt x="10387" y="0"/>
                  <a:pt x="9146" y="0"/>
                  <a:pt x="8733" y="129"/>
                </a:cubicBezTo>
                <a:cubicBezTo>
                  <a:pt x="5839" y="386"/>
                  <a:pt x="2894" y="1816"/>
                  <a:pt x="2067" y="2845"/>
                </a:cubicBezTo>
                <a:cubicBezTo>
                  <a:pt x="1240" y="4918"/>
                  <a:pt x="827" y="7248"/>
                  <a:pt x="413" y="9305"/>
                </a:cubicBezTo>
                <a:cubicBezTo>
                  <a:pt x="413" y="10077"/>
                  <a:pt x="0" y="10993"/>
                  <a:pt x="0" y="11764"/>
                </a:cubicBezTo>
                <a:lnTo>
                  <a:pt x="0" y="12021"/>
                </a:lnTo>
                <a:lnTo>
                  <a:pt x="827" y="12021"/>
                </a:lnTo>
                <a:lnTo>
                  <a:pt x="827" y="13580"/>
                </a:lnTo>
                <a:cubicBezTo>
                  <a:pt x="413" y="15011"/>
                  <a:pt x="827" y="16425"/>
                  <a:pt x="1240" y="17839"/>
                </a:cubicBezTo>
                <a:cubicBezTo>
                  <a:pt x="1240" y="18482"/>
                  <a:pt x="2067" y="18996"/>
                  <a:pt x="2480" y="19527"/>
                </a:cubicBezTo>
                <a:cubicBezTo>
                  <a:pt x="3307" y="20041"/>
                  <a:pt x="4547" y="20555"/>
                  <a:pt x="5788" y="20957"/>
                </a:cubicBezTo>
                <a:cubicBezTo>
                  <a:pt x="7028" y="21343"/>
                  <a:pt x="9095" y="21600"/>
                  <a:pt x="11213" y="21600"/>
                </a:cubicBezTo>
                <a:lnTo>
                  <a:pt x="12454" y="21600"/>
                </a:lnTo>
                <a:cubicBezTo>
                  <a:pt x="18293" y="21343"/>
                  <a:pt x="21600" y="20041"/>
                  <a:pt x="21600" y="17727"/>
                </a:cubicBezTo>
                <a:cubicBezTo>
                  <a:pt x="20773" y="12680"/>
                  <a:pt x="19533" y="7634"/>
                  <a:pt x="18293" y="2732"/>
                </a:cubicBezTo>
                <a:cubicBezTo>
                  <a:pt x="18293" y="2346"/>
                  <a:pt x="17879" y="1832"/>
                  <a:pt x="17466" y="1446"/>
                </a:cubicBezTo>
                <a:cubicBezTo>
                  <a:pt x="15812" y="804"/>
                  <a:pt x="14572" y="546"/>
                  <a:pt x="13745" y="28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9" name="Google Shape;2519;p41"/>
          <p:cNvSpPr/>
          <p:nvPr/>
        </p:nvSpPr>
        <p:spPr>
          <a:xfrm>
            <a:off x="6207091" y="4033001"/>
            <a:ext cx="23058" cy="25758"/>
          </a:xfrm>
          <a:custGeom>
            <a:rect b="b" l="l" r="r" t="t"/>
            <a:pathLst>
              <a:path extrusionOk="0" h="21600" w="21600">
                <a:moveTo>
                  <a:pt x="18959" y="12845"/>
                </a:moveTo>
                <a:cubicBezTo>
                  <a:pt x="15130" y="9075"/>
                  <a:pt x="11109" y="5134"/>
                  <a:pt x="7089" y="1363"/>
                </a:cubicBezTo>
                <a:cubicBezTo>
                  <a:pt x="6518" y="852"/>
                  <a:pt x="5757" y="511"/>
                  <a:pt x="4972" y="341"/>
                </a:cubicBezTo>
                <a:cubicBezTo>
                  <a:pt x="4718" y="227"/>
                  <a:pt x="4528" y="114"/>
                  <a:pt x="4401" y="0"/>
                </a:cubicBezTo>
                <a:lnTo>
                  <a:pt x="4020" y="0"/>
                </a:lnTo>
                <a:cubicBezTo>
                  <a:pt x="3259" y="0"/>
                  <a:pt x="2498" y="170"/>
                  <a:pt x="1903" y="511"/>
                </a:cubicBezTo>
                <a:cubicBezTo>
                  <a:pt x="1332" y="852"/>
                  <a:pt x="761" y="1363"/>
                  <a:pt x="381" y="1875"/>
                </a:cubicBezTo>
                <a:cubicBezTo>
                  <a:pt x="0" y="2556"/>
                  <a:pt x="0" y="3238"/>
                  <a:pt x="0" y="3941"/>
                </a:cubicBezTo>
                <a:cubicBezTo>
                  <a:pt x="190" y="4622"/>
                  <a:pt x="381" y="5304"/>
                  <a:pt x="952" y="5837"/>
                </a:cubicBezTo>
                <a:cubicBezTo>
                  <a:pt x="3830" y="9607"/>
                  <a:pt x="7065" y="13207"/>
                  <a:pt x="10324" y="16637"/>
                </a:cubicBezTo>
                <a:cubicBezTo>
                  <a:pt x="11466" y="17659"/>
                  <a:pt x="12441" y="19044"/>
                  <a:pt x="13393" y="20066"/>
                </a:cubicBezTo>
                <a:cubicBezTo>
                  <a:pt x="13774" y="20578"/>
                  <a:pt x="14535" y="21089"/>
                  <a:pt x="15296" y="21259"/>
                </a:cubicBezTo>
                <a:cubicBezTo>
                  <a:pt x="15677" y="21259"/>
                  <a:pt x="15867" y="21259"/>
                  <a:pt x="16438" y="21430"/>
                </a:cubicBezTo>
                <a:cubicBezTo>
                  <a:pt x="17199" y="21600"/>
                  <a:pt x="17770" y="21600"/>
                  <a:pt x="18555" y="21600"/>
                </a:cubicBezTo>
                <a:cubicBezTo>
                  <a:pt x="18936" y="21600"/>
                  <a:pt x="19316" y="21600"/>
                  <a:pt x="19697" y="21430"/>
                </a:cubicBezTo>
                <a:cubicBezTo>
                  <a:pt x="20078" y="21259"/>
                  <a:pt x="20268" y="21089"/>
                  <a:pt x="20648" y="21089"/>
                </a:cubicBezTo>
                <a:cubicBezTo>
                  <a:pt x="21600" y="20237"/>
                  <a:pt x="21600" y="18852"/>
                  <a:pt x="21600" y="17489"/>
                </a:cubicBezTo>
                <a:lnTo>
                  <a:pt x="21600" y="16466"/>
                </a:lnTo>
                <a:cubicBezTo>
                  <a:pt x="21600" y="16296"/>
                  <a:pt x="21410" y="15955"/>
                  <a:pt x="21410" y="15614"/>
                </a:cubicBezTo>
                <a:cubicBezTo>
                  <a:pt x="21219" y="15273"/>
                  <a:pt x="21029" y="15103"/>
                  <a:pt x="20839" y="14933"/>
                </a:cubicBezTo>
                <a:lnTo>
                  <a:pt x="18936" y="128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0" name="Google Shape;2520;p41"/>
          <p:cNvSpPr/>
          <p:nvPr/>
        </p:nvSpPr>
        <p:spPr>
          <a:xfrm>
            <a:off x="6090403" y="3997574"/>
            <a:ext cx="34509" cy="9262"/>
          </a:xfrm>
          <a:custGeom>
            <a:rect b="b" l="l" r="r" t="t"/>
            <a:pathLst>
              <a:path extrusionOk="0" h="21293" w="21568">
                <a:moveTo>
                  <a:pt x="21092" y="15205"/>
                </a:moveTo>
                <a:cubicBezTo>
                  <a:pt x="21346" y="14269"/>
                  <a:pt x="21473" y="12864"/>
                  <a:pt x="21473" y="11927"/>
                </a:cubicBezTo>
                <a:cubicBezTo>
                  <a:pt x="21600" y="10991"/>
                  <a:pt x="21600" y="9117"/>
                  <a:pt x="21473" y="8181"/>
                </a:cubicBezTo>
                <a:cubicBezTo>
                  <a:pt x="21219" y="-307"/>
                  <a:pt x="19170" y="-307"/>
                  <a:pt x="17772" y="161"/>
                </a:cubicBezTo>
                <a:lnTo>
                  <a:pt x="17645" y="161"/>
                </a:lnTo>
                <a:cubicBezTo>
                  <a:pt x="16232" y="161"/>
                  <a:pt x="14707" y="630"/>
                  <a:pt x="13039" y="1098"/>
                </a:cubicBezTo>
                <a:cubicBezTo>
                  <a:pt x="12277" y="1566"/>
                  <a:pt x="11372" y="1566"/>
                  <a:pt x="10609" y="2034"/>
                </a:cubicBezTo>
                <a:lnTo>
                  <a:pt x="8815" y="2034"/>
                </a:lnTo>
                <a:cubicBezTo>
                  <a:pt x="6893" y="1566"/>
                  <a:pt x="4860" y="2034"/>
                  <a:pt x="2811" y="2503"/>
                </a:cubicBezTo>
                <a:cubicBezTo>
                  <a:pt x="1795" y="2971"/>
                  <a:pt x="127" y="7186"/>
                  <a:pt x="0" y="10991"/>
                </a:cubicBezTo>
                <a:lnTo>
                  <a:pt x="0" y="13800"/>
                </a:lnTo>
                <a:cubicBezTo>
                  <a:pt x="0" y="14737"/>
                  <a:pt x="127" y="15673"/>
                  <a:pt x="254" y="16142"/>
                </a:cubicBezTo>
                <a:cubicBezTo>
                  <a:pt x="762" y="18952"/>
                  <a:pt x="1922" y="18952"/>
                  <a:pt x="2811" y="19420"/>
                </a:cubicBezTo>
                <a:cubicBezTo>
                  <a:pt x="3574" y="19420"/>
                  <a:pt x="4479" y="19888"/>
                  <a:pt x="5241" y="20356"/>
                </a:cubicBezTo>
                <a:cubicBezTo>
                  <a:pt x="6655" y="20825"/>
                  <a:pt x="8052" y="21293"/>
                  <a:pt x="9593" y="21293"/>
                </a:cubicBezTo>
                <a:lnTo>
                  <a:pt x="9974" y="21293"/>
                </a:lnTo>
                <a:cubicBezTo>
                  <a:pt x="12404" y="21293"/>
                  <a:pt x="15088" y="20825"/>
                  <a:pt x="18408" y="19888"/>
                </a:cubicBezTo>
                <a:cubicBezTo>
                  <a:pt x="18916" y="19888"/>
                  <a:pt x="19424" y="19420"/>
                  <a:pt x="19821" y="18952"/>
                </a:cubicBezTo>
                <a:cubicBezTo>
                  <a:pt x="20329" y="17547"/>
                  <a:pt x="20711" y="16610"/>
                  <a:pt x="21092" y="152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1" name="Google Shape;2521;p41"/>
          <p:cNvSpPr/>
          <p:nvPr/>
        </p:nvSpPr>
        <p:spPr>
          <a:xfrm>
            <a:off x="6171149" y="3923425"/>
            <a:ext cx="11448" cy="31266"/>
          </a:xfrm>
          <a:custGeom>
            <a:rect b="b" l="l" r="r" t="t"/>
            <a:pathLst>
              <a:path extrusionOk="0" h="21600" w="21600">
                <a:moveTo>
                  <a:pt x="384" y="3544"/>
                </a:moveTo>
                <a:cubicBezTo>
                  <a:pt x="384" y="6650"/>
                  <a:pt x="768" y="10037"/>
                  <a:pt x="768" y="13002"/>
                </a:cubicBezTo>
                <a:lnTo>
                  <a:pt x="768" y="16810"/>
                </a:lnTo>
                <a:cubicBezTo>
                  <a:pt x="384" y="17231"/>
                  <a:pt x="768" y="17652"/>
                  <a:pt x="1152" y="18073"/>
                </a:cubicBezTo>
                <a:cubicBezTo>
                  <a:pt x="1920" y="18354"/>
                  <a:pt x="1920" y="18635"/>
                  <a:pt x="2688" y="18915"/>
                </a:cubicBezTo>
                <a:cubicBezTo>
                  <a:pt x="4224" y="19898"/>
                  <a:pt x="6144" y="21039"/>
                  <a:pt x="8880" y="21460"/>
                </a:cubicBezTo>
                <a:cubicBezTo>
                  <a:pt x="9648" y="21600"/>
                  <a:pt x="10416" y="21600"/>
                  <a:pt x="11184" y="21600"/>
                </a:cubicBezTo>
                <a:cubicBezTo>
                  <a:pt x="11952" y="21600"/>
                  <a:pt x="13488" y="21460"/>
                  <a:pt x="14256" y="21319"/>
                </a:cubicBezTo>
                <a:cubicBezTo>
                  <a:pt x="16944" y="20758"/>
                  <a:pt x="18528" y="19336"/>
                  <a:pt x="19296" y="18354"/>
                </a:cubicBezTo>
                <a:cubicBezTo>
                  <a:pt x="20064" y="17231"/>
                  <a:pt x="20064" y="16090"/>
                  <a:pt x="20064" y="14967"/>
                </a:cubicBezTo>
                <a:cubicBezTo>
                  <a:pt x="20064" y="14546"/>
                  <a:pt x="20064" y="14125"/>
                  <a:pt x="20448" y="13704"/>
                </a:cubicBezTo>
                <a:lnTo>
                  <a:pt x="21600" y="13564"/>
                </a:lnTo>
                <a:lnTo>
                  <a:pt x="21216" y="13283"/>
                </a:lnTo>
                <a:cubicBezTo>
                  <a:pt x="20448" y="12300"/>
                  <a:pt x="20064" y="11300"/>
                  <a:pt x="19680" y="10317"/>
                </a:cubicBezTo>
                <a:cubicBezTo>
                  <a:pt x="18144" y="7773"/>
                  <a:pt x="16608" y="4948"/>
                  <a:pt x="14640" y="2544"/>
                </a:cubicBezTo>
                <a:cubicBezTo>
                  <a:pt x="13872" y="1842"/>
                  <a:pt x="12720" y="1281"/>
                  <a:pt x="11184" y="842"/>
                </a:cubicBezTo>
                <a:cubicBezTo>
                  <a:pt x="9648" y="421"/>
                  <a:pt x="7728" y="140"/>
                  <a:pt x="5760" y="0"/>
                </a:cubicBezTo>
                <a:cubicBezTo>
                  <a:pt x="4992" y="0"/>
                  <a:pt x="4224" y="0"/>
                  <a:pt x="3456" y="140"/>
                </a:cubicBezTo>
                <a:cubicBezTo>
                  <a:pt x="2688" y="281"/>
                  <a:pt x="2304" y="421"/>
                  <a:pt x="1536" y="421"/>
                </a:cubicBezTo>
                <a:cubicBezTo>
                  <a:pt x="0" y="1123"/>
                  <a:pt x="0" y="2123"/>
                  <a:pt x="0" y="2965"/>
                </a:cubicBezTo>
                <a:cubicBezTo>
                  <a:pt x="384" y="3106"/>
                  <a:pt x="384" y="3387"/>
                  <a:pt x="384" y="35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2" name="Google Shape;2522;p41"/>
          <p:cNvSpPr/>
          <p:nvPr/>
        </p:nvSpPr>
        <p:spPr>
          <a:xfrm>
            <a:off x="6207522" y="3941275"/>
            <a:ext cx="27964" cy="27362"/>
          </a:xfrm>
          <a:custGeom>
            <a:rect b="b" l="l" r="r" t="t"/>
            <a:pathLst>
              <a:path extrusionOk="0" h="21545" w="21428">
                <a:moveTo>
                  <a:pt x="2335" y="21545"/>
                </a:moveTo>
                <a:cubicBezTo>
                  <a:pt x="3425" y="21545"/>
                  <a:pt x="4534" y="21225"/>
                  <a:pt x="5468" y="20904"/>
                </a:cubicBezTo>
                <a:cubicBezTo>
                  <a:pt x="6402" y="20424"/>
                  <a:pt x="7356" y="19783"/>
                  <a:pt x="7978" y="18802"/>
                </a:cubicBezTo>
                <a:cubicBezTo>
                  <a:pt x="11267" y="15259"/>
                  <a:pt x="14556" y="11396"/>
                  <a:pt x="17689" y="7852"/>
                </a:cubicBezTo>
                <a:lnTo>
                  <a:pt x="19888" y="5270"/>
                </a:lnTo>
                <a:cubicBezTo>
                  <a:pt x="20510" y="4629"/>
                  <a:pt x="20977" y="3829"/>
                  <a:pt x="21289" y="3008"/>
                </a:cubicBezTo>
                <a:cubicBezTo>
                  <a:pt x="21444" y="2527"/>
                  <a:pt x="21600" y="746"/>
                  <a:pt x="20977" y="265"/>
                </a:cubicBezTo>
                <a:cubicBezTo>
                  <a:pt x="20043" y="-55"/>
                  <a:pt x="19090" y="-55"/>
                  <a:pt x="18156" y="105"/>
                </a:cubicBezTo>
                <a:cubicBezTo>
                  <a:pt x="17689" y="425"/>
                  <a:pt x="17222" y="746"/>
                  <a:pt x="16755" y="1226"/>
                </a:cubicBezTo>
                <a:cubicBezTo>
                  <a:pt x="16599" y="1386"/>
                  <a:pt x="16443" y="1546"/>
                  <a:pt x="16443" y="1546"/>
                </a:cubicBezTo>
                <a:cubicBezTo>
                  <a:pt x="15354" y="2668"/>
                  <a:pt x="14244" y="3809"/>
                  <a:pt x="13155" y="4930"/>
                </a:cubicBezTo>
                <a:cubicBezTo>
                  <a:pt x="10022" y="8153"/>
                  <a:pt x="6733" y="11376"/>
                  <a:pt x="3600" y="14919"/>
                </a:cubicBezTo>
                <a:cubicBezTo>
                  <a:pt x="2666" y="16040"/>
                  <a:pt x="2043" y="17181"/>
                  <a:pt x="1401" y="18462"/>
                </a:cubicBezTo>
                <a:cubicBezTo>
                  <a:pt x="1090" y="19103"/>
                  <a:pt x="623" y="19903"/>
                  <a:pt x="311" y="20724"/>
                </a:cubicBezTo>
                <a:lnTo>
                  <a:pt x="0" y="21205"/>
                </a:lnTo>
                <a:lnTo>
                  <a:pt x="623" y="21365"/>
                </a:lnTo>
                <a:cubicBezTo>
                  <a:pt x="934" y="21365"/>
                  <a:pt x="1712" y="21525"/>
                  <a:pt x="2355" y="215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3" name="Google Shape;2523;p41"/>
          <p:cNvSpPr/>
          <p:nvPr/>
        </p:nvSpPr>
        <p:spPr>
          <a:xfrm>
            <a:off x="6228630" y="3997237"/>
            <a:ext cx="35481" cy="9061"/>
          </a:xfrm>
          <a:custGeom>
            <a:rect b="b" l="l" r="r" t="t"/>
            <a:pathLst>
              <a:path extrusionOk="0" h="21320" w="21569">
                <a:moveTo>
                  <a:pt x="19483" y="1436"/>
                </a:moveTo>
                <a:cubicBezTo>
                  <a:pt x="18618" y="479"/>
                  <a:pt x="17614" y="0"/>
                  <a:pt x="16748" y="0"/>
                </a:cubicBezTo>
                <a:cubicBezTo>
                  <a:pt x="13396" y="479"/>
                  <a:pt x="10043" y="957"/>
                  <a:pt x="6798" y="1915"/>
                </a:cubicBezTo>
                <a:cubicBezTo>
                  <a:pt x="5562" y="2393"/>
                  <a:pt x="4434" y="2393"/>
                  <a:pt x="3322" y="2872"/>
                </a:cubicBezTo>
                <a:lnTo>
                  <a:pt x="3075" y="2872"/>
                </a:lnTo>
                <a:cubicBezTo>
                  <a:pt x="2827" y="2872"/>
                  <a:pt x="2457" y="2872"/>
                  <a:pt x="2209" y="3829"/>
                </a:cubicBezTo>
                <a:cubicBezTo>
                  <a:pt x="1962" y="4787"/>
                  <a:pt x="1839" y="4787"/>
                  <a:pt x="1591" y="5744"/>
                </a:cubicBezTo>
                <a:cubicBezTo>
                  <a:pt x="850" y="8137"/>
                  <a:pt x="216" y="10052"/>
                  <a:pt x="93" y="12984"/>
                </a:cubicBezTo>
                <a:cubicBezTo>
                  <a:pt x="-31" y="13941"/>
                  <a:pt x="-31" y="14899"/>
                  <a:pt x="93" y="15856"/>
                </a:cubicBezTo>
                <a:cubicBezTo>
                  <a:pt x="93" y="16813"/>
                  <a:pt x="340" y="17771"/>
                  <a:pt x="340" y="18249"/>
                </a:cubicBezTo>
                <a:cubicBezTo>
                  <a:pt x="587" y="19207"/>
                  <a:pt x="958" y="20164"/>
                  <a:pt x="1329" y="20643"/>
                </a:cubicBezTo>
                <a:cubicBezTo>
                  <a:pt x="1699" y="21121"/>
                  <a:pt x="2070" y="21600"/>
                  <a:pt x="2565" y="21121"/>
                </a:cubicBezTo>
                <a:lnTo>
                  <a:pt x="6536" y="21121"/>
                </a:lnTo>
                <a:cubicBezTo>
                  <a:pt x="9517" y="21121"/>
                  <a:pt x="12499" y="21121"/>
                  <a:pt x="15481" y="20164"/>
                </a:cubicBezTo>
                <a:cubicBezTo>
                  <a:pt x="17598" y="19685"/>
                  <a:pt x="19839" y="17292"/>
                  <a:pt x="21322" y="5265"/>
                </a:cubicBezTo>
                <a:lnTo>
                  <a:pt x="21569" y="3829"/>
                </a:lnTo>
                <a:lnTo>
                  <a:pt x="21198" y="3351"/>
                </a:lnTo>
                <a:cubicBezTo>
                  <a:pt x="20457" y="1915"/>
                  <a:pt x="19962" y="1915"/>
                  <a:pt x="19452" y="14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4" name="Google Shape;2524;p41"/>
          <p:cNvSpPr/>
          <p:nvPr/>
        </p:nvSpPr>
        <p:spPr>
          <a:xfrm>
            <a:off x="6116012" y="3947987"/>
            <a:ext cx="24970" cy="25920"/>
          </a:xfrm>
          <a:custGeom>
            <a:rect b="b" l="l" r="r" t="t"/>
            <a:pathLst>
              <a:path extrusionOk="0" h="21600" w="21116">
                <a:moveTo>
                  <a:pt x="19813" y="21262"/>
                </a:moveTo>
                <a:lnTo>
                  <a:pt x="20329" y="21600"/>
                </a:lnTo>
                <a:lnTo>
                  <a:pt x="20500" y="21092"/>
                </a:lnTo>
                <a:cubicBezTo>
                  <a:pt x="21531" y="16671"/>
                  <a:pt x="21531" y="15486"/>
                  <a:pt x="18418" y="12418"/>
                </a:cubicBezTo>
                <a:cubicBezTo>
                  <a:pt x="14446" y="8674"/>
                  <a:pt x="9958" y="5099"/>
                  <a:pt x="4590" y="1015"/>
                </a:cubicBezTo>
                <a:cubicBezTo>
                  <a:pt x="3731" y="508"/>
                  <a:pt x="2873" y="338"/>
                  <a:pt x="1820" y="338"/>
                </a:cubicBezTo>
                <a:cubicBezTo>
                  <a:pt x="1477" y="338"/>
                  <a:pt x="962" y="338"/>
                  <a:pt x="618" y="169"/>
                </a:cubicBezTo>
                <a:lnTo>
                  <a:pt x="103" y="0"/>
                </a:lnTo>
                <a:lnTo>
                  <a:pt x="103" y="1692"/>
                </a:lnTo>
                <a:cubicBezTo>
                  <a:pt x="-69" y="2708"/>
                  <a:pt x="-69" y="3745"/>
                  <a:pt x="446" y="4252"/>
                </a:cubicBezTo>
                <a:cubicBezTo>
                  <a:pt x="4934" y="9689"/>
                  <a:pt x="11160" y="16332"/>
                  <a:pt x="19792" y="212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5" name="Google Shape;2525;p41"/>
          <p:cNvSpPr/>
          <p:nvPr/>
        </p:nvSpPr>
        <p:spPr>
          <a:xfrm>
            <a:off x="6467110" y="3938313"/>
            <a:ext cx="125447" cy="124561"/>
          </a:xfrm>
          <a:custGeom>
            <a:rect b="b" l="l" r="r" t="t"/>
            <a:pathLst>
              <a:path extrusionOk="0" h="21569" w="21499">
                <a:moveTo>
                  <a:pt x="21173" y="11437"/>
                </a:moveTo>
                <a:lnTo>
                  <a:pt x="21173" y="11437"/>
                </a:lnTo>
                <a:cubicBezTo>
                  <a:pt x="21069" y="11262"/>
                  <a:pt x="20964" y="11121"/>
                  <a:pt x="20825" y="11011"/>
                </a:cubicBezTo>
                <a:cubicBezTo>
                  <a:pt x="20755" y="10940"/>
                  <a:pt x="20651" y="10835"/>
                  <a:pt x="20616" y="10765"/>
                </a:cubicBezTo>
                <a:cubicBezTo>
                  <a:pt x="20511" y="10659"/>
                  <a:pt x="20407" y="10483"/>
                  <a:pt x="20407" y="10303"/>
                </a:cubicBezTo>
                <a:cubicBezTo>
                  <a:pt x="20407" y="10123"/>
                  <a:pt x="20477" y="9951"/>
                  <a:pt x="20546" y="9806"/>
                </a:cubicBezTo>
                <a:cubicBezTo>
                  <a:pt x="20894" y="9274"/>
                  <a:pt x="21073" y="8887"/>
                  <a:pt x="21003" y="8566"/>
                </a:cubicBezTo>
                <a:cubicBezTo>
                  <a:pt x="20899" y="8249"/>
                  <a:pt x="20546" y="8069"/>
                  <a:pt x="19954" y="7788"/>
                </a:cubicBezTo>
                <a:cubicBezTo>
                  <a:pt x="19497" y="7576"/>
                  <a:pt x="19289" y="7436"/>
                  <a:pt x="19184" y="7220"/>
                </a:cubicBezTo>
                <a:cubicBezTo>
                  <a:pt x="19114" y="7009"/>
                  <a:pt x="19184" y="6723"/>
                  <a:pt x="19428" y="6301"/>
                </a:cubicBezTo>
                <a:cubicBezTo>
                  <a:pt x="19637" y="5949"/>
                  <a:pt x="19671" y="5628"/>
                  <a:pt x="19567" y="5347"/>
                </a:cubicBezTo>
                <a:cubicBezTo>
                  <a:pt x="19463" y="5066"/>
                  <a:pt x="19180" y="4885"/>
                  <a:pt x="18797" y="4815"/>
                </a:cubicBezTo>
                <a:cubicBezTo>
                  <a:pt x="18623" y="4780"/>
                  <a:pt x="18449" y="4745"/>
                  <a:pt x="18270" y="4745"/>
                </a:cubicBezTo>
                <a:cubicBezTo>
                  <a:pt x="17992" y="4709"/>
                  <a:pt x="17709" y="4674"/>
                  <a:pt x="17465" y="4569"/>
                </a:cubicBezTo>
                <a:cubicBezTo>
                  <a:pt x="17256" y="4533"/>
                  <a:pt x="17117" y="4428"/>
                  <a:pt x="16973" y="4252"/>
                </a:cubicBezTo>
                <a:cubicBezTo>
                  <a:pt x="16869" y="4076"/>
                  <a:pt x="16799" y="3900"/>
                  <a:pt x="16869" y="3685"/>
                </a:cubicBezTo>
                <a:cubicBezTo>
                  <a:pt x="16938" y="3012"/>
                  <a:pt x="16938" y="2625"/>
                  <a:pt x="16764" y="2445"/>
                </a:cubicBezTo>
                <a:cubicBezTo>
                  <a:pt x="16555" y="2234"/>
                  <a:pt x="16203" y="2234"/>
                  <a:pt x="15467" y="2234"/>
                </a:cubicBezTo>
                <a:cubicBezTo>
                  <a:pt x="14488" y="2234"/>
                  <a:pt x="13892" y="1882"/>
                  <a:pt x="13578" y="1029"/>
                </a:cubicBezTo>
                <a:cubicBezTo>
                  <a:pt x="13370" y="532"/>
                  <a:pt x="13156" y="250"/>
                  <a:pt x="12913" y="180"/>
                </a:cubicBezTo>
                <a:cubicBezTo>
                  <a:pt x="12634" y="110"/>
                  <a:pt x="12316" y="250"/>
                  <a:pt x="11864" y="642"/>
                </a:cubicBezTo>
                <a:cubicBezTo>
                  <a:pt x="11233" y="1174"/>
                  <a:pt x="11093" y="1139"/>
                  <a:pt x="10532" y="571"/>
                </a:cubicBezTo>
                <a:cubicBezTo>
                  <a:pt x="10184" y="180"/>
                  <a:pt x="9970" y="-31"/>
                  <a:pt x="9762" y="4"/>
                </a:cubicBezTo>
                <a:cubicBezTo>
                  <a:pt x="9553" y="39"/>
                  <a:pt x="9413" y="286"/>
                  <a:pt x="9165" y="712"/>
                </a:cubicBezTo>
                <a:cubicBezTo>
                  <a:pt x="8887" y="1244"/>
                  <a:pt x="8673" y="1490"/>
                  <a:pt x="8047" y="1209"/>
                </a:cubicBezTo>
                <a:cubicBezTo>
                  <a:pt x="7699" y="1068"/>
                  <a:pt x="7416" y="1033"/>
                  <a:pt x="7207" y="1139"/>
                </a:cubicBezTo>
                <a:cubicBezTo>
                  <a:pt x="6998" y="1244"/>
                  <a:pt x="6819" y="1455"/>
                  <a:pt x="6680" y="1812"/>
                </a:cubicBezTo>
                <a:cubicBezTo>
                  <a:pt x="6332" y="2871"/>
                  <a:pt x="6119" y="3016"/>
                  <a:pt x="5035" y="2977"/>
                </a:cubicBezTo>
                <a:cubicBezTo>
                  <a:pt x="4648" y="2977"/>
                  <a:pt x="4125" y="3047"/>
                  <a:pt x="3877" y="3329"/>
                </a:cubicBezTo>
                <a:cubicBezTo>
                  <a:pt x="3490" y="3720"/>
                  <a:pt x="3808" y="4142"/>
                  <a:pt x="4017" y="4459"/>
                </a:cubicBezTo>
                <a:cubicBezTo>
                  <a:pt x="4051" y="4529"/>
                  <a:pt x="4086" y="4564"/>
                  <a:pt x="4121" y="4599"/>
                </a:cubicBezTo>
                <a:lnTo>
                  <a:pt x="4121" y="4811"/>
                </a:lnTo>
                <a:cubicBezTo>
                  <a:pt x="4051" y="4846"/>
                  <a:pt x="4017" y="4881"/>
                  <a:pt x="3912" y="4916"/>
                </a:cubicBezTo>
                <a:cubicBezTo>
                  <a:pt x="3703" y="5057"/>
                  <a:pt x="3490" y="5127"/>
                  <a:pt x="3281" y="5233"/>
                </a:cubicBezTo>
                <a:cubicBezTo>
                  <a:pt x="3072" y="5303"/>
                  <a:pt x="2859" y="5338"/>
                  <a:pt x="2650" y="5338"/>
                </a:cubicBezTo>
                <a:cubicBezTo>
                  <a:pt x="2546" y="5338"/>
                  <a:pt x="2406" y="5373"/>
                  <a:pt x="2302" y="5409"/>
                </a:cubicBezTo>
                <a:cubicBezTo>
                  <a:pt x="1914" y="5479"/>
                  <a:pt x="1671" y="5620"/>
                  <a:pt x="1531" y="5835"/>
                </a:cubicBezTo>
                <a:cubicBezTo>
                  <a:pt x="1427" y="6046"/>
                  <a:pt x="1427" y="6332"/>
                  <a:pt x="1601" y="6754"/>
                </a:cubicBezTo>
                <a:cubicBezTo>
                  <a:pt x="1880" y="7533"/>
                  <a:pt x="1810" y="7708"/>
                  <a:pt x="1109" y="8170"/>
                </a:cubicBezTo>
                <a:cubicBezTo>
                  <a:pt x="1040" y="8205"/>
                  <a:pt x="1005" y="8240"/>
                  <a:pt x="935" y="8276"/>
                </a:cubicBezTo>
                <a:cubicBezTo>
                  <a:pt x="831" y="8346"/>
                  <a:pt x="726" y="8416"/>
                  <a:pt x="622" y="8487"/>
                </a:cubicBezTo>
                <a:cubicBezTo>
                  <a:pt x="309" y="8698"/>
                  <a:pt x="165" y="8984"/>
                  <a:pt x="165" y="9230"/>
                </a:cubicBezTo>
                <a:cubicBezTo>
                  <a:pt x="165" y="9371"/>
                  <a:pt x="200" y="9476"/>
                  <a:pt x="269" y="9582"/>
                </a:cubicBezTo>
                <a:cubicBezTo>
                  <a:pt x="339" y="9687"/>
                  <a:pt x="409" y="9793"/>
                  <a:pt x="513" y="9863"/>
                </a:cubicBezTo>
                <a:cubicBezTo>
                  <a:pt x="970" y="10215"/>
                  <a:pt x="861" y="10536"/>
                  <a:pt x="652" y="10993"/>
                </a:cubicBezTo>
                <a:cubicBezTo>
                  <a:pt x="583" y="11099"/>
                  <a:pt x="513" y="11240"/>
                  <a:pt x="443" y="11345"/>
                </a:cubicBezTo>
                <a:cubicBezTo>
                  <a:pt x="374" y="11415"/>
                  <a:pt x="304" y="11521"/>
                  <a:pt x="235" y="11626"/>
                </a:cubicBezTo>
                <a:cubicBezTo>
                  <a:pt x="26" y="12018"/>
                  <a:pt x="-44" y="12299"/>
                  <a:pt x="26" y="12581"/>
                </a:cubicBezTo>
                <a:cubicBezTo>
                  <a:pt x="95" y="12827"/>
                  <a:pt x="339" y="13078"/>
                  <a:pt x="726" y="13289"/>
                </a:cubicBezTo>
                <a:cubicBezTo>
                  <a:pt x="796" y="13359"/>
                  <a:pt x="900" y="13359"/>
                  <a:pt x="1005" y="13429"/>
                </a:cubicBezTo>
                <a:lnTo>
                  <a:pt x="1075" y="13500"/>
                </a:lnTo>
                <a:cubicBezTo>
                  <a:pt x="1040" y="13640"/>
                  <a:pt x="1005" y="13781"/>
                  <a:pt x="1005" y="13926"/>
                </a:cubicBezTo>
                <a:cubicBezTo>
                  <a:pt x="866" y="14599"/>
                  <a:pt x="692" y="15307"/>
                  <a:pt x="1214" y="15980"/>
                </a:cubicBezTo>
                <a:lnTo>
                  <a:pt x="1249" y="16015"/>
                </a:lnTo>
                <a:lnTo>
                  <a:pt x="1283" y="16015"/>
                </a:lnTo>
                <a:cubicBezTo>
                  <a:pt x="2580" y="16156"/>
                  <a:pt x="2824" y="16512"/>
                  <a:pt x="2720" y="17853"/>
                </a:cubicBezTo>
                <a:lnTo>
                  <a:pt x="2720" y="18064"/>
                </a:lnTo>
                <a:cubicBezTo>
                  <a:pt x="2720" y="18205"/>
                  <a:pt x="2720" y="18346"/>
                  <a:pt x="2789" y="18491"/>
                </a:cubicBezTo>
                <a:cubicBezTo>
                  <a:pt x="2859" y="18632"/>
                  <a:pt x="2929" y="18737"/>
                  <a:pt x="2998" y="18843"/>
                </a:cubicBezTo>
                <a:cubicBezTo>
                  <a:pt x="3103" y="18913"/>
                  <a:pt x="3242" y="18983"/>
                  <a:pt x="3346" y="18983"/>
                </a:cubicBezTo>
                <a:cubicBezTo>
                  <a:pt x="3486" y="19019"/>
                  <a:pt x="3625" y="18983"/>
                  <a:pt x="3734" y="18948"/>
                </a:cubicBezTo>
                <a:cubicBezTo>
                  <a:pt x="4713" y="18737"/>
                  <a:pt x="4961" y="18807"/>
                  <a:pt x="5448" y="19621"/>
                </a:cubicBezTo>
                <a:cubicBezTo>
                  <a:pt x="5975" y="20470"/>
                  <a:pt x="6080" y="20575"/>
                  <a:pt x="6954" y="20118"/>
                </a:cubicBezTo>
                <a:cubicBezTo>
                  <a:pt x="7481" y="19801"/>
                  <a:pt x="7934" y="19872"/>
                  <a:pt x="8391" y="20259"/>
                </a:cubicBezTo>
                <a:cubicBezTo>
                  <a:pt x="8669" y="20505"/>
                  <a:pt x="8882" y="20791"/>
                  <a:pt x="9161" y="21072"/>
                </a:cubicBezTo>
                <a:cubicBezTo>
                  <a:pt x="9439" y="21424"/>
                  <a:pt x="9653" y="21569"/>
                  <a:pt x="9827" y="21569"/>
                </a:cubicBezTo>
                <a:lnTo>
                  <a:pt x="9827" y="21569"/>
                </a:lnTo>
                <a:cubicBezTo>
                  <a:pt x="10036" y="21569"/>
                  <a:pt x="10249" y="21428"/>
                  <a:pt x="10493" y="21072"/>
                </a:cubicBezTo>
                <a:cubicBezTo>
                  <a:pt x="10984" y="20434"/>
                  <a:pt x="11542" y="20259"/>
                  <a:pt x="12277" y="20540"/>
                </a:cubicBezTo>
                <a:cubicBezTo>
                  <a:pt x="12556" y="20646"/>
                  <a:pt x="12839" y="20786"/>
                  <a:pt x="13082" y="20931"/>
                </a:cubicBezTo>
                <a:lnTo>
                  <a:pt x="13256" y="21037"/>
                </a:lnTo>
                <a:cubicBezTo>
                  <a:pt x="13713" y="21283"/>
                  <a:pt x="14062" y="21354"/>
                  <a:pt x="14340" y="21248"/>
                </a:cubicBezTo>
                <a:cubicBezTo>
                  <a:pt x="14584" y="21107"/>
                  <a:pt x="14727" y="20786"/>
                  <a:pt x="14832" y="20294"/>
                </a:cubicBezTo>
                <a:cubicBezTo>
                  <a:pt x="14901" y="19797"/>
                  <a:pt x="14971" y="19304"/>
                  <a:pt x="15428" y="19019"/>
                </a:cubicBezTo>
                <a:lnTo>
                  <a:pt x="15567" y="19019"/>
                </a:lnTo>
                <a:cubicBezTo>
                  <a:pt x="16129" y="19300"/>
                  <a:pt x="16512" y="19410"/>
                  <a:pt x="16760" y="19265"/>
                </a:cubicBezTo>
                <a:cubicBezTo>
                  <a:pt x="17008" y="19120"/>
                  <a:pt x="17108" y="18768"/>
                  <a:pt x="17252" y="18170"/>
                </a:cubicBezTo>
                <a:cubicBezTo>
                  <a:pt x="17321" y="17778"/>
                  <a:pt x="17461" y="17497"/>
                  <a:pt x="17674" y="17391"/>
                </a:cubicBezTo>
                <a:cubicBezTo>
                  <a:pt x="17883" y="17251"/>
                  <a:pt x="18166" y="17251"/>
                  <a:pt x="18618" y="17356"/>
                </a:cubicBezTo>
                <a:cubicBezTo>
                  <a:pt x="19040" y="17462"/>
                  <a:pt x="19389" y="17427"/>
                  <a:pt x="19598" y="17180"/>
                </a:cubicBezTo>
                <a:cubicBezTo>
                  <a:pt x="19737" y="17040"/>
                  <a:pt x="19841" y="16789"/>
                  <a:pt x="19667" y="16297"/>
                </a:cubicBezTo>
                <a:cubicBezTo>
                  <a:pt x="19354" y="15272"/>
                  <a:pt x="19737" y="14669"/>
                  <a:pt x="20472" y="14032"/>
                </a:cubicBezTo>
                <a:cubicBezTo>
                  <a:pt x="20964" y="13605"/>
                  <a:pt x="21243" y="12937"/>
                  <a:pt x="21486" y="12370"/>
                </a:cubicBezTo>
                <a:cubicBezTo>
                  <a:pt x="21556" y="12123"/>
                  <a:pt x="21312" y="11732"/>
                  <a:pt x="21173" y="11415"/>
                </a:cubicBezTo>
                <a:close/>
                <a:moveTo>
                  <a:pt x="3734" y="7014"/>
                </a:moveTo>
                <a:cubicBezTo>
                  <a:pt x="4082" y="6943"/>
                  <a:pt x="4365" y="6767"/>
                  <a:pt x="4643" y="6552"/>
                </a:cubicBezTo>
                <a:cubicBezTo>
                  <a:pt x="5065" y="6200"/>
                  <a:pt x="5379" y="5774"/>
                  <a:pt x="5588" y="5241"/>
                </a:cubicBezTo>
                <a:lnTo>
                  <a:pt x="5623" y="5171"/>
                </a:lnTo>
                <a:cubicBezTo>
                  <a:pt x="5762" y="4819"/>
                  <a:pt x="5831" y="4569"/>
                  <a:pt x="6254" y="4463"/>
                </a:cubicBezTo>
                <a:cubicBezTo>
                  <a:pt x="6780" y="4322"/>
                  <a:pt x="7163" y="3931"/>
                  <a:pt x="7481" y="3544"/>
                </a:cubicBezTo>
                <a:cubicBezTo>
                  <a:pt x="7585" y="3403"/>
                  <a:pt x="7725" y="3298"/>
                  <a:pt x="7829" y="3153"/>
                </a:cubicBezTo>
                <a:cubicBezTo>
                  <a:pt x="8073" y="2906"/>
                  <a:pt x="8460" y="2801"/>
                  <a:pt x="8878" y="2656"/>
                </a:cubicBezTo>
                <a:cubicBezTo>
                  <a:pt x="9087" y="2585"/>
                  <a:pt x="9335" y="2515"/>
                  <a:pt x="9544" y="2445"/>
                </a:cubicBezTo>
                <a:cubicBezTo>
                  <a:pt x="9683" y="2374"/>
                  <a:pt x="9788" y="2234"/>
                  <a:pt x="9892" y="2093"/>
                </a:cubicBezTo>
                <a:cubicBezTo>
                  <a:pt x="9927" y="2023"/>
                  <a:pt x="9962" y="2023"/>
                  <a:pt x="9997" y="1952"/>
                </a:cubicBezTo>
                <a:cubicBezTo>
                  <a:pt x="10767" y="2449"/>
                  <a:pt x="11502" y="2555"/>
                  <a:pt x="12273" y="2198"/>
                </a:cubicBezTo>
                <a:cubicBezTo>
                  <a:pt x="12939" y="3293"/>
                  <a:pt x="14057" y="3579"/>
                  <a:pt x="15076" y="3755"/>
                </a:cubicBezTo>
                <a:cubicBezTo>
                  <a:pt x="15215" y="4995"/>
                  <a:pt x="15881" y="5844"/>
                  <a:pt x="17212" y="6266"/>
                </a:cubicBezTo>
                <a:cubicBezTo>
                  <a:pt x="17212" y="7220"/>
                  <a:pt x="17387" y="8249"/>
                  <a:pt x="18370" y="8918"/>
                </a:cubicBezTo>
                <a:cubicBezTo>
                  <a:pt x="18405" y="8953"/>
                  <a:pt x="18440" y="8988"/>
                  <a:pt x="18440" y="9058"/>
                </a:cubicBezTo>
                <a:cubicBezTo>
                  <a:pt x="18475" y="9129"/>
                  <a:pt x="18475" y="9164"/>
                  <a:pt x="18475" y="9234"/>
                </a:cubicBezTo>
                <a:cubicBezTo>
                  <a:pt x="18087" y="10756"/>
                  <a:pt x="18862" y="11886"/>
                  <a:pt x="19632" y="12739"/>
                </a:cubicBezTo>
                <a:cubicBezTo>
                  <a:pt x="18440" y="13341"/>
                  <a:pt x="17848" y="14296"/>
                  <a:pt x="17848" y="15606"/>
                </a:cubicBezTo>
                <a:cubicBezTo>
                  <a:pt x="17356" y="15676"/>
                  <a:pt x="16903" y="15888"/>
                  <a:pt x="16481" y="16209"/>
                </a:cubicBezTo>
                <a:cubicBezTo>
                  <a:pt x="16094" y="16525"/>
                  <a:pt x="15815" y="16952"/>
                  <a:pt x="15607" y="17413"/>
                </a:cubicBezTo>
                <a:cubicBezTo>
                  <a:pt x="14523" y="17449"/>
                  <a:pt x="13752" y="18086"/>
                  <a:pt x="13330" y="19432"/>
                </a:cubicBezTo>
                <a:cubicBezTo>
                  <a:pt x="12103" y="19080"/>
                  <a:pt x="10810" y="18970"/>
                  <a:pt x="9688" y="20069"/>
                </a:cubicBezTo>
                <a:cubicBezTo>
                  <a:pt x="9091" y="19432"/>
                  <a:pt x="8391" y="18759"/>
                  <a:pt x="7446" y="18759"/>
                </a:cubicBezTo>
                <a:cubicBezTo>
                  <a:pt x="7133" y="18759"/>
                  <a:pt x="6815" y="18829"/>
                  <a:pt x="6502" y="18970"/>
                </a:cubicBezTo>
                <a:cubicBezTo>
                  <a:pt x="6010" y="18227"/>
                  <a:pt x="5344" y="17378"/>
                  <a:pt x="4330" y="17308"/>
                </a:cubicBezTo>
                <a:lnTo>
                  <a:pt x="2824" y="14797"/>
                </a:lnTo>
                <a:cubicBezTo>
                  <a:pt x="3033" y="14335"/>
                  <a:pt x="3033" y="13843"/>
                  <a:pt x="2929" y="13346"/>
                </a:cubicBezTo>
                <a:cubicBezTo>
                  <a:pt x="2824" y="12849"/>
                  <a:pt x="2580" y="12427"/>
                  <a:pt x="2158" y="12106"/>
                </a:cubicBezTo>
                <a:lnTo>
                  <a:pt x="2158" y="9630"/>
                </a:lnTo>
                <a:cubicBezTo>
                  <a:pt x="2193" y="9454"/>
                  <a:pt x="2228" y="9313"/>
                  <a:pt x="2332" y="9168"/>
                </a:cubicBezTo>
                <a:cubicBezTo>
                  <a:pt x="2576" y="8707"/>
                  <a:pt x="2824" y="8249"/>
                  <a:pt x="3103" y="7717"/>
                </a:cubicBezTo>
                <a:lnTo>
                  <a:pt x="3451" y="7080"/>
                </a:lnTo>
                <a:cubicBezTo>
                  <a:pt x="3590" y="7080"/>
                  <a:pt x="3660" y="7044"/>
                  <a:pt x="3729" y="70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6" name="Google Shape;2526;p41"/>
          <p:cNvSpPr/>
          <p:nvPr/>
        </p:nvSpPr>
        <p:spPr>
          <a:xfrm>
            <a:off x="6489568" y="3967621"/>
            <a:ext cx="73262" cy="69444"/>
          </a:xfrm>
          <a:custGeom>
            <a:rect b="b" l="l" r="r" t="t"/>
            <a:pathLst>
              <a:path extrusionOk="0" h="21600" w="20977">
                <a:moveTo>
                  <a:pt x="11639" y="21600"/>
                </a:moveTo>
                <a:lnTo>
                  <a:pt x="11814" y="21600"/>
                </a:lnTo>
                <a:cubicBezTo>
                  <a:pt x="15619" y="21600"/>
                  <a:pt x="18369" y="19633"/>
                  <a:pt x="19947" y="15882"/>
                </a:cubicBezTo>
                <a:cubicBezTo>
                  <a:pt x="21235" y="12770"/>
                  <a:pt x="21060" y="9659"/>
                  <a:pt x="20769" y="7242"/>
                </a:cubicBezTo>
                <a:cubicBezTo>
                  <a:pt x="20653" y="6034"/>
                  <a:pt x="20246" y="4825"/>
                  <a:pt x="19598" y="3815"/>
                </a:cubicBezTo>
                <a:cubicBezTo>
                  <a:pt x="18951" y="2859"/>
                  <a:pt x="18019" y="2038"/>
                  <a:pt x="17023" y="1524"/>
                </a:cubicBezTo>
                <a:cubicBezTo>
                  <a:pt x="15968" y="1082"/>
                  <a:pt x="14971" y="695"/>
                  <a:pt x="13865" y="442"/>
                </a:cubicBezTo>
                <a:cubicBezTo>
                  <a:pt x="13400" y="316"/>
                  <a:pt x="12869" y="190"/>
                  <a:pt x="12403" y="63"/>
                </a:cubicBezTo>
                <a:lnTo>
                  <a:pt x="12287" y="0"/>
                </a:lnTo>
                <a:lnTo>
                  <a:pt x="12170" y="379"/>
                </a:lnTo>
                <a:lnTo>
                  <a:pt x="11348" y="379"/>
                </a:lnTo>
                <a:cubicBezTo>
                  <a:pt x="5906" y="632"/>
                  <a:pt x="1454" y="4383"/>
                  <a:pt x="282" y="9785"/>
                </a:cubicBezTo>
                <a:cubicBezTo>
                  <a:pt x="-365" y="12770"/>
                  <a:pt x="108" y="15124"/>
                  <a:pt x="1628" y="16964"/>
                </a:cubicBezTo>
                <a:cubicBezTo>
                  <a:pt x="4087" y="20013"/>
                  <a:pt x="7427" y="21474"/>
                  <a:pt x="11639" y="21600"/>
                </a:cubicBezTo>
                <a:close/>
                <a:moveTo>
                  <a:pt x="3149" y="11562"/>
                </a:moveTo>
                <a:cubicBezTo>
                  <a:pt x="3265" y="8577"/>
                  <a:pt x="4728" y="6287"/>
                  <a:pt x="7128" y="4889"/>
                </a:cubicBezTo>
                <a:cubicBezTo>
                  <a:pt x="8474" y="4059"/>
                  <a:pt x="10111" y="3364"/>
                  <a:pt x="11814" y="3364"/>
                </a:cubicBezTo>
                <a:cubicBezTo>
                  <a:pt x="12396" y="3364"/>
                  <a:pt x="12869" y="3491"/>
                  <a:pt x="13451" y="3554"/>
                </a:cubicBezTo>
                <a:cubicBezTo>
                  <a:pt x="16201" y="4320"/>
                  <a:pt x="17961" y="6792"/>
                  <a:pt x="18194" y="10164"/>
                </a:cubicBezTo>
                <a:cubicBezTo>
                  <a:pt x="18310" y="12391"/>
                  <a:pt x="17787" y="14674"/>
                  <a:pt x="16557" y="16522"/>
                </a:cubicBezTo>
                <a:cubicBezTo>
                  <a:pt x="15444" y="18236"/>
                  <a:pt x="13807" y="19065"/>
                  <a:pt x="11173" y="19191"/>
                </a:cubicBezTo>
                <a:cubicBezTo>
                  <a:pt x="10766" y="19065"/>
                  <a:pt x="10293" y="19002"/>
                  <a:pt x="9886" y="18939"/>
                </a:cubicBezTo>
                <a:cubicBezTo>
                  <a:pt x="8889" y="18812"/>
                  <a:pt x="7951" y="18559"/>
                  <a:pt x="6961" y="18307"/>
                </a:cubicBezTo>
                <a:cubicBezTo>
                  <a:pt x="4153" y="17225"/>
                  <a:pt x="2982" y="15195"/>
                  <a:pt x="3156" y="115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7" name="Google Shape;2527;p41"/>
          <p:cNvSpPr/>
          <p:nvPr/>
        </p:nvSpPr>
        <p:spPr>
          <a:xfrm>
            <a:off x="6818977" y="3883420"/>
            <a:ext cx="285339" cy="233528"/>
          </a:xfrm>
          <a:custGeom>
            <a:rect b="b" l="l" r="r" t="t"/>
            <a:pathLst>
              <a:path extrusionOk="0" h="21598" w="21588">
                <a:moveTo>
                  <a:pt x="21584" y="11188"/>
                </a:moveTo>
                <a:cubicBezTo>
                  <a:pt x="21584" y="10923"/>
                  <a:pt x="21569" y="10641"/>
                  <a:pt x="21569" y="10375"/>
                </a:cubicBezTo>
                <a:cubicBezTo>
                  <a:pt x="21538" y="9562"/>
                  <a:pt x="21538" y="8749"/>
                  <a:pt x="21507" y="7936"/>
                </a:cubicBezTo>
                <a:cubicBezTo>
                  <a:pt x="21477" y="6764"/>
                  <a:pt x="21446" y="5611"/>
                  <a:pt x="21415" y="4441"/>
                </a:cubicBezTo>
                <a:lnTo>
                  <a:pt x="21400" y="3968"/>
                </a:lnTo>
                <a:cubicBezTo>
                  <a:pt x="21369" y="2986"/>
                  <a:pt x="21354" y="1964"/>
                  <a:pt x="21338" y="945"/>
                </a:cubicBezTo>
                <a:cubicBezTo>
                  <a:pt x="21338" y="794"/>
                  <a:pt x="21307" y="661"/>
                  <a:pt x="21246" y="529"/>
                </a:cubicBezTo>
                <a:cubicBezTo>
                  <a:pt x="21184" y="416"/>
                  <a:pt x="21092" y="301"/>
                  <a:pt x="20998" y="226"/>
                </a:cubicBezTo>
                <a:cubicBezTo>
                  <a:pt x="20844" y="113"/>
                  <a:pt x="20658" y="57"/>
                  <a:pt x="20456" y="38"/>
                </a:cubicBezTo>
                <a:cubicBezTo>
                  <a:pt x="20070" y="0"/>
                  <a:pt x="19683" y="0"/>
                  <a:pt x="19297" y="0"/>
                </a:cubicBezTo>
                <a:cubicBezTo>
                  <a:pt x="17379" y="57"/>
                  <a:pt x="15478" y="113"/>
                  <a:pt x="13653" y="188"/>
                </a:cubicBezTo>
                <a:cubicBezTo>
                  <a:pt x="13312" y="207"/>
                  <a:pt x="12941" y="245"/>
                  <a:pt x="12617" y="301"/>
                </a:cubicBezTo>
                <a:lnTo>
                  <a:pt x="12586" y="301"/>
                </a:lnTo>
                <a:cubicBezTo>
                  <a:pt x="12323" y="339"/>
                  <a:pt x="12169" y="529"/>
                  <a:pt x="12153" y="867"/>
                </a:cubicBezTo>
                <a:cubicBezTo>
                  <a:pt x="12138" y="1095"/>
                  <a:pt x="12123" y="1339"/>
                  <a:pt x="12107" y="1567"/>
                </a:cubicBezTo>
                <a:cubicBezTo>
                  <a:pt x="12061" y="2211"/>
                  <a:pt x="12015" y="2871"/>
                  <a:pt x="11984" y="3534"/>
                </a:cubicBezTo>
                <a:cubicBezTo>
                  <a:pt x="11923" y="4969"/>
                  <a:pt x="11877" y="6426"/>
                  <a:pt x="11813" y="7843"/>
                </a:cubicBezTo>
                <a:cubicBezTo>
                  <a:pt x="11783" y="8505"/>
                  <a:pt x="11767" y="9146"/>
                  <a:pt x="11736" y="9809"/>
                </a:cubicBezTo>
                <a:cubicBezTo>
                  <a:pt x="11736" y="9865"/>
                  <a:pt x="11721" y="9922"/>
                  <a:pt x="11721" y="9959"/>
                </a:cubicBezTo>
                <a:lnTo>
                  <a:pt x="11721" y="9997"/>
                </a:lnTo>
                <a:lnTo>
                  <a:pt x="9726" y="10128"/>
                </a:lnTo>
                <a:cubicBezTo>
                  <a:pt x="9726" y="10116"/>
                  <a:pt x="9721" y="10103"/>
                  <a:pt x="9711" y="10091"/>
                </a:cubicBezTo>
                <a:cubicBezTo>
                  <a:pt x="9701" y="10078"/>
                  <a:pt x="9695" y="10053"/>
                  <a:pt x="9695" y="10016"/>
                </a:cubicBezTo>
                <a:cubicBezTo>
                  <a:pt x="9665" y="9109"/>
                  <a:pt x="9619" y="8202"/>
                  <a:pt x="9588" y="7274"/>
                </a:cubicBezTo>
                <a:cubicBezTo>
                  <a:pt x="9542" y="6120"/>
                  <a:pt x="9496" y="4967"/>
                  <a:pt x="9449" y="3797"/>
                </a:cubicBezTo>
                <a:cubicBezTo>
                  <a:pt x="9403" y="2625"/>
                  <a:pt x="9357" y="1680"/>
                  <a:pt x="9311" y="754"/>
                </a:cubicBezTo>
                <a:cubicBezTo>
                  <a:pt x="9280" y="339"/>
                  <a:pt x="9173" y="170"/>
                  <a:pt x="8832" y="73"/>
                </a:cubicBezTo>
                <a:cubicBezTo>
                  <a:pt x="8694" y="36"/>
                  <a:pt x="8554" y="17"/>
                  <a:pt x="8415" y="17"/>
                </a:cubicBezTo>
                <a:lnTo>
                  <a:pt x="7904" y="17"/>
                </a:lnTo>
                <a:cubicBezTo>
                  <a:pt x="7410" y="-2"/>
                  <a:pt x="6899" y="-2"/>
                  <a:pt x="6390" y="36"/>
                </a:cubicBezTo>
                <a:cubicBezTo>
                  <a:pt x="5648" y="73"/>
                  <a:pt x="4891" y="148"/>
                  <a:pt x="4147" y="186"/>
                </a:cubicBezTo>
                <a:cubicBezTo>
                  <a:pt x="3142" y="261"/>
                  <a:pt x="2091" y="336"/>
                  <a:pt x="1070" y="374"/>
                </a:cubicBezTo>
                <a:cubicBezTo>
                  <a:pt x="436" y="411"/>
                  <a:pt x="126" y="752"/>
                  <a:pt x="34" y="1565"/>
                </a:cubicBezTo>
                <a:cubicBezTo>
                  <a:pt x="19" y="1697"/>
                  <a:pt x="3" y="1830"/>
                  <a:pt x="3" y="1981"/>
                </a:cubicBezTo>
                <a:lnTo>
                  <a:pt x="3" y="3322"/>
                </a:lnTo>
                <a:cubicBezTo>
                  <a:pt x="3" y="4438"/>
                  <a:pt x="-12" y="5589"/>
                  <a:pt x="19" y="6743"/>
                </a:cubicBezTo>
                <a:cubicBezTo>
                  <a:pt x="34" y="7631"/>
                  <a:pt x="65" y="8538"/>
                  <a:pt x="96" y="9407"/>
                </a:cubicBezTo>
                <a:cubicBezTo>
                  <a:pt x="126" y="10486"/>
                  <a:pt x="173" y="11599"/>
                  <a:pt x="188" y="12696"/>
                </a:cubicBezTo>
                <a:cubicBezTo>
                  <a:pt x="203" y="14472"/>
                  <a:pt x="188" y="16288"/>
                  <a:pt x="173" y="18046"/>
                </a:cubicBezTo>
                <a:cubicBezTo>
                  <a:pt x="173" y="18765"/>
                  <a:pt x="157" y="19462"/>
                  <a:pt x="157" y="20181"/>
                </a:cubicBezTo>
                <a:cubicBezTo>
                  <a:pt x="157" y="20900"/>
                  <a:pt x="296" y="21069"/>
                  <a:pt x="868" y="21145"/>
                </a:cubicBezTo>
                <a:cubicBezTo>
                  <a:pt x="914" y="21145"/>
                  <a:pt x="960" y="21163"/>
                  <a:pt x="1022" y="21163"/>
                </a:cubicBezTo>
                <a:lnTo>
                  <a:pt x="1114" y="21163"/>
                </a:lnTo>
                <a:cubicBezTo>
                  <a:pt x="1331" y="21182"/>
                  <a:pt x="1531" y="21201"/>
                  <a:pt x="1733" y="21201"/>
                </a:cubicBezTo>
                <a:cubicBezTo>
                  <a:pt x="2196" y="21239"/>
                  <a:pt x="2661" y="21257"/>
                  <a:pt x="3125" y="21314"/>
                </a:cubicBezTo>
                <a:cubicBezTo>
                  <a:pt x="4608" y="21502"/>
                  <a:pt x="6109" y="21523"/>
                  <a:pt x="7562" y="21560"/>
                </a:cubicBezTo>
                <a:cubicBezTo>
                  <a:pt x="8010" y="21579"/>
                  <a:pt x="8460" y="21579"/>
                  <a:pt x="8907" y="21598"/>
                </a:cubicBezTo>
                <a:lnTo>
                  <a:pt x="9000" y="21598"/>
                </a:lnTo>
                <a:cubicBezTo>
                  <a:pt x="9061" y="21598"/>
                  <a:pt x="9107" y="21598"/>
                  <a:pt x="9171" y="21579"/>
                </a:cubicBezTo>
                <a:cubicBezTo>
                  <a:pt x="9248" y="21579"/>
                  <a:pt x="9324" y="21542"/>
                  <a:pt x="9388" y="21504"/>
                </a:cubicBezTo>
                <a:cubicBezTo>
                  <a:pt x="9449" y="21466"/>
                  <a:pt x="9511" y="21391"/>
                  <a:pt x="9559" y="21335"/>
                </a:cubicBezTo>
                <a:cubicBezTo>
                  <a:pt x="9590" y="21260"/>
                  <a:pt x="9620" y="21185"/>
                  <a:pt x="9651" y="21088"/>
                </a:cubicBezTo>
                <a:cubicBezTo>
                  <a:pt x="9667" y="21013"/>
                  <a:pt x="9667" y="20919"/>
                  <a:pt x="9651" y="20823"/>
                </a:cubicBezTo>
                <a:cubicBezTo>
                  <a:pt x="9513" y="19726"/>
                  <a:pt x="9559" y="18612"/>
                  <a:pt x="9620" y="17515"/>
                </a:cubicBezTo>
                <a:cubicBezTo>
                  <a:pt x="9636" y="17174"/>
                  <a:pt x="9651" y="16796"/>
                  <a:pt x="9651" y="16455"/>
                </a:cubicBezTo>
                <a:cubicBezTo>
                  <a:pt x="9667" y="16039"/>
                  <a:pt x="9682" y="15605"/>
                  <a:pt x="9682" y="15189"/>
                </a:cubicBezTo>
                <a:cubicBezTo>
                  <a:pt x="9728" y="13979"/>
                  <a:pt x="9774" y="12732"/>
                  <a:pt x="9713" y="11484"/>
                </a:cubicBezTo>
                <a:cubicBezTo>
                  <a:pt x="9713" y="11428"/>
                  <a:pt x="9713" y="11352"/>
                  <a:pt x="9743" y="11296"/>
                </a:cubicBezTo>
                <a:lnTo>
                  <a:pt x="9743" y="11258"/>
                </a:lnTo>
                <a:lnTo>
                  <a:pt x="11677" y="11146"/>
                </a:lnTo>
                <a:cubicBezTo>
                  <a:pt x="11677" y="11164"/>
                  <a:pt x="11677" y="11183"/>
                  <a:pt x="11692" y="11183"/>
                </a:cubicBezTo>
                <a:cubicBezTo>
                  <a:pt x="11708" y="11221"/>
                  <a:pt x="11708" y="11258"/>
                  <a:pt x="11708" y="11296"/>
                </a:cubicBezTo>
                <a:cubicBezTo>
                  <a:pt x="11723" y="11768"/>
                  <a:pt x="11738" y="12241"/>
                  <a:pt x="11738" y="12713"/>
                </a:cubicBezTo>
                <a:cubicBezTo>
                  <a:pt x="11769" y="13676"/>
                  <a:pt x="11769" y="14679"/>
                  <a:pt x="11815" y="15642"/>
                </a:cubicBezTo>
                <a:cubicBezTo>
                  <a:pt x="11861" y="16965"/>
                  <a:pt x="11938" y="18328"/>
                  <a:pt x="12002" y="19441"/>
                </a:cubicBezTo>
                <a:cubicBezTo>
                  <a:pt x="12032" y="19820"/>
                  <a:pt x="12063" y="20179"/>
                  <a:pt x="12140" y="20557"/>
                </a:cubicBezTo>
                <a:cubicBezTo>
                  <a:pt x="12232" y="21048"/>
                  <a:pt x="12403" y="21142"/>
                  <a:pt x="12759" y="21142"/>
                </a:cubicBezTo>
                <a:cubicBezTo>
                  <a:pt x="13626" y="21161"/>
                  <a:pt x="14491" y="21180"/>
                  <a:pt x="15373" y="21199"/>
                </a:cubicBezTo>
                <a:cubicBezTo>
                  <a:pt x="15836" y="21217"/>
                  <a:pt x="16286" y="21217"/>
                  <a:pt x="16749" y="21236"/>
                </a:cubicBezTo>
                <a:lnTo>
                  <a:pt x="16997" y="21236"/>
                </a:lnTo>
                <a:cubicBezTo>
                  <a:pt x="17260" y="21236"/>
                  <a:pt x="17523" y="21255"/>
                  <a:pt x="17785" y="21255"/>
                </a:cubicBezTo>
                <a:cubicBezTo>
                  <a:pt x="18496" y="21236"/>
                  <a:pt x="19207" y="21217"/>
                  <a:pt x="19903" y="21199"/>
                </a:cubicBezTo>
                <a:lnTo>
                  <a:pt x="20629" y="21180"/>
                </a:lnTo>
                <a:cubicBezTo>
                  <a:pt x="20721" y="21180"/>
                  <a:pt x="20831" y="21180"/>
                  <a:pt x="20923" y="21161"/>
                </a:cubicBezTo>
                <a:cubicBezTo>
                  <a:pt x="21340" y="21105"/>
                  <a:pt x="21465" y="20952"/>
                  <a:pt x="21527" y="20442"/>
                </a:cubicBezTo>
                <a:cubicBezTo>
                  <a:pt x="21557" y="20139"/>
                  <a:pt x="21573" y="19838"/>
                  <a:pt x="21557" y="19516"/>
                </a:cubicBezTo>
                <a:cubicBezTo>
                  <a:pt x="21573" y="16756"/>
                  <a:pt x="21573" y="13939"/>
                  <a:pt x="21588" y="11181"/>
                </a:cubicBezTo>
                <a:lnTo>
                  <a:pt x="21588" y="11181"/>
                </a:lnTo>
                <a:close/>
                <a:moveTo>
                  <a:pt x="14640" y="11113"/>
                </a:moveTo>
                <a:cubicBezTo>
                  <a:pt x="14610" y="11169"/>
                  <a:pt x="14594" y="11226"/>
                  <a:pt x="14564" y="11263"/>
                </a:cubicBezTo>
                <a:cubicBezTo>
                  <a:pt x="14441" y="11451"/>
                  <a:pt x="14300" y="11604"/>
                  <a:pt x="14177" y="11773"/>
                </a:cubicBezTo>
                <a:cubicBezTo>
                  <a:pt x="14085" y="11886"/>
                  <a:pt x="14006" y="12001"/>
                  <a:pt x="13929" y="12114"/>
                </a:cubicBezTo>
                <a:cubicBezTo>
                  <a:pt x="13681" y="12454"/>
                  <a:pt x="13651" y="12814"/>
                  <a:pt x="13837" y="13058"/>
                </a:cubicBezTo>
                <a:cubicBezTo>
                  <a:pt x="13868" y="13114"/>
                  <a:pt x="13929" y="13171"/>
                  <a:pt x="13975" y="13190"/>
                </a:cubicBezTo>
                <a:cubicBezTo>
                  <a:pt x="14022" y="13227"/>
                  <a:pt x="14083" y="13227"/>
                  <a:pt x="14146" y="13227"/>
                </a:cubicBezTo>
                <a:lnTo>
                  <a:pt x="14146" y="13227"/>
                </a:lnTo>
                <a:cubicBezTo>
                  <a:pt x="14300" y="13227"/>
                  <a:pt x="14471" y="13114"/>
                  <a:pt x="14625" y="12943"/>
                </a:cubicBezTo>
                <a:cubicBezTo>
                  <a:pt x="14748" y="12793"/>
                  <a:pt x="14873" y="12621"/>
                  <a:pt x="14981" y="12452"/>
                </a:cubicBezTo>
                <a:lnTo>
                  <a:pt x="15011" y="12414"/>
                </a:lnTo>
                <a:cubicBezTo>
                  <a:pt x="15165" y="12205"/>
                  <a:pt x="15321" y="11980"/>
                  <a:pt x="15475" y="11752"/>
                </a:cubicBezTo>
                <a:cubicBezTo>
                  <a:pt x="15613" y="11564"/>
                  <a:pt x="15738" y="11374"/>
                  <a:pt x="15876" y="11167"/>
                </a:cubicBezTo>
                <a:cubicBezTo>
                  <a:pt x="16030" y="10939"/>
                  <a:pt x="16109" y="10732"/>
                  <a:pt x="16093" y="10544"/>
                </a:cubicBezTo>
                <a:cubicBezTo>
                  <a:pt x="16078" y="10356"/>
                  <a:pt x="15986" y="10185"/>
                  <a:pt x="15784" y="9997"/>
                </a:cubicBezTo>
                <a:cubicBezTo>
                  <a:pt x="15305" y="9543"/>
                  <a:pt x="14810" y="9090"/>
                  <a:pt x="14331" y="8655"/>
                </a:cubicBezTo>
                <a:lnTo>
                  <a:pt x="14006" y="8352"/>
                </a:lnTo>
                <a:cubicBezTo>
                  <a:pt x="13758" y="8124"/>
                  <a:pt x="13574" y="8106"/>
                  <a:pt x="13418" y="8315"/>
                </a:cubicBezTo>
                <a:cubicBezTo>
                  <a:pt x="13264" y="8524"/>
                  <a:pt x="13295" y="8806"/>
                  <a:pt x="13464" y="9052"/>
                </a:cubicBezTo>
                <a:cubicBezTo>
                  <a:pt x="13572" y="9203"/>
                  <a:pt x="13697" y="9355"/>
                  <a:pt x="13835" y="9487"/>
                </a:cubicBezTo>
                <a:cubicBezTo>
                  <a:pt x="13866" y="9525"/>
                  <a:pt x="13897" y="9543"/>
                  <a:pt x="13927" y="9581"/>
                </a:cubicBezTo>
                <a:lnTo>
                  <a:pt x="13974" y="9619"/>
                </a:lnTo>
                <a:cubicBezTo>
                  <a:pt x="14050" y="9694"/>
                  <a:pt x="14127" y="9788"/>
                  <a:pt x="14191" y="9884"/>
                </a:cubicBezTo>
                <a:lnTo>
                  <a:pt x="12815" y="9940"/>
                </a:lnTo>
                <a:cubicBezTo>
                  <a:pt x="12738" y="9034"/>
                  <a:pt x="12845" y="2455"/>
                  <a:pt x="12968" y="1473"/>
                </a:cubicBezTo>
                <a:lnTo>
                  <a:pt x="20437" y="1285"/>
                </a:lnTo>
                <a:lnTo>
                  <a:pt x="20437" y="1323"/>
                </a:lnTo>
                <a:cubicBezTo>
                  <a:pt x="20452" y="1398"/>
                  <a:pt x="20468" y="1492"/>
                  <a:pt x="20468" y="1570"/>
                </a:cubicBezTo>
                <a:cubicBezTo>
                  <a:pt x="20498" y="4159"/>
                  <a:pt x="20544" y="6729"/>
                  <a:pt x="20591" y="9320"/>
                </a:cubicBezTo>
                <a:cubicBezTo>
                  <a:pt x="20606" y="10096"/>
                  <a:pt x="20621" y="10871"/>
                  <a:pt x="20621" y="11627"/>
                </a:cubicBezTo>
                <a:cubicBezTo>
                  <a:pt x="20637" y="12743"/>
                  <a:pt x="20652" y="13857"/>
                  <a:pt x="20667" y="14973"/>
                </a:cubicBezTo>
                <a:cubicBezTo>
                  <a:pt x="20683" y="15635"/>
                  <a:pt x="20698" y="16295"/>
                  <a:pt x="20698" y="16939"/>
                </a:cubicBezTo>
                <a:cubicBezTo>
                  <a:pt x="20714" y="17505"/>
                  <a:pt x="20729" y="18055"/>
                  <a:pt x="20729" y="18621"/>
                </a:cubicBezTo>
                <a:lnTo>
                  <a:pt x="20729" y="20019"/>
                </a:lnTo>
                <a:lnTo>
                  <a:pt x="13028" y="20019"/>
                </a:lnTo>
                <a:lnTo>
                  <a:pt x="12734" y="11193"/>
                </a:lnTo>
                <a:cubicBezTo>
                  <a:pt x="13368" y="11136"/>
                  <a:pt x="14002" y="11099"/>
                  <a:pt x="14637" y="11118"/>
                </a:cubicBezTo>
                <a:lnTo>
                  <a:pt x="14637" y="11118"/>
                </a:lnTo>
                <a:close/>
                <a:moveTo>
                  <a:pt x="1203" y="15800"/>
                </a:moveTo>
                <a:lnTo>
                  <a:pt x="1203" y="15215"/>
                </a:lnTo>
                <a:cubicBezTo>
                  <a:pt x="1203" y="13948"/>
                  <a:pt x="1187" y="12645"/>
                  <a:pt x="1157" y="11359"/>
                </a:cubicBezTo>
                <a:cubicBezTo>
                  <a:pt x="1126" y="10471"/>
                  <a:pt x="1095" y="9565"/>
                  <a:pt x="1064" y="8695"/>
                </a:cubicBezTo>
                <a:cubicBezTo>
                  <a:pt x="1003" y="7126"/>
                  <a:pt x="926" y="5519"/>
                  <a:pt x="941" y="3952"/>
                </a:cubicBezTo>
                <a:cubicBezTo>
                  <a:pt x="941" y="3423"/>
                  <a:pt x="957" y="2874"/>
                  <a:pt x="957" y="2307"/>
                </a:cubicBezTo>
                <a:lnTo>
                  <a:pt x="972" y="1626"/>
                </a:lnTo>
                <a:cubicBezTo>
                  <a:pt x="2085" y="1626"/>
                  <a:pt x="3215" y="1570"/>
                  <a:pt x="4281" y="1513"/>
                </a:cubicBezTo>
                <a:cubicBezTo>
                  <a:pt x="5658" y="1438"/>
                  <a:pt x="7095" y="1344"/>
                  <a:pt x="8502" y="1419"/>
                </a:cubicBezTo>
                <a:lnTo>
                  <a:pt x="8625" y="10190"/>
                </a:lnTo>
                <a:cubicBezTo>
                  <a:pt x="8517" y="10190"/>
                  <a:pt x="8408" y="10208"/>
                  <a:pt x="8300" y="10227"/>
                </a:cubicBezTo>
                <a:cubicBezTo>
                  <a:pt x="8021" y="10265"/>
                  <a:pt x="7743" y="10265"/>
                  <a:pt x="7449" y="10283"/>
                </a:cubicBezTo>
                <a:cubicBezTo>
                  <a:pt x="7109" y="10302"/>
                  <a:pt x="6738" y="10302"/>
                  <a:pt x="6397" y="10302"/>
                </a:cubicBezTo>
                <a:cubicBezTo>
                  <a:pt x="6103" y="10302"/>
                  <a:pt x="5779" y="10321"/>
                  <a:pt x="5485" y="10321"/>
                </a:cubicBezTo>
                <a:cubicBezTo>
                  <a:pt x="5314" y="10321"/>
                  <a:pt x="5144" y="10359"/>
                  <a:pt x="4973" y="10434"/>
                </a:cubicBezTo>
                <a:cubicBezTo>
                  <a:pt x="4912" y="10471"/>
                  <a:pt x="4866" y="10528"/>
                  <a:pt x="4820" y="10584"/>
                </a:cubicBezTo>
                <a:cubicBezTo>
                  <a:pt x="4789" y="10641"/>
                  <a:pt x="4758" y="10716"/>
                  <a:pt x="4743" y="10793"/>
                </a:cubicBezTo>
                <a:cubicBezTo>
                  <a:pt x="4727" y="10925"/>
                  <a:pt x="4866" y="11115"/>
                  <a:pt x="4960" y="11134"/>
                </a:cubicBezTo>
                <a:cubicBezTo>
                  <a:pt x="5114" y="11190"/>
                  <a:pt x="5269" y="11247"/>
                  <a:pt x="5438" y="11247"/>
                </a:cubicBezTo>
                <a:cubicBezTo>
                  <a:pt x="6257" y="11284"/>
                  <a:pt x="7078" y="11303"/>
                  <a:pt x="7881" y="11341"/>
                </a:cubicBezTo>
                <a:lnTo>
                  <a:pt x="8191" y="11359"/>
                </a:lnTo>
                <a:lnTo>
                  <a:pt x="8654" y="11359"/>
                </a:lnTo>
                <a:cubicBezTo>
                  <a:pt x="8654" y="11397"/>
                  <a:pt x="8654" y="11453"/>
                  <a:pt x="8669" y="11510"/>
                </a:cubicBezTo>
                <a:cubicBezTo>
                  <a:pt x="8685" y="11660"/>
                  <a:pt x="8700" y="11813"/>
                  <a:pt x="8700" y="11963"/>
                </a:cubicBezTo>
                <a:lnTo>
                  <a:pt x="8700" y="18807"/>
                </a:lnTo>
                <a:cubicBezTo>
                  <a:pt x="8700" y="19204"/>
                  <a:pt x="8715" y="19582"/>
                  <a:pt x="8731" y="19998"/>
                </a:cubicBezTo>
                <a:cubicBezTo>
                  <a:pt x="8731" y="20148"/>
                  <a:pt x="8746" y="20320"/>
                  <a:pt x="8746" y="20470"/>
                </a:cubicBezTo>
                <a:cubicBezTo>
                  <a:pt x="6194" y="20489"/>
                  <a:pt x="3628" y="20282"/>
                  <a:pt x="1216" y="20054"/>
                </a:cubicBezTo>
                <a:lnTo>
                  <a:pt x="1216" y="19639"/>
                </a:lnTo>
                <a:cubicBezTo>
                  <a:pt x="1216" y="19242"/>
                  <a:pt x="1216" y="18845"/>
                  <a:pt x="1231" y="18448"/>
                </a:cubicBezTo>
                <a:cubicBezTo>
                  <a:pt x="1201" y="17559"/>
                  <a:pt x="1201" y="16671"/>
                  <a:pt x="1201" y="1580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8" name="Google Shape;2528;p41"/>
          <p:cNvSpPr/>
          <p:nvPr/>
        </p:nvSpPr>
        <p:spPr>
          <a:xfrm>
            <a:off x="7281218" y="3862903"/>
            <a:ext cx="223855" cy="277432"/>
          </a:xfrm>
          <a:custGeom>
            <a:rect b="b" l="l" r="r" t="t"/>
            <a:pathLst>
              <a:path extrusionOk="0" h="21498" w="21566">
                <a:moveTo>
                  <a:pt x="99" y="11296"/>
                </a:moveTo>
                <a:cubicBezTo>
                  <a:pt x="80" y="9253"/>
                  <a:pt x="60" y="7241"/>
                  <a:pt x="60" y="5198"/>
                </a:cubicBezTo>
                <a:cubicBezTo>
                  <a:pt x="60" y="4200"/>
                  <a:pt x="99" y="3234"/>
                  <a:pt x="356" y="2252"/>
                </a:cubicBezTo>
                <a:cubicBezTo>
                  <a:pt x="552" y="1492"/>
                  <a:pt x="1027" y="858"/>
                  <a:pt x="1874" y="478"/>
                </a:cubicBezTo>
                <a:cubicBezTo>
                  <a:pt x="2189" y="336"/>
                  <a:pt x="2525" y="256"/>
                  <a:pt x="2877" y="224"/>
                </a:cubicBezTo>
                <a:cubicBezTo>
                  <a:pt x="4414" y="82"/>
                  <a:pt x="5949" y="17"/>
                  <a:pt x="7485" y="33"/>
                </a:cubicBezTo>
                <a:cubicBezTo>
                  <a:pt x="10322" y="65"/>
                  <a:pt x="13156" y="49"/>
                  <a:pt x="15992" y="2"/>
                </a:cubicBezTo>
                <a:cubicBezTo>
                  <a:pt x="16996" y="-14"/>
                  <a:pt x="18002" y="96"/>
                  <a:pt x="18985" y="319"/>
                </a:cubicBezTo>
                <a:cubicBezTo>
                  <a:pt x="19103" y="350"/>
                  <a:pt x="19223" y="366"/>
                  <a:pt x="19340" y="413"/>
                </a:cubicBezTo>
                <a:cubicBezTo>
                  <a:pt x="20581" y="762"/>
                  <a:pt x="21230" y="1411"/>
                  <a:pt x="21249" y="2456"/>
                </a:cubicBezTo>
                <a:cubicBezTo>
                  <a:pt x="21249" y="2789"/>
                  <a:pt x="21288" y="3106"/>
                  <a:pt x="21288" y="3438"/>
                </a:cubicBezTo>
                <a:cubicBezTo>
                  <a:pt x="21347" y="4753"/>
                  <a:pt x="21465" y="6068"/>
                  <a:pt x="21484" y="7381"/>
                </a:cubicBezTo>
                <a:cubicBezTo>
                  <a:pt x="21523" y="10058"/>
                  <a:pt x="21582" y="12733"/>
                  <a:pt x="21562" y="15410"/>
                </a:cubicBezTo>
                <a:cubicBezTo>
                  <a:pt x="21562" y="16502"/>
                  <a:pt x="21406" y="17594"/>
                  <a:pt x="21286" y="18687"/>
                </a:cubicBezTo>
                <a:cubicBezTo>
                  <a:pt x="21208" y="19336"/>
                  <a:pt x="20892" y="19939"/>
                  <a:pt x="20459" y="20476"/>
                </a:cubicBezTo>
                <a:cubicBezTo>
                  <a:pt x="20322" y="20651"/>
                  <a:pt x="20123" y="20809"/>
                  <a:pt x="19908" y="20919"/>
                </a:cubicBezTo>
                <a:cubicBezTo>
                  <a:pt x="19690" y="21029"/>
                  <a:pt x="19436" y="21094"/>
                  <a:pt x="19159" y="21110"/>
                </a:cubicBezTo>
                <a:cubicBezTo>
                  <a:pt x="18687" y="21141"/>
                  <a:pt x="18214" y="21204"/>
                  <a:pt x="17742" y="21204"/>
                </a:cubicBezTo>
                <a:cubicBezTo>
                  <a:pt x="15990" y="21283"/>
                  <a:pt x="14238" y="21299"/>
                  <a:pt x="12485" y="21411"/>
                </a:cubicBezTo>
                <a:cubicBezTo>
                  <a:pt x="9590" y="21586"/>
                  <a:pt x="6717" y="21442"/>
                  <a:pt x="3822" y="21442"/>
                </a:cubicBezTo>
                <a:cubicBezTo>
                  <a:pt x="3132" y="21442"/>
                  <a:pt x="2464" y="21395"/>
                  <a:pt x="1832" y="21141"/>
                </a:cubicBezTo>
                <a:cubicBezTo>
                  <a:pt x="1399" y="20966"/>
                  <a:pt x="1044" y="20698"/>
                  <a:pt x="790" y="20381"/>
                </a:cubicBezTo>
                <a:cubicBezTo>
                  <a:pt x="180" y="19653"/>
                  <a:pt x="-18" y="18846"/>
                  <a:pt x="2" y="17990"/>
                </a:cubicBezTo>
                <a:cubicBezTo>
                  <a:pt x="21" y="16581"/>
                  <a:pt x="80" y="15171"/>
                  <a:pt x="119" y="13762"/>
                </a:cubicBezTo>
                <a:cubicBezTo>
                  <a:pt x="99" y="12924"/>
                  <a:pt x="80" y="12115"/>
                  <a:pt x="99" y="11292"/>
                </a:cubicBezTo>
                <a:lnTo>
                  <a:pt x="99" y="11292"/>
                </a:lnTo>
                <a:close/>
                <a:moveTo>
                  <a:pt x="19908" y="17329"/>
                </a:moveTo>
                <a:cubicBezTo>
                  <a:pt x="19947" y="16823"/>
                  <a:pt x="20026" y="16331"/>
                  <a:pt x="20026" y="15841"/>
                </a:cubicBezTo>
                <a:cubicBezTo>
                  <a:pt x="20006" y="12325"/>
                  <a:pt x="19986" y="8810"/>
                  <a:pt x="19928" y="5294"/>
                </a:cubicBezTo>
                <a:cubicBezTo>
                  <a:pt x="19928" y="4407"/>
                  <a:pt x="19791" y="3521"/>
                  <a:pt x="19534" y="2633"/>
                </a:cubicBezTo>
                <a:cubicBezTo>
                  <a:pt x="19455" y="2348"/>
                  <a:pt x="19257" y="2094"/>
                  <a:pt x="19003" y="1905"/>
                </a:cubicBezTo>
                <a:cubicBezTo>
                  <a:pt x="18687" y="1651"/>
                  <a:pt x="18254" y="1494"/>
                  <a:pt x="17820" y="1462"/>
                </a:cubicBezTo>
                <a:cubicBezTo>
                  <a:pt x="16619" y="1368"/>
                  <a:pt x="15398" y="1271"/>
                  <a:pt x="14198" y="1240"/>
                </a:cubicBezTo>
                <a:cubicBezTo>
                  <a:pt x="13234" y="1208"/>
                  <a:pt x="12248" y="1271"/>
                  <a:pt x="11264" y="1271"/>
                </a:cubicBezTo>
                <a:cubicBezTo>
                  <a:pt x="9434" y="1287"/>
                  <a:pt x="7600" y="1287"/>
                  <a:pt x="5770" y="1319"/>
                </a:cubicBezTo>
                <a:cubicBezTo>
                  <a:pt x="4923" y="1334"/>
                  <a:pt x="4057" y="1413"/>
                  <a:pt x="3230" y="1494"/>
                </a:cubicBezTo>
                <a:cubicBezTo>
                  <a:pt x="2539" y="1557"/>
                  <a:pt x="2167" y="1921"/>
                  <a:pt x="1989" y="2413"/>
                </a:cubicBezTo>
                <a:cubicBezTo>
                  <a:pt x="1930" y="2570"/>
                  <a:pt x="1871" y="2761"/>
                  <a:pt x="1871" y="2934"/>
                </a:cubicBezTo>
                <a:cubicBezTo>
                  <a:pt x="1793" y="3869"/>
                  <a:pt x="1676" y="4787"/>
                  <a:pt x="1676" y="5737"/>
                </a:cubicBezTo>
                <a:cubicBezTo>
                  <a:pt x="1656" y="7225"/>
                  <a:pt x="1754" y="8700"/>
                  <a:pt x="1754" y="10188"/>
                </a:cubicBezTo>
                <a:cubicBezTo>
                  <a:pt x="1754" y="12325"/>
                  <a:pt x="1695" y="14479"/>
                  <a:pt x="1656" y="16618"/>
                </a:cubicBezTo>
                <a:lnTo>
                  <a:pt x="1656" y="17378"/>
                </a:lnTo>
                <a:cubicBezTo>
                  <a:pt x="2265" y="17394"/>
                  <a:pt x="2818" y="17425"/>
                  <a:pt x="3389" y="17425"/>
                </a:cubicBezTo>
                <a:cubicBezTo>
                  <a:pt x="5594" y="17394"/>
                  <a:pt x="7838" y="17346"/>
                  <a:pt x="10062" y="17331"/>
                </a:cubicBezTo>
                <a:lnTo>
                  <a:pt x="19908" y="17331"/>
                </a:lnTo>
                <a:close/>
                <a:moveTo>
                  <a:pt x="19751" y="18311"/>
                </a:moveTo>
                <a:cubicBezTo>
                  <a:pt x="19042" y="18295"/>
                  <a:pt x="18354" y="18279"/>
                  <a:pt x="17683" y="18279"/>
                </a:cubicBezTo>
                <a:cubicBezTo>
                  <a:pt x="15655" y="18264"/>
                  <a:pt x="13648" y="18248"/>
                  <a:pt x="11619" y="18248"/>
                </a:cubicBezTo>
                <a:cubicBezTo>
                  <a:pt x="9945" y="18232"/>
                  <a:pt x="8271" y="18248"/>
                  <a:pt x="6597" y="18232"/>
                </a:cubicBezTo>
                <a:cubicBezTo>
                  <a:pt x="5258" y="18216"/>
                  <a:pt x="3900" y="18185"/>
                  <a:pt x="2542" y="18153"/>
                </a:cubicBezTo>
                <a:cubicBezTo>
                  <a:pt x="2246" y="18138"/>
                  <a:pt x="1933" y="18122"/>
                  <a:pt x="1617" y="18090"/>
                </a:cubicBezTo>
                <a:cubicBezTo>
                  <a:pt x="1578" y="18502"/>
                  <a:pt x="1597" y="18897"/>
                  <a:pt x="1734" y="19293"/>
                </a:cubicBezTo>
                <a:cubicBezTo>
                  <a:pt x="1930" y="19848"/>
                  <a:pt x="2385" y="20165"/>
                  <a:pt x="3132" y="20196"/>
                </a:cubicBezTo>
                <a:cubicBezTo>
                  <a:pt x="4727" y="20228"/>
                  <a:pt x="6340" y="20291"/>
                  <a:pt x="7955" y="20338"/>
                </a:cubicBezTo>
                <a:cubicBezTo>
                  <a:pt x="8467" y="20354"/>
                  <a:pt x="9017" y="20385"/>
                  <a:pt x="9531" y="20401"/>
                </a:cubicBezTo>
                <a:cubicBezTo>
                  <a:pt x="10241" y="20417"/>
                  <a:pt x="10968" y="20417"/>
                  <a:pt x="11678" y="20401"/>
                </a:cubicBezTo>
                <a:cubicBezTo>
                  <a:pt x="12287" y="20385"/>
                  <a:pt x="12879" y="20338"/>
                  <a:pt x="13469" y="20338"/>
                </a:cubicBezTo>
                <a:cubicBezTo>
                  <a:pt x="15143" y="20370"/>
                  <a:pt x="16817" y="20307"/>
                  <a:pt x="18452" y="19990"/>
                </a:cubicBezTo>
                <a:cubicBezTo>
                  <a:pt x="18787" y="19927"/>
                  <a:pt x="19122" y="19879"/>
                  <a:pt x="19318" y="19610"/>
                </a:cubicBezTo>
                <a:cubicBezTo>
                  <a:pt x="19614" y="19214"/>
                  <a:pt x="19751" y="18756"/>
                  <a:pt x="19751" y="18311"/>
                </a:cubicBezTo>
                <a:lnTo>
                  <a:pt x="19751" y="183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9" name="Google Shape;2529;p41"/>
          <p:cNvSpPr/>
          <p:nvPr/>
        </p:nvSpPr>
        <p:spPr>
          <a:xfrm>
            <a:off x="7382160" y="4103477"/>
            <a:ext cx="17393" cy="16238"/>
          </a:xfrm>
          <a:custGeom>
            <a:rect b="b" l="l" r="r" t="t"/>
            <a:pathLst>
              <a:path extrusionOk="0" h="20952" w="20892">
                <a:moveTo>
                  <a:pt x="20881" y="9517"/>
                </a:moveTo>
                <a:cubicBezTo>
                  <a:pt x="20393" y="13483"/>
                  <a:pt x="18684" y="17416"/>
                  <a:pt x="14505" y="19809"/>
                </a:cubicBezTo>
                <a:cubicBezTo>
                  <a:pt x="12796" y="20858"/>
                  <a:pt x="10813" y="21120"/>
                  <a:pt x="9105" y="20858"/>
                </a:cubicBezTo>
                <a:cubicBezTo>
                  <a:pt x="7152" y="20596"/>
                  <a:pt x="5413" y="19809"/>
                  <a:pt x="3705" y="18498"/>
                </a:cubicBezTo>
                <a:cubicBezTo>
                  <a:pt x="257" y="15876"/>
                  <a:pt x="-475" y="11647"/>
                  <a:pt x="257" y="7419"/>
                </a:cubicBezTo>
                <a:cubicBezTo>
                  <a:pt x="745" y="5584"/>
                  <a:pt x="1478" y="3978"/>
                  <a:pt x="2698" y="2667"/>
                </a:cubicBezTo>
                <a:cubicBezTo>
                  <a:pt x="3918" y="1356"/>
                  <a:pt x="5657" y="831"/>
                  <a:pt x="7122" y="569"/>
                </a:cubicBezTo>
                <a:cubicBezTo>
                  <a:pt x="8586" y="307"/>
                  <a:pt x="10081" y="44"/>
                  <a:pt x="11545" y="44"/>
                </a:cubicBezTo>
                <a:cubicBezTo>
                  <a:pt x="17189" y="-480"/>
                  <a:pt x="21125" y="3748"/>
                  <a:pt x="20881" y="955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0" name="Google Shape;2530;p41"/>
          <p:cNvSpPr/>
          <p:nvPr/>
        </p:nvSpPr>
        <p:spPr>
          <a:xfrm>
            <a:off x="7690273" y="2868538"/>
            <a:ext cx="148637" cy="18085"/>
          </a:xfrm>
          <a:custGeom>
            <a:rect b="b" l="l" r="r" t="t"/>
            <a:pathLst>
              <a:path extrusionOk="0" h="21466" w="21526">
                <a:moveTo>
                  <a:pt x="3149" y="21359"/>
                </a:moveTo>
                <a:cubicBezTo>
                  <a:pt x="2498" y="21359"/>
                  <a:pt x="1935" y="21600"/>
                  <a:pt x="1401" y="21359"/>
                </a:cubicBezTo>
                <a:cubicBezTo>
                  <a:pt x="1107" y="21359"/>
                  <a:pt x="839" y="20876"/>
                  <a:pt x="544" y="20152"/>
                </a:cubicBezTo>
                <a:cubicBezTo>
                  <a:pt x="129" y="18945"/>
                  <a:pt x="-48" y="16743"/>
                  <a:pt x="11" y="13606"/>
                </a:cubicBezTo>
                <a:cubicBezTo>
                  <a:pt x="40" y="12158"/>
                  <a:pt x="99" y="11192"/>
                  <a:pt x="217" y="10197"/>
                </a:cubicBezTo>
                <a:cubicBezTo>
                  <a:pt x="335" y="9473"/>
                  <a:pt x="511" y="8749"/>
                  <a:pt x="662" y="8990"/>
                </a:cubicBezTo>
                <a:cubicBezTo>
                  <a:pt x="1342" y="8507"/>
                  <a:pt x="2052" y="8266"/>
                  <a:pt x="2703" y="7783"/>
                </a:cubicBezTo>
                <a:cubicBezTo>
                  <a:pt x="4333" y="6818"/>
                  <a:pt x="5900" y="5611"/>
                  <a:pt x="7526" y="4857"/>
                </a:cubicBezTo>
                <a:cubicBezTo>
                  <a:pt x="9656" y="3650"/>
                  <a:pt x="11819" y="2444"/>
                  <a:pt x="13949" y="1448"/>
                </a:cubicBezTo>
                <a:cubicBezTo>
                  <a:pt x="15755" y="724"/>
                  <a:pt x="17531" y="241"/>
                  <a:pt x="19334" y="0"/>
                </a:cubicBezTo>
                <a:cubicBezTo>
                  <a:pt x="19867" y="241"/>
                  <a:pt x="20371" y="724"/>
                  <a:pt x="20901" y="1689"/>
                </a:cubicBezTo>
                <a:cubicBezTo>
                  <a:pt x="21195" y="2172"/>
                  <a:pt x="21493" y="3620"/>
                  <a:pt x="21523" y="6788"/>
                </a:cubicBezTo>
                <a:cubicBezTo>
                  <a:pt x="21552" y="9714"/>
                  <a:pt x="21346" y="11645"/>
                  <a:pt x="21048" y="12851"/>
                </a:cubicBezTo>
                <a:cubicBezTo>
                  <a:pt x="20456" y="15265"/>
                  <a:pt x="19775" y="16502"/>
                  <a:pt x="19124" y="16260"/>
                </a:cubicBezTo>
                <a:cubicBezTo>
                  <a:pt x="17940" y="16502"/>
                  <a:pt x="16755" y="16260"/>
                  <a:pt x="15574" y="16743"/>
                </a:cubicBezTo>
                <a:cubicBezTo>
                  <a:pt x="12735" y="17467"/>
                  <a:pt x="9921" y="18191"/>
                  <a:pt x="7081" y="19156"/>
                </a:cubicBezTo>
                <a:cubicBezTo>
                  <a:pt x="5779" y="20122"/>
                  <a:pt x="4388" y="20604"/>
                  <a:pt x="3145" y="213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1" name="Google Shape;2531;p41"/>
          <p:cNvSpPr/>
          <p:nvPr/>
        </p:nvSpPr>
        <p:spPr>
          <a:xfrm>
            <a:off x="7693952" y="2798230"/>
            <a:ext cx="148495" cy="14629"/>
          </a:xfrm>
          <a:custGeom>
            <a:rect b="b" l="l" r="r" t="t"/>
            <a:pathLst>
              <a:path extrusionOk="0" h="21434" w="21560">
                <a:moveTo>
                  <a:pt x="10365" y="17392"/>
                </a:moveTo>
                <a:cubicBezTo>
                  <a:pt x="7489" y="18583"/>
                  <a:pt x="4374" y="20073"/>
                  <a:pt x="1228" y="21302"/>
                </a:cubicBezTo>
                <a:cubicBezTo>
                  <a:pt x="1051" y="21302"/>
                  <a:pt x="841" y="21600"/>
                  <a:pt x="694" y="21302"/>
                </a:cubicBezTo>
                <a:cubicBezTo>
                  <a:pt x="399" y="21004"/>
                  <a:pt x="129" y="19812"/>
                  <a:pt x="41" y="16498"/>
                </a:cubicBezTo>
                <a:cubicBezTo>
                  <a:pt x="-18" y="15008"/>
                  <a:pt x="-18" y="13519"/>
                  <a:pt x="70" y="11694"/>
                </a:cubicBezTo>
                <a:cubicBezTo>
                  <a:pt x="129" y="10204"/>
                  <a:pt x="247" y="9012"/>
                  <a:pt x="399" y="8379"/>
                </a:cubicBezTo>
                <a:cubicBezTo>
                  <a:pt x="635" y="7188"/>
                  <a:pt x="874" y="6592"/>
                  <a:pt x="1169" y="6294"/>
                </a:cubicBezTo>
                <a:cubicBezTo>
                  <a:pt x="2891" y="4506"/>
                  <a:pt x="4610" y="2086"/>
                  <a:pt x="6302" y="1788"/>
                </a:cubicBezTo>
                <a:cubicBezTo>
                  <a:pt x="10811" y="894"/>
                  <a:pt x="15321" y="596"/>
                  <a:pt x="19801" y="0"/>
                </a:cubicBezTo>
                <a:cubicBezTo>
                  <a:pt x="20218" y="0"/>
                  <a:pt x="20601" y="596"/>
                  <a:pt x="20959" y="1490"/>
                </a:cubicBezTo>
                <a:cubicBezTo>
                  <a:pt x="21136" y="1788"/>
                  <a:pt x="21254" y="2681"/>
                  <a:pt x="21376" y="3873"/>
                </a:cubicBezTo>
                <a:cubicBezTo>
                  <a:pt x="21464" y="5065"/>
                  <a:pt x="21553" y="6852"/>
                  <a:pt x="21553" y="8379"/>
                </a:cubicBezTo>
                <a:cubicBezTo>
                  <a:pt x="21582" y="10167"/>
                  <a:pt x="21523" y="11694"/>
                  <a:pt x="21464" y="12886"/>
                </a:cubicBezTo>
                <a:cubicBezTo>
                  <a:pt x="21405" y="14077"/>
                  <a:pt x="21258" y="15269"/>
                  <a:pt x="21106" y="15865"/>
                </a:cubicBezTo>
                <a:cubicBezTo>
                  <a:pt x="20749" y="17057"/>
                  <a:pt x="20395" y="17652"/>
                  <a:pt x="20037" y="17652"/>
                </a:cubicBezTo>
                <a:cubicBezTo>
                  <a:pt x="18850" y="17652"/>
                  <a:pt x="17662" y="17057"/>
                  <a:pt x="16479" y="17057"/>
                </a:cubicBezTo>
                <a:cubicBezTo>
                  <a:pt x="14462" y="17354"/>
                  <a:pt x="12533" y="17354"/>
                  <a:pt x="10369" y="173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2" name="Google Shape;2532;p41"/>
          <p:cNvSpPr/>
          <p:nvPr/>
        </p:nvSpPr>
        <p:spPr>
          <a:xfrm>
            <a:off x="7733031" y="2833816"/>
            <a:ext cx="66477" cy="14256"/>
          </a:xfrm>
          <a:custGeom>
            <a:rect b="b" l="l" r="r" t="t"/>
            <a:pathLst>
              <a:path extrusionOk="0" h="21600" w="21427">
                <a:moveTo>
                  <a:pt x="10743" y="19448"/>
                </a:moveTo>
                <a:lnTo>
                  <a:pt x="4089" y="19448"/>
                </a:lnTo>
                <a:cubicBezTo>
                  <a:pt x="3164" y="19448"/>
                  <a:pt x="2378" y="18833"/>
                  <a:pt x="1453" y="18218"/>
                </a:cubicBezTo>
                <a:cubicBezTo>
                  <a:pt x="659" y="17603"/>
                  <a:pt x="70" y="15143"/>
                  <a:pt x="4" y="11107"/>
                </a:cubicBezTo>
                <a:cubicBezTo>
                  <a:pt x="-61" y="7379"/>
                  <a:pt x="528" y="4305"/>
                  <a:pt x="1453" y="3075"/>
                </a:cubicBezTo>
                <a:cubicBezTo>
                  <a:pt x="1781" y="2767"/>
                  <a:pt x="2108" y="2460"/>
                  <a:pt x="2509" y="2460"/>
                </a:cubicBezTo>
                <a:cubicBezTo>
                  <a:pt x="7715" y="1845"/>
                  <a:pt x="12847" y="615"/>
                  <a:pt x="17987" y="0"/>
                </a:cubicBezTo>
                <a:cubicBezTo>
                  <a:pt x="18642" y="0"/>
                  <a:pt x="19370" y="615"/>
                  <a:pt x="20025" y="1845"/>
                </a:cubicBezTo>
                <a:cubicBezTo>
                  <a:pt x="20418" y="2460"/>
                  <a:pt x="20753" y="3690"/>
                  <a:pt x="21015" y="4920"/>
                </a:cubicBezTo>
                <a:cubicBezTo>
                  <a:pt x="21277" y="6457"/>
                  <a:pt x="21408" y="8340"/>
                  <a:pt x="21408" y="10493"/>
                </a:cubicBezTo>
                <a:cubicBezTo>
                  <a:pt x="21539" y="14221"/>
                  <a:pt x="20950" y="18218"/>
                  <a:pt x="19959" y="20063"/>
                </a:cubicBezTo>
                <a:cubicBezTo>
                  <a:pt x="19370" y="20985"/>
                  <a:pt x="18772" y="21600"/>
                  <a:pt x="18118" y="21600"/>
                </a:cubicBezTo>
                <a:cubicBezTo>
                  <a:pt x="15613" y="21293"/>
                  <a:pt x="13182" y="20985"/>
                  <a:pt x="10743" y="20678"/>
                </a:cubicBezTo>
                <a:lnTo>
                  <a:pt x="10743" y="194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3" name="Google Shape;2533;p41"/>
          <p:cNvSpPr/>
          <p:nvPr/>
        </p:nvSpPr>
        <p:spPr>
          <a:xfrm>
            <a:off x="7736296" y="2767801"/>
            <a:ext cx="67168" cy="12955"/>
          </a:xfrm>
          <a:custGeom>
            <a:rect b="b" l="l" r="r" t="t"/>
            <a:pathLst>
              <a:path extrusionOk="0" h="21414" w="21511">
                <a:moveTo>
                  <a:pt x="10809" y="20551"/>
                </a:moveTo>
                <a:cubicBezTo>
                  <a:pt x="8255" y="19880"/>
                  <a:pt x="5637" y="19880"/>
                  <a:pt x="3091" y="19209"/>
                </a:cubicBezTo>
                <a:cubicBezTo>
                  <a:pt x="2441" y="18874"/>
                  <a:pt x="1847" y="18538"/>
                  <a:pt x="1196" y="17532"/>
                </a:cubicBezTo>
                <a:cubicBezTo>
                  <a:pt x="806" y="17196"/>
                  <a:pt x="546" y="16190"/>
                  <a:pt x="277" y="14512"/>
                </a:cubicBezTo>
                <a:cubicBezTo>
                  <a:pt x="82" y="13170"/>
                  <a:pt x="-48" y="11157"/>
                  <a:pt x="17" y="9437"/>
                </a:cubicBezTo>
                <a:cubicBezTo>
                  <a:pt x="17" y="7424"/>
                  <a:pt x="147" y="6082"/>
                  <a:pt x="407" y="4362"/>
                </a:cubicBezTo>
                <a:cubicBezTo>
                  <a:pt x="603" y="3020"/>
                  <a:pt x="928" y="2013"/>
                  <a:pt x="1326" y="1678"/>
                </a:cubicBezTo>
                <a:cubicBezTo>
                  <a:pt x="1782" y="1007"/>
                  <a:pt x="2245" y="1007"/>
                  <a:pt x="2701" y="1007"/>
                </a:cubicBezTo>
                <a:cubicBezTo>
                  <a:pt x="7743" y="336"/>
                  <a:pt x="12712" y="336"/>
                  <a:pt x="17819" y="0"/>
                </a:cubicBezTo>
                <a:cubicBezTo>
                  <a:pt x="18543" y="0"/>
                  <a:pt x="19324" y="671"/>
                  <a:pt x="20113" y="1342"/>
                </a:cubicBezTo>
                <a:cubicBezTo>
                  <a:pt x="20503" y="1678"/>
                  <a:pt x="20836" y="2684"/>
                  <a:pt x="21097" y="4026"/>
                </a:cubicBezTo>
                <a:cubicBezTo>
                  <a:pt x="21357" y="5369"/>
                  <a:pt x="21487" y="7382"/>
                  <a:pt x="21487" y="9437"/>
                </a:cubicBezTo>
                <a:cubicBezTo>
                  <a:pt x="21552" y="11450"/>
                  <a:pt x="21487" y="13505"/>
                  <a:pt x="21292" y="15183"/>
                </a:cubicBezTo>
                <a:cubicBezTo>
                  <a:pt x="21097" y="16861"/>
                  <a:pt x="20836" y="18203"/>
                  <a:pt x="20438" y="18916"/>
                </a:cubicBezTo>
                <a:cubicBezTo>
                  <a:pt x="19714" y="20593"/>
                  <a:pt x="18868" y="21264"/>
                  <a:pt x="18079" y="21264"/>
                </a:cubicBezTo>
                <a:cubicBezTo>
                  <a:pt x="15656" y="21600"/>
                  <a:pt x="13306" y="21264"/>
                  <a:pt x="10882" y="21264"/>
                </a:cubicBezTo>
                <a:cubicBezTo>
                  <a:pt x="10817" y="21600"/>
                  <a:pt x="10817" y="20929"/>
                  <a:pt x="10817" y="205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4" name="Google Shape;2534;p41"/>
          <p:cNvSpPr txBox="1"/>
          <p:nvPr>
            <p:ph idx="4294967295" type="body"/>
          </p:nvPr>
        </p:nvSpPr>
        <p:spPr>
          <a:xfrm>
            <a:off x="3783988" y="1283900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Interface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2538" name="Shape 2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" name="Google Shape;2539;p42"/>
          <p:cNvSpPr txBox="1"/>
          <p:nvPr>
            <p:ph idx="4294967295" type="body"/>
          </p:nvPr>
        </p:nvSpPr>
        <p:spPr>
          <a:xfrm>
            <a:off x="458213" y="1493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540" name="Google Shape;2540;p42"/>
          <p:cNvSpPr/>
          <p:nvPr/>
        </p:nvSpPr>
        <p:spPr>
          <a:xfrm>
            <a:off x="5287877" y="2740466"/>
            <a:ext cx="118807" cy="213894"/>
          </a:xfrm>
          <a:custGeom>
            <a:rect b="b" l="l" r="r" t="t"/>
            <a:pathLst>
              <a:path extrusionOk="0" h="21600" w="21397">
                <a:moveTo>
                  <a:pt x="8121" y="18540"/>
                </a:moveTo>
                <a:cubicBezTo>
                  <a:pt x="7741" y="18391"/>
                  <a:pt x="7362" y="18242"/>
                  <a:pt x="6945" y="18114"/>
                </a:cubicBezTo>
                <a:lnTo>
                  <a:pt x="6868" y="18070"/>
                </a:lnTo>
                <a:cubicBezTo>
                  <a:pt x="5843" y="17752"/>
                  <a:pt x="4818" y="17411"/>
                  <a:pt x="3756" y="17090"/>
                </a:cubicBezTo>
                <a:cubicBezTo>
                  <a:pt x="3491" y="17006"/>
                  <a:pt x="3226" y="16921"/>
                  <a:pt x="2924" y="16834"/>
                </a:cubicBezTo>
                <a:cubicBezTo>
                  <a:pt x="2201" y="16621"/>
                  <a:pt x="1441" y="16364"/>
                  <a:pt x="609" y="16259"/>
                </a:cubicBezTo>
                <a:lnTo>
                  <a:pt x="494" y="16259"/>
                </a:lnTo>
                <a:cubicBezTo>
                  <a:pt x="458" y="16259"/>
                  <a:pt x="416" y="16280"/>
                  <a:pt x="416" y="16303"/>
                </a:cubicBezTo>
                <a:lnTo>
                  <a:pt x="37" y="16600"/>
                </a:lnTo>
                <a:cubicBezTo>
                  <a:pt x="0" y="16621"/>
                  <a:pt x="0" y="16644"/>
                  <a:pt x="0" y="16644"/>
                </a:cubicBezTo>
                <a:cubicBezTo>
                  <a:pt x="0" y="16644"/>
                  <a:pt x="0" y="16687"/>
                  <a:pt x="37" y="16708"/>
                </a:cubicBezTo>
                <a:cubicBezTo>
                  <a:pt x="73" y="16752"/>
                  <a:pt x="114" y="16772"/>
                  <a:pt x="114" y="16813"/>
                </a:cubicBezTo>
                <a:cubicBezTo>
                  <a:pt x="192" y="16898"/>
                  <a:pt x="229" y="16982"/>
                  <a:pt x="343" y="17047"/>
                </a:cubicBezTo>
                <a:cubicBezTo>
                  <a:pt x="2580" y="18493"/>
                  <a:pt x="5275" y="19791"/>
                  <a:pt x="9187" y="21238"/>
                </a:cubicBezTo>
                <a:cubicBezTo>
                  <a:pt x="9416" y="21323"/>
                  <a:pt x="9681" y="21387"/>
                  <a:pt x="9910" y="21451"/>
                </a:cubicBezTo>
                <a:cubicBezTo>
                  <a:pt x="10253" y="21556"/>
                  <a:pt x="10592" y="21600"/>
                  <a:pt x="11013" y="21600"/>
                </a:cubicBezTo>
                <a:cubicBezTo>
                  <a:pt x="11543" y="21600"/>
                  <a:pt x="12038" y="21495"/>
                  <a:pt x="12417" y="21302"/>
                </a:cubicBezTo>
                <a:cubicBezTo>
                  <a:pt x="12495" y="21259"/>
                  <a:pt x="12568" y="21238"/>
                  <a:pt x="12646" y="21174"/>
                </a:cubicBezTo>
                <a:cubicBezTo>
                  <a:pt x="12834" y="21090"/>
                  <a:pt x="13026" y="21005"/>
                  <a:pt x="13177" y="20918"/>
                </a:cubicBezTo>
                <a:cubicBezTo>
                  <a:pt x="13671" y="20661"/>
                  <a:pt x="14124" y="20407"/>
                  <a:pt x="14618" y="20151"/>
                </a:cubicBezTo>
                <a:cubicBezTo>
                  <a:pt x="15872" y="19471"/>
                  <a:pt x="17162" y="18768"/>
                  <a:pt x="18416" y="18044"/>
                </a:cubicBezTo>
                <a:cubicBezTo>
                  <a:pt x="19175" y="17575"/>
                  <a:pt x="19898" y="17088"/>
                  <a:pt x="20502" y="16554"/>
                </a:cubicBezTo>
                <a:cubicBezTo>
                  <a:pt x="20731" y="16385"/>
                  <a:pt x="20918" y="16236"/>
                  <a:pt x="21147" y="16064"/>
                </a:cubicBezTo>
                <a:lnTo>
                  <a:pt x="21184" y="16044"/>
                </a:lnTo>
                <a:cubicBezTo>
                  <a:pt x="21298" y="15959"/>
                  <a:pt x="21600" y="15746"/>
                  <a:pt x="21184" y="15469"/>
                </a:cubicBezTo>
                <a:cubicBezTo>
                  <a:pt x="21147" y="15448"/>
                  <a:pt x="21106" y="15425"/>
                  <a:pt x="21069" y="15425"/>
                </a:cubicBezTo>
                <a:cubicBezTo>
                  <a:pt x="20346" y="15405"/>
                  <a:pt x="19857" y="15638"/>
                  <a:pt x="19363" y="15895"/>
                </a:cubicBezTo>
                <a:cubicBezTo>
                  <a:pt x="19175" y="15979"/>
                  <a:pt x="18983" y="16064"/>
                  <a:pt x="18795" y="16151"/>
                </a:cubicBezTo>
                <a:cubicBezTo>
                  <a:pt x="18072" y="16449"/>
                  <a:pt x="17313" y="16746"/>
                  <a:pt x="16668" y="17088"/>
                </a:cubicBezTo>
                <a:lnTo>
                  <a:pt x="16553" y="17131"/>
                </a:lnTo>
                <a:cubicBezTo>
                  <a:pt x="16210" y="17301"/>
                  <a:pt x="15872" y="17472"/>
                  <a:pt x="15529" y="17642"/>
                </a:cubicBezTo>
                <a:cubicBezTo>
                  <a:pt x="15227" y="17811"/>
                  <a:pt x="14920" y="17960"/>
                  <a:pt x="14581" y="18132"/>
                </a:cubicBezTo>
                <a:cubicBezTo>
                  <a:pt x="14353" y="18237"/>
                  <a:pt x="14165" y="18345"/>
                  <a:pt x="13936" y="18473"/>
                </a:cubicBezTo>
                <a:cubicBezTo>
                  <a:pt x="13557" y="18706"/>
                  <a:pt x="13104" y="18919"/>
                  <a:pt x="12646" y="19091"/>
                </a:cubicBezTo>
                <a:lnTo>
                  <a:pt x="12646" y="19048"/>
                </a:lnTo>
                <a:cubicBezTo>
                  <a:pt x="12610" y="18963"/>
                  <a:pt x="12610" y="18855"/>
                  <a:pt x="12610" y="18750"/>
                </a:cubicBezTo>
                <a:cubicBezTo>
                  <a:pt x="12646" y="18132"/>
                  <a:pt x="12687" y="17516"/>
                  <a:pt x="12687" y="16877"/>
                </a:cubicBezTo>
                <a:cubicBezTo>
                  <a:pt x="12765" y="15877"/>
                  <a:pt x="12802" y="14856"/>
                  <a:pt x="12838" y="13855"/>
                </a:cubicBezTo>
                <a:cubicBezTo>
                  <a:pt x="12838" y="13558"/>
                  <a:pt x="12875" y="13217"/>
                  <a:pt x="12875" y="12919"/>
                </a:cubicBezTo>
                <a:cubicBezTo>
                  <a:pt x="12989" y="10089"/>
                  <a:pt x="13104" y="7196"/>
                  <a:pt x="12646" y="4343"/>
                </a:cubicBezTo>
                <a:cubicBezTo>
                  <a:pt x="12495" y="3322"/>
                  <a:pt x="12189" y="2278"/>
                  <a:pt x="11964" y="1278"/>
                </a:cubicBezTo>
                <a:lnTo>
                  <a:pt x="11850" y="852"/>
                </a:lnTo>
                <a:cubicBezTo>
                  <a:pt x="11772" y="703"/>
                  <a:pt x="11662" y="554"/>
                  <a:pt x="11470" y="405"/>
                </a:cubicBezTo>
                <a:cubicBezTo>
                  <a:pt x="11393" y="300"/>
                  <a:pt x="11242" y="192"/>
                  <a:pt x="11091" y="64"/>
                </a:cubicBezTo>
                <a:cubicBezTo>
                  <a:pt x="11054" y="44"/>
                  <a:pt x="11054" y="21"/>
                  <a:pt x="11013" y="21"/>
                </a:cubicBezTo>
                <a:cubicBezTo>
                  <a:pt x="10976" y="0"/>
                  <a:pt x="10935" y="0"/>
                  <a:pt x="10898" y="0"/>
                </a:cubicBezTo>
                <a:cubicBezTo>
                  <a:pt x="10862" y="0"/>
                  <a:pt x="10821" y="21"/>
                  <a:pt x="10784" y="21"/>
                </a:cubicBezTo>
                <a:cubicBezTo>
                  <a:pt x="10747" y="41"/>
                  <a:pt x="10706" y="64"/>
                  <a:pt x="10706" y="64"/>
                </a:cubicBezTo>
                <a:cubicBezTo>
                  <a:pt x="10249" y="682"/>
                  <a:pt x="10212" y="1213"/>
                  <a:pt x="10212" y="1660"/>
                </a:cubicBezTo>
                <a:cubicBezTo>
                  <a:pt x="10212" y="1829"/>
                  <a:pt x="10212" y="1978"/>
                  <a:pt x="10175" y="2129"/>
                </a:cubicBezTo>
                <a:cubicBezTo>
                  <a:pt x="10139" y="2386"/>
                  <a:pt x="10098" y="2660"/>
                  <a:pt x="10061" y="2917"/>
                </a:cubicBezTo>
                <a:cubicBezTo>
                  <a:pt x="9983" y="3258"/>
                  <a:pt x="9947" y="3597"/>
                  <a:pt x="9910" y="3938"/>
                </a:cubicBezTo>
                <a:cubicBezTo>
                  <a:pt x="9832" y="4428"/>
                  <a:pt x="9832" y="4938"/>
                  <a:pt x="9796" y="5405"/>
                </a:cubicBezTo>
                <a:cubicBezTo>
                  <a:pt x="9796" y="5554"/>
                  <a:pt x="9759" y="5703"/>
                  <a:pt x="9759" y="5875"/>
                </a:cubicBezTo>
                <a:lnTo>
                  <a:pt x="9759" y="6023"/>
                </a:lnTo>
                <a:cubicBezTo>
                  <a:pt x="9681" y="6598"/>
                  <a:pt x="9681" y="7193"/>
                  <a:pt x="9645" y="7788"/>
                </a:cubicBezTo>
                <a:cubicBezTo>
                  <a:pt x="9608" y="8342"/>
                  <a:pt x="9567" y="8917"/>
                  <a:pt x="9567" y="9597"/>
                </a:cubicBezTo>
                <a:cubicBezTo>
                  <a:pt x="9567" y="10043"/>
                  <a:pt x="9530" y="10490"/>
                  <a:pt x="9530" y="10939"/>
                </a:cubicBezTo>
                <a:lnTo>
                  <a:pt x="9530" y="12129"/>
                </a:lnTo>
                <a:cubicBezTo>
                  <a:pt x="9530" y="12555"/>
                  <a:pt x="9494" y="13022"/>
                  <a:pt x="9494" y="13470"/>
                </a:cubicBezTo>
                <a:cubicBezTo>
                  <a:pt x="9494" y="14045"/>
                  <a:pt x="9494" y="14725"/>
                  <a:pt x="9530" y="15407"/>
                </a:cubicBezTo>
                <a:cubicBezTo>
                  <a:pt x="9567" y="15705"/>
                  <a:pt x="9567" y="15982"/>
                  <a:pt x="9608" y="16259"/>
                </a:cubicBezTo>
                <a:cubicBezTo>
                  <a:pt x="9645" y="16557"/>
                  <a:pt x="9686" y="16918"/>
                  <a:pt x="9686" y="17216"/>
                </a:cubicBezTo>
                <a:cubicBezTo>
                  <a:pt x="9686" y="17408"/>
                  <a:pt x="9723" y="17598"/>
                  <a:pt x="9764" y="17790"/>
                </a:cubicBezTo>
                <a:cubicBezTo>
                  <a:pt x="9841" y="18196"/>
                  <a:pt x="9841" y="18622"/>
                  <a:pt x="9800" y="19024"/>
                </a:cubicBezTo>
                <a:cubicBezTo>
                  <a:pt x="9192" y="18940"/>
                  <a:pt x="8624" y="18747"/>
                  <a:pt x="8130" y="1853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1" name="Google Shape;2541;p42"/>
          <p:cNvSpPr/>
          <p:nvPr/>
        </p:nvSpPr>
        <p:spPr>
          <a:xfrm>
            <a:off x="5215698" y="2872647"/>
            <a:ext cx="263735" cy="114642"/>
          </a:xfrm>
          <a:custGeom>
            <a:rect b="b" l="l" r="r" t="t"/>
            <a:pathLst>
              <a:path extrusionOk="0" h="21600" w="21525">
                <a:moveTo>
                  <a:pt x="21129" y="1546"/>
                </a:moveTo>
                <a:cubicBezTo>
                  <a:pt x="21077" y="1465"/>
                  <a:pt x="21009" y="1426"/>
                  <a:pt x="20940" y="1426"/>
                </a:cubicBezTo>
                <a:cubicBezTo>
                  <a:pt x="20872" y="1426"/>
                  <a:pt x="20804" y="1426"/>
                  <a:pt x="20733" y="1508"/>
                </a:cubicBezTo>
                <a:cubicBezTo>
                  <a:pt x="20716" y="1508"/>
                  <a:pt x="20698" y="1546"/>
                  <a:pt x="20698" y="1546"/>
                </a:cubicBezTo>
                <a:cubicBezTo>
                  <a:pt x="20687" y="1571"/>
                  <a:pt x="20675" y="1599"/>
                  <a:pt x="20663" y="1627"/>
                </a:cubicBezTo>
                <a:cubicBezTo>
                  <a:pt x="20422" y="2819"/>
                  <a:pt x="20354" y="9290"/>
                  <a:pt x="20302" y="14014"/>
                </a:cubicBezTo>
                <a:cubicBezTo>
                  <a:pt x="20285" y="15881"/>
                  <a:pt x="20267" y="17350"/>
                  <a:pt x="20250" y="18063"/>
                </a:cubicBezTo>
                <a:cubicBezTo>
                  <a:pt x="20146" y="18101"/>
                  <a:pt x="20026" y="18144"/>
                  <a:pt x="19941" y="18144"/>
                </a:cubicBezTo>
                <a:cubicBezTo>
                  <a:pt x="19701" y="18226"/>
                  <a:pt x="19477" y="18264"/>
                  <a:pt x="19253" y="18264"/>
                </a:cubicBezTo>
                <a:cubicBezTo>
                  <a:pt x="18376" y="18345"/>
                  <a:pt x="17343" y="18345"/>
                  <a:pt x="16313" y="18345"/>
                </a:cubicBezTo>
                <a:lnTo>
                  <a:pt x="14250" y="18345"/>
                </a:lnTo>
                <a:cubicBezTo>
                  <a:pt x="12101" y="18345"/>
                  <a:pt x="9866" y="18384"/>
                  <a:pt x="7681" y="18264"/>
                </a:cubicBezTo>
                <a:cubicBezTo>
                  <a:pt x="6391" y="18183"/>
                  <a:pt x="5066" y="18025"/>
                  <a:pt x="3793" y="17828"/>
                </a:cubicBezTo>
                <a:cubicBezTo>
                  <a:pt x="3261" y="17747"/>
                  <a:pt x="2709" y="17671"/>
                  <a:pt x="2160" y="17589"/>
                </a:cubicBezTo>
                <a:cubicBezTo>
                  <a:pt x="2056" y="17551"/>
                  <a:pt x="1953" y="17551"/>
                  <a:pt x="1851" y="17508"/>
                </a:cubicBezTo>
                <a:cubicBezTo>
                  <a:pt x="1816" y="17508"/>
                  <a:pt x="1783" y="17470"/>
                  <a:pt x="1747" y="17470"/>
                </a:cubicBezTo>
                <a:cubicBezTo>
                  <a:pt x="1747" y="17388"/>
                  <a:pt x="1731" y="17230"/>
                  <a:pt x="1712" y="17154"/>
                </a:cubicBezTo>
                <a:cubicBezTo>
                  <a:pt x="1677" y="16838"/>
                  <a:pt x="1677" y="16517"/>
                  <a:pt x="1660" y="16201"/>
                </a:cubicBezTo>
                <a:cubicBezTo>
                  <a:pt x="1625" y="15210"/>
                  <a:pt x="1625" y="14215"/>
                  <a:pt x="1608" y="13224"/>
                </a:cubicBezTo>
                <a:cubicBezTo>
                  <a:pt x="1573" y="11516"/>
                  <a:pt x="1540" y="9730"/>
                  <a:pt x="1488" y="7945"/>
                </a:cubicBezTo>
                <a:cubicBezTo>
                  <a:pt x="1436" y="6078"/>
                  <a:pt x="1351" y="2943"/>
                  <a:pt x="1316" y="1235"/>
                </a:cubicBezTo>
                <a:cubicBezTo>
                  <a:pt x="1299" y="919"/>
                  <a:pt x="1248" y="598"/>
                  <a:pt x="1144" y="359"/>
                </a:cubicBezTo>
                <a:cubicBezTo>
                  <a:pt x="1040" y="120"/>
                  <a:pt x="904" y="0"/>
                  <a:pt x="767" y="0"/>
                </a:cubicBezTo>
                <a:cubicBezTo>
                  <a:pt x="630" y="0"/>
                  <a:pt x="474" y="120"/>
                  <a:pt x="389" y="359"/>
                </a:cubicBezTo>
                <a:cubicBezTo>
                  <a:pt x="286" y="598"/>
                  <a:pt x="217" y="914"/>
                  <a:pt x="217" y="1235"/>
                </a:cubicBezTo>
                <a:cubicBezTo>
                  <a:pt x="132" y="4413"/>
                  <a:pt x="-75" y="12272"/>
                  <a:pt x="29" y="16718"/>
                </a:cubicBezTo>
                <a:lnTo>
                  <a:pt x="45" y="17034"/>
                </a:lnTo>
                <a:cubicBezTo>
                  <a:pt x="45" y="17709"/>
                  <a:pt x="80" y="18422"/>
                  <a:pt x="149" y="19059"/>
                </a:cubicBezTo>
                <a:cubicBezTo>
                  <a:pt x="286" y="20250"/>
                  <a:pt x="597" y="20767"/>
                  <a:pt x="1163" y="20844"/>
                </a:cubicBezTo>
                <a:cubicBezTo>
                  <a:pt x="1627" y="20925"/>
                  <a:pt x="2108" y="20925"/>
                  <a:pt x="2556" y="21002"/>
                </a:cubicBezTo>
                <a:cubicBezTo>
                  <a:pt x="3296" y="21083"/>
                  <a:pt x="4069" y="21198"/>
                  <a:pt x="4826" y="21241"/>
                </a:cubicBezTo>
                <a:cubicBezTo>
                  <a:pt x="6476" y="21361"/>
                  <a:pt x="7989" y="21437"/>
                  <a:pt x="9418" y="21480"/>
                </a:cubicBezTo>
                <a:cubicBezTo>
                  <a:pt x="10054" y="21480"/>
                  <a:pt x="10691" y="21519"/>
                  <a:pt x="11344" y="21519"/>
                </a:cubicBezTo>
                <a:cubicBezTo>
                  <a:pt x="12496" y="21557"/>
                  <a:pt x="13649" y="21600"/>
                  <a:pt x="14818" y="21600"/>
                </a:cubicBezTo>
                <a:cubicBezTo>
                  <a:pt x="16400" y="21600"/>
                  <a:pt x="17982" y="21519"/>
                  <a:pt x="19547" y="21361"/>
                </a:cubicBezTo>
                <a:cubicBezTo>
                  <a:pt x="19891" y="21322"/>
                  <a:pt x="20219" y="21279"/>
                  <a:pt x="20561" y="21121"/>
                </a:cubicBezTo>
                <a:cubicBezTo>
                  <a:pt x="21094" y="20882"/>
                  <a:pt x="21403" y="20131"/>
                  <a:pt x="21438" y="18939"/>
                </a:cubicBezTo>
                <a:cubicBezTo>
                  <a:pt x="21455" y="18460"/>
                  <a:pt x="21473" y="17948"/>
                  <a:pt x="21473" y="17431"/>
                </a:cubicBezTo>
                <a:cubicBezTo>
                  <a:pt x="21508" y="16718"/>
                  <a:pt x="21508" y="16000"/>
                  <a:pt x="21525" y="15325"/>
                </a:cubicBezTo>
                <a:cubicBezTo>
                  <a:pt x="21508" y="10721"/>
                  <a:pt x="21318" y="2857"/>
                  <a:pt x="21285" y="2226"/>
                </a:cubicBezTo>
                <a:cubicBezTo>
                  <a:pt x="21285" y="2106"/>
                  <a:pt x="21249" y="1986"/>
                  <a:pt x="21233" y="1867"/>
                </a:cubicBezTo>
                <a:cubicBezTo>
                  <a:pt x="21216" y="1709"/>
                  <a:pt x="21164" y="1627"/>
                  <a:pt x="21129" y="15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2" name="Google Shape;2542;p42"/>
          <p:cNvSpPr/>
          <p:nvPr/>
        </p:nvSpPr>
        <p:spPr>
          <a:xfrm>
            <a:off x="7059426" y="2767398"/>
            <a:ext cx="104629" cy="189932"/>
          </a:xfrm>
          <a:custGeom>
            <a:rect b="b" l="l" r="r" t="t"/>
            <a:pathLst>
              <a:path extrusionOk="0" h="21516" w="21573">
                <a:moveTo>
                  <a:pt x="18416" y="15834"/>
                </a:moveTo>
                <a:cubicBezTo>
                  <a:pt x="17201" y="14594"/>
                  <a:pt x="15981" y="13279"/>
                  <a:pt x="14767" y="12016"/>
                </a:cubicBezTo>
                <a:lnTo>
                  <a:pt x="14290" y="11490"/>
                </a:lnTo>
                <a:cubicBezTo>
                  <a:pt x="12813" y="9962"/>
                  <a:pt x="11379" y="8363"/>
                  <a:pt x="10033" y="6766"/>
                </a:cubicBezTo>
                <a:cubicBezTo>
                  <a:pt x="8122" y="4427"/>
                  <a:pt x="5687" y="2255"/>
                  <a:pt x="3734" y="655"/>
                </a:cubicBezTo>
                <a:cubicBezTo>
                  <a:pt x="3084" y="106"/>
                  <a:pt x="2346" y="-84"/>
                  <a:pt x="1477" y="34"/>
                </a:cubicBezTo>
                <a:cubicBezTo>
                  <a:pt x="566" y="178"/>
                  <a:pt x="215" y="512"/>
                  <a:pt x="173" y="1202"/>
                </a:cubicBezTo>
                <a:lnTo>
                  <a:pt x="173" y="8624"/>
                </a:lnTo>
                <a:cubicBezTo>
                  <a:pt x="131" y="8624"/>
                  <a:pt x="84" y="8647"/>
                  <a:pt x="42" y="8673"/>
                </a:cubicBezTo>
                <a:cubicBezTo>
                  <a:pt x="0" y="8699"/>
                  <a:pt x="0" y="8722"/>
                  <a:pt x="0" y="8745"/>
                </a:cubicBezTo>
                <a:cubicBezTo>
                  <a:pt x="42" y="9390"/>
                  <a:pt x="42" y="10011"/>
                  <a:pt x="89" y="10656"/>
                </a:cubicBezTo>
                <a:cubicBezTo>
                  <a:pt x="131" y="12111"/>
                  <a:pt x="178" y="13616"/>
                  <a:pt x="262" y="15095"/>
                </a:cubicBezTo>
                <a:cubicBezTo>
                  <a:pt x="304" y="15906"/>
                  <a:pt x="393" y="16694"/>
                  <a:pt x="524" y="17483"/>
                </a:cubicBezTo>
                <a:cubicBezTo>
                  <a:pt x="613" y="18222"/>
                  <a:pt x="696" y="18961"/>
                  <a:pt x="785" y="19678"/>
                </a:cubicBezTo>
                <a:cubicBezTo>
                  <a:pt x="874" y="20610"/>
                  <a:pt x="1393" y="20990"/>
                  <a:pt x="3131" y="21372"/>
                </a:cubicBezTo>
                <a:cubicBezTo>
                  <a:pt x="3524" y="21444"/>
                  <a:pt x="3959" y="21516"/>
                  <a:pt x="4393" y="21516"/>
                </a:cubicBezTo>
                <a:lnTo>
                  <a:pt x="4482" y="21516"/>
                </a:lnTo>
                <a:cubicBezTo>
                  <a:pt x="6132" y="21493"/>
                  <a:pt x="7739" y="21467"/>
                  <a:pt x="9347" y="21421"/>
                </a:cubicBezTo>
                <a:cubicBezTo>
                  <a:pt x="11907" y="21372"/>
                  <a:pt x="14515" y="21326"/>
                  <a:pt x="17081" y="21303"/>
                </a:cubicBezTo>
                <a:cubicBezTo>
                  <a:pt x="18730" y="21280"/>
                  <a:pt x="19862" y="20803"/>
                  <a:pt x="20945" y="20253"/>
                </a:cubicBezTo>
                <a:cubicBezTo>
                  <a:pt x="21207" y="20109"/>
                  <a:pt x="21380" y="19942"/>
                  <a:pt x="21511" y="19752"/>
                </a:cubicBezTo>
                <a:cubicBezTo>
                  <a:pt x="21600" y="19563"/>
                  <a:pt x="21600" y="19370"/>
                  <a:pt x="21469" y="19180"/>
                </a:cubicBezTo>
                <a:cubicBezTo>
                  <a:pt x="21296" y="18892"/>
                  <a:pt x="21123" y="18607"/>
                  <a:pt x="20862" y="18346"/>
                </a:cubicBezTo>
                <a:cubicBezTo>
                  <a:pt x="20034" y="17485"/>
                  <a:pt x="19212" y="16651"/>
                  <a:pt x="18432" y="15840"/>
                </a:cubicBezTo>
                <a:close/>
                <a:moveTo>
                  <a:pt x="17071" y="19246"/>
                </a:moveTo>
                <a:lnTo>
                  <a:pt x="4650" y="19747"/>
                </a:lnTo>
                <a:cubicBezTo>
                  <a:pt x="4126" y="16668"/>
                  <a:pt x="4042" y="13567"/>
                  <a:pt x="3870" y="10535"/>
                </a:cubicBezTo>
                <a:cubicBezTo>
                  <a:pt x="3781" y="8412"/>
                  <a:pt x="3697" y="6191"/>
                  <a:pt x="3477" y="4044"/>
                </a:cubicBezTo>
                <a:cubicBezTo>
                  <a:pt x="3519" y="4067"/>
                  <a:pt x="3519" y="4093"/>
                  <a:pt x="3566" y="4116"/>
                </a:cubicBezTo>
                <a:cubicBezTo>
                  <a:pt x="3828" y="4378"/>
                  <a:pt x="4042" y="4643"/>
                  <a:pt x="4304" y="4928"/>
                </a:cubicBezTo>
                <a:cubicBezTo>
                  <a:pt x="4912" y="5572"/>
                  <a:pt x="5519" y="6239"/>
                  <a:pt x="6001" y="6933"/>
                </a:cubicBezTo>
                <a:cubicBezTo>
                  <a:pt x="7739" y="9321"/>
                  <a:pt x="9912" y="11611"/>
                  <a:pt x="11997" y="13855"/>
                </a:cubicBezTo>
                <a:cubicBezTo>
                  <a:pt x="12473" y="14381"/>
                  <a:pt x="12950" y="14882"/>
                  <a:pt x="13431" y="15382"/>
                </a:cubicBezTo>
                <a:cubicBezTo>
                  <a:pt x="13997" y="15955"/>
                  <a:pt x="14562" y="16550"/>
                  <a:pt x="15081" y="17126"/>
                </a:cubicBezTo>
                <a:cubicBezTo>
                  <a:pt x="15515" y="17554"/>
                  <a:pt x="15908" y="18009"/>
                  <a:pt x="16343" y="18438"/>
                </a:cubicBezTo>
                <a:cubicBezTo>
                  <a:pt x="16515" y="18628"/>
                  <a:pt x="16688" y="18843"/>
                  <a:pt x="16908" y="19082"/>
                </a:cubicBezTo>
                <a:cubicBezTo>
                  <a:pt x="16997" y="19131"/>
                  <a:pt x="17039" y="19177"/>
                  <a:pt x="17081" y="192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3" name="Google Shape;2543;p42"/>
          <p:cNvSpPr/>
          <p:nvPr/>
        </p:nvSpPr>
        <p:spPr>
          <a:xfrm>
            <a:off x="6899115" y="2769623"/>
            <a:ext cx="112927" cy="184347"/>
          </a:xfrm>
          <a:custGeom>
            <a:rect b="b" l="l" r="r" t="t"/>
            <a:pathLst>
              <a:path extrusionOk="0" h="21517" w="21317">
                <a:moveTo>
                  <a:pt x="2025" y="21517"/>
                </a:moveTo>
                <a:lnTo>
                  <a:pt x="17138" y="21517"/>
                </a:lnTo>
                <a:cubicBezTo>
                  <a:pt x="17934" y="21517"/>
                  <a:pt x="18691" y="21493"/>
                  <a:pt x="19483" y="21467"/>
                </a:cubicBezTo>
                <a:cubicBezTo>
                  <a:pt x="20557" y="21392"/>
                  <a:pt x="21036" y="21123"/>
                  <a:pt x="21194" y="20435"/>
                </a:cubicBezTo>
                <a:cubicBezTo>
                  <a:pt x="21194" y="20384"/>
                  <a:pt x="21233" y="20313"/>
                  <a:pt x="21233" y="20263"/>
                </a:cubicBezTo>
                <a:cubicBezTo>
                  <a:pt x="21271" y="20091"/>
                  <a:pt x="21314" y="19895"/>
                  <a:pt x="21314" y="19720"/>
                </a:cubicBezTo>
                <a:cubicBezTo>
                  <a:pt x="21314" y="18860"/>
                  <a:pt x="21276" y="17974"/>
                  <a:pt x="21276" y="17114"/>
                </a:cubicBezTo>
                <a:cubicBezTo>
                  <a:pt x="21276" y="16376"/>
                  <a:pt x="21276" y="15637"/>
                  <a:pt x="21237" y="14899"/>
                </a:cubicBezTo>
                <a:lnTo>
                  <a:pt x="21237" y="10938"/>
                </a:lnTo>
                <a:cubicBezTo>
                  <a:pt x="21434" y="7813"/>
                  <a:pt x="21237" y="4741"/>
                  <a:pt x="20959" y="1050"/>
                </a:cubicBezTo>
                <a:cubicBezTo>
                  <a:pt x="20921" y="729"/>
                  <a:pt x="20878" y="288"/>
                  <a:pt x="20202" y="89"/>
                </a:cubicBezTo>
                <a:cubicBezTo>
                  <a:pt x="19607" y="-83"/>
                  <a:pt x="18970" y="-9"/>
                  <a:pt x="18370" y="335"/>
                </a:cubicBezTo>
                <a:cubicBezTo>
                  <a:pt x="17814" y="632"/>
                  <a:pt x="17335" y="976"/>
                  <a:pt x="16937" y="1319"/>
                </a:cubicBezTo>
                <a:cubicBezTo>
                  <a:pt x="16740" y="1491"/>
                  <a:pt x="16539" y="1687"/>
                  <a:pt x="16342" y="1862"/>
                </a:cubicBezTo>
                <a:cubicBezTo>
                  <a:pt x="15230" y="2921"/>
                  <a:pt x="14074" y="3976"/>
                  <a:pt x="13039" y="5085"/>
                </a:cubicBezTo>
                <a:cubicBezTo>
                  <a:pt x="10334" y="8062"/>
                  <a:pt x="7592" y="11137"/>
                  <a:pt x="4926" y="14185"/>
                </a:cubicBezTo>
                <a:cubicBezTo>
                  <a:pt x="3612" y="15709"/>
                  <a:pt x="2380" y="17259"/>
                  <a:pt x="1148" y="18760"/>
                </a:cubicBezTo>
                <a:cubicBezTo>
                  <a:pt x="870" y="19103"/>
                  <a:pt x="592" y="19474"/>
                  <a:pt x="313" y="19818"/>
                </a:cubicBezTo>
                <a:cubicBezTo>
                  <a:pt x="-166" y="20408"/>
                  <a:pt x="-3" y="20779"/>
                  <a:pt x="194" y="20974"/>
                </a:cubicBezTo>
                <a:cubicBezTo>
                  <a:pt x="472" y="21318"/>
                  <a:pt x="1109" y="21490"/>
                  <a:pt x="2025" y="21517"/>
                </a:cubicBezTo>
                <a:close/>
                <a:moveTo>
                  <a:pt x="3694" y="19525"/>
                </a:moveTo>
                <a:lnTo>
                  <a:pt x="18250" y="3979"/>
                </a:lnTo>
                <a:lnTo>
                  <a:pt x="17613" y="19646"/>
                </a:lnTo>
                <a:cubicBezTo>
                  <a:pt x="15105" y="19696"/>
                  <a:pt x="12679" y="19670"/>
                  <a:pt x="10056" y="19596"/>
                </a:cubicBezTo>
                <a:cubicBezTo>
                  <a:pt x="8345" y="19545"/>
                  <a:pt x="6556" y="19522"/>
                  <a:pt x="4806" y="19522"/>
                </a:cubicBezTo>
                <a:lnTo>
                  <a:pt x="3694" y="195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4" name="Google Shape;2544;p42"/>
          <p:cNvSpPr/>
          <p:nvPr/>
        </p:nvSpPr>
        <p:spPr>
          <a:xfrm>
            <a:off x="7023612" y="2732071"/>
            <a:ext cx="21924" cy="262756"/>
          </a:xfrm>
          <a:custGeom>
            <a:rect b="b" l="l" r="r" t="t"/>
            <a:pathLst>
              <a:path extrusionOk="0" h="21586" w="21600">
                <a:moveTo>
                  <a:pt x="1877" y="13814"/>
                </a:moveTo>
                <a:cubicBezTo>
                  <a:pt x="1251" y="15925"/>
                  <a:pt x="626" y="18141"/>
                  <a:pt x="0" y="20338"/>
                </a:cubicBezTo>
                <a:cubicBezTo>
                  <a:pt x="0" y="20580"/>
                  <a:pt x="425" y="20822"/>
                  <a:pt x="1251" y="21048"/>
                </a:cubicBezTo>
                <a:cubicBezTo>
                  <a:pt x="1677" y="21204"/>
                  <a:pt x="2903" y="21342"/>
                  <a:pt x="4355" y="21430"/>
                </a:cubicBezTo>
                <a:cubicBezTo>
                  <a:pt x="5807" y="21534"/>
                  <a:pt x="7684" y="21586"/>
                  <a:pt x="9761" y="21586"/>
                </a:cubicBezTo>
                <a:lnTo>
                  <a:pt x="10187" y="21586"/>
                </a:lnTo>
                <a:cubicBezTo>
                  <a:pt x="12064" y="21586"/>
                  <a:pt x="13916" y="21551"/>
                  <a:pt x="15368" y="21465"/>
                </a:cubicBezTo>
                <a:cubicBezTo>
                  <a:pt x="16819" y="21379"/>
                  <a:pt x="18071" y="21256"/>
                  <a:pt x="18697" y="21102"/>
                </a:cubicBezTo>
                <a:cubicBezTo>
                  <a:pt x="19523" y="20912"/>
                  <a:pt x="19948" y="20703"/>
                  <a:pt x="20148" y="20497"/>
                </a:cubicBezTo>
                <a:lnTo>
                  <a:pt x="20148" y="20461"/>
                </a:lnTo>
                <a:cubicBezTo>
                  <a:pt x="20574" y="19216"/>
                  <a:pt x="20774" y="17935"/>
                  <a:pt x="20974" y="16653"/>
                </a:cubicBezTo>
                <a:cubicBezTo>
                  <a:pt x="21400" y="11218"/>
                  <a:pt x="21400" y="5887"/>
                  <a:pt x="21600" y="1388"/>
                </a:cubicBezTo>
                <a:cubicBezTo>
                  <a:pt x="21600" y="1111"/>
                  <a:pt x="21175" y="816"/>
                  <a:pt x="20574" y="541"/>
                </a:cubicBezTo>
                <a:cubicBezTo>
                  <a:pt x="20148" y="403"/>
                  <a:pt x="19322" y="264"/>
                  <a:pt x="18071" y="159"/>
                </a:cubicBezTo>
                <a:cubicBezTo>
                  <a:pt x="16819" y="55"/>
                  <a:pt x="15168" y="3"/>
                  <a:pt x="13290" y="3"/>
                </a:cubicBezTo>
                <a:cubicBezTo>
                  <a:pt x="11638" y="-14"/>
                  <a:pt x="9761" y="38"/>
                  <a:pt x="8510" y="124"/>
                </a:cubicBezTo>
                <a:cubicBezTo>
                  <a:pt x="7058" y="209"/>
                  <a:pt x="6007" y="332"/>
                  <a:pt x="5606" y="470"/>
                </a:cubicBezTo>
                <a:cubicBezTo>
                  <a:pt x="4981" y="660"/>
                  <a:pt x="4580" y="869"/>
                  <a:pt x="4355" y="1075"/>
                </a:cubicBezTo>
                <a:lnTo>
                  <a:pt x="4155" y="1680"/>
                </a:lnTo>
                <a:cubicBezTo>
                  <a:pt x="3729" y="2945"/>
                  <a:pt x="3329" y="4243"/>
                  <a:pt x="3329" y="5524"/>
                </a:cubicBezTo>
                <a:cubicBezTo>
                  <a:pt x="3129" y="6753"/>
                  <a:pt x="3129" y="7965"/>
                  <a:pt x="3329" y="9106"/>
                </a:cubicBezTo>
                <a:lnTo>
                  <a:pt x="3329" y="10492"/>
                </a:lnTo>
                <a:cubicBezTo>
                  <a:pt x="3129" y="10890"/>
                  <a:pt x="2903" y="11289"/>
                  <a:pt x="2903" y="11652"/>
                </a:cubicBezTo>
                <a:cubicBezTo>
                  <a:pt x="2278" y="12414"/>
                  <a:pt x="1877" y="13123"/>
                  <a:pt x="1877" y="138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5" name="Google Shape;2545;p42"/>
          <p:cNvSpPr/>
          <p:nvPr/>
        </p:nvSpPr>
        <p:spPr>
          <a:xfrm>
            <a:off x="5506317" y="2379936"/>
            <a:ext cx="104518" cy="168626"/>
          </a:xfrm>
          <a:custGeom>
            <a:rect b="b" l="l" r="r" t="t"/>
            <a:pathLst>
              <a:path extrusionOk="0" h="21529" w="21352">
                <a:moveTo>
                  <a:pt x="913" y="21315"/>
                </a:moveTo>
                <a:cubicBezTo>
                  <a:pt x="1256" y="21477"/>
                  <a:pt x="1686" y="21529"/>
                  <a:pt x="2076" y="21529"/>
                </a:cubicBezTo>
                <a:cubicBezTo>
                  <a:pt x="2376" y="21529"/>
                  <a:pt x="2677" y="21474"/>
                  <a:pt x="3020" y="21396"/>
                </a:cubicBezTo>
                <a:cubicBezTo>
                  <a:pt x="3793" y="21153"/>
                  <a:pt x="4571" y="20832"/>
                  <a:pt x="5256" y="20456"/>
                </a:cubicBezTo>
                <a:cubicBezTo>
                  <a:pt x="7363" y="19379"/>
                  <a:pt x="9864" y="18088"/>
                  <a:pt x="12359" y="16717"/>
                </a:cubicBezTo>
                <a:cubicBezTo>
                  <a:pt x="13994" y="15828"/>
                  <a:pt x="15888" y="14781"/>
                  <a:pt x="17698" y="13678"/>
                </a:cubicBezTo>
                <a:cubicBezTo>
                  <a:pt x="18601" y="13114"/>
                  <a:pt x="19421" y="12521"/>
                  <a:pt x="20194" y="11875"/>
                </a:cubicBezTo>
                <a:cubicBezTo>
                  <a:pt x="20407" y="11713"/>
                  <a:pt x="20583" y="11580"/>
                  <a:pt x="20796" y="11418"/>
                </a:cubicBezTo>
                <a:cubicBezTo>
                  <a:pt x="21227" y="11094"/>
                  <a:pt x="21569" y="10692"/>
                  <a:pt x="21185" y="10127"/>
                </a:cubicBezTo>
                <a:cubicBezTo>
                  <a:pt x="21144" y="10102"/>
                  <a:pt x="21097" y="10072"/>
                  <a:pt x="21097" y="10072"/>
                </a:cubicBezTo>
                <a:cubicBezTo>
                  <a:pt x="21097" y="10072"/>
                  <a:pt x="21009" y="10046"/>
                  <a:pt x="20967" y="10046"/>
                </a:cubicBezTo>
                <a:cubicBezTo>
                  <a:pt x="20365" y="10072"/>
                  <a:pt x="20023" y="9803"/>
                  <a:pt x="19634" y="9534"/>
                </a:cubicBezTo>
                <a:lnTo>
                  <a:pt x="19504" y="9453"/>
                </a:lnTo>
                <a:cubicBezTo>
                  <a:pt x="16059" y="6898"/>
                  <a:pt x="13049" y="4907"/>
                  <a:pt x="9993" y="3211"/>
                </a:cubicBezTo>
                <a:cubicBezTo>
                  <a:pt x="8489" y="2377"/>
                  <a:pt x="6937" y="1544"/>
                  <a:pt x="5386" y="736"/>
                </a:cubicBezTo>
                <a:cubicBezTo>
                  <a:pt x="4654" y="360"/>
                  <a:pt x="3663" y="-71"/>
                  <a:pt x="2200" y="10"/>
                </a:cubicBezTo>
                <a:cubicBezTo>
                  <a:pt x="950" y="65"/>
                  <a:pt x="607" y="117"/>
                  <a:pt x="566" y="980"/>
                </a:cubicBezTo>
                <a:lnTo>
                  <a:pt x="566" y="3078"/>
                </a:lnTo>
                <a:lnTo>
                  <a:pt x="524" y="3992"/>
                </a:lnTo>
                <a:cubicBezTo>
                  <a:pt x="436" y="8350"/>
                  <a:pt x="311" y="12842"/>
                  <a:pt x="182" y="17281"/>
                </a:cubicBezTo>
                <a:cubicBezTo>
                  <a:pt x="140" y="18114"/>
                  <a:pt x="94" y="19055"/>
                  <a:pt x="11" y="20079"/>
                </a:cubicBezTo>
                <a:cubicBezTo>
                  <a:pt x="-31" y="20349"/>
                  <a:pt x="52" y="20563"/>
                  <a:pt x="223" y="20806"/>
                </a:cubicBezTo>
                <a:cubicBezTo>
                  <a:pt x="353" y="20942"/>
                  <a:pt x="612" y="21156"/>
                  <a:pt x="913" y="21318"/>
                </a:cubicBezTo>
                <a:close/>
                <a:moveTo>
                  <a:pt x="3840" y="2727"/>
                </a:moveTo>
                <a:lnTo>
                  <a:pt x="4914" y="3347"/>
                </a:lnTo>
                <a:cubicBezTo>
                  <a:pt x="6896" y="4505"/>
                  <a:pt x="8914" y="5714"/>
                  <a:pt x="10938" y="6924"/>
                </a:cubicBezTo>
                <a:cubicBezTo>
                  <a:pt x="12831" y="8052"/>
                  <a:pt x="15068" y="9184"/>
                  <a:pt x="17953" y="10419"/>
                </a:cubicBezTo>
                <a:cubicBezTo>
                  <a:pt x="18124" y="10500"/>
                  <a:pt x="18342" y="10581"/>
                  <a:pt x="18513" y="10688"/>
                </a:cubicBezTo>
                <a:cubicBezTo>
                  <a:pt x="17781" y="11013"/>
                  <a:pt x="17050" y="11308"/>
                  <a:pt x="16318" y="11629"/>
                </a:cubicBezTo>
                <a:cubicBezTo>
                  <a:pt x="14466" y="12436"/>
                  <a:pt x="12619" y="13215"/>
                  <a:pt x="10808" y="14103"/>
                </a:cubicBezTo>
                <a:cubicBezTo>
                  <a:pt x="9044" y="14936"/>
                  <a:pt x="7363" y="15799"/>
                  <a:pt x="5557" y="16739"/>
                </a:cubicBezTo>
                <a:cubicBezTo>
                  <a:pt x="4867" y="17090"/>
                  <a:pt x="4182" y="17440"/>
                  <a:pt x="3492" y="17790"/>
                </a:cubicBezTo>
                <a:cubicBezTo>
                  <a:pt x="3321" y="12761"/>
                  <a:pt x="3233" y="7731"/>
                  <a:pt x="3233" y="2403"/>
                </a:cubicBezTo>
                <a:lnTo>
                  <a:pt x="3233" y="2403"/>
                </a:lnTo>
                <a:cubicBezTo>
                  <a:pt x="3445" y="2510"/>
                  <a:pt x="3663" y="2617"/>
                  <a:pt x="3834" y="2727"/>
                </a:cubicBezTo>
                <a:lnTo>
                  <a:pt x="3834" y="27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6" name="Google Shape;2546;p42"/>
          <p:cNvSpPr/>
          <p:nvPr/>
        </p:nvSpPr>
        <p:spPr>
          <a:xfrm>
            <a:off x="5639014" y="2380192"/>
            <a:ext cx="18642" cy="165456"/>
          </a:xfrm>
          <a:custGeom>
            <a:rect b="b" l="l" r="r" t="t"/>
            <a:pathLst>
              <a:path extrusionOk="0" h="21600" w="21245">
                <a:moveTo>
                  <a:pt x="2999" y="19401"/>
                </a:moveTo>
                <a:cubicBezTo>
                  <a:pt x="3491" y="19925"/>
                  <a:pt x="4445" y="20476"/>
                  <a:pt x="4676" y="21023"/>
                </a:cubicBezTo>
                <a:cubicBezTo>
                  <a:pt x="5168" y="21491"/>
                  <a:pt x="7568" y="21600"/>
                  <a:pt x="9245" y="21600"/>
                </a:cubicBezTo>
                <a:lnTo>
                  <a:pt x="9245" y="21600"/>
                </a:lnTo>
                <a:cubicBezTo>
                  <a:pt x="11876" y="21600"/>
                  <a:pt x="13553" y="21408"/>
                  <a:pt x="13814" y="21023"/>
                </a:cubicBezTo>
                <a:cubicBezTo>
                  <a:pt x="14305" y="20446"/>
                  <a:pt x="15259" y="19839"/>
                  <a:pt x="15722" y="19288"/>
                </a:cubicBezTo>
                <a:cubicBezTo>
                  <a:pt x="17168" y="18078"/>
                  <a:pt x="18614" y="16811"/>
                  <a:pt x="19308" y="15547"/>
                </a:cubicBezTo>
                <a:cubicBezTo>
                  <a:pt x="20031" y="14035"/>
                  <a:pt x="20493" y="12467"/>
                  <a:pt x="20753" y="10705"/>
                </a:cubicBezTo>
                <a:cubicBezTo>
                  <a:pt x="20985" y="9853"/>
                  <a:pt x="20985" y="8971"/>
                  <a:pt x="21245" y="8009"/>
                </a:cubicBezTo>
                <a:lnTo>
                  <a:pt x="21245" y="8009"/>
                </a:lnTo>
                <a:lnTo>
                  <a:pt x="21014" y="6825"/>
                </a:lnTo>
                <a:cubicBezTo>
                  <a:pt x="20522" y="5422"/>
                  <a:pt x="20522" y="3661"/>
                  <a:pt x="19828" y="1927"/>
                </a:cubicBezTo>
                <a:cubicBezTo>
                  <a:pt x="19597" y="1486"/>
                  <a:pt x="19105" y="1048"/>
                  <a:pt x="18382" y="607"/>
                </a:cubicBezTo>
                <a:cubicBezTo>
                  <a:pt x="17891" y="441"/>
                  <a:pt x="17197" y="275"/>
                  <a:pt x="15982" y="166"/>
                </a:cubicBezTo>
                <a:cubicBezTo>
                  <a:pt x="14537" y="56"/>
                  <a:pt x="13091" y="0"/>
                  <a:pt x="11674" y="0"/>
                </a:cubicBezTo>
                <a:lnTo>
                  <a:pt x="11674" y="0"/>
                </a:lnTo>
                <a:cubicBezTo>
                  <a:pt x="10228" y="0"/>
                  <a:pt x="8551" y="56"/>
                  <a:pt x="7365" y="166"/>
                </a:cubicBezTo>
                <a:cubicBezTo>
                  <a:pt x="5920" y="275"/>
                  <a:pt x="5197" y="441"/>
                  <a:pt x="4965" y="607"/>
                </a:cubicBezTo>
                <a:cubicBezTo>
                  <a:pt x="4243" y="882"/>
                  <a:pt x="3780" y="1157"/>
                  <a:pt x="3520" y="1433"/>
                </a:cubicBezTo>
                <a:cubicBezTo>
                  <a:pt x="3288" y="1764"/>
                  <a:pt x="3028" y="2119"/>
                  <a:pt x="3028" y="2451"/>
                </a:cubicBezTo>
                <a:cubicBezTo>
                  <a:pt x="2305" y="3496"/>
                  <a:pt x="1582" y="4540"/>
                  <a:pt x="1582" y="5615"/>
                </a:cubicBezTo>
                <a:lnTo>
                  <a:pt x="1091" y="7018"/>
                </a:lnTo>
                <a:cubicBezTo>
                  <a:pt x="599" y="9963"/>
                  <a:pt x="-355" y="12987"/>
                  <a:pt x="137" y="15959"/>
                </a:cubicBezTo>
                <a:cubicBezTo>
                  <a:pt x="628" y="17060"/>
                  <a:pt x="1582" y="18214"/>
                  <a:pt x="3028" y="193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7" name="Google Shape;2547;p42"/>
          <p:cNvSpPr/>
          <p:nvPr/>
        </p:nvSpPr>
        <p:spPr>
          <a:xfrm>
            <a:off x="5753976" y="2746476"/>
            <a:ext cx="61273" cy="237476"/>
          </a:xfrm>
          <a:custGeom>
            <a:rect b="b" l="l" r="r" t="t"/>
            <a:pathLst>
              <a:path extrusionOk="0" h="21375" w="20527">
                <a:moveTo>
                  <a:pt x="8670" y="5021"/>
                </a:moveTo>
                <a:cubicBezTo>
                  <a:pt x="8032" y="4982"/>
                  <a:pt x="7683" y="4946"/>
                  <a:pt x="7257" y="4907"/>
                </a:cubicBezTo>
                <a:cubicBezTo>
                  <a:pt x="6202" y="4813"/>
                  <a:pt x="5138" y="4699"/>
                  <a:pt x="4151" y="4566"/>
                </a:cubicBezTo>
                <a:cubicBezTo>
                  <a:pt x="483" y="3997"/>
                  <a:pt x="-862" y="2993"/>
                  <a:pt x="551" y="1912"/>
                </a:cubicBezTo>
                <a:cubicBezTo>
                  <a:pt x="2389" y="526"/>
                  <a:pt x="6832" y="-212"/>
                  <a:pt x="12202" y="53"/>
                </a:cubicBezTo>
                <a:cubicBezTo>
                  <a:pt x="13189" y="92"/>
                  <a:pt x="14176" y="168"/>
                  <a:pt x="15164" y="225"/>
                </a:cubicBezTo>
                <a:cubicBezTo>
                  <a:pt x="17564" y="357"/>
                  <a:pt x="19044" y="755"/>
                  <a:pt x="19819" y="1363"/>
                </a:cubicBezTo>
                <a:cubicBezTo>
                  <a:pt x="20738" y="2026"/>
                  <a:pt x="20738" y="2785"/>
                  <a:pt x="19964" y="3448"/>
                </a:cubicBezTo>
                <a:cubicBezTo>
                  <a:pt x="19683" y="3752"/>
                  <a:pt x="19044" y="4036"/>
                  <a:pt x="18270" y="4264"/>
                </a:cubicBezTo>
                <a:cubicBezTo>
                  <a:pt x="17495" y="4493"/>
                  <a:pt x="16432" y="4662"/>
                  <a:pt x="15308" y="4758"/>
                </a:cubicBezTo>
                <a:cubicBezTo>
                  <a:pt x="14534" y="4834"/>
                  <a:pt x="13683" y="4891"/>
                  <a:pt x="12627" y="4987"/>
                </a:cubicBezTo>
                <a:lnTo>
                  <a:pt x="12627" y="5327"/>
                </a:lnTo>
                <a:cubicBezTo>
                  <a:pt x="12772" y="9955"/>
                  <a:pt x="12840" y="14600"/>
                  <a:pt x="12908" y="19228"/>
                </a:cubicBezTo>
                <a:cubicBezTo>
                  <a:pt x="12908" y="19701"/>
                  <a:pt x="12764" y="20176"/>
                  <a:pt x="12559" y="20650"/>
                </a:cubicBezTo>
                <a:cubicBezTo>
                  <a:pt x="12491" y="20782"/>
                  <a:pt x="12415" y="20915"/>
                  <a:pt x="12210" y="21029"/>
                </a:cubicBezTo>
                <a:cubicBezTo>
                  <a:pt x="12066" y="21143"/>
                  <a:pt x="11785" y="21237"/>
                  <a:pt x="11436" y="21294"/>
                </a:cubicBezTo>
                <a:cubicBezTo>
                  <a:pt x="11010" y="21351"/>
                  <a:pt x="10585" y="21388"/>
                  <a:pt x="10168" y="21370"/>
                </a:cubicBezTo>
                <a:cubicBezTo>
                  <a:pt x="9742" y="21370"/>
                  <a:pt x="9393" y="21331"/>
                  <a:pt x="9036" y="21255"/>
                </a:cubicBezTo>
                <a:cubicBezTo>
                  <a:pt x="8678" y="21180"/>
                  <a:pt x="8474" y="21084"/>
                  <a:pt x="8398" y="20990"/>
                </a:cubicBezTo>
                <a:cubicBezTo>
                  <a:pt x="8185" y="20800"/>
                  <a:pt x="8049" y="20592"/>
                  <a:pt x="8049" y="20403"/>
                </a:cubicBezTo>
                <a:cubicBezTo>
                  <a:pt x="8117" y="16137"/>
                  <a:pt x="8193" y="11868"/>
                  <a:pt x="8329" y="7602"/>
                </a:cubicBezTo>
                <a:cubicBezTo>
                  <a:pt x="8329" y="6861"/>
                  <a:pt x="8542" y="6105"/>
                  <a:pt x="8755" y="5382"/>
                </a:cubicBezTo>
                <a:cubicBezTo>
                  <a:pt x="8687" y="5268"/>
                  <a:pt x="8687" y="5174"/>
                  <a:pt x="8687" y="5021"/>
                </a:cubicBezTo>
                <a:close/>
                <a:moveTo>
                  <a:pt x="15870" y="2518"/>
                </a:moveTo>
                <a:lnTo>
                  <a:pt x="15870" y="2253"/>
                </a:lnTo>
                <a:cubicBezTo>
                  <a:pt x="15725" y="1683"/>
                  <a:pt x="14815" y="1285"/>
                  <a:pt x="12551" y="1171"/>
                </a:cubicBezTo>
                <a:cubicBezTo>
                  <a:pt x="11138" y="1096"/>
                  <a:pt x="9725" y="1000"/>
                  <a:pt x="8312" y="943"/>
                </a:cubicBezTo>
                <a:cubicBezTo>
                  <a:pt x="7751" y="924"/>
                  <a:pt x="7257" y="981"/>
                  <a:pt x="6764" y="1057"/>
                </a:cubicBezTo>
                <a:cubicBezTo>
                  <a:pt x="5283" y="1322"/>
                  <a:pt x="4508" y="1720"/>
                  <a:pt x="4006" y="2175"/>
                </a:cubicBezTo>
                <a:cubicBezTo>
                  <a:pt x="3300" y="2781"/>
                  <a:pt x="4006" y="3238"/>
                  <a:pt x="6057" y="3540"/>
                </a:cubicBezTo>
                <a:cubicBezTo>
                  <a:pt x="6976" y="3672"/>
                  <a:pt x="7964" y="3768"/>
                  <a:pt x="9095" y="3805"/>
                </a:cubicBezTo>
                <a:cubicBezTo>
                  <a:pt x="10151" y="3844"/>
                  <a:pt x="11283" y="3823"/>
                  <a:pt x="12270" y="3748"/>
                </a:cubicBezTo>
                <a:cubicBezTo>
                  <a:pt x="15027" y="3558"/>
                  <a:pt x="15870" y="3311"/>
                  <a:pt x="15870" y="25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8" name="Google Shape;2548;p42"/>
          <p:cNvSpPr/>
          <p:nvPr/>
        </p:nvSpPr>
        <p:spPr>
          <a:xfrm>
            <a:off x="6393046" y="2333278"/>
            <a:ext cx="183279" cy="262935"/>
          </a:xfrm>
          <a:custGeom>
            <a:rect b="b" l="l" r="r" t="t"/>
            <a:pathLst>
              <a:path extrusionOk="0" h="21583" w="21499">
                <a:moveTo>
                  <a:pt x="11735" y="15"/>
                </a:moveTo>
                <a:cubicBezTo>
                  <a:pt x="12033" y="50"/>
                  <a:pt x="12328" y="100"/>
                  <a:pt x="12626" y="136"/>
                </a:cubicBezTo>
                <a:cubicBezTo>
                  <a:pt x="15197" y="498"/>
                  <a:pt x="16851" y="1570"/>
                  <a:pt x="17668" y="3284"/>
                </a:cubicBezTo>
                <a:cubicBezTo>
                  <a:pt x="18064" y="4149"/>
                  <a:pt x="18237" y="5014"/>
                  <a:pt x="18335" y="5930"/>
                </a:cubicBezTo>
                <a:cubicBezTo>
                  <a:pt x="18410" y="6674"/>
                  <a:pt x="18457" y="7416"/>
                  <a:pt x="18508" y="8160"/>
                </a:cubicBezTo>
                <a:cubicBezTo>
                  <a:pt x="18508" y="8265"/>
                  <a:pt x="18559" y="8369"/>
                  <a:pt x="18559" y="8490"/>
                </a:cubicBezTo>
                <a:cubicBezTo>
                  <a:pt x="18755" y="8542"/>
                  <a:pt x="18904" y="8594"/>
                  <a:pt x="19101" y="8627"/>
                </a:cubicBezTo>
                <a:cubicBezTo>
                  <a:pt x="20436" y="8869"/>
                  <a:pt x="21029" y="9526"/>
                  <a:pt x="21225" y="10427"/>
                </a:cubicBezTo>
                <a:cubicBezTo>
                  <a:pt x="21276" y="10617"/>
                  <a:pt x="21300" y="10825"/>
                  <a:pt x="21324" y="11031"/>
                </a:cubicBezTo>
                <a:cubicBezTo>
                  <a:pt x="21520" y="13573"/>
                  <a:pt x="21571" y="16133"/>
                  <a:pt x="21374" y="18675"/>
                </a:cubicBezTo>
                <a:cubicBezTo>
                  <a:pt x="21324" y="19298"/>
                  <a:pt x="21053" y="19903"/>
                  <a:pt x="20585" y="20405"/>
                </a:cubicBezTo>
                <a:cubicBezTo>
                  <a:pt x="20215" y="20820"/>
                  <a:pt x="19619" y="21131"/>
                  <a:pt x="18928" y="21271"/>
                </a:cubicBezTo>
                <a:cubicBezTo>
                  <a:pt x="17817" y="21496"/>
                  <a:pt x="16678" y="21600"/>
                  <a:pt x="15543" y="21581"/>
                </a:cubicBezTo>
                <a:cubicBezTo>
                  <a:pt x="11958" y="21581"/>
                  <a:pt x="8401" y="21565"/>
                  <a:pt x="4840" y="21512"/>
                </a:cubicBezTo>
                <a:cubicBezTo>
                  <a:pt x="4074" y="21496"/>
                  <a:pt x="3356" y="21427"/>
                  <a:pt x="2614" y="21323"/>
                </a:cubicBezTo>
                <a:cubicBezTo>
                  <a:pt x="1056" y="21098"/>
                  <a:pt x="266" y="20510"/>
                  <a:pt x="93" y="19402"/>
                </a:cubicBezTo>
                <a:cubicBezTo>
                  <a:pt x="19" y="18900"/>
                  <a:pt x="-29" y="18383"/>
                  <a:pt x="19" y="17880"/>
                </a:cubicBezTo>
                <a:cubicBezTo>
                  <a:pt x="69" y="15927"/>
                  <a:pt x="168" y="13971"/>
                  <a:pt x="266" y="12001"/>
                </a:cubicBezTo>
                <a:cubicBezTo>
                  <a:pt x="317" y="11154"/>
                  <a:pt x="489" y="10323"/>
                  <a:pt x="1181" y="9562"/>
                </a:cubicBezTo>
                <a:cubicBezTo>
                  <a:pt x="1699" y="9026"/>
                  <a:pt x="2343" y="8644"/>
                  <a:pt x="3258" y="8490"/>
                </a:cubicBezTo>
                <a:cubicBezTo>
                  <a:pt x="3430" y="8454"/>
                  <a:pt x="3603" y="8421"/>
                  <a:pt x="3827" y="8369"/>
                </a:cubicBezTo>
                <a:cubicBezTo>
                  <a:pt x="3877" y="8160"/>
                  <a:pt x="3901" y="7937"/>
                  <a:pt x="3925" y="7712"/>
                </a:cubicBezTo>
                <a:cubicBezTo>
                  <a:pt x="4074" y="6726"/>
                  <a:pt x="4122" y="5740"/>
                  <a:pt x="4345" y="4772"/>
                </a:cubicBezTo>
                <a:cubicBezTo>
                  <a:pt x="4494" y="4097"/>
                  <a:pt x="4765" y="3407"/>
                  <a:pt x="5135" y="2767"/>
                </a:cubicBezTo>
                <a:cubicBezTo>
                  <a:pt x="5975" y="1349"/>
                  <a:pt x="7608" y="553"/>
                  <a:pt x="9658" y="173"/>
                </a:cubicBezTo>
                <a:cubicBezTo>
                  <a:pt x="10028" y="104"/>
                  <a:pt x="10424" y="52"/>
                  <a:pt x="10820" y="0"/>
                </a:cubicBezTo>
                <a:lnTo>
                  <a:pt x="11735" y="17"/>
                </a:lnTo>
                <a:close/>
                <a:moveTo>
                  <a:pt x="10078" y="20631"/>
                </a:moveTo>
                <a:lnTo>
                  <a:pt x="10078" y="20578"/>
                </a:lnTo>
                <a:cubicBezTo>
                  <a:pt x="11216" y="20578"/>
                  <a:pt x="12328" y="20614"/>
                  <a:pt x="13463" y="20578"/>
                </a:cubicBezTo>
                <a:cubicBezTo>
                  <a:pt x="14920" y="20543"/>
                  <a:pt x="16356" y="20543"/>
                  <a:pt x="17814" y="20337"/>
                </a:cubicBezTo>
                <a:cubicBezTo>
                  <a:pt x="18952" y="20163"/>
                  <a:pt x="19420" y="19853"/>
                  <a:pt x="19569" y="19056"/>
                </a:cubicBezTo>
                <a:cubicBezTo>
                  <a:pt x="19643" y="18521"/>
                  <a:pt x="19691" y="18018"/>
                  <a:pt x="19667" y="17482"/>
                </a:cubicBezTo>
                <a:cubicBezTo>
                  <a:pt x="19667" y="16911"/>
                  <a:pt x="19569" y="16342"/>
                  <a:pt x="19616" y="15771"/>
                </a:cubicBezTo>
                <a:cubicBezTo>
                  <a:pt x="19765" y="14317"/>
                  <a:pt x="19592" y="12864"/>
                  <a:pt x="19467" y="11430"/>
                </a:cubicBezTo>
                <a:cubicBezTo>
                  <a:pt x="19443" y="11171"/>
                  <a:pt x="19417" y="10894"/>
                  <a:pt x="19393" y="10633"/>
                </a:cubicBezTo>
                <a:cubicBezTo>
                  <a:pt x="19342" y="10287"/>
                  <a:pt x="19122" y="10029"/>
                  <a:pt x="18553" y="9958"/>
                </a:cubicBezTo>
                <a:cubicBezTo>
                  <a:pt x="17587" y="9837"/>
                  <a:pt x="16675" y="9647"/>
                  <a:pt x="15686" y="9595"/>
                </a:cubicBezTo>
                <a:cubicBezTo>
                  <a:pt x="13782" y="9509"/>
                  <a:pt x="11854" y="9491"/>
                  <a:pt x="9953" y="9457"/>
                </a:cubicBezTo>
                <a:cubicBezTo>
                  <a:pt x="7975" y="9422"/>
                  <a:pt x="5999" y="9630"/>
                  <a:pt x="4044" y="9856"/>
                </a:cubicBezTo>
                <a:cubicBezTo>
                  <a:pt x="3797" y="9891"/>
                  <a:pt x="3550" y="9941"/>
                  <a:pt x="3353" y="10029"/>
                </a:cubicBezTo>
                <a:cubicBezTo>
                  <a:pt x="3130" y="10133"/>
                  <a:pt x="2957" y="10254"/>
                  <a:pt x="2835" y="10410"/>
                </a:cubicBezTo>
                <a:cubicBezTo>
                  <a:pt x="2364" y="10913"/>
                  <a:pt x="2265" y="11482"/>
                  <a:pt x="2218" y="12053"/>
                </a:cubicBezTo>
                <a:cubicBezTo>
                  <a:pt x="2045" y="14336"/>
                  <a:pt x="1920" y="16619"/>
                  <a:pt x="1774" y="18902"/>
                </a:cubicBezTo>
                <a:cubicBezTo>
                  <a:pt x="1750" y="19127"/>
                  <a:pt x="1824" y="19352"/>
                  <a:pt x="1824" y="19594"/>
                </a:cubicBezTo>
                <a:cubicBezTo>
                  <a:pt x="1848" y="20009"/>
                  <a:pt x="2170" y="20270"/>
                  <a:pt x="2715" y="20339"/>
                </a:cubicBezTo>
                <a:cubicBezTo>
                  <a:pt x="3186" y="20424"/>
                  <a:pt x="3681" y="20476"/>
                  <a:pt x="4149" y="20512"/>
                </a:cubicBezTo>
                <a:cubicBezTo>
                  <a:pt x="6127" y="20547"/>
                  <a:pt x="8103" y="20580"/>
                  <a:pt x="10081" y="20633"/>
                </a:cubicBezTo>
                <a:close/>
                <a:moveTo>
                  <a:pt x="16431" y="8196"/>
                </a:moveTo>
                <a:cubicBezTo>
                  <a:pt x="16356" y="7314"/>
                  <a:pt x="16333" y="6518"/>
                  <a:pt x="16208" y="5723"/>
                </a:cubicBezTo>
                <a:cubicBezTo>
                  <a:pt x="16085" y="4962"/>
                  <a:pt x="15960" y="4184"/>
                  <a:pt x="15665" y="3440"/>
                </a:cubicBezTo>
                <a:cubicBezTo>
                  <a:pt x="15245" y="2368"/>
                  <a:pt x="14280" y="1641"/>
                  <a:pt x="12700" y="1347"/>
                </a:cubicBezTo>
                <a:cubicBezTo>
                  <a:pt x="11884" y="1191"/>
                  <a:pt x="11044" y="1174"/>
                  <a:pt x="10227" y="1330"/>
                </a:cubicBezTo>
                <a:cubicBezTo>
                  <a:pt x="8496" y="1660"/>
                  <a:pt x="7262" y="2350"/>
                  <a:pt x="6693" y="3597"/>
                </a:cubicBezTo>
                <a:cubicBezTo>
                  <a:pt x="6151" y="4808"/>
                  <a:pt x="5853" y="6053"/>
                  <a:pt x="5629" y="7297"/>
                </a:cubicBezTo>
                <a:cubicBezTo>
                  <a:pt x="5579" y="7575"/>
                  <a:pt x="5555" y="7869"/>
                  <a:pt x="5507" y="8179"/>
                </a:cubicBezTo>
                <a:lnTo>
                  <a:pt x="6893" y="8058"/>
                </a:lnTo>
                <a:cubicBezTo>
                  <a:pt x="6944" y="7366"/>
                  <a:pt x="7015" y="6726"/>
                  <a:pt x="7066" y="6069"/>
                </a:cubicBezTo>
                <a:cubicBezTo>
                  <a:pt x="7116" y="5394"/>
                  <a:pt x="7262" y="4720"/>
                  <a:pt x="7608" y="4080"/>
                </a:cubicBezTo>
                <a:cubicBezTo>
                  <a:pt x="8150" y="3061"/>
                  <a:pt x="9634" y="2333"/>
                  <a:pt x="11193" y="2350"/>
                </a:cubicBezTo>
                <a:cubicBezTo>
                  <a:pt x="12751" y="2366"/>
                  <a:pt x="13937" y="2886"/>
                  <a:pt x="14530" y="3941"/>
                </a:cubicBezTo>
                <a:cubicBezTo>
                  <a:pt x="14703" y="4251"/>
                  <a:pt x="14876" y="4564"/>
                  <a:pt x="15001" y="4891"/>
                </a:cubicBezTo>
                <a:cubicBezTo>
                  <a:pt x="15346" y="5704"/>
                  <a:pt x="15346" y="6534"/>
                  <a:pt x="15346" y="7364"/>
                </a:cubicBezTo>
                <a:cubicBezTo>
                  <a:pt x="15346" y="7606"/>
                  <a:pt x="15370" y="7848"/>
                  <a:pt x="15397" y="8108"/>
                </a:cubicBezTo>
                <a:lnTo>
                  <a:pt x="16434" y="8196"/>
                </a:lnTo>
                <a:close/>
                <a:moveTo>
                  <a:pt x="13341" y="8023"/>
                </a:moveTo>
                <a:cubicBezTo>
                  <a:pt x="13317" y="7176"/>
                  <a:pt x="13463" y="6311"/>
                  <a:pt x="13243" y="5446"/>
                </a:cubicBezTo>
                <a:cubicBezTo>
                  <a:pt x="13144" y="5031"/>
                  <a:pt x="12972" y="4616"/>
                  <a:pt x="12748" y="4218"/>
                </a:cubicBezTo>
                <a:cubicBezTo>
                  <a:pt x="12402" y="3613"/>
                  <a:pt x="11562" y="3388"/>
                  <a:pt x="10671" y="3594"/>
                </a:cubicBezTo>
                <a:cubicBezTo>
                  <a:pt x="10326" y="3663"/>
                  <a:pt x="10004" y="3784"/>
                  <a:pt x="9756" y="3976"/>
                </a:cubicBezTo>
                <a:cubicBezTo>
                  <a:pt x="9509" y="4149"/>
                  <a:pt x="9312" y="4358"/>
                  <a:pt x="9214" y="4599"/>
                </a:cubicBezTo>
                <a:cubicBezTo>
                  <a:pt x="8672" y="5690"/>
                  <a:pt x="8570" y="6847"/>
                  <a:pt x="8350" y="8042"/>
                </a:cubicBezTo>
                <a:lnTo>
                  <a:pt x="13344" y="8025"/>
                </a:lnTo>
                <a:lnTo>
                  <a:pt x="13344" y="80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9" name="Google Shape;2549;p42"/>
          <p:cNvSpPr/>
          <p:nvPr/>
        </p:nvSpPr>
        <p:spPr>
          <a:xfrm>
            <a:off x="6469026" y="2508579"/>
            <a:ext cx="25726" cy="47979"/>
          </a:xfrm>
          <a:custGeom>
            <a:rect b="b" l="l" r="r" t="t"/>
            <a:pathLst>
              <a:path extrusionOk="0" h="21113" w="18710">
                <a:moveTo>
                  <a:pt x="4155" y="14263"/>
                </a:moveTo>
                <a:cubicBezTo>
                  <a:pt x="4008" y="12218"/>
                  <a:pt x="4155" y="10274"/>
                  <a:pt x="1552" y="8419"/>
                </a:cubicBezTo>
                <a:cubicBezTo>
                  <a:pt x="-903" y="6653"/>
                  <a:pt x="-294" y="3882"/>
                  <a:pt x="2309" y="1927"/>
                </a:cubicBezTo>
                <a:cubicBezTo>
                  <a:pt x="4599" y="72"/>
                  <a:pt x="8291" y="-487"/>
                  <a:pt x="12112" y="440"/>
                </a:cubicBezTo>
                <a:cubicBezTo>
                  <a:pt x="18851" y="1826"/>
                  <a:pt x="20697" y="5078"/>
                  <a:pt x="16395" y="8687"/>
                </a:cubicBezTo>
                <a:cubicBezTo>
                  <a:pt x="15934" y="9145"/>
                  <a:pt x="15472" y="9615"/>
                  <a:pt x="15472" y="10073"/>
                </a:cubicBezTo>
                <a:cubicBezTo>
                  <a:pt x="15325" y="10631"/>
                  <a:pt x="15325" y="11090"/>
                  <a:pt x="15472" y="11648"/>
                </a:cubicBezTo>
                <a:cubicBezTo>
                  <a:pt x="15934" y="13593"/>
                  <a:pt x="16229" y="15638"/>
                  <a:pt x="15934" y="17493"/>
                </a:cubicBezTo>
                <a:cubicBezTo>
                  <a:pt x="15620" y="19627"/>
                  <a:pt x="13183" y="21113"/>
                  <a:pt x="10119" y="21113"/>
                </a:cubicBezTo>
                <a:cubicBezTo>
                  <a:pt x="7054" y="21113"/>
                  <a:pt x="4599" y="19627"/>
                  <a:pt x="4137" y="17403"/>
                </a:cubicBezTo>
                <a:cubicBezTo>
                  <a:pt x="3989" y="16476"/>
                  <a:pt x="3989" y="15369"/>
                  <a:pt x="4137" y="142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0" name="Google Shape;2550;p42"/>
          <p:cNvSpPr/>
          <p:nvPr/>
        </p:nvSpPr>
        <p:spPr>
          <a:xfrm>
            <a:off x="4722129" y="2737722"/>
            <a:ext cx="217407" cy="251802"/>
          </a:xfrm>
          <a:custGeom>
            <a:rect b="b" l="l" r="r" t="t"/>
            <a:pathLst>
              <a:path extrusionOk="0" h="21600" w="21467">
                <a:moveTo>
                  <a:pt x="4538" y="4724"/>
                </a:moveTo>
                <a:cubicBezTo>
                  <a:pt x="4538" y="4741"/>
                  <a:pt x="4538" y="4761"/>
                  <a:pt x="4518" y="4761"/>
                </a:cubicBezTo>
                <a:cubicBezTo>
                  <a:pt x="4518" y="4798"/>
                  <a:pt x="4498" y="4815"/>
                  <a:pt x="4498" y="4850"/>
                </a:cubicBezTo>
                <a:cubicBezTo>
                  <a:pt x="4478" y="4939"/>
                  <a:pt x="4456" y="5031"/>
                  <a:pt x="4456" y="5120"/>
                </a:cubicBezTo>
                <a:cubicBezTo>
                  <a:pt x="4413" y="6711"/>
                  <a:pt x="4393" y="8318"/>
                  <a:pt x="4353" y="9929"/>
                </a:cubicBezTo>
                <a:cubicBezTo>
                  <a:pt x="4310" y="11482"/>
                  <a:pt x="4290" y="13038"/>
                  <a:pt x="4250" y="14574"/>
                </a:cubicBezTo>
                <a:cubicBezTo>
                  <a:pt x="4250" y="14754"/>
                  <a:pt x="4230" y="14972"/>
                  <a:pt x="4207" y="15151"/>
                </a:cubicBezTo>
                <a:cubicBezTo>
                  <a:pt x="4207" y="15205"/>
                  <a:pt x="4187" y="15277"/>
                  <a:pt x="4187" y="15332"/>
                </a:cubicBezTo>
                <a:cubicBezTo>
                  <a:pt x="2356" y="15964"/>
                  <a:pt x="984" y="17140"/>
                  <a:pt x="275" y="18657"/>
                </a:cubicBezTo>
                <a:cubicBezTo>
                  <a:pt x="66" y="19073"/>
                  <a:pt x="-79" y="19524"/>
                  <a:pt x="46" y="20029"/>
                </a:cubicBezTo>
                <a:cubicBezTo>
                  <a:pt x="109" y="20282"/>
                  <a:pt x="255" y="20554"/>
                  <a:pt x="420" y="20770"/>
                </a:cubicBezTo>
                <a:cubicBezTo>
                  <a:pt x="608" y="20988"/>
                  <a:pt x="836" y="21169"/>
                  <a:pt x="1127" y="21330"/>
                </a:cubicBezTo>
                <a:cubicBezTo>
                  <a:pt x="1501" y="21511"/>
                  <a:pt x="1917" y="21600"/>
                  <a:pt x="2334" y="21600"/>
                </a:cubicBezTo>
                <a:cubicBezTo>
                  <a:pt x="2605" y="21600"/>
                  <a:pt x="2876" y="21563"/>
                  <a:pt x="3146" y="21491"/>
                </a:cubicBezTo>
                <a:cubicBezTo>
                  <a:pt x="3979" y="21256"/>
                  <a:pt x="4624" y="20785"/>
                  <a:pt x="5103" y="20027"/>
                </a:cubicBezTo>
                <a:cubicBezTo>
                  <a:pt x="5602" y="19249"/>
                  <a:pt x="5873" y="18365"/>
                  <a:pt x="5873" y="17478"/>
                </a:cubicBezTo>
                <a:cubicBezTo>
                  <a:pt x="5893" y="16628"/>
                  <a:pt x="5915" y="15778"/>
                  <a:pt x="5915" y="14929"/>
                </a:cubicBezTo>
                <a:cubicBezTo>
                  <a:pt x="5958" y="13229"/>
                  <a:pt x="5998" y="11478"/>
                  <a:pt x="6018" y="9741"/>
                </a:cubicBezTo>
                <a:cubicBezTo>
                  <a:pt x="6018" y="8963"/>
                  <a:pt x="5976" y="8188"/>
                  <a:pt x="5935" y="7427"/>
                </a:cubicBezTo>
                <a:cubicBezTo>
                  <a:pt x="5893" y="6994"/>
                  <a:pt x="5893" y="6523"/>
                  <a:pt x="5873" y="6072"/>
                </a:cubicBezTo>
                <a:cubicBezTo>
                  <a:pt x="5873" y="5983"/>
                  <a:pt x="5853" y="5891"/>
                  <a:pt x="5830" y="5819"/>
                </a:cubicBezTo>
                <a:cubicBezTo>
                  <a:pt x="5788" y="5602"/>
                  <a:pt x="5767" y="5403"/>
                  <a:pt x="5873" y="5188"/>
                </a:cubicBezTo>
                <a:cubicBezTo>
                  <a:pt x="10159" y="4140"/>
                  <a:pt x="14568" y="2856"/>
                  <a:pt x="19314" y="1248"/>
                </a:cubicBezTo>
                <a:cubicBezTo>
                  <a:pt x="19334" y="1538"/>
                  <a:pt x="19314" y="1808"/>
                  <a:pt x="19294" y="2061"/>
                </a:cubicBezTo>
                <a:cubicBezTo>
                  <a:pt x="19294" y="2205"/>
                  <a:pt x="19274" y="2351"/>
                  <a:pt x="19274" y="2495"/>
                </a:cubicBezTo>
                <a:cubicBezTo>
                  <a:pt x="19254" y="2983"/>
                  <a:pt x="19254" y="3488"/>
                  <a:pt x="19231" y="3994"/>
                </a:cubicBezTo>
                <a:cubicBezTo>
                  <a:pt x="19188" y="5458"/>
                  <a:pt x="19168" y="6976"/>
                  <a:pt x="19168" y="8475"/>
                </a:cubicBezTo>
                <a:cubicBezTo>
                  <a:pt x="19168" y="9325"/>
                  <a:pt x="19211" y="10192"/>
                  <a:pt x="19251" y="11024"/>
                </a:cubicBezTo>
                <a:cubicBezTo>
                  <a:pt x="19271" y="11495"/>
                  <a:pt x="19294" y="11946"/>
                  <a:pt x="19314" y="12434"/>
                </a:cubicBezTo>
                <a:cubicBezTo>
                  <a:pt x="19314" y="12615"/>
                  <a:pt x="19314" y="12759"/>
                  <a:pt x="19294" y="12940"/>
                </a:cubicBezTo>
                <a:cubicBezTo>
                  <a:pt x="19294" y="12994"/>
                  <a:pt x="19274" y="13066"/>
                  <a:pt x="19274" y="13138"/>
                </a:cubicBezTo>
                <a:cubicBezTo>
                  <a:pt x="19171" y="13175"/>
                  <a:pt x="19086" y="13247"/>
                  <a:pt x="19003" y="13282"/>
                </a:cubicBezTo>
                <a:cubicBezTo>
                  <a:pt x="18795" y="13391"/>
                  <a:pt x="18566" y="13517"/>
                  <a:pt x="18358" y="13643"/>
                </a:cubicBezTo>
                <a:cubicBezTo>
                  <a:pt x="17297" y="14275"/>
                  <a:pt x="16402" y="15090"/>
                  <a:pt x="15757" y="16046"/>
                </a:cubicBezTo>
                <a:cubicBezTo>
                  <a:pt x="15070" y="17040"/>
                  <a:pt x="15030" y="18016"/>
                  <a:pt x="15654" y="18975"/>
                </a:cubicBezTo>
                <a:cubicBezTo>
                  <a:pt x="16319" y="20023"/>
                  <a:pt x="17568" y="20402"/>
                  <a:pt x="18837" y="19914"/>
                </a:cubicBezTo>
                <a:cubicBezTo>
                  <a:pt x="19442" y="19678"/>
                  <a:pt x="19961" y="19336"/>
                  <a:pt x="20335" y="18866"/>
                </a:cubicBezTo>
                <a:cubicBezTo>
                  <a:pt x="20854" y="18251"/>
                  <a:pt x="21167" y="17528"/>
                  <a:pt x="21313" y="16589"/>
                </a:cubicBezTo>
                <a:cubicBezTo>
                  <a:pt x="21521" y="15343"/>
                  <a:pt x="21478" y="14077"/>
                  <a:pt x="21416" y="13011"/>
                </a:cubicBezTo>
                <a:cubicBezTo>
                  <a:pt x="21373" y="12469"/>
                  <a:pt x="21353" y="11926"/>
                  <a:pt x="21313" y="11384"/>
                </a:cubicBezTo>
                <a:cubicBezTo>
                  <a:pt x="21230" y="10155"/>
                  <a:pt x="21167" y="8872"/>
                  <a:pt x="21105" y="7606"/>
                </a:cubicBezTo>
                <a:cubicBezTo>
                  <a:pt x="21042" y="6159"/>
                  <a:pt x="20979" y="4715"/>
                  <a:pt x="20939" y="3305"/>
                </a:cubicBezTo>
                <a:cubicBezTo>
                  <a:pt x="20919" y="2654"/>
                  <a:pt x="20896" y="1985"/>
                  <a:pt x="20876" y="1336"/>
                </a:cubicBezTo>
                <a:lnTo>
                  <a:pt x="20876" y="1192"/>
                </a:lnTo>
                <a:cubicBezTo>
                  <a:pt x="20876" y="1011"/>
                  <a:pt x="20856" y="830"/>
                  <a:pt x="20834" y="632"/>
                </a:cubicBezTo>
                <a:cubicBezTo>
                  <a:pt x="20791" y="307"/>
                  <a:pt x="20606" y="72"/>
                  <a:pt x="20272" y="0"/>
                </a:cubicBezTo>
                <a:lnTo>
                  <a:pt x="20209" y="0"/>
                </a:lnTo>
                <a:cubicBezTo>
                  <a:pt x="20001" y="37"/>
                  <a:pt x="19836" y="72"/>
                  <a:pt x="19647" y="109"/>
                </a:cubicBezTo>
                <a:cubicBezTo>
                  <a:pt x="19294" y="181"/>
                  <a:pt x="18983" y="235"/>
                  <a:pt x="18669" y="307"/>
                </a:cubicBezTo>
                <a:cubicBezTo>
                  <a:pt x="17774" y="525"/>
                  <a:pt x="16858" y="741"/>
                  <a:pt x="15986" y="959"/>
                </a:cubicBezTo>
                <a:lnTo>
                  <a:pt x="14925" y="1211"/>
                </a:lnTo>
                <a:cubicBezTo>
                  <a:pt x="11845" y="1970"/>
                  <a:pt x="8767" y="2819"/>
                  <a:pt x="5813" y="3741"/>
                </a:cubicBezTo>
                <a:cubicBezTo>
                  <a:pt x="5396" y="3976"/>
                  <a:pt x="4834" y="4157"/>
                  <a:pt x="4543" y="4717"/>
                </a:cubicBezTo>
                <a:close/>
                <a:moveTo>
                  <a:pt x="4288" y="16506"/>
                </a:moveTo>
                <a:cubicBezTo>
                  <a:pt x="4330" y="16595"/>
                  <a:pt x="4350" y="16687"/>
                  <a:pt x="4370" y="16776"/>
                </a:cubicBezTo>
                <a:cubicBezTo>
                  <a:pt x="4433" y="17661"/>
                  <a:pt x="4162" y="18530"/>
                  <a:pt x="3643" y="19288"/>
                </a:cubicBezTo>
                <a:cubicBezTo>
                  <a:pt x="3435" y="19578"/>
                  <a:pt x="3164" y="19813"/>
                  <a:pt x="2790" y="19940"/>
                </a:cubicBezTo>
                <a:cubicBezTo>
                  <a:pt x="2479" y="20049"/>
                  <a:pt x="2228" y="20012"/>
                  <a:pt x="2020" y="19831"/>
                </a:cubicBezTo>
                <a:cubicBezTo>
                  <a:pt x="1895" y="19506"/>
                  <a:pt x="2020" y="19199"/>
                  <a:pt x="2186" y="18909"/>
                </a:cubicBezTo>
                <a:cubicBezTo>
                  <a:pt x="2539" y="18295"/>
                  <a:pt x="3518" y="17155"/>
                  <a:pt x="4288" y="16506"/>
                </a:cubicBezTo>
                <a:cubicBezTo>
                  <a:pt x="4288" y="16494"/>
                  <a:pt x="4288" y="16494"/>
                  <a:pt x="4288" y="16506"/>
                </a:cubicBezTo>
                <a:close/>
                <a:moveTo>
                  <a:pt x="18291" y="18168"/>
                </a:moveTo>
                <a:cubicBezTo>
                  <a:pt x="18102" y="18312"/>
                  <a:pt x="17917" y="18349"/>
                  <a:pt x="17729" y="18332"/>
                </a:cubicBezTo>
                <a:cubicBezTo>
                  <a:pt x="17541" y="18295"/>
                  <a:pt x="17395" y="18151"/>
                  <a:pt x="17292" y="17953"/>
                </a:cubicBezTo>
                <a:cubicBezTo>
                  <a:pt x="17147" y="17683"/>
                  <a:pt x="17127" y="17375"/>
                  <a:pt x="17250" y="17086"/>
                </a:cubicBezTo>
                <a:lnTo>
                  <a:pt x="17270" y="17031"/>
                </a:lnTo>
                <a:cubicBezTo>
                  <a:pt x="17312" y="16922"/>
                  <a:pt x="17352" y="16833"/>
                  <a:pt x="17395" y="16741"/>
                </a:cubicBezTo>
                <a:cubicBezTo>
                  <a:pt x="17852" y="15983"/>
                  <a:pt x="18539" y="15369"/>
                  <a:pt x="19309" y="14645"/>
                </a:cubicBezTo>
                <a:lnTo>
                  <a:pt x="19329" y="14628"/>
                </a:lnTo>
                <a:cubicBezTo>
                  <a:pt x="19432" y="15802"/>
                  <a:pt x="19286" y="16724"/>
                  <a:pt x="18872" y="17539"/>
                </a:cubicBezTo>
                <a:cubicBezTo>
                  <a:pt x="18747" y="17792"/>
                  <a:pt x="18539" y="18009"/>
                  <a:pt x="18291" y="1817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1" name="Google Shape;2551;p42"/>
          <p:cNvSpPr/>
          <p:nvPr/>
        </p:nvSpPr>
        <p:spPr>
          <a:xfrm>
            <a:off x="7263605" y="2357687"/>
            <a:ext cx="167847" cy="212598"/>
          </a:xfrm>
          <a:custGeom>
            <a:rect b="b" l="l" r="r" t="t"/>
            <a:pathLst>
              <a:path extrusionOk="0" h="21600" w="21457">
                <a:moveTo>
                  <a:pt x="1025" y="17105"/>
                </a:moveTo>
                <a:cubicBezTo>
                  <a:pt x="1294" y="17169"/>
                  <a:pt x="1616" y="17210"/>
                  <a:pt x="1914" y="17210"/>
                </a:cubicBezTo>
                <a:cubicBezTo>
                  <a:pt x="3233" y="17210"/>
                  <a:pt x="4798" y="17146"/>
                  <a:pt x="6330" y="16738"/>
                </a:cubicBezTo>
                <a:cubicBezTo>
                  <a:pt x="6464" y="16803"/>
                  <a:pt x="6574" y="16867"/>
                  <a:pt x="6681" y="16932"/>
                </a:cubicBezTo>
                <a:cubicBezTo>
                  <a:pt x="6951" y="17081"/>
                  <a:pt x="7246" y="17231"/>
                  <a:pt x="7516" y="17360"/>
                </a:cubicBezTo>
                <a:cubicBezTo>
                  <a:pt x="10857" y="18965"/>
                  <a:pt x="14465" y="20206"/>
                  <a:pt x="18452" y="21535"/>
                </a:cubicBezTo>
                <a:cubicBezTo>
                  <a:pt x="18559" y="21579"/>
                  <a:pt x="18696" y="21600"/>
                  <a:pt x="18829" y="21600"/>
                </a:cubicBezTo>
                <a:cubicBezTo>
                  <a:pt x="18910" y="21600"/>
                  <a:pt x="18991" y="21579"/>
                  <a:pt x="19072" y="21556"/>
                </a:cubicBezTo>
                <a:cubicBezTo>
                  <a:pt x="19235" y="21492"/>
                  <a:pt x="19316" y="21342"/>
                  <a:pt x="19342" y="21128"/>
                </a:cubicBezTo>
                <a:cubicBezTo>
                  <a:pt x="19342" y="20999"/>
                  <a:pt x="19368" y="20893"/>
                  <a:pt x="19397" y="20785"/>
                </a:cubicBezTo>
                <a:cubicBezTo>
                  <a:pt x="20150" y="18815"/>
                  <a:pt x="20582" y="17187"/>
                  <a:pt x="20770" y="15667"/>
                </a:cubicBezTo>
                <a:cubicBezTo>
                  <a:pt x="20826" y="15089"/>
                  <a:pt x="20933" y="14490"/>
                  <a:pt x="21014" y="13912"/>
                </a:cubicBezTo>
                <a:cubicBezTo>
                  <a:pt x="21176" y="12906"/>
                  <a:pt x="21309" y="11858"/>
                  <a:pt x="21391" y="10808"/>
                </a:cubicBezTo>
                <a:cubicBezTo>
                  <a:pt x="21579" y="7961"/>
                  <a:pt x="21335" y="5050"/>
                  <a:pt x="21095" y="2245"/>
                </a:cubicBezTo>
                <a:cubicBezTo>
                  <a:pt x="21069" y="1902"/>
                  <a:pt x="21040" y="1561"/>
                  <a:pt x="21014" y="1197"/>
                </a:cubicBezTo>
                <a:cubicBezTo>
                  <a:pt x="20988" y="939"/>
                  <a:pt x="20959" y="684"/>
                  <a:pt x="20852" y="449"/>
                </a:cubicBezTo>
                <a:cubicBezTo>
                  <a:pt x="20826" y="364"/>
                  <a:pt x="20770" y="279"/>
                  <a:pt x="20689" y="214"/>
                </a:cubicBezTo>
                <a:cubicBezTo>
                  <a:pt x="20634" y="150"/>
                  <a:pt x="20527" y="85"/>
                  <a:pt x="20420" y="44"/>
                </a:cubicBezTo>
                <a:cubicBezTo>
                  <a:pt x="20313" y="0"/>
                  <a:pt x="20176" y="0"/>
                  <a:pt x="20043" y="0"/>
                </a:cubicBezTo>
                <a:cubicBezTo>
                  <a:pt x="19910" y="0"/>
                  <a:pt x="19774" y="44"/>
                  <a:pt x="19666" y="65"/>
                </a:cubicBezTo>
                <a:cubicBezTo>
                  <a:pt x="19478" y="129"/>
                  <a:pt x="19264" y="194"/>
                  <a:pt x="19046" y="258"/>
                </a:cubicBezTo>
                <a:cubicBezTo>
                  <a:pt x="18858" y="302"/>
                  <a:pt x="18670" y="387"/>
                  <a:pt x="18455" y="428"/>
                </a:cubicBezTo>
                <a:cubicBezTo>
                  <a:pt x="18186" y="514"/>
                  <a:pt x="17942" y="599"/>
                  <a:pt x="17673" y="663"/>
                </a:cubicBezTo>
                <a:cubicBezTo>
                  <a:pt x="16971" y="877"/>
                  <a:pt x="16273" y="1112"/>
                  <a:pt x="15598" y="1370"/>
                </a:cubicBezTo>
                <a:cubicBezTo>
                  <a:pt x="14546" y="1755"/>
                  <a:pt x="13471" y="2206"/>
                  <a:pt x="12419" y="2720"/>
                </a:cubicBezTo>
                <a:cubicBezTo>
                  <a:pt x="10776" y="3468"/>
                  <a:pt x="9188" y="4240"/>
                  <a:pt x="7490" y="5032"/>
                </a:cubicBezTo>
                <a:cubicBezTo>
                  <a:pt x="6817" y="5352"/>
                  <a:pt x="6116" y="5675"/>
                  <a:pt x="5444" y="5995"/>
                </a:cubicBezTo>
                <a:lnTo>
                  <a:pt x="5174" y="5995"/>
                </a:lnTo>
                <a:cubicBezTo>
                  <a:pt x="4824" y="6015"/>
                  <a:pt x="4502" y="6039"/>
                  <a:pt x="4152" y="6039"/>
                </a:cubicBezTo>
                <a:cubicBezTo>
                  <a:pt x="3317" y="6083"/>
                  <a:pt x="2427" y="6103"/>
                  <a:pt x="1567" y="6168"/>
                </a:cubicBezTo>
                <a:cubicBezTo>
                  <a:pt x="758" y="6232"/>
                  <a:pt x="382" y="6552"/>
                  <a:pt x="249" y="7239"/>
                </a:cubicBezTo>
                <a:cubicBezTo>
                  <a:pt x="223" y="7453"/>
                  <a:pt x="193" y="7667"/>
                  <a:pt x="193" y="7881"/>
                </a:cubicBezTo>
                <a:cubicBezTo>
                  <a:pt x="138" y="9680"/>
                  <a:pt x="112" y="11435"/>
                  <a:pt x="60" y="13234"/>
                </a:cubicBezTo>
                <a:lnTo>
                  <a:pt x="5" y="16015"/>
                </a:lnTo>
                <a:cubicBezTo>
                  <a:pt x="-21" y="16274"/>
                  <a:pt x="60" y="16529"/>
                  <a:pt x="274" y="16743"/>
                </a:cubicBezTo>
                <a:cubicBezTo>
                  <a:pt x="437" y="16872"/>
                  <a:pt x="706" y="17043"/>
                  <a:pt x="1028" y="17107"/>
                </a:cubicBezTo>
                <a:close/>
                <a:moveTo>
                  <a:pt x="18157" y="19866"/>
                </a:moveTo>
                <a:cubicBezTo>
                  <a:pt x="18182" y="19972"/>
                  <a:pt x="18182" y="20080"/>
                  <a:pt x="18182" y="20186"/>
                </a:cubicBezTo>
                <a:cubicBezTo>
                  <a:pt x="16702" y="19288"/>
                  <a:pt x="15059" y="18302"/>
                  <a:pt x="13279" y="17530"/>
                </a:cubicBezTo>
                <a:cubicBezTo>
                  <a:pt x="12013" y="17017"/>
                  <a:pt x="10776" y="16483"/>
                  <a:pt x="9561" y="15966"/>
                </a:cubicBezTo>
                <a:cubicBezTo>
                  <a:pt x="9077" y="15752"/>
                  <a:pt x="8564" y="15559"/>
                  <a:pt x="8081" y="15345"/>
                </a:cubicBezTo>
                <a:cubicBezTo>
                  <a:pt x="8107" y="14895"/>
                  <a:pt x="8107" y="14446"/>
                  <a:pt x="8136" y="14018"/>
                </a:cubicBezTo>
                <a:cubicBezTo>
                  <a:pt x="8191" y="12970"/>
                  <a:pt x="8191" y="11964"/>
                  <a:pt x="8191" y="10978"/>
                </a:cubicBezTo>
                <a:cubicBezTo>
                  <a:pt x="8165" y="9972"/>
                  <a:pt x="8110" y="8988"/>
                  <a:pt x="8029" y="7938"/>
                </a:cubicBezTo>
                <a:cubicBezTo>
                  <a:pt x="8003" y="7510"/>
                  <a:pt x="7973" y="7061"/>
                  <a:pt x="7947" y="6612"/>
                </a:cubicBezTo>
                <a:cubicBezTo>
                  <a:pt x="8029" y="6568"/>
                  <a:pt x="8110" y="6526"/>
                  <a:pt x="8191" y="6483"/>
                </a:cubicBezTo>
                <a:cubicBezTo>
                  <a:pt x="9081" y="6098"/>
                  <a:pt x="9996" y="5670"/>
                  <a:pt x="10886" y="5283"/>
                </a:cubicBezTo>
                <a:cubicBezTo>
                  <a:pt x="12961" y="4361"/>
                  <a:pt x="15114" y="3399"/>
                  <a:pt x="17215" y="2436"/>
                </a:cubicBezTo>
                <a:cubicBezTo>
                  <a:pt x="17699" y="2201"/>
                  <a:pt x="18186" y="1943"/>
                  <a:pt x="18644" y="1665"/>
                </a:cubicBezTo>
                <a:cubicBezTo>
                  <a:pt x="18806" y="1579"/>
                  <a:pt x="18968" y="1471"/>
                  <a:pt x="19127" y="1386"/>
                </a:cubicBezTo>
                <a:lnTo>
                  <a:pt x="19127" y="1579"/>
                </a:lnTo>
                <a:cubicBezTo>
                  <a:pt x="19072" y="2372"/>
                  <a:pt x="19046" y="3164"/>
                  <a:pt x="19020" y="3933"/>
                </a:cubicBezTo>
                <a:cubicBezTo>
                  <a:pt x="18939" y="5902"/>
                  <a:pt x="18858" y="7915"/>
                  <a:pt x="18725" y="9905"/>
                </a:cubicBezTo>
                <a:cubicBezTo>
                  <a:pt x="18592" y="11917"/>
                  <a:pt x="18400" y="14080"/>
                  <a:pt x="18134" y="16754"/>
                </a:cubicBezTo>
                <a:cubicBezTo>
                  <a:pt x="17971" y="17801"/>
                  <a:pt x="18001" y="18831"/>
                  <a:pt x="18160" y="19858"/>
                </a:cubicBezTo>
                <a:lnTo>
                  <a:pt x="18160" y="19858"/>
                </a:lnTo>
                <a:close/>
                <a:moveTo>
                  <a:pt x="6197" y="15050"/>
                </a:moveTo>
                <a:lnTo>
                  <a:pt x="6197" y="15050"/>
                </a:lnTo>
                <a:cubicBezTo>
                  <a:pt x="6142" y="15094"/>
                  <a:pt x="6064" y="15115"/>
                  <a:pt x="6009" y="15115"/>
                </a:cubicBezTo>
                <a:lnTo>
                  <a:pt x="2346" y="15115"/>
                </a:lnTo>
                <a:cubicBezTo>
                  <a:pt x="2320" y="15115"/>
                  <a:pt x="2291" y="15115"/>
                  <a:pt x="2291" y="15094"/>
                </a:cubicBezTo>
                <a:lnTo>
                  <a:pt x="2291" y="15094"/>
                </a:lnTo>
                <a:lnTo>
                  <a:pt x="2291" y="15050"/>
                </a:lnTo>
                <a:cubicBezTo>
                  <a:pt x="2265" y="14965"/>
                  <a:pt x="2236" y="14857"/>
                  <a:pt x="2236" y="14772"/>
                </a:cubicBezTo>
                <a:cubicBezTo>
                  <a:pt x="2210" y="14065"/>
                  <a:pt x="2181" y="13381"/>
                  <a:pt x="2181" y="12674"/>
                </a:cubicBezTo>
                <a:cubicBezTo>
                  <a:pt x="2155" y="11688"/>
                  <a:pt x="2125" y="10705"/>
                  <a:pt x="2099" y="9719"/>
                </a:cubicBezTo>
                <a:cubicBezTo>
                  <a:pt x="2073" y="9334"/>
                  <a:pt x="2044" y="8970"/>
                  <a:pt x="2044" y="8606"/>
                </a:cubicBezTo>
                <a:cubicBezTo>
                  <a:pt x="2018" y="8392"/>
                  <a:pt x="2018" y="8178"/>
                  <a:pt x="1989" y="7943"/>
                </a:cubicBezTo>
                <a:lnTo>
                  <a:pt x="1989" y="7535"/>
                </a:lnTo>
                <a:lnTo>
                  <a:pt x="6002" y="7342"/>
                </a:lnTo>
                <a:cubicBezTo>
                  <a:pt x="5814" y="9675"/>
                  <a:pt x="5733" y="12372"/>
                  <a:pt x="6191" y="15048"/>
                </a:cubicBezTo>
                <a:lnTo>
                  <a:pt x="6191" y="150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2" name="Google Shape;2552;p42"/>
          <p:cNvSpPr/>
          <p:nvPr/>
        </p:nvSpPr>
        <p:spPr>
          <a:xfrm>
            <a:off x="7446803" y="2423958"/>
            <a:ext cx="81372" cy="79872"/>
          </a:xfrm>
          <a:custGeom>
            <a:rect b="b" l="l" r="r" t="t"/>
            <a:pathLst>
              <a:path extrusionOk="0" h="21558" w="21442">
                <a:moveTo>
                  <a:pt x="20509" y="17032"/>
                </a:moveTo>
                <a:cubicBezTo>
                  <a:pt x="19177" y="15441"/>
                  <a:pt x="17792" y="13789"/>
                  <a:pt x="16454" y="12253"/>
                </a:cubicBezTo>
                <a:lnTo>
                  <a:pt x="15457" y="11115"/>
                </a:lnTo>
                <a:cubicBezTo>
                  <a:pt x="15236" y="10888"/>
                  <a:pt x="15015" y="10662"/>
                  <a:pt x="14901" y="10491"/>
                </a:cubicBezTo>
                <a:lnTo>
                  <a:pt x="15457" y="9867"/>
                </a:lnTo>
                <a:cubicBezTo>
                  <a:pt x="16012" y="9297"/>
                  <a:pt x="16514" y="8673"/>
                  <a:pt x="17009" y="8104"/>
                </a:cubicBezTo>
                <a:cubicBezTo>
                  <a:pt x="17284" y="7761"/>
                  <a:pt x="17565" y="7480"/>
                  <a:pt x="17839" y="7137"/>
                </a:cubicBezTo>
                <a:cubicBezTo>
                  <a:pt x="18562" y="6342"/>
                  <a:pt x="19284" y="5547"/>
                  <a:pt x="20007" y="4689"/>
                </a:cubicBezTo>
                <a:cubicBezTo>
                  <a:pt x="21064" y="3380"/>
                  <a:pt x="21231" y="2132"/>
                  <a:pt x="20449" y="1336"/>
                </a:cubicBezTo>
                <a:cubicBezTo>
                  <a:pt x="19947" y="884"/>
                  <a:pt x="18950" y="315"/>
                  <a:pt x="17176" y="1960"/>
                </a:cubicBezTo>
                <a:cubicBezTo>
                  <a:pt x="16842" y="2241"/>
                  <a:pt x="16621" y="2529"/>
                  <a:pt x="16287" y="2811"/>
                </a:cubicBezTo>
                <a:lnTo>
                  <a:pt x="15785" y="3325"/>
                </a:lnTo>
                <a:lnTo>
                  <a:pt x="11509" y="7535"/>
                </a:lnTo>
                <a:cubicBezTo>
                  <a:pt x="11455" y="7480"/>
                  <a:pt x="11395" y="7419"/>
                  <a:pt x="11342" y="7419"/>
                </a:cubicBezTo>
                <a:cubicBezTo>
                  <a:pt x="11121" y="7247"/>
                  <a:pt x="10900" y="7076"/>
                  <a:pt x="10733" y="6904"/>
                </a:cubicBezTo>
                <a:cubicBezTo>
                  <a:pt x="9956" y="6219"/>
                  <a:pt x="9180" y="5540"/>
                  <a:pt x="8404" y="4854"/>
                </a:cubicBezTo>
                <a:cubicBezTo>
                  <a:pt x="7179" y="3832"/>
                  <a:pt x="6015" y="2694"/>
                  <a:pt x="4851" y="1665"/>
                </a:cubicBezTo>
                <a:cubicBezTo>
                  <a:pt x="4295" y="1151"/>
                  <a:pt x="3794" y="753"/>
                  <a:pt x="3131" y="356"/>
                </a:cubicBezTo>
                <a:cubicBezTo>
                  <a:pt x="2743" y="75"/>
                  <a:pt x="2241" y="-42"/>
                  <a:pt x="1746" y="13"/>
                </a:cubicBezTo>
                <a:cubicBezTo>
                  <a:pt x="1251" y="68"/>
                  <a:pt x="802" y="294"/>
                  <a:pt x="468" y="637"/>
                </a:cubicBezTo>
                <a:cubicBezTo>
                  <a:pt x="-87" y="1323"/>
                  <a:pt x="-141" y="2289"/>
                  <a:pt x="354" y="3256"/>
                </a:cubicBezTo>
                <a:cubicBezTo>
                  <a:pt x="629" y="3771"/>
                  <a:pt x="963" y="4223"/>
                  <a:pt x="1351" y="4676"/>
                </a:cubicBezTo>
                <a:cubicBezTo>
                  <a:pt x="2576" y="5931"/>
                  <a:pt x="4182" y="7631"/>
                  <a:pt x="5794" y="9339"/>
                </a:cubicBezTo>
                <a:cubicBezTo>
                  <a:pt x="6296" y="9853"/>
                  <a:pt x="6791" y="10305"/>
                  <a:pt x="7407" y="10758"/>
                </a:cubicBezTo>
                <a:cubicBezTo>
                  <a:pt x="7574" y="10875"/>
                  <a:pt x="7742" y="11101"/>
                  <a:pt x="7962" y="11211"/>
                </a:cubicBezTo>
                <a:lnTo>
                  <a:pt x="7849" y="11265"/>
                </a:lnTo>
                <a:cubicBezTo>
                  <a:pt x="7628" y="11382"/>
                  <a:pt x="7460" y="11608"/>
                  <a:pt x="7293" y="11780"/>
                </a:cubicBezTo>
                <a:cubicBezTo>
                  <a:pt x="5125" y="14228"/>
                  <a:pt x="2910" y="16785"/>
                  <a:pt x="856" y="19172"/>
                </a:cubicBezTo>
                <a:lnTo>
                  <a:pt x="414" y="19686"/>
                </a:lnTo>
                <a:cubicBezTo>
                  <a:pt x="301" y="19803"/>
                  <a:pt x="140" y="19967"/>
                  <a:pt x="80" y="20139"/>
                </a:cubicBezTo>
                <a:cubicBezTo>
                  <a:pt x="20" y="20310"/>
                  <a:pt x="-34" y="20481"/>
                  <a:pt x="26" y="20708"/>
                </a:cubicBezTo>
                <a:cubicBezTo>
                  <a:pt x="80" y="21051"/>
                  <a:pt x="361" y="21277"/>
                  <a:pt x="802" y="21503"/>
                </a:cubicBezTo>
                <a:cubicBezTo>
                  <a:pt x="856" y="21503"/>
                  <a:pt x="916" y="21558"/>
                  <a:pt x="916" y="21558"/>
                </a:cubicBezTo>
                <a:cubicBezTo>
                  <a:pt x="916" y="21558"/>
                  <a:pt x="1030" y="21558"/>
                  <a:pt x="1030" y="21503"/>
                </a:cubicBezTo>
                <a:cubicBezTo>
                  <a:pt x="4750" y="19515"/>
                  <a:pt x="7802" y="16840"/>
                  <a:pt x="11188" y="13713"/>
                </a:cubicBezTo>
                <a:lnTo>
                  <a:pt x="11743" y="14056"/>
                </a:lnTo>
                <a:cubicBezTo>
                  <a:pt x="14299" y="15873"/>
                  <a:pt x="16795" y="17697"/>
                  <a:pt x="19291" y="19515"/>
                </a:cubicBezTo>
                <a:lnTo>
                  <a:pt x="19405" y="19631"/>
                </a:lnTo>
                <a:cubicBezTo>
                  <a:pt x="19518" y="19748"/>
                  <a:pt x="19679" y="19857"/>
                  <a:pt x="19846" y="19912"/>
                </a:cubicBezTo>
                <a:lnTo>
                  <a:pt x="19900" y="19912"/>
                </a:lnTo>
                <a:cubicBezTo>
                  <a:pt x="20234" y="20029"/>
                  <a:pt x="20730" y="20084"/>
                  <a:pt x="21064" y="19857"/>
                </a:cubicBezTo>
                <a:cubicBezTo>
                  <a:pt x="21231" y="19686"/>
                  <a:pt x="21339" y="19515"/>
                  <a:pt x="21399" y="19288"/>
                </a:cubicBezTo>
                <a:cubicBezTo>
                  <a:pt x="21459" y="19062"/>
                  <a:pt x="21452" y="18836"/>
                  <a:pt x="21399" y="18603"/>
                </a:cubicBezTo>
                <a:cubicBezTo>
                  <a:pt x="21124" y="17979"/>
                  <a:pt x="20843" y="17464"/>
                  <a:pt x="20509" y="170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3" name="Google Shape;2553;p42"/>
          <p:cNvSpPr/>
          <p:nvPr/>
        </p:nvSpPr>
        <p:spPr>
          <a:xfrm>
            <a:off x="7770549" y="2722368"/>
            <a:ext cx="225450" cy="269866"/>
          </a:xfrm>
          <a:custGeom>
            <a:rect b="b" l="l" r="r" t="t"/>
            <a:pathLst>
              <a:path extrusionOk="0" h="21585" w="21600">
                <a:moveTo>
                  <a:pt x="5792" y="1165"/>
                </a:moveTo>
                <a:cubicBezTo>
                  <a:pt x="5853" y="576"/>
                  <a:pt x="6277" y="271"/>
                  <a:pt x="6944" y="239"/>
                </a:cubicBezTo>
                <a:cubicBezTo>
                  <a:pt x="8275" y="156"/>
                  <a:pt x="9628" y="70"/>
                  <a:pt x="10940" y="36"/>
                </a:cubicBezTo>
                <a:cubicBezTo>
                  <a:pt x="11950" y="1"/>
                  <a:pt x="12960" y="36"/>
                  <a:pt x="13948" y="1"/>
                </a:cubicBezTo>
                <a:cubicBezTo>
                  <a:pt x="14776" y="-15"/>
                  <a:pt x="15442" y="170"/>
                  <a:pt x="15683" y="877"/>
                </a:cubicBezTo>
                <a:cubicBezTo>
                  <a:pt x="16472" y="877"/>
                  <a:pt x="17197" y="861"/>
                  <a:pt x="17925" y="877"/>
                </a:cubicBezTo>
                <a:cubicBezTo>
                  <a:pt x="19964" y="911"/>
                  <a:pt x="21257" y="1821"/>
                  <a:pt x="21398" y="3522"/>
                </a:cubicBezTo>
                <a:cubicBezTo>
                  <a:pt x="21539" y="5173"/>
                  <a:pt x="21600" y="6841"/>
                  <a:pt x="21600" y="8509"/>
                </a:cubicBezTo>
                <a:cubicBezTo>
                  <a:pt x="21581" y="10784"/>
                  <a:pt x="21500" y="13059"/>
                  <a:pt x="21398" y="15334"/>
                </a:cubicBezTo>
                <a:cubicBezTo>
                  <a:pt x="21357" y="16159"/>
                  <a:pt x="21276" y="17002"/>
                  <a:pt x="21196" y="17829"/>
                </a:cubicBezTo>
                <a:cubicBezTo>
                  <a:pt x="20994" y="19464"/>
                  <a:pt x="19096" y="21502"/>
                  <a:pt x="16209" y="21502"/>
                </a:cubicBezTo>
                <a:cubicBezTo>
                  <a:pt x="12213" y="21502"/>
                  <a:pt x="8214" y="21552"/>
                  <a:pt x="4218" y="21585"/>
                </a:cubicBezTo>
                <a:cubicBezTo>
                  <a:pt x="3814" y="21569"/>
                  <a:pt x="3429" y="21534"/>
                  <a:pt x="3028" y="21467"/>
                </a:cubicBezTo>
                <a:cubicBezTo>
                  <a:pt x="1090" y="21130"/>
                  <a:pt x="0" y="20035"/>
                  <a:pt x="0" y="18383"/>
                </a:cubicBezTo>
                <a:cubicBezTo>
                  <a:pt x="0" y="16531"/>
                  <a:pt x="19" y="14660"/>
                  <a:pt x="41" y="12805"/>
                </a:cubicBezTo>
                <a:cubicBezTo>
                  <a:pt x="61" y="10345"/>
                  <a:pt x="41" y="7869"/>
                  <a:pt x="122" y="5407"/>
                </a:cubicBezTo>
                <a:cubicBezTo>
                  <a:pt x="163" y="4598"/>
                  <a:pt x="404" y="3755"/>
                  <a:pt x="667" y="2963"/>
                </a:cubicBezTo>
                <a:cubicBezTo>
                  <a:pt x="1071" y="1767"/>
                  <a:pt x="1857" y="1277"/>
                  <a:pt x="3412" y="1194"/>
                </a:cubicBezTo>
                <a:cubicBezTo>
                  <a:pt x="4159" y="1127"/>
                  <a:pt x="4945" y="1159"/>
                  <a:pt x="5795" y="1159"/>
                </a:cubicBezTo>
                <a:close/>
                <a:moveTo>
                  <a:pt x="5934" y="1907"/>
                </a:moveTo>
                <a:cubicBezTo>
                  <a:pt x="4904" y="2008"/>
                  <a:pt x="3935" y="2075"/>
                  <a:pt x="3006" y="2193"/>
                </a:cubicBezTo>
                <a:cubicBezTo>
                  <a:pt x="2541" y="2244"/>
                  <a:pt x="2159" y="2496"/>
                  <a:pt x="2057" y="2851"/>
                </a:cubicBezTo>
                <a:cubicBezTo>
                  <a:pt x="1774" y="3778"/>
                  <a:pt x="1370" y="4739"/>
                  <a:pt x="1370" y="5699"/>
                </a:cubicBezTo>
                <a:cubicBezTo>
                  <a:pt x="1412" y="10063"/>
                  <a:pt x="1572" y="14394"/>
                  <a:pt x="1290" y="18759"/>
                </a:cubicBezTo>
                <a:cubicBezTo>
                  <a:pt x="1249" y="19602"/>
                  <a:pt x="1835" y="20277"/>
                  <a:pt x="2823" y="20478"/>
                </a:cubicBezTo>
                <a:cubicBezTo>
                  <a:pt x="3490" y="20612"/>
                  <a:pt x="4176" y="20697"/>
                  <a:pt x="4843" y="20714"/>
                </a:cubicBezTo>
                <a:cubicBezTo>
                  <a:pt x="6742" y="20730"/>
                  <a:pt x="8618" y="20679"/>
                  <a:pt x="10516" y="20646"/>
                </a:cubicBezTo>
                <a:cubicBezTo>
                  <a:pt x="12556" y="20612"/>
                  <a:pt x="14596" y="20563"/>
                  <a:pt x="16655" y="20478"/>
                </a:cubicBezTo>
                <a:cubicBezTo>
                  <a:pt x="17200" y="20443"/>
                  <a:pt x="17845" y="20360"/>
                  <a:pt x="18271" y="20106"/>
                </a:cubicBezTo>
                <a:cubicBezTo>
                  <a:pt x="19200" y="19517"/>
                  <a:pt x="19945" y="18776"/>
                  <a:pt x="20028" y="17729"/>
                </a:cubicBezTo>
                <a:cubicBezTo>
                  <a:pt x="20069" y="17039"/>
                  <a:pt x="20188" y="16348"/>
                  <a:pt x="20210" y="15657"/>
                </a:cubicBezTo>
                <a:cubicBezTo>
                  <a:pt x="20271" y="13703"/>
                  <a:pt x="20332" y="11747"/>
                  <a:pt x="20332" y="9793"/>
                </a:cubicBezTo>
                <a:cubicBezTo>
                  <a:pt x="20351" y="7838"/>
                  <a:pt x="20351" y="5850"/>
                  <a:pt x="20291" y="3895"/>
                </a:cubicBezTo>
                <a:cubicBezTo>
                  <a:pt x="20249" y="3087"/>
                  <a:pt x="19928" y="2278"/>
                  <a:pt x="18816" y="2059"/>
                </a:cubicBezTo>
                <a:cubicBezTo>
                  <a:pt x="17927" y="1890"/>
                  <a:pt x="16959" y="1925"/>
                  <a:pt x="16029" y="1874"/>
                </a:cubicBezTo>
                <a:cubicBezTo>
                  <a:pt x="16048" y="2043"/>
                  <a:pt x="16048" y="2126"/>
                  <a:pt x="16070" y="2211"/>
                </a:cubicBezTo>
                <a:cubicBezTo>
                  <a:pt x="16151" y="2953"/>
                  <a:pt x="15868" y="3323"/>
                  <a:pt x="15000" y="3542"/>
                </a:cubicBezTo>
                <a:cubicBezTo>
                  <a:pt x="14717" y="3625"/>
                  <a:pt x="14413" y="3676"/>
                  <a:pt x="14131" y="3711"/>
                </a:cubicBezTo>
                <a:cubicBezTo>
                  <a:pt x="11850" y="3812"/>
                  <a:pt x="9567" y="3879"/>
                  <a:pt x="7245" y="3946"/>
                </a:cubicBezTo>
                <a:cubicBezTo>
                  <a:pt x="6620" y="3963"/>
                  <a:pt x="6277" y="3609"/>
                  <a:pt x="6196" y="3071"/>
                </a:cubicBezTo>
                <a:cubicBezTo>
                  <a:pt x="6116" y="2683"/>
                  <a:pt x="6014" y="2329"/>
                  <a:pt x="5934" y="1909"/>
                </a:cubicBezTo>
                <a:lnTo>
                  <a:pt x="5934" y="1909"/>
                </a:lnTo>
                <a:close/>
                <a:moveTo>
                  <a:pt x="11203" y="777"/>
                </a:moveTo>
                <a:lnTo>
                  <a:pt x="11203" y="710"/>
                </a:lnTo>
                <a:cubicBezTo>
                  <a:pt x="9930" y="794"/>
                  <a:pt x="8679" y="879"/>
                  <a:pt x="7408" y="962"/>
                </a:cubicBezTo>
                <a:cubicBezTo>
                  <a:pt x="7024" y="997"/>
                  <a:pt x="6883" y="1147"/>
                  <a:pt x="6985" y="1468"/>
                </a:cubicBezTo>
                <a:cubicBezTo>
                  <a:pt x="7065" y="1738"/>
                  <a:pt x="7126" y="2006"/>
                  <a:pt x="7146" y="2276"/>
                </a:cubicBezTo>
                <a:cubicBezTo>
                  <a:pt x="7165" y="2614"/>
                  <a:pt x="7348" y="2715"/>
                  <a:pt x="7710" y="2715"/>
                </a:cubicBezTo>
                <a:cubicBezTo>
                  <a:pt x="8900" y="2715"/>
                  <a:pt x="10132" y="2750"/>
                  <a:pt x="11324" y="2699"/>
                </a:cubicBezTo>
                <a:cubicBezTo>
                  <a:pt x="12354" y="2664"/>
                  <a:pt x="13383" y="2565"/>
                  <a:pt x="14413" y="2514"/>
                </a:cubicBezTo>
                <a:cubicBezTo>
                  <a:pt x="14836" y="2480"/>
                  <a:pt x="14897" y="2311"/>
                  <a:pt x="14817" y="2008"/>
                </a:cubicBezTo>
                <a:cubicBezTo>
                  <a:pt x="14737" y="1756"/>
                  <a:pt x="14695" y="1486"/>
                  <a:pt x="14656" y="1232"/>
                </a:cubicBezTo>
                <a:cubicBezTo>
                  <a:pt x="14615" y="895"/>
                  <a:pt x="14435" y="761"/>
                  <a:pt x="14011" y="761"/>
                </a:cubicBezTo>
                <a:cubicBezTo>
                  <a:pt x="13104" y="796"/>
                  <a:pt x="12154" y="777"/>
                  <a:pt x="11205" y="7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4" name="Google Shape;2554;p42"/>
          <p:cNvSpPr/>
          <p:nvPr/>
        </p:nvSpPr>
        <p:spPr>
          <a:xfrm>
            <a:off x="6139489" y="3183213"/>
            <a:ext cx="18576" cy="174258"/>
          </a:xfrm>
          <a:custGeom>
            <a:rect b="b" l="l" r="r" t="t"/>
            <a:pathLst>
              <a:path extrusionOk="0" h="21600" w="21600">
                <a:moveTo>
                  <a:pt x="21364" y="1644"/>
                </a:moveTo>
                <a:cubicBezTo>
                  <a:pt x="21364" y="1304"/>
                  <a:pt x="20861" y="963"/>
                  <a:pt x="19886" y="652"/>
                </a:cubicBezTo>
                <a:cubicBezTo>
                  <a:pt x="19384" y="469"/>
                  <a:pt x="18409" y="287"/>
                  <a:pt x="16931" y="183"/>
                </a:cubicBezTo>
                <a:cubicBezTo>
                  <a:pt x="15454" y="54"/>
                  <a:pt x="13504" y="0"/>
                  <a:pt x="11790" y="0"/>
                </a:cubicBezTo>
                <a:cubicBezTo>
                  <a:pt x="8126" y="25"/>
                  <a:pt x="5171" y="261"/>
                  <a:pt x="4196" y="705"/>
                </a:cubicBezTo>
                <a:cubicBezTo>
                  <a:pt x="3457" y="1071"/>
                  <a:pt x="2984" y="1464"/>
                  <a:pt x="2718" y="1829"/>
                </a:cubicBezTo>
                <a:cubicBezTo>
                  <a:pt x="2482" y="2273"/>
                  <a:pt x="2216" y="2743"/>
                  <a:pt x="2216" y="3161"/>
                </a:cubicBezTo>
                <a:cubicBezTo>
                  <a:pt x="1477" y="4547"/>
                  <a:pt x="739" y="5983"/>
                  <a:pt x="502" y="7393"/>
                </a:cubicBezTo>
                <a:cubicBezTo>
                  <a:pt x="0" y="10318"/>
                  <a:pt x="0" y="13297"/>
                  <a:pt x="0" y="16065"/>
                </a:cubicBezTo>
                <a:cubicBezTo>
                  <a:pt x="236" y="17658"/>
                  <a:pt x="1950" y="19251"/>
                  <a:pt x="5644" y="20791"/>
                </a:cubicBezTo>
                <a:cubicBezTo>
                  <a:pt x="6146" y="20973"/>
                  <a:pt x="7121" y="21156"/>
                  <a:pt x="8333" y="21260"/>
                </a:cubicBezTo>
                <a:cubicBezTo>
                  <a:pt x="8835" y="21339"/>
                  <a:pt x="9810" y="21417"/>
                  <a:pt x="10283" y="21521"/>
                </a:cubicBezTo>
                <a:cubicBezTo>
                  <a:pt x="10519" y="21546"/>
                  <a:pt x="10519" y="21575"/>
                  <a:pt x="10785" y="21575"/>
                </a:cubicBezTo>
                <a:cubicBezTo>
                  <a:pt x="11051" y="21575"/>
                  <a:pt x="11288" y="21600"/>
                  <a:pt x="11288" y="21600"/>
                </a:cubicBezTo>
                <a:lnTo>
                  <a:pt x="11288" y="21600"/>
                </a:lnTo>
                <a:cubicBezTo>
                  <a:pt x="11524" y="21600"/>
                  <a:pt x="11790" y="21600"/>
                  <a:pt x="11790" y="21575"/>
                </a:cubicBezTo>
                <a:cubicBezTo>
                  <a:pt x="12026" y="21575"/>
                  <a:pt x="12292" y="21550"/>
                  <a:pt x="12292" y="21521"/>
                </a:cubicBezTo>
                <a:cubicBezTo>
                  <a:pt x="13031" y="21417"/>
                  <a:pt x="13504" y="21339"/>
                  <a:pt x="13770" y="21260"/>
                </a:cubicBezTo>
                <a:cubicBezTo>
                  <a:pt x="14272" y="21206"/>
                  <a:pt x="14745" y="21103"/>
                  <a:pt x="14981" y="20999"/>
                </a:cubicBezTo>
                <a:cubicBezTo>
                  <a:pt x="16459" y="19563"/>
                  <a:pt x="17434" y="18281"/>
                  <a:pt x="18409" y="17107"/>
                </a:cubicBezTo>
                <a:cubicBezTo>
                  <a:pt x="20861" y="13738"/>
                  <a:pt x="21098" y="10343"/>
                  <a:pt x="21364" y="7050"/>
                </a:cubicBezTo>
                <a:cubicBezTo>
                  <a:pt x="21364" y="6291"/>
                  <a:pt x="21364" y="5561"/>
                  <a:pt x="21600" y="4805"/>
                </a:cubicBezTo>
                <a:cubicBezTo>
                  <a:pt x="21600" y="3813"/>
                  <a:pt x="21364" y="2846"/>
                  <a:pt x="21098" y="1880"/>
                </a:cubicBezTo>
                <a:lnTo>
                  <a:pt x="21334" y="164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5" name="Google Shape;2555;p42"/>
          <p:cNvSpPr/>
          <p:nvPr/>
        </p:nvSpPr>
        <p:spPr>
          <a:xfrm>
            <a:off x="6240094" y="3185931"/>
            <a:ext cx="18019" cy="168588"/>
          </a:xfrm>
          <a:custGeom>
            <a:rect b="b" l="l" r="r" t="t"/>
            <a:pathLst>
              <a:path extrusionOk="0" h="21600" w="21013">
                <a:moveTo>
                  <a:pt x="16368" y="351"/>
                </a:moveTo>
                <a:cubicBezTo>
                  <a:pt x="15628" y="107"/>
                  <a:pt x="11692" y="0"/>
                  <a:pt x="9740" y="0"/>
                </a:cubicBezTo>
                <a:cubicBezTo>
                  <a:pt x="7787" y="0"/>
                  <a:pt x="5331" y="270"/>
                  <a:pt x="4828" y="459"/>
                </a:cubicBezTo>
                <a:cubicBezTo>
                  <a:pt x="3851" y="836"/>
                  <a:pt x="3348" y="1243"/>
                  <a:pt x="3348" y="1621"/>
                </a:cubicBezTo>
                <a:lnTo>
                  <a:pt x="2845" y="3160"/>
                </a:lnTo>
                <a:cubicBezTo>
                  <a:pt x="1869" y="5780"/>
                  <a:pt x="892" y="8478"/>
                  <a:pt x="389" y="11150"/>
                </a:cubicBezTo>
                <a:cubicBezTo>
                  <a:pt x="-114" y="13122"/>
                  <a:pt x="-587" y="15172"/>
                  <a:pt x="2106" y="17223"/>
                </a:cubicBezTo>
                <a:cubicBezTo>
                  <a:pt x="3822" y="18437"/>
                  <a:pt x="6278" y="19654"/>
                  <a:pt x="8497" y="20760"/>
                </a:cubicBezTo>
                <a:lnTo>
                  <a:pt x="8497" y="20816"/>
                </a:lnTo>
                <a:cubicBezTo>
                  <a:pt x="9000" y="21086"/>
                  <a:pt x="9976" y="21571"/>
                  <a:pt x="16841" y="21600"/>
                </a:cubicBezTo>
                <a:lnTo>
                  <a:pt x="16841" y="21600"/>
                </a:lnTo>
                <a:cubicBezTo>
                  <a:pt x="17344" y="21600"/>
                  <a:pt x="17581" y="21574"/>
                  <a:pt x="17817" y="21545"/>
                </a:cubicBezTo>
                <a:cubicBezTo>
                  <a:pt x="18054" y="21519"/>
                  <a:pt x="18320" y="21489"/>
                  <a:pt x="18320" y="21437"/>
                </a:cubicBezTo>
                <a:lnTo>
                  <a:pt x="18320" y="18521"/>
                </a:lnTo>
                <a:cubicBezTo>
                  <a:pt x="18557" y="17955"/>
                  <a:pt x="18823" y="17389"/>
                  <a:pt x="19060" y="16819"/>
                </a:cubicBezTo>
                <a:cubicBezTo>
                  <a:pt x="19563" y="16198"/>
                  <a:pt x="19800" y="15550"/>
                  <a:pt x="19800" y="14902"/>
                </a:cubicBezTo>
                <a:cubicBezTo>
                  <a:pt x="20303" y="12689"/>
                  <a:pt x="21013" y="9773"/>
                  <a:pt x="21013" y="6802"/>
                </a:cubicBezTo>
                <a:cubicBezTo>
                  <a:pt x="21013" y="5318"/>
                  <a:pt x="20776" y="3697"/>
                  <a:pt x="20037" y="1888"/>
                </a:cubicBezTo>
                <a:cubicBezTo>
                  <a:pt x="19534" y="1373"/>
                  <a:pt x="18320" y="833"/>
                  <a:pt x="16368" y="3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6" name="Google Shape;2556;p42"/>
          <p:cNvSpPr/>
          <p:nvPr/>
        </p:nvSpPr>
        <p:spPr>
          <a:xfrm>
            <a:off x="7842627" y="2381124"/>
            <a:ext cx="52181" cy="48196"/>
          </a:xfrm>
          <a:custGeom>
            <a:rect b="b" l="l" r="r" t="t"/>
            <a:pathLst>
              <a:path extrusionOk="0" h="21468" w="21062">
                <a:moveTo>
                  <a:pt x="2536" y="18651"/>
                </a:moveTo>
                <a:cubicBezTo>
                  <a:pt x="4413" y="20529"/>
                  <a:pt x="6700" y="21468"/>
                  <a:pt x="10024" y="21468"/>
                </a:cubicBezTo>
                <a:lnTo>
                  <a:pt x="10444" y="21468"/>
                </a:lnTo>
                <a:cubicBezTo>
                  <a:pt x="10865" y="21468"/>
                  <a:pt x="11295" y="21377"/>
                  <a:pt x="11808" y="21276"/>
                </a:cubicBezTo>
                <a:cubicBezTo>
                  <a:pt x="13254" y="21083"/>
                  <a:pt x="14618" y="20529"/>
                  <a:pt x="15890" y="19680"/>
                </a:cubicBezTo>
                <a:cubicBezTo>
                  <a:pt x="17080" y="18832"/>
                  <a:pt x="18188" y="17802"/>
                  <a:pt x="19121" y="16399"/>
                </a:cubicBezTo>
                <a:cubicBezTo>
                  <a:pt x="19972" y="15086"/>
                  <a:pt x="20567" y="13672"/>
                  <a:pt x="20824" y="12077"/>
                </a:cubicBezTo>
                <a:cubicBezTo>
                  <a:pt x="21080" y="10572"/>
                  <a:pt x="21162" y="8886"/>
                  <a:pt x="20906" y="7381"/>
                </a:cubicBezTo>
                <a:cubicBezTo>
                  <a:pt x="20393" y="3817"/>
                  <a:pt x="18865" y="1565"/>
                  <a:pt x="16393" y="717"/>
                </a:cubicBezTo>
                <a:cubicBezTo>
                  <a:pt x="14690" y="151"/>
                  <a:pt x="12906" y="-132"/>
                  <a:pt x="11203" y="60"/>
                </a:cubicBezTo>
                <a:cubicBezTo>
                  <a:pt x="9418" y="253"/>
                  <a:pt x="7716" y="807"/>
                  <a:pt x="6188" y="1746"/>
                </a:cubicBezTo>
                <a:cubicBezTo>
                  <a:pt x="4659" y="2685"/>
                  <a:pt x="3377" y="3817"/>
                  <a:pt x="2362" y="5412"/>
                </a:cubicBezTo>
                <a:cubicBezTo>
                  <a:pt x="1336" y="6917"/>
                  <a:pt x="577" y="8694"/>
                  <a:pt x="239" y="10481"/>
                </a:cubicBezTo>
                <a:cubicBezTo>
                  <a:pt x="-438" y="13582"/>
                  <a:pt x="321" y="16399"/>
                  <a:pt x="2536" y="18651"/>
                </a:cubicBezTo>
                <a:close/>
                <a:moveTo>
                  <a:pt x="11644" y="6170"/>
                </a:moveTo>
                <a:lnTo>
                  <a:pt x="11900" y="6170"/>
                </a:lnTo>
                <a:cubicBezTo>
                  <a:pt x="13429" y="6170"/>
                  <a:pt x="14536" y="6363"/>
                  <a:pt x="15131" y="8049"/>
                </a:cubicBezTo>
                <a:cubicBezTo>
                  <a:pt x="15388" y="8988"/>
                  <a:pt x="15470" y="9927"/>
                  <a:pt x="15306" y="10866"/>
                </a:cubicBezTo>
                <a:cubicBezTo>
                  <a:pt x="15141" y="11805"/>
                  <a:pt x="14629" y="12552"/>
                  <a:pt x="14034" y="13310"/>
                </a:cubicBezTo>
                <a:cubicBezTo>
                  <a:pt x="12506" y="14905"/>
                  <a:pt x="9018" y="15381"/>
                  <a:pt x="7059" y="14249"/>
                </a:cubicBezTo>
                <a:cubicBezTo>
                  <a:pt x="5870" y="13502"/>
                  <a:pt x="5531" y="12563"/>
                  <a:pt x="5788" y="10968"/>
                </a:cubicBezTo>
                <a:cubicBezTo>
                  <a:pt x="6383" y="7687"/>
                  <a:pt x="8259" y="6182"/>
                  <a:pt x="11654" y="61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7" name="Google Shape;2557;p42"/>
          <p:cNvSpPr/>
          <p:nvPr/>
        </p:nvSpPr>
        <p:spPr>
          <a:xfrm>
            <a:off x="7761456" y="2333655"/>
            <a:ext cx="264063" cy="262780"/>
          </a:xfrm>
          <a:custGeom>
            <a:rect b="b" l="l" r="r" t="t"/>
            <a:pathLst>
              <a:path extrusionOk="0" h="21588" w="21565">
                <a:moveTo>
                  <a:pt x="4597" y="21344"/>
                </a:moveTo>
                <a:cubicBezTo>
                  <a:pt x="4821" y="21327"/>
                  <a:pt x="5045" y="21327"/>
                  <a:pt x="5269" y="21327"/>
                </a:cubicBezTo>
                <a:cubicBezTo>
                  <a:pt x="6628" y="21327"/>
                  <a:pt x="7869" y="21344"/>
                  <a:pt x="9072" y="21363"/>
                </a:cubicBezTo>
                <a:cubicBezTo>
                  <a:pt x="10999" y="21398"/>
                  <a:pt x="12943" y="21431"/>
                  <a:pt x="14872" y="21484"/>
                </a:cubicBezTo>
                <a:cubicBezTo>
                  <a:pt x="15028" y="21500"/>
                  <a:pt x="15181" y="21519"/>
                  <a:pt x="15337" y="21553"/>
                </a:cubicBezTo>
                <a:cubicBezTo>
                  <a:pt x="15422" y="21569"/>
                  <a:pt x="15493" y="21588"/>
                  <a:pt x="15561" y="21588"/>
                </a:cubicBezTo>
                <a:lnTo>
                  <a:pt x="16507" y="21588"/>
                </a:lnTo>
                <a:cubicBezTo>
                  <a:pt x="16679" y="21553"/>
                  <a:pt x="16887" y="21536"/>
                  <a:pt x="17057" y="21519"/>
                </a:cubicBezTo>
                <a:cubicBezTo>
                  <a:pt x="17453" y="21467"/>
                  <a:pt x="17866" y="21415"/>
                  <a:pt x="18279" y="21329"/>
                </a:cubicBezTo>
                <a:cubicBezTo>
                  <a:pt x="20121" y="20947"/>
                  <a:pt x="21600" y="19028"/>
                  <a:pt x="21565" y="17089"/>
                </a:cubicBezTo>
                <a:cubicBezTo>
                  <a:pt x="21548" y="15791"/>
                  <a:pt x="21548" y="14458"/>
                  <a:pt x="21548" y="13176"/>
                </a:cubicBezTo>
                <a:lnTo>
                  <a:pt x="21548" y="10388"/>
                </a:lnTo>
                <a:cubicBezTo>
                  <a:pt x="21548" y="9541"/>
                  <a:pt x="21513" y="8656"/>
                  <a:pt x="21480" y="7826"/>
                </a:cubicBezTo>
                <a:lnTo>
                  <a:pt x="21463" y="7290"/>
                </a:lnTo>
                <a:cubicBezTo>
                  <a:pt x="21463" y="7081"/>
                  <a:pt x="21446" y="6891"/>
                  <a:pt x="21446" y="6684"/>
                </a:cubicBezTo>
                <a:cubicBezTo>
                  <a:pt x="21430" y="6008"/>
                  <a:pt x="21411" y="5334"/>
                  <a:pt x="21343" y="4677"/>
                </a:cubicBezTo>
                <a:cubicBezTo>
                  <a:pt x="21274" y="4001"/>
                  <a:pt x="21154" y="3362"/>
                  <a:pt x="20963" y="2722"/>
                </a:cubicBezTo>
                <a:cubicBezTo>
                  <a:pt x="20482" y="904"/>
                  <a:pt x="18743" y="38"/>
                  <a:pt x="17246" y="5"/>
                </a:cubicBezTo>
                <a:cubicBezTo>
                  <a:pt x="16816" y="-12"/>
                  <a:pt x="16385" y="21"/>
                  <a:pt x="15955" y="40"/>
                </a:cubicBezTo>
                <a:cubicBezTo>
                  <a:pt x="15646" y="76"/>
                  <a:pt x="15318" y="76"/>
                  <a:pt x="14991" y="92"/>
                </a:cubicBezTo>
                <a:cubicBezTo>
                  <a:pt x="14113" y="109"/>
                  <a:pt x="13235" y="109"/>
                  <a:pt x="12375" y="128"/>
                </a:cubicBezTo>
                <a:cubicBezTo>
                  <a:pt x="11256" y="128"/>
                  <a:pt x="10086" y="145"/>
                  <a:pt x="8950" y="163"/>
                </a:cubicBezTo>
                <a:lnTo>
                  <a:pt x="8777" y="163"/>
                </a:lnTo>
                <a:cubicBezTo>
                  <a:pt x="7126" y="199"/>
                  <a:pt x="5439" y="232"/>
                  <a:pt x="3769" y="353"/>
                </a:cubicBezTo>
                <a:cubicBezTo>
                  <a:pt x="1979" y="491"/>
                  <a:pt x="792" y="1357"/>
                  <a:pt x="241" y="2932"/>
                </a:cubicBezTo>
                <a:cubicBezTo>
                  <a:pt x="137" y="3174"/>
                  <a:pt x="85" y="3417"/>
                  <a:pt x="68" y="3677"/>
                </a:cubicBezTo>
                <a:lnTo>
                  <a:pt x="52" y="4422"/>
                </a:lnTo>
                <a:cubicBezTo>
                  <a:pt x="17" y="6638"/>
                  <a:pt x="0" y="8905"/>
                  <a:pt x="0" y="11156"/>
                </a:cubicBezTo>
                <a:cubicBezTo>
                  <a:pt x="0" y="12160"/>
                  <a:pt x="35" y="13183"/>
                  <a:pt x="68" y="14167"/>
                </a:cubicBezTo>
                <a:cubicBezTo>
                  <a:pt x="85" y="14720"/>
                  <a:pt x="104" y="15292"/>
                  <a:pt x="120" y="15864"/>
                </a:cubicBezTo>
                <a:cubicBezTo>
                  <a:pt x="137" y="16469"/>
                  <a:pt x="137" y="16989"/>
                  <a:pt x="120" y="17525"/>
                </a:cubicBezTo>
                <a:cubicBezTo>
                  <a:pt x="35" y="19428"/>
                  <a:pt x="1687" y="21246"/>
                  <a:pt x="3562" y="21350"/>
                </a:cubicBezTo>
                <a:cubicBezTo>
                  <a:pt x="3942" y="21386"/>
                  <a:pt x="4267" y="21367"/>
                  <a:pt x="4595" y="21350"/>
                </a:cubicBezTo>
                <a:close/>
                <a:moveTo>
                  <a:pt x="1224" y="5297"/>
                </a:moveTo>
                <a:cubicBezTo>
                  <a:pt x="1207" y="4483"/>
                  <a:pt x="1396" y="3705"/>
                  <a:pt x="1774" y="2995"/>
                </a:cubicBezTo>
                <a:cubicBezTo>
                  <a:pt x="2118" y="2371"/>
                  <a:pt x="2599" y="1975"/>
                  <a:pt x="3220" y="1854"/>
                </a:cubicBezTo>
                <a:cubicBezTo>
                  <a:pt x="4166" y="1680"/>
                  <a:pt x="5112" y="1507"/>
                  <a:pt x="6060" y="1490"/>
                </a:cubicBezTo>
                <a:cubicBezTo>
                  <a:pt x="8452" y="1422"/>
                  <a:pt x="10879" y="1386"/>
                  <a:pt x="13252" y="1353"/>
                </a:cubicBezTo>
                <a:cubicBezTo>
                  <a:pt x="14439" y="1336"/>
                  <a:pt x="15627" y="1317"/>
                  <a:pt x="16814" y="1301"/>
                </a:cubicBezTo>
                <a:cubicBezTo>
                  <a:pt x="17451" y="1284"/>
                  <a:pt x="18071" y="1474"/>
                  <a:pt x="18810" y="1906"/>
                </a:cubicBezTo>
                <a:cubicBezTo>
                  <a:pt x="19602" y="2356"/>
                  <a:pt x="19843" y="3187"/>
                  <a:pt x="19980" y="3913"/>
                </a:cubicBezTo>
                <a:cubicBezTo>
                  <a:pt x="20272" y="5472"/>
                  <a:pt x="20409" y="6770"/>
                  <a:pt x="20393" y="8016"/>
                </a:cubicBezTo>
                <a:cubicBezTo>
                  <a:pt x="20393" y="8500"/>
                  <a:pt x="20376" y="9003"/>
                  <a:pt x="20376" y="9487"/>
                </a:cubicBezTo>
                <a:lnTo>
                  <a:pt x="20272" y="9383"/>
                </a:lnTo>
                <a:cubicBezTo>
                  <a:pt x="19808" y="9001"/>
                  <a:pt x="19326" y="8604"/>
                  <a:pt x="18862" y="8222"/>
                </a:cubicBezTo>
                <a:cubicBezTo>
                  <a:pt x="18312" y="7755"/>
                  <a:pt x="17727" y="7304"/>
                  <a:pt x="17175" y="6837"/>
                </a:cubicBezTo>
                <a:cubicBezTo>
                  <a:pt x="16453" y="6232"/>
                  <a:pt x="16022" y="6232"/>
                  <a:pt x="15368" y="6906"/>
                </a:cubicBezTo>
                <a:cubicBezTo>
                  <a:pt x="13785" y="8498"/>
                  <a:pt x="12167" y="10125"/>
                  <a:pt x="10620" y="11682"/>
                </a:cubicBezTo>
                <a:lnTo>
                  <a:pt x="8848" y="13448"/>
                </a:lnTo>
                <a:lnTo>
                  <a:pt x="8813" y="13412"/>
                </a:lnTo>
                <a:cubicBezTo>
                  <a:pt x="8761" y="13377"/>
                  <a:pt x="8709" y="13327"/>
                  <a:pt x="8657" y="13291"/>
                </a:cubicBezTo>
                <a:cubicBezTo>
                  <a:pt x="8416" y="13101"/>
                  <a:pt x="8157" y="12892"/>
                  <a:pt x="7916" y="12686"/>
                </a:cubicBezTo>
                <a:cubicBezTo>
                  <a:pt x="7315" y="12202"/>
                  <a:pt x="6695" y="11682"/>
                  <a:pt x="6074" y="11198"/>
                </a:cubicBezTo>
                <a:cubicBezTo>
                  <a:pt x="5626" y="10835"/>
                  <a:pt x="5300" y="10852"/>
                  <a:pt x="4888" y="11215"/>
                </a:cubicBezTo>
                <a:cubicBezTo>
                  <a:pt x="3666" y="12287"/>
                  <a:pt x="2444" y="13379"/>
                  <a:pt x="1257" y="14451"/>
                </a:cubicBezTo>
                <a:cubicBezTo>
                  <a:pt x="1222" y="11630"/>
                  <a:pt x="1222" y="8479"/>
                  <a:pt x="1222" y="5295"/>
                </a:cubicBezTo>
                <a:close/>
                <a:moveTo>
                  <a:pt x="1361" y="15597"/>
                </a:moveTo>
                <a:cubicBezTo>
                  <a:pt x="1602" y="15407"/>
                  <a:pt x="1826" y="15198"/>
                  <a:pt x="2050" y="14992"/>
                </a:cubicBezTo>
                <a:cubicBezTo>
                  <a:pt x="2498" y="14610"/>
                  <a:pt x="2927" y="14230"/>
                  <a:pt x="3392" y="13850"/>
                </a:cubicBezTo>
                <a:cubicBezTo>
                  <a:pt x="3873" y="13452"/>
                  <a:pt x="4373" y="13036"/>
                  <a:pt x="4854" y="12657"/>
                </a:cubicBezTo>
                <a:cubicBezTo>
                  <a:pt x="5043" y="12483"/>
                  <a:pt x="5251" y="12346"/>
                  <a:pt x="5456" y="12173"/>
                </a:cubicBezTo>
                <a:cubicBezTo>
                  <a:pt x="5713" y="12398"/>
                  <a:pt x="5989" y="12605"/>
                  <a:pt x="6265" y="12830"/>
                </a:cubicBezTo>
                <a:cubicBezTo>
                  <a:pt x="6954" y="13383"/>
                  <a:pt x="7607" y="13921"/>
                  <a:pt x="8261" y="14458"/>
                </a:cubicBezTo>
                <a:cubicBezTo>
                  <a:pt x="8794" y="14890"/>
                  <a:pt x="9103" y="14873"/>
                  <a:pt x="9551" y="14389"/>
                </a:cubicBezTo>
                <a:cubicBezTo>
                  <a:pt x="9707" y="14215"/>
                  <a:pt x="9860" y="14078"/>
                  <a:pt x="10016" y="13905"/>
                </a:cubicBezTo>
                <a:cubicBezTo>
                  <a:pt x="10223" y="13696"/>
                  <a:pt x="10429" y="13473"/>
                  <a:pt x="10636" y="13247"/>
                </a:cubicBezTo>
                <a:cubicBezTo>
                  <a:pt x="12219" y="11655"/>
                  <a:pt x="13837" y="10027"/>
                  <a:pt x="15385" y="8487"/>
                </a:cubicBezTo>
                <a:lnTo>
                  <a:pt x="16057" y="7811"/>
                </a:lnTo>
                <a:cubicBezTo>
                  <a:pt x="16125" y="7742"/>
                  <a:pt x="16194" y="7690"/>
                  <a:pt x="16246" y="7638"/>
                </a:cubicBezTo>
                <a:lnTo>
                  <a:pt x="16246" y="7638"/>
                </a:lnTo>
                <a:cubicBezTo>
                  <a:pt x="16538" y="7880"/>
                  <a:pt x="16831" y="8105"/>
                  <a:pt x="17123" y="8314"/>
                </a:cubicBezTo>
                <a:cubicBezTo>
                  <a:pt x="17984" y="8990"/>
                  <a:pt x="18793" y="9629"/>
                  <a:pt x="19619" y="10269"/>
                </a:cubicBezTo>
                <a:cubicBezTo>
                  <a:pt x="19826" y="10426"/>
                  <a:pt x="20067" y="10528"/>
                  <a:pt x="20308" y="10616"/>
                </a:cubicBezTo>
                <a:lnTo>
                  <a:pt x="20308" y="17193"/>
                </a:lnTo>
                <a:cubicBezTo>
                  <a:pt x="20308" y="18422"/>
                  <a:pt x="19343" y="19756"/>
                  <a:pt x="18173" y="20119"/>
                </a:cubicBezTo>
                <a:cubicBezTo>
                  <a:pt x="17295" y="20378"/>
                  <a:pt x="16401" y="20501"/>
                  <a:pt x="15488" y="20449"/>
                </a:cubicBezTo>
                <a:cubicBezTo>
                  <a:pt x="14267" y="20396"/>
                  <a:pt x="12993" y="20344"/>
                  <a:pt x="11806" y="20275"/>
                </a:cubicBezTo>
                <a:cubicBezTo>
                  <a:pt x="11290" y="20240"/>
                  <a:pt x="10792" y="20240"/>
                  <a:pt x="10292" y="20207"/>
                </a:cubicBezTo>
                <a:lnTo>
                  <a:pt x="4303" y="20207"/>
                </a:lnTo>
                <a:cubicBezTo>
                  <a:pt x="3408" y="20207"/>
                  <a:pt x="2720" y="19965"/>
                  <a:pt x="2168" y="19480"/>
                </a:cubicBezTo>
                <a:cubicBezTo>
                  <a:pt x="1496" y="18875"/>
                  <a:pt x="1170" y="18045"/>
                  <a:pt x="1170" y="16884"/>
                </a:cubicBezTo>
                <a:lnTo>
                  <a:pt x="1170" y="15672"/>
                </a:lnTo>
                <a:cubicBezTo>
                  <a:pt x="1290" y="15672"/>
                  <a:pt x="1307" y="15620"/>
                  <a:pt x="1359" y="156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8" name="Google Shape;2558;p42"/>
          <p:cNvSpPr/>
          <p:nvPr/>
        </p:nvSpPr>
        <p:spPr>
          <a:xfrm>
            <a:off x="6090892" y="2778819"/>
            <a:ext cx="143185" cy="158539"/>
          </a:xfrm>
          <a:custGeom>
            <a:rect b="b" l="l" r="r" t="t"/>
            <a:pathLst>
              <a:path extrusionOk="0" h="21548" w="21244">
                <a:moveTo>
                  <a:pt x="16437" y="1440"/>
                </a:moveTo>
                <a:cubicBezTo>
                  <a:pt x="14466" y="438"/>
                  <a:pt x="12280" y="-49"/>
                  <a:pt x="10026" y="7"/>
                </a:cubicBezTo>
                <a:cubicBezTo>
                  <a:pt x="8055" y="-52"/>
                  <a:pt x="6148" y="266"/>
                  <a:pt x="4335" y="894"/>
                </a:cubicBezTo>
                <a:cubicBezTo>
                  <a:pt x="2646" y="1526"/>
                  <a:pt x="1429" y="2355"/>
                  <a:pt x="585" y="3442"/>
                </a:cubicBezTo>
                <a:cubicBezTo>
                  <a:pt x="302" y="3843"/>
                  <a:pt x="117" y="4274"/>
                  <a:pt x="23" y="4761"/>
                </a:cubicBezTo>
                <a:cubicBezTo>
                  <a:pt x="-71" y="5275"/>
                  <a:pt x="117" y="5676"/>
                  <a:pt x="585" y="5821"/>
                </a:cubicBezTo>
                <a:cubicBezTo>
                  <a:pt x="1146" y="5994"/>
                  <a:pt x="1493" y="5648"/>
                  <a:pt x="1772" y="5307"/>
                </a:cubicBezTo>
                <a:lnTo>
                  <a:pt x="1866" y="5165"/>
                </a:lnTo>
                <a:cubicBezTo>
                  <a:pt x="2179" y="4764"/>
                  <a:pt x="2522" y="4305"/>
                  <a:pt x="2959" y="4019"/>
                </a:cubicBezTo>
                <a:cubicBezTo>
                  <a:pt x="3615" y="3591"/>
                  <a:pt x="4335" y="3218"/>
                  <a:pt x="5085" y="2931"/>
                </a:cubicBezTo>
                <a:cubicBezTo>
                  <a:pt x="6709" y="2358"/>
                  <a:pt x="8492" y="2158"/>
                  <a:pt x="10742" y="2358"/>
                </a:cubicBezTo>
                <a:cubicBezTo>
                  <a:pt x="12306" y="2472"/>
                  <a:pt x="13588" y="2817"/>
                  <a:pt x="14745" y="3359"/>
                </a:cubicBezTo>
                <a:cubicBezTo>
                  <a:pt x="16369" y="4133"/>
                  <a:pt x="17402" y="5165"/>
                  <a:pt x="17903" y="6425"/>
                </a:cubicBezTo>
                <a:cubicBezTo>
                  <a:pt x="18623" y="8231"/>
                  <a:pt x="18216" y="9660"/>
                  <a:pt x="16716" y="10693"/>
                </a:cubicBezTo>
                <a:cubicBezTo>
                  <a:pt x="15872" y="11266"/>
                  <a:pt x="14997" y="11780"/>
                  <a:pt x="14059" y="12240"/>
                </a:cubicBezTo>
                <a:lnTo>
                  <a:pt x="13995" y="12267"/>
                </a:lnTo>
                <a:cubicBezTo>
                  <a:pt x="13558" y="12495"/>
                  <a:pt x="13056" y="12695"/>
                  <a:pt x="12619" y="12899"/>
                </a:cubicBezTo>
                <a:cubicBezTo>
                  <a:pt x="12306" y="13041"/>
                  <a:pt x="11963" y="13186"/>
                  <a:pt x="11651" y="13327"/>
                </a:cubicBezTo>
                <a:cubicBezTo>
                  <a:pt x="9431" y="14415"/>
                  <a:pt x="7900" y="15820"/>
                  <a:pt x="6992" y="17653"/>
                </a:cubicBezTo>
                <a:cubicBezTo>
                  <a:pt x="6773" y="18082"/>
                  <a:pt x="6585" y="18568"/>
                  <a:pt x="6491" y="19055"/>
                </a:cubicBezTo>
                <a:cubicBezTo>
                  <a:pt x="6427" y="19428"/>
                  <a:pt x="6427" y="19829"/>
                  <a:pt x="6555" y="20174"/>
                </a:cubicBezTo>
                <a:cubicBezTo>
                  <a:pt x="6649" y="20547"/>
                  <a:pt x="6838" y="20889"/>
                  <a:pt x="7086" y="21175"/>
                </a:cubicBezTo>
                <a:cubicBezTo>
                  <a:pt x="7335" y="21462"/>
                  <a:pt x="7588" y="21548"/>
                  <a:pt x="7772" y="21548"/>
                </a:cubicBezTo>
                <a:lnTo>
                  <a:pt x="7772" y="21548"/>
                </a:lnTo>
                <a:cubicBezTo>
                  <a:pt x="7897" y="21548"/>
                  <a:pt x="8021" y="21520"/>
                  <a:pt x="8115" y="21462"/>
                </a:cubicBezTo>
                <a:cubicBezTo>
                  <a:pt x="8209" y="21403"/>
                  <a:pt x="8304" y="21320"/>
                  <a:pt x="8398" y="21234"/>
                </a:cubicBezTo>
                <a:cubicBezTo>
                  <a:pt x="8522" y="21061"/>
                  <a:pt x="8681" y="20920"/>
                  <a:pt x="8805" y="20775"/>
                </a:cubicBezTo>
                <a:cubicBezTo>
                  <a:pt x="9148" y="20374"/>
                  <a:pt x="9525" y="19915"/>
                  <a:pt x="9868" y="19487"/>
                </a:cubicBezTo>
                <a:cubicBezTo>
                  <a:pt x="10867" y="18085"/>
                  <a:pt x="12242" y="16939"/>
                  <a:pt x="14213" y="15879"/>
                </a:cubicBezTo>
                <a:cubicBezTo>
                  <a:pt x="15435" y="15247"/>
                  <a:pt x="16588" y="14532"/>
                  <a:pt x="17715" y="13817"/>
                </a:cubicBezTo>
                <a:cubicBezTo>
                  <a:pt x="18529" y="13303"/>
                  <a:pt x="19215" y="12644"/>
                  <a:pt x="19810" y="11956"/>
                </a:cubicBezTo>
                <a:cubicBezTo>
                  <a:pt x="21092" y="10468"/>
                  <a:pt x="21529" y="8749"/>
                  <a:pt x="21062" y="6857"/>
                </a:cubicBezTo>
                <a:cubicBezTo>
                  <a:pt x="20436" y="4537"/>
                  <a:pt x="18906" y="2731"/>
                  <a:pt x="16433" y="14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9" name="Google Shape;2559;p42"/>
          <p:cNvSpPr/>
          <p:nvPr/>
        </p:nvSpPr>
        <p:spPr>
          <a:xfrm>
            <a:off x="6123381" y="2945342"/>
            <a:ext cx="39761" cy="41472"/>
          </a:xfrm>
          <a:custGeom>
            <a:rect b="b" l="l" r="r" t="t"/>
            <a:pathLst>
              <a:path extrusionOk="0" h="21600" w="21234">
                <a:moveTo>
                  <a:pt x="8395" y="21494"/>
                </a:moveTo>
                <a:cubicBezTo>
                  <a:pt x="8951" y="21600"/>
                  <a:pt x="9412" y="21600"/>
                  <a:pt x="9968" y="21600"/>
                </a:cubicBezTo>
                <a:cubicBezTo>
                  <a:pt x="12436" y="21600"/>
                  <a:pt x="14809" y="20833"/>
                  <a:pt x="16721" y="19298"/>
                </a:cubicBezTo>
                <a:cubicBezTo>
                  <a:pt x="18741" y="17870"/>
                  <a:pt x="20206" y="15899"/>
                  <a:pt x="20884" y="13598"/>
                </a:cubicBezTo>
                <a:cubicBezTo>
                  <a:pt x="21331" y="11838"/>
                  <a:pt x="21331" y="10092"/>
                  <a:pt x="20992" y="8333"/>
                </a:cubicBezTo>
                <a:cubicBezTo>
                  <a:pt x="20653" y="6574"/>
                  <a:pt x="19867" y="4934"/>
                  <a:pt x="18633" y="3611"/>
                </a:cubicBezTo>
                <a:cubicBezTo>
                  <a:pt x="17738" y="2513"/>
                  <a:pt x="16612" y="1521"/>
                  <a:pt x="15256" y="873"/>
                </a:cubicBezTo>
                <a:cubicBezTo>
                  <a:pt x="14023" y="212"/>
                  <a:pt x="12558" y="0"/>
                  <a:pt x="11094" y="0"/>
                </a:cubicBezTo>
                <a:cubicBezTo>
                  <a:pt x="9182" y="0"/>
                  <a:pt x="8843" y="225"/>
                  <a:pt x="5697" y="1971"/>
                </a:cubicBezTo>
                <a:cubicBezTo>
                  <a:pt x="3555" y="3175"/>
                  <a:pt x="1765" y="5040"/>
                  <a:pt x="856" y="7341"/>
                </a:cubicBezTo>
                <a:cubicBezTo>
                  <a:pt x="-161" y="9643"/>
                  <a:pt x="-269" y="12169"/>
                  <a:pt x="517" y="14576"/>
                </a:cubicBezTo>
                <a:cubicBezTo>
                  <a:pt x="1534" y="18531"/>
                  <a:pt x="4341" y="20833"/>
                  <a:pt x="8395" y="21494"/>
                </a:cubicBezTo>
                <a:close/>
                <a:moveTo>
                  <a:pt x="9860" y="6243"/>
                </a:moveTo>
                <a:cubicBezTo>
                  <a:pt x="10090" y="6468"/>
                  <a:pt x="10199" y="6680"/>
                  <a:pt x="10416" y="6905"/>
                </a:cubicBezTo>
                <a:cubicBezTo>
                  <a:pt x="10972" y="7447"/>
                  <a:pt x="11311" y="8108"/>
                  <a:pt x="11650" y="8770"/>
                </a:cubicBezTo>
                <a:cubicBezTo>
                  <a:pt x="11989" y="9762"/>
                  <a:pt x="12097" y="10740"/>
                  <a:pt x="11880" y="11733"/>
                </a:cubicBezTo>
                <a:cubicBezTo>
                  <a:pt x="11650" y="12169"/>
                  <a:pt x="11324" y="12606"/>
                  <a:pt x="10755" y="12830"/>
                </a:cubicBezTo>
                <a:cubicBezTo>
                  <a:pt x="10077" y="13267"/>
                  <a:pt x="9399" y="13373"/>
                  <a:pt x="8612" y="13267"/>
                </a:cubicBezTo>
                <a:cubicBezTo>
                  <a:pt x="8273" y="13161"/>
                  <a:pt x="7039" y="12830"/>
                  <a:pt x="7148" y="10635"/>
                </a:cubicBezTo>
                <a:cubicBezTo>
                  <a:pt x="7148" y="8333"/>
                  <a:pt x="7934" y="7010"/>
                  <a:pt x="9846" y="6243"/>
                </a:cubicBezTo>
                <a:lnTo>
                  <a:pt x="9846" y="62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0" name="Google Shape;2560;p42"/>
          <p:cNvSpPr/>
          <p:nvPr/>
        </p:nvSpPr>
        <p:spPr>
          <a:xfrm>
            <a:off x="6508264" y="2769642"/>
            <a:ext cx="116724" cy="191492"/>
          </a:xfrm>
          <a:custGeom>
            <a:rect b="b" l="l" r="r" t="t"/>
            <a:pathLst>
              <a:path extrusionOk="0" h="21171" w="21184">
                <a:moveTo>
                  <a:pt x="416" y="3606"/>
                </a:moveTo>
                <a:cubicBezTo>
                  <a:pt x="1103" y="3862"/>
                  <a:pt x="1601" y="3559"/>
                  <a:pt x="1947" y="3325"/>
                </a:cubicBezTo>
                <a:lnTo>
                  <a:pt x="1984" y="3303"/>
                </a:lnTo>
                <a:cubicBezTo>
                  <a:pt x="3017" y="2581"/>
                  <a:pt x="4395" y="2138"/>
                  <a:pt x="6498" y="1882"/>
                </a:cubicBezTo>
                <a:cubicBezTo>
                  <a:pt x="9711" y="1464"/>
                  <a:pt x="12385" y="1789"/>
                  <a:pt x="14796" y="2859"/>
                </a:cubicBezTo>
                <a:cubicBezTo>
                  <a:pt x="17779" y="4210"/>
                  <a:pt x="19347" y="7007"/>
                  <a:pt x="16747" y="9194"/>
                </a:cubicBezTo>
                <a:cubicBezTo>
                  <a:pt x="16060" y="9776"/>
                  <a:pt x="15216" y="10290"/>
                  <a:pt x="14299" y="10708"/>
                </a:cubicBezTo>
                <a:cubicBezTo>
                  <a:pt x="13114" y="11267"/>
                  <a:pt x="11887" y="11803"/>
                  <a:pt x="10629" y="12292"/>
                </a:cubicBezTo>
                <a:cubicBezTo>
                  <a:pt x="10131" y="12502"/>
                  <a:pt x="9674" y="12688"/>
                  <a:pt x="9176" y="12898"/>
                </a:cubicBezTo>
                <a:cubicBezTo>
                  <a:pt x="7189" y="13713"/>
                  <a:pt x="5774" y="14948"/>
                  <a:pt x="5239" y="16392"/>
                </a:cubicBezTo>
                <a:cubicBezTo>
                  <a:pt x="5008" y="16998"/>
                  <a:pt x="4856" y="17627"/>
                  <a:pt x="4704" y="18279"/>
                </a:cubicBezTo>
                <a:cubicBezTo>
                  <a:pt x="4626" y="18582"/>
                  <a:pt x="4552" y="18885"/>
                  <a:pt x="4474" y="19188"/>
                </a:cubicBezTo>
                <a:lnTo>
                  <a:pt x="4474" y="19236"/>
                </a:lnTo>
                <a:cubicBezTo>
                  <a:pt x="4511" y="19351"/>
                  <a:pt x="4511" y="19469"/>
                  <a:pt x="4552" y="19562"/>
                </a:cubicBezTo>
                <a:cubicBezTo>
                  <a:pt x="4589" y="19888"/>
                  <a:pt x="4667" y="20191"/>
                  <a:pt x="4783" y="20494"/>
                </a:cubicBezTo>
                <a:cubicBezTo>
                  <a:pt x="4972" y="20913"/>
                  <a:pt x="5511" y="21146"/>
                  <a:pt x="6276" y="21171"/>
                </a:cubicBezTo>
                <a:lnTo>
                  <a:pt x="6355" y="21171"/>
                </a:lnTo>
                <a:cubicBezTo>
                  <a:pt x="6701" y="21171"/>
                  <a:pt x="7005" y="21123"/>
                  <a:pt x="7272" y="21031"/>
                </a:cubicBezTo>
                <a:cubicBezTo>
                  <a:pt x="7540" y="20915"/>
                  <a:pt x="7770" y="20775"/>
                  <a:pt x="7885" y="20587"/>
                </a:cubicBezTo>
                <a:cubicBezTo>
                  <a:pt x="8074" y="20284"/>
                  <a:pt x="8190" y="19958"/>
                  <a:pt x="8268" y="19655"/>
                </a:cubicBezTo>
                <a:cubicBezTo>
                  <a:pt x="8346" y="19329"/>
                  <a:pt x="8383" y="18955"/>
                  <a:pt x="8457" y="18630"/>
                </a:cubicBezTo>
                <a:cubicBezTo>
                  <a:pt x="8535" y="18164"/>
                  <a:pt x="8609" y="17697"/>
                  <a:pt x="8725" y="17231"/>
                </a:cubicBezTo>
                <a:cubicBezTo>
                  <a:pt x="8840" y="16717"/>
                  <a:pt x="9107" y="16229"/>
                  <a:pt x="9564" y="15810"/>
                </a:cubicBezTo>
                <a:cubicBezTo>
                  <a:pt x="9983" y="15392"/>
                  <a:pt x="10596" y="14996"/>
                  <a:pt x="11246" y="14715"/>
                </a:cubicBezTo>
                <a:cubicBezTo>
                  <a:pt x="11629" y="14552"/>
                  <a:pt x="12049" y="14389"/>
                  <a:pt x="12431" y="14201"/>
                </a:cubicBezTo>
                <a:cubicBezTo>
                  <a:pt x="13160" y="13876"/>
                  <a:pt x="13925" y="13572"/>
                  <a:pt x="14649" y="13199"/>
                </a:cubicBezTo>
                <a:lnTo>
                  <a:pt x="14801" y="13129"/>
                </a:lnTo>
                <a:cubicBezTo>
                  <a:pt x="16064" y="12500"/>
                  <a:pt x="17365" y="11871"/>
                  <a:pt x="18471" y="11171"/>
                </a:cubicBezTo>
                <a:cubicBezTo>
                  <a:pt x="20039" y="10169"/>
                  <a:pt x="20993" y="8888"/>
                  <a:pt x="21150" y="7515"/>
                </a:cubicBezTo>
                <a:cubicBezTo>
                  <a:pt x="21454" y="4884"/>
                  <a:pt x="19771" y="2809"/>
                  <a:pt x="16180" y="1318"/>
                </a:cubicBezTo>
                <a:cubicBezTo>
                  <a:pt x="12164" y="-336"/>
                  <a:pt x="7802" y="-429"/>
                  <a:pt x="2795" y="1014"/>
                </a:cubicBezTo>
                <a:cubicBezTo>
                  <a:pt x="1763" y="1340"/>
                  <a:pt x="845" y="1829"/>
                  <a:pt x="274" y="2458"/>
                </a:cubicBezTo>
                <a:cubicBezTo>
                  <a:pt x="-146" y="2901"/>
                  <a:pt x="-72" y="3390"/>
                  <a:pt x="426" y="35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1" name="Google Shape;2561;p42"/>
          <p:cNvSpPr/>
          <p:nvPr/>
        </p:nvSpPr>
        <p:spPr>
          <a:xfrm>
            <a:off x="6534383" y="2970183"/>
            <a:ext cx="24840" cy="25704"/>
          </a:xfrm>
          <a:custGeom>
            <a:rect b="b" l="l" r="r" t="t"/>
            <a:pathLst>
              <a:path extrusionOk="0" h="21600" w="21600">
                <a:moveTo>
                  <a:pt x="10623" y="0"/>
                </a:moveTo>
                <a:cubicBezTo>
                  <a:pt x="7333" y="0"/>
                  <a:pt x="4572" y="874"/>
                  <a:pt x="2739" y="2644"/>
                </a:cubicBezTo>
                <a:cubicBezTo>
                  <a:pt x="906" y="4414"/>
                  <a:pt x="0" y="7058"/>
                  <a:pt x="0" y="10256"/>
                </a:cubicBezTo>
                <a:cubicBezTo>
                  <a:pt x="0" y="11855"/>
                  <a:pt x="375" y="13433"/>
                  <a:pt x="906" y="14862"/>
                </a:cubicBezTo>
                <a:cubicBezTo>
                  <a:pt x="1458" y="16269"/>
                  <a:pt x="2363" y="17698"/>
                  <a:pt x="3467" y="18764"/>
                </a:cubicBezTo>
                <a:cubicBezTo>
                  <a:pt x="5301" y="20534"/>
                  <a:pt x="7686" y="21408"/>
                  <a:pt x="10425" y="21600"/>
                </a:cubicBezTo>
                <a:lnTo>
                  <a:pt x="10800" y="21600"/>
                </a:lnTo>
                <a:cubicBezTo>
                  <a:pt x="16299" y="21429"/>
                  <a:pt x="21423" y="16120"/>
                  <a:pt x="21600" y="10448"/>
                </a:cubicBezTo>
                <a:cubicBezTo>
                  <a:pt x="21600" y="9041"/>
                  <a:pt x="21423" y="7804"/>
                  <a:pt x="20871" y="6546"/>
                </a:cubicBezTo>
                <a:cubicBezTo>
                  <a:pt x="20496" y="5309"/>
                  <a:pt x="19590" y="4073"/>
                  <a:pt x="18663" y="3177"/>
                </a:cubicBezTo>
                <a:cubicBezTo>
                  <a:pt x="17558" y="2111"/>
                  <a:pt x="16454" y="1407"/>
                  <a:pt x="15173" y="704"/>
                </a:cubicBezTo>
                <a:cubicBezTo>
                  <a:pt x="13517" y="341"/>
                  <a:pt x="12059" y="0"/>
                  <a:pt x="1060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2" name="Google Shape;2562;p42"/>
          <p:cNvSpPr/>
          <p:nvPr/>
        </p:nvSpPr>
        <p:spPr>
          <a:xfrm>
            <a:off x="6044948" y="1951841"/>
            <a:ext cx="250820" cy="248883"/>
          </a:xfrm>
          <a:custGeom>
            <a:rect b="b" l="l" r="r" t="t"/>
            <a:pathLst>
              <a:path extrusionOk="0" h="21525" w="21283">
                <a:moveTo>
                  <a:pt x="4002" y="21508"/>
                </a:moveTo>
                <a:cubicBezTo>
                  <a:pt x="3823" y="21526"/>
                  <a:pt x="3645" y="21508"/>
                  <a:pt x="3483" y="21436"/>
                </a:cubicBezTo>
                <a:cubicBezTo>
                  <a:pt x="3304" y="21363"/>
                  <a:pt x="3162" y="21253"/>
                  <a:pt x="3054" y="21126"/>
                </a:cubicBezTo>
                <a:cubicBezTo>
                  <a:pt x="2088" y="20124"/>
                  <a:pt x="1140" y="19085"/>
                  <a:pt x="194" y="18046"/>
                </a:cubicBezTo>
                <a:cubicBezTo>
                  <a:pt x="-93" y="17719"/>
                  <a:pt x="-56" y="17464"/>
                  <a:pt x="265" y="17099"/>
                </a:cubicBezTo>
                <a:cubicBezTo>
                  <a:pt x="1392" y="15805"/>
                  <a:pt x="2554" y="14529"/>
                  <a:pt x="3698" y="13235"/>
                </a:cubicBezTo>
                <a:cubicBezTo>
                  <a:pt x="6720" y="9845"/>
                  <a:pt x="10010" y="6730"/>
                  <a:pt x="13247" y="3557"/>
                </a:cubicBezTo>
                <a:cubicBezTo>
                  <a:pt x="14355" y="2483"/>
                  <a:pt x="15446" y="1389"/>
                  <a:pt x="16536" y="295"/>
                </a:cubicBezTo>
                <a:cubicBezTo>
                  <a:pt x="16715" y="113"/>
                  <a:pt x="16929" y="23"/>
                  <a:pt x="17162" y="3"/>
                </a:cubicBezTo>
                <a:cubicBezTo>
                  <a:pt x="17394" y="-17"/>
                  <a:pt x="17644" y="75"/>
                  <a:pt x="17823" y="222"/>
                </a:cubicBezTo>
                <a:cubicBezTo>
                  <a:pt x="18198" y="550"/>
                  <a:pt x="18556" y="897"/>
                  <a:pt x="18914" y="1244"/>
                </a:cubicBezTo>
                <a:cubicBezTo>
                  <a:pt x="19539" y="1881"/>
                  <a:pt x="20184" y="2466"/>
                  <a:pt x="20774" y="3140"/>
                </a:cubicBezTo>
                <a:cubicBezTo>
                  <a:pt x="21365" y="3814"/>
                  <a:pt x="21507" y="4489"/>
                  <a:pt x="20845" y="5236"/>
                </a:cubicBezTo>
                <a:cubicBezTo>
                  <a:pt x="17465" y="9008"/>
                  <a:pt x="13943" y="12635"/>
                  <a:pt x="10225" y="16097"/>
                </a:cubicBezTo>
                <a:cubicBezTo>
                  <a:pt x="8402" y="17791"/>
                  <a:pt x="6559" y="19470"/>
                  <a:pt x="4718" y="21146"/>
                </a:cubicBezTo>
                <a:cubicBezTo>
                  <a:pt x="4539" y="21366"/>
                  <a:pt x="4326" y="21583"/>
                  <a:pt x="4002" y="21511"/>
                </a:cubicBezTo>
                <a:close/>
                <a:moveTo>
                  <a:pt x="17269" y="1172"/>
                </a:moveTo>
                <a:cubicBezTo>
                  <a:pt x="11725" y="6602"/>
                  <a:pt x="6147" y="11833"/>
                  <a:pt x="1105" y="17701"/>
                </a:cubicBezTo>
                <a:cubicBezTo>
                  <a:pt x="2108" y="18575"/>
                  <a:pt x="2983" y="19615"/>
                  <a:pt x="4145" y="20344"/>
                </a:cubicBezTo>
                <a:lnTo>
                  <a:pt x="4806" y="19615"/>
                </a:lnTo>
                <a:cubicBezTo>
                  <a:pt x="4735" y="19560"/>
                  <a:pt x="4645" y="19505"/>
                  <a:pt x="4556" y="19415"/>
                </a:cubicBezTo>
                <a:cubicBezTo>
                  <a:pt x="4449" y="19325"/>
                  <a:pt x="4377" y="19232"/>
                  <a:pt x="4289" y="19142"/>
                </a:cubicBezTo>
                <a:cubicBezTo>
                  <a:pt x="4056" y="18870"/>
                  <a:pt x="4022" y="18578"/>
                  <a:pt x="4181" y="18395"/>
                </a:cubicBezTo>
                <a:cubicBezTo>
                  <a:pt x="4360" y="18176"/>
                  <a:pt x="4647" y="18176"/>
                  <a:pt x="4951" y="18413"/>
                </a:cubicBezTo>
                <a:cubicBezTo>
                  <a:pt x="5166" y="18578"/>
                  <a:pt x="5343" y="18778"/>
                  <a:pt x="5559" y="18977"/>
                </a:cubicBezTo>
                <a:cubicBezTo>
                  <a:pt x="5666" y="18887"/>
                  <a:pt x="5755" y="18813"/>
                  <a:pt x="5845" y="18723"/>
                </a:cubicBezTo>
                <a:cubicBezTo>
                  <a:pt x="5953" y="18613"/>
                  <a:pt x="6024" y="18523"/>
                  <a:pt x="6061" y="18485"/>
                </a:cubicBezTo>
                <a:cubicBezTo>
                  <a:pt x="5845" y="18231"/>
                  <a:pt x="5669" y="18031"/>
                  <a:pt x="5507" y="17811"/>
                </a:cubicBezTo>
                <a:cubicBezTo>
                  <a:pt x="5328" y="17611"/>
                  <a:pt x="5257" y="17391"/>
                  <a:pt x="5419" y="17154"/>
                </a:cubicBezTo>
                <a:cubicBezTo>
                  <a:pt x="5544" y="16972"/>
                  <a:pt x="5794" y="16934"/>
                  <a:pt x="6063" y="17117"/>
                </a:cubicBezTo>
                <a:cubicBezTo>
                  <a:pt x="6350" y="17299"/>
                  <a:pt x="6617" y="17499"/>
                  <a:pt x="6904" y="17719"/>
                </a:cubicBezTo>
                <a:lnTo>
                  <a:pt x="7494" y="17154"/>
                </a:lnTo>
                <a:cubicBezTo>
                  <a:pt x="7386" y="17064"/>
                  <a:pt x="7279" y="16972"/>
                  <a:pt x="7190" y="16862"/>
                </a:cubicBezTo>
                <a:cubicBezTo>
                  <a:pt x="6869" y="16407"/>
                  <a:pt x="6511" y="15950"/>
                  <a:pt x="6207" y="15495"/>
                </a:cubicBezTo>
                <a:cubicBezTo>
                  <a:pt x="6171" y="15458"/>
                  <a:pt x="6154" y="15405"/>
                  <a:pt x="6136" y="15368"/>
                </a:cubicBezTo>
                <a:cubicBezTo>
                  <a:pt x="6119" y="15331"/>
                  <a:pt x="6119" y="15258"/>
                  <a:pt x="6119" y="15223"/>
                </a:cubicBezTo>
                <a:cubicBezTo>
                  <a:pt x="6119" y="15188"/>
                  <a:pt x="6136" y="15113"/>
                  <a:pt x="6156" y="15078"/>
                </a:cubicBezTo>
                <a:cubicBezTo>
                  <a:pt x="6192" y="15041"/>
                  <a:pt x="6210" y="15005"/>
                  <a:pt x="6263" y="14968"/>
                </a:cubicBezTo>
                <a:cubicBezTo>
                  <a:pt x="6442" y="14823"/>
                  <a:pt x="6621" y="14858"/>
                  <a:pt x="6800" y="15005"/>
                </a:cubicBezTo>
                <a:cubicBezTo>
                  <a:pt x="6908" y="15096"/>
                  <a:pt x="7016" y="15188"/>
                  <a:pt x="7121" y="15315"/>
                </a:cubicBezTo>
                <a:cubicBezTo>
                  <a:pt x="7479" y="15697"/>
                  <a:pt x="7837" y="16100"/>
                  <a:pt x="8229" y="16499"/>
                </a:cubicBezTo>
                <a:lnTo>
                  <a:pt x="8550" y="16152"/>
                </a:lnTo>
                <a:cubicBezTo>
                  <a:pt x="8372" y="15915"/>
                  <a:pt x="8193" y="15733"/>
                  <a:pt x="8031" y="15515"/>
                </a:cubicBezTo>
                <a:cubicBezTo>
                  <a:pt x="7835" y="15223"/>
                  <a:pt x="7852" y="14951"/>
                  <a:pt x="8031" y="14768"/>
                </a:cubicBezTo>
                <a:cubicBezTo>
                  <a:pt x="8210" y="14603"/>
                  <a:pt x="8460" y="14603"/>
                  <a:pt x="8729" y="14823"/>
                </a:cubicBezTo>
                <a:cubicBezTo>
                  <a:pt x="8945" y="15005"/>
                  <a:pt x="9122" y="15188"/>
                  <a:pt x="9374" y="15425"/>
                </a:cubicBezTo>
                <a:lnTo>
                  <a:pt x="9874" y="14768"/>
                </a:lnTo>
                <a:cubicBezTo>
                  <a:pt x="9695" y="14623"/>
                  <a:pt x="9533" y="14458"/>
                  <a:pt x="9374" y="14294"/>
                </a:cubicBezTo>
                <a:cubicBezTo>
                  <a:pt x="9141" y="14039"/>
                  <a:pt x="9124" y="13784"/>
                  <a:pt x="9285" y="13582"/>
                </a:cubicBezTo>
                <a:cubicBezTo>
                  <a:pt x="9447" y="13380"/>
                  <a:pt x="9678" y="13362"/>
                  <a:pt x="9984" y="13527"/>
                </a:cubicBezTo>
                <a:cubicBezTo>
                  <a:pt x="10109" y="13617"/>
                  <a:pt x="10234" y="13709"/>
                  <a:pt x="10376" y="13819"/>
                </a:cubicBezTo>
                <a:cubicBezTo>
                  <a:pt x="10484" y="13909"/>
                  <a:pt x="10572" y="14001"/>
                  <a:pt x="10680" y="14074"/>
                </a:cubicBezTo>
                <a:lnTo>
                  <a:pt x="11342" y="13362"/>
                </a:lnTo>
                <a:cubicBezTo>
                  <a:pt x="11021" y="12943"/>
                  <a:pt x="10697" y="12523"/>
                  <a:pt x="10376" y="12106"/>
                </a:cubicBezTo>
                <a:cubicBezTo>
                  <a:pt x="10268" y="11961"/>
                  <a:pt x="10143" y="11813"/>
                  <a:pt x="10109" y="11651"/>
                </a:cubicBezTo>
                <a:cubicBezTo>
                  <a:pt x="10074" y="11488"/>
                  <a:pt x="10092" y="11323"/>
                  <a:pt x="10163" y="11176"/>
                </a:cubicBezTo>
                <a:cubicBezTo>
                  <a:pt x="10271" y="10994"/>
                  <a:pt x="10484" y="10994"/>
                  <a:pt x="10682" y="11139"/>
                </a:cubicBezTo>
                <a:cubicBezTo>
                  <a:pt x="10824" y="11249"/>
                  <a:pt x="10969" y="11394"/>
                  <a:pt x="11094" y="11541"/>
                </a:cubicBezTo>
                <a:cubicBezTo>
                  <a:pt x="11452" y="11906"/>
                  <a:pt x="11810" y="12270"/>
                  <a:pt x="12185" y="12670"/>
                </a:cubicBezTo>
                <a:lnTo>
                  <a:pt x="12667" y="12196"/>
                </a:lnTo>
                <a:cubicBezTo>
                  <a:pt x="12560" y="12051"/>
                  <a:pt x="12488" y="11941"/>
                  <a:pt x="12417" y="11848"/>
                </a:cubicBezTo>
                <a:cubicBezTo>
                  <a:pt x="12329" y="11739"/>
                  <a:pt x="12256" y="11611"/>
                  <a:pt x="12185" y="11484"/>
                </a:cubicBezTo>
                <a:cubicBezTo>
                  <a:pt x="12042" y="11192"/>
                  <a:pt x="12077" y="10919"/>
                  <a:pt x="12256" y="10772"/>
                </a:cubicBezTo>
                <a:cubicBezTo>
                  <a:pt x="12435" y="10625"/>
                  <a:pt x="12721" y="10682"/>
                  <a:pt x="12954" y="10917"/>
                </a:cubicBezTo>
                <a:cubicBezTo>
                  <a:pt x="13116" y="11082"/>
                  <a:pt x="13241" y="11244"/>
                  <a:pt x="13420" y="11427"/>
                </a:cubicBezTo>
                <a:lnTo>
                  <a:pt x="13902" y="10952"/>
                </a:lnTo>
                <a:cubicBezTo>
                  <a:pt x="13814" y="10807"/>
                  <a:pt x="13741" y="10697"/>
                  <a:pt x="13687" y="10587"/>
                </a:cubicBezTo>
                <a:cubicBezTo>
                  <a:pt x="13616" y="10478"/>
                  <a:pt x="13562" y="10368"/>
                  <a:pt x="13508" y="10260"/>
                </a:cubicBezTo>
                <a:cubicBezTo>
                  <a:pt x="13383" y="9950"/>
                  <a:pt x="13454" y="9658"/>
                  <a:pt x="13670" y="9513"/>
                </a:cubicBezTo>
                <a:cubicBezTo>
                  <a:pt x="13885" y="9386"/>
                  <a:pt x="14116" y="9423"/>
                  <a:pt x="14368" y="9658"/>
                </a:cubicBezTo>
                <a:cubicBezTo>
                  <a:pt x="14493" y="9768"/>
                  <a:pt x="14601" y="9913"/>
                  <a:pt x="14760" y="10078"/>
                </a:cubicBezTo>
                <a:lnTo>
                  <a:pt x="15101" y="9713"/>
                </a:lnTo>
                <a:cubicBezTo>
                  <a:pt x="14814" y="9293"/>
                  <a:pt x="14547" y="8929"/>
                  <a:pt x="14314" y="8547"/>
                </a:cubicBezTo>
                <a:cubicBezTo>
                  <a:pt x="14118" y="8254"/>
                  <a:pt x="14118" y="7982"/>
                  <a:pt x="14278" y="7835"/>
                </a:cubicBezTo>
                <a:cubicBezTo>
                  <a:pt x="14456" y="7670"/>
                  <a:pt x="14743" y="7707"/>
                  <a:pt x="15010" y="7945"/>
                </a:cubicBezTo>
                <a:cubicBezTo>
                  <a:pt x="15172" y="8090"/>
                  <a:pt x="15297" y="8237"/>
                  <a:pt x="15439" y="8399"/>
                </a:cubicBezTo>
                <a:cubicBezTo>
                  <a:pt x="15582" y="8564"/>
                  <a:pt x="15707" y="8727"/>
                  <a:pt x="15868" y="8929"/>
                </a:cubicBezTo>
                <a:lnTo>
                  <a:pt x="16476" y="8237"/>
                </a:lnTo>
                <a:cubicBezTo>
                  <a:pt x="16314" y="7909"/>
                  <a:pt x="16189" y="7635"/>
                  <a:pt x="16064" y="7362"/>
                </a:cubicBezTo>
                <a:cubicBezTo>
                  <a:pt x="15957" y="7125"/>
                  <a:pt x="16011" y="6908"/>
                  <a:pt x="16226" y="6760"/>
                </a:cubicBezTo>
                <a:cubicBezTo>
                  <a:pt x="16459" y="6615"/>
                  <a:pt x="16655" y="6723"/>
                  <a:pt x="16817" y="6905"/>
                </a:cubicBezTo>
                <a:cubicBezTo>
                  <a:pt x="16959" y="7070"/>
                  <a:pt x="17067" y="7233"/>
                  <a:pt x="17228" y="7435"/>
                </a:cubicBezTo>
                <a:lnTo>
                  <a:pt x="17657" y="6980"/>
                </a:lnTo>
                <a:cubicBezTo>
                  <a:pt x="17569" y="6853"/>
                  <a:pt x="17496" y="6760"/>
                  <a:pt x="17442" y="6670"/>
                </a:cubicBezTo>
                <a:cubicBezTo>
                  <a:pt x="17371" y="6561"/>
                  <a:pt x="17300" y="6451"/>
                  <a:pt x="17246" y="6343"/>
                </a:cubicBezTo>
                <a:cubicBezTo>
                  <a:pt x="17067" y="6016"/>
                  <a:pt x="17067" y="5778"/>
                  <a:pt x="17263" y="5631"/>
                </a:cubicBezTo>
                <a:cubicBezTo>
                  <a:pt x="17459" y="5466"/>
                  <a:pt x="17675" y="5541"/>
                  <a:pt x="17961" y="5851"/>
                </a:cubicBezTo>
                <a:cubicBezTo>
                  <a:pt x="18069" y="5961"/>
                  <a:pt x="18194" y="6106"/>
                  <a:pt x="18319" y="6253"/>
                </a:cubicBezTo>
                <a:lnTo>
                  <a:pt x="18711" y="5798"/>
                </a:lnTo>
                <a:cubicBezTo>
                  <a:pt x="18532" y="5488"/>
                  <a:pt x="18354" y="5234"/>
                  <a:pt x="18192" y="4979"/>
                </a:cubicBezTo>
                <a:cubicBezTo>
                  <a:pt x="18067" y="4796"/>
                  <a:pt x="17942" y="4597"/>
                  <a:pt x="17871" y="4397"/>
                </a:cubicBezTo>
                <a:cubicBezTo>
                  <a:pt x="17782" y="4197"/>
                  <a:pt x="17782" y="3977"/>
                  <a:pt x="17978" y="3832"/>
                </a:cubicBezTo>
                <a:cubicBezTo>
                  <a:pt x="18067" y="3777"/>
                  <a:pt x="18157" y="3742"/>
                  <a:pt x="18282" y="3759"/>
                </a:cubicBezTo>
                <a:cubicBezTo>
                  <a:pt x="18390" y="3759"/>
                  <a:pt x="18479" y="3797"/>
                  <a:pt x="18569" y="3869"/>
                </a:cubicBezTo>
                <a:cubicBezTo>
                  <a:pt x="18677" y="3959"/>
                  <a:pt x="18748" y="4052"/>
                  <a:pt x="18836" y="4124"/>
                </a:cubicBezTo>
                <a:cubicBezTo>
                  <a:pt x="19069" y="4379"/>
                  <a:pt x="19283" y="4616"/>
                  <a:pt x="19535" y="4908"/>
                </a:cubicBezTo>
                <a:lnTo>
                  <a:pt x="19981" y="4399"/>
                </a:lnTo>
                <a:lnTo>
                  <a:pt x="17280" y="117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3" name="Google Shape;2563;p42"/>
          <p:cNvSpPr/>
          <p:nvPr/>
        </p:nvSpPr>
        <p:spPr>
          <a:xfrm>
            <a:off x="5849691" y="3304308"/>
            <a:ext cx="91940" cy="89151"/>
          </a:xfrm>
          <a:custGeom>
            <a:rect b="b" l="l" r="r" t="t"/>
            <a:pathLst>
              <a:path extrusionOk="0" h="21560" w="21519">
                <a:moveTo>
                  <a:pt x="1506" y="20897"/>
                </a:moveTo>
                <a:cubicBezTo>
                  <a:pt x="2344" y="21050"/>
                  <a:pt x="3182" y="21204"/>
                  <a:pt x="4020" y="21204"/>
                </a:cubicBezTo>
                <a:cubicBezTo>
                  <a:pt x="4514" y="21253"/>
                  <a:pt x="4959" y="21253"/>
                  <a:pt x="5453" y="21308"/>
                </a:cubicBezTo>
                <a:cubicBezTo>
                  <a:pt x="7575" y="21413"/>
                  <a:pt x="9792" y="21560"/>
                  <a:pt x="11961" y="21560"/>
                </a:cubicBezTo>
                <a:lnTo>
                  <a:pt x="12306" y="21560"/>
                </a:lnTo>
                <a:cubicBezTo>
                  <a:pt x="14327" y="21560"/>
                  <a:pt x="16449" y="21456"/>
                  <a:pt x="18565" y="21253"/>
                </a:cubicBezTo>
                <a:cubicBezTo>
                  <a:pt x="20538" y="21050"/>
                  <a:pt x="21079" y="20491"/>
                  <a:pt x="21127" y="18452"/>
                </a:cubicBezTo>
                <a:cubicBezTo>
                  <a:pt x="21275" y="14073"/>
                  <a:pt x="21370" y="9639"/>
                  <a:pt x="21471" y="5358"/>
                </a:cubicBezTo>
                <a:lnTo>
                  <a:pt x="21519" y="2963"/>
                </a:lnTo>
                <a:cubicBezTo>
                  <a:pt x="21519" y="2558"/>
                  <a:pt x="21471" y="2097"/>
                  <a:pt x="21418" y="1692"/>
                </a:cubicBezTo>
                <a:cubicBezTo>
                  <a:pt x="21222" y="672"/>
                  <a:pt x="20532" y="64"/>
                  <a:pt x="19694" y="9"/>
                </a:cubicBezTo>
                <a:cubicBezTo>
                  <a:pt x="19248" y="-40"/>
                  <a:pt x="18809" y="114"/>
                  <a:pt x="18464" y="365"/>
                </a:cubicBezTo>
                <a:cubicBezTo>
                  <a:pt x="18119" y="672"/>
                  <a:pt x="17869" y="1029"/>
                  <a:pt x="17774" y="1489"/>
                </a:cubicBezTo>
                <a:cubicBezTo>
                  <a:pt x="17578" y="2202"/>
                  <a:pt x="17477" y="2969"/>
                  <a:pt x="17477" y="3682"/>
                </a:cubicBezTo>
                <a:cubicBezTo>
                  <a:pt x="17430" y="5874"/>
                  <a:pt x="17430" y="8061"/>
                  <a:pt x="17430" y="10155"/>
                </a:cubicBezTo>
                <a:lnTo>
                  <a:pt x="17430" y="16985"/>
                </a:lnTo>
                <a:lnTo>
                  <a:pt x="17329" y="17034"/>
                </a:lnTo>
                <a:cubicBezTo>
                  <a:pt x="17228" y="17083"/>
                  <a:pt x="17132" y="17083"/>
                  <a:pt x="17031" y="17138"/>
                </a:cubicBezTo>
                <a:cubicBezTo>
                  <a:pt x="16490" y="17187"/>
                  <a:pt x="15950" y="17187"/>
                  <a:pt x="15403" y="17242"/>
                </a:cubicBezTo>
                <a:cubicBezTo>
                  <a:pt x="13923" y="17347"/>
                  <a:pt x="12496" y="17396"/>
                  <a:pt x="10963" y="17396"/>
                </a:cubicBezTo>
                <a:cubicBezTo>
                  <a:pt x="9334" y="17445"/>
                  <a:pt x="7711" y="17396"/>
                  <a:pt x="6083" y="17396"/>
                </a:cubicBezTo>
                <a:lnTo>
                  <a:pt x="3176" y="17396"/>
                </a:lnTo>
                <a:cubicBezTo>
                  <a:pt x="2635" y="17396"/>
                  <a:pt x="2094" y="17445"/>
                  <a:pt x="1548" y="17500"/>
                </a:cubicBezTo>
                <a:cubicBezTo>
                  <a:pt x="662" y="17703"/>
                  <a:pt x="20" y="18366"/>
                  <a:pt x="20" y="19232"/>
                </a:cubicBezTo>
                <a:cubicBezTo>
                  <a:pt x="-81" y="19742"/>
                  <a:pt x="169" y="20608"/>
                  <a:pt x="1500" y="209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4" name="Google Shape;2564;p42"/>
          <p:cNvSpPr/>
          <p:nvPr/>
        </p:nvSpPr>
        <p:spPr>
          <a:xfrm>
            <a:off x="5676616" y="3304530"/>
            <a:ext cx="86204" cy="89781"/>
          </a:xfrm>
          <a:custGeom>
            <a:rect b="b" l="l" r="r" t="t"/>
            <a:pathLst>
              <a:path extrusionOk="0" h="21556" w="21551">
                <a:moveTo>
                  <a:pt x="18071" y="17213"/>
                </a:moveTo>
                <a:cubicBezTo>
                  <a:pt x="15117" y="17164"/>
                  <a:pt x="12120" y="17164"/>
                  <a:pt x="9166" y="17109"/>
                </a:cubicBezTo>
                <a:lnTo>
                  <a:pt x="4422" y="17109"/>
                </a:lnTo>
                <a:cubicBezTo>
                  <a:pt x="4422" y="17005"/>
                  <a:pt x="4371" y="16957"/>
                  <a:pt x="4371" y="16859"/>
                </a:cubicBezTo>
                <a:cubicBezTo>
                  <a:pt x="4321" y="16609"/>
                  <a:pt x="4321" y="16402"/>
                  <a:pt x="4321" y="16200"/>
                </a:cubicBezTo>
                <a:cubicBezTo>
                  <a:pt x="4213" y="14328"/>
                  <a:pt x="4213" y="12455"/>
                  <a:pt x="4111" y="10582"/>
                </a:cubicBezTo>
                <a:cubicBezTo>
                  <a:pt x="4003" y="8051"/>
                  <a:pt x="3952" y="5519"/>
                  <a:pt x="3793" y="2939"/>
                </a:cubicBezTo>
                <a:cubicBezTo>
                  <a:pt x="3793" y="2329"/>
                  <a:pt x="3743" y="1774"/>
                  <a:pt x="3635" y="1170"/>
                </a:cubicBezTo>
                <a:cubicBezTo>
                  <a:pt x="3584" y="865"/>
                  <a:pt x="3425" y="560"/>
                  <a:pt x="3215" y="359"/>
                </a:cubicBezTo>
                <a:cubicBezTo>
                  <a:pt x="2955" y="157"/>
                  <a:pt x="2688" y="54"/>
                  <a:pt x="2320" y="5"/>
                </a:cubicBezTo>
                <a:cubicBezTo>
                  <a:pt x="1583" y="-44"/>
                  <a:pt x="1005" y="310"/>
                  <a:pt x="739" y="1017"/>
                </a:cubicBezTo>
                <a:cubicBezTo>
                  <a:pt x="631" y="1322"/>
                  <a:pt x="580" y="1572"/>
                  <a:pt x="580" y="1877"/>
                </a:cubicBezTo>
                <a:lnTo>
                  <a:pt x="529" y="2231"/>
                </a:lnTo>
                <a:cubicBezTo>
                  <a:pt x="421" y="2939"/>
                  <a:pt x="421" y="3598"/>
                  <a:pt x="370" y="4305"/>
                </a:cubicBezTo>
                <a:cubicBezTo>
                  <a:pt x="262" y="9515"/>
                  <a:pt x="110" y="14224"/>
                  <a:pt x="2" y="18726"/>
                </a:cubicBezTo>
                <a:cubicBezTo>
                  <a:pt x="-49" y="20245"/>
                  <a:pt x="897" y="21202"/>
                  <a:pt x="2580" y="21355"/>
                </a:cubicBezTo>
                <a:cubicBezTo>
                  <a:pt x="3107" y="21404"/>
                  <a:pt x="3685" y="21458"/>
                  <a:pt x="4213" y="21404"/>
                </a:cubicBezTo>
                <a:lnTo>
                  <a:pt x="4740" y="21404"/>
                </a:lnTo>
                <a:lnTo>
                  <a:pt x="7217" y="21452"/>
                </a:lnTo>
                <a:cubicBezTo>
                  <a:pt x="10907" y="21501"/>
                  <a:pt x="14698" y="21556"/>
                  <a:pt x="18439" y="21556"/>
                </a:cubicBezTo>
                <a:lnTo>
                  <a:pt x="18439" y="21556"/>
                </a:lnTo>
                <a:cubicBezTo>
                  <a:pt x="19017" y="21556"/>
                  <a:pt x="19595" y="21452"/>
                  <a:pt x="20179" y="21202"/>
                </a:cubicBezTo>
                <a:cubicBezTo>
                  <a:pt x="20548" y="21099"/>
                  <a:pt x="20916" y="20848"/>
                  <a:pt x="21183" y="20495"/>
                </a:cubicBezTo>
                <a:cubicBezTo>
                  <a:pt x="21443" y="20190"/>
                  <a:pt x="21551" y="19787"/>
                  <a:pt x="21551" y="19378"/>
                </a:cubicBezTo>
                <a:cubicBezTo>
                  <a:pt x="21551" y="18970"/>
                  <a:pt x="21443" y="18567"/>
                  <a:pt x="21183" y="18262"/>
                </a:cubicBezTo>
                <a:cubicBezTo>
                  <a:pt x="20922" y="17957"/>
                  <a:pt x="20605" y="17707"/>
                  <a:pt x="20236" y="17554"/>
                </a:cubicBezTo>
                <a:cubicBezTo>
                  <a:pt x="19500" y="17353"/>
                  <a:pt x="18763" y="17249"/>
                  <a:pt x="18077" y="1720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5" name="Google Shape;2565;p42"/>
          <p:cNvSpPr/>
          <p:nvPr/>
        </p:nvSpPr>
        <p:spPr>
          <a:xfrm>
            <a:off x="5677259" y="3133276"/>
            <a:ext cx="79218" cy="92962"/>
          </a:xfrm>
          <a:custGeom>
            <a:rect b="b" l="l" r="r" t="t"/>
            <a:pathLst>
              <a:path extrusionOk="0" h="21594" w="21600">
                <a:moveTo>
                  <a:pt x="2064" y="21588"/>
                </a:moveTo>
                <a:lnTo>
                  <a:pt x="2064" y="21588"/>
                </a:lnTo>
                <a:cubicBezTo>
                  <a:pt x="3096" y="21588"/>
                  <a:pt x="3899" y="20951"/>
                  <a:pt x="4190" y="19877"/>
                </a:cubicBezTo>
                <a:cubicBezTo>
                  <a:pt x="4245" y="19582"/>
                  <a:pt x="4308" y="19340"/>
                  <a:pt x="4308" y="19044"/>
                </a:cubicBezTo>
                <a:lnTo>
                  <a:pt x="4308" y="18360"/>
                </a:lnTo>
                <a:cubicBezTo>
                  <a:pt x="4363" y="17675"/>
                  <a:pt x="4363" y="16890"/>
                  <a:pt x="4308" y="16159"/>
                </a:cubicBezTo>
                <a:cubicBezTo>
                  <a:pt x="4190" y="14052"/>
                  <a:pt x="4134" y="12045"/>
                  <a:pt x="4024" y="9938"/>
                </a:cubicBezTo>
                <a:cubicBezTo>
                  <a:pt x="3906" y="8422"/>
                  <a:pt x="3906" y="6952"/>
                  <a:pt x="3795" y="5435"/>
                </a:cubicBezTo>
                <a:cubicBezTo>
                  <a:pt x="3740" y="4945"/>
                  <a:pt x="3795" y="4503"/>
                  <a:pt x="3795" y="4013"/>
                </a:cubicBezTo>
                <a:lnTo>
                  <a:pt x="3795" y="3523"/>
                </a:lnTo>
                <a:lnTo>
                  <a:pt x="6551" y="3523"/>
                </a:lnTo>
                <a:cubicBezTo>
                  <a:pt x="11087" y="3718"/>
                  <a:pt x="14882" y="3818"/>
                  <a:pt x="18733" y="3423"/>
                </a:cubicBezTo>
                <a:cubicBezTo>
                  <a:pt x="19425" y="3323"/>
                  <a:pt x="20111" y="3181"/>
                  <a:pt x="20741" y="2933"/>
                </a:cubicBezTo>
                <a:cubicBezTo>
                  <a:pt x="21025" y="2833"/>
                  <a:pt x="21198" y="2638"/>
                  <a:pt x="21371" y="2443"/>
                </a:cubicBezTo>
                <a:cubicBezTo>
                  <a:pt x="21489" y="2248"/>
                  <a:pt x="21600" y="1953"/>
                  <a:pt x="21600" y="1759"/>
                </a:cubicBezTo>
                <a:cubicBezTo>
                  <a:pt x="21600" y="1464"/>
                  <a:pt x="21482" y="1269"/>
                  <a:pt x="21371" y="1027"/>
                </a:cubicBezTo>
                <a:cubicBezTo>
                  <a:pt x="21261" y="785"/>
                  <a:pt x="21025" y="637"/>
                  <a:pt x="20741" y="490"/>
                </a:cubicBezTo>
                <a:cubicBezTo>
                  <a:pt x="20222" y="248"/>
                  <a:pt x="19647" y="100"/>
                  <a:pt x="19017" y="47"/>
                </a:cubicBezTo>
                <a:cubicBezTo>
                  <a:pt x="18387" y="-6"/>
                  <a:pt x="17756" y="0"/>
                  <a:pt x="17119" y="0"/>
                </a:cubicBezTo>
                <a:lnTo>
                  <a:pt x="16545" y="0"/>
                </a:lnTo>
                <a:cubicBezTo>
                  <a:pt x="13844" y="47"/>
                  <a:pt x="11087" y="100"/>
                  <a:pt x="8387" y="100"/>
                </a:cubicBezTo>
                <a:lnTo>
                  <a:pt x="2126" y="201"/>
                </a:lnTo>
                <a:cubicBezTo>
                  <a:pt x="1094" y="201"/>
                  <a:pt x="519" y="643"/>
                  <a:pt x="346" y="1475"/>
                </a:cubicBezTo>
                <a:cubicBezTo>
                  <a:pt x="229" y="2113"/>
                  <a:pt x="118" y="2697"/>
                  <a:pt x="118" y="3334"/>
                </a:cubicBezTo>
                <a:cubicBezTo>
                  <a:pt x="62" y="7542"/>
                  <a:pt x="0" y="12145"/>
                  <a:pt x="0" y="17823"/>
                </a:cubicBezTo>
                <a:cubicBezTo>
                  <a:pt x="0" y="18507"/>
                  <a:pt x="55" y="19145"/>
                  <a:pt x="118" y="19829"/>
                </a:cubicBezTo>
                <a:cubicBezTo>
                  <a:pt x="235" y="20909"/>
                  <a:pt x="976" y="21594"/>
                  <a:pt x="2071" y="215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6" name="Google Shape;2566;p42"/>
          <p:cNvSpPr/>
          <p:nvPr/>
        </p:nvSpPr>
        <p:spPr>
          <a:xfrm>
            <a:off x="5858972" y="3132184"/>
            <a:ext cx="79971" cy="84294"/>
          </a:xfrm>
          <a:custGeom>
            <a:rect b="b" l="l" r="r" t="t"/>
            <a:pathLst>
              <a:path extrusionOk="0" h="21600" w="21354">
                <a:moveTo>
                  <a:pt x="17185" y="7185"/>
                </a:moveTo>
                <a:cubicBezTo>
                  <a:pt x="17070" y="8155"/>
                  <a:pt x="17015" y="9072"/>
                  <a:pt x="16961" y="10048"/>
                </a:cubicBezTo>
                <a:lnTo>
                  <a:pt x="16846" y="11291"/>
                </a:lnTo>
                <a:cubicBezTo>
                  <a:pt x="16731" y="13400"/>
                  <a:pt x="16568" y="15613"/>
                  <a:pt x="16507" y="17767"/>
                </a:cubicBezTo>
                <a:cubicBezTo>
                  <a:pt x="16507" y="18736"/>
                  <a:pt x="16731" y="19654"/>
                  <a:pt x="17185" y="20520"/>
                </a:cubicBezTo>
                <a:cubicBezTo>
                  <a:pt x="17300" y="20845"/>
                  <a:pt x="17524" y="21060"/>
                  <a:pt x="17802" y="21275"/>
                </a:cubicBezTo>
                <a:cubicBezTo>
                  <a:pt x="18080" y="21489"/>
                  <a:pt x="18365" y="21541"/>
                  <a:pt x="18704" y="21600"/>
                </a:cubicBezTo>
                <a:lnTo>
                  <a:pt x="18704" y="21600"/>
                </a:lnTo>
                <a:cubicBezTo>
                  <a:pt x="19043" y="21600"/>
                  <a:pt x="19382" y="21489"/>
                  <a:pt x="19660" y="21275"/>
                </a:cubicBezTo>
                <a:cubicBezTo>
                  <a:pt x="19938" y="21112"/>
                  <a:pt x="20169" y="20845"/>
                  <a:pt x="20277" y="20572"/>
                </a:cubicBezTo>
                <a:cubicBezTo>
                  <a:pt x="20786" y="19765"/>
                  <a:pt x="21064" y="18847"/>
                  <a:pt x="21118" y="17871"/>
                </a:cubicBezTo>
                <a:cubicBezTo>
                  <a:pt x="21566" y="12905"/>
                  <a:pt x="21288" y="7829"/>
                  <a:pt x="21003" y="2916"/>
                </a:cubicBezTo>
                <a:lnTo>
                  <a:pt x="20949" y="2323"/>
                </a:lnTo>
                <a:cubicBezTo>
                  <a:pt x="20895" y="1243"/>
                  <a:pt x="20332" y="540"/>
                  <a:pt x="19206" y="325"/>
                </a:cubicBezTo>
                <a:cubicBezTo>
                  <a:pt x="18419" y="111"/>
                  <a:pt x="17572" y="0"/>
                  <a:pt x="16785" y="0"/>
                </a:cubicBezTo>
                <a:cubicBezTo>
                  <a:pt x="12567" y="111"/>
                  <a:pt x="8179" y="325"/>
                  <a:pt x="2835" y="540"/>
                </a:cubicBezTo>
                <a:cubicBezTo>
                  <a:pt x="2218" y="592"/>
                  <a:pt x="1600" y="703"/>
                  <a:pt x="976" y="918"/>
                </a:cubicBezTo>
                <a:cubicBezTo>
                  <a:pt x="637" y="1028"/>
                  <a:pt x="414" y="1243"/>
                  <a:pt x="190" y="1510"/>
                </a:cubicBezTo>
                <a:cubicBezTo>
                  <a:pt x="20" y="1835"/>
                  <a:pt x="-34" y="2102"/>
                  <a:pt x="20" y="2480"/>
                </a:cubicBezTo>
                <a:cubicBezTo>
                  <a:pt x="20" y="2805"/>
                  <a:pt x="136" y="3130"/>
                  <a:pt x="359" y="3397"/>
                </a:cubicBezTo>
                <a:cubicBezTo>
                  <a:pt x="583" y="3664"/>
                  <a:pt x="922" y="3775"/>
                  <a:pt x="1316" y="3775"/>
                </a:cubicBezTo>
                <a:cubicBezTo>
                  <a:pt x="1485" y="3775"/>
                  <a:pt x="1655" y="3827"/>
                  <a:pt x="1878" y="3827"/>
                </a:cubicBezTo>
                <a:cubicBezTo>
                  <a:pt x="2326" y="3879"/>
                  <a:pt x="2835" y="3937"/>
                  <a:pt x="3343" y="3937"/>
                </a:cubicBezTo>
                <a:cubicBezTo>
                  <a:pt x="4469" y="3989"/>
                  <a:pt x="5541" y="3989"/>
                  <a:pt x="6660" y="3989"/>
                </a:cubicBezTo>
                <a:cubicBezTo>
                  <a:pt x="7446" y="3989"/>
                  <a:pt x="8179" y="3989"/>
                  <a:pt x="8911" y="4041"/>
                </a:cubicBezTo>
                <a:cubicBezTo>
                  <a:pt x="10878" y="4094"/>
                  <a:pt x="12790" y="4152"/>
                  <a:pt x="14818" y="4152"/>
                </a:cubicBezTo>
                <a:lnTo>
                  <a:pt x="17239" y="4204"/>
                </a:lnTo>
                <a:lnTo>
                  <a:pt x="17239" y="5232"/>
                </a:lnTo>
                <a:cubicBezTo>
                  <a:pt x="17239" y="5935"/>
                  <a:pt x="17185" y="6528"/>
                  <a:pt x="17185" y="71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7" name="Google Shape;2567;p42"/>
          <p:cNvSpPr/>
          <p:nvPr/>
        </p:nvSpPr>
        <p:spPr>
          <a:xfrm>
            <a:off x="5723337" y="3248593"/>
            <a:ext cx="151357" cy="16825"/>
          </a:xfrm>
          <a:custGeom>
            <a:rect b="b" l="l" r="r" t="t"/>
            <a:pathLst>
              <a:path extrusionOk="0" h="21502" w="21492">
                <a:moveTo>
                  <a:pt x="19872" y="20917"/>
                </a:moveTo>
                <a:cubicBezTo>
                  <a:pt x="20172" y="20917"/>
                  <a:pt x="20410" y="20365"/>
                  <a:pt x="20709" y="19293"/>
                </a:cubicBezTo>
                <a:cubicBezTo>
                  <a:pt x="21427" y="17150"/>
                  <a:pt x="21517" y="12570"/>
                  <a:pt x="21488" y="9062"/>
                </a:cubicBezTo>
                <a:cubicBezTo>
                  <a:pt x="21427" y="4482"/>
                  <a:pt x="21070" y="974"/>
                  <a:pt x="20500" y="454"/>
                </a:cubicBezTo>
                <a:cubicBezTo>
                  <a:pt x="20139" y="-98"/>
                  <a:pt x="19782" y="-98"/>
                  <a:pt x="19454" y="194"/>
                </a:cubicBezTo>
                <a:cubicBezTo>
                  <a:pt x="17211" y="747"/>
                  <a:pt x="14935" y="1818"/>
                  <a:pt x="12692" y="2338"/>
                </a:cubicBezTo>
                <a:lnTo>
                  <a:pt x="10657" y="2890"/>
                </a:lnTo>
                <a:cubicBezTo>
                  <a:pt x="10596" y="2890"/>
                  <a:pt x="10596" y="3150"/>
                  <a:pt x="10567" y="3442"/>
                </a:cubicBezTo>
                <a:lnTo>
                  <a:pt x="8923" y="3702"/>
                </a:lnTo>
                <a:cubicBezTo>
                  <a:pt x="6319" y="4254"/>
                  <a:pt x="3747" y="4254"/>
                  <a:pt x="1143" y="4774"/>
                </a:cubicBezTo>
                <a:lnTo>
                  <a:pt x="1024" y="4774"/>
                </a:lnTo>
                <a:cubicBezTo>
                  <a:pt x="876" y="4514"/>
                  <a:pt x="725" y="4774"/>
                  <a:pt x="606" y="5326"/>
                </a:cubicBezTo>
                <a:cubicBezTo>
                  <a:pt x="368" y="6658"/>
                  <a:pt x="97" y="8282"/>
                  <a:pt x="36" y="10718"/>
                </a:cubicBezTo>
                <a:cubicBezTo>
                  <a:pt x="-83" y="13966"/>
                  <a:pt x="97" y="17182"/>
                  <a:pt x="545" y="18546"/>
                </a:cubicBezTo>
                <a:cubicBezTo>
                  <a:pt x="725" y="19098"/>
                  <a:pt x="934" y="19618"/>
                  <a:pt x="1114" y="19618"/>
                </a:cubicBezTo>
                <a:cubicBezTo>
                  <a:pt x="1352" y="19878"/>
                  <a:pt x="1623" y="20170"/>
                  <a:pt x="1861" y="20170"/>
                </a:cubicBezTo>
                <a:cubicBezTo>
                  <a:pt x="2489" y="20722"/>
                  <a:pt x="3116" y="21242"/>
                  <a:pt x="3747" y="21502"/>
                </a:cubicBezTo>
                <a:lnTo>
                  <a:pt x="3776" y="21502"/>
                </a:lnTo>
                <a:cubicBezTo>
                  <a:pt x="8980" y="21242"/>
                  <a:pt x="14279" y="20950"/>
                  <a:pt x="19393" y="20430"/>
                </a:cubicBezTo>
                <a:lnTo>
                  <a:pt x="19872" y="2098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8" name="Google Shape;2568;p42"/>
          <p:cNvSpPr/>
          <p:nvPr/>
        </p:nvSpPr>
        <p:spPr>
          <a:xfrm>
            <a:off x="7306717" y="1994350"/>
            <a:ext cx="255934" cy="160878"/>
          </a:xfrm>
          <a:custGeom>
            <a:rect b="b" l="l" r="r" t="t"/>
            <a:pathLst>
              <a:path extrusionOk="0" h="21479" w="21453">
                <a:moveTo>
                  <a:pt x="10321" y="12137"/>
                </a:moveTo>
                <a:cubicBezTo>
                  <a:pt x="9880" y="12870"/>
                  <a:pt x="9473" y="13572"/>
                  <a:pt x="9066" y="14247"/>
                </a:cubicBezTo>
                <a:cubicBezTo>
                  <a:pt x="8202" y="15766"/>
                  <a:pt x="7159" y="16892"/>
                  <a:pt x="6011" y="17763"/>
                </a:cubicBezTo>
                <a:cubicBezTo>
                  <a:pt x="5358" y="18269"/>
                  <a:pt x="4651" y="18496"/>
                  <a:pt x="3927" y="18581"/>
                </a:cubicBezTo>
                <a:cubicBezTo>
                  <a:pt x="2762" y="18750"/>
                  <a:pt x="1612" y="18523"/>
                  <a:pt x="448" y="18411"/>
                </a:cubicBezTo>
                <a:cubicBezTo>
                  <a:pt x="360" y="18411"/>
                  <a:pt x="288" y="18384"/>
                  <a:pt x="218" y="18354"/>
                </a:cubicBezTo>
                <a:cubicBezTo>
                  <a:pt x="165" y="18326"/>
                  <a:pt x="111" y="18296"/>
                  <a:pt x="77" y="18214"/>
                </a:cubicBezTo>
                <a:cubicBezTo>
                  <a:pt x="41" y="18157"/>
                  <a:pt x="24" y="18075"/>
                  <a:pt x="7" y="17991"/>
                </a:cubicBezTo>
                <a:cubicBezTo>
                  <a:pt x="-10" y="17906"/>
                  <a:pt x="7" y="17821"/>
                  <a:pt x="43" y="17736"/>
                </a:cubicBezTo>
                <a:cubicBezTo>
                  <a:pt x="79" y="17652"/>
                  <a:pt x="96" y="17567"/>
                  <a:pt x="150" y="17540"/>
                </a:cubicBezTo>
                <a:cubicBezTo>
                  <a:pt x="256" y="17401"/>
                  <a:pt x="397" y="17343"/>
                  <a:pt x="537" y="17343"/>
                </a:cubicBezTo>
                <a:cubicBezTo>
                  <a:pt x="1014" y="17316"/>
                  <a:pt x="1474" y="17316"/>
                  <a:pt x="1951" y="17285"/>
                </a:cubicBezTo>
                <a:cubicBezTo>
                  <a:pt x="2498" y="17258"/>
                  <a:pt x="3011" y="17258"/>
                  <a:pt x="3558" y="17228"/>
                </a:cubicBezTo>
                <a:cubicBezTo>
                  <a:pt x="5396" y="17031"/>
                  <a:pt x="6827" y="15454"/>
                  <a:pt x="8098" y="13487"/>
                </a:cubicBezTo>
                <a:cubicBezTo>
                  <a:pt x="8575" y="12754"/>
                  <a:pt x="8998" y="11910"/>
                  <a:pt x="9439" y="11096"/>
                </a:cubicBezTo>
                <a:cubicBezTo>
                  <a:pt x="9492" y="10984"/>
                  <a:pt x="9546" y="10872"/>
                  <a:pt x="9616" y="10702"/>
                </a:cubicBezTo>
                <a:cubicBezTo>
                  <a:pt x="8468" y="8369"/>
                  <a:pt x="7197" y="6287"/>
                  <a:pt x="5466" y="5076"/>
                </a:cubicBezTo>
                <a:cubicBezTo>
                  <a:pt x="4759" y="4571"/>
                  <a:pt x="3982" y="4401"/>
                  <a:pt x="3224" y="4344"/>
                </a:cubicBezTo>
                <a:cubicBezTo>
                  <a:pt x="2517" y="4286"/>
                  <a:pt x="1810" y="4371"/>
                  <a:pt x="1106" y="4344"/>
                </a:cubicBezTo>
                <a:cubicBezTo>
                  <a:pt x="859" y="4344"/>
                  <a:pt x="612" y="4286"/>
                  <a:pt x="365" y="4174"/>
                </a:cubicBezTo>
                <a:cubicBezTo>
                  <a:pt x="329" y="4174"/>
                  <a:pt x="294" y="4147"/>
                  <a:pt x="258" y="4116"/>
                </a:cubicBezTo>
                <a:cubicBezTo>
                  <a:pt x="222" y="4059"/>
                  <a:pt x="205" y="4032"/>
                  <a:pt x="171" y="3977"/>
                </a:cubicBezTo>
                <a:cubicBezTo>
                  <a:pt x="137" y="3923"/>
                  <a:pt x="135" y="3865"/>
                  <a:pt x="135" y="3808"/>
                </a:cubicBezTo>
                <a:cubicBezTo>
                  <a:pt x="118" y="3750"/>
                  <a:pt x="118" y="3669"/>
                  <a:pt x="135" y="3638"/>
                </a:cubicBezTo>
                <a:cubicBezTo>
                  <a:pt x="171" y="3357"/>
                  <a:pt x="275" y="3245"/>
                  <a:pt x="435" y="3245"/>
                </a:cubicBezTo>
                <a:cubicBezTo>
                  <a:pt x="1849" y="3075"/>
                  <a:pt x="3243" y="2851"/>
                  <a:pt x="4657" y="3187"/>
                </a:cubicBezTo>
                <a:cubicBezTo>
                  <a:pt x="5964" y="3496"/>
                  <a:pt x="7059" y="4510"/>
                  <a:pt x="8049" y="5775"/>
                </a:cubicBezTo>
                <a:cubicBezTo>
                  <a:pt x="8809" y="6758"/>
                  <a:pt x="9462" y="7911"/>
                  <a:pt x="10133" y="8983"/>
                </a:cubicBezTo>
                <a:cubicBezTo>
                  <a:pt x="10203" y="9095"/>
                  <a:pt x="10257" y="9207"/>
                  <a:pt x="10346" y="9322"/>
                </a:cubicBezTo>
                <a:cubicBezTo>
                  <a:pt x="10629" y="8844"/>
                  <a:pt x="10910" y="8366"/>
                  <a:pt x="11176" y="7888"/>
                </a:cubicBezTo>
                <a:cubicBezTo>
                  <a:pt x="12360" y="5805"/>
                  <a:pt x="13914" y="4737"/>
                  <a:pt x="15609" y="4286"/>
                </a:cubicBezTo>
                <a:cubicBezTo>
                  <a:pt x="16774" y="3977"/>
                  <a:pt x="17977" y="3892"/>
                  <a:pt x="19159" y="3665"/>
                </a:cubicBezTo>
                <a:cubicBezTo>
                  <a:pt x="19229" y="3665"/>
                  <a:pt x="19299" y="3638"/>
                  <a:pt x="19476" y="3608"/>
                </a:cubicBezTo>
                <a:cubicBezTo>
                  <a:pt x="19229" y="3214"/>
                  <a:pt x="18999" y="2933"/>
                  <a:pt x="18805" y="2624"/>
                </a:cubicBezTo>
                <a:cubicBezTo>
                  <a:pt x="18522" y="2231"/>
                  <a:pt x="18205" y="1807"/>
                  <a:pt x="17941" y="1359"/>
                </a:cubicBezTo>
                <a:cubicBezTo>
                  <a:pt x="17728" y="1020"/>
                  <a:pt x="17694" y="684"/>
                  <a:pt x="17834" y="345"/>
                </a:cubicBezTo>
                <a:cubicBezTo>
                  <a:pt x="17958" y="36"/>
                  <a:pt x="18224" y="-106"/>
                  <a:pt x="18505" y="91"/>
                </a:cubicBezTo>
                <a:cubicBezTo>
                  <a:pt x="18665" y="203"/>
                  <a:pt x="18805" y="345"/>
                  <a:pt x="18946" y="511"/>
                </a:cubicBezTo>
                <a:cubicBezTo>
                  <a:pt x="19563" y="1329"/>
                  <a:pt x="20183" y="2143"/>
                  <a:pt x="20783" y="2960"/>
                </a:cubicBezTo>
                <a:cubicBezTo>
                  <a:pt x="20943" y="3184"/>
                  <a:pt x="21100" y="3465"/>
                  <a:pt x="21224" y="3720"/>
                </a:cubicBezTo>
                <a:cubicBezTo>
                  <a:pt x="21330" y="3916"/>
                  <a:pt x="21401" y="4198"/>
                  <a:pt x="21401" y="4479"/>
                </a:cubicBezTo>
                <a:cubicBezTo>
                  <a:pt x="21401" y="4761"/>
                  <a:pt x="21364" y="5015"/>
                  <a:pt x="21241" y="5239"/>
                </a:cubicBezTo>
                <a:cubicBezTo>
                  <a:pt x="20623" y="6701"/>
                  <a:pt x="19917" y="8081"/>
                  <a:pt x="19069" y="9261"/>
                </a:cubicBezTo>
                <a:cubicBezTo>
                  <a:pt x="19033" y="9319"/>
                  <a:pt x="18999" y="9346"/>
                  <a:pt x="18963" y="9400"/>
                </a:cubicBezTo>
                <a:cubicBezTo>
                  <a:pt x="18716" y="9655"/>
                  <a:pt x="18469" y="9682"/>
                  <a:pt x="18309" y="9427"/>
                </a:cubicBezTo>
                <a:cubicBezTo>
                  <a:pt x="18132" y="9173"/>
                  <a:pt x="18132" y="8752"/>
                  <a:pt x="18326" y="8328"/>
                </a:cubicBezTo>
                <a:cubicBezTo>
                  <a:pt x="18573" y="7793"/>
                  <a:pt x="18856" y="7260"/>
                  <a:pt x="19103" y="6724"/>
                </a:cubicBezTo>
                <a:cubicBezTo>
                  <a:pt x="19244" y="6416"/>
                  <a:pt x="19367" y="6077"/>
                  <a:pt x="19544" y="5683"/>
                </a:cubicBezTo>
                <a:cubicBezTo>
                  <a:pt x="19227" y="5683"/>
                  <a:pt x="18943" y="5656"/>
                  <a:pt x="18697" y="5683"/>
                </a:cubicBezTo>
                <a:cubicBezTo>
                  <a:pt x="17355" y="5853"/>
                  <a:pt x="16012" y="5992"/>
                  <a:pt x="14704" y="6582"/>
                </a:cubicBezTo>
                <a:cubicBezTo>
                  <a:pt x="13220" y="7230"/>
                  <a:pt x="12073" y="8637"/>
                  <a:pt x="11136" y="10577"/>
                </a:cubicBezTo>
                <a:cubicBezTo>
                  <a:pt x="11172" y="10716"/>
                  <a:pt x="11223" y="10831"/>
                  <a:pt x="11259" y="10943"/>
                </a:cubicBezTo>
                <a:cubicBezTo>
                  <a:pt x="12477" y="13477"/>
                  <a:pt x="14104" y="14881"/>
                  <a:pt x="16063" y="15274"/>
                </a:cubicBezTo>
                <a:cubicBezTo>
                  <a:pt x="17104" y="15471"/>
                  <a:pt x="18147" y="15583"/>
                  <a:pt x="19188" y="15752"/>
                </a:cubicBezTo>
                <a:cubicBezTo>
                  <a:pt x="19295" y="15779"/>
                  <a:pt x="19435" y="15752"/>
                  <a:pt x="19648" y="15752"/>
                </a:cubicBezTo>
                <a:cubicBezTo>
                  <a:pt x="19259" y="14881"/>
                  <a:pt x="18907" y="14175"/>
                  <a:pt x="18571" y="13419"/>
                </a:cubicBezTo>
                <a:cubicBezTo>
                  <a:pt x="18484" y="13249"/>
                  <a:pt x="18394" y="13053"/>
                  <a:pt x="18324" y="12883"/>
                </a:cubicBezTo>
                <a:cubicBezTo>
                  <a:pt x="18217" y="12575"/>
                  <a:pt x="18217" y="12263"/>
                  <a:pt x="18394" y="11984"/>
                </a:cubicBezTo>
                <a:cubicBezTo>
                  <a:pt x="18464" y="11873"/>
                  <a:pt x="18554" y="11815"/>
                  <a:pt x="18641" y="11815"/>
                </a:cubicBezTo>
                <a:cubicBezTo>
                  <a:pt x="18748" y="11788"/>
                  <a:pt x="18818" y="11842"/>
                  <a:pt x="18905" y="11927"/>
                </a:cubicBezTo>
                <a:cubicBezTo>
                  <a:pt x="19082" y="12096"/>
                  <a:pt x="19242" y="12266"/>
                  <a:pt x="19382" y="12517"/>
                </a:cubicBezTo>
                <a:cubicBezTo>
                  <a:pt x="20000" y="13616"/>
                  <a:pt x="20619" y="14711"/>
                  <a:pt x="21166" y="15891"/>
                </a:cubicBezTo>
                <a:cubicBezTo>
                  <a:pt x="21590" y="16763"/>
                  <a:pt x="21537" y="17326"/>
                  <a:pt x="21060" y="18143"/>
                </a:cubicBezTo>
                <a:cubicBezTo>
                  <a:pt x="20760" y="18621"/>
                  <a:pt x="20442" y="19042"/>
                  <a:pt x="20106" y="19466"/>
                </a:cubicBezTo>
                <a:cubicBezTo>
                  <a:pt x="19736" y="19971"/>
                  <a:pt x="19365" y="20480"/>
                  <a:pt x="18992" y="20958"/>
                </a:cubicBezTo>
                <a:cubicBezTo>
                  <a:pt x="18816" y="21155"/>
                  <a:pt x="18622" y="21352"/>
                  <a:pt x="18428" y="21436"/>
                </a:cubicBezTo>
                <a:cubicBezTo>
                  <a:pt x="18322" y="21494"/>
                  <a:pt x="18234" y="21494"/>
                  <a:pt x="18128" y="21436"/>
                </a:cubicBezTo>
                <a:cubicBezTo>
                  <a:pt x="18022" y="21379"/>
                  <a:pt x="17951" y="21267"/>
                  <a:pt x="17898" y="21128"/>
                </a:cubicBezTo>
                <a:cubicBezTo>
                  <a:pt x="17845" y="20989"/>
                  <a:pt x="17811" y="20846"/>
                  <a:pt x="17828" y="20650"/>
                </a:cubicBezTo>
                <a:cubicBezTo>
                  <a:pt x="17845" y="20480"/>
                  <a:pt x="17881" y="20341"/>
                  <a:pt x="17951" y="20229"/>
                </a:cubicBezTo>
                <a:cubicBezTo>
                  <a:pt x="18111" y="19948"/>
                  <a:pt x="18269" y="19693"/>
                  <a:pt x="18464" y="19469"/>
                </a:cubicBezTo>
                <a:cubicBezTo>
                  <a:pt x="18801" y="18964"/>
                  <a:pt x="19154" y="18486"/>
                  <a:pt x="19542" y="17923"/>
                </a:cubicBezTo>
                <a:cubicBezTo>
                  <a:pt x="18888" y="17865"/>
                  <a:pt x="18341" y="17784"/>
                  <a:pt x="17775" y="17726"/>
                </a:cubicBezTo>
                <a:cubicBezTo>
                  <a:pt x="16661" y="17557"/>
                  <a:pt x="15567" y="17333"/>
                  <a:pt x="14489" y="16827"/>
                </a:cubicBezTo>
                <a:cubicBezTo>
                  <a:pt x="12971" y="16095"/>
                  <a:pt x="11734" y="14718"/>
                  <a:pt x="10727" y="12805"/>
                </a:cubicBezTo>
                <a:cubicBezTo>
                  <a:pt x="10587" y="12608"/>
                  <a:pt x="10461" y="12385"/>
                  <a:pt x="10321" y="1213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9" name="Google Shape;2569;p42"/>
          <p:cNvSpPr/>
          <p:nvPr/>
        </p:nvSpPr>
        <p:spPr>
          <a:xfrm>
            <a:off x="4745570" y="3139047"/>
            <a:ext cx="243943" cy="249473"/>
          </a:xfrm>
          <a:custGeom>
            <a:rect b="b" l="l" r="r" t="t"/>
            <a:pathLst>
              <a:path extrusionOk="0" h="21414" w="21488">
                <a:moveTo>
                  <a:pt x="10612" y="15834"/>
                </a:moveTo>
                <a:cubicBezTo>
                  <a:pt x="8292" y="17497"/>
                  <a:pt x="6028" y="19106"/>
                  <a:pt x="3746" y="20734"/>
                </a:cubicBezTo>
                <a:cubicBezTo>
                  <a:pt x="3578" y="20843"/>
                  <a:pt x="3449" y="21024"/>
                  <a:pt x="3283" y="21151"/>
                </a:cubicBezTo>
                <a:cubicBezTo>
                  <a:pt x="2912" y="21441"/>
                  <a:pt x="2558" y="21332"/>
                  <a:pt x="2484" y="20861"/>
                </a:cubicBezTo>
                <a:cubicBezTo>
                  <a:pt x="2446" y="20680"/>
                  <a:pt x="2446" y="20482"/>
                  <a:pt x="2523" y="20301"/>
                </a:cubicBezTo>
                <a:cubicBezTo>
                  <a:pt x="2764" y="19468"/>
                  <a:pt x="2986" y="18637"/>
                  <a:pt x="3265" y="17824"/>
                </a:cubicBezTo>
                <a:cubicBezTo>
                  <a:pt x="3822" y="16287"/>
                  <a:pt x="4397" y="14768"/>
                  <a:pt x="4972" y="13231"/>
                </a:cubicBezTo>
                <a:cubicBezTo>
                  <a:pt x="5028" y="13067"/>
                  <a:pt x="5084" y="12906"/>
                  <a:pt x="5158" y="12779"/>
                </a:cubicBezTo>
                <a:cubicBezTo>
                  <a:pt x="3563" y="11351"/>
                  <a:pt x="2059" y="9904"/>
                  <a:pt x="574" y="8421"/>
                </a:cubicBezTo>
                <a:cubicBezTo>
                  <a:pt x="388" y="8223"/>
                  <a:pt x="203" y="7988"/>
                  <a:pt x="73" y="7735"/>
                </a:cubicBezTo>
                <a:cubicBezTo>
                  <a:pt x="-95" y="7410"/>
                  <a:pt x="35" y="7209"/>
                  <a:pt x="370" y="7174"/>
                </a:cubicBezTo>
                <a:cubicBezTo>
                  <a:pt x="706" y="7140"/>
                  <a:pt x="1075" y="7103"/>
                  <a:pt x="1429" y="7103"/>
                </a:cubicBezTo>
                <a:cubicBezTo>
                  <a:pt x="2784" y="7103"/>
                  <a:pt x="4120" y="7140"/>
                  <a:pt x="5473" y="7140"/>
                </a:cubicBezTo>
                <a:cubicBezTo>
                  <a:pt x="6013" y="7140"/>
                  <a:pt x="6532" y="7103"/>
                  <a:pt x="7089" y="7103"/>
                </a:cubicBezTo>
                <a:cubicBezTo>
                  <a:pt x="7348" y="6470"/>
                  <a:pt x="7590" y="5873"/>
                  <a:pt x="7849" y="5258"/>
                </a:cubicBezTo>
                <a:cubicBezTo>
                  <a:pt x="8498" y="3667"/>
                  <a:pt x="9149" y="2058"/>
                  <a:pt x="9780" y="447"/>
                </a:cubicBezTo>
                <a:cubicBezTo>
                  <a:pt x="9818" y="392"/>
                  <a:pt x="9818" y="338"/>
                  <a:pt x="9854" y="266"/>
                </a:cubicBezTo>
                <a:cubicBezTo>
                  <a:pt x="10039" y="-59"/>
                  <a:pt x="10393" y="-96"/>
                  <a:pt x="10632" y="211"/>
                </a:cubicBezTo>
                <a:cubicBezTo>
                  <a:pt x="10744" y="355"/>
                  <a:pt x="10818" y="501"/>
                  <a:pt x="10874" y="682"/>
                </a:cubicBezTo>
                <a:cubicBezTo>
                  <a:pt x="11375" y="1894"/>
                  <a:pt x="11876" y="3141"/>
                  <a:pt x="12395" y="4336"/>
                </a:cubicBezTo>
                <a:cubicBezTo>
                  <a:pt x="12711" y="5042"/>
                  <a:pt x="13100" y="5709"/>
                  <a:pt x="13453" y="6416"/>
                </a:cubicBezTo>
                <a:lnTo>
                  <a:pt x="13861" y="6416"/>
                </a:lnTo>
                <a:cubicBezTo>
                  <a:pt x="15438" y="6379"/>
                  <a:pt x="16997" y="6344"/>
                  <a:pt x="18592" y="6307"/>
                </a:cubicBezTo>
                <a:cubicBezTo>
                  <a:pt x="19353" y="6289"/>
                  <a:pt x="20096" y="6324"/>
                  <a:pt x="20856" y="6344"/>
                </a:cubicBezTo>
                <a:cubicBezTo>
                  <a:pt x="21116" y="6344"/>
                  <a:pt x="21301" y="6398"/>
                  <a:pt x="21431" y="6634"/>
                </a:cubicBezTo>
                <a:cubicBezTo>
                  <a:pt x="21487" y="6743"/>
                  <a:pt x="21505" y="6869"/>
                  <a:pt x="21469" y="6978"/>
                </a:cubicBezTo>
                <a:cubicBezTo>
                  <a:pt x="21433" y="7087"/>
                  <a:pt x="21377" y="7196"/>
                  <a:pt x="21284" y="7286"/>
                </a:cubicBezTo>
                <a:cubicBezTo>
                  <a:pt x="20782" y="7757"/>
                  <a:pt x="20299" y="8225"/>
                  <a:pt x="19780" y="8679"/>
                </a:cubicBezTo>
                <a:cubicBezTo>
                  <a:pt x="18407" y="9871"/>
                  <a:pt x="17015" y="11029"/>
                  <a:pt x="15659" y="12223"/>
                </a:cubicBezTo>
                <a:cubicBezTo>
                  <a:pt x="15529" y="12333"/>
                  <a:pt x="15400" y="12459"/>
                  <a:pt x="15288" y="12568"/>
                </a:cubicBezTo>
                <a:cubicBezTo>
                  <a:pt x="15306" y="12640"/>
                  <a:pt x="15326" y="12712"/>
                  <a:pt x="15344" y="12786"/>
                </a:cubicBezTo>
                <a:cubicBezTo>
                  <a:pt x="16384" y="14992"/>
                  <a:pt x="17051" y="17307"/>
                  <a:pt x="17534" y="19675"/>
                </a:cubicBezTo>
                <a:cubicBezTo>
                  <a:pt x="17626" y="20000"/>
                  <a:pt x="17682" y="20344"/>
                  <a:pt x="17720" y="20689"/>
                </a:cubicBezTo>
                <a:cubicBezTo>
                  <a:pt x="17758" y="21249"/>
                  <a:pt x="17590" y="21321"/>
                  <a:pt x="17051" y="21395"/>
                </a:cubicBezTo>
                <a:cubicBezTo>
                  <a:pt x="16290" y="21504"/>
                  <a:pt x="15845" y="21142"/>
                  <a:pt x="15362" y="20689"/>
                </a:cubicBezTo>
                <a:cubicBezTo>
                  <a:pt x="14118" y="19568"/>
                  <a:pt x="12874" y="18465"/>
                  <a:pt x="11780" y="17198"/>
                </a:cubicBezTo>
                <a:cubicBezTo>
                  <a:pt x="11373" y="16765"/>
                  <a:pt x="11001" y="16331"/>
                  <a:pt x="10610" y="15842"/>
                </a:cubicBezTo>
                <a:close/>
                <a:moveTo>
                  <a:pt x="4153" y="19180"/>
                </a:moveTo>
                <a:lnTo>
                  <a:pt x="4227" y="19235"/>
                </a:lnTo>
                <a:cubicBezTo>
                  <a:pt x="4319" y="19180"/>
                  <a:pt x="4413" y="19126"/>
                  <a:pt x="4487" y="19054"/>
                </a:cubicBezTo>
                <a:cubicBezTo>
                  <a:pt x="6344" y="17643"/>
                  <a:pt x="8198" y="16250"/>
                  <a:pt x="10055" y="14840"/>
                </a:cubicBezTo>
                <a:cubicBezTo>
                  <a:pt x="10518" y="14495"/>
                  <a:pt x="10780" y="14495"/>
                  <a:pt x="11205" y="14877"/>
                </a:cubicBezTo>
                <a:cubicBezTo>
                  <a:pt x="11503" y="15130"/>
                  <a:pt x="11780" y="15382"/>
                  <a:pt x="12022" y="15655"/>
                </a:cubicBezTo>
                <a:cubicBezTo>
                  <a:pt x="13210" y="16976"/>
                  <a:pt x="14563" y="18131"/>
                  <a:pt x="15901" y="19326"/>
                </a:cubicBezTo>
                <a:cubicBezTo>
                  <a:pt x="15957" y="19363"/>
                  <a:pt x="16013" y="19416"/>
                  <a:pt x="16125" y="19490"/>
                </a:cubicBezTo>
                <a:cubicBezTo>
                  <a:pt x="16107" y="19381"/>
                  <a:pt x="16107" y="19309"/>
                  <a:pt x="16087" y="19254"/>
                </a:cubicBezTo>
                <a:cubicBezTo>
                  <a:pt x="15529" y="17211"/>
                  <a:pt x="14993" y="15167"/>
                  <a:pt x="14212" y="13178"/>
                </a:cubicBezTo>
                <a:cubicBezTo>
                  <a:pt x="14008" y="12653"/>
                  <a:pt x="14064" y="12256"/>
                  <a:pt x="14527" y="11840"/>
                </a:cubicBezTo>
                <a:cubicBezTo>
                  <a:pt x="16069" y="10501"/>
                  <a:pt x="17570" y="9145"/>
                  <a:pt x="19073" y="7772"/>
                </a:cubicBezTo>
                <a:cubicBezTo>
                  <a:pt x="19185" y="7663"/>
                  <a:pt x="19333" y="7554"/>
                  <a:pt x="19518" y="7373"/>
                </a:cubicBezTo>
                <a:lnTo>
                  <a:pt x="18926" y="7373"/>
                </a:lnTo>
                <a:cubicBezTo>
                  <a:pt x="17201" y="7410"/>
                  <a:pt x="15456" y="7410"/>
                  <a:pt x="13729" y="7462"/>
                </a:cubicBezTo>
                <a:cubicBezTo>
                  <a:pt x="12986" y="7499"/>
                  <a:pt x="12505" y="7192"/>
                  <a:pt x="12187" y="6577"/>
                </a:cubicBezTo>
                <a:cubicBezTo>
                  <a:pt x="12169" y="6560"/>
                  <a:pt x="12169" y="6540"/>
                  <a:pt x="12169" y="6540"/>
                </a:cubicBezTo>
                <a:cubicBezTo>
                  <a:pt x="11854" y="5834"/>
                  <a:pt x="11520" y="5130"/>
                  <a:pt x="11241" y="4423"/>
                </a:cubicBezTo>
                <a:cubicBezTo>
                  <a:pt x="10943" y="3682"/>
                  <a:pt x="10684" y="2904"/>
                  <a:pt x="10424" y="2163"/>
                </a:cubicBezTo>
                <a:cubicBezTo>
                  <a:pt x="10386" y="2019"/>
                  <a:pt x="10312" y="1892"/>
                  <a:pt x="10201" y="1674"/>
                </a:cubicBezTo>
                <a:cubicBezTo>
                  <a:pt x="9997" y="2163"/>
                  <a:pt x="9811" y="2579"/>
                  <a:pt x="9661" y="2995"/>
                </a:cubicBezTo>
                <a:cubicBezTo>
                  <a:pt x="9198" y="4334"/>
                  <a:pt x="8715" y="5672"/>
                  <a:pt x="8288" y="7011"/>
                </a:cubicBezTo>
                <a:cubicBezTo>
                  <a:pt x="8010" y="7879"/>
                  <a:pt x="7341" y="8241"/>
                  <a:pt x="6507" y="8186"/>
                </a:cubicBezTo>
                <a:cubicBezTo>
                  <a:pt x="5245" y="8097"/>
                  <a:pt x="3965" y="8060"/>
                  <a:pt x="2701" y="8005"/>
                </a:cubicBezTo>
                <a:cubicBezTo>
                  <a:pt x="2368" y="7988"/>
                  <a:pt x="1997" y="8005"/>
                  <a:pt x="1607" y="8005"/>
                </a:cubicBezTo>
                <a:cubicBezTo>
                  <a:pt x="2035" y="8384"/>
                  <a:pt x="2442" y="8729"/>
                  <a:pt x="2851" y="9091"/>
                </a:cubicBezTo>
                <a:cubicBezTo>
                  <a:pt x="3910" y="10050"/>
                  <a:pt x="4986" y="11007"/>
                  <a:pt x="6024" y="11966"/>
                </a:cubicBezTo>
                <a:cubicBezTo>
                  <a:pt x="6191" y="12147"/>
                  <a:pt x="6339" y="12328"/>
                  <a:pt x="6431" y="12544"/>
                </a:cubicBezTo>
                <a:cubicBezTo>
                  <a:pt x="6579" y="12814"/>
                  <a:pt x="6523" y="13032"/>
                  <a:pt x="6245" y="13196"/>
                </a:cubicBezTo>
                <a:cubicBezTo>
                  <a:pt x="6059" y="13305"/>
                  <a:pt x="5986" y="13449"/>
                  <a:pt x="5930" y="13630"/>
                </a:cubicBezTo>
                <a:cubicBezTo>
                  <a:pt x="5596" y="14589"/>
                  <a:pt x="5281" y="15528"/>
                  <a:pt x="4966" y="16488"/>
                </a:cubicBezTo>
                <a:cubicBezTo>
                  <a:pt x="4668" y="17355"/>
                  <a:pt x="4408" y="18278"/>
                  <a:pt x="4149" y="19182"/>
                </a:cubicBezTo>
                <a:lnTo>
                  <a:pt x="4149" y="1918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0" name="Google Shape;2570;p42"/>
          <p:cNvSpPr/>
          <p:nvPr/>
        </p:nvSpPr>
        <p:spPr>
          <a:xfrm>
            <a:off x="5187006" y="3145886"/>
            <a:ext cx="293269" cy="235201"/>
          </a:xfrm>
          <a:custGeom>
            <a:rect b="b" l="l" r="r" t="t"/>
            <a:pathLst>
              <a:path extrusionOk="0" h="21583" w="21552">
                <a:moveTo>
                  <a:pt x="21518" y="11699"/>
                </a:moveTo>
                <a:cubicBezTo>
                  <a:pt x="21533" y="9611"/>
                  <a:pt x="21487" y="7793"/>
                  <a:pt x="21363" y="6131"/>
                </a:cubicBezTo>
                <a:cubicBezTo>
                  <a:pt x="21209" y="3812"/>
                  <a:pt x="20156" y="2516"/>
                  <a:pt x="18360" y="2400"/>
                </a:cubicBezTo>
                <a:cubicBezTo>
                  <a:pt x="17586" y="2360"/>
                  <a:pt x="16811" y="2381"/>
                  <a:pt x="16053" y="2418"/>
                </a:cubicBezTo>
                <a:cubicBezTo>
                  <a:pt x="15713" y="2437"/>
                  <a:pt x="15357" y="2458"/>
                  <a:pt x="15015" y="2458"/>
                </a:cubicBezTo>
                <a:lnTo>
                  <a:pt x="14644" y="2458"/>
                </a:lnTo>
                <a:cubicBezTo>
                  <a:pt x="14612" y="2323"/>
                  <a:pt x="14567" y="2188"/>
                  <a:pt x="14536" y="2053"/>
                </a:cubicBezTo>
                <a:cubicBezTo>
                  <a:pt x="14442" y="1724"/>
                  <a:pt x="14366" y="1414"/>
                  <a:pt x="14257" y="1106"/>
                </a:cubicBezTo>
                <a:cubicBezTo>
                  <a:pt x="14257" y="1088"/>
                  <a:pt x="14242" y="1067"/>
                  <a:pt x="14242" y="1067"/>
                </a:cubicBezTo>
                <a:cubicBezTo>
                  <a:pt x="14196" y="855"/>
                  <a:pt x="14103" y="661"/>
                  <a:pt x="13979" y="505"/>
                </a:cubicBezTo>
                <a:cubicBezTo>
                  <a:pt x="13748" y="158"/>
                  <a:pt x="13421" y="-17"/>
                  <a:pt x="13003" y="2"/>
                </a:cubicBezTo>
                <a:cubicBezTo>
                  <a:pt x="12445" y="20"/>
                  <a:pt x="11857" y="41"/>
                  <a:pt x="11316" y="41"/>
                </a:cubicBezTo>
                <a:cubicBezTo>
                  <a:pt x="10465" y="60"/>
                  <a:pt x="9582" y="81"/>
                  <a:pt x="8714" y="118"/>
                </a:cubicBezTo>
                <a:cubicBezTo>
                  <a:pt x="8249" y="137"/>
                  <a:pt x="7986" y="235"/>
                  <a:pt x="7831" y="505"/>
                </a:cubicBezTo>
                <a:cubicBezTo>
                  <a:pt x="7723" y="582"/>
                  <a:pt x="7629" y="698"/>
                  <a:pt x="7568" y="852"/>
                </a:cubicBezTo>
                <a:cubicBezTo>
                  <a:pt x="7351" y="1393"/>
                  <a:pt x="7243" y="1992"/>
                  <a:pt x="7228" y="2593"/>
                </a:cubicBezTo>
                <a:lnTo>
                  <a:pt x="5725" y="2593"/>
                </a:lnTo>
                <a:cubicBezTo>
                  <a:pt x="5121" y="2593"/>
                  <a:pt x="4503" y="2593"/>
                  <a:pt x="3898" y="2633"/>
                </a:cubicBezTo>
                <a:cubicBezTo>
                  <a:pt x="3155" y="2673"/>
                  <a:pt x="2427" y="2885"/>
                  <a:pt x="1746" y="3232"/>
                </a:cubicBezTo>
                <a:cubicBezTo>
                  <a:pt x="786" y="3754"/>
                  <a:pt x="322" y="4586"/>
                  <a:pt x="275" y="5803"/>
                </a:cubicBezTo>
                <a:cubicBezTo>
                  <a:pt x="260" y="6635"/>
                  <a:pt x="243" y="7485"/>
                  <a:pt x="198" y="8296"/>
                </a:cubicBezTo>
                <a:cubicBezTo>
                  <a:pt x="167" y="8993"/>
                  <a:pt x="152" y="9746"/>
                  <a:pt x="137" y="10461"/>
                </a:cubicBezTo>
                <a:cubicBezTo>
                  <a:pt x="122" y="10848"/>
                  <a:pt x="122" y="11235"/>
                  <a:pt x="122" y="11622"/>
                </a:cubicBezTo>
                <a:cubicBezTo>
                  <a:pt x="122" y="12298"/>
                  <a:pt x="122" y="12995"/>
                  <a:pt x="75" y="13652"/>
                </a:cubicBezTo>
                <a:cubicBezTo>
                  <a:pt x="-48" y="15353"/>
                  <a:pt x="-18" y="16726"/>
                  <a:pt x="152" y="17945"/>
                </a:cubicBezTo>
                <a:cubicBezTo>
                  <a:pt x="307" y="19066"/>
                  <a:pt x="725" y="19956"/>
                  <a:pt x="1359" y="20537"/>
                </a:cubicBezTo>
                <a:cubicBezTo>
                  <a:pt x="1932" y="21098"/>
                  <a:pt x="2629" y="21406"/>
                  <a:pt x="3357" y="21427"/>
                </a:cubicBezTo>
                <a:cubicBezTo>
                  <a:pt x="3728" y="21445"/>
                  <a:pt x="4114" y="21466"/>
                  <a:pt x="4488" y="21466"/>
                </a:cubicBezTo>
                <a:cubicBezTo>
                  <a:pt x="5417" y="21506"/>
                  <a:pt x="6408" y="21543"/>
                  <a:pt x="7368" y="21543"/>
                </a:cubicBezTo>
                <a:cubicBezTo>
                  <a:pt x="9397" y="21562"/>
                  <a:pt x="11301" y="21583"/>
                  <a:pt x="13113" y="21583"/>
                </a:cubicBezTo>
                <a:lnTo>
                  <a:pt x="15575" y="21583"/>
                </a:lnTo>
                <a:cubicBezTo>
                  <a:pt x="16488" y="21583"/>
                  <a:pt x="17479" y="21525"/>
                  <a:pt x="18579" y="21429"/>
                </a:cubicBezTo>
                <a:cubicBezTo>
                  <a:pt x="19988" y="21313"/>
                  <a:pt x="20947" y="20327"/>
                  <a:pt x="21335" y="18625"/>
                </a:cubicBezTo>
                <a:cubicBezTo>
                  <a:pt x="21475" y="18045"/>
                  <a:pt x="21552" y="17465"/>
                  <a:pt x="21552" y="16866"/>
                </a:cubicBezTo>
                <a:cubicBezTo>
                  <a:pt x="21552" y="15997"/>
                  <a:pt x="21537" y="15125"/>
                  <a:pt x="21520" y="14274"/>
                </a:cubicBezTo>
                <a:cubicBezTo>
                  <a:pt x="21520" y="13424"/>
                  <a:pt x="21520" y="12554"/>
                  <a:pt x="21520" y="11704"/>
                </a:cubicBezTo>
                <a:close/>
                <a:moveTo>
                  <a:pt x="20326" y="14444"/>
                </a:moveTo>
                <a:cubicBezTo>
                  <a:pt x="20341" y="15276"/>
                  <a:pt x="20341" y="16087"/>
                  <a:pt x="20357" y="16919"/>
                </a:cubicBezTo>
                <a:cubicBezTo>
                  <a:pt x="20372" y="17558"/>
                  <a:pt x="20249" y="18194"/>
                  <a:pt x="20018" y="18756"/>
                </a:cubicBezTo>
                <a:cubicBezTo>
                  <a:pt x="19801" y="19278"/>
                  <a:pt x="19476" y="19588"/>
                  <a:pt x="19073" y="19665"/>
                </a:cubicBezTo>
                <a:cubicBezTo>
                  <a:pt x="18623" y="19781"/>
                  <a:pt x="18160" y="19858"/>
                  <a:pt x="17696" y="19858"/>
                </a:cubicBezTo>
                <a:cubicBezTo>
                  <a:pt x="16070" y="19877"/>
                  <a:pt x="14397" y="19877"/>
                  <a:pt x="12803" y="19877"/>
                </a:cubicBezTo>
                <a:lnTo>
                  <a:pt x="4923" y="19877"/>
                </a:lnTo>
                <a:cubicBezTo>
                  <a:pt x="4381" y="19877"/>
                  <a:pt x="3823" y="19837"/>
                  <a:pt x="3282" y="19760"/>
                </a:cubicBezTo>
                <a:cubicBezTo>
                  <a:pt x="2276" y="19625"/>
                  <a:pt x="1548" y="18735"/>
                  <a:pt x="1361" y="17402"/>
                </a:cubicBezTo>
                <a:cubicBezTo>
                  <a:pt x="1145" y="15934"/>
                  <a:pt x="1175" y="14405"/>
                  <a:pt x="1206" y="12936"/>
                </a:cubicBezTo>
                <a:cubicBezTo>
                  <a:pt x="1206" y="12666"/>
                  <a:pt x="1221" y="12433"/>
                  <a:pt x="1221" y="12181"/>
                </a:cubicBezTo>
                <a:cubicBezTo>
                  <a:pt x="1221" y="11755"/>
                  <a:pt x="1236" y="11312"/>
                  <a:pt x="1253" y="10886"/>
                </a:cubicBezTo>
                <a:cubicBezTo>
                  <a:pt x="1470" y="10944"/>
                  <a:pt x="1686" y="10981"/>
                  <a:pt x="1919" y="10981"/>
                </a:cubicBezTo>
                <a:cubicBezTo>
                  <a:pt x="2446" y="11021"/>
                  <a:pt x="2972" y="11000"/>
                  <a:pt x="3498" y="11000"/>
                </a:cubicBezTo>
                <a:lnTo>
                  <a:pt x="4226" y="11000"/>
                </a:lnTo>
                <a:cubicBezTo>
                  <a:pt x="4320" y="11000"/>
                  <a:pt x="4413" y="11000"/>
                  <a:pt x="4521" y="11018"/>
                </a:cubicBezTo>
                <a:lnTo>
                  <a:pt x="4615" y="11018"/>
                </a:lnTo>
                <a:lnTo>
                  <a:pt x="4615" y="12293"/>
                </a:lnTo>
                <a:cubicBezTo>
                  <a:pt x="4630" y="12950"/>
                  <a:pt x="4831" y="13260"/>
                  <a:pt x="5343" y="13337"/>
                </a:cubicBezTo>
                <a:cubicBezTo>
                  <a:pt x="5822" y="13396"/>
                  <a:pt x="6272" y="13433"/>
                  <a:pt x="6752" y="13433"/>
                </a:cubicBezTo>
                <a:lnTo>
                  <a:pt x="6767" y="13433"/>
                </a:lnTo>
                <a:cubicBezTo>
                  <a:pt x="7680" y="13433"/>
                  <a:pt x="8006" y="13006"/>
                  <a:pt x="8021" y="11829"/>
                </a:cubicBezTo>
                <a:lnTo>
                  <a:pt x="8021" y="11018"/>
                </a:lnTo>
                <a:lnTo>
                  <a:pt x="14060" y="11018"/>
                </a:lnTo>
                <a:lnTo>
                  <a:pt x="14060" y="11443"/>
                </a:lnTo>
                <a:cubicBezTo>
                  <a:pt x="14060" y="11655"/>
                  <a:pt x="14075" y="11829"/>
                  <a:pt x="14091" y="12023"/>
                </a:cubicBezTo>
                <a:cubicBezTo>
                  <a:pt x="14138" y="12699"/>
                  <a:pt x="14386" y="13009"/>
                  <a:pt x="14928" y="13027"/>
                </a:cubicBezTo>
                <a:cubicBezTo>
                  <a:pt x="15361" y="13067"/>
                  <a:pt x="15825" y="13046"/>
                  <a:pt x="16290" y="13009"/>
                </a:cubicBezTo>
                <a:cubicBezTo>
                  <a:pt x="16770" y="12969"/>
                  <a:pt x="17033" y="12661"/>
                  <a:pt x="17111" y="12062"/>
                </a:cubicBezTo>
                <a:cubicBezTo>
                  <a:pt x="17143" y="11811"/>
                  <a:pt x="17143" y="11540"/>
                  <a:pt x="17158" y="11270"/>
                </a:cubicBezTo>
                <a:cubicBezTo>
                  <a:pt x="17158" y="11154"/>
                  <a:pt x="17173" y="11077"/>
                  <a:pt x="17173" y="10941"/>
                </a:cubicBezTo>
                <a:lnTo>
                  <a:pt x="19805" y="10941"/>
                </a:lnTo>
                <a:cubicBezTo>
                  <a:pt x="19975" y="10941"/>
                  <a:pt x="20145" y="10923"/>
                  <a:pt x="20331" y="10902"/>
                </a:cubicBezTo>
                <a:cubicBezTo>
                  <a:pt x="20316" y="12081"/>
                  <a:pt x="20331" y="13279"/>
                  <a:pt x="20331" y="14440"/>
                </a:cubicBezTo>
                <a:close/>
                <a:moveTo>
                  <a:pt x="9472" y="1374"/>
                </a:moveTo>
                <a:cubicBezTo>
                  <a:pt x="10030" y="1335"/>
                  <a:pt x="10586" y="1335"/>
                  <a:pt x="11144" y="1335"/>
                </a:cubicBezTo>
                <a:cubicBezTo>
                  <a:pt x="11732" y="1353"/>
                  <a:pt x="12337" y="1374"/>
                  <a:pt x="12925" y="1374"/>
                </a:cubicBezTo>
                <a:cubicBezTo>
                  <a:pt x="12971" y="1374"/>
                  <a:pt x="13018" y="1374"/>
                  <a:pt x="13080" y="1393"/>
                </a:cubicBezTo>
                <a:cubicBezTo>
                  <a:pt x="13141" y="1470"/>
                  <a:pt x="13173" y="1568"/>
                  <a:pt x="13173" y="1663"/>
                </a:cubicBezTo>
                <a:cubicBezTo>
                  <a:pt x="13205" y="1857"/>
                  <a:pt x="13266" y="2069"/>
                  <a:pt x="13328" y="2262"/>
                </a:cubicBezTo>
                <a:cubicBezTo>
                  <a:pt x="13343" y="2358"/>
                  <a:pt x="13360" y="2437"/>
                  <a:pt x="13360" y="2533"/>
                </a:cubicBezTo>
                <a:lnTo>
                  <a:pt x="8327" y="2533"/>
                </a:lnTo>
                <a:cubicBezTo>
                  <a:pt x="8529" y="1412"/>
                  <a:pt x="8544" y="1412"/>
                  <a:pt x="9473" y="1372"/>
                </a:cubicBezTo>
                <a:lnTo>
                  <a:pt x="9473" y="1372"/>
                </a:lnTo>
                <a:close/>
                <a:moveTo>
                  <a:pt x="16021" y="10983"/>
                </a:moveTo>
                <a:cubicBezTo>
                  <a:pt x="16021" y="11023"/>
                  <a:pt x="16021" y="11042"/>
                  <a:pt x="16006" y="11079"/>
                </a:cubicBezTo>
                <a:cubicBezTo>
                  <a:pt x="15991" y="11233"/>
                  <a:pt x="15975" y="11408"/>
                  <a:pt x="15945" y="11561"/>
                </a:cubicBezTo>
                <a:cubicBezTo>
                  <a:pt x="15913" y="11620"/>
                  <a:pt x="15883" y="11678"/>
                  <a:pt x="15837" y="11715"/>
                </a:cubicBezTo>
                <a:cubicBezTo>
                  <a:pt x="15605" y="11755"/>
                  <a:pt x="15357" y="11755"/>
                  <a:pt x="15094" y="11774"/>
                </a:cubicBezTo>
                <a:cubicBezTo>
                  <a:pt x="15017" y="11774"/>
                  <a:pt x="14954" y="11774"/>
                  <a:pt x="14877" y="11792"/>
                </a:cubicBezTo>
                <a:lnTo>
                  <a:pt x="14801" y="10981"/>
                </a:lnTo>
                <a:lnTo>
                  <a:pt x="16023" y="10981"/>
                </a:lnTo>
                <a:close/>
                <a:moveTo>
                  <a:pt x="6808" y="11002"/>
                </a:moveTo>
                <a:lnTo>
                  <a:pt x="6808" y="11969"/>
                </a:lnTo>
                <a:lnTo>
                  <a:pt x="5569" y="11969"/>
                </a:lnTo>
                <a:lnTo>
                  <a:pt x="5475" y="11060"/>
                </a:lnTo>
                <a:cubicBezTo>
                  <a:pt x="5723" y="10925"/>
                  <a:pt x="6358" y="10907"/>
                  <a:pt x="6806" y="11002"/>
                </a:cubicBezTo>
                <a:lnTo>
                  <a:pt x="6806" y="11002"/>
                </a:lnTo>
                <a:close/>
                <a:moveTo>
                  <a:pt x="20186" y="9417"/>
                </a:moveTo>
                <a:lnTo>
                  <a:pt x="20109" y="9417"/>
                </a:lnTo>
                <a:cubicBezTo>
                  <a:pt x="19969" y="9417"/>
                  <a:pt x="19831" y="9436"/>
                  <a:pt x="19691" y="9457"/>
                </a:cubicBezTo>
                <a:cubicBezTo>
                  <a:pt x="19381" y="9476"/>
                  <a:pt x="19071" y="9497"/>
                  <a:pt x="18761" y="9497"/>
                </a:cubicBezTo>
                <a:cubicBezTo>
                  <a:pt x="17322" y="9536"/>
                  <a:pt x="15866" y="9536"/>
                  <a:pt x="14425" y="9555"/>
                </a:cubicBezTo>
                <a:cubicBezTo>
                  <a:pt x="13124" y="9573"/>
                  <a:pt x="11840" y="9594"/>
                  <a:pt x="10554" y="9613"/>
                </a:cubicBezTo>
                <a:cubicBezTo>
                  <a:pt x="8077" y="9653"/>
                  <a:pt x="5600" y="9690"/>
                  <a:pt x="3138" y="9730"/>
                </a:cubicBezTo>
                <a:lnTo>
                  <a:pt x="1264" y="9769"/>
                </a:lnTo>
                <a:cubicBezTo>
                  <a:pt x="1296" y="9014"/>
                  <a:pt x="1311" y="8280"/>
                  <a:pt x="1326" y="7527"/>
                </a:cubicBezTo>
                <a:cubicBezTo>
                  <a:pt x="1341" y="7140"/>
                  <a:pt x="1358" y="6753"/>
                  <a:pt x="1358" y="6387"/>
                </a:cubicBezTo>
                <a:cubicBezTo>
                  <a:pt x="1404" y="4938"/>
                  <a:pt x="1621" y="4570"/>
                  <a:pt x="2720" y="4222"/>
                </a:cubicBezTo>
                <a:cubicBezTo>
                  <a:pt x="3386" y="4010"/>
                  <a:pt x="4083" y="3875"/>
                  <a:pt x="4779" y="3875"/>
                </a:cubicBezTo>
                <a:cubicBezTo>
                  <a:pt x="6218" y="3856"/>
                  <a:pt x="7691" y="3856"/>
                  <a:pt x="9098" y="3856"/>
                </a:cubicBezTo>
                <a:lnTo>
                  <a:pt x="12613" y="3856"/>
                </a:lnTo>
                <a:cubicBezTo>
                  <a:pt x="13279" y="3856"/>
                  <a:pt x="13961" y="3817"/>
                  <a:pt x="14610" y="3780"/>
                </a:cubicBezTo>
                <a:cubicBezTo>
                  <a:pt x="15137" y="3740"/>
                  <a:pt x="15663" y="3721"/>
                  <a:pt x="16204" y="3703"/>
                </a:cubicBezTo>
                <a:cubicBezTo>
                  <a:pt x="16932" y="3684"/>
                  <a:pt x="17690" y="3663"/>
                  <a:pt x="18418" y="3761"/>
                </a:cubicBezTo>
                <a:cubicBezTo>
                  <a:pt x="19503" y="3896"/>
                  <a:pt x="19997" y="4516"/>
                  <a:pt x="20137" y="5926"/>
                </a:cubicBezTo>
                <a:cubicBezTo>
                  <a:pt x="20230" y="6681"/>
                  <a:pt x="20277" y="7474"/>
                  <a:pt x="20292" y="8226"/>
                </a:cubicBezTo>
                <a:cubicBezTo>
                  <a:pt x="20307" y="8613"/>
                  <a:pt x="20307" y="9000"/>
                  <a:pt x="20307" y="9406"/>
                </a:cubicBezTo>
                <a:cubicBezTo>
                  <a:pt x="20245" y="9406"/>
                  <a:pt x="20214" y="9424"/>
                  <a:pt x="20184" y="9424"/>
                </a:cubicBezTo>
                <a:lnTo>
                  <a:pt x="20184" y="94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1" name="Google Shape;2571;p42"/>
          <p:cNvSpPr/>
          <p:nvPr/>
        </p:nvSpPr>
        <p:spPr>
          <a:xfrm>
            <a:off x="7743494" y="1954361"/>
            <a:ext cx="264490" cy="149475"/>
          </a:xfrm>
          <a:custGeom>
            <a:rect b="b" l="l" r="r" t="t"/>
            <a:pathLst>
              <a:path extrusionOk="0" h="21346" w="21569">
                <a:moveTo>
                  <a:pt x="15197" y="279"/>
                </a:moveTo>
                <a:cubicBezTo>
                  <a:pt x="15180" y="308"/>
                  <a:pt x="15162" y="341"/>
                  <a:pt x="15162" y="370"/>
                </a:cubicBezTo>
                <a:cubicBezTo>
                  <a:pt x="15162" y="399"/>
                  <a:pt x="15162" y="432"/>
                  <a:pt x="15178" y="461"/>
                </a:cubicBezTo>
                <a:cubicBezTo>
                  <a:pt x="16210" y="3290"/>
                  <a:pt x="17602" y="5786"/>
                  <a:pt x="19560" y="8285"/>
                </a:cubicBezTo>
                <a:lnTo>
                  <a:pt x="18752" y="8285"/>
                </a:lnTo>
                <a:cubicBezTo>
                  <a:pt x="18081" y="8314"/>
                  <a:pt x="17376" y="8314"/>
                  <a:pt x="16707" y="8256"/>
                </a:cubicBezTo>
                <a:cubicBezTo>
                  <a:pt x="11998" y="7984"/>
                  <a:pt x="7066" y="8317"/>
                  <a:pt x="1121" y="9308"/>
                </a:cubicBezTo>
                <a:cubicBezTo>
                  <a:pt x="880" y="9337"/>
                  <a:pt x="657" y="9398"/>
                  <a:pt x="433" y="9489"/>
                </a:cubicBezTo>
                <a:cubicBezTo>
                  <a:pt x="141" y="9580"/>
                  <a:pt x="-31" y="9939"/>
                  <a:pt x="4" y="10363"/>
                </a:cubicBezTo>
                <a:cubicBezTo>
                  <a:pt x="39" y="10787"/>
                  <a:pt x="176" y="11056"/>
                  <a:pt x="452" y="11114"/>
                </a:cubicBezTo>
                <a:cubicBezTo>
                  <a:pt x="503" y="11114"/>
                  <a:pt x="555" y="11143"/>
                  <a:pt x="607" y="11143"/>
                </a:cubicBezTo>
                <a:cubicBezTo>
                  <a:pt x="779" y="11205"/>
                  <a:pt x="934" y="11205"/>
                  <a:pt x="1106" y="11205"/>
                </a:cubicBezTo>
                <a:cubicBezTo>
                  <a:pt x="2070" y="11205"/>
                  <a:pt x="3066" y="11176"/>
                  <a:pt x="4044" y="11143"/>
                </a:cubicBezTo>
                <a:cubicBezTo>
                  <a:pt x="7789" y="11023"/>
                  <a:pt x="11106" y="10904"/>
                  <a:pt x="14198" y="10780"/>
                </a:cubicBezTo>
                <a:cubicBezTo>
                  <a:pt x="14955" y="10751"/>
                  <a:pt x="15711" y="10719"/>
                  <a:pt x="16467" y="10690"/>
                </a:cubicBezTo>
                <a:cubicBezTo>
                  <a:pt x="17034" y="10660"/>
                  <a:pt x="17600" y="10628"/>
                  <a:pt x="18168" y="10628"/>
                </a:cubicBezTo>
                <a:lnTo>
                  <a:pt x="19009" y="10628"/>
                </a:lnTo>
                <a:cubicBezTo>
                  <a:pt x="18957" y="10777"/>
                  <a:pt x="18905" y="10900"/>
                  <a:pt x="18872" y="11049"/>
                </a:cubicBezTo>
                <a:lnTo>
                  <a:pt x="18271" y="12822"/>
                </a:lnTo>
                <a:cubicBezTo>
                  <a:pt x="17550" y="14959"/>
                  <a:pt x="16811" y="17186"/>
                  <a:pt x="16088" y="19351"/>
                </a:cubicBezTo>
                <a:cubicBezTo>
                  <a:pt x="15984" y="19652"/>
                  <a:pt x="15916" y="20044"/>
                  <a:pt x="15916" y="20403"/>
                </a:cubicBezTo>
                <a:cubicBezTo>
                  <a:pt x="15916" y="20585"/>
                  <a:pt x="15932" y="20733"/>
                  <a:pt x="15984" y="20886"/>
                </a:cubicBezTo>
                <a:cubicBezTo>
                  <a:pt x="16019" y="21034"/>
                  <a:pt x="16104" y="21158"/>
                  <a:pt x="16191" y="21248"/>
                </a:cubicBezTo>
                <a:cubicBezTo>
                  <a:pt x="16295" y="21310"/>
                  <a:pt x="16380" y="21368"/>
                  <a:pt x="16500" y="21339"/>
                </a:cubicBezTo>
                <a:cubicBezTo>
                  <a:pt x="16620" y="21310"/>
                  <a:pt x="16707" y="21277"/>
                  <a:pt x="16792" y="21158"/>
                </a:cubicBezTo>
                <a:cubicBezTo>
                  <a:pt x="16912" y="21009"/>
                  <a:pt x="17016" y="20828"/>
                  <a:pt x="17101" y="20617"/>
                </a:cubicBezTo>
                <a:cubicBezTo>
                  <a:pt x="17289" y="20135"/>
                  <a:pt x="17496" y="19594"/>
                  <a:pt x="17701" y="18992"/>
                </a:cubicBezTo>
                <a:cubicBezTo>
                  <a:pt x="17942" y="18361"/>
                  <a:pt x="18165" y="17697"/>
                  <a:pt x="18389" y="17066"/>
                </a:cubicBezTo>
                <a:cubicBezTo>
                  <a:pt x="19197" y="14810"/>
                  <a:pt x="20038" y="12463"/>
                  <a:pt x="21001" y="10298"/>
                </a:cubicBezTo>
                <a:cubicBezTo>
                  <a:pt x="21138" y="9997"/>
                  <a:pt x="21277" y="9634"/>
                  <a:pt x="21397" y="9304"/>
                </a:cubicBezTo>
                <a:cubicBezTo>
                  <a:pt x="21501" y="9003"/>
                  <a:pt x="21569" y="8702"/>
                  <a:pt x="21569" y="8372"/>
                </a:cubicBezTo>
                <a:cubicBezTo>
                  <a:pt x="21569" y="8161"/>
                  <a:pt x="21534" y="7951"/>
                  <a:pt x="21484" y="7741"/>
                </a:cubicBezTo>
                <a:cubicBezTo>
                  <a:pt x="21432" y="7559"/>
                  <a:pt x="21347" y="7378"/>
                  <a:pt x="21244" y="7229"/>
                </a:cubicBezTo>
                <a:cubicBezTo>
                  <a:pt x="21072" y="6957"/>
                  <a:pt x="20900" y="6747"/>
                  <a:pt x="20711" y="6536"/>
                </a:cubicBezTo>
                <a:cubicBezTo>
                  <a:pt x="20626" y="6446"/>
                  <a:pt x="20539" y="6355"/>
                  <a:pt x="20471" y="6235"/>
                </a:cubicBezTo>
                <a:cubicBezTo>
                  <a:pt x="20283" y="5996"/>
                  <a:pt x="20092" y="5724"/>
                  <a:pt x="19887" y="5484"/>
                </a:cubicBezTo>
                <a:cubicBezTo>
                  <a:pt x="19406" y="4853"/>
                  <a:pt x="18890" y="4222"/>
                  <a:pt x="18410" y="3587"/>
                </a:cubicBezTo>
                <a:cubicBezTo>
                  <a:pt x="18238" y="3348"/>
                  <a:pt x="18049" y="3047"/>
                  <a:pt x="17878" y="2775"/>
                </a:cubicBezTo>
                <a:cubicBezTo>
                  <a:pt x="17706" y="2503"/>
                  <a:pt x="17517" y="2234"/>
                  <a:pt x="17329" y="1962"/>
                </a:cubicBezTo>
                <a:cubicBezTo>
                  <a:pt x="16848" y="1299"/>
                  <a:pt x="16332" y="700"/>
                  <a:pt x="15885" y="189"/>
                </a:cubicBezTo>
                <a:cubicBezTo>
                  <a:pt x="15781" y="98"/>
                  <a:pt x="15489" y="-232"/>
                  <a:pt x="15197" y="2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2" name="Google Shape;2572;p42"/>
          <p:cNvSpPr/>
          <p:nvPr/>
        </p:nvSpPr>
        <p:spPr>
          <a:xfrm>
            <a:off x="7736488" y="2063336"/>
            <a:ext cx="260760" cy="135006"/>
          </a:xfrm>
          <a:custGeom>
            <a:rect b="b" l="l" r="r" t="t"/>
            <a:pathLst>
              <a:path extrusionOk="0" h="21455" w="21506">
                <a:moveTo>
                  <a:pt x="5448" y="1374"/>
                </a:moveTo>
                <a:lnTo>
                  <a:pt x="5501" y="1274"/>
                </a:lnTo>
                <a:cubicBezTo>
                  <a:pt x="5622" y="1072"/>
                  <a:pt x="5813" y="773"/>
                  <a:pt x="5675" y="204"/>
                </a:cubicBezTo>
                <a:cubicBezTo>
                  <a:pt x="5675" y="172"/>
                  <a:pt x="5658" y="135"/>
                  <a:pt x="5639" y="135"/>
                </a:cubicBezTo>
                <a:cubicBezTo>
                  <a:pt x="5622" y="103"/>
                  <a:pt x="5603" y="103"/>
                  <a:pt x="5603" y="103"/>
                </a:cubicBezTo>
                <a:cubicBezTo>
                  <a:pt x="5568" y="103"/>
                  <a:pt x="5551" y="71"/>
                  <a:pt x="5518" y="71"/>
                </a:cubicBezTo>
                <a:cubicBezTo>
                  <a:pt x="5448" y="2"/>
                  <a:pt x="5360" y="2"/>
                  <a:pt x="5275" y="2"/>
                </a:cubicBezTo>
                <a:cubicBezTo>
                  <a:pt x="4875" y="-30"/>
                  <a:pt x="4474" y="236"/>
                  <a:pt x="4179" y="741"/>
                </a:cubicBezTo>
                <a:lnTo>
                  <a:pt x="4162" y="773"/>
                </a:lnTo>
                <a:cubicBezTo>
                  <a:pt x="3710" y="1512"/>
                  <a:pt x="3207" y="2315"/>
                  <a:pt x="2824" y="3219"/>
                </a:cubicBezTo>
                <a:cubicBezTo>
                  <a:pt x="2650" y="3586"/>
                  <a:pt x="2512" y="3957"/>
                  <a:pt x="2338" y="4325"/>
                </a:cubicBezTo>
                <a:cubicBezTo>
                  <a:pt x="1764" y="5632"/>
                  <a:pt x="1173" y="7005"/>
                  <a:pt x="497" y="8175"/>
                </a:cubicBezTo>
                <a:cubicBezTo>
                  <a:pt x="375" y="8409"/>
                  <a:pt x="254" y="8675"/>
                  <a:pt x="149" y="8946"/>
                </a:cubicBezTo>
                <a:cubicBezTo>
                  <a:pt x="-94" y="9717"/>
                  <a:pt x="-42" y="10520"/>
                  <a:pt x="323" y="11190"/>
                </a:cubicBezTo>
                <a:lnTo>
                  <a:pt x="480" y="11456"/>
                </a:lnTo>
                <a:cubicBezTo>
                  <a:pt x="792" y="12025"/>
                  <a:pt x="1087" y="12594"/>
                  <a:pt x="1366" y="13163"/>
                </a:cubicBezTo>
                <a:cubicBezTo>
                  <a:pt x="1730" y="13902"/>
                  <a:pt x="2078" y="14705"/>
                  <a:pt x="2426" y="15440"/>
                </a:cubicBezTo>
                <a:cubicBezTo>
                  <a:pt x="2843" y="16344"/>
                  <a:pt x="3260" y="17248"/>
                  <a:pt x="3695" y="18119"/>
                </a:cubicBezTo>
                <a:cubicBezTo>
                  <a:pt x="4112" y="18991"/>
                  <a:pt x="4564" y="19827"/>
                  <a:pt x="4998" y="20630"/>
                </a:cubicBezTo>
                <a:lnTo>
                  <a:pt x="5034" y="20698"/>
                </a:lnTo>
                <a:cubicBezTo>
                  <a:pt x="5191" y="20965"/>
                  <a:pt x="5365" y="21199"/>
                  <a:pt x="5555" y="21368"/>
                </a:cubicBezTo>
                <a:cubicBezTo>
                  <a:pt x="5746" y="21570"/>
                  <a:pt x="5939" y="21400"/>
                  <a:pt x="6077" y="21033"/>
                </a:cubicBezTo>
                <a:cubicBezTo>
                  <a:pt x="6234" y="20565"/>
                  <a:pt x="6041" y="20230"/>
                  <a:pt x="5972" y="20129"/>
                </a:cubicBezTo>
                <a:cubicBezTo>
                  <a:pt x="5920" y="20061"/>
                  <a:pt x="5867" y="19927"/>
                  <a:pt x="5815" y="19863"/>
                </a:cubicBezTo>
                <a:cubicBezTo>
                  <a:pt x="5641" y="19560"/>
                  <a:pt x="5467" y="19261"/>
                  <a:pt x="5310" y="18890"/>
                </a:cubicBezTo>
                <a:cubicBezTo>
                  <a:pt x="4355" y="16715"/>
                  <a:pt x="3400" y="14503"/>
                  <a:pt x="2478" y="12360"/>
                </a:cubicBezTo>
                <a:lnTo>
                  <a:pt x="2166" y="11622"/>
                </a:lnTo>
                <a:cubicBezTo>
                  <a:pt x="2149" y="11553"/>
                  <a:pt x="2131" y="11553"/>
                  <a:pt x="2131" y="11488"/>
                </a:cubicBezTo>
                <a:lnTo>
                  <a:pt x="2757" y="11557"/>
                </a:lnTo>
                <a:cubicBezTo>
                  <a:pt x="3295" y="11626"/>
                  <a:pt x="3817" y="11658"/>
                  <a:pt x="4355" y="11722"/>
                </a:cubicBezTo>
                <a:cubicBezTo>
                  <a:pt x="4789" y="11791"/>
                  <a:pt x="5241" y="11791"/>
                  <a:pt x="5658" y="11856"/>
                </a:cubicBezTo>
                <a:cubicBezTo>
                  <a:pt x="6682" y="11957"/>
                  <a:pt x="7725" y="12090"/>
                  <a:pt x="8752" y="12158"/>
                </a:cubicBezTo>
                <a:cubicBezTo>
                  <a:pt x="10419" y="12259"/>
                  <a:pt x="12105" y="12324"/>
                  <a:pt x="13965" y="12360"/>
                </a:cubicBezTo>
                <a:cubicBezTo>
                  <a:pt x="16433" y="12429"/>
                  <a:pt x="18448" y="12461"/>
                  <a:pt x="20289" y="12493"/>
                </a:cubicBezTo>
                <a:cubicBezTo>
                  <a:pt x="20601" y="12461"/>
                  <a:pt x="20932" y="12328"/>
                  <a:pt x="21211" y="12057"/>
                </a:cubicBezTo>
                <a:cubicBezTo>
                  <a:pt x="21297" y="11989"/>
                  <a:pt x="21368" y="11892"/>
                  <a:pt x="21401" y="11755"/>
                </a:cubicBezTo>
                <a:cubicBezTo>
                  <a:pt x="21454" y="11622"/>
                  <a:pt x="21487" y="11488"/>
                  <a:pt x="21506" y="11319"/>
                </a:cubicBezTo>
                <a:lnTo>
                  <a:pt x="21506" y="11218"/>
                </a:lnTo>
                <a:cubicBezTo>
                  <a:pt x="21506" y="11053"/>
                  <a:pt x="21470" y="10915"/>
                  <a:pt x="21454" y="10782"/>
                </a:cubicBezTo>
                <a:cubicBezTo>
                  <a:pt x="21418" y="10649"/>
                  <a:pt x="21368" y="10516"/>
                  <a:pt x="21315" y="10447"/>
                </a:cubicBezTo>
                <a:cubicBezTo>
                  <a:pt x="21125" y="10144"/>
                  <a:pt x="20899" y="9947"/>
                  <a:pt x="20656" y="9846"/>
                </a:cubicBezTo>
                <a:cubicBezTo>
                  <a:pt x="20222" y="9745"/>
                  <a:pt x="19786" y="9680"/>
                  <a:pt x="19353" y="9680"/>
                </a:cubicBezTo>
                <a:cubicBezTo>
                  <a:pt x="17512" y="9648"/>
                  <a:pt x="15651" y="9612"/>
                  <a:pt x="13810" y="9612"/>
                </a:cubicBezTo>
                <a:cubicBezTo>
                  <a:pt x="11933" y="9579"/>
                  <a:pt x="10076" y="9543"/>
                  <a:pt x="8199" y="9543"/>
                </a:cubicBezTo>
                <a:cubicBezTo>
                  <a:pt x="6965" y="9511"/>
                  <a:pt x="5748" y="9474"/>
                  <a:pt x="4550" y="9474"/>
                </a:cubicBezTo>
                <a:cubicBezTo>
                  <a:pt x="3942" y="9474"/>
                  <a:pt x="3333" y="9442"/>
                  <a:pt x="2725" y="9442"/>
                </a:cubicBezTo>
                <a:lnTo>
                  <a:pt x="2221" y="9442"/>
                </a:lnTo>
                <a:cubicBezTo>
                  <a:pt x="3245" y="7299"/>
                  <a:pt x="4150" y="4922"/>
                  <a:pt x="4914" y="2412"/>
                </a:cubicBezTo>
                <a:cubicBezTo>
                  <a:pt x="5036" y="2044"/>
                  <a:pt x="5226" y="1709"/>
                  <a:pt x="5453" y="13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3" name="Google Shape;2573;p42"/>
          <p:cNvSpPr/>
          <p:nvPr/>
        </p:nvSpPr>
        <p:spPr>
          <a:xfrm>
            <a:off x="5206775" y="1962845"/>
            <a:ext cx="236034" cy="226578"/>
          </a:xfrm>
          <a:custGeom>
            <a:rect b="b" l="l" r="r" t="t"/>
            <a:pathLst>
              <a:path extrusionOk="0" h="21584" w="21600">
                <a:moveTo>
                  <a:pt x="10412" y="19531"/>
                </a:moveTo>
                <a:cubicBezTo>
                  <a:pt x="9389" y="19531"/>
                  <a:pt x="8368" y="19410"/>
                  <a:pt x="7385" y="19110"/>
                </a:cubicBezTo>
                <a:cubicBezTo>
                  <a:pt x="4261" y="18166"/>
                  <a:pt x="2236" y="15376"/>
                  <a:pt x="2236" y="12024"/>
                </a:cubicBezTo>
                <a:lnTo>
                  <a:pt x="2236" y="11463"/>
                </a:lnTo>
                <a:cubicBezTo>
                  <a:pt x="1813" y="11422"/>
                  <a:pt x="1427" y="11383"/>
                  <a:pt x="1020" y="11342"/>
                </a:cubicBezTo>
                <a:cubicBezTo>
                  <a:pt x="809" y="11301"/>
                  <a:pt x="597" y="11282"/>
                  <a:pt x="365" y="11221"/>
                </a:cubicBezTo>
                <a:cubicBezTo>
                  <a:pt x="249" y="11202"/>
                  <a:pt x="172" y="11141"/>
                  <a:pt x="95" y="11061"/>
                </a:cubicBezTo>
                <a:cubicBezTo>
                  <a:pt x="37" y="10981"/>
                  <a:pt x="0" y="10860"/>
                  <a:pt x="0" y="10761"/>
                </a:cubicBezTo>
                <a:cubicBezTo>
                  <a:pt x="0" y="10701"/>
                  <a:pt x="0" y="10640"/>
                  <a:pt x="19" y="10580"/>
                </a:cubicBezTo>
                <a:cubicBezTo>
                  <a:pt x="37" y="10519"/>
                  <a:pt x="58" y="10459"/>
                  <a:pt x="114" y="10439"/>
                </a:cubicBezTo>
                <a:cubicBezTo>
                  <a:pt x="153" y="10398"/>
                  <a:pt x="191" y="10360"/>
                  <a:pt x="249" y="10340"/>
                </a:cubicBezTo>
                <a:cubicBezTo>
                  <a:pt x="288" y="10299"/>
                  <a:pt x="365" y="10299"/>
                  <a:pt x="423" y="10299"/>
                </a:cubicBezTo>
                <a:cubicBezTo>
                  <a:pt x="674" y="10280"/>
                  <a:pt x="944" y="10280"/>
                  <a:pt x="1195" y="10299"/>
                </a:cubicBezTo>
                <a:cubicBezTo>
                  <a:pt x="1581" y="10318"/>
                  <a:pt x="1985" y="10340"/>
                  <a:pt x="2390" y="10340"/>
                </a:cubicBezTo>
                <a:cubicBezTo>
                  <a:pt x="2485" y="10040"/>
                  <a:pt x="2543" y="9757"/>
                  <a:pt x="2622" y="9476"/>
                </a:cubicBezTo>
                <a:cubicBezTo>
                  <a:pt x="3278" y="7308"/>
                  <a:pt x="4359" y="5421"/>
                  <a:pt x="6093" y="3976"/>
                </a:cubicBezTo>
                <a:cubicBezTo>
                  <a:pt x="7192" y="3073"/>
                  <a:pt x="8406" y="2471"/>
                  <a:pt x="9833" y="2369"/>
                </a:cubicBezTo>
                <a:cubicBezTo>
                  <a:pt x="9968" y="2350"/>
                  <a:pt x="10103" y="2328"/>
                  <a:pt x="10296" y="2289"/>
                </a:cubicBezTo>
                <a:cubicBezTo>
                  <a:pt x="10314" y="1929"/>
                  <a:pt x="10314" y="1546"/>
                  <a:pt x="10335" y="1186"/>
                </a:cubicBezTo>
                <a:cubicBezTo>
                  <a:pt x="10335" y="944"/>
                  <a:pt x="10375" y="685"/>
                  <a:pt x="10412" y="443"/>
                </a:cubicBezTo>
                <a:cubicBezTo>
                  <a:pt x="10489" y="143"/>
                  <a:pt x="10681" y="0"/>
                  <a:pt x="10933" y="0"/>
                </a:cubicBezTo>
                <a:cubicBezTo>
                  <a:pt x="11049" y="19"/>
                  <a:pt x="11165" y="60"/>
                  <a:pt x="11260" y="160"/>
                </a:cubicBezTo>
                <a:cubicBezTo>
                  <a:pt x="11337" y="259"/>
                  <a:pt x="11395" y="361"/>
                  <a:pt x="11395" y="501"/>
                </a:cubicBezTo>
                <a:cubicBezTo>
                  <a:pt x="11435" y="861"/>
                  <a:pt x="11435" y="1203"/>
                  <a:pt x="11453" y="1566"/>
                </a:cubicBezTo>
                <a:cubicBezTo>
                  <a:pt x="11472" y="1767"/>
                  <a:pt x="11472" y="1948"/>
                  <a:pt x="11493" y="2188"/>
                </a:cubicBezTo>
                <a:cubicBezTo>
                  <a:pt x="12148" y="2267"/>
                  <a:pt x="12785" y="2347"/>
                  <a:pt x="13422" y="2408"/>
                </a:cubicBezTo>
                <a:cubicBezTo>
                  <a:pt x="15024" y="2589"/>
                  <a:pt x="16391" y="3192"/>
                  <a:pt x="17548" y="4395"/>
                </a:cubicBezTo>
                <a:cubicBezTo>
                  <a:pt x="18666" y="5559"/>
                  <a:pt x="19264" y="6984"/>
                  <a:pt x="19554" y="8591"/>
                </a:cubicBezTo>
                <a:cubicBezTo>
                  <a:pt x="19594" y="8750"/>
                  <a:pt x="19594" y="8912"/>
                  <a:pt x="19631" y="9053"/>
                </a:cubicBezTo>
                <a:cubicBezTo>
                  <a:pt x="19650" y="9193"/>
                  <a:pt x="19671" y="9334"/>
                  <a:pt x="19671" y="9496"/>
                </a:cubicBezTo>
                <a:cubicBezTo>
                  <a:pt x="19959" y="9496"/>
                  <a:pt x="20231" y="9476"/>
                  <a:pt x="20500" y="9496"/>
                </a:cubicBezTo>
                <a:cubicBezTo>
                  <a:pt x="20733" y="9515"/>
                  <a:pt x="20982" y="9537"/>
                  <a:pt x="21196" y="9617"/>
                </a:cubicBezTo>
                <a:cubicBezTo>
                  <a:pt x="21312" y="9658"/>
                  <a:pt x="21407" y="9738"/>
                  <a:pt x="21484" y="9818"/>
                </a:cubicBezTo>
                <a:cubicBezTo>
                  <a:pt x="21560" y="9917"/>
                  <a:pt x="21600" y="10038"/>
                  <a:pt x="21600" y="10178"/>
                </a:cubicBezTo>
                <a:cubicBezTo>
                  <a:pt x="21600" y="10299"/>
                  <a:pt x="21560" y="10420"/>
                  <a:pt x="21484" y="10539"/>
                </a:cubicBezTo>
                <a:cubicBezTo>
                  <a:pt x="21407" y="10660"/>
                  <a:pt x="21309" y="10720"/>
                  <a:pt x="21196" y="10740"/>
                </a:cubicBezTo>
                <a:cubicBezTo>
                  <a:pt x="21003" y="10800"/>
                  <a:pt x="20791" y="10839"/>
                  <a:pt x="20598" y="10839"/>
                </a:cubicBezTo>
                <a:cubicBezTo>
                  <a:pt x="20310" y="10839"/>
                  <a:pt x="20001" y="10798"/>
                  <a:pt x="19692" y="10778"/>
                </a:cubicBezTo>
                <a:cubicBezTo>
                  <a:pt x="19596" y="11320"/>
                  <a:pt x="19575" y="11882"/>
                  <a:pt x="19422" y="12385"/>
                </a:cubicBezTo>
                <a:cubicBezTo>
                  <a:pt x="19229" y="13169"/>
                  <a:pt x="18999" y="13970"/>
                  <a:pt x="18690" y="14713"/>
                </a:cubicBezTo>
                <a:cubicBezTo>
                  <a:pt x="17746" y="16961"/>
                  <a:pt x="16049" y="18287"/>
                  <a:pt x="13831" y="18970"/>
                </a:cubicBezTo>
                <a:cubicBezTo>
                  <a:pt x="13176" y="19170"/>
                  <a:pt x="12502" y="19291"/>
                  <a:pt x="11748" y="19470"/>
                </a:cubicBezTo>
                <a:cubicBezTo>
                  <a:pt x="11730" y="19771"/>
                  <a:pt x="11730" y="20112"/>
                  <a:pt x="11709" y="20475"/>
                </a:cubicBezTo>
                <a:cubicBezTo>
                  <a:pt x="11690" y="20695"/>
                  <a:pt x="11669" y="20918"/>
                  <a:pt x="11614" y="21157"/>
                </a:cubicBezTo>
                <a:cubicBezTo>
                  <a:pt x="11574" y="21278"/>
                  <a:pt x="11497" y="21399"/>
                  <a:pt x="11402" y="21479"/>
                </a:cubicBezTo>
                <a:cubicBezTo>
                  <a:pt x="11286" y="21559"/>
                  <a:pt x="11170" y="21600"/>
                  <a:pt x="11035" y="21578"/>
                </a:cubicBezTo>
                <a:cubicBezTo>
                  <a:pt x="10919" y="21578"/>
                  <a:pt x="10765" y="21537"/>
                  <a:pt x="10688" y="21438"/>
                </a:cubicBezTo>
                <a:cubicBezTo>
                  <a:pt x="10572" y="21358"/>
                  <a:pt x="10514" y="21237"/>
                  <a:pt x="10495" y="21097"/>
                </a:cubicBezTo>
                <a:cubicBezTo>
                  <a:pt x="10456" y="20876"/>
                  <a:pt x="10437" y="20654"/>
                  <a:pt x="10456" y="20395"/>
                </a:cubicBezTo>
                <a:cubicBezTo>
                  <a:pt x="10456" y="20175"/>
                  <a:pt x="10475" y="19933"/>
                  <a:pt x="10495" y="19693"/>
                </a:cubicBezTo>
                <a:cubicBezTo>
                  <a:pt x="10437" y="19674"/>
                  <a:pt x="10437" y="19594"/>
                  <a:pt x="10419" y="19533"/>
                </a:cubicBezTo>
                <a:close/>
                <a:moveTo>
                  <a:pt x="10605" y="17985"/>
                </a:moveTo>
                <a:cubicBezTo>
                  <a:pt x="10623" y="17503"/>
                  <a:pt x="10644" y="17002"/>
                  <a:pt x="10663" y="16518"/>
                </a:cubicBezTo>
                <a:cubicBezTo>
                  <a:pt x="10663" y="16359"/>
                  <a:pt x="10663" y="16196"/>
                  <a:pt x="10681" y="16037"/>
                </a:cubicBezTo>
                <a:cubicBezTo>
                  <a:pt x="10740" y="15715"/>
                  <a:pt x="10933" y="15536"/>
                  <a:pt x="11202" y="15536"/>
                </a:cubicBezTo>
                <a:cubicBezTo>
                  <a:pt x="11472" y="15536"/>
                  <a:pt x="11665" y="15695"/>
                  <a:pt x="11723" y="16017"/>
                </a:cubicBezTo>
                <a:cubicBezTo>
                  <a:pt x="11762" y="16238"/>
                  <a:pt x="11781" y="16479"/>
                  <a:pt x="11781" y="16719"/>
                </a:cubicBezTo>
                <a:cubicBezTo>
                  <a:pt x="11800" y="17101"/>
                  <a:pt x="11820" y="17503"/>
                  <a:pt x="11839" y="17944"/>
                </a:cubicBezTo>
                <a:cubicBezTo>
                  <a:pt x="13594" y="17702"/>
                  <a:pt x="15175" y="17201"/>
                  <a:pt x="16370" y="15855"/>
                </a:cubicBezTo>
                <a:cubicBezTo>
                  <a:pt x="17641" y="14430"/>
                  <a:pt x="18067" y="12663"/>
                  <a:pt x="18220" y="10737"/>
                </a:cubicBezTo>
                <a:cubicBezTo>
                  <a:pt x="17816" y="10696"/>
                  <a:pt x="17448" y="10696"/>
                  <a:pt x="17083" y="10657"/>
                </a:cubicBezTo>
                <a:cubicBezTo>
                  <a:pt x="16851" y="10638"/>
                  <a:pt x="16621" y="10577"/>
                  <a:pt x="16388" y="10498"/>
                </a:cubicBezTo>
                <a:cubicBezTo>
                  <a:pt x="16177" y="10398"/>
                  <a:pt x="16100" y="10197"/>
                  <a:pt x="16137" y="9955"/>
                </a:cubicBezTo>
                <a:cubicBezTo>
                  <a:pt x="16156" y="9856"/>
                  <a:pt x="16177" y="9755"/>
                  <a:pt x="16253" y="9694"/>
                </a:cubicBezTo>
                <a:cubicBezTo>
                  <a:pt x="16312" y="9634"/>
                  <a:pt x="16407" y="9573"/>
                  <a:pt x="16505" y="9573"/>
                </a:cubicBezTo>
                <a:cubicBezTo>
                  <a:pt x="16697" y="9554"/>
                  <a:pt x="16872" y="9532"/>
                  <a:pt x="17065" y="9532"/>
                </a:cubicBezTo>
                <a:lnTo>
                  <a:pt x="18125" y="9532"/>
                </a:lnTo>
                <a:cubicBezTo>
                  <a:pt x="18085" y="7925"/>
                  <a:pt x="17334" y="6299"/>
                  <a:pt x="16253" y="5317"/>
                </a:cubicBezTo>
                <a:cubicBezTo>
                  <a:pt x="15347" y="4474"/>
                  <a:pt x="14247" y="4111"/>
                  <a:pt x="13071" y="3891"/>
                </a:cubicBezTo>
                <a:cubicBezTo>
                  <a:pt x="12550" y="3792"/>
                  <a:pt x="12030" y="3731"/>
                  <a:pt x="11432" y="3630"/>
                </a:cubicBezTo>
                <a:cubicBezTo>
                  <a:pt x="11432" y="4032"/>
                  <a:pt x="11451" y="4353"/>
                  <a:pt x="11432" y="4653"/>
                </a:cubicBezTo>
                <a:cubicBezTo>
                  <a:pt x="11432" y="4895"/>
                  <a:pt x="11414" y="5154"/>
                  <a:pt x="11374" y="5396"/>
                </a:cubicBezTo>
                <a:cubicBezTo>
                  <a:pt x="11335" y="5537"/>
                  <a:pt x="11258" y="5677"/>
                  <a:pt x="11142" y="5757"/>
                </a:cubicBezTo>
                <a:cubicBezTo>
                  <a:pt x="11025" y="5856"/>
                  <a:pt x="10872" y="5897"/>
                  <a:pt x="10737" y="5878"/>
                </a:cubicBezTo>
                <a:cubicBezTo>
                  <a:pt x="10584" y="5878"/>
                  <a:pt x="10449" y="5817"/>
                  <a:pt x="10333" y="5718"/>
                </a:cubicBezTo>
                <a:cubicBezTo>
                  <a:pt x="10217" y="5619"/>
                  <a:pt x="10140" y="5476"/>
                  <a:pt x="10140" y="5336"/>
                </a:cubicBezTo>
                <a:cubicBezTo>
                  <a:pt x="10121" y="5176"/>
                  <a:pt x="10100" y="5014"/>
                  <a:pt x="10121" y="4874"/>
                </a:cubicBezTo>
                <a:cubicBezTo>
                  <a:pt x="10161" y="4411"/>
                  <a:pt x="10198" y="3930"/>
                  <a:pt x="10237" y="3388"/>
                </a:cubicBezTo>
                <a:cubicBezTo>
                  <a:pt x="10045" y="3388"/>
                  <a:pt x="9852" y="3429"/>
                  <a:pt x="9659" y="3448"/>
                </a:cubicBezTo>
                <a:cubicBezTo>
                  <a:pt x="8792" y="3649"/>
                  <a:pt x="8001" y="4051"/>
                  <a:pt x="7306" y="4612"/>
                </a:cubicBezTo>
                <a:cubicBezTo>
                  <a:pt x="5551" y="6038"/>
                  <a:pt x="4528" y="7925"/>
                  <a:pt x="3970" y="10113"/>
                </a:cubicBezTo>
                <a:cubicBezTo>
                  <a:pt x="3970" y="10193"/>
                  <a:pt x="3989" y="10272"/>
                  <a:pt x="4010" y="10355"/>
                </a:cubicBezTo>
                <a:lnTo>
                  <a:pt x="4954" y="10355"/>
                </a:lnTo>
                <a:cubicBezTo>
                  <a:pt x="5300" y="10355"/>
                  <a:pt x="5628" y="10374"/>
                  <a:pt x="5995" y="10396"/>
                </a:cubicBezTo>
                <a:cubicBezTo>
                  <a:pt x="6246" y="10415"/>
                  <a:pt x="6439" y="10556"/>
                  <a:pt x="6458" y="10817"/>
                </a:cubicBezTo>
                <a:cubicBezTo>
                  <a:pt x="6476" y="10998"/>
                  <a:pt x="6418" y="11238"/>
                  <a:pt x="6323" y="11340"/>
                </a:cubicBezTo>
                <a:cubicBezTo>
                  <a:pt x="6169" y="11461"/>
                  <a:pt x="5976" y="11540"/>
                  <a:pt x="5763" y="11560"/>
                </a:cubicBezTo>
                <a:cubicBezTo>
                  <a:pt x="5435" y="11579"/>
                  <a:pt x="5107" y="11579"/>
                  <a:pt x="4779" y="11540"/>
                </a:cubicBezTo>
                <a:cubicBezTo>
                  <a:pt x="4452" y="11521"/>
                  <a:pt x="4124" y="11499"/>
                  <a:pt x="3796" y="11480"/>
                </a:cubicBezTo>
                <a:cubicBezTo>
                  <a:pt x="3701" y="12182"/>
                  <a:pt x="3757" y="12905"/>
                  <a:pt x="3931" y="13568"/>
                </a:cubicBezTo>
                <a:cubicBezTo>
                  <a:pt x="4626" y="16458"/>
                  <a:pt x="7190" y="18205"/>
                  <a:pt x="10602" y="17985"/>
                </a:cubicBezTo>
                <a:lnTo>
                  <a:pt x="10602" y="179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4" name="Google Shape;2574;p42"/>
          <p:cNvSpPr/>
          <p:nvPr/>
        </p:nvSpPr>
        <p:spPr>
          <a:xfrm>
            <a:off x="5304515" y="2052909"/>
            <a:ext cx="38083" cy="39061"/>
          </a:xfrm>
          <a:custGeom>
            <a:rect b="b" l="l" r="r" t="t"/>
            <a:pathLst>
              <a:path extrusionOk="0" h="18712" w="20123">
                <a:moveTo>
                  <a:pt x="0" y="9542"/>
                </a:moveTo>
                <a:cubicBezTo>
                  <a:pt x="228" y="8131"/>
                  <a:pt x="671" y="6512"/>
                  <a:pt x="1114" y="5198"/>
                </a:cubicBezTo>
                <a:cubicBezTo>
                  <a:pt x="2779" y="963"/>
                  <a:pt x="8914" y="-1361"/>
                  <a:pt x="13143" y="854"/>
                </a:cubicBezTo>
                <a:cubicBezTo>
                  <a:pt x="15707" y="2265"/>
                  <a:pt x="17935" y="4383"/>
                  <a:pt x="19157" y="7011"/>
                </a:cubicBezTo>
                <a:cubicBezTo>
                  <a:pt x="21600" y="11757"/>
                  <a:pt x="19264" y="16600"/>
                  <a:pt x="13814" y="18219"/>
                </a:cubicBezTo>
                <a:cubicBezTo>
                  <a:pt x="7249" y="20239"/>
                  <a:pt x="336" y="15797"/>
                  <a:pt x="0" y="95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5" name="Google Shape;2575;p42"/>
          <p:cNvSpPr/>
          <p:nvPr/>
        </p:nvSpPr>
        <p:spPr>
          <a:xfrm>
            <a:off x="5615874" y="1958561"/>
            <a:ext cx="288712" cy="233937"/>
          </a:xfrm>
          <a:custGeom>
            <a:rect b="b" l="l" r="r" t="t"/>
            <a:pathLst>
              <a:path extrusionOk="0" h="21566" w="21590">
                <a:moveTo>
                  <a:pt x="256" y="19800"/>
                </a:moveTo>
                <a:cubicBezTo>
                  <a:pt x="271" y="20170"/>
                  <a:pt x="334" y="20538"/>
                  <a:pt x="414" y="20868"/>
                </a:cubicBezTo>
                <a:cubicBezTo>
                  <a:pt x="571" y="21451"/>
                  <a:pt x="744" y="21547"/>
                  <a:pt x="1202" y="21547"/>
                </a:cubicBezTo>
                <a:lnTo>
                  <a:pt x="1627" y="21547"/>
                </a:lnTo>
                <a:cubicBezTo>
                  <a:pt x="2982" y="21547"/>
                  <a:pt x="4385" y="21566"/>
                  <a:pt x="5755" y="21566"/>
                </a:cubicBezTo>
                <a:cubicBezTo>
                  <a:pt x="5897" y="21566"/>
                  <a:pt x="6023" y="21547"/>
                  <a:pt x="6165" y="21526"/>
                </a:cubicBezTo>
                <a:cubicBezTo>
                  <a:pt x="6307" y="21486"/>
                  <a:pt x="6448" y="21486"/>
                  <a:pt x="6590" y="21486"/>
                </a:cubicBezTo>
                <a:cubicBezTo>
                  <a:pt x="6811" y="21486"/>
                  <a:pt x="7048" y="21526"/>
                  <a:pt x="7269" y="21526"/>
                </a:cubicBezTo>
                <a:cubicBezTo>
                  <a:pt x="7536" y="21566"/>
                  <a:pt x="7819" y="21566"/>
                  <a:pt x="8087" y="21566"/>
                </a:cubicBezTo>
                <a:lnTo>
                  <a:pt x="8135" y="21566"/>
                </a:lnTo>
                <a:cubicBezTo>
                  <a:pt x="11569" y="21526"/>
                  <a:pt x="14359" y="21470"/>
                  <a:pt x="16895" y="21411"/>
                </a:cubicBezTo>
                <a:cubicBezTo>
                  <a:pt x="17778" y="21393"/>
                  <a:pt x="18424" y="20945"/>
                  <a:pt x="18849" y="20032"/>
                </a:cubicBezTo>
                <a:cubicBezTo>
                  <a:pt x="19810" y="18032"/>
                  <a:pt x="20551" y="15798"/>
                  <a:pt x="21260" y="12747"/>
                </a:cubicBezTo>
                <a:cubicBezTo>
                  <a:pt x="21354" y="12241"/>
                  <a:pt x="21449" y="11757"/>
                  <a:pt x="21495" y="11251"/>
                </a:cubicBezTo>
                <a:cubicBezTo>
                  <a:pt x="21527" y="11017"/>
                  <a:pt x="21558" y="10785"/>
                  <a:pt x="21590" y="10572"/>
                </a:cubicBezTo>
                <a:lnTo>
                  <a:pt x="21590" y="9775"/>
                </a:lnTo>
                <a:cubicBezTo>
                  <a:pt x="21558" y="9640"/>
                  <a:pt x="21512" y="9504"/>
                  <a:pt x="21495" y="9347"/>
                </a:cubicBezTo>
                <a:cubicBezTo>
                  <a:pt x="21432" y="9017"/>
                  <a:pt x="21337" y="8705"/>
                  <a:pt x="21212" y="8415"/>
                </a:cubicBezTo>
                <a:cubicBezTo>
                  <a:pt x="20787" y="7560"/>
                  <a:pt x="20093" y="7054"/>
                  <a:pt x="19180" y="6977"/>
                </a:cubicBezTo>
                <a:cubicBezTo>
                  <a:pt x="18314" y="6900"/>
                  <a:pt x="17447" y="6881"/>
                  <a:pt x="16596" y="6860"/>
                </a:cubicBezTo>
                <a:cubicBezTo>
                  <a:pt x="16376" y="6860"/>
                  <a:pt x="16171" y="6841"/>
                  <a:pt x="15951" y="6841"/>
                </a:cubicBezTo>
                <a:cubicBezTo>
                  <a:pt x="15525" y="6823"/>
                  <a:pt x="15085" y="6823"/>
                  <a:pt x="14659" y="6841"/>
                </a:cubicBezTo>
                <a:lnTo>
                  <a:pt x="14171" y="6841"/>
                </a:lnTo>
                <a:cubicBezTo>
                  <a:pt x="14454" y="5947"/>
                  <a:pt x="14612" y="4977"/>
                  <a:pt x="14722" y="3675"/>
                </a:cubicBezTo>
                <a:cubicBezTo>
                  <a:pt x="14784" y="2917"/>
                  <a:pt x="14817" y="1889"/>
                  <a:pt x="14579" y="898"/>
                </a:cubicBezTo>
                <a:cubicBezTo>
                  <a:pt x="14406" y="198"/>
                  <a:pt x="14139" y="-34"/>
                  <a:pt x="13540" y="3"/>
                </a:cubicBezTo>
                <a:cubicBezTo>
                  <a:pt x="13130" y="22"/>
                  <a:pt x="12752" y="217"/>
                  <a:pt x="12469" y="568"/>
                </a:cubicBezTo>
                <a:cubicBezTo>
                  <a:pt x="12406" y="645"/>
                  <a:pt x="12327" y="722"/>
                  <a:pt x="12264" y="821"/>
                </a:cubicBezTo>
                <a:cubicBezTo>
                  <a:pt x="11918" y="1228"/>
                  <a:pt x="11586" y="1657"/>
                  <a:pt x="11271" y="2123"/>
                </a:cubicBezTo>
                <a:cubicBezTo>
                  <a:pt x="10893" y="2725"/>
                  <a:pt x="10530" y="3385"/>
                  <a:pt x="10184" y="4027"/>
                </a:cubicBezTo>
                <a:cubicBezTo>
                  <a:pt x="10026" y="4298"/>
                  <a:pt x="9884" y="4570"/>
                  <a:pt x="9726" y="4863"/>
                </a:cubicBezTo>
                <a:cubicBezTo>
                  <a:pt x="9001" y="6143"/>
                  <a:pt x="8150" y="7078"/>
                  <a:pt x="7126" y="7717"/>
                </a:cubicBezTo>
                <a:cubicBezTo>
                  <a:pt x="7048" y="7757"/>
                  <a:pt x="6968" y="7813"/>
                  <a:pt x="6858" y="7813"/>
                </a:cubicBezTo>
                <a:cubicBezTo>
                  <a:pt x="6763" y="7832"/>
                  <a:pt x="6685" y="7813"/>
                  <a:pt x="6590" y="7773"/>
                </a:cubicBezTo>
                <a:cubicBezTo>
                  <a:pt x="5834" y="7520"/>
                  <a:pt x="5189" y="7483"/>
                  <a:pt x="4558" y="7579"/>
                </a:cubicBezTo>
                <a:cubicBezTo>
                  <a:pt x="4070" y="7675"/>
                  <a:pt x="3582" y="7715"/>
                  <a:pt x="3109" y="7773"/>
                </a:cubicBezTo>
                <a:cubicBezTo>
                  <a:pt x="2936" y="7792"/>
                  <a:pt x="2746" y="7813"/>
                  <a:pt x="2558" y="7832"/>
                </a:cubicBezTo>
                <a:cubicBezTo>
                  <a:pt x="2368" y="7872"/>
                  <a:pt x="2165" y="7872"/>
                  <a:pt x="1975" y="7890"/>
                </a:cubicBezTo>
                <a:cubicBezTo>
                  <a:pt x="1660" y="7930"/>
                  <a:pt x="1329" y="7949"/>
                  <a:pt x="1014" y="8007"/>
                </a:cubicBezTo>
                <a:cubicBezTo>
                  <a:pt x="431" y="8085"/>
                  <a:pt x="195" y="8356"/>
                  <a:pt x="85" y="9075"/>
                </a:cubicBezTo>
                <a:lnTo>
                  <a:pt x="70" y="9134"/>
                </a:lnTo>
                <a:cubicBezTo>
                  <a:pt x="37" y="9251"/>
                  <a:pt x="37" y="9368"/>
                  <a:pt x="37" y="9483"/>
                </a:cubicBezTo>
                <a:cubicBezTo>
                  <a:pt x="37" y="9754"/>
                  <a:pt x="22" y="10007"/>
                  <a:pt x="22" y="10279"/>
                </a:cubicBezTo>
                <a:cubicBezTo>
                  <a:pt x="7" y="10979"/>
                  <a:pt x="-10" y="11717"/>
                  <a:pt x="7" y="12454"/>
                </a:cubicBezTo>
                <a:cubicBezTo>
                  <a:pt x="117" y="15096"/>
                  <a:pt x="197" y="17641"/>
                  <a:pt x="260" y="19798"/>
                </a:cubicBezTo>
                <a:close/>
                <a:moveTo>
                  <a:pt x="5960" y="8708"/>
                </a:moveTo>
                <a:cubicBezTo>
                  <a:pt x="5945" y="10611"/>
                  <a:pt x="6055" y="12515"/>
                  <a:pt x="6165" y="14361"/>
                </a:cubicBezTo>
                <a:cubicBezTo>
                  <a:pt x="6260" y="16206"/>
                  <a:pt x="6385" y="18110"/>
                  <a:pt x="6355" y="19974"/>
                </a:cubicBezTo>
                <a:lnTo>
                  <a:pt x="1565" y="19974"/>
                </a:lnTo>
                <a:lnTo>
                  <a:pt x="1565" y="19955"/>
                </a:lnTo>
                <a:cubicBezTo>
                  <a:pt x="1549" y="19878"/>
                  <a:pt x="1549" y="19800"/>
                  <a:pt x="1549" y="19721"/>
                </a:cubicBezTo>
                <a:cubicBezTo>
                  <a:pt x="1502" y="18302"/>
                  <a:pt x="1454" y="16885"/>
                  <a:pt x="1392" y="15466"/>
                </a:cubicBezTo>
                <a:cubicBezTo>
                  <a:pt x="1344" y="14126"/>
                  <a:pt x="1297" y="12785"/>
                  <a:pt x="1249" y="11426"/>
                </a:cubicBezTo>
                <a:cubicBezTo>
                  <a:pt x="1249" y="11309"/>
                  <a:pt x="1234" y="11173"/>
                  <a:pt x="1234" y="11056"/>
                </a:cubicBezTo>
                <a:cubicBezTo>
                  <a:pt x="1219" y="10628"/>
                  <a:pt x="1202" y="10202"/>
                  <a:pt x="1171" y="9775"/>
                </a:cubicBezTo>
                <a:cubicBezTo>
                  <a:pt x="1139" y="9485"/>
                  <a:pt x="1219" y="9347"/>
                  <a:pt x="1454" y="9328"/>
                </a:cubicBezTo>
                <a:cubicBezTo>
                  <a:pt x="1737" y="9288"/>
                  <a:pt x="2005" y="9232"/>
                  <a:pt x="2273" y="9192"/>
                </a:cubicBezTo>
                <a:cubicBezTo>
                  <a:pt x="2794" y="9096"/>
                  <a:pt x="3329" y="8998"/>
                  <a:pt x="3850" y="8939"/>
                </a:cubicBezTo>
                <a:cubicBezTo>
                  <a:pt x="4338" y="8881"/>
                  <a:pt x="4843" y="8822"/>
                  <a:pt x="5331" y="8764"/>
                </a:cubicBezTo>
                <a:cubicBezTo>
                  <a:pt x="5504" y="8745"/>
                  <a:pt x="5677" y="8724"/>
                  <a:pt x="5852" y="8724"/>
                </a:cubicBezTo>
                <a:cubicBezTo>
                  <a:pt x="5914" y="8705"/>
                  <a:pt x="5947" y="8705"/>
                  <a:pt x="5962" y="8705"/>
                </a:cubicBezTo>
                <a:lnTo>
                  <a:pt x="5962" y="8705"/>
                </a:lnTo>
                <a:close/>
                <a:moveTo>
                  <a:pt x="13791" y="3561"/>
                </a:moveTo>
                <a:cubicBezTo>
                  <a:pt x="13744" y="4474"/>
                  <a:pt x="13556" y="5425"/>
                  <a:pt x="13193" y="6609"/>
                </a:cubicBezTo>
                <a:cubicBezTo>
                  <a:pt x="13083" y="6979"/>
                  <a:pt x="12988" y="7406"/>
                  <a:pt x="13098" y="7890"/>
                </a:cubicBezTo>
                <a:cubicBezTo>
                  <a:pt x="13098" y="7909"/>
                  <a:pt x="13113" y="7930"/>
                  <a:pt x="13130" y="7930"/>
                </a:cubicBezTo>
                <a:cubicBezTo>
                  <a:pt x="13147" y="7930"/>
                  <a:pt x="13162" y="7949"/>
                  <a:pt x="13178" y="7970"/>
                </a:cubicBezTo>
                <a:cubicBezTo>
                  <a:pt x="13240" y="7970"/>
                  <a:pt x="13320" y="7989"/>
                  <a:pt x="13383" y="7989"/>
                </a:cubicBezTo>
                <a:cubicBezTo>
                  <a:pt x="13540" y="8007"/>
                  <a:pt x="13666" y="8029"/>
                  <a:pt x="13823" y="8029"/>
                </a:cubicBezTo>
                <a:cubicBezTo>
                  <a:pt x="14249" y="8047"/>
                  <a:pt x="14689" y="8047"/>
                  <a:pt x="15115" y="8068"/>
                </a:cubicBezTo>
                <a:cubicBezTo>
                  <a:pt x="16061" y="8087"/>
                  <a:pt x="17052" y="8108"/>
                  <a:pt x="18013" y="8146"/>
                </a:cubicBezTo>
                <a:cubicBezTo>
                  <a:pt x="18534" y="8185"/>
                  <a:pt x="19037" y="8321"/>
                  <a:pt x="19525" y="8534"/>
                </a:cubicBezTo>
                <a:cubicBezTo>
                  <a:pt x="20124" y="8806"/>
                  <a:pt x="20409" y="9370"/>
                  <a:pt x="20391" y="10225"/>
                </a:cubicBezTo>
                <a:cubicBezTo>
                  <a:pt x="20344" y="11527"/>
                  <a:pt x="20091" y="12885"/>
                  <a:pt x="19573" y="14517"/>
                </a:cubicBezTo>
                <a:cubicBezTo>
                  <a:pt x="19227" y="15585"/>
                  <a:pt x="18847" y="16712"/>
                  <a:pt x="18312" y="18189"/>
                </a:cubicBezTo>
                <a:cubicBezTo>
                  <a:pt x="18201" y="18501"/>
                  <a:pt x="18059" y="18810"/>
                  <a:pt x="17886" y="19103"/>
                </a:cubicBezTo>
                <a:cubicBezTo>
                  <a:pt x="17839" y="19199"/>
                  <a:pt x="17791" y="19297"/>
                  <a:pt x="17744" y="19374"/>
                </a:cubicBezTo>
                <a:cubicBezTo>
                  <a:pt x="17523" y="19859"/>
                  <a:pt x="17145" y="20133"/>
                  <a:pt x="16672" y="20189"/>
                </a:cubicBezTo>
                <a:cubicBezTo>
                  <a:pt x="16027" y="20266"/>
                  <a:pt x="15254" y="20344"/>
                  <a:pt x="14515" y="20344"/>
                </a:cubicBezTo>
                <a:cubicBezTo>
                  <a:pt x="12845" y="20362"/>
                  <a:pt x="11143" y="20362"/>
                  <a:pt x="9489" y="20362"/>
                </a:cubicBezTo>
                <a:lnTo>
                  <a:pt x="7930" y="20362"/>
                </a:lnTo>
                <a:cubicBezTo>
                  <a:pt x="7835" y="20362"/>
                  <a:pt x="7740" y="20344"/>
                  <a:pt x="7662" y="20344"/>
                </a:cubicBezTo>
                <a:lnTo>
                  <a:pt x="7629" y="20344"/>
                </a:lnTo>
                <a:lnTo>
                  <a:pt x="6904" y="8806"/>
                </a:lnTo>
                <a:cubicBezTo>
                  <a:pt x="7029" y="8747"/>
                  <a:pt x="7139" y="8689"/>
                  <a:pt x="7267" y="8612"/>
                </a:cubicBezTo>
                <a:cubicBezTo>
                  <a:pt x="7567" y="8457"/>
                  <a:pt x="7850" y="8300"/>
                  <a:pt x="8133" y="8127"/>
                </a:cubicBezTo>
                <a:cubicBezTo>
                  <a:pt x="9251" y="7389"/>
                  <a:pt x="10165" y="6242"/>
                  <a:pt x="11064" y="4495"/>
                </a:cubicBezTo>
                <a:cubicBezTo>
                  <a:pt x="11552" y="3563"/>
                  <a:pt x="12135" y="2474"/>
                  <a:pt x="12953" y="1561"/>
                </a:cubicBezTo>
                <a:cubicBezTo>
                  <a:pt x="13111" y="1366"/>
                  <a:pt x="13284" y="1231"/>
                  <a:pt x="13474" y="1132"/>
                </a:cubicBezTo>
                <a:cubicBezTo>
                  <a:pt x="13616" y="1074"/>
                  <a:pt x="13679" y="1074"/>
                  <a:pt x="13694" y="1092"/>
                </a:cubicBezTo>
                <a:cubicBezTo>
                  <a:pt x="13726" y="1132"/>
                  <a:pt x="13742" y="1209"/>
                  <a:pt x="13757" y="1345"/>
                </a:cubicBezTo>
                <a:cubicBezTo>
                  <a:pt x="13804" y="2064"/>
                  <a:pt x="13804" y="2821"/>
                  <a:pt x="13789" y="35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6" name="Google Shape;2576;p42"/>
          <p:cNvSpPr/>
          <p:nvPr/>
        </p:nvSpPr>
        <p:spPr>
          <a:xfrm>
            <a:off x="5646256" y="2057409"/>
            <a:ext cx="39651" cy="39420"/>
          </a:xfrm>
          <a:custGeom>
            <a:rect b="b" l="l" r="r" t="t"/>
            <a:pathLst>
              <a:path extrusionOk="0" h="21600" w="21375">
                <a:moveTo>
                  <a:pt x="11828" y="14"/>
                </a:moveTo>
                <a:lnTo>
                  <a:pt x="11828" y="14"/>
                </a:lnTo>
                <a:cubicBezTo>
                  <a:pt x="4665" y="1169"/>
                  <a:pt x="241" y="5205"/>
                  <a:pt x="8" y="10981"/>
                </a:cubicBezTo>
                <a:cubicBezTo>
                  <a:pt x="-225" y="16757"/>
                  <a:pt x="4446" y="21377"/>
                  <a:pt x="10459" y="21600"/>
                </a:cubicBezTo>
                <a:lnTo>
                  <a:pt x="10801" y="21600"/>
                </a:lnTo>
                <a:cubicBezTo>
                  <a:pt x="13636" y="21600"/>
                  <a:pt x="16252" y="20445"/>
                  <a:pt x="18416" y="18482"/>
                </a:cubicBezTo>
                <a:cubicBezTo>
                  <a:pt x="19320" y="17564"/>
                  <a:pt x="20115" y="16520"/>
                  <a:pt x="20581" y="15365"/>
                </a:cubicBezTo>
                <a:cubicBezTo>
                  <a:pt x="21142" y="14210"/>
                  <a:pt x="21375" y="12818"/>
                  <a:pt x="21375" y="11552"/>
                </a:cubicBezTo>
                <a:cubicBezTo>
                  <a:pt x="21375" y="8434"/>
                  <a:pt x="20129" y="5316"/>
                  <a:pt x="17855" y="3118"/>
                </a:cubicBezTo>
                <a:cubicBezTo>
                  <a:pt x="16266" y="1155"/>
                  <a:pt x="13992" y="0"/>
                  <a:pt x="11828" y="0"/>
                </a:cubicBezTo>
                <a:close/>
                <a:moveTo>
                  <a:pt x="12280" y="12247"/>
                </a:moveTo>
                <a:cubicBezTo>
                  <a:pt x="11486" y="13166"/>
                  <a:pt x="10349" y="13291"/>
                  <a:pt x="8870" y="12484"/>
                </a:cubicBezTo>
                <a:cubicBezTo>
                  <a:pt x="7623" y="11788"/>
                  <a:pt x="7281" y="10870"/>
                  <a:pt x="7623" y="9714"/>
                </a:cubicBezTo>
                <a:cubicBezTo>
                  <a:pt x="7856" y="9019"/>
                  <a:pt x="8185" y="8559"/>
                  <a:pt x="8527" y="7989"/>
                </a:cubicBezTo>
                <a:cubicBezTo>
                  <a:pt x="8637" y="7752"/>
                  <a:pt x="8760" y="7529"/>
                  <a:pt x="8979" y="7293"/>
                </a:cubicBezTo>
                <a:cubicBezTo>
                  <a:pt x="9212" y="7529"/>
                  <a:pt x="9541" y="7641"/>
                  <a:pt x="9774" y="7752"/>
                </a:cubicBezTo>
                <a:cubicBezTo>
                  <a:pt x="10459" y="8211"/>
                  <a:pt x="11253" y="8671"/>
                  <a:pt x="11815" y="9255"/>
                </a:cubicBezTo>
                <a:cubicBezTo>
                  <a:pt x="12376" y="9826"/>
                  <a:pt x="13184" y="11106"/>
                  <a:pt x="12267" y="122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7" name="Google Shape;2577;p42"/>
          <p:cNvSpPr/>
          <p:nvPr/>
        </p:nvSpPr>
        <p:spPr>
          <a:xfrm>
            <a:off x="6921274" y="1978773"/>
            <a:ext cx="192035" cy="195954"/>
          </a:xfrm>
          <a:custGeom>
            <a:rect b="b" l="l" r="r" t="t"/>
            <a:pathLst>
              <a:path extrusionOk="0" h="21282" w="21355">
                <a:moveTo>
                  <a:pt x="9858" y="14721"/>
                </a:moveTo>
                <a:cubicBezTo>
                  <a:pt x="8663" y="16048"/>
                  <a:pt x="7514" y="17305"/>
                  <a:pt x="6367" y="18566"/>
                </a:cubicBezTo>
                <a:cubicBezTo>
                  <a:pt x="5734" y="19275"/>
                  <a:pt x="5053" y="19940"/>
                  <a:pt x="4398" y="20626"/>
                </a:cubicBezTo>
                <a:cubicBezTo>
                  <a:pt x="4350" y="20673"/>
                  <a:pt x="4305" y="20717"/>
                  <a:pt x="4257" y="20764"/>
                </a:cubicBezTo>
                <a:cubicBezTo>
                  <a:pt x="3342" y="21404"/>
                  <a:pt x="3062" y="21520"/>
                  <a:pt x="2288" y="20717"/>
                </a:cubicBezTo>
                <a:cubicBezTo>
                  <a:pt x="1842" y="20259"/>
                  <a:pt x="1305" y="19871"/>
                  <a:pt x="836" y="19460"/>
                </a:cubicBezTo>
                <a:cubicBezTo>
                  <a:pt x="602" y="19278"/>
                  <a:pt x="415" y="19049"/>
                  <a:pt x="226" y="18842"/>
                </a:cubicBezTo>
                <a:cubicBezTo>
                  <a:pt x="-79" y="18453"/>
                  <a:pt x="-79" y="18155"/>
                  <a:pt x="249" y="17788"/>
                </a:cubicBezTo>
                <a:cubicBezTo>
                  <a:pt x="435" y="17559"/>
                  <a:pt x="624" y="17352"/>
                  <a:pt x="833" y="17148"/>
                </a:cubicBezTo>
                <a:cubicBezTo>
                  <a:pt x="2474" y="15433"/>
                  <a:pt x="4138" y="13739"/>
                  <a:pt x="5754" y="12045"/>
                </a:cubicBezTo>
                <a:cubicBezTo>
                  <a:pt x="5895" y="11907"/>
                  <a:pt x="5988" y="11770"/>
                  <a:pt x="6104" y="11634"/>
                </a:cubicBezTo>
                <a:cubicBezTo>
                  <a:pt x="5285" y="10788"/>
                  <a:pt x="4488" y="9988"/>
                  <a:pt x="3714" y="9163"/>
                </a:cubicBezTo>
                <a:cubicBezTo>
                  <a:pt x="3294" y="8705"/>
                  <a:pt x="2870" y="8247"/>
                  <a:pt x="2472" y="7789"/>
                </a:cubicBezTo>
                <a:cubicBezTo>
                  <a:pt x="2189" y="7469"/>
                  <a:pt x="2215" y="7194"/>
                  <a:pt x="2520" y="6943"/>
                </a:cubicBezTo>
                <a:cubicBezTo>
                  <a:pt x="2732" y="6761"/>
                  <a:pt x="2941" y="6623"/>
                  <a:pt x="3223" y="6532"/>
                </a:cubicBezTo>
                <a:cubicBezTo>
                  <a:pt x="4980" y="5801"/>
                  <a:pt x="6737" y="4998"/>
                  <a:pt x="8542" y="4336"/>
                </a:cubicBezTo>
                <a:cubicBezTo>
                  <a:pt x="11448" y="3238"/>
                  <a:pt x="14400" y="2209"/>
                  <a:pt x="17304" y="1109"/>
                </a:cubicBezTo>
                <a:cubicBezTo>
                  <a:pt x="18030" y="833"/>
                  <a:pt x="18733" y="538"/>
                  <a:pt x="19459" y="262"/>
                </a:cubicBezTo>
                <a:cubicBezTo>
                  <a:pt x="19741" y="124"/>
                  <a:pt x="20044" y="33"/>
                  <a:pt x="20374" y="11"/>
                </a:cubicBezTo>
                <a:cubicBezTo>
                  <a:pt x="21123" y="-80"/>
                  <a:pt x="21521" y="422"/>
                  <a:pt x="21289" y="1109"/>
                </a:cubicBezTo>
                <a:cubicBezTo>
                  <a:pt x="21103" y="1658"/>
                  <a:pt x="20869" y="2185"/>
                  <a:pt x="20657" y="2733"/>
                </a:cubicBezTo>
                <a:cubicBezTo>
                  <a:pt x="19205" y="6601"/>
                  <a:pt x="17776" y="10446"/>
                  <a:pt x="16321" y="14288"/>
                </a:cubicBezTo>
                <a:cubicBezTo>
                  <a:pt x="15875" y="15477"/>
                  <a:pt x="15338" y="16643"/>
                  <a:pt x="14844" y="17810"/>
                </a:cubicBezTo>
                <a:cubicBezTo>
                  <a:pt x="14657" y="18246"/>
                  <a:pt x="14259" y="18406"/>
                  <a:pt x="13813" y="18152"/>
                </a:cubicBezTo>
                <a:cubicBezTo>
                  <a:pt x="13578" y="18014"/>
                  <a:pt x="13344" y="17832"/>
                  <a:pt x="13132" y="17625"/>
                </a:cubicBezTo>
                <a:cubicBezTo>
                  <a:pt x="12008" y="16619"/>
                  <a:pt x="10929" y="15681"/>
                  <a:pt x="9852" y="14721"/>
                </a:cubicBezTo>
                <a:close/>
                <a:moveTo>
                  <a:pt x="3650" y="7467"/>
                </a:moveTo>
                <a:cubicBezTo>
                  <a:pt x="4938" y="8655"/>
                  <a:pt x="6110" y="9778"/>
                  <a:pt x="7305" y="10876"/>
                </a:cubicBezTo>
                <a:cubicBezTo>
                  <a:pt x="7751" y="11287"/>
                  <a:pt x="7819" y="11472"/>
                  <a:pt x="7468" y="11974"/>
                </a:cubicBezTo>
                <a:cubicBezTo>
                  <a:pt x="7398" y="12065"/>
                  <a:pt x="7327" y="12181"/>
                  <a:pt x="7234" y="12272"/>
                </a:cubicBezTo>
                <a:cubicBezTo>
                  <a:pt x="6155" y="13438"/>
                  <a:pt x="5079" y="14627"/>
                  <a:pt x="4000" y="15794"/>
                </a:cubicBezTo>
                <a:cubicBezTo>
                  <a:pt x="3181" y="16688"/>
                  <a:pt x="2336" y="17509"/>
                  <a:pt x="1446" y="18425"/>
                </a:cubicBezTo>
                <a:lnTo>
                  <a:pt x="3274" y="19912"/>
                </a:lnTo>
                <a:cubicBezTo>
                  <a:pt x="3788" y="19407"/>
                  <a:pt x="4234" y="18927"/>
                  <a:pt x="4681" y="18447"/>
                </a:cubicBezTo>
                <a:cubicBezTo>
                  <a:pt x="6087" y="16914"/>
                  <a:pt x="7491" y="15380"/>
                  <a:pt x="8898" y="13871"/>
                </a:cubicBezTo>
                <a:cubicBezTo>
                  <a:pt x="9482" y="13253"/>
                  <a:pt x="9813" y="13231"/>
                  <a:pt x="10513" y="13733"/>
                </a:cubicBezTo>
                <a:cubicBezTo>
                  <a:pt x="11287" y="14304"/>
                  <a:pt x="12036" y="14900"/>
                  <a:pt x="12787" y="15471"/>
                </a:cubicBezTo>
                <a:cubicBezTo>
                  <a:pt x="13092" y="15700"/>
                  <a:pt x="13372" y="15976"/>
                  <a:pt x="13725" y="16271"/>
                </a:cubicBezTo>
                <a:cubicBezTo>
                  <a:pt x="15601" y="11419"/>
                  <a:pt x="17451" y="6639"/>
                  <a:pt x="19326" y="1787"/>
                </a:cubicBezTo>
                <a:cubicBezTo>
                  <a:pt x="14078" y="3572"/>
                  <a:pt x="8901" y="5334"/>
                  <a:pt x="3652" y="74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8" name="Google Shape;2578;p42"/>
          <p:cNvSpPr/>
          <p:nvPr/>
        </p:nvSpPr>
        <p:spPr>
          <a:xfrm>
            <a:off x="4735187" y="1994413"/>
            <a:ext cx="299670" cy="161549"/>
          </a:xfrm>
          <a:custGeom>
            <a:rect b="b" l="l" r="r" t="t"/>
            <a:pathLst>
              <a:path extrusionOk="0" h="21583" w="21528">
                <a:moveTo>
                  <a:pt x="21375" y="6140"/>
                </a:moveTo>
                <a:cubicBezTo>
                  <a:pt x="21360" y="5831"/>
                  <a:pt x="21344" y="5519"/>
                  <a:pt x="21344" y="5156"/>
                </a:cubicBezTo>
                <a:cubicBezTo>
                  <a:pt x="21313" y="4368"/>
                  <a:pt x="21178" y="3608"/>
                  <a:pt x="20904" y="2987"/>
                </a:cubicBezTo>
                <a:cubicBezTo>
                  <a:pt x="20647" y="2396"/>
                  <a:pt x="20313" y="2142"/>
                  <a:pt x="19966" y="2311"/>
                </a:cubicBezTo>
                <a:lnTo>
                  <a:pt x="19875" y="2369"/>
                </a:lnTo>
                <a:cubicBezTo>
                  <a:pt x="19587" y="2481"/>
                  <a:pt x="19284" y="2624"/>
                  <a:pt x="19043" y="2875"/>
                </a:cubicBezTo>
                <a:cubicBezTo>
                  <a:pt x="18589" y="3353"/>
                  <a:pt x="18151" y="3859"/>
                  <a:pt x="17711" y="4368"/>
                </a:cubicBezTo>
                <a:cubicBezTo>
                  <a:pt x="17514" y="4592"/>
                  <a:pt x="17333" y="4820"/>
                  <a:pt x="17136" y="5016"/>
                </a:cubicBezTo>
                <a:cubicBezTo>
                  <a:pt x="17105" y="5044"/>
                  <a:pt x="17105" y="5074"/>
                  <a:pt x="17076" y="5074"/>
                </a:cubicBezTo>
                <a:cubicBezTo>
                  <a:pt x="17045" y="4904"/>
                  <a:pt x="17045" y="4708"/>
                  <a:pt x="17016" y="4568"/>
                </a:cubicBezTo>
                <a:cubicBezTo>
                  <a:pt x="16956" y="4063"/>
                  <a:pt x="16895" y="3554"/>
                  <a:pt x="16819" y="3021"/>
                </a:cubicBezTo>
                <a:cubicBezTo>
                  <a:pt x="16744" y="2484"/>
                  <a:pt x="16607" y="2036"/>
                  <a:pt x="16396" y="1612"/>
                </a:cubicBezTo>
                <a:cubicBezTo>
                  <a:pt x="16184" y="1218"/>
                  <a:pt x="15941" y="937"/>
                  <a:pt x="15669" y="740"/>
                </a:cubicBezTo>
                <a:cubicBezTo>
                  <a:pt x="15306" y="485"/>
                  <a:pt x="14929" y="261"/>
                  <a:pt x="14549" y="234"/>
                </a:cubicBezTo>
                <a:cubicBezTo>
                  <a:pt x="12869" y="95"/>
                  <a:pt x="11339" y="37"/>
                  <a:pt x="9841" y="10"/>
                </a:cubicBezTo>
                <a:cubicBezTo>
                  <a:pt x="7949" y="-17"/>
                  <a:pt x="6028" y="10"/>
                  <a:pt x="4377" y="68"/>
                </a:cubicBezTo>
                <a:cubicBezTo>
                  <a:pt x="3605" y="95"/>
                  <a:pt x="2713" y="126"/>
                  <a:pt x="1819" y="238"/>
                </a:cubicBezTo>
                <a:cubicBezTo>
                  <a:pt x="1016" y="350"/>
                  <a:pt x="501" y="1195"/>
                  <a:pt x="335" y="2630"/>
                </a:cubicBezTo>
                <a:cubicBezTo>
                  <a:pt x="321" y="2688"/>
                  <a:pt x="321" y="2742"/>
                  <a:pt x="304" y="2800"/>
                </a:cubicBezTo>
                <a:cubicBezTo>
                  <a:pt x="288" y="2858"/>
                  <a:pt x="273" y="2912"/>
                  <a:pt x="273" y="2970"/>
                </a:cubicBezTo>
                <a:cubicBezTo>
                  <a:pt x="16" y="4911"/>
                  <a:pt x="-59" y="7053"/>
                  <a:pt x="47" y="9531"/>
                </a:cubicBezTo>
                <a:cubicBezTo>
                  <a:pt x="138" y="11557"/>
                  <a:pt x="244" y="13614"/>
                  <a:pt x="364" y="15613"/>
                </a:cubicBezTo>
                <a:cubicBezTo>
                  <a:pt x="395" y="16064"/>
                  <a:pt x="410" y="16543"/>
                  <a:pt x="456" y="17021"/>
                </a:cubicBezTo>
                <a:cubicBezTo>
                  <a:pt x="501" y="17951"/>
                  <a:pt x="561" y="18796"/>
                  <a:pt x="819" y="19526"/>
                </a:cubicBezTo>
                <a:cubicBezTo>
                  <a:pt x="1288" y="20877"/>
                  <a:pt x="1908" y="21583"/>
                  <a:pt x="2725" y="21583"/>
                </a:cubicBezTo>
                <a:lnTo>
                  <a:pt x="2771" y="21583"/>
                </a:lnTo>
                <a:cubicBezTo>
                  <a:pt x="3271" y="21556"/>
                  <a:pt x="3786" y="21525"/>
                  <a:pt x="4285" y="21525"/>
                </a:cubicBezTo>
                <a:cubicBezTo>
                  <a:pt x="4815" y="21498"/>
                  <a:pt x="5391" y="21468"/>
                  <a:pt x="5935" y="21468"/>
                </a:cubicBezTo>
                <a:cubicBezTo>
                  <a:pt x="7161" y="21410"/>
                  <a:pt x="8387" y="21410"/>
                  <a:pt x="9613" y="21383"/>
                </a:cubicBezTo>
                <a:cubicBezTo>
                  <a:pt x="10825" y="21356"/>
                  <a:pt x="12051" y="21325"/>
                  <a:pt x="13275" y="21298"/>
                </a:cubicBezTo>
                <a:cubicBezTo>
                  <a:pt x="13805" y="21271"/>
                  <a:pt x="14350" y="21240"/>
                  <a:pt x="14910" y="21128"/>
                </a:cubicBezTo>
                <a:cubicBezTo>
                  <a:pt x="15470" y="21016"/>
                  <a:pt x="16045" y="20846"/>
                  <a:pt x="16469" y="19974"/>
                </a:cubicBezTo>
                <a:cubicBezTo>
                  <a:pt x="16771" y="19353"/>
                  <a:pt x="17135" y="18596"/>
                  <a:pt x="17240" y="17497"/>
                </a:cubicBezTo>
                <a:lnTo>
                  <a:pt x="17346" y="17581"/>
                </a:lnTo>
                <a:cubicBezTo>
                  <a:pt x="17483" y="17693"/>
                  <a:pt x="17589" y="17805"/>
                  <a:pt x="17695" y="17890"/>
                </a:cubicBezTo>
                <a:lnTo>
                  <a:pt x="17832" y="18002"/>
                </a:lnTo>
                <a:cubicBezTo>
                  <a:pt x="18331" y="18423"/>
                  <a:pt x="18846" y="18875"/>
                  <a:pt x="19421" y="19044"/>
                </a:cubicBezTo>
                <a:cubicBezTo>
                  <a:pt x="20101" y="19214"/>
                  <a:pt x="20601" y="19071"/>
                  <a:pt x="20935" y="18566"/>
                </a:cubicBezTo>
                <a:cubicBezTo>
                  <a:pt x="21253" y="18087"/>
                  <a:pt x="21419" y="17300"/>
                  <a:pt x="21450" y="16173"/>
                </a:cubicBezTo>
                <a:cubicBezTo>
                  <a:pt x="21495" y="14483"/>
                  <a:pt x="21541" y="12653"/>
                  <a:pt x="21525" y="10824"/>
                </a:cubicBezTo>
                <a:cubicBezTo>
                  <a:pt x="21494" y="9303"/>
                  <a:pt x="21433" y="7698"/>
                  <a:pt x="21373" y="6150"/>
                </a:cubicBezTo>
                <a:close/>
                <a:moveTo>
                  <a:pt x="20360" y="16190"/>
                </a:moveTo>
                <a:cubicBezTo>
                  <a:pt x="20346" y="16359"/>
                  <a:pt x="20329" y="16556"/>
                  <a:pt x="20300" y="16726"/>
                </a:cubicBezTo>
                <a:cubicBezTo>
                  <a:pt x="20286" y="16784"/>
                  <a:pt x="20269" y="16838"/>
                  <a:pt x="20269" y="16896"/>
                </a:cubicBezTo>
                <a:cubicBezTo>
                  <a:pt x="19786" y="17065"/>
                  <a:pt x="19377" y="16726"/>
                  <a:pt x="19012" y="16390"/>
                </a:cubicBezTo>
                <a:cubicBezTo>
                  <a:pt x="18603" y="15996"/>
                  <a:pt x="18180" y="15545"/>
                  <a:pt x="17786" y="15124"/>
                </a:cubicBezTo>
                <a:cubicBezTo>
                  <a:pt x="17634" y="14954"/>
                  <a:pt x="17483" y="14815"/>
                  <a:pt x="17332" y="14645"/>
                </a:cubicBezTo>
                <a:lnTo>
                  <a:pt x="17180" y="6931"/>
                </a:lnTo>
                <a:cubicBezTo>
                  <a:pt x="18134" y="5804"/>
                  <a:pt x="19027" y="4820"/>
                  <a:pt x="20010" y="4144"/>
                </a:cubicBezTo>
                <a:cubicBezTo>
                  <a:pt x="20193" y="4426"/>
                  <a:pt x="20222" y="4792"/>
                  <a:pt x="20236" y="5159"/>
                </a:cubicBezTo>
                <a:cubicBezTo>
                  <a:pt x="20373" y="8227"/>
                  <a:pt x="20494" y="12198"/>
                  <a:pt x="20357" y="16197"/>
                </a:cubicBezTo>
                <a:close/>
                <a:moveTo>
                  <a:pt x="1713" y="17513"/>
                </a:moveTo>
                <a:cubicBezTo>
                  <a:pt x="1667" y="16865"/>
                  <a:pt x="1621" y="16190"/>
                  <a:pt x="1576" y="15514"/>
                </a:cubicBezTo>
                <a:cubicBezTo>
                  <a:pt x="1545" y="14893"/>
                  <a:pt x="1516" y="14218"/>
                  <a:pt x="1485" y="13600"/>
                </a:cubicBezTo>
                <a:cubicBezTo>
                  <a:pt x="1470" y="13318"/>
                  <a:pt x="1454" y="12979"/>
                  <a:pt x="1454" y="12701"/>
                </a:cubicBezTo>
                <a:cubicBezTo>
                  <a:pt x="1439" y="12477"/>
                  <a:pt x="1423" y="12222"/>
                  <a:pt x="1423" y="11998"/>
                </a:cubicBezTo>
                <a:cubicBezTo>
                  <a:pt x="1392" y="11435"/>
                  <a:pt x="1392" y="10871"/>
                  <a:pt x="1348" y="10308"/>
                </a:cubicBezTo>
                <a:cubicBezTo>
                  <a:pt x="1211" y="8394"/>
                  <a:pt x="1227" y="6422"/>
                  <a:pt x="1379" y="4507"/>
                </a:cubicBezTo>
                <a:cubicBezTo>
                  <a:pt x="1393" y="4310"/>
                  <a:pt x="1410" y="4114"/>
                  <a:pt x="1439" y="3917"/>
                </a:cubicBezTo>
                <a:cubicBezTo>
                  <a:pt x="1468" y="3720"/>
                  <a:pt x="1485" y="3523"/>
                  <a:pt x="1499" y="3326"/>
                </a:cubicBezTo>
                <a:cubicBezTo>
                  <a:pt x="1530" y="2820"/>
                  <a:pt x="1711" y="2539"/>
                  <a:pt x="2028" y="2427"/>
                </a:cubicBezTo>
                <a:cubicBezTo>
                  <a:pt x="2360" y="2315"/>
                  <a:pt x="2709" y="2230"/>
                  <a:pt x="3026" y="2145"/>
                </a:cubicBezTo>
                <a:cubicBezTo>
                  <a:pt x="3738" y="1975"/>
                  <a:pt x="4479" y="1863"/>
                  <a:pt x="5190" y="1890"/>
                </a:cubicBezTo>
                <a:lnTo>
                  <a:pt x="5523" y="1890"/>
                </a:lnTo>
                <a:cubicBezTo>
                  <a:pt x="6583" y="1918"/>
                  <a:pt x="7657" y="1890"/>
                  <a:pt x="8686" y="1890"/>
                </a:cubicBezTo>
                <a:cubicBezTo>
                  <a:pt x="9716" y="1890"/>
                  <a:pt x="10699" y="1863"/>
                  <a:pt x="11683" y="1890"/>
                </a:cubicBezTo>
                <a:cubicBezTo>
                  <a:pt x="12575" y="1918"/>
                  <a:pt x="13498" y="2030"/>
                  <a:pt x="14301" y="2172"/>
                </a:cubicBezTo>
                <a:cubicBezTo>
                  <a:pt x="14589" y="2230"/>
                  <a:pt x="14876" y="2369"/>
                  <a:pt x="15133" y="2566"/>
                </a:cubicBezTo>
                <a:lnTo>
                  <a:pt x="15224" y="2624"/>
                </a:lnTo>
                <a:cubicBezTo>
                  <a:pt x="15376" y="2681"/>
                  <a:pt x="15512" y="2848"/>
                  <a:pt x="15618" y="3075"/>
                </a:cubicBezTo>
                <a:cubicBezTo>
                  <a:pt x="15724" y="3272"/>
                  <a:pt x="15801" y="3554"/>
                  <a:pt x="15830" y="3835"/>
                </a:cubicBezTo>
                <a:cubicBezTo>
                  <a:pt x="15921" y="4568"/>
                  <a:pt x="15981" y="5298"/>
                  <a:pt x="16012" y="6058"/>
                </a:cubicBezTo>
                <a:cubicBezTo>
                  <a:pt x="16087" y="7552"/>
                  <a:pt x="16149" y="9042"/>
                  <a:pt x="16195" y="10366"/>
                </a:cubicBezTo>
                <a:cubicBezTo>
                  <a:pt x="16226" y="10844"/>
                  <a:pt x="16226" y="11323"/>
                  <a:pt x="16255" y="11744"/>
                </a:cubicBezTo>
                <a:lnTo>
                  <a:pt x="16224" y="13179"/>
                </a:lnTo>
                <a:cubicBezTo>
                  <a:pt x="16193" y="14391"/>
                  <a:pt x="16164" y="15402"/>
                  <a:pt x="16133" y="16417"/>
                </a:cubicBezTo>
                <a:cubicBezTo>
                  <a:pt x="16133" y="16699"/>
                  <a:pt x="16102" y="16923"/>
                  <a:pt x="16073" y="17205"/>
                </a:cubicBezTo>
                <a:cubicBezTo>
                  <a:pt x="15921" y="18189"/>
                  <a:pt x="15604" y="18752"/>
                  <a:pt x="15180" y="18895"/>
                </a:cubicBezTo>
                <a:cubicBezTo>
                  <a:pt x="14772" y="19007"/>
                  <a:pt x="14377" y="19065"/>
                  <a:pt x="13969" y="19065"/>
                </a:cubicBezTo>
                <a:cubicBezTo>
                  <a:pt x="12516" y="19122"/>
                  <a:pt x="11033" y="19177"/>
                  <a:pt x="9610" y="19234"/>
                </a:cubicBezTo>
                <a:cubicBezTo>
                  <a:pt x="8323" y="19292"/>
                  <a:pt x="7037" y="19319"/>
                  <a:pt x="5751" y="19373"/>
                </a:cubicBezTo>
                <a:cubicBezTo>
                  <a:pt x="5251" y="19401"/>
                  <a:pt x="4736" y="19431"/>
                  <a:pt x="4253" y="19458"/>
                </a:cubicBezTo>
                <a:cubicBezTo>
                  <a:pt x="3921" y="19485"/>
                  <a:pt x="3601" y="19516"/>
                  <a:pt x="3284" y="19516"/>
                </a:cubicBezTo>
                <a:cubicBezTo>
                  <a:pt x="3163" y="19516"/>
                  <a:pt x="3041" y="19516"/>
                  <a:pt x="2935" y="19489"/>
                </a:cubicBezTo>
                <a:cubicBezTo>
                  <a:pt x="2860" y="19489"/>
                  <a:pt x="2798" y="19489"/>
                  <a:pt x="2724" y="19462"/>
                </a:cubicBezTo>
                <a:cubicBezTo>
                  <a:pt x="2132" y="19435"/>
                  <a:pt x="1800" y="18589"/>
                  <a:pt x="1740" y="17771"/>
                </a:cubicBezTo>
                <a:lnTo>
                  <a:pt x="1709" y="175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9" name="Google Shape;2579;p42"/>
          <p:cNvSpPr/>
          <p:nvPr/>
        </p:nvSpPr>
        <p:spPr>
          <a:xfrm>
            <a:off x="6809100" y="2356392"/>
            <a:ext cx="168034" cy="214272"/>
          </a:xfrm>
          <a:custGeom>
            <a:rect b="b" l="l" r="r" t="t"/>
            <a:pathLst>
              <a:path extrusionOk="0" h="21600" w="21529">
                <a:moveTo>
                  <a:pt x="21139" y="1214"/>
                </a:moveTo>
                <a:cubicBezTo>
                  <a:pt x="21113" y="981"/>
                  <a:pt x="21084" y="745"/>
                  <a:pt x="20976" y="512"/>
                </a:cubicBezTo>
                <a:cubicBezTo>
                  <a:pt x="20950" y="407"/>
                  <a:pt x="20895" y="320"/>
                  <a:pt x="20814" y="236"/>
                </a:cubicBezTo>
                <a:cubicBezTo>
                  <a:pt x="20732" y="151"/>
                  <a:pt x="20651" y="108"/>
                  <a:pt x="20543" y="44"/>
                </a:cubicBezTo>
                <a:cubicBezTo>
                  <a:pt x="20410" y="0"/>
                  <a:pt x="20273" y="0"/>
                  <a:pt x="20166" y="0"/>
                </a:cubicBezTo>
                <a:cubicBezTo>
                  <a:pt x="20033" y="0"/>
                  <a:pt x="19896" y="44"/>
                  <a:pt x="19789" y="85"/>
                </a:cubicBezTo>
                <a:cubicBezTo>
                  <a:pt x="19600" y="149"/>
                  <a:pt x="19385" y="213"/>
                  <a:pt x="19196" y="277"/>
                </a:cubicBezTo>
                <a:cubicBezTo>
                  <a:pt x="19034" y="320"/>
                  <a:pt x="18845" y="382"/>
                  <a:pt x="18682" y="425"/>
                </a:cubicBezTo>
                <a:cubicBezTo>
                  <a:pt x="18412" y="510"/>
                  <a:pt x="18142" y="594"/>
                  <a:pt x="17846" y="681"/>
                </a:cubicBezTo>
                <a:cubicBezTo>
                  <a:pt x="17117" y="894"/>
                  <a:pt x="16362" y="1150"/>
                  <a:pt x="15659" y="1403"/>
                </a:cubicBezTo>
                <a:cubicBezTo>
                  <a:pt x="14823" y="1700"/>
                  <a:pt x="13957" y="2061"/>
                  <a:pt x="13014" y="2486"/>
                </a:cubicBezTo>
                <a:cubicBezTo>
                  <a:pt x="10664" y="3549"/>
                  <a:pt x="8400" y="4612"/>
                  <a:pt x="6158" y="5672"/>
                </a:cubicBezTo>
                <a:cubicBezTo>
                  <a:pt x="5780" y="5864"/>
                  <a:pt x="5347" y="5969"/>
                  <a:pt x="4889" y="5969"/>
                </a:cubicBezTo>
                <a:cubicBezTo>
                  <a:pt x="3971" y="5990"/>
                  <a:pt x="3079" y="6033"/>
                  <a:pt x="2188" y="6074"/>
                </a:cubicBezTo>
                <a:cubicBezTo>
                  <a:pt x="486" y="6159"/>
                  <a:pt x="216" y="6648"/>
                  <a:pt x="190" y="7751"/>
                </a:cubicBezTo>
                <a:lnTo>
                  <a:pt x="190" y="8835"/>
                </a:lnTo>
                <a:cubicBezTo>
                  <a:pt x="134" y="11022"/>
                  <a:pt x="82" y="13464"/>
                  <a:pt x="1" y="15907"/>
                </a:cubicBezTo>
                <a:cubicBezTo>
                  <a:pt x="-25" y="16502"/>
                  <a:pt x="378" y="16927"/>
                  <a:pt x="1055" y="17075"/>
                </a:cubicBezTo>
                <a:cubicBezTo>
                  <a:pt x="1351" y="17139"/>
                  <a:pt x="1648" y="17180"/>
                  <a:pt x="1947" y="17160"/>
                </a:cubicBezTo>
                <a:cubicBezTo>
                  <a:pt x="3190" y="17160"/>
                  <a:pt x="4781" y="17116"/>
                  <a:pt x="6346" y="16714"/>
                </a:cubicBezTo>
                <a:cubicBezTo>
                  <a:pt x="6535" y="16799"/>
                  <a:pt x="6724" y="16906"/>
                  <a:pt x="6913" y="17011"/>
                </a:cubicBezTo>
                <a:cubicBezTo>
                  <a:pt x="7345" y="17224"/>
                  <a:pt x="7804" y="17457"/>
                  <a:pt x="8263" y="17669"/>
                </a:cubicBezTo>
                <a:cubicBezTo>
                  <a:pt x="11341" y="19093"/>
                  <a:pt x="14716" y="20217"/>
                  <a:pt x="17927" y="21300"/>
                </a:cubicBezTo>
                <a:lnTo>
                  <a:pt x="18549" y="21513"/>
                </a:lnTo>
                <a:cubicBezTo>
                  <a:pt x="18604" y="21533"/>
                  <a:pt x="18630" y="21556"/>
                  <a:pt x="18682" y="21556"/>
                </a:cubicBezTo>
                <a:cubicBezTo>
                  <a:pt x="18764" y="21577"/>
                  <a:pt x="18845" y="21600"/>
                  <a:pt x="18926" y="21600"/>
                </a:cubicBezTo>
                <a:cubicBezTo>
                  <a:pt x="19034" y="21600"/>
                  <a:pt x="19141" y="21580"/>
                  <a:pt x="19222" y="21536"/>
                </a:cubicBezTo>
                <a:cubicBezTo>
                  <a:pt x="19278" y="21492"/>
                  <a:pt x="19356" y="21431"/>
                  <a:pt x="19385" y="21367"/>
                </a:cubicBezTo>
                <a:cubicBezTo>
                  <a:pt x="19440" y="21303"/>
                  <a:pt x="19440" y="21239"/>
                  <a:pt x="19440" y="21154"/>
                </a:cubicBezTo>
                <a:lnTo>
                  <a:pt x="19440" y="21006"/>
                </a:lnTo>
                <a:cubicBezTo>
                  <a:pt x="19440" y="20921"/>
                  <a:pt x="19466" y="20837"/>
                  <a:pt x="19496" y="20750"/>
                </a:cubicBezTo>
                <a:cubicBezTo>
                  <a:pt x="20143" y="19073"/>
                  <a:pt x="20628" y="17372"/>
                  <a:pt x="20872" y="15651"/>
                </a:cubicBezTo>
                <a:lnTo>
                  <a:pt x="20953" y="14993"/>
                </a:lnTo>
                <a:cubicBezTo>
                  <a:pt x="21224" y="13208"/>
                  <a:pt x="21468" y="11383"/>
                  <a:pt x="21520" y="9554"/>
                </a:cubicBezTo>
                <a:cubicBezTo>
                  <a:pt x="21575" y="7175"/>
                  <a:pt x="21357" y="4753"/>
                  <a:pt x="21168" y="2438"/>
                </a:cubicBezTo>
                <a:cubicBezTo>
                  <a:pt x="21224" y="2013"/>
                  <a:pt x="21168" y="1608"/>
                  <a:pt x="21142" y="1206"/>
                </a:cubicBezTo>
                <a:close/>
                <a:moveTo>
                  <a:pt x="18305" y="19823"/>
                </a:moveTo>
                <a:cubicBezTo>
                  <a:pt x="18331" y="19951"/>
                  <a:pt x="18331" y="20056"/>
                  <a:pt x="18360" y="20227"/>
                </a:cubicBezTo>
                <a:lnTo>
                  <a:pt x="18360" y="20227"/>
                </a:lnTo>
                <a:cubicBezTo>
                  <a:pt x="15770" y="18486"/>
                  <a:pt x="12880" y="17318"/>
                  <a:pt x="10046" y="16171"/>
                </a:cubicBezTo>
                <a:cubicBezTo>
                  <a:pt x="9425" y="15915"/>
                  <a:pt x="8777" y="15662"/>
                  <a:pt x="8130" y="15406"/>
                </a:cubicBezTo>
                <a:cubicBezTo>
                  <a:pt x="8130" y="14960"/>
                  <a:pt x="8156" y="14514"/>
                  <a:pt x="8185" y="14066"/>
                </a:cubicBezTo>
                <a:cubicBezTo>
                  <a:pt x="8211" y="13027"/>
                  <a:pt x="8240" y="12028"/>
                  <a:pt x="8240" y="11029"/>
                </a:cubicBezTo>
                <a:cubicBezTo>
                  <a:pt x="8214" y="10030"/>
                  <a:pt x="8159" y="9032"/>
                  <a:pt x="8077" y="7992"/>
                </a:cubicBezTo>
                <a:cubicBezTo>
                  <a:pt x="8051" y="7547"/>
                  <a:pt x="8022" y="7121"/>
                  <a:pt x="7996" y="6653"/>
                </a:cubicBezTo>
                <a:cubicBezTo>
                  <a:pt x="8077" y="6609"/>
                  <a:pt x="8159" y="6568"/>
                  <a:pt x="8240" y="6525"/>
                </a:cubicBezTo>
                <a:cubicBezTo>
                  <a:pt x="9158" y="6143"/>
                  <a:pt x="10049" y="5718"/>
                  <a:pt x="10941" y="5334"/>
                </a:cubicBezTo>
                <a:cubicBezTo>
                  <a:pt x="13020" y="4420"/>
                  <a:pt x="15178" y="3465"/>
                  <a:pt x="17283" y="2510"/>
                </a:cubicBezTo>
                <a:cubicBezTo>
                  <a:pt x="17768" y="2277"/>
                  <a:pt x="18282" y="2020"/>
                  <a:pt x="18741" y="1744"/>
                </a:cubicBezTo>
                <a:cubicBezTo>
                  <a:pt x="18903" y="1659"/>
                  <a:pt x="19066" y="1552"/>
                  <a:pt x="19226" y="1467"/>
                </a:cubicBezTo>
                <a:cubicBezTo>
                  <a:pt x="19200" y="1595"/>
                  <a:pt x="19200" y="1723"/>
                  <a:pt x="19200" y="1849"/>
                </a:cubicBezTo>
                <a:cubicBezTo>
                  <a:pt x="19144" y="2274"/>
                  <a:pt x="19144" y="2679"/>
                  <a:pt x="19118" y="3060"/>
                </a:cubicBezTo>
                <a:cubicBezTo>
                  <a:pt x="19092" y="3401"/>
                  <a:pt x="19063" y="3739"/>
                  <a:pt x="19063" y="4079"/>
                </a:cubicBezTo>
                <a:cubicBezTo>
                  <a:pt x="19008" y="5439"/>
                  <a:pt x="18930" y="6840"/>
                  <a:pt x="18900" y="8223"/>
                </a:cubicBezTo>
                <a:cubicBezTo>
                  <a:pt x="18845" y="10858"/>
                  <a:pt x="18630" y="13703"/>
                  <a:pt x="18227" y="16932"/>
                </a:cubicBezTo>
                <a:cubicBezTo>
                  <a:pt x="18119" y="17910"/>
                  <a:pt x="18201" y="18886"/>
                  <a:pt x="18308" y="19820"/>
                </a:cubicBezTo>
                <a:close/>
                <a:moveTo>
                  <a:pt x="5943" y="11242"/>
                </a:moveTo>
                <a:cubicBezTo>
                  <a:pt x="5943" y="11390"/>
                  <a:pt x="5943" y="11539"/>
                  <a:pt x="5969" y="11687"/>
                </a:cubicBezTo>
                <a:cubicBezTo>
                  <a:pt x="5995" y="12791"/>
                  <a:pt x="6024" y="13918"/>
                  <a:pt x="6346" y="15108"/>
                </a:cubicBezTo>
                <a:lnTo>
                  <a:pt x="2324" y="15108"/>
                </a:lnTo>
                <a:lnTo>
                  <a:pt x="2324" y="15088"/>
                </a:lnTo>
                <a:cubicBezTo>
                  <a:pt x="2298" y="15003"/>
                  <a:pt x="2269" y="14896"/>
                  <a:pt x="2269" y="14811"/>
                </a:cubicBezTo>
                <a:cubicBezTo>
                  <a:pt x="2243" y="14025"/>
                  <a:pt x="2214" y="13260"/>
                  <a:pt x="2214" y="12476"/>
                </a:cubicBezTo>
                <a:cubicBezTo>
                  <a:pt x="2188" y="11457"/>
                  <a:pt x="2158" y="10438"/>
                  <a:pt x="2158" y="9416"/>
                </a:cubicBezTo>
                <a:cubicBezTo>
                  <a:pt x="2158" y="9160"/>
                  <a:pt x="2132" y="8886"/>
                  <a:pt x="2103" y="8630"/>
                </a:cubicBezTo>
                <a:cubicBezTo>
                  <a:pt x="2077" y="8461"/>
                  <a:pt x="2077" y="8289"/>
                  <a:pt x="2048" y="8100"/>
                </a:cubicBezTo>
                <a:lnTo>
                  <a:pt x="2048" y="7590"/>
                </a:lnTo>
                <a:lnTo>
                  <a:pt x="6014" y="7398"/>
                </a:lnTo>
                <a:cubicBezTo>
                  <a:pt x="6014" y="7759"/>
                  <a:pt x="5988" y="8100"/>
                  <a:pt x="5959" y="8461"/>
                </a:cubicBezTo>
                <a:cubicBezTo>
                  <a:pt x="5959" y="9395"/>
                  <a:pt x="5904" y="10310"/>
                  <a:pt x="5933" y="112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0" name="Google Shape;2580;p42"/>
          <p:cNvSpPr/>
          <p:nvPr/>
        </p:nvSpPr>
        <p:spPr>
          <a:xfrm>
            <a:off x="6988176" y="2406543"/>
            <a:ext cx="41548" cy="122901"/>
          </a:xfrm>
          <a:custGeom>
            <a:rect b="b" l="l" r="r" t="t"/>
            <a:pathLst>
              <a:path extrusionOk="0" h="21430" w="20984">
                <a:moveTo>
                  <a:pt x="8325" y="370"/>
                </a:moveTo>
                <a:cubicBezTo>
                  <a:pt x="6837" y="-33"/>
                  <a:pt x="4811" y="-144"/>
                  <a:pt x="3644" y="224"/>
                </a:cubicBezTo>
                <a:cubicBezTo>
                  <a:pt x="2579" y="556"/>
                  <a:pt x="2258" y="1140"/>
                  <a:pt x="3002" y="1729"/>
                </a:cubicBezTo>
                <a:cubicBezTo>
                  <a:pt x="3323" y="1986"/>
                  <a:pt x="3746" y="2243"/>
                  <a:pt x="4170" y="2539"/>
                </a:cubicBezTo>
                <a:cubicBezTo>
                  <a:pt x="4388" y="2650"/>
                  <a:pt x="4490" y="2761"/>
                  <a:pt x="4695" y="2907"/>
                </a:cubicBezTo>
                <a:cubicBezTo>
                  <a:pt x="9056" y="5697"/>
                  <a:pt x="10968" y="8159"/>
                  <a:pt x="10762" y="10545"/>
                </a:cubicBezTo>
                <a:lnTo>
                  <a:pt x="10762" y="10545"/>
                </a:lnTo>
                <a:cubicBezTo>
                  <a:pt x="10865" y="12564"/>
                  <a:pt x="9275" y="14584"/>
                  <a:pt x="6401" y="16350"/>
                </a:cubicBezTo>
                <a:cubicBezTo>
                  <a:pt x="4913" y="17267"/>
                  <a:pt x="3528" y="18224"/>
                  <a:pt x="2246" y="19105"/>
                </a:cubicBezTo>
                <a:cubicBezTo>
                  <a:pt x="1604" y="19472"/>
                  <a:pt x="1181" y="19875"/>
                  <a:pt x="540" y="20243"/>
                </a:cubicBezTo>
                <a:cubicBezTo>
                  <a:pt x="116" y="20500"/>
                  <a:pt x="-525" y="21013"/>
                  <a:pt x="758" y="21310"/>
                </a:cubicBezTo>
                <a:cubicBezTo>
                  <a:pt x="1284" y="21385"/>
                  <a:pt x="1822" y="21456"/>
                  <a:pt x="2246" y="21421"/>
                </a:cubicBezTo>
                <a:cubicBezTo>
                  <a:pt x="2669" y="21421"/>
                  <a:pt x="3208" y="21385"/>
                  <a:pt x="3631" y="21345"/>
                </a:cubicBezTo>
                <a:cubicBezTo>
                  <a:pt x="6504" y="20942"/>
                  <a:pt x="9056" y="20278"/>
                  <a:pt x="11186" y="19472"/>
                </a:cubicBezTo>
                <a:cubicBezTo>
                  <a:pt x="14905" y="17891"/>
                  <a:pt x="17573" y="16386"/>
                  <a:pt x="19164" y="14805"/>
                </a:cubicBezTo>
                <a:cubicBezTo>
                  <a:pt x="20446" y="13632"/>
                  <a:pt x="21075" y="12343"/>
                  <a:pt x="20972" y="11094"/>
                </a:cubicBezTo>
                <a:cubicBezTo>
                  <a:pt x="20754" y="7570"/>
                  <a:pt x="17253" y="4262"/>
                  <a:pt x="10018" y="1065"/>
                </a:cubicBezTo>
                <a:cubicBezTo>
                  <a:pt x="9595" y="808"/>
                  <a:pt x="8954" y="587"/>
                  <a:pt x="8313" y="3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1" name="Google Shape;2581;p42"/>
          <p:cNvSpPr/>
          <p:nvPr/>
        </p:nvSpPr>
        <p:spPr>
          <a:xfrm>
            <a:off x="5168342" y="2379138"/>
            <a:ext cx="105239" cy="168790"/>
          </a:xfrm>
          <a:custGeom>
            <a:rect b="b" l="l" r="r" t="t"/>
            <a:pathLst>
              <a:path extrusionOk="0" h="21550" w="21325">
                <a:moveTo>
                  <a:pt x="21148" y="17302"/>
                </a:moveTo>
                <a:cubicBezTo>
                  <a:pt x="21019" y="12892"/>
                  <a:pt x="20891" y="8427"/>
                  <a:pt x="20808" y="4068"/>
                </a:cubicBezTo>
                <a:lnTo>
                  <a:pt x="20767" y="3073"/>
                </a:lnTo>
                <a:lnTo>
                  <a:pt x="20767" y="975"/>
                </a:lnTo>
                <a:cubicBezTo>
                  <a:pt x="20726" y="115"/>
                  <a:pt x="20381" y="34"/>
                  <a:pt x="19146" y="5"/>
                </a:cubicBezTo>
                <a:cubicBezTo>
                  <a:pt x="17695" y="-50"/>
                  <a:pt x="16671" y="381"/>
                  <a:pt x="15945" y="732"/>
                </a:cubicBezTo>
                <a:cubicBezTo>
                  <a:pt x="14365" y="1565"/>
                  <a:pt x="12826" y="2398"/>
                  <a:pt x="11334" y="3206"/>
                </a:cubicBezTo>
                <a:cubicBezTo>
                  <a:pt x="8302" y="4928"/>
                  <a:pt x="5312" y="6919"/>
                  <a:pt x="1854" y="9474"/>
                </a:cubicBezTo>
                <a:lnTo>
                  <a:pt x="1725" y="9555"/>
                </a:lnTo>
                <a:cubicBezTo>
                  <a:pt x="1339" y="9850"/>
                  <a:pt x="999" y="10093"/>
                  <a:pt x="402" y="10067"/>
                </a:cubicBezTo>
                <a:cubicBezTo>
                  <a:pt x="361" y="10067"/>
                  <a:pt x="315" y="10067"/>
                  <a:pt x="274" y="10093"/>
                </a:cubicBezTo>
                <a:cubicBezTo>
                  <a:pt x="232" y="10119"/>
                  <a:pt x="186" y="10148"/>
                  <a:pt x="186" y="10148"/>
                </a:cubicBezTo>
                <a:cubicBezTo>
                  <a:pt x="-241" y="10742"/>
                  <a:pt x="145" y="11144"/>
                  <a:pt x="572" y="11439"/>
                </a:cubicBezTo>
                <a:cubicBezTo>
                  <a:pt x="783" y="11601"/>
                  <a:pt x="958" y="11734"/>
                  <a:pt x="1169" y="11896"/>
                </a:cubicBezTo>
                <a:cubicBezTo>
                  <a:pt x="1936" y="12516"/>
                  <a:pt x="2790" y="13135"/>
                  <a:pt x="3645" y="13699"/>
                </a:cubicBezTo>
                <a:cubicBezTo>
                  <a:pt x="5436" y="14828"/>
                  <a:pt x="7360" y="15852"/>
                  <a:pt x="8940" y="16738"/>
                </a:cubicBezTo>
                <a:cubicBezTo>
                  <a:pt x="11457" y="18109"/>
                  <a:pt x="13938" y="19400"/>
                  <a:pt x="16027" y="20477"/>
                </a:cubicBezTo>
                <a:cubicBezTo>
                  <a:pt x="16712" y="20853"/>
                  <a:pt x="17479" y="21177"/>
                  <a:pt x="18245" y="21417"/>
                </a:cubicBezTo>
                <a:cubicBezTo>
                  <a:pt x="18503" y="21498"/>
                  <a:pt x="18842" y="21550"/>
                  <a:pt x="19182" y="21550"/>
                </a:cubicBezTo>
                <a:cubicBezTo>
                  <a:pt x="19609" y="21550"/>
                  <a:pt x="19995" y="21469"/>
                  <a:pt x="20335" y="21307"/>
                </a:cubicBezTo>
                <a:cubicBezTo>
                  <a:pt x="20633" y="21145"/>
                  <a:pt x="20932" y="20957"/>
                  <a:pt x="21102" y="20713"/>
                </a:cubicBezTo>
                <a:cubicBezTo>
                  <a:pt x="21272" y="20470"/>
                  <a:pt x="21359" y="20230"/>
                  <a:pt x="21313" y="19987"/>
                </a:cubicBezTo>
                <a:cubicBezTo>
                  <a:pt x="21225" y="19047"/>
                  <a:pt x="21143" y="18132"/>
                  <a:pt x="21143" y="17299"/>
                </a:cubicBezTo>
                <a:close/>
                <a:moveTo>
                  <a:pt x="18117" y="2479"/>
                </a:moveTo>
                <a:cubicBezTo>
                  <a:pt x="18117" y="7778"/>
                  <a:pt x="18029" y="12808"/>
                  <a:pt x="17859" y="17866"/>
                </a:cubicBezTo>
                <a:cubicBezTo>
                  <a:pt x="17175" y="17516"/>
                  <a:pt x="16496" y="17166"/>
                  <a:pt x="15811" y="16816"/>
                </a:cubicBezTo>
                <a:cubicBezTo>
                  <a:pt x="14020" y="15875"/>
                  <a:pt x="12353" y="15013"/>
                  <a:pt x="10562" y="14179"/>
                </a:cubicBezTo>
                <a:cubicBezTo>
                  <a:pt x="8771" y="13346"/>
                  <a:pt x="6892" y="12512"/>
                  <a:pt x="5055" y="11705"/>
                </a:cubicBezTo>
                <a:cubicBezTo>
                  <a:pt x="4329" y="11381"/>
                  <a:pt x="3603" y="11086"/>
                  <a:pt x="2878" y="10765"/>
                </a:cubicBezTo>
                <a:cubicBezTo>
                  <a:pt x="3089" y="10684"/>
                  <a:pt x="3264" y="10602"/>
                  <a:pt x="3475" y="10495"/>
                </a:cubicBezTo>
                <a:cubicBezTo>
                  <a:pt x="6336" y="9231"/>
                  <a:pt x="8596" y="8128"/>
                  <a:pt x="10474" y="7000"/>
                </a:cubicBezTo>
                <a:cubicBezTo>
                  <a:pt x="12481" y="5790"/>
                  <a:pt x="14530" y="4577"/>
                  <a:pt x="16496" y="3394"/>
                </a:cubicBezTo>
                <a:lnTo>
                  <a:pt x="17479" y="2800"/>
                </a:lnTo>
                <a:cubicBezTo>
                  <a:pt x="17648" y="2719"/>
                  <a:pt x="17865" y="2612"/>
                  <a:pt x="18117" y="2476"/>
                </a:cubicBezTo>
                <a:lnTo>
                  <a:pt x="18117" y="24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2" name="Google Shape;2582;p42"/>
          <p:cNvSpPr/>
          <p:nvPr/>
        </p:nvSpPr>
        <p:spPr>
          <a:xfrm>
            <a:off x="5121635" y="2379582"/>
            <a:ext cx="18694" cy="165456"/>
          </a:xfrm>
          <a:custGeom>
            <a:rect b="b" l="l" r="r" t="t"/>
            <a:pathLst>
              <a:path extrusionOk="0" h="21600" w="21243">
                <a:moveTo>
                  <a:pt x="19636" y="5615"/>
                </a:moveTo>
                <a:cubicBezTo>
                  <a:pt x="19405" y="4540"/>
                  <a:pt x="18683" y="3496"/>
                  <a:pt x="18193" y="2451"/>
                </a:cubicBezTo>
                <a:cubicBezTo>
                  <a:pt x="17961" y="2119"/>
                  <a:pt x="17702" y="1764"/>
                  <a:pt x="17702" y="1433"/>
                </a:cubicBezTo>
                <a:cubicBezTo>
                  <a:pt x="17471" y="1157"/>
                  <a:pt x="17211" y="882"/>
                  <a:pt x="16258" y="607"/>
                </a:cubicBezTo>
                <a:cubicBezTo>
                  <a:pt x="15767" y="441"/>
                  <a:pt x="15074" y="275"/>
                  <a:pt x="13861" y="166"/>
                </a:cubicBezTo>
                <a:cubicBezTo>
                  <a:pt x="12417" y="56"/>
                  <a:pt x="10973" y="0"/>
                  <a:pt x="9558" y="0"/>
                </a:cubicBezTo>
                <a:lnTo>
                  <a:pt x="9558" y="0"/>
                </a:lnTo>
                <a:cubicBezTo>
                  <a:pt x="8114" y="0"/>
                  <a:pt x="6440" y="56"/>
                  <a:pt x="5256" y="166"/>
                </a:cubicBezTo>
                <a:cubicBezTo>
                  <a:pt x="3812" y="275"/>
                  <a:pt x="3090" y="441"/>
                  <a:pt x="2859" y="607"/>
                </a:cubicBezTo>
                <a:cubicBezTo>
                  <a:pt x="1906" y="1048"/>
                  <a:pt x="1415" y="1486"/>
                  <a:pt x="1415" y="1927"/>
                </a:cubicBezTo>
                <a:cubicBezTo>
                  <a:pt x="924" y="3661"/>
                  <a:pt x="693" y="5449"/>
                  <a:pt x="231" y="6825"/>
                </a:cubicBezTo>
                <a:lnTo>
                  <a:pt x="0" y="8009"/>
                </a:lnTo>
                <a:lnTo>
                  <a:pt x="0" y="8009"/>
                </a:lnTo>
                <a:cubicBezTo>
                  <a:pt x="231" y="8971"/>
                  <a:pt x="491" y="9853"/>
                  <a:pt x="491" y="10705"/>
                </a:cubicBezTo>
                <a:cubicBezTo>
                  <a:pt x="722" y="12467"/>
                  <a:pt x="982" y="14005"/>
                  <a:pt x="1935" y="15547"/>
                </a:cubicBezTo>
                <a:cubicBezTo>
                  <a:pt x="2657" y="16785"/>
                  <a:pt x="4101" y="18051"/>
                  <a:pt x="5516" y="19288"/>
                </a:cubicBezTo>
                <a:cubicBezTo>
                  <a:pt x="6237" y="19865"/>
                  <a:pt x="6959" y="20443"/>
                  <a:pt x="7421" y="21023"/>
                </a:cubicBezTo>
                <a:cubicBezTo>
                  <a:pt x="7912" y="21408"/>
                  <a:pt x="9327" y="21600"/>
                  <a:pt x="11984" y="21600"/>
                </a:cubicBezTo>
                <a:lnTo>
                  <a:pt x="11984" y="21600"/>
                </a:lnTo>
                <a:cubicBezTo>
                  <a:pt x="13890" y="21600"/>
                  <a:pt x="16287" y="21491"/>
                  <a:pt x="16547" y="21023"/>
                </a:cubicBezTo>
                <a:cubicBezTo>
                  <a:pt x="17037" y="20499"/>
                  <a:pt x="17730" y="19948"/>
                  <a:pt x="18221" y="19401"/>
                </a:cubicBezTo>
                <a:cubicBezTo>
                  <a:pt x="19665" y="18247"/>
                  <a:pt x="20618" y="17090"/>
                  <a:pt x="21109" y="15879"/>
                </a:cubicBezTo>
                <a:cubicBezTo>
                  <a:pt x="21600" y="12908"/>
                  <a:pt x="20618" y="9853"/>
                  <a:pt x="20156" y="6938"/>
                </a:cubicBezTo>
                <a:lnTo>
                  <a:pt x="19665" y="56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3" name="Google Shape;2583;p42"/>
          <p:cNvSpPr/>
          <p:nvPr/>
        </p:nvSpPr>
        <p:spPr>
          <a:xfrm>
            <a:off x="4734361" y="2334292"/>
            <a:ext cx="153680" cy="260696"/>
          </a:xfrm>
          <a:custGeom>
            <a:rect b="b" l="l" r="r" t="t"/>
            <a:pathLst>
              <a:path extrusionOk="0" h="21554" w="21554">
                <a:moveTo>
                  <a:pt x="1361" y="7822"/>
                </a:moveTo>
                <a:cubicBezTo>
                  <a:pt x="2394" y="8310"/>
                  <a:pt x="3459" y="8816"/>
                  <a:pt x="4581" y="9355"/>
                </a:cubicBezTo>
                <a:cubicBezTo>
                  <a:pt x="5261" y="9668"/>
                  <a:pt x="5970" y="9964"/>
                  <a:pt x="6679" y="10296"/>
                </a:cubicBezTo>
                <a:cubicBezTo>
                  <a:pt x="6946" y="10401"/>
                  <a:pt x="7209" y="10540"/>
                  <a:pt x="7505" y="10645"/>
                </a:cubicBezTo>
                <a:cubicBezTo>
                  <a:pt x="7327" y="10714"/>
                  <a:pt x="7209" y="10767"/>
                  <a:pt x="7063" y="10836"/>
                </a:cubicBezTo>
                <a:cubicBezTo>
                  <a:pt x="6622" y="11010"/>
                  <a:pt x="6205" y="11201"/>
                  <a:pt x="5792" y="11376"/>
                </a:cubicBezTo>
                <a:cubicBezTo>
                  <a:pt x="4346" y="12020"/>
                  <a:pt x="2924" y="12682"/>
                  <a:pt x="1507" y="13326"/>
                </a:cubicBezTo>
                <a:cubicBezTo>
                  <a:pt x="1329" y="13413"/>
                  <a:pt x="1183" y="13501"/>
                  <a:pt x="1033" y="13606"/>
                </a:cubicBezTo>
                <a:cubicBezTo>
                  <a:pt x="855" y="13744"/>
                  <a:pt x="798" y="13902"/>
                  <a:pt x="826" y="14059"/>
                </a:cubicBezTo>
                <a:cubicBezTo>
                  <a:pt x="855" y="14217"/>
                  <a:pt x="944" y="14372"/>
                  <a:pt x="1122" y="14494"/>
                </a:cubicBezTo>
                <a:cubicBezTo>
                  <a:pt x="1300" y="14599"/>
                  <a:pt x="1535" y="14668"/>
                  <a:pt x="1770" y="14704"/>
                </a:cubicBezTo>
                <a:cubicBezTo>
                  <a:pt x="2037" y="14740"/>
                  <a:pt x="2301" y="14704"/>
                  <a:pt x="2540" y="14635"/>
                </a:cubicBezTo>
                <a:cubicBezTo>
                  <a:pt x="2746" y="14565"/>
                  <a:pt x="2953" y="14477"/>
                  <a:pt x="3159" y="14391"/>
                </a:cubicBezTo>
                <a:cubicBezTo>
                  <a:pt x="3690" y="14148"/>
                  <a:pt x="4192" y="13885"/>
                  <a:pt x="4727" y="13641"/>
                </a:cubicBezTo>
                <a:cubicBezTo>
                  <a:pt x="5525" y="13257"/>
                  <a:pt x="6351" y="12858"/>
                  <a:pt x="7149" y="12474"/>
                </a:cubicBezTo>
                <a:cubicBezTo>
                  <a:pt x="7416" y="12352"/>
                  <a:pt x="7680" y="12230"/>
                  <a:pt x="7975" y="12108"/>
                </a:cubicBezTo>
                <a:cubicBezTo>
                  <a:pt x="8036" y="12073"/>
                  <a:pt x="8121" y="12056"/>
                  <a:pt x="8182" y="12022"/>
                </a:cubicBezTo>
                <a:lnTo>
                  <a:pt x="8182" y="12232"/>
                </a:lnTo>
                <a:cubicBezTo>
                  <a:pt x="8153" y="12581"/>
                  <a:pt x="8121" y="12930"/>
                  <a:pt x="8121" y="13295"/>
                </a:cubicBezTo>
                <a:cubicBezTo>
                  <a:pt x="8061" y="14045"/>
                  <a:pt x="8004" y="14828"/>
                  <a:pt x="8004" y="15594"/>
                </a:cubicBezTo>
                <a:cubicBezTo>
                  <a:pt x="8004" y="16901"/>
                  <a:pt x="8032" y="18259"/>
                  <a:pt x="8064" y="19549"/>
                </a:cubicBezTo>
                <a:cubicBezTo>
                  <a:pt x="8064" y="19861"/>
                  <a:pt x="8093" y="20158"/>
                  <a:pt x="8093" y="20473"/>
                </a:cubicBezTo>
                <a:cubicBezTo>
                  <a:pt x="8093" y="20664"/>
                  <a:pt x="8153" y="20857"/>
                  <a:pt x="8271" y="21048"/>
                </a:cubicBezTo>
                <a:cubicBezTo>
                  <a:pt x="8332" y="21153"/>
                  <a:pt x="8449" y="21258"/>
                  <a:pt x="8567" y="21344"/>
                </a:cubicBezTo>
                <a:cubicBezTo>
                  <a:pt x="8713" y="21430"/>
                  <a:pt x="8862" y="21483"/>
                  <a:pt x="9069" y="21518"/>
                </a:cubicBezTo>
                <a:cubicBezTo>
                  <a:pt x="9186" y="21535"/>
                  <a:pt x="9304" y="21554"/>
                  <a:pt x="9425" y="21554"/>
                </a:cubicBezTo>
                <a:cubicBezTo>
                  <a:pt x="9692" y="21554"/>
                  <a:pt x="9956" y="21502"/>
                  <a:pt x="10194" y="21397"/>
                </a:cubicBezTo>
                <a:cubicBezTo>
                  <a:pt x="10786" y="21153"/>
                  <a:pt x="11349" y="20890"/>
                  <a:pt x="11819" y="20630"/>
                </a:cubicBezTo>
                <a:cubicBezTo>
                  <a:pt x="12114" y="20491"/>
                  <a:pt x="12382" y="20334"/>
                  <a:pt x="12677" y="20195"/>
                </a:cubicBezTo>
                <a:cubicBezTo>
                  <a:pt x="13771" y="19639"/>
                  <a:pt x="14893" y="19047"/>
                  <a:pt x="15986" y="18452"/>
                </a:cubicBezTo>
                <a:cubicBezTo>
                  <a:pt x="17582" y="17564"/>
                  <a:pt x="19235" y="16571"/>
                  <a:pt x="21069" y="15439"/>
                </a:cubicBezTo>
                <a:cubicBezTo>
                  <a:pt x="21425" y="15212"/>
                  <a:pt x="21600" y="14985"/>
                  <a:pt x="21543" y="14759"/>
                </a:cubicBezTo>
                <a:cubicBezTo>
                  <a:pt x="21482" y="14515"/>
                  <a:pt x="21247" y="14288"/>
                  <a:pt x="20774" y="14131"/>
                </a:cubicBezTo>
                <a:cubicBezTo>
                  <a:pt x="20271" y="13940"/>
                  <a:pt x="19798" y="13746"/>
                  <a:pt x="19295" y="13555"/>
                </a:cubicBezTo>
                <a:cubicBezTo>
                  <a:pt x="18262" y="13171"/>
                  <a:pt x="17197" y="12736"/>
                  <a:pt x="16193" y="12335"/>
                </a:cubicBezTo>
                <a:cubicBezTo>
                  <a:pt x="15277" y="11951"/>
                  <a:pt x="14330" y="11586"/>
                  <a:pt x="13358" y="11168"/>
                </a:cubicBezTo>
                <a:cubicBezTo>
                  <a:pt x="12973" y="11010"/>
                  <a:pt x="12588" y="10855"/>
                  <a:pt x="12203" y="10697"/>
                </a:cubicBezTo>
                <a:cubicBezTo>
                  <a:pt x="12499" y="10540"/>
                  <a:pt x="12823" y="10401"/>
                  <a:pt x="13119" y="10263"/>
                </a:cubicBezTo>
                <a:cubicBezTo>
                  <a:pt x="13888" y="9897"/>
                  <a:pt x="14597" y="9565"/>
                  <a:pt x="15306" y="9217"/>
                </a:cubicBezTo>
                <a:lnTo>
                  <a:pt x="15837" y="8973"/>
                </a:lnTo>
                <a:cubicBezTo>
                  <a:pt x="17404" y="8207"/>
                  <a:pt x="19028" y="7388"/>
                  <a:pt x="20563" y="6588"/>
                </a:cubicBezTo>
                <a:cubicBezTo>
                  <a:pt x="21005" y="6344"/>
                  <a:pt x="21212" y="6117"/>
                  <a:pt x="21212" y="5874"/>
                </a:cubicBezTo>
                <a:cubicBezTo>
                  <a:pt x="21183" y="5630"/>
                  <a:pt x="20916" y="5387"/>
                  <a:pt x="20325" y="5143"/>
                </a:cubicBezTo>
                <a:cubicBezTo>
                  <a:pt x="17340" y="3889"/>
                  <a:pt x="13885" y="2337"/>
                  <a:pt x="10871" y="405"/>
                </a:cubicBezTo>
                <a:lnTo>
                  <a:pt x="10843" y="389"/>
                </a:lnTo>
                <a:cubicBezTo>
                  <a:pt x="10754" y="319"/>
                  <a:pt x="10636" y="250"/>
                  <a:pt x="10519" y="214"/>
                </a:cubicBezTo>
                <a:cubicBezTo>
                  <a:pt x="10016" y="4"/>
                  <a:pt x="9514" y="-46"/>
                  <a:pt x="9012" y="40"/>
                </a:cubicBezTo>
                <a:cubicBezTo>
                  <a:pt x="8421" y="145"/>
                  <a:pt x="8392" y="475"/>
                  <a:pt x="8364" y="720"/>
                </a:cubicBezTo>
                <a:lnTo>
                  <a:pt x="8364" y="756"/>
                </a:lnTo>
                <a:cubicBezTo>
                  <a:pt x="8335" y="1243"/>
                  <a:pt x="8303" y="1766"/>
                  <a:pt x="8303" y="2428"/>
                </a:cubicBezTo>
                <a:lnTo>
                  <a:pt x="8303" y="8665"/>
                </a:lnTo>
                <a:cubicBezTo>
                  <a:pt x="8303" y="8770"/>
                  <a:pt x="8275" y="8856"/>
                  <a:pt x="8275" y="8977"/>
                </a:cubicBezTo>
                <a:cubicBezTo>
                  <a:pt x="8275" y="9013"/>
                  <a:pt x="8275" y="9030"/>
                  <a:pt x="8246" y="9064"/>
                </a:cubicBezTo>
                <a:lnTo>
                  <a:pt x="6946" y="8524"/>
                </a:lnTo>
                <a:cubicBezTo>
                  <a:pt x="5411" y="7879"/>
                  <a:pt x="3932" y="7270"/>
                  <a:pt x="2483" y="6659"/>
                </a:cubicBezTo>
                <a:cubicBezTo>
                  <a:pt x="2422" y="6623"/>
                  <a:pt x="2365" y="6623"/>
                  <a:pt x="2305" y="6590"/>
                </a:cubicBezTo>
                <a:cubicBezTo>
                  <a:pt x="2070" y="6485"/>
                  <a:pt x="1774" y="6380"/>
                  <a:pt x="1507" y="6294"/>
                </a:cubicBezTo>
                <a:cubicBezTo>
                  <a:pt x="1300" y="6241"/>
                  <a:pt x="1065" y="6224"/>
                  <a:pt x="826" y="6258"/>
                </a:cubicBezTo>
                <a:cubicBezTo>
                  <a:pt x="591" y="6294"/>
                  <a:pt x="385" y="6363"/>
                  <a:pt x="235" y="6468"/>
                </a:cubicBezTo>
                <a:cubicBezTo>
                  <a:pt x="85" y="6573"/>
                  <a:pt x="0" y="6712"/>
                  <a:pt x="0" y="6852"/>
                </a:cubicBezTo>
                <a:cubicBezTo>
                  <a:pt x="0" y="6993"/>
                  <a:pt x="61" y="7132"/>
                  <a:pt x="207" y="7237"/>
                </a:cubicBezTo>
                <a:cubicBezTo>
                  <a:pt x="648" y="7411"/>
                  <a:pt x="976" y="7638"/>
                  <a:pt x="1361" y="7829"/>
                </a:cubicBezTo>
                <a:close/>
                <a:moveTo>
                  <a:pt x="10668" y="19110"/>
                </a:moveTo>
                <a:cubicBezTo>
                  <a:pt x="10640" y="17577"/>
                  <a:pt x="10729" y="16027"/>
                  <a:pt x="10757" y="14563"/>
                </a:cubicBezTo>
                <a:cubicBezTo>
                  <a:pt x="10818" y="13675"/>
                  <a:pt x="10818" y="12751"/>
                  <a:pt x="10846" y="11829"/>
                </a:cubicBezTo>
                <a:lnTo>
                  <a:pt x="18323" y="14931"/>
                </a:lnTo>
                <a:cubicBezTo>
                  <a:pt x="16375" y="16168"/>
                  <a:pt x="14277" y="17247"/>
                  <a:pt x="12029" y="18415"/>
                </a:cubicBezTo>
                <a:cubicBezTo>
                  <a:pt x="11616" y="18641"/>
                  <a:pt x="11113" y="18868"/>
                  <a:pt x="10668" y="19112"/>
                </a:cubicBezTo>
                <a:close/>
                <a:moveTo>
                  <a:pt x="10579" y="1970"/>
                </a:moveTo>
                <a:cubicBezTo>
                  <a:pt x="13240" y="3520"/>
                  <a:pt x="15662" y="4757"/>
                  <a:pt x="18230" y="5838"/>
                </a:cubicBezTo>
                <a:cubicBezTo>
                  <a:pt x="17846" y="6029"/>
                  <a:pt x="17461" y="6222"/>
                  <a:pt x="17076" y="6413"/>
                </a:cubicBezTo>
                <a:cubicBezTo>
                  <a:pt x="15067" y="7423"/>
                  <a:pt x="13147" y="8364"/>
                  <a:pt x="10989" y="9219"/>
                </a:cubicBezTo>
                <a:lnTo>
                  <a:pt x="10576" y="19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4" name="Google Shape;2584;p42"/>
          <p:cNvSpPr/>
          <p:nvPr/>
        </p:nvSpPr>
        <p:spPr>
          <a:xfrm>
            <a:off x="6469530" y="1945211"/>
            <a:ext cx="268992" cy="261971"/>
          </a:xfrm>
          <a:custGeom>
            <a:rect b="b" l="l" r="r" t="t"/>
            <a:pathLst>
              <a:path extrusionOk="0" h="21416" w="21408">
                <a:moveTo>
                  <a:pt x="21211" y="12964"/>
                </a:moveTo>
                <a:cubicBezTo>
                  <a:pt x="21093" y="13878"/>
                  <a:pt x="20691" y="14688"/>
                  <a:pt x="20289" y="15479"/>
                </a:cubicBezTo>
                <a:cubicBezTo>
                  <a:pt x="19601" y="16858"/>
                  <a:pt x="18645" y="18045"/>
                  <a:pt x="17470" y="19011"/>
                </a:cubicBezTo>
                <a:cubicBezTo>
                  <a:pt x="16077" y="20147"/>
                  <a:pt x="14503" y="20803"/>
                  <a:pt x="12774" y="21129"/>
                </a:cubicBezTo>
                <a:cubicBezTo>
                  <a:pt x="11700" y="21318"/>
                  <a:pt x="10611" y="21457"/>
                  <a:pt x="9521" y="21405"/>
                </a:cubicBezTo>
                <a:cubicBezTo>
                  <a:pt x="6889" y="21268"/>
                  <a:pt x="4606" y="20319"/>
                  <a:pt x="2746" y="18321"/>
                </a:cubicBezTo>
                <a:cubicBezTo>
                  <a:pt x="1958" y="17460"/>
                  <a:pt x="1287" y="16496"/>
                  <a:pt x="751" y="15445"/>
                </a:cubicBezTo>
                <a:cubicBezTo>
                  <a:pt x="450" y="14860"/>
                  <a:pt x="332" y="14239"/>
                  <a:pt x="231" y="13620"/>
                </a:cubicBezTo>
                <a:cubicBezTo>
                  <a:pt x="47" y="12466"/>
                  <a:pt x="-70" y="11278"/>
                  <a:pt x="47" y="10088"/>
                </a:cubicBezTo>
                <a:cubicBezTo>
                  <a:pt x="215" y="8624"/>
                  <a:pt x="601" y="7245"/>
                  <a:pt x="1305" y="5954"/>
                </a:cubicBezTo>
                <a:cubicBezTo>
                  <a:pt x="2160" y="4369"/>
                  <a:pt x="3351" y="2990"/>
                  <a:pt x="4776" y="1907"/>
                </a:cubicBezTo>
                <a:cubicBezTo>
                  <a:pt x="6201" y="839"/>
                  <a:pt x="7811" y="306"/>
                  <a:pt x="9539" y="98"/>
                </a:cubicBezTo>
                <a:cubicBezTo>
                  <a:pt x="11383" y="-143"/>
                  <a:pt x="13263" y="63"/>
                  <a:pt x="15006" y="683"/>
                </a:cubicBezTo>
                <a:cubicBezTo>
                  <a:pt x="16732" y="1304"/>
                  <a:pt x="18259" y="2251"/>
                  <a:pt x="19300" y="3836"/>
                </a:cubicBezTo>
                <a:cubicBezTo>
                  <a:pt x="20339" y="5420"/>
                  <a:pt x="21061" y="7144"/>
                  <a:pt x="21312" y="9089"/>
                </a:cubicBezTo>
                <a:cubicBezTo>
                  <a:pt x="21530" y="10726"/>
                  <a:pt x="21328" y="12173"/>
                  <a:pt x="21211" y="12964"/>
                </a:cubicBezTo>
                <a:close/>
                <a:moveTo>
                  <a:pt x="20222" y="10553"/>
                </a:moveTo>
                <a:cubicBezTo>
                  <a:pt x="20206" y="9417"/>
                  <a:pt x="20121" y="8296"/>
                  <a:pt x="19702" y="7245"/>
                </a:cubicBezTo>
                <a:cubicBezTo>
                  <a:pt x="19383" y="6367"/>
                  <a:pt x="18981" y="5057"/>
                  <a:pt x="18309" y="4369"/>
                </a:cubicBezTo>
                <a:cubicBezTo>
                  <a:pt x="17388" y="3042"/>
                  <a:pt x="16096" y="2233"/>
                  <a:pt x="14654" y="1699"/>
                </a:cubicBezTo>
                <a:cubicBezTo>
                  <a:pt x="12976" y="1078"/>
                  <a:pt x="11199" y="889"/>
                  <a:pt x="9454" y="1149"/>
                </a:cubicBezTo>
                <a:cubicBezTo>
                  <a:pt x="7659" y="1406"/>
                  <a:pt x="6066" y="2095"/>
                  <a:pt x="4707" y="3354"/>
                </a:cubicBezTo>
                <a:cubicBezTo>
                  <a:pt x="4305" y="3734"/>
                  <a:pt x="3919" y="4112"/>
                  <a:pt x="3583" y="4525"/>
                </a:cubicBezTo>
                <a:cubicBezTo>
                  <a:pt x="2057" y="6265"/>
                  <a:pt x="1236" y="8350"/>
                  <a:pt x="1236" y="11776"/>
                </a:cubicBezTo>
                <a:cubicBezTo>
                  <a:pt x="1236" y="13913"/>
                  <a:pt x="2259" y="15738"/>
                  <a:pt x="3735" y="17287"/>
                </a:cubicBezTo>
                <a:cubicBezTo>
                  <a:pt x="5294" y="18940"/>
                  <a:pt x="7174" y="19785"/>
                  <a:pt x="9369" y="19958"/>
                </a:cubicBezTo>
                <a:cubicBezTo>
                  <a:pt x="10427" y="20062"/>
                  <a:pt x="11482" y="19922"/>
                  <a:pt x="12539" y="19769"/>
                </a:cubicBezTo>
                <a:cubicBezTo>
                  <a:pt x="15675" y="19268"/>
                  <a:pt x="17905" y="17530"/>
                  <a:pt x="19349" y="14636"/>
                </a:cubicBezTo>
                <a:cubicBezTo>
                  <a:pt x="20188" y="12895"/>
                  <a:pt x="20153" y="11191"/>
                  <a:pt x="20220" y="105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5" name="Google Shape;2585;p42"/>
          <p:cNvSpPr/>
          <p:nvPr/>
        </p:nvSpPr>
        <p:spPr>
          <a:xfrm>
            <a:off x="6602023" y="1984714"/>
            <a:ext cx="82633" cy="99630"/>
          </a:xfrm>
          <a:custGeom>
            <a:rect b="b" l="l" r="r" t="t"/>
            <a:pathLst>
              <a:path extrusionOk="0" h="21600" w="21561">
                <a:moveTo>
                  <a:pt x="3625" y="18869"/>
                </a:moveTo>
                <a:lnTo>
                  <a:pt x="5382" y="18869"/>
                </a:lnTo>
                <a:cubicBezTo>
                  <a:pt x="9836" y="18869"/>
                  <a:pt x="14237" y="18869"/>
                  <a:pt x="18743" y="18913"/>
                </a:cubicBezTo>
                <a:cubicBezTo>
                  <a:pt x="19294" y="18913"/>
                  <a:pt x="19897" y="19007"/>
                  <a:pt x="20447" y="19095"/>
                </a:cubicBezTo>
                <a:cubicBezTo>
                  <a:pt x="20778" y="19139"/>
                  <a:pt x="20997" y="19276"/>
                  <a:pt x="21216" y="19458"/>
                </a:cubicBezTo>
                <a:cubicBezTo>
                  <a:pt x="21381" y="19640"/>
                  <a:pt x="21547" y="19915"/>
                  <a:pt x="21547" y="20141"/>
                </a:cubicBezTo>
                <a:cubicBezTo>
                  <a:pt x="21600" y="20416"/>
                  <a:pt x="21494" y="20642"/>
                  <a:pt x="21328" y="20824"/>
                </a:cubicBezTo>
                <a:cubicBezTo>
                  <a:pt x="21163" y="21049"/>
                  <a:pt x="20944" y="21187"/>
                  <a:pt x="20612" y="21281"/>
                </a:cubicBezTo>
                <a:cubicBezTo>
                  <a:pt x="19844" y="21506"/>
                  <a:pt x="19128" y="21556"/>
                  <a:pt x="18306" y="21600"/>
                </a:cubicBezTo>
                <a:cubicBezTo>
                  <a:pt x="13905" y="21556"/>
                  <a:pt x="9617" y="21506"/>
                  <a:pt x="5223" y="21418"/>
                </a:cubicBezTo>
                <a:cubicBezTo>
                  <a:pt x="4288" y="21418"/>
                  <a:pt x="3354" y="21418"/>
                  <a:pt x="2419" y="21374"/>
                </a:cubicBezTo>
                <a:cubicBezTo>
                  <a:pt x="1922" y="21374"/>
                  <a:pt x="1432" y="21281"/>
                  <a:pt x="988" y="21149"/>
                </a:cubicBezTo>
                <a:cubicBezTo>
                  <a:pt x="272" y="20923"/>
                  <a:pt x="0" y="20510"/>
                  <a:pt x="0" y="19822"/>
                </a:cubicBezTo>
                <a:cubicBezTo>
                  <a:pt x="113" y="18407"/>
                  <a:pt x="166" y="17080"/>
                  <a:pt x="272" y="15665"/>
                </a:cubicBezTo>
                <a:cubicBezTo>
                  <a:pt x="490" y="11188"/>
                  <a:pt x="656" y="6712"/>
                  <a:pt x="822" y="2285"/>
                </a:cubicBezTo>
                <a:cubicBezTo>
                  <a:pt x="875" y="1828"/>
                  <a:pt x="935" y="1415"/>
                  <a:pt x="1094" y="958"/>
                </a:cubicBezTo>
                <a:cubicBezTo>
                  <a:pt x="1206" y="363"/>
                  <a:pt x="1644" y="0"/>
                  <a:pt x="2359" y="0"/>
                </a:cubicBezTo>
                <a:cubicBezTo>
                  <a:pt x="3128" y="0"/>
                  <a:pt x="3513" y="457"/>
                  <a:pt x="3625" y="1008"/>
                </a:cubicBezTo>
                <a:cubicBezTo>
                  <a:pt x="3738" y="1465"/>
                  <a:pt x="3791" y="1878"/>
                  <a:pt x="3791" y="2335"/>
                </a:cubicBezTo>
                <a:cubicBezTo>
                  <a:pt x="3791" y="7130"/>
                  <a:pt x="3791" y="11926"/>
                  <a:pt x="3738" y="16722"/>
                </a:cubicBezTo>
                <a:cubicBezTo>
                  <a:pt x="3851" y="17404"/>
                  <a:pt x="3738" y="18049"/>
                  <a:pt x="3625" y="188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6" name="Google Shape;2586;p42"/>
          <p:cNvSpPr/>
          <p:nvPr/>
        </p:nvSpPr>
        <p:spPr>
          <a:xfrm>
            <a:off x="5892783" y="2333297"/>
            <a:ext cx="265702" cy="263090"/>
          </a:xfrm>
          <a:custGeom>
            <a:rect b="b" l="l" r="r" t="t"/>
            <a:pathLst>
              <a:path extrusionOk="0" h="21578" w="21363">
                <a:moveTo>
                  <a:pt x="20448" y="10054"/>
                </a:moveTo>
                <a:cubicBezTo>
                  <a:pt x="20244" y="10054"/>
                  <a:pt x="20058" y="10158"/>
                  <a:pt x="19856" y="10364"/>
                </a:cubicBezTo>
                <a:cubicBezTo>
                  <a:pt x="19162" y="11142"/>
                  <a:pt x="18230" y="11471"/>
                  <a:pt x="17009" y="11366"/>
                </a:cubicBezTo>
                <a:cubicBezTo>
                  <a:pt x="15976" y="11281"/>
                  <a:pt x="15230" y="10900"/>
                  <a:pt x="14757" y="10175"/>
                </a:cubicBezTo>
                <a:cubicBezTo>
                  <a:pt x="14622" y="9985"/>
                  <a:pt x="14536" y="9760"/>
                  <a:pt x="14503" y="9519"/>
                </a:cubicBezTo>
                <a:cubicBezTo>
                  <a:pt x="14469" y="9277"/>
                  <a:pt x="14469" y="9052"/>
                  <a:pt x="14538" y="8810"/>
                </a:cubicBezTo>
                <a:cubicBezTo>
                  <a:pt x="14573" y="8638"/>
                  <a:pt x="14657" y="8465"/>
                  <a:pt x="14775" y="8327"/>
                </a:cubicBezTo>
                <a:cubicBezTo>
                  <a:pt x="14877" y="8190"/>
                  <a:pt x="15012" y="8069"/>
                  <a:pt x="15181" y="7981"/>
                </a:cubicBezTo>
                <a:cubicBezTo>
                  <a:pt x="15198" y="7965"/>
                  <a:pt x="15216" y="7946"/>
                  <a:pt x="15216" y="7946"/>
                </a:cubicBezTo>
                <a:cubicBezTo>
                  <a:pt x="15232" y="7929"/>
                  <a:pt x="15232" y="7911"/>
                  <a:pt x="15232" y="7894"/>
                </a:cubicBezTo>
                <a:cubicBezTo>
                  <a:pt x="15114" y="7202"/>
                  <a:pt x="14944" y="7065"/>
                  <a:pt x="14318" y="7081"/>
                </a:cubicBezTo>
                <a:cubicBezTo>
                  <a:pt x="14266" y="7081"/>
                  <a:pt x="14215" y="7098"/>
                  <a:pt x="14164" y="7098"/>
                </a:cubicBezTo>
                <a:cubicBezTo>
                  <a:pt x="14130" y="7098"/>
                  <a:pt x="14081" y="7115"/>
                  <a:pt x="14046" y="7115"/>
                </a:cubicBezTo>
                <a:cubicBezTo>
                  <a:pt x="13115" y="7167"/>
                  <a:pt x="11928" y="7167"/>
                  <a:pt x="10793" y="6700"/>
                </a:cubicBezTo>
                <a:cubicBezTo>
                  <a:pt x="9625" y="6198"/>
                  <a:pt x="9065" y="5352"/>
                  <a:pt x="9098" y="4090"/>
                </a:cubicBezTo>
                <a:cubicBezTo>
                  <a:pt x="9098" y="3744"/>
                  <a:pt x="9132" y="3399"/>
                  <a:pt x="9200" y="3053"/>
                </a:cubicBezTo>
                <a:cubicBezTo>
                  <a:pt x="9386" y="2207"/>
                  <a:pt x="9759" y="1411"/>
                  <a:pt x="10268" y="736"/>
                </a:cubicBezTo>
                <a:lnTo>
                  <a:pt x="10284" y="720"/>
                </a:lnTo>
                <a:cubicBezTo>
                  <a:pt x="10403" y="547"/>
                  <a:pt x="10505" y="409"/>
                  <a:pt x="10454" y="288"/>
                </a:cubicBezTo>
                <a:cubicBezTo>
                  <a:pt x="10419" y="203"/>
                  <a:pt x="10352" y="151"/>
                  <a:pt x="10284" y="99"/>
                </a:cubicBezTo>
                <a:cubicBezTo>
                  <a:pt x="10217" y="47"/>
                  <a:pt x="10115" y="13"/>
                  <a:pt x="10047" y="13"/>
                </a:cubicBezTo>
                <a:lnTo>
                  <a:pt x="9878" y="13"/>
                </a:lnTo>
                <a:cubicBezTo>
                  <a:pt x="9539" y="-3"/>
                  <a:pt x="9184" y="-22"/>
                  <a:pt x="8861" y="82"/>
                </a:cubicBezTo>
                <a:cubicBezTo>
                  <a:pt x="5236" y="1101"/>
                  <a:pt x="2779" y="3124"/>
                  <a:pt x="1356" y="6217"/>
                </a:cubicBezTo>
                <a:cubicBezTo>
                  <a:pt x="153" y="8844"/>
                  <a:pt x="-237" y="11073"/>
                  <a:pt x="137" y="13266"/>
                </a:cubicBezTo>
                <a:cubicBezTo>
                  <a:pt x="713" y="16687"/>
                  <a:pt x="2475" y="19072"/>
                  <a:pt x="5438" y="20351"/>
                </a:cubicBezTo>
                <a:cubicBezTo>
                  <a:pt x="7301" y="21163"/>
                  <a:pt x="9181" y="21578"/>
                  <a:pt x="11028" y="21578"/>
                </a:cubicBezTo>
                <a:cubicBezTo>
                  <a:pt x="11738" y="21578"/>
                  <a:pt x="12451" y="21526"/>
                  <a:pt x="13129" y="21405"/>
                </a:cubicBezTo>
                <a:cubicBezTo>
                  <a:pt x="15857" y="20938"/>
                  <a:pt x="18024" y="19643"/>
                  <a:pt x="19533" y="17568"/>
                </a:cubicBezTo>
                <a:cubicBezTo>
                  <a:pt x="20736" y="15910"/>
                  <a:pt x="21347" y="13870"/>
                  <a:pt x="21363" y="11279"/>
                </a:cubicBezTo>
                <a:cubicBezTo>
                  <a:pt x="21363" y="10969"/>
                  <a:pt x="21194" y="10604"/>
                  <a:pt x="21024" y="10398"/>
                </a:cubicBezTo>
                <a:cubicBezTo>
                  <a:pt x="20820" y="10173"/>
                  <a:pt x="20634" y="10052"/>
                  <a:pt x="20448" y="10052"/>
                </a:cubicBezTo>
                <a:close/>
                <a:moveTo>
                  <a:pt x="10486" y="7861"/>
                </a:moveTo>
                <a:cubicBezTo>
                  <a:pt x="11267" y="8171"/>
                  <a:pt x="12112" y="8327"/>
                  <a:pt x="13129" y="8363"/>
                </a:cubicBezTo>
                <a:lnTo>
                  <a:pt x="13670" y="8363"/>
                </a:lnTo>
                <a:lnTo>
                  <a:pt x="13670" y="8379"/>
                </a:lnTo>
                <a:cubicBezTo>
                  <a:pt x="13654" y="8448"/>
                  <a:pt x="13635" y="8500"/>
                  <a:pt x="13635" y="8552"/>
                </a:cubicBezTo>
                <a:cubicBezTo>
                  <a:pt x="13280" y="9848"/>
                  <a:pt x="13652" y="10971"/>
                  <a:pt x="14685" y="11714"/>
                </a:cubicBezTo>
                <a:cubicBezTo>
                  <a:pt x="16092" y="12733"/>
                  <a:pt x="17701" y="12925"/>
                  <a:pt x="19496" y="12250"/>
                </a:cubicBezTo>
                <a:cubicBezTo>
                  <a:pt x="19580" y="12214"/>
                  <a:pt x="19666" y="12181"/>
                  <a:pt x="19750" y="12146"/>
                </a:cubicBezTo>
                <a:cubicBezTo>
                  <a:pt x="19766" y="12146"/>
                  <a:pt x="19766" y="12129"/>
                  <a:pt x="19784" y="12129"/>
                </a:cubicBezTo>
                <a:cubicBezTo>
                  <a:pt x="19768" y="12873"/>
                  <a:pt x="19650" y="13633"/>
                  <a:pt x="19429" y="14341"/>
                </a:cubicBezTo>
                <a:cubicBezTo>
                  <a:pt x="18565" y="17262"/>
                  <a:pt x="16499" y="19145"/>
                  <a:pt x="13313" y="19922"/>
                </a:cubicBezTo>
                <a:cubicBezTo>
                  <a:pt x="10840" y="20526"/>
                  <a:pt x="8248" y="20232"/>
                  <a:pt x="5638" y="19057"/>
                </a:cubicBezTo>
                <a:cubicBezTo>
                  <a:pt x="3284" y="18003"/>
                  <a:pt x="1828" y="16051"/>
                  <a:pt x="1301" y="13233"/>
                </a:cubicBezTo>
                <a:cubicBezTo>
                  <a:pt x="1080" y="12041"/>
                  <a:pt x="1115" y="10814"/>
                  <a:pt x="1403" y="9640"/>
                </a:cubicBezTo>
                <a:cubicBezTo>
                  <a:pt x="2081" y="6788"/>
                  <a:pt x="3098" y="4888"/>
                  <a:pt x="4689" y="3505"/>
                </a:cubicBezTo>
                <a:cubicBezTo>
                  <a:pt x="6061" y="2294"/>
                  <a:pt x="7484" y="1482"/>
                  <a:pt x="9026" y="999"/>
                </a:cubicBezTo>
                <a:cubicBezTo>
                  <a:pt x="9043" y="999"/>
                  <a:pt x="9061" y="982"/>
                  <a:pt x="9061" y="982"/>
                </a:cubicBezTo>
                <a:cubicBezTo>
                  <a:pt x="8485" y="1794"/>
                  <a:pt x="8146" y="2780"/>
                  <a:pt x="8062" y="3765"/>
                </a:cubicBezTo>
                <a:cubicBezTo>
                  <a:pt x="7825" y="5667"/>
                  <a:pt x="8724" y="7169"/>
                  <a:pt x="10484" y="7861"/>
                </a:cubicBezTo>
                <a:lnTo>
                  <a:pt x="10484" y="786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7" name="Google Shape;2587;p42"/>
          <p:cNvSpPr/>
          <p:nvPr/>
        </p:nvSpPr>
        <p:spPr>
          <a:xfrm>
            <a:off x="6020693" y="2511904"/>
            <a:ext cx="42568" cy="42793"/>
          </a:xfrm>
          <a:custGeom>
            <a:rect b="b" l="l" r="r" t="t"/>
            <a:pathLst>
              <a:path extrusionOk="0" h="21504" w="21499">
                <a:moveTo>
                  <a:pt x="10851" y="21504"/>
                </a:moveTo>
                <a:lnTo>
                  <a:pt x="10851" y="21504"/>
                </a:lnTo>
                <a:cubicBezTo>
                  <a:pt x="16700" y="21504"/>
                  <a:pt x="21382" y="16321"/>
                  <a:pt x="21497" y="9747"/>
                </a:cubicBezTo>
                <a:cubicBezTo>
                  <a:pt x="21600" y="5406"/>
                  <a:pt x="16495" y="210"/>
                  <a:pt x="11916" y="6"/>
                </a:cubicBezTo>
                <a:cubicBezTo>
                  <a:pt x="9261" y="-96"/>
                  <a:pt x="6490" y="1066"/>
                  <a:pt x="4040" y="3389"/>
                </a:cubicBezTo>
                <a:cubicBezTo>
                  <a:pt x="1590" y="5725"/>
                  <a:pt x="0" y="8891"/>
                  <a:pt x="0" y="11751"/>
                </a:cubicBezTo>
                <a:cubicBezTo>
                  <a:pt x="0" y="17151"/>
                  <a:pt x="4784" y="21389"/>
                  <a:pt x="10851" y="21491"/>
                </a:cubicBezTo>
                <a:close/>
                <a:moveTo>
                  <a:pt x="7657" y="10704"/>
                </a:moveTo>
                <a:cubicBezTo>
                  <a:pt x="7760" y="8802"/>
                  <a:pt x="10210" y="6044"/>
                  <a:pt x="11595" y="6044"/>
                </a:cubicBezTo>
                <a:lnTo>
                  <a:pt x="11595" y="6044"/>
                </a:lnTo>
                <a:cubicBezTo>
                  <a:pt x="12237" y="6147"/>
                  <a:pt x="12878" y="6568"/>
                  <a:pt x="13301" y="7104"/>
                </a:cubicBezTo>
                <a:cubicBezTo>
                  <a:pt x="13943" y="7742"/>
                  <a:pt x="14366" y="8687"/>
                  <a:pt x="14468" y="9644"/>
                </a:cubicBezTo>
                <a:cubicBezTo>
                  <a:pt x="14250" y="11981"/>
                  <a:pt x="12660" y="13666"/>
                  <a:pt x="10851" y="13461"/>
                </a:cubicBezTo>
                <a:cubicBezTo>
                  <a:pt x="8825" y="13461"/>
                  <a:pt x="7657" y="12504"/>
                  <a:pt x="7657" y="1070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8" name="Google Shape;2588;p42"/>
          <p:cNvSpPr/>
          <p:nvPr/>
        </p:nvSpPr>
        <p:spPr>
          <a:xfrm>
            <a:off x="5980662" y="2452506"/>
            <a:ext cx="39425" cy="40230"/>
          </a:xfrm>
          <a:custGeom>
            <a:rect b="b" l="l" r="r" t="t"/>
            <a:pathLst>
              <a:path extrusionOk="0" h="21600" w="21485">
                <a:moveTo>
                  <a:pt x="0" y="11645"/>
                </a:moveTo>
                <a:cubicBezTo>
                  <a:pt x="0" y="14700"/>
                  <a:pt x="914" y="17182"/>
                  <a:pt x="2645" y="18886"/>
                </a:cubicBezTo>
                <a:cubicBezTo>
                  <a:pt x="4362" y="20577"/>
                  <a:pt x="7131" y="21600"/>
                  <a:pt x="10218" y="21600"/>
                </a:cubicBezTo>
                <a:lnTo>
                  <a:pt x="10218" y="21600"/>
                </a:lnTo>
                <a:cubicBezTo>
                  <a:pt x="13555" y="21600"/>
                  <a:pt x="16311" y="20468"/>
                  <a:pt x="18263" y="18545"/>
                </a:cubicBezTo>
                <a:cubicBezTo>
                  <a:pt x="20451" y="16391"/>
                  <a:pt x="21600" y="13227"/>
                  <a:pt x="21475" y="9273"/>
                </a:cubicBezTo>
                <a:cubicBezTo>
                  <a:pt x="21365" y="3614"/>
                  <a:pt x="16532" y="0"/>
                  <a:pt x="9069" y="0"/>
                </a:cubicBezTo>
                <a:cubicBezTo>
                  <a:pt x="3669" y="109"/>
                  <a:pt x="0" y="4745"/>
                  <a:pt x="0" y="11645"/>
                </a:cubicBezTo>
                <a:close/>
                <a:moveTo>
                  <a:pt x="6895" y="11645"/>
                </a:moveTo>
                <a:cubicBezTo>
                  <a:pt x="6895" y="9614"/>
                  <a:pt x="7352" y="7691"/>
                  <a:pt x="8155" y="6900"/>
                </a:cubicBezTo>
                <a:cubicBezTo>
                  <a:pt x="8266" y="6668"/>
                  <a:pt x="8391" y="6668"/>
                  <a:pt x="8612" y="6559"/>
                </a:cubicBezTo>
                <a:cubicBezTo>
                  <a:pt x="8848" y="6450"/>
                  <a:pt x="8958" y="6450"/>
                  <a:pt x="9180" y="6450"/>
                </a:cubicBezTo>
                <a:lnTo>
                  <a:pt x="9180" y="6450"/>
                </a:lnTo>
                <a:cubicBezTo>
                  <a:pt x="11935" y="6559"/>
                  <a:pt x="14123" y="8264"/>
                  <a:pt x="14234" y="10295"/>
                </a:cubicBezTo>
                <a:cubicBezTo>
                  <a:pt x="14345" y="13118"/>
                  <a:pt x="12849" y="14932"/>
                  <a:pt x="10329" y="15041"/>
                </a:cubicBezTo>
                <a:cubicBezTo>
                  <a:pt x="9180" y="15041"/>
                  <a:pt x="8266" y="14809"/>
                  <a:pt x="7685" y="14359"/>
                </a:cubicBezTo>
                <a:cubicBezTo>
                  <a:pt x="7228" y="13800"/>
                  <a:pt x="6882" y="12886"/>
                  <a:pt x="6882" y="116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9" name="Google Shape;2589;p42"/>
          <p:cNvSpPr/>
          <p:nvPr/>
        </p:nvSpPr>
        <p:spPr>
          <a:xfrm>
            <a:off x="5933241" y="2489335"/>
            <a:ext cx="31158" cy="29538"/>
          </a:xfrm>
          <a:custGeom>
            <a:rect b="b" l="l" r="r" t="t"/>
            <a:pathLst>
              <a:path extrusionOk="0" h="21600" w="21600">
                <a:moveTo>
                  <a:pt x="12851" y="19"/>
                </a:moveTo>
                <a:cubicBezTo>
                  <a:pt x="11090" y="19"/>
                  <a:pt x="9348" y="335"/>
                  <a:pt x="7746" y="948"/>
                </a:cubicBezTo>
                <a:cubicBezTo>
                  <a:pt x="6144" y="1710"/>
                  <a:pt x="4542" y="2640"/>
                  <a:pt x="3222" y="4034"/>
                </a:cubicBezTo>
                <a:cubicBezTo>
                  <a:pt x="2200" y="4963"/>
                  <a:pt x="1320" y="6190"/>
                  <a:pt x="880" y="7733"/>
                </a:cubicBezTo>
                <a:cubicBezTo>
                  <a:pt x="299" y="9127"/>
                  <a:pt x="0" y="10503"/>
                  <a:pt x="0" y="12045"/>
                </a:cubicBezTo>
                <a:cubicBezTo>
                  <a:pt x="0" y="18068"/>
                  <a:pt x="3362" y="21600"/>
                  <a:pt x="9048" y="21600"/>
                </a:cubicBezTo>
                <a:lnTo>
                  <a:pt x="9048" y="21600"/>
                </a:lnTo>
                <a:cubicBezTo>
                  <a:pt x="16354" y="21600"/>
                  <a:pt x="21600" y="16674"/>
                  <a:pt x="21600" y="9722"/>
                </a:cubicBezTo>
                <a:cubicBezTo>
                  <a:pt x="21459" y="4331"/>
                  <a:pt x="17657" y="0"/>
                  <a:pt x="12833" y="0"/>
                </a:cubicBezTo>
                <a:close/>
                <a:moveTo>
                  <a:pt x="6126" y="11432"/>
                </a:moveTo>
                <a:cubicBezTo>
                  <a:pt x="6126" y="10967"/>
                  <a:pt x="6425" y="10503"/>
                  <a:pt x="6707" y="10038"/>
                </a:cubicBezTo>
                <a:cubicBezTo>
                  <a:pt x="7587" y="9108"/>
                  <a:pt x="9489" y="8179"/>
                  <a:pt x="12411" y="8179"/>
                </a:cubicBezTo>
                <a:cubicBezTo>
                  <a:pt x="12505" y="8278"/>
                  <a:pt x="12604" y="8383"/>
                  <a:pt x="12710" y="8495"/>
                </a:cubicBezTo>
                <a:cubicBezTo>
                  <a:pt x="13150" y="8960"/>
                  <a:pt x="13872" y="9573"/>
                  <a:pt x="14030" y="10187"/>
                </a:cubicBezTo>
                <a:cubicBezTo>
                  <a:pt x="14030" y="10503"/>
                  <a:pt x="14030" y="10949"/>
                  <a:pt x="13889" y="11116"/>
                </a:cubicBezTo>
                <a:lnTo>
                  <a:pt x="13449" y="12045"/>
                </a:lnTo>
                <a:cubicBezTo>
                  <a:pt x="12868" y="12659"/>
                  <a:pt x="11988" y="13272"/>
                  <a:pt x="11267" y="13588"/>
                </a:cubicBezTo>
                <a:cubicBezTo>
                  <a:pt x="10386" y="13904"/>
                  <a:pt x="9665" y="14053"/>
                  <a:pt x="8644" y="14053"/>
                </a:cubicBezTo>
                <a:cubicBezTo>
                  <a:pt x="7922" y="14202"/>
                  <a:pt x="7323" y="13904"/>
                  <a:pt x="6742" y="13440"/>
                </a:cubicBezTo>
                <a:cubicBezTo>
                  <a:pt x="6302" y="12826"/>
                  <a:pt x="6021" y="12045"/>
                  <a:pt x="6161" y="114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0" name="Google Shape;2590;p42"/>
          <p:cNvSpPr/>
          <p:nvPr/>
        </p:nvSpPr>
        <p:spPr>
          <a:xfrm>
            <a:off x="5942740" y="2393501"/>
            <a:ext cx="30319" cy="32468"/>
          </a:xfrm>
          <a:custGeom>
            <a:rect b="b" l="l" r="r" t="t"/>
            <a:pathLst>
              <a:path extrusionOk="0" h="21186" w="21465">
                <a:moveTo>
                  <a:pt x="17287" y="1242"/>
                </a:moveTo>
                <a:cubicBezTo>
                  <a:pt x="14610" y="-414"/>
                  <a:pt x="10872" y="-414"/>
                  <a:pt x="7296" y="1242"/>
                </a:cubicBezTo>
                <a:cubicBezTo>
                  <a:pt x="3720" y="2899"/>
                  <a:pt x="2372" y="5781"/>
                  <a:pt x="1186" y="8663"/>
                </a:cubicBezTo>
                <a:cubicBezTo>
                  <a:pt x="1042" y="8945"/>
                  <a:pt x="881" y="9492"/>
                  <a:pt x="737" y="9757"/>
                </a:cubicBezTo>
                <a:cubicBezTo>
                  <a:pt x="288" y="10717"/>
                  <a:pt x="0" y="11678"/>
                  <a:pt x="0" y="12788"/>
                </a:cubicBezTo>
                <a:cubicBezTo>
                  <a:pt x="0" y="13898"/>
                  <a:pt x="305" y="14842"/>
                  <a:pt x="593" y="15819"/>
                </a:cubicBezTo>
                <a:cubicBezTo>
                  <a:pt x="1042" y="16780"/>
                  <a:pt x="1779" y="17741"/>
                  <a:pt x="2678" y="18569"/>
                </a:cubicBezTo>
                <a:cubicBezTo>
                  <a:pt x="3576" y="19397"/>
                  <a:pt x="4618" y="19944"/>
                  <a:pt x="5804" y="20358"/>
                </a:cubicBezTo>
                <a:cubicBezTo>
                  <a:pt x="7296" y="20904"/>
                  <a:pt x="8931" y="21186"/>
                  <a:pt x="10566" y="21186"/>
                </a:cubicBezTo>
                <a:cubicBezTo>
                  <a:pt x="12651" y="21186"/>
                  <a:pt x="14592" y="20639"/>
                  <a:pt x="16389" y="19530"/>
                </a:cubicBezTo>
                <a:cubicBezTo>
                  <a:pt x="19515" y="17608"/>
                  <a:pt x="21456" y="14030"/>
                  <a:pt x="21456" y="9773"/>
                </a:cubicBezTo>
                <a:cubicBezTo>
                  <a:pt x="21600" y="5930"/>
                  <a:pt x="19965" y="2899"/>
                  <a:pt x="17287" y="1259"/>
                </a:cubicBezTo>
                <a:close/>
                <a:moveTo>
                  <a:pt x="14897" y="10717"/>
                </a:moveTo>
                <a:cubicBezTo>
                  <a:pt x="14753" y="13749"/>
                  <a:pt x="13406" y="15256"/>
                  <a:pt x="10566" y="15256"/>
                </a:cubicBezTo>
                <a:cubicBezTo>
                  <a:pt x="9973" y="15256"/>
                  <a:pt x="9219" y="15123"/>
                  <a:pt x="8626" y="14974"/>
                </a:cubicBezTo>
                <a:cubicBezTo>
                  <a:pt x="8033" y="14693"/>
                  <a:pt x="7440" y="14428"/>
                  <a:pt x="7134" y="14014"/>
                </a:cubicBezTo>
                <a:cubicBezTo>
                  <a:pt x="6829" y="13732"/>
                  <a:pt x="6685" y="13467"/>
                  <a:pt x="6541" y="13185"/>
                </a:cubicBezTo>
                <a:cubicBezTo>
                  <a:pt x="6397" y="12904"/>
                  <a:pt x="6236" y="12506"/>
                  <a:pt x="6236" y="12092"/>
                </a:cubicBezTo>
                <a:cubicBezTo>
                  <a:pt x="6379" y="10850"/>
                  <a:pt x="6972" y="9624"/>
                  <a:pt x="7871" y="8796"/>
                </a:cubicBezTo>
                <a:cubicBezTo>
                  <a:pt x="8769" y="7968"/>
                  <a:pt x="10099" y="7421"/>
                  <a:pt x="11447" y="7421"/>
                </a:cubicBezTo>
                <a:lnTo>
                  <a:pt x="11591" y="7421"/>
                </a:lnTo>
                <a:cubicBezTo>
                  <a:pt x="12489" y="7288"/>
                  <a:pt x="13388" y="7703"/>
                  <a:pt x="14124" y="8100"/>
                </a:cubicBezTo>
                <a:cubicBezTo>
                  <a:pt x="14717" y="8382"/>
                  <a:pt x="14861" y="9342"/>
                  <a:pt x="14861" y="10717"/>
                </a:cubicBezTo>
                <a:lnTo>
                  <a:pt x="14861" y="107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1" name="Google Shape;2591;p42"/>
          <p:cNvSpPr/>
          <p:nvPr/>
        </p:nvSpPr>
        <p:spPr>
          <a:xfrm>
            <a:off x="6954361" y="3204242"/>
            <a:ext cx="218387" cy="152386"/>
          </a:xfrm>
          <a:custGeom>
            <a:rect b="b" l="l" r="r" t="t"/>
            <a:pathLst>
              <a:path extrusionOk="0" h="21026" w="21442">
                <a:moveTo>
                  <a:pt x="5643" y="19014"/>
                </a:moveTo>
                <a:cubicBezTo>
                  <a:pt x="5912" y="18664"/>
                  <a:pt x="6057" y="18492"/>
                  <a:pt x="6201" y="18289"/>
                </a:cubicBezTo>
                <a:cubicBezTo>
                  <a:pt x="10503" y="11953"/>
                  <a:pt x="15199" y="6283"/>
                  <a:pt x="19938" y="645"/>
                </a:cubicBezTo>
                <a:cubicBezTo>
                  <a:pt x="20125" y="442"/>
                  <a:pt x="20309" y="151"/>
                  <a:pt x="20516" y="91"/>
                </a:cubicBezTo>
                <a:cubicBezTo>
                  <a:pt x="20766" y="4"/>
                  <a:pt x="21177" y="-84"/>
                  <a:pt x="21302" y="151"/>
                </a:cubicBezTo>
                <a:cubicBezTo>
                  <a:pt x="21447" y="414"/>
                  <a:pt x="21489" y="995"/>
                  <a:pt x="21384" y="1314"/>
                </a:cubicBezTo>
                <a:cubicBezTo>
                  <a:pt x="21260" y="1721"/>
                  <a:pt x="21013" y="2099"/>
                  <a:pt x="20743" y="2390"/>
                </a:cubicBezTo>
                <a:cubicBezTo>
                  <a:pt x="19274" y="4223"/>
                  <a:pt x="17763" y="5996"/>
                  <a:pt x="16317" y="7885"/>
                </a:cubicBezTo>
                <a:cubicBezTo>
                  <a:pt x="13316" y="11809"/>
                  <a:pt x="10296" y="15762"/>
                  <a:pt x="7338" y="19715"/>
                </a:cubicBezTo>
                <a:cubicBezTo>
                  <a:pt x="6034" y="21428"/>
                  <a:pt x="5518" y="21516"/>
                  <a:pt x="4338" y="19655"/>
                </a:cubicBezTo>
                <a:cubicBezTo>
                  <a:pt x="3530" y="18436"/>
                  <a:pt x="1173" y="14308"/>
                  <a:pt x="428" y="13029"/>
                </a:cubicBezTo>
                <a:cubicBezTo>
                  <a:pt x="325" y="12826"/>
                  <a:pt x="221" y="12622"/>
                  <a:pt x="158" y="12388"/>
                </a:cubicBezTo>
                <a:cubicBezTo>
                  <a:pt x="-6" y="11981"/>
                  <a:pt x="-111" y="11515"/>
                  <a:pt x="201" y="11196"/>
                </a:cubicBezTo>
                <a:cubicBezTo>
                  <a:pt x="572" y="10846"/>
                  <a:pt x="842" y="11224"/>
                  <a:pt x="1029" y="11603"/>
                </a:cubicBezTo>
                <a:cubicBezTo>
                  <a:pt x="1236" y="12009"/>
                  <a:pt x="1423" y="12416"/>
                  <a:pt x="1670" y="12794"/>
                </a:cubicBezTo>
                <a:cubicBezTo>
                  <a:pt x="2415" y="13929"/>
                  <a:pt x="4877" y="17823"/>
                  <a:pt x="5643" y="1901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2" name="Google Shape;2592;p42"/>
          <p:cNvSpPr/>
          <p:nvPr/>
        </p:nvSpPr>
        <p:spPr>
          <a:xfrm>
            <a:off x="6455455" y="3146382"/>
            <a:ext cx="280776" cy="273460"/>
          </a:xfrm>
          <a:custGeom>
            <a:rect b="b" l="l" r="r" t="t"/>
            <a:pathLst>
              <a:path extrusionOk="0" h="21080" w="21028">
                <a:moveTo>
                  <a:pt x="17902" y="3861"/>
                </a:moveTo>
                <a:cubicBezTo>
                  <a:pt x="17950" y="3812"/>
                  <a:pt x="17997" y="3763"/>
                  <a:pt x="18013" y="3698"/>
                </a:cubicBezTo>
                <a:cubicBezTo>
                  <a:pt x="18045" y="3634"/>
                  <a:pt x="18045" y="3569"/>
                  <a:pt x="18045" y="3503"/>
                </a:cubicBezTo>
                <a:cubicBezTo>
                  <a:pt x="18045" y="3436"/>
                  <a:pt x="18030" y="3373"/>
                  <a:pt x="18013" y="3307"/>
                </a:cubicBezTo>
                <a:cubicBezTo>
                  <a:pt x="17980" y="3242"/>
                  <a:pt x="17950" y="3193"/>
                  <a:pt x="17902" y="3144"/>
                </a:cubicBezTo>
                <a:cubicBezTo>
                  <a:pt x="17855" y="3111"/>
                  <a:pt x="17807" y="3046"/>
                  <a:pt x="17744" y="2997"/>
                </a:cubicBezTo>
                <a:cubicBezTo>
                  <a:pt x="17351" y="2639"/>
                  <a:pt x="16940" y="2283"/>
                  <a:pt x="16498" y="1973"/>
                </a:cubicBezTo>
                <a:cubicBezTo>
                  <a:pt x="13200" y="-413"/>
                  <a:pt x="9776" y="-431"/>
                  <a:pt x="6337" y="836"/>
                </a:cubicBezTo>
                <a:cubicBezTo>
                  <a:pt x="3213" y="1989"/>
                  <a:pt x="1208" y="4262"/>
                  <a:pt x="371" y="7642"/>
                </a:cubicBezTo>
                <a:cubicBezTo>
                  <a:pt x="-559" y="11411"/>
                  <a:pt x="261" y="14723"/>
                  <a:pt x="2785" y="17515"/>
                </a:cubicBezTo>
                <a:cubicBezTo>
                  <a:pt x="2848" y="17596"/>
                  <a:pt x="2928" y="17662"/>
                  <a:pt x="2991" y="17727"/>
                </a:cubicBezTo>
                <a:cubicBezTo>
                  <a:pt x="4364" y="19141"/>
                  <a:pt x="6051" y="20000"/>
                  <a:pt x="7392" y="20601"/>
                </a:cubicBezTo>
                <a:cubicBezTo>
                  <a:pt x="7976" y="20862"/>
                  <a:pt x="10942" y="21169"/>
                  <a:pt x="11731" y="21055"/>
                </a:cubicBezTo>
                <a:cubicBezTo>
                  <a:pt x="16497" y="20325"/>
                  <a:pt x="19637" y="17564"/>
                  <a:pt x="20725" y="12934"/>
                </a:cubicBezTo>
                <a:cubicBezTo>
                  <a:pt x="20946" y="12023"/>
                  <a:pt x="21041" y="11099"/>
                  <a:pt x="21026" y="10173"/>
                </a:cubicBezTo>
                <a:cubicBezTo>
                  <a:pt x="21026" y="9198"/>
                  <a:pt x="20868" y="8225"/>
                  <a:pt x="20552" y="7299"/>
                </a:cubicBezTo>
                <a:cubicBezTo>
                  <a:pt x="20520" y="7234"/>
                  <a:pt x="20489" y="7170"/>
                  <a:pt x="20442" y="7121"/>
                </a:cubicBezTo>
                <a:cubicBezTo>
                  <a:pt x="20394" y="7072"/>
                  <a:pt x="20331" y="7023"/>
                  <a:pt x="20269" y="7007"/>
                </a:cubicBezTo>
                <a:cubicBezTo>
                  <a:pt x="20206" y="6974"/>
                  <a:pt x="20126" y="6974"/>
                  <a:pt x="20063" y="6974"/>
                </a:cubicBezTo>
                <a:cubicBezTo>
                  <a:pt x="19985" y="6974"/>
                  <a:pt x="19921" y="7007"/>
                  <a:pt x="19858" y="7039"/>
                </a:cubicBezTo>
                <a:lnTo>
                  <a:pt x="19843" y="7054"/>
                </a:lnTo>
                <a:cubicBezTo>
                  <a:pt x="19747" y="7103"/>
                  <a:pt x="19669" y="7201"/>
                  <a:pt x="19622" y="7315"/>
                </a:cubicBezTo>
                <a:cubicBezTo>
                  <a:pt x="19590" y="7413"/>
                  <a:pt x="19590" y="7542"/>
                  <a:pt x="19622" y="7655"/>
                </a:cubicBezTo>
                <a:cubicBezTo>
                  <a:pt x="19905" y="8450"/>
                  <a:pt x="20048" y="9280"/>
                  <a:pt x="20048" y="10140"/>
                </a:cubicBezTo>
                <a:cubicBezTo>
                  <a:pt x="20033" y="11164"/>
                  <a:pt x="19905" y="12155"/>
                  <a:pt x="19654" y="13145"/>
                </a:cubicBezTo>
                <a:cubicBezTo>
                  <a:pt x="18912" y="15955"/>
                  <a:pt x="17113" y="18019"/>
                  <a:pt x="14147" y="19415"/>
                </a:cubicBezTo>
                <a:cubicBezTo>
                  <a:pt x="11149" y="20893"/>
                  <a:pt x="6841" y="19399"/>
                  <a:pt x="5690" y="18620"/>
                </a:cubicBezTo>
                <a:cubicBezTo>
                  <a:pt x="4427" y="17727"/>
                  <a:pt x="3323" y="16623"/>
                  <a:pt x="2424" y="15338"/>
                </a:cubicBezTo>
                <a:cubicBezTo>
                  <a:pt x="1020" y="13275"/>
                  <a:pt x="704" y="10320"/>
                  <a:pt x="1446" y="7624"/>
                </a:cubicBezTo>
                <a:cubicBezTo>
                  <a:pt x="1792" y="6373"/>
                  <a:pt x="2424" y="5220"/>
                  <a:pt x="3261" y="4262"/>
                </a:cubicBezTo>
                <a:cubicBezTo>
                  <a:pt x="4098" y="3305"/>
                  <a:pt x="5153" y="2524"/>
                  <a:pt x="6306" y="2020"/>
                </a:cubicBezTo>
                <a:cubicBezTo>
                  <a:pt x="9336" y="720"/>
                  <a:pt x="12382" y="493"/>
                  <a:pt x="15348" y="2443"/>
                </a:cubicBezTo>
                <a:cubicBezTo>
                  <a:pt x="15741" y="2704"/>
                  <a:pt x="16751" y="3532"/>
                  <a:pt x="17273" y="3937"/>
                </a:cubicBezTo>
                <a:cubicBezTo>
                  <a:pt x="17368" y="4002"/>
                  <a:pt x="17463" y="4035"/>
                  <a:pt x="17573" y="4035"/>
                </a:cubicBezTo>
                <a:cubicBezTo>
                  <a:pt x="17716" y="3970"/>
                  <a:pt x="17826" y="3937"/>
                  <a:pt x="17904" y="3857"/>
                </a:cubicBezTo>
                <a:lnTo>
                  <a:pt x="17904" y="38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3" name="Google Shape;2593;p42"/>
          <p:cNvSpPr/>
          <p:nvPr/>
        </p:nvSpPr>
        <p:spPr>
          <a:xfrm>
            <a:off x="6522230" y="3184241"/>
            <a:ext cx="218528" cy="151493"/>
          </a:xfrm>
          <a:custGeom>
            <a:rect b="b" l="l" r="r" t="t"/>
            <a:pathLst>
              <a:path extrusionOk="0" h="21048" w="21477">
                <a:moveTo>
                  <a:pt x="5688" y="19058"/>
                </a:moveTo>
                <a:cubicBezTo>
                  <a:pt x="5958" y="18705"/>
                  <a:pt x="6103" y="18532"/>
                  <a:pt x="6248" y="18327"/>
                </a:cubicBezTo>
                <a:cubicBezTo>
                  <a:pt x="10534" y="11975"/>
                  <a:pt x="15235" y="6266"/>
                  <a:pt x="19979" y="588"/>
                </a:cubicBezTo>
                <a:cubicBezTo>
                  <a:pt x="20166" y="383"/>
                  <a:pt x="20351" y="90"/>
                  <a:pt x="20558" y="30"/>
                </a:cubicBezTo>
                <a:cubicBezTo>
                  <a:pt x="20807" y="-58"/>
                  <a:pt x="21219" y="58"/>
                  <a:pt x="21344" y="235"/>
                </a:cubicBezTo>
                <a:cubicBezTo>
                  <a:pt x="21407" y="380"/>
                  <a:pt x="21469" y="528"/>
                  <a:pt x="21469" y="732"/>
                </a:cubicBezTo>
                <a:cubicBezTo>
                  <a:pt x="21489" y="909"/>
                  <a:pt x="21469" y="1085"/>
                  <a:pt x="21427" y="1258"/>
                </a:cubicBezTo>
                <a:cubicBezTo>
                  <a:pt x="21302" y="1668"/>
                  <a:pt x="21055" y="2020"/>
                  <a:pt x="20785" y="2342"/>
                </a:cubicBezTo>
                <a:cubicBezTo>
                  <a:pt x="19315" y="4187"/>
                  <a:pt x="17802" y="5973"/>
                  <a:pt x="16354" y="7843"/>
                </a:cubicBezTo>
                <a:cubicBezTo>
                  <a:pt x="13350" y="11767"/>
                  <a:pt x="10347" y="15748"/>
                  <a:pt x="7366" y="19728"/>
                </a:cubicBezTo>
                <a:cubicBezTo>
                  <a:pt x="6060" y="21454"/>
                  <a:pt x="5544" y="21542"/>
                  <a:pt x="4363" y="19668"/>
                </a:cubicBezTo>
                <a:cubicBezTo>
                  <a:pt x="3554" y="18440"/>
                  <a:pt x="1195" y="14311"/>
                  <a:pt x="448" y="12995"/>
                </a:cubicBezTo>
                <a:cubicBezTo>
                  <a:pt x="346" y="12790"/>
                  <a:pt x="241" y="12586"/>
                  <a:pt x="159" y="12349"/>
                </a:cubicBezTo>
                <a:cubicBezTo>
                  <a:pt x="-6" y="11940"/>
                  <a:pt x="-111" y="11471"/>
                  <a:pt x="201" y="11178"/>
                </a:cubicBezTo>
                <a:cubicBezTo>
                  <a:pt x="573" y="10825"/>
                  <a:pt x="843" y="11206"/>
                  <a:pt x="1030" y="11587"/>
                </a:cubicBezTo>
                <a:cubicBezTo>
                  <a:pt x="1237" y="11997"/>
                  <a:pt x="1424" y="12406"/>
                  <a:pt x="1672" y="12787"/>
                </a:cubicBezTo>
                <a:cubicBezTo>
                  <a:pt x="2478" y="13930"/>
                  <a:pt x="4922" y="17851"/>
                  <a:pt x="5688" y="190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4" name="Google Shape;2594;p42"/>
          <p:cNvSpPr/>
          <p:nvPr/>
        </p:nvSpPr>
        <p:spPr>
          <a:xfrm>
            <a:off x="7364266" y="3208833"/>
            <a:ext cx="197034" cy="137690"/>
          </a:xfrm>
          <a:custGeom>
            <a:rect b="b" l="l" r="r" t="t"/>
            <a:pathLst>
              <a:path extrusionOk="0" h="21514" w="21440">
                <a:moveTo>
                  <a:pt x="21281" y="144"/>
                </a:moveTo>
                <a:cubicBezTo>
                  <a:pt x="21143" y="-86"/>
                  <a:pt x="20684" y="13"/>
                  <a:pt x="20479" y="77"/>
                </a:cubicBezTo>
                <a:cubicBezTo>
                  <a:pt x="20297" y="176"/>
                  <a:pt x="20137" y="339"/>
                  <a:pt x="19998" y="537"/>
                </a:cubicBezTo>
                <a:cubicBezTo>
                  <a:pt x="19951" y="605"/>
                  <a:pt x="19929" y="605"/>
                  <a:pt x="19907" y="668"/>
                </a:cubicBezTo>
                <a:cubicBezTo>
                  <a:pt x="15092" y="6531"/>
                  <a:pt x="10416" y="12321"/>
                  <a:pt x="6195" y="18644"/>
                </a:cubicBezTo>
                <a:lnTo>
                  <a:pt x="5897" y="19073"/>
                </a:lnTo>
                <a:cubicBezTo>
                  <a:pt x="5828" y="19140"/>
                  <a:pt x="5759" y="19271"/>
                  <a:pt x="5667" y="19371"/>
                </a:cubicBezTo>
                <a:cubicBezTo>
                  <a:pt x="5140" y="18513"/>
                  <a:pt x="3948" y="16572"/>
                  <a:pt x="2962" y="14993"/>
                </a:cubicBezTo>
                <a:cubicBezTo>
                  <a:pt x="2459" y="14135"/>
                  <a:pt x="2000" y="13445"/>
                  <a:pt x="1770" y="13052"/>
                </a:cubicBezTo>
                <a:cubicBezTo>
                  <a:pt x="1632" y="12822"/>
                  <a:pt x="1519" y="12591"/>
                  <a:pt x="1381" y="12325"/>
                </a:cubicBezTo>
                <a:cubicBezTo>
                  <a:pt x="1312" y="12163"/>
                  <a:pt x="1220" y="11996"/>
                  <a:pt x="1129" y="11833"/>
                </a:cubicBezTo>
                <a:cubicBezTo>
                  <a:pt x="969" y="11536"/>
                  <a:pt x="670" y="10976"/>
                  <a:pt x="234" y="11405"/>
                </a:cubicBezTo>
                <a:cubicBezTo>
                  <a:pt x="-134" y="11766"/>
                  <a:pt x="4" y="12294"/>
                  <a:pt x="165" y="12691"/>
                </a:cubicBezTo>
                <a:cubicBezTo>
                  <a:pt x="187" y="12758"/>
                  <a:pt x="211" y="12790"/>
                  <a:pt x="211" y="12822"/>
                </a:cubicBezTo>
                <a:cubicBezTo>
                  <a:pt x="281" y="13020"/>
                  <a:pt x="350" y="13151"/>
                  <a:pt x="441" y="13314"/>
                </a:cubicBezTo>
                <a:cubicBezTo>
                  <a:pt x="1198" y="14695"/>
                  <a:pt x="3559" y="18847"/>
                  <a:pt x="4338" y="20097"/>
                </a:cubicBezTo>
                <a:cubicBezTo>
                  <a:pt x="4957" y="21117"/>
                  <a:pt x="5369" y="21514"/>
                  <a:pt x="5784" y="21514"/>
                </a:cubicBezTo>
                <a:lnTo>
                  <a:pt x="5831" y="21514"/>
                </a:lnTo>
                <a:cubicBezTo>
                  <a:pt x="6311" y="21514"/>
                  <a:pt x="6792" y="20986"/>
                  <a:pt x="7389" y="20164"/>
                </a:cubicBezTo>
                <a:cubicBezTo>
                  <a:pt x="10623" y="15751"/>
                  <a:pt x="13581" y="11802"/>
                  <a:pt x="16353" y="8114"/>
                </a:cubicBezTo>
                <a:cubicBezTo>
                  <a:pt x="17248" y="6927"/>
                  <a:pt x="18188" y="5776"/>
                  <a:pt x="19081" y="4657"/>
                </a:cubicBezTo>
                <a:cubicBezTo>
                  <a:pt x="19631" y="3966"/>
                  <a:pt x="20228" y="3240"/>
                  <a:pt x="20778" y="2550"/>
                </a:cubicBezTo>
                <a:cubicBezTo>
                  <a:pt x="21054" y="2220"/>
                  <a:pt x="21306" y="1859"/>
                  <a:pt x="21419" y="1430"/>
                </a:cubicBezTo>
                <a:cubicBezTo>
                  <a:pt x="21466" y="1069"/>
                  <a:pt x="21441" y="442"/>
                  <a:pt x="21281" y="1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5" name="Google Shape;2595;p42"/>
          <p:cNvSpPr/>
          <p:nvPr/>
        </p:nvSpPr>
        <p:spPr>
          <a:xfrm>
            <a:off x="7323019" y="3139243"/>
            <a:ext cx="278662" cy="277004"/>
          </a:xfrm>
          <a:custGeom>
            <a:rect b="b" l="l" r="r" t="t"/>
            <a:pathLst>
              <a:path extrusionOk="0" h="21494" w="21510">
                <a:moveTo>
                  <a:pt x="16507" y="21494"/>
                </a:moveTo>
                <a:lnTo>
                  <a:pt x="15580" y="21494"/>
                </a:lnTo>
                <a:cubicBezTo>
                  <a:pt x="15352" y="21445"/>
                  <a:pt x="15140" y="21395"/>
                  <a:pt x="14913" y="21395"/>
                </a:cubicBezTo>
                <a:cubicBezTo>
                  <a:pt x="12913" y="21346"/>
                  <a:pt x="10911" y="21297"/>
                  <a:pt x="8912" y="21281"/>
                </a:cubicBezTo>
                <a:cubicBezTo>
                  <a:pt x="7416" y="21265"/>
                  <a:pt x="5886" y="21248"/>
                  <a:pt x="4390" y="21330"/>
                </a:cubicBezTo>
                <a:cubicBezTo>
                  <a:pt x="1593" y="21478"/>
                  <a:pt x="-66" y="19237"/>
                  <a:pt x="130" y="17292"/>
                </a:cubicBezTo>
                <a:cubicBezTo>
                  <a:pt x="179" y="16736"/>
                  <a:pt x="130" y="16180"/>
                  <a:pt x="130" y="15624"/>
                </a:cubicBezTo>
                <a:cubicBezTo>
                  <a:pt x="97" y="12272"/>
                  <a:pt x="32" y="8921"/>
                  <a:pt x="1" y="5568"/>
                </a:cubicBezTo>
                <a:cubicBezTo>
                  <a:pt x="1" y="4833"/>
                  <a:pt x="-15" y="4065"/>
                  <a:pt x="114" y="3345"/>
                </a:cubicBezTo>
                <a:cubicBezTo>
                  <a:pt x="407" y="1644"/>
                  <a:pt x="1936" y="418"/>
                  <a:pt x="3855" y="369"/>
                </a:cubicBezTo>
                <a:cubicBezTo>
                  <a:pt x="6847" y="288"/>
                  <a:pt x="9857" y="239"/>
                  <a:pt x="12849" y="156"/>
                </a:cubicBezTo>
                <a:cubicBezTo>
                  <a:pt x="14150" y="123"/>
                  <a:pt x="15435" y="91"/>
                  <a:pt x="16719" y="8"/>
                </a:cubicBezTo>
                <a:cubicBezTo>
                  <a:pt x="18768" y="-106"/>
                  <a:pt x="20816" y="990"/>
                  <a:pt x="21111" y="3442"/>
                </a:cubicBezTo>
                <a:cubicBezTo>
                  <a:pt x="21322" y="5143"/>
                  <a:pt x="21436" y="6875"/>
                  <a:pt x="21469" y="8608"/>
                </a:cubicBezTo>
                <a:cubicBezTo>
                  <a:pt x="21534" y="11501"/>
                  <a:pt x="21503" y="14412"/>
                  <a:pt x="21503" y="17321"/>
                </a:cubicBezTo>
                <a:cubicBezTo>
                  <a:pt x="21503" y="19072"/>
                  <a:pt x="20038" y="20869"/>
                  <a:pt x="18315" y="21230"/>
                </a:cubicBezTo>
                <a:cubicBezTo>
                  <a:pt x="17728" y="21344"/>
                  <a:pt x="17111" y="21409"/>
                  <a:pt x="16509" y="21492"/>
                </a:cubicBezTo>
                <a:close/>
                <a:moveTo>
                  <a:pt x="10278" y="20284"/>
                </a:moveTo>
                <a:cubicBezTo>
                  <a:pt x="11043" y="20317"/>
                  <a:pt x="11774" y="20365"/>
                  <a:pt x="12539" y="20382"/>
                </a:cubicBezTo>
                <a:cubicBezTo>
                  <a:pt x="14213" y="20416"/>
                  <a:pt x="15874" y="20676"/>
                  <a:pt x="17548" y="20367"/>
                </a:cubicBezTo>
                <a:cubicBezTo>
                  <a:pt x="19207" y="20073"/>
                  <a:pt x="20509" y="18699"/>
                  <a:pt x="20491" y="17178"/>
                </a:cubicBezTo>
                <a:cubicBezTo>
                  <a:pt x="20475" y="14791"/>
                  <a:pt x="20475" y="12388"/>
                  <a:pt x="20491" y="9999"/>
                </a:cubicBezTo>
                <a:cubicBezTo>
                  <a:pt x="20491" y="7971"/>
                  <a:pt x="20524" y="5929"/>
                  <a:pt x="20132" y="3901"/>
                </a:cubicBezTo>
                <a:cubicBezTo>
                  <a:pt x="19773" y="2036"/>
                  <a:pt x="18636" y="1138"/>
                  <a:pt x="16732" y="1122"/>
                </a:cubicBezTo>
                <a:cubicBezTo>
                  <a:pt x="13870" y="1106"/>
                  <a:pt x="11008" y="1155"/>
                  <a:pt x="8161" y="1220"/>
                </a:cubicBezTo>
                <a:cubicBezTo>
                  <a:pt x="6778" y="1254"/>
                  <a:pt x="5412" y="1351"/>
                  <a:pt x="4014" y="1483"/>
                </a:cubicBezTo>
                <a:cubicBezTo>
                  <a:pt x="3006" y="1581"/>
                  <a:pt x="2079" y="1908"/>
                  <a:pt x="1575" y="2906"/>
                </a:cubicBezTo>
                <a:cubicBezTo>
                  <a:pt x="1201" y="3659"/>
                  <a:pt x="1006" y="4475"/>
                  <a:pt x="1022" y="5308"/>
                </a:cubicBezTo>
                <a:cubicBezTo>
                  <a:pt x="1022" y="9150"/>
                  <a:pt x="1055" y="12975"/>
                  <a:pt x="1038" y="16803"/>
                </a:cubicBezTo>
                <a:cubicBezTo>
                  <a:pt x="1022" y="18977"/>
                  <a:pt x="2257" y="20302"/>
                  <a:pt x="4420" y="20286"/>
                </a:cubicBezTo>
                <a:cubicBezTo>
                  <a:pt x="6371" y="20270"/>
                  <a:pt x="8323" y="20286"/>
                  <a:pt x="10274" y="20286"/>
                </a:cubicBezTo>
                <a:lnTo>
                  <a:pt x="10274" y="202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6" name="Google Shape;2596;p42"/>
          <p:cNvSpPr/>
          <p:nvPr/>
        </p:nvSpPr>
        <p:spPr>
          <a:xfrm>
            <a:off x="7775401" y="3136328"/>
            <a:ext cx="238734" cy="277357"/>
          </a:xfrm>
          <a:custGeom>
            <a:rect b="b" l="l" r="r" t="t"/>
            <a:pathLst>
              <a:path extrusionOk="0" h="21559" w="21600">
                <a:moveTo>
                  <a:pt x="21561" y="18940"/>
                </a:moveTo>
                <a:lnTo>
                  <a:pt x="21503" y="18940"/>
                </a:lnTo>
                <a:lnTo>
                  <a:pt x="21561" y="18940"/>
                </a:lnTo>
                <a:lnTo>
                  <a:pt x="21561" y="18776"/>
                </a:lnTo>
                <a:cubicBezTo>
                  <a:pt x="21543" y="18269"/>
                  <a:pt x="21522" y="17777"/>
                  <a:pt x="21522" y="17286"/>
                </a:cubicBezTo>
                <a:cubicBezTo>
                  <a:pt x="21483" y="16008"/>
                  <a:pt x="21428" y="14697"/>
                  <a:pt x="21407" y="13388"/>
                </a:cubicBezTo>
                <a:cubicBezTo>
                  <a:pt x="21389" y="12831"/>
                  <a:pt x="21389" y="12275"/>
                  <a:pt x="21407" y="11718"/>
                </a:cubicBezTo>
                <a:lnTo>
                  <a:pt x="21407" y="10784"/>
                </a:lnTo>
                <a:lnTo>
                  <a:pt x="21368" y="10784"/>
                </a:lnTo>
                <a:lnTo>
                  <a:pt x="21407" y="9655"/>
                </a:lnTo>
                <a:cubicBezTo>
                  <a:pt x="21446" y="8575"/>
                  <a:pt x="21464" y="7508"/>
                  <a:pt x="21501" y="6428"/>
                </a:cubicBezTo>
                <a:lnTo>
                  <a:pt x="21520" y="5953"/>
                </a:lnTo>
                <a:cubicBezTo>
                  <a:pt x="21538" y="5216"/>
                  <a:pt x="21559" y="4446"/>
                  <a:pt x="21577" y="3692"/>
                </a:cubicBezTo>
                <a:cubicBezTo>
                  <a:pt x="21577" y="3463"/>
                  <a:pt x="21559" y="3234"/>
                  <a:pt x="21559" y="3005"/>
                </a:cubicBezTo>
                <a:cubicBezTo>
                  <a:pt x="21540" y="2807"/>
                  <a:pt x="21540" y="2612"/>
                  <a:pt x="21540" y="2399"/>
                </a:cubicBezTo>
                <a:cubicBezTo>
                  <a:pt x="21540" y="1826"/>
                  <a:pt x="21120" y="1530"/>
                  <a:pt x="20777" y="1366"/>
                </a:cubicBezTo>
                <a:cubicBezTo>
                  <a:pt x="20168" y="1072"/>
                  <a:pt x="19499" y="859"/>
                  <a:pt x="18794" y="726"/>
                </a:cubicBezTo>
                <a:cubicBezTo>
                  <a:pt x="16468" y="268"/>
                  <a:pt x="14066" y="120"/>
                  <a:pt x="12046" y="39"/>
                </a:cubicBezTo>
                <a:cubicBezTo>
                  <a:pt x="10598" y="-26"/>
                  <a:pt x="9129" y="-10"/>
                  <a:pt x="7642" y="89"/>
                </a:cubicBezTo>
                <a:cubicBezTo>
                  <a:pt x="6116" y="187"/>
                  <a:pt x="4629" y="416"/>
                  <a:pt x="3163" y="744"/>
                </a:cubicBezTo>
                <a:cubicBezTo>
                  <a:pt x="2229" y="973"/>
                  <a:pt x="1485" y="1285"/>
                  <a:pt x="855" y="1710"/>
                </a:cubicBezTo>
                <a:cubicBezTo>
                  <a:pt x="359" y="2053"/>
                  <a:pt x="131" y="2446"/>
                  <a:pt x="188" y="2922"/>
                </a:cubicBezTo>
                <a:cubicBezTo>
                  <a:pt x="188" y="3052"/>
                  <a:pt x="188" y="3184"/>
                  <a:pt x="170" y="3315"/>
                </a:cubicBezTo>
                <a:cubicBezTo>
                  <a:pt x="170" y="3380"/>
                  <a:pt x="152" y="3445"/>
                  <a:pt x="152" y="3494"/>
                </a:cubicBezTo>
                <a:cubicBezTo>
                  <a:pt x="133" y="3887"/>
                  <a:pt x="113" y="4296"/>
                  <a:pt x="94" y="4707"/>
                </a:cubicBezTo>
                <a:cubicBezTo>
                  <a:pt x="55" y="5591"/>
                  <a:pt x="0" y="6492"/>
                  <a:pt x="0" y="7392"/>
                </a:cubicBezTo>
                <a:cubicBezTo>
                  <a:pt x="0" y="9210"/>
                  <a:pt x="39" y="11060"/>
                  <a:pt x="57" y="12845"/>
                </a:cubicBezTo>
                <a:lnTo>
                  <a:pt x="76" y="13894"/>
                </a:lnTo>
                <a:cubicBezTo>
                  <a:pt x="115" y="15580"/>
                  <a:pt x="133" y="17104"/>
                  <a:pt x="191" y="18561"/>
                </a:cubicBezTo>
                <a:cubicBezTo>
                  <a:pt x="209" y="18790"/>
                  <a:pt x="230" y="19003"/>
                  <a:pt x="285" y="19201"/>
                </a:cubicBezTo>
                <a:cubicBezTo>
                  <a:pt x="324" y="19349"/>
                  <a:pt x="342" y="19479"/>
                  <a:pt x="361" y="19627"/>
                </a:cubicBezTo>
                <a:cubicBezTo>
                  <a:pt x="379" y="19726"/>
                  <a:pt x="418" y="19840"/>
                  <a:pt x="494" y="19921"/>
                </a:cubicBezTo>
                <a:cubicBezTo>
                  <a:pt x="570" y="20020"/>
                  <a:pt x="685" y="20070"/>
                  <a:pt x="800" y="20101"/>
                </a:cubicBezTo>
                <a:cubicBezTo>
                  <a:pt x="1790" y="20478"/>
                  <a:pt x="2859" y="20855"/>
                  <a:pt x="4004" y="21067"/>
                </a:cubicBezTo>
                <a:cubicBezTo>
                  <a:pt x="5911" y="21394"/>
                  <a:pt x="7856" y="21574"/>
                  <a:pt x="9800" y="21558"/>
                </a:cubicBezTo>
                <a:cubicBezTo>
                  <a:pt x="10430" y="21558"/>
                  <a:pt x="11078" y="21542"/>
                  <a:pt x="11763" y="21525"/>
                </a:cubicBezTo>
                <a:cubicBezTo>
                  <a:pt x="13613" y="21426"/>
                  <a:pt x="15461" y="21230"/>
                  <a:pt x="17254" y="20918"/>
                </a:cubicBezTo>
                <a:cubicBezTo>
                  <a:pt x="18417" y="20739"/>
                  <a:pt x="19771" y="20460"/>
                  <a:pt x="21067" y="19886"/>
                </a:cubicBezTo>
                <a:cubicBezTo>
                  <a:pt x="21430" y="19722"/>
                  <a:pt x="21600" y="19493"/>
                  <a:pt x="21600" y="19165"/>
                </a:cubicBezTo>
                <a:cubicBezTo>
                  <a:pt x="21582" y="19100"/>
                  <a:pt x="21563" y="19017"/>
                  <a:pt x="21563" y="18936"/>
                </a:cubicBezTo>
                <a:close/>
                <a:moveTo>
                  <a:pt x="18929" y="3413"/>
                </a:moveTo>
                <a:cubicBezTo>
                  <a:pt x="17881" y="3840"/>
                  <a:pt x="16718" y="4101"/>
                  <a:pt x="15383" y="4233"/>
                </a:cubicBezTo>
                <a:cubicBezTo>
                  <a:pt x="14144" y="4332"/>
                  <a:pt x="12694" y="4462"/>
                  <a:pt x="11246" y="4397"/>
                </a:cubicBezTo>
                <a:lnTo>
                  <a:pt x="10883" y="4381"/>
                </a:lnTo>
                <a:cubicBezTo>
                  <a:pt x="8823" y="4316"/>
                  <a:pt x="6707" y="4251"/>
                  <a:pt x="4668" y="3808"/>
                </a:cubicBezTo>
                <a:cubicBezTo>
                  <a:pt x="3905" y="3644"/>
                  <a:pt x="3142" y="3431"/>
                  <a:pt x="2381" y="3202"/>
                </a:cubicBezTo>
                <a:lnTo>
                  <a:pt x="2342" y="3186"/>
                </a:lnTo>
                <a:cubicBezTo>
                  <a:pt x="2075" y="3105"/>
                  <a:pt x="1827" y="3038"/>
                  <a:pt x="1561" y="2957"/>
                </a:cubicBezTo>
                <a:lnTo>
                  <a:pt x="1522" y="2942"/>
                </a:lnTo>
                <a:cubicBezTo>
                  <a:pt x="1255" y="2876"/>
                  <a:pt x="1158" y="2827"/>
                  <a:pt x="1140" y="2713"/>
                </a:cubicBezTo>
                <a:cubicBezTo>
                  <a:pt x="1122" y="2614"/>
                  <a:pt x="1216" y="2549"/>
                  <a:pt x="1407" y="2450"/>
                </a:cubicBezTo>
                <a:cubicBezTo>
                  <a:pt x="1446" y="2434"/>
                  <a:pt x="1464" y="2416"/>
                  <a:pt x="1501" y="2401"/>
                </a:cubicBezTo>
                <a:cubicBezTo>
                  <a:pt x="2264" y="1942"/>
                  <a:pt x="3160" y="1713"/>
                  <a:pt x="3923" y="1565"/>
                </a:cubicBezTo>
                <a:cubicBezTo>
                  <a:pt x="5907" y="1157"/>
                  <a:pt x="7966" y="959"/>
                  <a:pt x="10023" y="975"/>
                </a:cubicBezTo>
                <a:cubicBezTo>
                  <a:pt x="10405" y="975"/>
                  <a:pt x="10805" y="975"/>
                  <a:pt x="11186" y="991"/>
                </a:cubicBezTo>
                <a:cubicBezTo>
                  <a:pt x="13797" y="1072"/>
                  <a:pt x="15781" y="1253"/>
                  <a:pt x="17631" y="1563"/>
                </a:cubicBezTo>
                <a:cubicBezTo>
                  <a:pt x="18240" y="1662"/>
                  <a:pt x="18833" y="1826"/>
                  <a:pt x="19442" y="2006"/>
                </a:cubicBezTo>
                <a:cubicBezTo>
                  <a:pt x="19651" y="2071"/>
                  <a:pt x="19862" y="2170"/>
                  <a:pt x="20051" y="2268"/>
                </a:cubicBezTo>
                <a:lnTo>
                  <a:pt x="20069" y="2284"/>
                </a:lnTo>
                <a:cubicBezTo>
                  <a:pt x="20108" y="2318"/>
                  <a:pt x="20164" y="2318"/>
                  <a:pt x="20203" y="2349"/>
                </a:cubicBezTo>
                <a:cubicBezTo>
                  <a:pt x="19936" y="2841"/>
                  <a:pt x="19536" y="3151"/>
                  <a:pt x="18925" y="3413"/>
                </a:cubicBezTo>
                <a:close/>
                <a:moveTo>
                  <a:pt x="1027" y="4626"/>
                </a:moveTo>
                <a:lnTo>
                  <a:pt x="1085" y="4626"/>
                </a:lnTo>
                <a:lnTo>
                  <a:pt x="1085" y="3757"/>
                </a:lnTo>
                <a:lnTo>
                  <a:pt x="1218" y="3806"/>
                </a:lnTo>
                <a:cubicBezTo>
                  <a:pt x="1503" y="3905"/>
                  <a:pt x="1790" y="4004"/>
                  <a:pt x="2075" y="4101"/>
                </a:cubicBezTo>
                <a:cubicBezTo>
                  <a:pt x="3505" y="4592"/>
                  <a:pt x="5125" y="4920"/>
                  <a:pt x="7127" y="5115"/>
                </a:cubicBezTo>
                <a:cubicBezTo>
                  <a:pt x="9359" y="5344"/>
                  <a:pt x="11588" y="5344"/>
                  <a:pt x="13475" y="5295"/>
                </a:cubicBezTo>
                <a:cubicBezTo>
                  <a:pt x="15114" y="5261"/>
                  <a:pt x="17022" y="5147"/>
                  <a:pt x="18851" y="4493"/>
                </a:cubicBezTo>
                <a:cubicBezTo>
                  <a:pt x="19272" y="4345"/>
                  <a:pt x="19672" y="4181"/>
                  <a:pt x="20053" y="3986"/>
                </a:cubicBezTo>
                <a:lnTo>
                  <a:pt x="20111" y="3952"/>
                </a:lnTo>
                <a:cubicBezTo>
                  <a:pt x="20187" y="3919"/>
                  <a:pt x="20244" y="3887"/>
                  <a:pt x="20320" y="3854"/>
                </a:cubicBezTo>
                <a:lnTo>
                  <a:pt x="20320" y="4132"/>
                </a:lnTo>
                <a:cubicBezTo>
                  <a:pt x="20301" y="4493"/>
                  <a:pt x="20281" y="4853"/>
                  <a:pt x="20281" y="5230"/>
                </a:cubicBezTo>
                <a:cubicBezTo>
                  <a:pt x="20242" y="5935"/>
                  <a:pt x="20223" y="6671"/>
                  <a:pt x="20205" y="7392"/>
                </a:cubicBezTo>
                <a:cubicBezTo>
                  <a:pt x="20187" y="7670"/>
                  <a:pt x="20129" y="7785"/>
                  <a:pt x="19938" y="7883"/>
                </a:cubicBezTo>
                <a:cubicBezTo>
                  <a:pt x="19823" y="7933"/>
                  <a:pt x="19690" y="7998"/>
                  <a:pt x="19575" y="8063"/>
                </a:cubicBezTo>
                <a:cubicBezTo>
                  <a:pt x="19403" y="8162"/>
                  <a:pt x="19212" y="8261"/>
                  <a:pt x="19003" y="8326"/>
                </a:cubicBezTo>
                <a:cubicBezTo>
                  <a:pt x="16771" y="8948"/>
                  <a:pt x="14693" y="9309"/>
                  <a:pt x="12673" y="9455"/>
                </a:cubicBezTo>
                <a:cubicBezTo>
                  <a:pt x="9814" y="9653"/>
                  <a:pt x="6801" y="9356"/>
                  <a:pt x="3464" y="8571"/>
                </a:cubicBezTo>
                <a:cubicBezTo>
                  <a:pt x="2949" y="8456"/>
                  <a:pt x="2473" y="8308"/>
                  <a:pt x="1977" y="8178"/>
                </a:cubicBezTo>
                <a:lnTo>
                  <a:pt x="1958" y="8178"/>
                </a:lnTo>
                <a:cubicBezTo>
                  <a:pt x="1807" y="8144"/>
                  <a:pt x="1673" y="8097"/>
                  <a:pt x="1519" y="8063"/>
                </a:cubicBezTo>
                <a:cubicBezTo>
                  <a:pt x="1177" y="7964"/>
                  <a:pt x="1062" y="7818"/>
                  <a:pt x="1062" y="7491"/>
                </a:cubicBezTo>
                <a:cubicBezTo>
                  <a:pt x="1080" y="6525"/>
                  <a:pt x="1080" y="5591"/>
                  <a:pt x="1080" y="4608"/>
                </a:cubicBezTo>
                <a:lnTo>
                  <a:pt x="1023" y="4624"/>
                </a:lnTo>
                <a:lnTo>
                  <a:pt x="1023" y="4624"/>
                </a:lnTo>
                <a:close/>
                <a:moveTo>
                  <a:pt x="20092" y="11112"/>
                </a:moveTo>
                <a:lnTo>
                  <a:pt x="20092" y="11260"/>
                </a:lnTo>
                <a:cubicBezTo>
                  <a:pt x="20092" y="11965"/>
                  <a:pt x="20074" y="12636"/>
                  <a:pt x="20074" y="13341"/>
                </a:cubicBezTo>
                <a:lnTo>
                  <a:pt x="20074" y="13374"/>
                </a:lnTo>
                <a:cubicBezTo>
                  <a:pt x="20074" y="13603"/>
                  <a:pt x="20074" y="13751"/>
                  <a:pt x="20035" y="13801"/>
                </a:cubicBezTo>
                <a:cubicBezTo>
                  <a:pt x="19996" y="13850"/>
                  <a:pt x="19750" y="13899"/>
                  <a:pt x="19520" y="13965"/>
                </a:cubicBezTo>
                <a:cubicBezTo>
                  <a:pt x="18375" y="14209"/>
                  <a:pt x="17061" y="14488"/>
                  <a:pt x="15764" y="14701"/>
                </a:cubicBezTo>
                <a:cubicBezTo>
                  <a:pt x="13668" y="15029"/>
                  <a:pt x="11531" y="15143"/>
                  <a:pt x="9435" y="15045"/>
                </a:cubicBezTo>
                <a:cubicBezTo>
                  <a:pt x="7775" y="14979"/>
                  <a:pt x="5583" y="14847"/>
                  <a:pt x="3448" y="14472"/>
                </a:cubicBezTo>
                <a:cubicBezTo>
                  <a:pt x="2894" y="14373"/>
                  <a:pt x="2342" y="14243"/>
                  <a:pt x="1809" y="14079"/>
                </a:cubicBezTo>
                <a:cubicBezTo>
                  <a:pt x="1600" y="14030"/>
                  <a:pt x="1388" y="13965"/>
                  <a:pt x="1161" y="13915"/>
                </a:cubicBezTo>
                <a:lnTo>
                  <a:pt x="1066" y="8969"/>
                </a:lnTo>
                <a:cubicBezTo>
                  <a:pt x="7778" y="11116"/>
                  <a:pt x="14011" y="11212"/>
                  <a:pt x="20095" y="9281"/>
                </a:cubicBezTo>
                <a:lnTo>
                  <a:pt x="20095" y="9380"/>
                </a:lnTo>
                <a:cubicBezTo>
                  <a:pt x="20113" y="9937"/>
                  <a:pt x="20113" y="10527"/>
                  <a:pt x="20095" y="11116"/>
                </a:cubicBezTo>
                <a:lnTo>
                  <a:pt x="20095" y="11116"/>
                </a:lnTo>
                <a:close/>
                <a:moveTo>
                  <a:pt x="5259" y="15795"/>
                </a:moveTo>
                <a:cubicBezTo>
                  <a:pt x="7318" y="16040"/>
                  <a:pt x="9377" y="16156"/>
                  <a:pt x="11437" y="16172"/>
                </a:cubicBezTo>
                <a:cubicBezTo>
                  <a:pt x="13572" y="16156"/>
                  <a:pt x="15707" y="15943"/>
                  <a:pt x="17785" y="15517"/>
                </a:cubicBezTo>
                <a:cubicBezTo>
                  <a:pt x="18357" y="15418"/>
                  <a:pt x="18909" y="15287"/>
                  <a:pt x="19481" y="15155"/>
                </a:cubicBezTo>
                <a:lnTo>
                  <a:pt x="20072" y="15041"/>
                </a:lnTo>
                <a:lnTo>
                  <a:pt x="20187" y="18922"/>
                </a:lnTo>
                <a:cubicBezTo>
                  <a:pt x="19557" y="19217"/>
                  <a:pt x="18872" y="19430"/>
                  <a:pt x="18166" y="19562"/>
                </a:cubicBezTo>
                <a:cubicBezTo>
                  <a:pt x="16413" y="19856"/>
                  <a:pt x="15096" y="20070"/>
                  <a:pt x="13838" y="20218"/>
                </a:cubicBezTo>
                <a:cubicBezTo>
                  <a:pt x="12179" y="20431"/>
                  <a:pt x="10501" y="20512"/>
                  <a:pt x="8823" y="20462"/>
                </a:cubicBezTo>
                <a:cubicBezTo>
                  <a:pt x="6764" y="20413"/>
                  <a:pt x="4344" y="20249"/>
                  <a:pt x="2075" y="19562"/>
                </a:cubicBezTo>
                <a:cubicBezTo>
                  <a:pt x="1903" y="19513"/>
                  <a:pt x="1751" y="19463"/>
                  <a:pt x="1579" y="19398"/>
                </a:cubicBezTo>
                <a:cubicBezTo>
                  <a:pt x="1485" y="19365"/>
                  <a:pt x="1388" y="19299"/>
                  <a:pt x="1312" y="19250"/>
                </a:cubicBezTo>
                <a:cubicBezTo>
                  <a:pt x="1294" y="19234"/>
                  <a:pt x="1273" y="19217"/>
                  <a:pt x="1255" y="19217"/>
                </a:cubicBezTo>
                <a:lnTo>
                  <a:pt x="1161" y="14843"/>
                </a:lnTo>
                <a:cubicBezTo>
                  <a:pt x="2324" y="15335"/>
                  <a:pt x="3583" y="15597"/>
                  <a:pt x="5259" y="15793"/>
                </a:cubicBezTo>
                <a:lnTo>
                  <a:pt x="5259" y="157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7" name="Google Shape;2597;p42"/>
          <p:cNvSpPr/>
          <p:nvPr/>
        </p:nvSpPr>
        <p:spPr>
          <a:xfrm>
            <a:off x="4744286" y="3546055"/>
            <a:ext cx="217979" cy="215110"/>
          </a:xfrm>
          <a:custGeom>
            <a:rect b="b" l="l" r="r" t="t"/>
            <a:pathLst>
              <a:path extrusionOk="0" h="21452" w="21381">
                <a:moveTo>
                  <a:pt x="10250" y="12835"/>
                </a:moveTo>
                <a:cubicBezTo>
                  <a:pt x="8389" y="14538"/>
                  <a:pt x="6570" y="16176"/>
                  <a:pt x="4751" y="17836"/>
                </a:cubicBezTo>
                <a:cubicBezTo>
                  <a:pt x="3697" y="18803"/>
                  <a:pt x="2683" y="19812"/>
                  <a:pt x="1672" y="20777"/>
                </a:cubicBezTo>
                <a:cubicBezTo>
                  <a:pt x="1383" y="21050"/>
                  <a:pt x="1071" y="21240"/>
                  <a:pt x="720" y="21428"/>
                </a:cubicBezTo>
                <a:cubicBezTo>
                  <a:pt x="556" y="21491"/>
                  <a:pt x="162" y="21428"/>
                  <a:pt x="80" y="21301"/>
                </a:cubicBezTo>
                <a:cubicBezTo>
                  <a:pt x="-45" y="21111"/>
                  <a:pt x="-2" y="20817"/>
                  <a:pt x="60" y="20566"/>
                </a:cubicBezTo>
                <a:cubicBezTo>
                  <a:pt x="102" y="20399"/>
                  <a:pt x="267" y="20273"/>
                  <a:pt x="431" y="20126"/>
                </a:cubicBezTo>
                <a:cubicBezTo>
                  <a:pt x="2995" y="17562"/>
                  <a:pt x="5576" y="14978"/>
                  <a:pt x="8139" y="12415"/>
                </a:cubicBezTo>
                <a:cubicBezTo>
                  <a:pt x="8428" y="12121"/>
                  <a:pt x="8717" y="11847"/>
                  <a:pt x="9049" y="11510"/>
                </a:cubicBezTo>
                <a:cubicBezTo>
                  <a:pt x="7913" y="10249"/>
                  <a:pt x="6797" y="9010"/>
                  <a:pt x="5720" y="7749"/>
                </a:cubicBezTo>
                <a:cubicBezTo>
                  <a:pt x="4004" y="5732"/>
                  <a:pt x="2310" y="3673"/>
                  <a:pt x="616" y="1614"/>
                </a:cubicBezTo>
                <a:cubicBezTo>
                  <a:pt x="553" y="1550"/>
                  <a:pt x="491" y="1467"/>
                  <a:pt x="429" y="1383"/>
                </a:cubicBezTo>
                <a:cubicBezTo>
                  <a:pt x="140" y="1026"/>
                  <a:pt x="-87" y="648"/>
                  <a:pt x="264" y="205"/>
                </a:cubicBezTo>
                <a:cubicBezTo>
                  <a:pt x="513" y="-109"/>
                  <a:pt x="1131" y="-68"/>
                  <a:pt x="1545" y="372"/>
                </a:cubicBezTo>
                <a:cubicBezTo>
                  <a:pt x="2599" y="1464"/>
                  <a:pt x="3613" y="2599"/>
                  <a:pt x="4624" y="3734"/>
                </a:cubicBezTo>
                <a:cubicBezTo>
                  <a:pt x="6463" y="5793"/>
                  <a:pt x="8304" y="7893"/>
                  <a:pt x="10142" y="9953"/>
                </a:cubicBezTo>
                <a:cubicBezTo>
                  <a:pt x="10225" y="10036"/>
                  <a:pt x="10307" y="10100"/>
                  <a:pt x="10392" y="10163"/>
                </a:cubicBezTo>
                <a:cubicBezTo>
                  <a:pt x="11817" y="8777"/>
                  <a:pt x="13222" y="7389"/>
                  <a:pt x="14649" y="6024"/>
                </a:cubicBezTo>
                <a:cubicBezTo>
                  <a:pt x="16304" y="4448"/>
                  <a:pt x="17955" y="2850"/>
                  <a:pt x="19610" y="1274"/>
                </a:cubicBezTo>
                <a:cubicBezTo>
                  <a:pt x="20250" y="686"/>
                  <a:pt x="20746" y="580"/>
                  <a:pt x="21119" y="917"/>
                </a:cubicBezTo>
                <a:cubicBezTo>
                  <a:pt x="21513" y="1274"/>
                  <a:pt x="21491" y="1885"/>
                  <a:pt x="20850" y="2513"/>
                </a:cubicBezTo>
                <a:cubicBezTo>
                  <a:pt x="19134" y="4256"/>
                  <a:pt x="17400" y="5938"/>
                  <a:pt x="15643" y="7620"/>
                </a:cubicBezTo>
                <a:cubicBezTo>
                  <a:pt x="14320" y="8922"/>
                  <a:pt x="12958" y="10183"/>
                  <a:pt x="11553" y="11528"/>
                </a:cubicBezTo>
                <a:cubicBezTo>
                  <a:pt x="12689" y="12747"/>
                  <a:pt x="13805" y="13945"/>
                  <a:pt x="14963" y="15080"/>
                </a:cubicBezTo>
                <a:cubicBezTo>
                  <a:pt x="16079" y="16194"/>
                  <a:pt x="17235" y="17223"/>
                  <a:pt x="18374" y="18294"/>
                </a:cubicBezTo>
                <a:cubicBezTo>
                  <a:pt x="18827" y="18694"/>
                  <a:pt x="19241" y="19135"/>
                  <a:pt x="19615" y="19619"/>
                </a:cubicBezTo>
                <a:cubicBezTo>
                  <a:pt x="19924" y="19996"/>
                  <a:pt x="19966" y="20501"/>
                  <a:pt x="19572" y="20881"/>
                </a:cubicBezTo>
                <a:cubicBezTo>
                  <a:pt x="19201" y="21258"/>
                  <a:pt x="18765" y="21134"/>
                  <a:pt x="18414" y="20837"/>
                </a:cubicBezTo>
                <a:cubicBezTo>
                  <a:pt x="17711" y="20313"/>
                  <a:pt x="17051" y="19766"/>
                  <a:pt x="16431" y="19155"/>
                </a:cubicBezTo>
                <a:cubicBezTo>
                  <a:pt x="14510" y="17223"/>
                  <a:pt x="12606" y="15267"/>
                  <a:pt x="10706" y="13334"/>
                </a:cubicBezTo>
                <a:cubicBezTo>
                  <a:pt x="10603" y="13208"/>
                  <a:pt x="10436" y="13061"/>
                  <a:pt x="10252" y="1283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8" name="Google Shape;2598;p42"/>
          <p:cNvSpPr/>
          <p:nvPr/>
        </p:nvSpPr>
        <p:spPr>
          <a:xfrm>
            <a:off x="7444919" y="2826267"/>
            <a:ext cx="15521" cy="116262"/>
          </a:xfrm>
          <a:custGeom>
            <a:rect b="b" l="l" r="r" t="t"/>
            <a:pathLst>
              <a:path extrusionOk="0" h="21600" w="20694">
                <a:moveTo>
                  <a:pt x="16966" y="118"/>
                </a:moveTo>
                <a:lnTo>
                  <a:pt x="16390" y="38"/>
                </a:lnTo>
                <a:cubicBezTo>
                  <a:pt x="16119" y="38"/>
                  <a:pt x="15814" y="0"/>
                  <a:pt x="15814" y="0"/>
                </a:cubicBezTo>
                <a:cubicBezTo>
                  <a:pt x="10770" y="0"/>
                  <a:pt x="7960" y="354"/>
                  <a:pt x="6843" y="977"/>
                </a:cubicBezTo>
                <a:cubicBezTo>
                  <a:pt x="5725" y="1604"/>
                  <a:pt x="4879" y="2269"/>
                  <a:pt x="4304" y="2935"/>
                </a:cubicBezTo>
                <a:cubicBezTo>
                  <a:pt x="647" y="8139"/>
                  <a:pt x="-741" y="13386"/>
                  <a:pt x="376" y="18590"/>
                </a:cubicBezTo>
                <a:cubicBezTo>
                  <a:pt x="647" y="19335"/>
                  <a:pt x="1223" y="20194"/>
                  <a:pt x="4574" y="20939"/>
                </a:cubicBezTo>
                <a:cubicBezTo>
                  <a:pt x="5692" y="21133"/>
                  <a:pt x="7114" y="21293"/>
                  <a:pt x="8502" y="21369"/>
                </a:cubicBezTo>
                <a:cubicBezTo>
                  <a:pt x="9077" y="21449"/>
                  <a:pt x="9890" y="21487"/>
                  <a:pt x="10465" y="21562"/>
                </a:cubicBezTo>
                <a:cubicBezTo>
                  <a:pt x="10736" y="21600"/>
                  <a:pt x="11041" y="21600"/>
                  <a:pt x="11312" y="21600"/>
                </a:cubicBezTo>
                <a:cubicBezTo>
                  <a:pt x="11583" y="21600"/>
                  <a:pt x="11887" y="21562"/>
                  <a:pt x="12158" y="21520"/>
                </a:cubicBezTo>
                <a:cubicBezTo>
                  <a:pt x="12734" y="21440"/>
                  <a:pt x="13275" y="21326"/>
                  <a:pt x="13851" y="21284"/>
                </a:cubicBezTo>
                <a:cubicBezTo>
                  <a:pt x="15239" y="21128"/>
                  <a:pt x="16390" y="20892"/>
                  <a:pt x="16932" y="20699"/>
                </a:cubicBezTo>
                <a:lnTo>
                  <a:pt x="17203" y="20619"/>
                </a:lnTo>
                <a:cubicBezTo>
                  <a:pt x="18591" y="19916"/>
                  <a:pt x="20013" y="19132"/>
                  <a:pt x="20013" y="18387"/>
                </a:cubicBezTo>
                <a:cubicBezTo>
                  <a:pt x="20283" y="13848"/>
                  <a:pt x="20588" y="9191"/>
                  <a:pt x="20588" y="4728"/>
                </a:cubicBezTo>
                <a:lnTo>
                  <a:pt x="20588" y="1831"/>
                </a:lnTo>
                <a:cubicBezTo>
                  <a:pt x="20859" y="1519"/>
                  <a:pt x="20588" y="1203"/>
                  <a:pt x="20013" y="892"/>
                </a:cubicBezTo>
                <a:cubicBezTo>
                  <a:pt x="19437" y="656"/>
                  <a:pt x="18320" y="500"/>
                  <a:pt x="17203" y="344"/>
                </a:cubicBezTo>
                <a:cubicBezTo>
                  <a:pt x="17473" y="226"/>
                  <a:pt x="17203" y="189"/>
                  <a:pt x="16932" y="1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9" name="Google Shape;2599;p42"/>
          <p:cNvSpPr/>
          <p:nvPr/>
        </p:nvSpPr>
        <p:spPr>
          <a:xfrm>
            <a:off x="7440438" y="2780917"/>
            <a:ext cx="27841" cy="32513"/>
          </a:xfrm>
          <a:custGeom>
            <a:rect b="b" l="l" r="r" t="t"/>
            <a:pathLst>
              <a:path extrusionOk="0" h="20578" w="20359">
                <a:moveTo>
                  <a:pt x="18914" y="15901"/>
                </a:moveTo>
                <a:cubicBezTo>
                  <a:pt x="21219" y="11899"/>
                  <a:pt x="20773" y="7898"/>
                  <a:pt x="17520" y="4040"/>
                </a:cubicBezTo>
                <a:cubicBezTo>
                  <a:pt x="14118" y="-90"/>
                  <a:pt x="9508" y="-1022"/>
                  <a:pt x="3950" y="1099"/>
                </a:cubicBezTo>
                <a:lnTo>
                  <a:pt x="3634" y="1373"/>
                </a:lnTo>
                <a:cubicBezTo>
                  <a:pt x="3318" y="1903"/>
                  <a:pt x="3021" y="2578"/>
                  <a:pt x="2705" y="3108"/>
                </a:cubicBezTo>
                <a:cubicBezTo>
                  <a:pt x="1162" y="6178"/>
                  <a:pt x="-381" y="9248"/>
                  <a:pt x="84" y="12703"/>
                </a:cubicBezTo>
                <a:cubicBezTo>
                  <a:pt x="548" y="16705"/>
                  <a:pt x="3485" y="19501"/>
                  <a:pt x="7631" y="20305"/>
                </a:cubicBezTo>
                <a:cubicBezTo>
                  <a:pt x="8393" y="20433"/>
                  <a:pt x="9025" y="20578"/>
                  <a:pt x="9787" y="20578"/>
                </a:cubicBezTo>
                <a:cubicBezTo>
                  <a:pt x="11646" y="20578"/>
                  <a:pt x="13486" y="20176"/>
                  <a:pt x="15029" y="19244"/>
                </a:cubicBezTo>
                <a:cubicBezTo>
                  <a:pt x="16721" y="18569"/>
                  <a:pt x="18115" y="17380"/>
                  <a:pt x="18877" y="15917"/>
                </a:cubicBezTo>
                <a:close/>
                <a:moveTo>
                  <a:pt x="9657" y="9505"/>
                </a:moveTo>
                <a:lnTo>
                  <a:pt x="9508" y="11369"/>
                </a:lnTo>
                <a:cubicBezTo>
                  <a:pt x="9043" y="11096"/>
                  <a:pt x="8746" y="10710"/>
                  <a:pt x="8746" y="10566"/>
                </a:cubicBezTo>
                <a:cubicBezTo>
                  <a:pt x="8746" y="10292"/>
                  <a:pt x="9062" y="10035"/>
                  <a:pt x="9675" y="9505"/>
                </a:cubicBezTo>
                <a:lnTo>
                  <a:pt x="9675" y="95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0" name="Google Shape;2600;p42"/>
          <p:cNvSpPr/>
          <p:nvPr/>
        </p:nvSpPr>
        <p:spPr>
          <a:xfrm>
            <a:off x="7323207" y="2728417"/>
            <a:ext cx="260423" cy="253921"/>
          </a:xfrm>
          <a:custGeom>
            <a:rect b="b" l="l" r="r" t="t"/>
            <a:pathLst>
              <a:path extrusionOk="0" h="21081" w="21040">
                <a:moveTo>
                  <a:pt x="376" y="7618"/>
                </a:moveTo>
                <a:cubicBezTo>
                  <a:pt x="-560" y="11378"/>
                  <a:pt x="257" y="14703"/>
                  <a:pt x="2793" y="17501"/>
                </a:cubicBezTo>
                <a:cubicBezTo>
                  <a:pt x="2861" y="17571"/>
                  <a:pt x="2929" y="17641"/>
                  <a:pt x="2998" y="17712"/>
                </a:cubicBezTo>
                <a:cubicBezTo>
                  <a:pt x="4361" y="19113"/>
                  <a:pt x="6062" y="19986"/>
                  <a:pt x="7406" y="20599"/>
                </a:cubicBezTo>
                <a:cubicBezTo>
                  <a:pt x="7985" y="20844"/>
                  <a:pt x="10946" y="21177"/>
                  <a:pt x="11746" y="21055"/>
                </a:cubicBezTo>
                <a:cubicBezTo>
                  <a:pt x="16513" y="20321"/>
                  <a:pt x="19645" y="17556"/>
                  <a:pt x="20734" y="12921"/>
                </a:cubicBezTo>
                <a:cubicBezTo>
                  <a:pt x="20939" y="12012"/>
                  <a:pt x="21040" y="11084"/>
                  <a:pt x="21040" y="10157"/>
                </a:cubicBezTo>
                <a:cubicBezTo>
                  <a:pt x="21040" y="7970"/>
                  <a:pt x="20156" y="5416"/>
                  <a:pt x="18298" y="3493"/>
                </a:cubicBezTo>
                <a:cubicBezTo>
                  <a:pt x="18112" y="3318"/>
                  <a:pt x="17923" y="3179"/>
                  <a:pt x="17736" y="3004"/>
                </a:cubicBezTo>
                <a:cubicBezTo>
                  <a:pt x="17344" y="2654"/>
                  <a:pt x="16936" y="2287"/>
                  <a:pt x="16493" y="1973"/>
                </a:cubicBezTo>
                <a:cubicBezTo>
                  <a:pt x="13191" y="-423"/>
                  <a:pt x="9786" y="-423"/>
                  <a:pt x="6331" y="836"/>
                </a:cubicBezTo>
                <a:cubicBezTo>
                  <a:pt x="3216" y="1973"/>
                  <a:pt x="1207" y="4248"/>
                  <a:pt x="374" y="7622"/>
                </a:cubicBezTo>
                <a:close/>
                <a:moveTo>
                  <a:pt x="6351" y="1932"/>
                </a:moveTo>
                <a:cubicBezTo>
                  <a:pt x="9364" y="638"/>
                  <a:pt x="12427" y="410"/>
                  <a:pt x="15391" y="2352"/>
                </a:cubicBezTo>
                <a:cubicBezTo>
                  <a:pt x="15934" y="2702"/>
                  <a:pt x="17365" y="3908"/>
                  <a:pt x="17603" y="4102"/>
                </a:cubicBezTo>
                <a:lnTo>
                  <a:pt x="17619" y="4119"/>
                </a:lnTo>
                <a:lnTo>
                  <a:pt x="17636" y="4136"/>
                </a:lnTo>
                <a:cubicBezTo>
                  <a:pt x="18777" y="5395"/>
                  <a:pt x="20104" y="7704"/>
                  <a:pt x="20088" y="10083"/>
                </a:cubicBezTo>
                <a:cubicBezTo>
                  <a:pt x="20071" y="11097"/>
                  <a:pt x="19952" y="12111"/>
                  <a:pt x="19696" y="13092"/>
                </a:cubicBezTo>
                <a:cubicBezTo>
                  <a:pt x="18947" y="15909"/>
                  <a:pt x="17143" y="17972"/>
                  <a:pt x="14198" y="19372"/>
                </a:cubicBezTo>
                <a:cubicBezTo>
                  <a:pt x="11202" y="20842"/>
                  <a:pt x="6895" y="19355"/>
                  <a:pt x="5756" y="18566"/>
                </a:cubicBezTo>
                <a:cubicBezTo>
                  <a:pt x="4496" y="17674"/>
                  <a:pt x="3390" y="16571"/>
                  <a:pt x="2487" y="15296"/>
                </a:cubicBezTo>
                <a:cubicBezTo>
                  <a:pt x="1073" y="13248"/>
                  <a:pt x="768" y="10275"/>
                  <a:pt x="1517" y="7582"/>
                </a:cubicBezTo>
                <a:cubicBezTo>
                  <a:pt x="1874" y="6340"/>
                  <a:pt x="2487" y="5186"/>
                  <a:pt x="3339" y="4206"/>
                </a:cubicBezTo>
                <a:cubicBezTo>
                  <a:pt x="4191" y="3227"/>
                  <a:pt x="5178" y="2439"/>
                  <a:pt x="6351" y="19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1" name="Google Shape;2601;p42"/>
          <p:cNvSpPr/>
          <p:nvPr/>
        </p:nvSpPr>
        <p:spPr>
          <a:xfrm>
            <a:off x="4086066" y="1906404"/>
            <a:ext cx="204039" cy="100090"/>
          </a:xfrm>
          <a:custGeom>
            <a:rect b="b" l="l" r="r" t="t"/>
            <a:pathLst>
              <a:path extrusionOk="0" h="21364" w="21399">
                <a:moveTo>
                  <a:pt x="11380" y="20898"/>
                </a:moveTo>
                <a:cubicBezTo>
                  <a:pt x="8471" y="20985"/>
                  <a:pt x="5581" y="21028"/>
                  <a:pt x="2651" y="21115"/>
                </a:cubicBezTo>
                <a:cubicBezTo>
                  <a:pt x="2264" y="21115"/>
                  <a:pt x="1902" y="21288"/>
                  <a:pt x="1516" y="21332"/>
                </a:cubicBezTo>
                <a:cubicBezTo>
                  <a:pt x="1218" y="21375"/>
                  <a:pt x="917" y="21375"/>
                  <a:pt x="597" y="21332"/>
                </a:cubicBezTo>
                <a:cubicBezTo>
                  <a:pt x="320" y="21245"/>
                  <a:pt x="83" y="20985"/>
                  <a:pt x="19" y="20372"/>
                </a:cubicBezTo>
                <a:cubicBezTo>
                  <a:pt x="-45" y="19765"/>
                  <a:pt x="62" y="19326"/>
                  <a:pt x="253" y="18892"/>
                </a:cubicBezTo>
                <a:cubicBezTo>
                  <a:pt x="789" y="17845"/>
                  <a:pt x="1345" y="16842"/>
                  <a:pt x="1857" y="15758"/>
                </a:cubicBezTo>
                <a:cubicBezTo>
                  <a:pt x="4254" y="10879"/>
                  <a:pt x="6692" y="6091"/>
                  <a:pt x="9323" y="1651"/>
                </a:cubicBezTo>
                <a:cubicBezTo>
                  <a:pt x="9536" y="1304"/>
                  <a:pt x="9731" y="952"/>
                  <a:pt x="9944" y="648"/>
                </a:cubicBezTo>
                <a:cubicBezTo>
                  <a:pt x="10415" y="-138"/>
                  <a:pt x="10951" y="-225"/>
                  <a:pt x="11462" y="474"/>
                </a:cubicBezTo>
                <a:cubicBezTo>
                  <a:pt x="11782" y="908"/>
                  <a:pt x="12125" y="1434"/>
                  <a:pt x="12424" y="1955"/>
                </a:cubicBezTo>
                <a:cubicBezTo>
                  <a:pt x="13878" y="4524"/>
                  <a:pt x="15354" y="7051"/>
                  <a:pt x="16787" y="9664"/>
                </a:cubicBezTo>
                <a:cubicBezTo>
                  <a:pt x="18050" y="11974"/>
                  <a:pt x="19270" y="14365"/>
                  <a:pt x="20487" y="16718"/>
                </a:cubicBezTo>
                <a:cubicBezTo>
                  <a:pt x="20785" y="17325"/>
                  <a:pt x="21044" y="17981"/>
                  <a:pt x="21257" y="18718"/>
                </a:cubicBezTo>
                <a:cubicBezTo>
                  <a:pt x="21555" y="19852"/>
                  <a:pt x="21385" y="20632"/>
                  <a:pt x="20743" y="20941"/>
                </a:cubicBezTo>
                <a:cubicBezTo>
                  <a:pt x="20487" y="21028"/>
                  <a:pt x="20207" y="21115"/>
                  <a:pt x="19951" y="21071"/>
                </a:cubicBezTo>
                <a:cubicBezTo>
                  <a:pt x="17085" y="20985"/>
                  <a:pt x="14216" y="20898"/>
                  <a:pt x="11350" y="20811"/>
                </a:cubicBezTo>
                <a:lnTo>
                  <a:pt x="11372" y="20898"/>
                </a:lnTo>
                <a:lnTo>
                  <a:pt x="11372" y="20898"/>
                </a:lnTo>
                <a:close/>
                <a:moveTo>
                  <a:pt x="19123" y="18111"/>
                </a:moveTo>
                <a:cubicBezTo>
                  <a:pt x="19080" y="18024"/>
                  <a:pt x="19059" y="17851"/>
                  <a:pt x="18995" y="17764"/>
                </a:cubicBezTo>
                <a:cubicBezTo>
                  <a:pt x="16619" y="12668"/>
                  <a:pt x="14033" y="8011"/>
                  <a:pt x="11422" y="3440"/>
                </a:cubicBezTo>
                <a:cubicBezTo>
                  <a:pt x="11294" y="3223"/>
                  <a:pt x="11188" y="3093"/>
                  <a:pt x="11057" y="2876"/>
                </a:cubicBezTo>
                <a:cubicBezTo>
                  <a:pt x="10844" y="2486"/>
                  <a:pt x="10671" y="2529"/>
                  <a:pt x="10458" y="2920"/>
                </a:cubicBezTo>
                <a:cubicBezTo>
                  <a:pt x="10072" y="3570"/>
                  <a:pt x="9624" y="4183"/>
                  <a:pt x="9259" y="4877"/>
                </a:cubicBezTo>
                <a:cubicBezTo>
                  <a:pt x="7056" y="8927"/>
                  <a:pt x="4851" y="13020"/>
                  <a:pt x="2669" y="17114"/>
                </a:cubicBezTo>
                <a:cubicBezTo>
                  <a:pt x="2371" y="17634"/>
                  <a:pt x="2134" y="18290"/>
                  <a:pt x="1857" y="18941"/>
                </a:cubicBezTo>
                <a:lnTo>
                  <a:pt x="19123" y="181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2" name="Google Shape;2602;p42"/>
          <p:cNvSpPr/>
          <p:nvPr/>
        </p:nvSpPr>
        <p:spPr>
          <a:xfrm>
            <a:off x="4084872" y="2024512"/>
            <a:ext cx="208480" cy="19360"/>
          </a:xfrm>
          <a:custGeom>
            <a:rect b="b" l="l" r="r" t="t"/>
            <a:pathLst>
              <a:path extrusionOk="0" h="21392" w="21515">
                <a:moveTo>
                  <a:pt x="10689" y="2934"/>
                </a:moveTo>
                <a:cubicBezTo>
                  <a:pt x="13911" y="3383"/>
                  <a:pt x="17175" y="3607"/>
                  <a:pt x="20396" y="4056"/>
                </a:cubicBezTo>
                <a:cubicBezTo>
                  <a:pt x="20606" y="4056"/>
                  <a:pt x="20839" y="4505"/>
                  <a:pt x="21049" y="5178"/>
                </a:cubicBezTo>
                <a:cubicBezTo>
                  <a:pt x="21175" y="5627"/>
                  <a:pt x="21301" y="6524"/>
                  <a:pt x="21387" y="7647"/>
                </a:cubicBezTo>
                <a:cubicBezTo>
                  <a:pt x="21471" y="8993"/>
                  <a:pt x="21513" y="10340"/>
                  <a:pt x="21513" y="11938"/>
                </a:cubicBezTo>
                <a:cubicBezTo>
                  <a:pt x="21534" y="15305"/>
                  <a:pt x="21387" y="18475"/>
                  <a:pt x="21091" y="19821"/>
                </a:cubicBezTo>
                <a:cubicBezTo>
                  <a:pt x="20839" y="20943"/>
                  <a:pt x="20543" y="21392"/>
                  <a:pt x="20271" y="21392"/>
                </a:cubicBezTo>
                <a:cubicBezTo>
                  <a:pt x="18459" y="21168"/>
                  <a:pt x="16650" y="20719"/>
                  <a:pt x="14818" y="20046"/>
                </a:cubicBezTo>
                <a:cubicBezTo>
                  <a:pt x="11471" y="18923"/>
                  <a:pt x="8123" y="18026"/>
                  <a:pt x="4776" y="16904"/>
                </a:cubicBezTo>
                <a:cubicBezTo>
                  <a:pt x="3596" y="16455"/>
                  <a:pt x="2416" y="16230"/>
                  <a:pt x="1239" y="15557"/>
                </a:cubicBezTo>
                <a:cubicBezTo>
                  <a:pt x="1009" y="15333"/>
                  <a:pt x="754" y="15108"/>
                  <a:pt x="524" y="14211"/>
                </a:cubicBezTo>
                <a:cubicBezTo>
                  <a:pt x="144" y="12864"/>
                  <a:pt x="-66" y="9021"/>
                  <a:pt x="18" y="5430"/>
                </a:cubicBezTo>
                <a:cubicBezTo>
                  <a:pt x="102" y="1812"/>
                  <a:pt x="356" y="-208"/>
                  <a:pt x="775" y="16"/>
                </a:cubicBezTo>
                <a:cubicBezTo>
                  <a:pt x="1512" y="465"/>
                  <a:pt x="2270" y="914"/>
                  <a:pt x="3006" y="1138"/>
                </a:cubicBezTo>
                <a:cubicBezTo>
                  <a:pt x="5533" y="1587"/>
                  <a:pt x="8102" y="1812"/>
                  <a:pt x="10629" y="2036"/>
                </a:cubicBezTo>
                <a:lnTo>
                  <a:pt x="10692" y="29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3" name="Google Shape;2603;p42"/>
          <p:cNvSpPr/>
          <p:nvPr/>
        </p:nvSpPr>
        <p:spPr>
          <a:xfrm>
            <a:off x="4086014" y="2057572"/>
            <a:ext cx="207530" cy="19710"/>
          </a:xfrm>
          <a:custGeom>
            <a:rect b="b" l="l" r="r" t="t"/>
            <a:pathLst>
              <a:path extrusionOk="0" h="21600" w="21584">
                <a:moveTo>
                  <a:pt x="10970" y="417"/>
                </a:moveTo>
                <a:cubicBezTo>
                  <a:pt x="13792" y="1529"/>
                  <a:pt x="16996" y="2641"/>
                  <a:pt x="20221" y="3753"/>
                </a:cubicBezTo>
                <a:cubicBezTo>
                  <a:pt x="20517" y="3975"/>
                  <a:pt x="20815" y="4420"/>
                  <a:pt x="21090" y="5532"/>
                </a:cubicBezTo>
                <a:cubicBezTo>
                  <a:pt x="21238" y="5977"/>
                  <a:pt x="21386" y="7089"/>
                  <a:pt x="21473" y="8646"/>
                </a:cubicBezTo>
                <a:cubicBezTo>
                  <a:pt x="21558" y="9980"/>
                  <a:pt x="21600" y="11759"/>
                  <a:pt x="21579" y="13566"/>
                </a:cubicBezTo>
                <a:cubicBezTo>
                  <a:pt x="21579" y="15123"/>
                  <a:pt x="21515" y="16680"/>
                  <a:pt x="21410" y="18042"/>
                </a:cubicBezTo>
                <a:cubicBezTo>
                  <a:pt x="21304" y="19404"/>
                  <a:pt x="21177" y="20266"/>
                  <a:pt x="21027" y="20488"/>
                </a:cubicBezTo>
                <a:cubicBezTo>
                  <a:pt x="20752" y="21155"/>
                  <a:pt x="20475" y="21600"/>
                  <a:pt x="20200" y="21600"/>
                </a:cubicBezTo>
                <a:cubicBezTo>
                  <a:pt x="18758" y="20933"/>
                  <a:pt x="17294" y="19821"/>
                  <a:pt x="15849" y="18931"/>
                </a:cubicBezTo>
                <a:cubicBezTo>
                  <a:pt x="13897" y="17819"/>
                  <a:pt x="11987" y="16707"/>
                  <a:pt x="10035" y="15818"/>
                </a:cubicBezTo>
                <a:cubicBezTo>
                  <a:pt x="8294" y="15151"/>
                  <a:pt x="6577" y="14706"/>
                  <a:pt x="4837" y="14483"/>
                </a:cubicBezTo>
                <a:cubicBezTo>
                  <a:pt x="3754" y="14261"/>
                  <a:pt x="2694" y="14483"/>
                  <a:pt x="1611" y="14261"/>
                </a:cubicBezTo>
                <a:cubicBezTo>
                  <a:pt x="1315" y="14261"/>
                  <a:pt x="1017" y="13816"/>
                  <a:pt x="700" y="13149"/>
                </a:cubicBezTo>
                <a:cubicBezTo>
                  <a:pt x="510" y="12704"/>
                  <a:pt x="317" y="12259"/>
                  <a:pt x="190" y="10925"/>
                </a:cubicBezTo>
                <a:cubicBezTo>
                  <a:pt x="127" y="10258"/>
                  <a:pt x="63" y="9368"/>
                  <a:pt x="42" y="8256"/>
                </a:cubicBezTo>
                <a:cubicBezTo>
                  <a:pt x="0" y="7367"/>
                  <a:pt x="0" y="6255"/>
                  <a:pt x="0" y="5143"/>
                </a:cubicBezTo>
                <a:cubicBezTo>
                  <a:pt x="21" y="3808"/>
                  <a:pt x="211" y="2029"/>
                  <a:pt x="362" y="1112"/>
                </a:cubicBezTo>
                <a:cubicBezTo>
                  <a:pt x="468" y="445"/>
                  <a:pt x="615" y="667"/>
                  <a:pt x="745" y="667"/>
                </a:cubicBezTo>
                <a:cubicBezTo>
                  <a:pt x="2018" y="445"/>
                  <a:pt x="3291" y="0"/>
                  <a:pt x="4586" y="0"/>
                </a:cubicBezTo>
                <a:cubicBezTo>
                  <a:pt x="6601" y="445"/>
                  <a:pt x="8574" y="445"/>
                  <a:pt x="10973" y="4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4" name="Google Shape;2604;p42"/>
          <p:cNvSpPr/>
          <p:nvPr/>
        </p:nvSpPr>
        <p:spPr>
          <a:xfrm>
            <a:off x="3599505" y="3859112"/>
            <a:ext cx="258265" cy="258924"/>
          </a:xfrm>
          <a:custGeom>
            <a:rect b="b" l="l" r="r" t="t"/>
            <a:pathLst>
              <a:path extrusionOk="0" h="21586" w="21567">
                <a:moveTo>
                  <a:pt x="11769" y="21586"/>
                </a:moveTo>
                <a:cubicBezTo>
                  <a:pt x="9793" y="21552"/>
                  <a:pt x="7818" y="21552"/>
                  <a:pt x="5824" y="21484"/>
                </a:cubicBezTo>
                <a:cubicBezTo>
                  <a:pt x="4477" y="21434"/>
                  <a:pt x="3150" y="21332"/>
                  <a:pt x="1822" y="21059"/>
                </a:cubicBezTo>
                <a:cubicBezTo>
                  <a:pt x="1073" y="20906"/>
                  <a:pt x="596" y="20464"/>
                  <a:pt x="475" y="19697"/>
                </a:cubicBezTo>
                <a:cubicBezTo>
                  <a:pt x="407" y="19255"/>
                  <a:pt x="373" y="18795"/>
                  <a:pt x="356" y="18336"/>
                </a:cubicBezTo>
                <a:cubicBezTo>
                  <a:pt x="322" y="15801"/>
                  <a:pt x="322" y="13269"/>
                  <a:pt x="254" y="10734"/>
                </a:cubicBezTo>
                <a:cubicBezTo>
                  <a:pt x="221" y="8828"/>
                  <a:pt x="85" y="6925"/>
                  <a:pt x="17" y="5002"/>
                </a:cubicBezTo>
                <a:cubicBezTo>
                  <a:pt x="-17" y="4168"/>
                  <a:pt x="-17" y="3353"/>
                  <a:pt x="187" y="2518"/>
                </a:cubicBezTo>
                <a:cubicBezTo>
                  <a:pt x="477" y="1345"/>
                  <a:pt x="1243" y="717"/>
                  <a:pt x="2367" y="443"/>
                </a:cubicBezTo>
                <a:cubicBezTo>
                  <a:pt x="2810" y="342"/>
                  <a:pt x="3271" y="274"/>
                  <a:pt x="3731" y="274"/>
                </a:cubicBezTo>
                <a:cubicBezTo>
                  <a:pt x="5383" y="223"/>
                  <a:pt x="7035" y="189"/>
                  <a:pt x="8704" y="138"/>
                </a:cubicBezTo>
                <a:cubicBezTo>
                  <a:pt x="9930" y="105"/>
                  <a:pt x="11175" y="20"/>
                  <a:pt x="12401" y="3"/>
                </a:cubicBezTo>
                <a:cubicBezTo>
                  <a:pt x="13390" y="-14"/>
                  <a:pt x="14378" y="54"/>
                  <a:pt x="15366" y="105"/>
                </a:cubicBezTo>
                <a:cubicBezTo>
                  <a:pt x="15742" y="122"/>
                  <a:pt x="16098" y="240"/>
                  <a:pt x="16389" y="445"/>
                </a:cubicBezTo>
                <a:cubicBezTo>
                  <a:pt x="17394" y="1125"/>
                  <a:pt x="18298" y="1959"/>
                  <a:pt x="19182" y="2775"/>
                </a:cubicBezTo>
                <a:cubicBezTo>
                  <a:pt x="19761" y="3302"/>
                  <a:pt x="20340" y="3846"/>
                  <a:pt x="20970" y="4339"/>
                </a:cubicBezTo>
                <a:cubicBezTo>
                  <a:pt x="21379" y="4663"/>
                  <a:pt x="21583" y="5036"/>
                  <a:pt x="21566" y="5546"/>
                </a:cubicBezTo>
                <a:cubicBezTo>
                  <a:pt x="21549" y="6686"/>
                  <a:pt x="21549" y="7825"/>
                  <a:pt x="21532" y="8964"/>
                </a:cubicBezTo>
                <a:cubicBezTo>
                  <a:pt x="21498" y="10870"/>
                  <a:pt x="21413" y="12739"/>
                  <a:pt x="21379" y="14645"/>
                </a:cubicBezTo>
                <a:cubicBezTo>
                  <a:pt x="21362" y="16311"/>
                  <a:pt x="21159" y="17978"/>
                  <a:pt x="20749" y="19593"/>
                </a:cubicBezTo>
                <a:cubicBezTo>
                  <a:pt x="20699" y="19814"/>
                  <a:pt x="20614" y="20036"/>
                  <a:pt x="20563" y="20256"/>
                </a:cubicBezTo>
                <a:cubicBezTo>
                  <a:pt x="20393" y="20851"/>
                  <a:pt x="19967" y="21192"/>
                  <a:pt x="19354" y="21277"/>
                </a:cubicBezTo>
                <a:cubicBezTo>
                  <a:pt x="18826" y="21378"/>
                  <a:pt x="18281" y="21446"/>
                  <a:pt x="17719" y="21446"/>
                </a:cubicBezTo>
                <a:cubicBezTo>
                  <a:pt x="16015" y="21480"/>
                  <a:pt x="14312" y="21480"/>
                  <a:pt x="12607" y="21497"/>
                </a:cubicBezTo>
                <a:lnTo>
                  <a:pt x="11788" y="21497"/>
                </a:lnTo>
                <a:cubicBezTo>
                  <a:pt x="11771" y="21548"/>
                  <a:pt x="11771" y="21582"/>
                  <a:pt x="11771" y="21582"/>
                </a:cubicBezTo>
                <a:close/>
                <a:moveTo>
                  <a:pt x="3627" y="1604"/>
                </a:moveTo>
                <a:cubicBezTo>
                  <a:pt x="3184" y="1671"/>
                  <a:pt x="2827" y="1705"/>
                  <a:pt x="2452" y="1790"/>
                </a:cubicBezTo>
                <a:cubicBezTo>
                  <a:pt x="1890" y="1926"/>
                  <a:pt x="1514" y="2250"/>
                  <a:pt x="1413" y="2861"/>
                </a:cubicBezTo>
                <a:cubicBezTo>
                  <a:pt x="1379" y="3082"/>
                  <a:pt x="1311" y="3304"/>
                  <a:pt x="1243" y="3524"/>
                </a:cubicBezTo>
                <a:cubicBezTo>
                  <a:pt x="1073" y="4051"/>
                  <a:pt x="1073" y="4596"/>
                  <a:pt x="1107" y="5157"/>
                </a:cubicBezTo>
                <a:cubicBezTo>
                  <a:pt x="1226" y="6722"/>
                  <a:pt x="1415" y="8303"/>
                  <a:pt x="1499" y="9868"/>
                </a:cubicBezTo>
                <a:cubicBezTo>
                  <a:pt x="1601" y="11909"/>
                  <a:pt x="1601" y="13967"/>
                  <a:pt x="1669" y="16007"/>
                </a:cubicBezTo>
                <a:cubicBezTo>
                  <a:pt x="1703" y="17010"/>
                  <a:pt x="1703" y="18014"/>
                  <a:pt x="1703" y="19018"/>
                </a:cubicBezTo>
                <a:cubicBezTo>
                  <a:pt x="1720" y="19835"/>
                  <a:pt x="1788" y="19953"/>
                  <a:pt x="2590" y="20038"/>
                </a:cubicBezTo>
                <a:cubicBezTo>
                  <a:pt x="3883" y="20191"/>
                  <a:pt x="5196" y="20379"/>
                  <a:pt x="6490" y="20396"/>
                </a:cubicBezTo>
                <a:cubicBezTo>
                  <a:pt x="9744" y="20430"/>
                  <a:pt x="12997" y="20413"/>
                  <a:pt x="16251" y="20379"/>
                </a:cubicBezTo>
                <a:cubicBezTo>
                  <a:pt x="17070" y="20379"/>
                  <a:pt x="17886" y="20294"/>
                  <a:pt x="18722" y="20210"/>
                </a:cubicBezTo>
                <a:cubicBezTo>
                  <a:pt x="19267" y="20159"/>
                  <a:pt x="19301" y="20108"/>
                  <a:pt x="19420" y="19615"/>
                </a:cubicBezTo>
                <a:cubicBezTo>
                  <a:pt x="19538" y="19070"/>
                  <a:pt x="19640" y="18526"/>
                  <a:pt x="19727" y="17965"/>
                </a:cubicBezTo>
                <a:cubicBezTo>
                  <a:pt x="19948" y="16570"/>
                  <a:pt x="19965" y="15160"/>
                  <a:pt x="19982" y="13747"/>
                </a:cubicBezTo>
                <a:cubicBezTo>
                  <a:pt x="19999" y="12676"/>
                  <a:pt x="20033" y="11638"/>
                  <a:pt x="20067" y="10567"/>
                </a:cubicBezTo>
                <a:cubicBezTo>
                  <a:pt x="20100" y="9087"/>
                  <a:pt x="20134" y="7626"/>
                  <a:pt x="20168" y="6163"/>
                </a:cubicBezTo>
                <a:cubicBezTo>
                  <a:pt x="20185" y="6010"/>
                  <a:pt x="20151" y="5856"/>
                  <a:pt x="20083" y="5720"/>
                </a:cubicBezTo>
                <a:cubicBezTo>
                  <a:pt x="20016" y="5585"/>
                  <a:pt x="19914" y="5483"/>
                  <a:pt x="19793" y="5379"/>
                </a:cubicBezTo>
                <a:cubicBezTo>
                  <a:pt x="19214" y="4920"/>
                  <a:pt x="18669" y="4409"/>
                  <a:pt x="18107" y="3916"/>
                </a:cubicBezTo>
                <a:cubicBezTo>
                  <a:pt x="17324" y="3236"/>
                  <a:pt x="16539" y="2554"/>
                  <a:pt x="15774" y="1875"/>
                </a:cubicBezTo>
                <a:cubicBezTo>
                  <a:pt x="15432" y="1568"/>
                  <a:pt x="15042" y="1517"/>
                  <a:pt x="14565" y="1517"/>
                </a:cubicBezTo>
                <a:cubicBezTo>
                  <a:pt x="14582" y="1841"/>
                  <a:pt x="14616" y="2146"/>
                  <a:pt x="14599" y="2453"/>
                </a:cubicBezTo>
                <a:cubicBezTo>
                  <a:pt x="14599" y="3133"/>
                  <a:pt x="14616" y="3814"/>
                  <a:pt x="14565" y="4494"/>
                </a:cubicBezTo>
                <a:cubicBezTo>
                  <a:pt x="14480" y="5413"/>
                  <a:pt x="14071" y="5856"/>
                  <a:pt x="13184" y="6059"/>
                </a:cubicBezTo>
                <a:cubicBezTo>
                  <a:pt x="13048" y="6093"/>
                  <a:pt x="12929" y="6127"/>
                  <a:pt x="12792" y="6144"/>
                </a:cubicBezTo>
                <a:cubicBezTo>
                  <a:pt x="11786" y="6245"/>
                  <a:pt x="10764" y="6381"/>
                  <a:pt x="9759" y="6451"/>
                </a:cubicBezTo>
                <a:cubicBezTo>
                  <a:pt x="8412" y="6552"/>
                  <a:pt x="7084" y="6620"/>
                  <a:pt x="5756" y="6484"/>
                </a:cubicBezTo>
                <a:cubicBezTo>
                  <a:pt x="4785" y="6383"/>
                  <a:pt x="4257" y="5991"/>
                  <a:pt x="3985" y="5055"/>
                </a:cubicBezTo>
                <a:cubicBezTo>
                  <a:pt x="3748" y="4308"/>
                  <a:pt x="3644" y="3507"/>
                  <a:pt x="3627" y="2726"/>
                </a:cubicBezTo>
                <a:cubicBezTo>
                  <a:pt x="3627" y="2368"/>
                  <a:pt x="3627" y="2029"/>
                  <a:pt x="3627" y="1604"/>
                </a:cubicBezTo>
                <a:lnTo>
                  <a:pt x="3627" y="1604"/>
                </a:lnTo>
                <a:close/>
                <a:moveTo>
                  <a:pt x="13116" y="1400"/>
                </a:moveTo>
                <a:cubicBezTo>
                  <a:pt x="12418" y="1400"/>
                  <a:pt x="11752" y="1384"/>
                  <a:pt x="11105" y="1400"/>
                </a:cubicBezTo>
                <a:cubicBezTo>
                  <a:pt x="9606" y="1434"/>
                  <a:pt x="8123" y="1502"/>
                  <a:pt x="6643" y="1553"/>
                </a:cubicBezTo>
                <a:cubicBezTo>
                  <a:pt x="6081" y="1570"/>
                  <a:pt x="5519" y="1570"/>
                  <a:pt x="4957" y="1587"/>
                </a:cubicBezTo>
                <a:cubicBezTo>
                  <a:pt x="4838" y="1604"/>
                  <a:pt x="4719" y="1621"/>
                  <a:pt x="4598" y="1621"/>
                </a:cubicBezTo>
                <a:cubicBezTo>
                  <a:pt x="4666" y="2692"/>
                  <a:pt x="4802" y="3696"/>
                  <a:pt x="5109" y="4699"/>
                </a:cubicBezTo>
                <a:cubicBezTo>
                  <a:pt x="5262" y="5193"/>
                  <a:pt x="5347" y="5261"/>
                  <a:pt x="5875" y="5294"/>
                </a:cubicBezTo>
                <a:cubicBezTo>
                  <a:pt x="6062" y="5311"/>
                  <a:pt x="6267" y="5328"/>
                  <a:pt x="6471" y="5311"/>
                </a:cubicBezTo>
                <a:cubicBezTo>
                  <a:pt x="7629" y="5277"/>
                  <a:pt x="8804" y="5277"/>
                  <a:pt x="9981" y="5193"/>
                </a:cubicBezTo>
                <a:cubicBezTo>
                  <a:pt x="10868" y="5125"/>
                  <a:pt x="11752" y="4990"/>
                  <a:pt x="12656" y="4852"/>
                </a:cubicBezTo>
                <a:cubicBezTo>
                  <a:pt x="13082" y="4784"/>
                  <a:pt x="13133" y="4716"/>
                  <a:pt x="13150" y="4274"/>
                </a:cubicBezTo>
                <a:cubicBezTo>
                  <a:pt x="13167" y="3473"/>
                  <a:pt x="13167" y="2709"/>
                  <a:pt x="13150" y="1911"/>
                </a:cubicBezTo>
                <a:cubicBezTo>
                  <a:pt x="13150" y="1758"/>
                  <a:pt x="13133" y="1604"/>
                  <a:pt x="13116" y="1400"/>
                </a:cubicBezTo>
                <a:lnTo>
                  <a:pt x="13116" y="14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5" name="Google Shape;2605;p42"/>
          <p:cNvSpPr/>
          <p:nvPr/>
        </p:nvSpPr>
        <p:spPr>
          <a:xfrm>
            <a:off x="3645045" y="3968287"/>
            <a:ext cx="175979" cy="96876"/>
          </a:xfrm>
          <a:custGeom>
            <a:rect b="b" l="l" r="r" t="t"/>
            <a:pathLst>
              <a:path extrusionOk="0" h="21600" w="21487">
                <a:moveTo>
                  <a:pt x="13193" y="0"/>
                </a:moveTo>
                <a:cubicBezTo>
                  <a:pt x="14365" y="91"/>
                  <a:pt x="16505" y="181"/>
                  <a:pt x="18673" y="272"/>
                </a:cubicBezTo>
                <a:cubicBezTo>
                  <a:pt x="18921" y="317"/>
                  <a:pt x="19222" y="362"/>
                  <a:pt x="19470" y="453"/>
                </a:cubicBezTo>
                <a:cubicBezTo>
                  <a:pt x="20217" y="725"/>
                  <a:pt x="20741" y="1455"/>
                  <a:pt x="20890" y="2865"/>
                </a:cubicBezTo>
                <a:cubicBezTo>
                  <a:pt x="21014" y="3912"/>
                  <a:pt x="21114" y="5005"/>
                  <a:pt x="21188" y="6092"/>
                </a:cubicBezTo>
                <a:cubicBezTo>
                  <a:pt x="21436" y="9687"/>
                  <a:pt x="21588" y="13277"/>
                  <a:pt x="21411" y="16872"/>
                </a:cubicBezTo>
                <a:cubicBezTo>
                  <a:pt x="21386" y="17325"/>
                  <a:pt x="21337" y="17829"/>
                  <a:pt x="21262" y="18282"/>
                </a:cubicBezTo>
                <a:cubicBezTo>
                  <a:pt x="21014" y="19964"/>
                  <a:pt x="20391" y="20966"/>
                  <a:pt x="19470" y="21328"/>
                </a:cubicBezTo>
                <a:cubicBezTo>
                  <a:pt x="19098" y="21509"/>
                  <a:pt x="18698" y="21600"/>
                  <a:pt x="18298" y="21600"/>
                </a:cubicBezTo>
                <a:cubicBezTo>
                  <a:pt x="15085" y="21555"/>
                  <a:pt x="11897" y="21555"/>
                  <a:pt x="8684" y="21464"/>
                </a:cubicBezTo>
                <a:cubicBezTo>
                  <a:pt x="6966" y="21374"/>
                  <a:pt x="5272" y="21147"/>
                  <a:pt x="3551" y="20921"/>
                </a:cubicBezTo>
                <a:cubicBezTo>
                  <a:pt x="3102" y="20830"/>
                  <a:pt x="2630" y="20694"/>
                  <a:pt x="2181" y="20468"/>
                </a:cubicBezTo>
                <a:cubicBezTo>
                  <a:pt x="785" y="19834"/>
                  <a:pt x="137" y="18514"/>
                  <a:pt x="38" y="15876"/>
                </a:cubicBezTo>
                <a:cubicBezTo>
                  <a:pt x="-12" y="14738"/>
                  <a:pt x="-12" y="13600"/>
                  <a:pt x="38" y="12467"/>
                </a:cubicBezTo>
                <a:cubicBezTo>
                  <a:pt x="87" y="10146"/>
                  <a:pt x="186" y="7740"/>
                  <a:pt x="286" y="5418"/>
                </a:cubicBezTo>
                <a:cubicBezTo>
                  <a:pt x="311" y="5011"/>
                  <a:pt x="335" y="4597"/>
                  <a:pt x="385" y="4235"/>
                </a:cubicBezTo>
                <a:cubicBezTo>
                  <a:pt x="608" y="2463"/>
                  <a:pt x="1207" y="1415"/>
                  <a:pt x="2227" y="1189"/>
                </a:cubicBezTo>
                <a:cubicBezTo>
                  <a:pt x="3424" y="917"/>
                  <a:pt x="4618" y="645"/>
                  <a:pt x="5815" y="510"/>
                </a:cubicBezTo>
                <a:cubicBezTo>
                  <a:pt x="7909" y="374"/>
                  <a:pt x="10048" y="283"/>
                  <a:pt x="13187" y="11"/>
                </a:cubicBezTo>
                <a:close/>
                <a:moveTo>
                  <a:pt x="19098" y="3958"/>
                </a:moveTo>
                <a:cubicBezTo>
                  <a:pt x="18177" y="3867"/>
                  <a:pt x="17355" y="3686"/>
                  <a:pt x="16533" y="3686"/>
                </a:cubicBezTo>
                <a:cubicBezTo>
                  <a:pt x="13667" y="3776"/>
                  <a:pt x="10780" y="3776"/>
                  <a:pt x="7940" y="3958"/>
                </a:cubicBezTo>
                <a:cubicBezTo>
                  <a:pt x="6073" y="4094"/>
                  <a:pt x="4227" y="4546"/>
                  <a:pt x="2360" y="4869"/>
                </a:cubicBezTo>
                <a:cubicBezTo>
                  <a:pt x="1861" y="4960"/>
                  <a:pt x="1812" y="5096"/>
                  <a:pt x="1737" y="6007"/>
                </a:cubicBezTo>
                <a:cubicBezTo>
                  <a:pt x="1712" y="6279"/>
                  <a:pt x="1687" y="6596"/>
                  <a:pt x="1712" y="6828"/>
                </a:cubicBezTo>
                <a:cubicBezTo>
                  <a:pt x="1737" y="9784"/>
                  <a:pt x="1737" y="12739"/>
                  <a:pt x="1762" y="15695"/>
                </a:cubicBezTo>
                <a:cubicBezTo>
                  <a:pt x="1762" y="16057"/>
                  <a:pt x="1787" y="16425"/>
                  <a:pt x="1812" y="16787"/>
                </a:cubicBezTo>
                <a:cubicBezTo>
                  <a:pt x="1836" y="17014"/>
                  <a:pt x="1861" y="17240"/>
                  <a:pt x="1960" y="17422"/>
                </a:cubicBezTo>
                <a:cubicBezTo>
                  <a:pt x="2035" y="17603"/>
                  <a:pt x="2134" y="17693"/>
                  <a:pt x="2258" y="17784"/>
                </a:cubicBezTo>
                <a:cubicBezTo>
                  <a:pt x="2457" y="17874"/>
                  <a:pt x="2630" y="18010"/>
                  <a:pt x="2832" y="18056"/>
                </a:cubicBezTo>
                <a:cubicBezTo>
                  <a:pt x="4550" y="18327"/>
                  <a:pt x="6293" y="18690"/>
                  <a:pt x="8014" y="18735"/>
                </a:cubicBezTo>
                <a:cubicBezTo>
                  <a:pt x="10904" y="18826"/>
                  <a:pt x="13792" y="18826"/>
                  <a:pt x="16707" y="18780"/>
                </a:cubicBezTo>
                <a:cubicBezTo>
                  <a:pt x="17355" y="18780"/>
                  <a:pt x="17978" y="18690"/>
                  <a:pt x="18623" y="18554"/>
                </a:cubicBezTo>
                <a:cubicBezTo>
                  <a:pt x="19395" y="18418"/>
                  <a:pt x="19544" y="18146"/>
                  <a:pt x="19569" y="16736"/>
                </a:cubicBezTo>
                <a:cubicBezTo>
                  <a:pt x="19619" y="13464"/>
                  <a:pt x="19644" y="10140"/>
                  <a:pt x="19371" y="6913"/>
                </a:cubicBezTo>
                <a:cubicBezTo>
                  <a:pt x="19271" y="5956"/>
                  <a:pt x="19197" y="4960"/>
                  <a:pt x="19098" y="39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6" name="Google Shape;2606;p42"/>
          <p:cNvSpPr/>
          <p:nvPr/>
        </p:nvSpPr>
        <p:spPr>
          <a:xfrm>
            <a:off x="1118482" y="3541268"/>
            <a:ext cx="162148" cy="167566"/>
          </a:xfrm>
          <a:custGeom>
            <a:rect b="b" l="l" r="r" t="t"/>
            <a:pathLst>
              <a:path extrusionOk="0" h="21476" w="21591">
                <a:moveTo>
                  <a:pt x="2723" y="13969"/>
                </a:moveTo>
                <a:cubicBezTo>
                  <a:pt x="2858" y="13158"/>
                  <a:pt x="3213" y="12426"/>
                  <a:pt x="3565" y="11771"/>
                </a:cubicBezTo>
                <a:cubicBezTo>
                  <a:pt x="4137" y="10753"/>
                  <a:pt x="4952" y="9864"/>
                  <a:pt x="5713" y="9027"/>
                </a:cubicBezTo>
                <a:cubicBezTo>
                  <a:pt x="5848" y="8871"/>
                  <a:pt x="5983" y="8767"/>
                  <a:pt x="6092" y="8607"/>
                </a:cubicBezTo>
                <a:cubicBezTo>
                  <a:pt x="7614" y="6934"/>
                  <a:pt x="9190" y="5208"/>
                  <a:pt x="10983" y="3639"/>
                </a:cubicBezTo>
                <a:cubicBezTo>
                  <a:pt x="12258" y="2516"/>
                  <a:pt x="13780" y="2096"/>
                  <a:pt x="15546" y="2305"/>
                </a:cubicBezTo>
                <a:cubicBezTo>
                  <a:pt x="15681" y="2331"/>
                  <a:pt x="15789" y="2331"/>
                  <a:pt x="15924" y="2357"/>
                </a:cubicBezTo>
                <a:cubicBezTo>
                  <a:pt x="16631" y="2435"/>
                  <a:pt x="17284" y="2513"/>
                  <a:pt x="17879" y="2855"/>
                </a:cubicBezTo>
                <a:cubicBezTo>
                  <a:pt x="18042" y="2933"/>
                  <a:pt x="18177" y="2985"/>
                  <a:pt x="18343" y="3011"/>
                </a:cubicBezTo>
                <a:cubicBezTo>
                  <a:pt x="18424" y="3037"/>
                  <a:pt x="18532" y="3037"/>
                  <a:pt x="18613" y="3011"/>
                </a:cubicBezTo>
                <a:cubicBezTo>
                  <a:pt x="18695" y="2985"/>
                  <a:pt x="18776" y="2959"/>
                  <a:pt x="18884" y="2907"/>
                </a:cubicBezTo>
                <a:cubicBezTo>
                  <a:pt x="18965" y="2855"/>
                  <a:pt x="19046" y="2751"/>
                  <a:pt x="19127" y="2672"/>
                </a:cubicBezTo>
                <a:cubicBezTo>
                  <a:pt x="19182" y="2594"/>
                  <a:pt x="19236" y="2490"/>
                  <a:pt x="19263" y="2386"/>
                </a:cubicBezTo>
                <a:cubicBezTo>
                  <a:pt x="19317" y="2178"/>
                  <a:pt x="19290" y="1966"/>
                  <a:pt x="19209" y="1784"/>
                </a:cubicBezTo>
                <a:cubicBezTo>
                  <a:pt x="19127" y="1601"/>
                  <a:pt x="19019" y="1419"/>
                  <a:pt x="18830" y="1286"/>
                </a:cubicBezTo>
                <a:cubicBezTo>
                  <a:pt x="18312" y="814"/>
                  <a:pt x="17663" y="527"/>
                  <a:pt x="16956" y="371"/>
                </a:cubicBezTo>
                <a:cubicBezTo>
                  <a:pt x="16195" y="215"/>
                  <a:pt x="15434" y="110"/>
                  <a:pt x="14646" y="32"/>
                </a:cubicBezTo>
                <a:cubicBezTo>
                  <a:pt x="12934" y="-124"/>
                  <a:pt x="11439" y="293"/>
                  <a:pt x="10191" y="1315"/>
                </a:cubicBezTo>
                <a:cubicBezTo>
                  <a:pt x="8997" y="2256"/>
                  <a:pt x="7854" y="3275"/>
                  <a:pt x="6768" y="4349"/>
                </a:cubicBezTo>
                <a:cubicBezTo>
                  <a:pt x="5628" y="5498"/>
                  <a:pt x="4512" y="6729"/>
                  <a:pt x="3480" y="7904"/>
                </a:cubicBezTo>
                <a:lnTo>
                  <a:pt x="3017" y="8428"/>
                </a:lnTo>
                <a:cubicBezTo>
                  <a:pt x="2094" y="9473"/>
                  <a:pt x="1333" y="10626"/>
                  <a:pt x="734" y="11879"/>
                </a:cubicBezTo>
                <a:cubicBezTo>
                  <a:pt x="271" y="12898"/>
                  <a:pt x="0" y="13972"/>
                  <a:pt x="0" y="15043"/>
                </a:cubicBezTo>
                <a:lnTo>
                  <a:pt x="0" y="15043"/>
                </a:lnTo>
                <a:cubicBezTo>
                  <a:pt x="0" y="17345"/>
                  <a:pt x="896" y="19044"/>
                  <a:pt x="2689" y="20167"/>
                </a:cubicBezTo>
                <a:cubicBezTo>
                  <a:pt x="4076" y="21030"/>
                  <a:pt x="5513" y="21476"/>
                  <a:pt x="6981" y="21476"/>
                </a:cubicBezTo>
                <a:cubicBezTo>
                  <a:pt x="7878" y="21476"/>
                  <a:pt x="8774" y="21320"/>
                  <a:pt x="9616" y="21004"/>
                </a:cubicBezTo>
                <a:cubicBezTo>
                  <a:pt x="10161" y="20822"/>
                  <a:pt x="10675" y="20639"/>
                  <a:pt x="11111" y="20454"/>
                </a:cubicBezTo>
                <a:cubicBezTo>
                  <a:pt x="12714" y="19799"/>
                  <a:pt x="14155" y="18754"/>
                  <a:pt x="15728" y="17055"/>
                </a:cubicBezTo>
                <a:cubicBezTo>
                  <a:pt x="16652" y="16062"/>
                  <a:pt x="17548" y="15017"/>
                  <a:pt x="18444" y="14021"/>
                </a:cubicBezTo>
                <a:cubicBezTo>
                  <a:pt x="18881" y="13523"/>
                  <a:pt x="19341" y="13002"/>
                  <a:pt x="19804" y="12478"/>
                </a:cubicBezTo>
                <a:cubicBezTo>
                  <a:pt x="19966" y="12322"/>
                  <a:pt x="20102" y="12139"/>
                  <a:pt x="20267" y="11980"/>
                </a:cubicBezTo>
                <a:cubicBezTo>
                  <a:pt x="20538" y="11719"/>
                  <a:pt x="20812" y="11404"/>
                  <a:pt x="21055" y="11091"/>
                </a:cubicBezTo>
                <a:cubicBezTo>
                  <a:pt x="21299" y="10805"/>
                  <a:pt x="21492" y="10437"/>
                  <a:pt x="21573" y="10072"/>
                </a:cubicBezTo>
                <a:cubicBezTo>
                  <a:pt x="21600" y="9916"/>
                  <a:pt x="21600" y="9786"/>
                  <a:pt x="21546" y="9652"/>
                </a:cubicBezTo>
                <a:cubicBezTo>
                  <a:pt x="21492" y="9496"/>
                  <a:pt x="21411" y="9392"/>
                  <a:pt x="21275" y="9288"/>
                </a:cubicBezTo>
                <a:cubicBezTo>
                  <a:pt x="21140" y="9183"/>
                  <a:pt x="21005" y="9105"/>
                  <a:pt x="20839" y="9079"/>
                </a:cubicBezTo>
                <a:cubicBezTo>
                  <a:pt x="20677" y="9053"/>
                  <a:pt x="20514" y="9053"/>
                  <a:pt x="20349" y="9105"/>
                </a:cubicBezTo>
                <a:cubicBezTo>
                  <a:pt x="20078" y="9209"/>
                  <a:pt x="19777" y="9366"/>
                  <a:pt x="19560" y="9551"/>
                </a:cubicBezTo>
                <a:cubicBezTo>
                  <a:pt x="19290" y="9812"/>
                  <a:pt x="19016" y="10075"/>
                  <a:pt x="18772" y="10362"/>
                </a:cubicBezTo>
                <a:lnTo>
                  <a:pt x="18664" y="10492"/>
                </a:lnTo>
                <a:cubicBezTo>
                  <a:pt x="18092" y="11120"/>
                  <a:pt x="17524" y="11775"/>
                  <a:pt x="16953" y="12400"/>
                </a:cubicBezTo>
                <a:cubicBezTo>
                  <a:pt x="16002" y="13471"/>
                  <a:pt x="15025" y="14597"/>
                  <a:pt x="14020" y="15668"/>
                </a:cubicBezTo>
                <a:cubicBezTo>
                  <a:pt x="12471" y="17394"/>
                  <a:pt x="10543" y="18439"/>
                  <a:pt x="8314" y="18807"/>
                </a:cubicBezTo>
                <a:cubicBezTo>
                  <a:pt x="7526" y="18963"/>
                  <a:pt x="6711" y="18937"/>
                  <a:pt x="5923" y="18728"/>
                </a:cubicBezTo>
                <a:cubicBezTo>
                  <a:pt x="3612" y="18100"/>
                  <a:pt x="2662" y="16925"/>
                  <a:pt x="2689" y="14623"/>
                </a:cubicBezTo>
                <a:cubicBezTo>
                  <a:pt x="2689" y="14441"/>
                  <a:pt x="2716" y="14259"/>
                  <a:pt x="2743" y="14047"/>
                </a:cubicBezTo>
                <a:lnTo>
                  <a:pt x="2716" y="139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7" name="Google Shape;2607;p42"/>
          <p:cNvSpPr/>
          <p:nvPr/>
        </p:nvSpPr>
        <p:spPr>
          <a:xfrm>
            <a:off x="1219537" y="3447257"/>
            <a:ext cx="157264" cy="155034"/>
          </a:xfrm>
          <a:custGeom>
            <a:rect b="b" l="l" r="r" t="t"/>
            <a:pathLst>
              <a:path extrusionOk="0" h="21600" w="21543">
                <a:moveTo>
                  <a:pt x="17461" y="255"/>
                </a:moveTo>
                <a:cubicBezTo>
                  <a:pt x="16372" y="0"/>
                  <a:pt x="15311" y="0"/>
                  <a:pt x="14246" y="0"/>
                </a:cubicBezTo>
                <a:lnTo>
                  <a:pt x="13996" y="0"/>
                </a:lnTo>
                <a:cubicBezTo>
                  <a:pt x="12795" y="0"/>
                  <a:pt x="11647" y="396"/>
                  <a:pt x="10558" y="1136"/>
                </a:cubicBezTo>
                <a:cubicBezTo>
                  <a:pt x="8770" y="2357"/>
                  <a:pt x="7093" y="3752"/>
                  <a:pt x="5611" y="5344"/>
                </a:cubicBezTo>
                <a:cubicBezTo>
                  <a:pt x="4633" y="6424"/>
                  <a:pt x="3572" y="7620"/>
                  <a:pt x="2423" y="8983"/>
                </a:cubicBezTo>
                <a:cubicBezTo>
                  <a:pt x="1863" y="9637"/>
                  <a:pt x="1334" y="10519"/>
                  <a:pt x="1752" y="11825"/>
                </a:cubicBezTo>
                <a:cubicBezTo>
                  <a:pt x="1752" y="11853"/>
                  <a:pt x="1780" y="11881"/>
                  <a:pt x="1780" y="11881"/>
                </a:cubicBezTo>
                <a:cubicBezTo>
                  <a:pt x="1780" y="11910"/>
                  <a:pt x="1808" y="11910"/>
                  <a:pt x="1835" y="11938"/>
                </a:cubicBezTo>
                <a:cubicBezTo>
                  <a:pt x="1863" y="11938"/>
                  <a:pt x="1891" y="11966"/>
                  <a:pt x="1891" y="11966"/>
                </a:cubicBezTo>
                <a:lnTo>
                  <a:pt x="1947" y="11966"/>
                </a:lnTo>
                <a:cubicBezTo>
                  <a:pt x="2952" y="11598"/>
                  <a:pt x="3679" y="11170"/>
                  <a:pt x="4295" y="10572"/>
                </a:cubicBezTo>
                <a:lnTo>
                  <a:pt x="4323" y="10543"/>
                </a:lnTo>
                <a:cubicBezTo>
                  <a:pt x="5078" y="9804"/>
                  <a:pt x="5861" y="9007"/>
                  <a:pt x="6616" y="8211"/>
                </a:cubicBezTo>
                <a:cubicBezTo>
                  <a:pt x="8404" y="6250"/>
                  <a:pt x="10026" y="4771"/>
                  <a:pt x="11703" y="3578"/>
                </a:cubicBezTo>
                <a:cubicBezTo>
                  <a:pt x="12541" y="2952"/>
                  <a:pt x="13519" y="2640"/>
                  <a:pt x="14553" y="2640"/>
                </a:cubicBezTo>
                <a:cubicBezTo>
                  <a:pt x="15335" y="2612"/>
                  <a:pt x="16118" y="2697"/>
                  <a:pt x="16901" y="2838"/>
                </a:cubicBezTo>
                <a:cubicBezTo>
                  <a:pt x="18046" y="3065"/>
                  <a:pt x="19305" y="3946"/>
                  <a:pt x="19361" y="5624"/>
                </a:cubicBezTo>
                <a:cubicBezTo>
                  <a:pt x="19417" y="7018"/>
                  <a:pt x="19111" y="8098"/>
                  <a:pt x="18495" y="8979"/>
                </a:cubicBezTo>
                <a:cubicBezTo>
                  <a:pt x="18244" y="9347"/>
                  <a:pt x="17990" y="9719"/>
                  <a:pt x="17740" y="10087"/>
                </a:cubicBezTo>
                <a:cubicBezTo>
                  <a:pt x="16929" y="11280"/>
                  <a:pt x="16090" y="12504"/>
                  <a:pt x="15141" y="13612"/>
                </a:cubicBezTo>
                <a:cubicBezTo>
                  <a:pt x="13940" y="15006"/>
                  <a:pt x="12347" y="16741"/>
                  <a:pt x="10193" y="17877"/>
                </a:cubicBezTo>
                <a:cubicBezTo>
                  <a:pt x="8432" y="18815"/>
                  <a:pt x="6477" y="19215"/>
                  <a:pt x="4494" y="19013"/>
                </a:cubicBezTo>
                <a:cubicBezTo>
                  <a:pt x="3683" y="18956"/>
                  <a:pt x="2900" y="18616"/>
                  <a:pt x="2284" y="18047"/>
                </a:cubicBezTo>
                <a:cubicBezTo>
                  <a:pt x="2034" y="17792"/>
                  <a:pt x="1752" y="17562"/>
                  <a:pt x="1446" y="17364"/>
                </a:cubicBezTo>
                <a:cubicBezTo>
                  <a:pt x="1056" y="17080"/>
                  <a:pt x="579" y="17080"/>
                  <a:pt x="301" y="17392"/>
                </a:cubicBezTo>
                <a:cubicBezTo>
                  <a:pt x="134" y="17533"/>
                  <a:pt x="23" y="17703"/>
                  <a:pt x="23" y="17933"/>
                </a:cubicBezTo>
                <a:cubicBezTo>
                  <a:pt x="-33" y="18132"/>
                  <a:pt x="23" y="18358"/>
                  <a:pt x="106" y="18560"/>
                </a:cubicBezTo>
                <a:cubicBezTo>
                  <a:pt x="273" y="18871"/>
                  <a:pt x="440" y="19186"/>
                  <a:pt x="639" y="19498"/>
                </a:cubicBezTo>
                <a:cubicBezTo>
                  <a:pt x="1310" y="20407"/>
                  <a:pt x="2288" y="21034"/>
                  <a:pt x="3572" y="21373"/>
                </a:cubicBezTo>
                <a:cubicBezTo>
                  <a:pt x="4187" y="21543"/>
                  <a:pt x="4772" y="21600"/>
                  <a:pt x="5416" y="21600"/>
                </a:cubicBezTo>
                <a:cubicBezTo>
                  <a:pt x="6366" y="21572"/>
                  <a:pt x="7315" y="21430"/>
                  <a:pt x="8237" y="21204"/>
                </a:cubicBezTo>
                <a:cubicBezTo>
                  <a:pt x="10109" y="20747"/>
                  <a:pt x="11842" y="19724"/>
                  <a:pt x="13547" y="18075"/>
                </a:cubicBezTo>
                <a:cubicBezTo>
                  <a:pt x="16424" y="15318"/>
                  <a:pt x="18690" y="12104"/>
                  <a:pt x="20339" y="9606"/>
                </a:cubicBezTo>
                <a:cubicBezTo>
                  <a:pt x="21094" y="8498"/>
                  <a:pt x="21511" y="7160"/>
                  <a:pt x="21539" y="5826"/>
                </a:cubicBezTo>
                <a:cubicBezTo>
                  <a:pt x="21567" y="4746"/>
                  <a:pt x="21483" y="3380"/>
                  <a:pt x="20534" y="2301"/>
                </a:cubicBezTo>
                <a:cubicBezTo>
                  <a:pt x="19639" y="1164"/>
                  <a:pt x="18634" y="566"/>
                  <a:pt x="17458" y="2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8" name="Google Shape;2608;p42"/>
          <p:cNvSpPr/>
          <p:nvPr/>
        </p:nvSpPr>
        <p:spPr>
          <a:xfrm>
            <a:off x="4049526" y="2310581"/>
            <a:ext cx="191351" cy="192121"/>
          </a:xfrm>
          <a:custGeom>
            <a:rect b="b" l="l" r="r" t="t"/>
            <a:pathLst>
              <a:path extrusionOk="0" h="21484" w="21482">
                <a:moveTo>
                  <a:pt x="21482" y="4328"/>
                </a:moveTo>
                <a:cubicBezTo>
                  <a:pt x="21300" y="4646"/>
                  <a:pt x="21185" y="4922"/>
                  <a:pt x="21000" y="5149"/>
                </a:cubicBezTo>
                <a:cubicBezTo>
                  <a:pt x="20381" y="5879"/>
                  <a:pt x="19763" y="6586"/>
                  <a:pt x="19144" y="7339"/>
                </a:cubicBezTo>
                <a:cubicBezTo>
                  <a:pt x="15320" y="11832"/>
                  <a:pt x="11083" y="15939"/>
                  <a:pt x="6891" y="20046"/>
                </a:cubicBezTo>
                <a:cubicBezTo>
                  <a:pt x="6572" y="20364"/>
                  <a:pt x="6204" y="20685"/>
                  <a:pt x="5839" y="20981"/>
                </a:cubicBezTo>
                <a:cubicBezTo>
                  <a:pt x="5633" y="21140"/>
                  <a:pt x="5402" y="21276"/>
                  <a:pt x="5152" y="21392"/>
                </a:cubicBezTo>
                <a:cubicBezTo>
                  <a:pt x="4969" y="21483"/>
                  <a:pt x="4738" y="21506"/>
                  <a:pt x="4556" y="21461"/>
                </a:cubicBezTo>
                <a:cubicBezTo>
                  <a:pt x="4350" y="21415"/>
                  <a:pt x="4165" y="21324"/>
                  <a:pt x="4051" y="21142"/>
                </a:cubicBezTo>
                <a:cubicBezTo>
                  <a:pt x="2791" y="19864"/>
                  <a:pt x="1579" y="18586"/>
                  <a:pt x="341" y="17288"/>
                </a:cubicBezTo>
                <a:cubicBezTo>
                  <a:pt x="-72" y="16854"/>
                  <a:pt x="-118" y="16558"/>
                  <a:pt x="250" y="16033"/>
                </a:cubicBezTo>
                <a:cubicBezTo>
                  <a:pt x="823" y="15235"/>
                  <a:pt x="1396" y="14459"/>
                  <a:pt x="2083" y="13752"/>
                </a:cubicBezTo>
                <a:cubicBezTo>
                  <a:pt x="4031" y="11721"/>
                  <a:pt x="6021" y="9713"/>
                  <a:pt x="8037" y="7754"/>
                </a:cubicBezTo>
                <a:cubicBezTo>
                  <a:pt x="10236" y="5632"/>
                  <a:pt x="12548" y="3578"/>
                  <a:pt x="14792" y="1502"/>
                </a:cubicBezTo>
                <a:cubicBezTo>
                  <a:pt x="15274" y="1068"/>
                  <a:pt x="15776" y="636"/>
                  <a:pt x="16281" y="247"/>
                </a:cubicBezTo>
                <a:cubicBezTo>
                  <a:pt x="16717" y="-94"/>
                  <a:pt x="16877" y="-71"/>
                  <a:pt x="17359" y="247"/>
                </a:cubicBezTo>
                <a:cubicBezTo>
                  <a:pt x="18756" y="1181"/>
                  <a:pt x="19879" y="2414"/>
                  <a:pt x="21023" y="3647"/>
                </a:cubicBezTo>
                <a:cubicBezTo>
                  <a:pt x="21183" y="3806"/>
                  <a:pt x="21297" y="4081"/>
                  <a:pt x="21482" y="4331"/>
                </a:cubicBezTo>
                <a:close/>
                <a:moveTo>
                  <a:pt x="4787" y="19725"/>
                </a:moveTo>
                <a:lnTo>
                  <a:pt x="16398" y="7680"/>
                </a:lnTo>
                <a:lnTo>
                  <a:pt x="13649" y="4669"/>
                </a:lnTo>
                <a:cubicBezTo>
                  <a:pt x="9571" y="8591"/>
                  <a:pt x="5334" y="12358"/>
                  <a:pt x="1579" y="16624"/>
                </a:cubicBezTo>
                <a:lnTo>
                  <a:pt x="4784" y="19725"/>
                </a:lnTo>
                <a:close/>
                <a:moveTo>
                  <a:pt x="17590" y="6379"/>
                </a:moveTo>
                <a:lnTo>
                  <a:pt x="19537" y="4303"/>
                </a:lnTo>
                <a:cubicBezTo>
                  <a:pt x="18713" y="3300"/>
                  <a:pt x="17775" y="2386"/>
                  <a:pt x="16743" y="1587"/>
                </a:cubicBezTo>
                <a:lnTo>
                  <a:pt x="14704" y="3618"/>
                </a:lnTo>
                <a:cubicBezTo>
                  <a:pt x="15711" y="4598"/>
                  <a:pt x="16652" y="5490"/>
                  <a:pt x="17590" y="63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9" name="Google Shape;2609;p42"/>
          <p:cNvSpPr/>
          <p:nvPr/>
        </p:nvSpPr>
        <p:spPr>
          <a:xfrm>
            <a:off x="4237627" y="2266665"/>
            <a:ext cx="32123" cy="33048"/>
          </a:xfrm>
          <a:custGeom>
            <a:rect b="b" l="l" r="r" t="t"/>
            <a:pathLst>
              <a:path extrusionOk="0" h="21600" w="21380">
                <a:moveTo>
                  <a:pt x="6242" y="14782"/>
                </a:moveTo>
                <a:cubicBezTo>
                  <a:pt x="4618" y="14383"/>
                  <a:pt x="3248" y="13985"/>
                  <a:pt x="1894" y="13720"/>
                </a:cubicBezTo>
                <a:cubicBezTo>
                  <a:pt x="1353" y="13587"/>
                  <a:pt x="812" y="13189"/>
                  <a:pt x="541" y="12791"/>
                </a:cubicBezTo>
                <a:cubicBezTo>
                  <a:pt x="271" y="12260"/>
                  <a:pt x="0" y="11729"/>
                  <a:pt x="0" y="11065"/>
                </a:cubicBezTo>
                <a:cubicBezTo>
                  <a:pt x="0" y="9738"/>
                  <a:pt x="406" y="8394"/>
                  <a:pt x="1894" y="7996"/>
                </a:cubicBezTo>
                <a:cubicBezTo>
                  <a:pt x="3518" y="7465"/>
                  <a:pt x="5159" y="7200"/>
                  <a:pt x="7189" y="6669"/>
                </a:cubicBezTo>
                <a:cubicBezTo>
                  <a:pt x="7459" y="5607"/>
                  <a:pt x="7730" y="4396"/>
                  <a:pt x="8001" y="3069"/>
                </a:cubicBezTo>
                <a:cubicBezTo>
                  <a:pt x="8542" y="796"/>
                  <a:pt x="9354" y="0"/>
                  <a:pt x="11265" y="0"/>
                </a:cubicBezTo>
                <a:cubicBezTo>
                  <a:pt x="13024" y="0"/>
                  <a:pt x="13988" y="796"/>
                  <a:pt x="14665" y="3069"/>
                </a:cubicBezTo>
                <a:cubicBezTo>
                  <a:pt x="14800" y="3865"/>
                  <a:pt x="14936" y="4662"/>
                  <a:pt x="14936" y="5475"/>
                </a:cubicBezTo>
                <a:cubicBezTo>
                  <a:pt x="15748" y="5607"/>
                  <a:pt x="16830" y="5607"/>
                  <a:pt x="17659" y="5740"/>
                </a:cubicBezTo>
                <a:cubicBezTo>
                  <a:pt x="19841" y="6006"/>
                  <a:pt x="21059" y="7067"/>
                  <a:pt x="21329" y="9075"/>
                </a:cubicBezTo>
                <a:cubicBezTo>
                  <a:pt x="21600" y="10933"/>
                  <a:pt x="20788" y="12409"/>
                  <a:pt x="18741" y="13206"/>
                </a:cubicBezTo>
                <a:cubicBezTo>
                  <a:pt x="17794" y="13604"/>
                  <a:pt x="16847" y="14002"/>
                  <a:pt x="15748" y="14135"/>
                </a:cubicBezTo>
                <a:cubicBezTo>
                  <a:pt x="15477" y="15462"/>
                  <a:pt x="15206" y="16938"/>
                  <a:pt x="14800" y="18398"/>
                </a:cubicBezTo>
                <a:cubicBezTo>
                  <a:pt x="13988" y="20538"/>
                  <a:pt x="12771" y="21600"/>
                  <a:pt x="10995" y="21600"/>
                </a:cubicBezTo>
                <a:cubicBezTo>
                  <a:pt x="9100" y="21600"/>
                  <a:pt x="7459" y="20273"/>
                  <a:pt x="6918" y="18133"/>
                </a:cubicBezTo>
                <a:cubicBezTo>
                  <a:pt x="6512" y="16938"/>
                  <a:pt x="6377" y="15860"/>
                  <a:pt x="6242" y="147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0" name="Google Shape;2610;p42"/>
          <p:cNvSpPr/>
          <p:nvPr/>
        </p:nvSpPr>
        <p:spPr>
          <a:xfrm>
            <a:off x="4137599" y="2285214"/>
            <a:ext cx="28795" cy="28599"/>
          </a:xfrm>
          <a:custGeom>
            <a:rect b="b" l="l" r="r" t="t"/>
            <a:pathLst>
              <a:path extrusionOk="0" h="21303" w="21489">
                <a:moveTo>
                  <a:pt x="15862" y="14307"/>
                </a:moveTo>
                <a:cubicBezTo>
                  <a:pt x="15407" y="19627"/>
                  <a:pt x="14194" y="21463"/>
                  <a:pt x="11144" y="21293"/>
                </a:cubicBezTo>
                <a:cubicBezTo>
                  <a:pt x="8396" y="21293"/>
                  <a:pt x="7184" y="19475"/>
                  <a:pt x="6426" y="14137"/>
                </a:cubicBezTo>
                <a:cubicBezTo>
                  <a:pt x="5062" y="13834"/>
                  <a:pt x="3678" y="13380"/>
                  <a:pt x="2314" y="12925"/>
                </a:cubicBezTo>
                <a:cubicBezTo>
                  <a:pt x="1556" y="12622"/>
                  <a:pt x="950" y="12319"/>
                  <a:pt x="495" y="11714"/>
                </a:cubicBezTo>
                <a:cubicBezTo>
                  <a:pt x="192" y="11108"/>
                  <a:pt x="-111" y="10351"/>
                  <a:pt x="41" y="9593"/>
                </a:cubicBezTo>
                <a:cubicBezTo>
                  <a:pt x="41" y="8836"/>
                  <a:pt x="344" y="8230"/>
                  <a:pt x="798" y="7776"/>
                </a:cubicBezTo>
                <a:cubicBezTo>
                  <a:pt x="1253" y="7322"/>
                  <a:pt x="1860" y="6867"/>
                  <a:pt x="2466" y="6867"/>
                </a:cubicBezTo>
                <a:cubicBezTo>
                  <a:pt x="3982" y="6564"/>
                  <a:pt x="5365" y="6413"/>
                  <a:pt x="7032" y="6110"/>
                </a:cubicBezTo>
                <a:cubicBezTo>
                  <a:pt x="7335" y="5201"/>
                  <a:pt x="7790" y="4141"/>
                  <a:pt x="7942" y="3062"/>
                </a:cubicBezTo>
                <a:cubicBezTo>
                  <a:pt x="8245" y="1245"/>
                  <a:pt x="9306" y="166"/>
                  <a:pt x="11144" y="14"/>
                </a:cubicBezTo>
                <a:cubicBezTo>
                  <a:pt x="12811" y="-137"/>
                  <a:pt x="13891" y="923"/>
                  <a:pt x="14497" y="3365"/>
                </a:cubicBezTo>
                <a:cubicBezTo>
                  <a:pt x="14649" y="3971"/>
                  <a:pt x="14801" y="4577"/>
                  <a:pt x="14801" y="5183"/>
                </a:cubicBezTo>
                <a:cubicBezTo>
                  <a:pt x="16316" y="5485"/>
                  <a:pt x="18003" y="5637"/>
                  <a:pt x="19215" y="6243"/>
                </a:cubicBezTo>
                <a:cubicBezTo>
                  <a:pt x="20276" y="6848"/>
                  <a:pt x="21489" y="8060"/>
                  <a:pt x="21489" y="8988"/>
                </a:cubicBezTo>
                <a:cubicBezTo>
                  <a:pt x="21337" y="10502"/>
                  <a:pt x="20580" y="11733"/>
                  <a:pt x="19518" y="12641"/>
                </a:cubicBezTo>
                <a:cubicBezTo>
                  <a:pt x="18912" y="13701"/>
                  <a:pt x="17396" y="13853"/>
                  <a:pt x="15862" y="143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1" name="Google Shape;2611;p42"/>
          <p:cNvSpPr/>
          <p:nvPr/>
        </p:nvSpPr>
        <p:spPr>
          <a:xfrm>
            <a:off x="4243520" y="2365573"/>
            <a:ext cx="25753" cy="27349"/>
          </a:xfrm>
          <a:custGeom>
            <a:rect b="b" l="l" r="r" t="t"/>
            <a:pathLst>
              <a:path extrusionOk="0" h="21450" w="21152">
                <a:moveTo>
                  <a:pt x="14240" y="4977"/>
                </a:moveTo>
                <a:cubicBezTo>
                  <a:pt x="16930" y="5614"/>
                  <a:pt x="20599" y="4977"/>
                  <a:pt x="21100" y="8819"/>
                </a:cubicBezTo>
                <a:cubicBezTo>
                  <a:pt x="21600" y="12343"/>
                  <a:pt x="18410" y="12980"/>
                  <a:pt x="16575" y="13935"/>
                </a:cubicBezTo>
                <a:cubicBezTo>
                  <a:pt x="15908" y="16165"/>
                  <a:pt x="14907" y="18255"/>
                  <a:pt x="14073" y="20485"/>
                </a:cubicBezTo>
                <a:cubicBezTo>
                  <a:pt x="13740" y="21122"/>
                  <a:pt x="12405" y="21441"/>
                  <a:pt x="11384" y="21441"/>
                </a:cubicBezTo>
                <a:cubicBezTo>
                  <a:pt x="8361" y="21600"/>
                  <a:pt x="6859" y="19689"/>
                  <a:pt x="5692" y="13916"/>
                </a:cubicBezTo>
                <a:cubicBezTo>
                  <a:pt x="3524" y="12960"/>
                  <a:pt x="0" y="13119"/>
                  <a:pt x="0" y="9596"/>
                </a:cubicBezTo>
                <a:cubicBezTo>
                  <a:pt x="0" y="6072"/>
                  <a:pt x="3190" y="6072"/>
                  <a:pt x="5692" y="5753"/>
                </a:cubicBezTo>
                <a:cubicBezTo>
                  <a:pt x="6859" y="3524"/>
                  <a:pt x="6192" y="159"/>
                  <a:pt x="10216" y="0"/>
                </a:cubicBezTo>
                <a:cubicBezTo>
                  <a:pt x="11884" y="159"/>
                  <a:pt x="12385" y="637"/>
                  <a:pt x="14240" y="49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2" name="Google Shape;2612;p42"/>
          <p:cNvSpPr/>
          <p:nvPr/>
        </p:nvSpPr>
        <p:spPr>
          <a:xfrm>
            <a:off x="4061505" y="3464783"/>
            <a:ext cx="255797" cy="227526"/>
          </a:xfrm>
          <a:custGeom>
            <a:rect b="b" l="l" r="r" t="t"/>
            <a:pathLst>
              <a:path extrusionOk="0" h="21546" w="21464">
                <a:moveTo>
                  <a:pt x="859" y="14494"/>
                </a:moveTo>
                <a:cubicBezTo>
                  <a:pt x="1441" y="15093"/>
                  <a:pt x="2193" y="15422"/>
                  <a:pt x="3135" y="15499"/>
                </a:cubicBezTo>
                <a:cubicBezTo>
                  <a:pt x="3649" y="15538"/>
                  <a:pt x="4145" y="15538"/>
                  <a:pt x="4642" y="15538"/>
                </a:cubicBezTo>
                <a:lnTo>
                  <a:pt x="5550" y="15538"/>
                </a:lnTo>
                <a:cubicBezTo>
                  <a:pt x="5550" y="15557"/>
                  <a:pt x="5567" y="15576"/>
                  <a:pt x="5567" y="15576"/>
                </a:cubicBezTo>
                <a:cubicBezTo>
                  <a:pt x="5550" y="16041"/>
                  <a:pt x="5533" y="16505"/>
                  <a:pt x="5515" y="16967"/>
                </a:cubicBezTo>
                <a:cubicBezTo>
                  <a:pt x="5481" y="17876"/>
                  <a:pt x="5447" y="18783"/>
                  <a:pt x="5413" y="19690"/>
                </a:cubicBezTo>
                <a:cubicBezTo>
                  <a:pt x="5413" y="19979"/>
                  <a:pt x="5413" y="20289"/>
                  <a:pt x="5447" y="20578"/>
                </a:cubicBezTo>
                <a:cubicBezTo>
                  <a:pt x="5464" y="20712"/>
                  <a:pt x="5498" y="20847"/>
                  <a:pt x="5567" y="20927"/>
                </a:cubicBezTo>
                <a:cubicBezTo>
                  <a:pt x="5635" y="21042"/>
                  <a:pt x="5737" y="21119"/>
                  <a:pt x="5842" y="21157"/>
                </a:cubicBezTo>
                <a:cubicBezTo>
                  <a:pt x="6406" y="21427"/>
                  <a:pt x="7005" y="21564"/>
                  <a:pt x="7621" y="21545"/>
                </a:cubicBezTo>
                <a:cubicBezTo>
                  <a:pt x="7843" y="21545"/>
                  <a:pt x="8067" y="21526"/>
                  <a:pt x="8288" y="21506"/>
                </a:cubicBezTo>
                <a:cubicBezTo>
                  <a:pt x="8665" y="21468"/>
                  <a:pt x="8768" y="21256"/>
                  <a:pt x="8819" y="20869"/>
                </a:cubicBezTo>
                <a:cubicBezTo>
                  <a:pt x="8972" y="19322"/>
                  <a:pt x="8972" y="17797"/>
                  <a:pt x="8819" y="16250"/>
                </a:cubicBezTo>
                <a:cubicBezTo>
                  <a:pt x="8802" y="16058"/>
                  <a:pt x="8785" y="15843"/>
                  <a:pt x="8785" y="15613"/>
                </a:cubicBezTo>
                <a:cubicBezTo>
                  <a:pt x="8785" y="15555"/>
                  <a:pt x="8768" y="15497"/>
                  <a:pt x="8768" y="15420"/>
                </a:cubicBezTo>
                <a:cubicBezTo>
                  <a:pt x="8870" y="15478"/>
                  <a:pt x="8972" y="15555"/>
                  <a:pt x="9077" y="15613"/>
                </a:cubicBezTo>
                <a:cubicBezTo>
                  <a:pt x="9386" y="15805"/>
                  <a:pt x="9659" y="15961"/>
                  <a:pt x="9934" y="16154"/>
                </a:cubicBezTo>
                <a:cubicBezTo>
                  <a:pt x="10635" y="16599"/>
                  <a:pt x="11338" y="17063"/>
                  <a:pt x="12005" y="17525"/>
                </a:cubicBezTo>
                <a:cubicBezTo>
                  <a:pt x="13444" y="18492"/>
                  <a:pt x="14931" y="19495"/>
                  <a:pt x="16472" y="20347"/>
                </a:cubicBezTo>
                <a:cubicBezTo>
                  <a:pt x="16574" y="20404"/>
                  <a:pt x="16660" y="20462"/>
                  <a:pt x="16781" y="20520"/>
                </a:cubicBezTo>
                <a:cubicBezTo>
                  <a:pt x="17295" y="20809"/>
                  <a:pt x="17791" y="21119"/>
                  <a:pt x="18458" y="21080"/>
                </a:cubicBezTo>
                <a:cubicBezTo>
                  <a:pt x="18904" y="21042"/>
                  <a:pt x="19125" y="20965"/>
                  <a:pt x="19108" y="20385"/>
                </a:cubicBezTo>
                <a:cubicBezTo>
                  <a:pt x="19108" y="20212"/>
                  <a:pt x="19091" y="20036"/>
                  <a:pt x="19091" y="19863"/>
                </a:cubicBezTo>
                <a:cubicBezTo>
                  <a:pt x="19074" y="19594"/>
                  <a:pt x="19057" y="19322"/>
                  <a:pt x="19057" y="19033"/>
                </a:cubicBezTo>
                <a:cubicBezTo>
                  <a:pt x="19091" y="17294"/>
                  <a:pt x="19125" y="15613"/>
                  <a:pt x="19160" y="14184"/>
                </a:cubicBezTo>
                <a:cubicBezTo>
                  <a:pt x="19160" y="13933"/>
                  <a:pt x="19194" y="13700"/>
                  <a:pt x="19194" y="13450"/>
                </a:cubicBezTo>
                <a:cubicBezTo>
                  <a:pt x="19211" y="13373"/>
                  <a:pt x="19211" y="13277"/>
                  <a:pt x="19211" y="13200"/>
                </a:cubicBezTo>
                <a:cubicBezTo>
                  <a:pt x="19758" y="13123"/>
                  <a:pt x="20289" y="12851"/>
                  <a:pt x="20683" y="12389"/>
                </a:cubicBezTo>
                <a:cubicBezTo>
                  <a:pt x="21078" y="11944"/>
                  <a:pt x="21351" y="11364"/>
                  <a:pt x="21419" y="10746"/>
                </a:cubicBezTo>
                <a:cubicBezTo>
                  <a:pt x="21521" y="9935"/>
                  <a:pt x="21453" y="9317"/>
                  <a:pt x="21180" y="8776"/>
                </a:cubicBezTo>
                <a:cubicBezTo>
                  <a:pt x="20735" y="7866"/>
                  <a:pt x="19965" y="7501"/>
                  <a:pt x="19228" y="7229"/>
                </a:cubicBezTo>
                <a:lnTo>
                  <a:pt x="19228" y="6842"/>
                </a:lnTo>
                <a:cubicBezTo>
                  <a:pt x="19211" y="6243"/>
                  <a:pt x="19211" y="5663"/>
                  <a:pt x="19194" y="5064"/>
                </a:cubicBezTo>
                <a:cubicBezTo>
                  <a:pt x="19160" y="3673"/>
                  <a:pt x="19160" y="2204"/>
                  <a:pt x="19143" y="775"/>
                </a:cubicBezTo>
                <a:cubicBezTo>
                  <a:pt x="19143" y="407"/>
                  <a:pt x="19006" y="214"/>
                  <a:pt x="18904" y="118"/>
                </a:cubicBezTo>
                <a:cubicBezTo>
                  <a:pt x="18733" y="-17"/>
                  <a:pt x="18493" y="-36"/>
                  <a:pt x="18237" y="60"/>
                </a:cubicBezTo>
                <a:cubicBezTo>
                  <a:pt x="18134" y="99"/>
                  <a:pt x="18049" y="156"/>
                  <a:pt x="17945" y="214"/>
                </a:cubicBezTo>
                <a:cubicBezTo>
                  <a:pt x="17911" y="233"/>
                  <a:pt x="17877" y="253"/>
                  <a:pt x="17842" y="272"/>
                </a:cubicBezTo>
                <a:cubicBezTo>
                  <a:pt x="17740" y="330"/>
                  <a:pt x="17672" y="387"/>
                  <a:pt x="17568" y="445"/>
                </a:cubicBezTo>
                <a:cubicBezTo>
                  <a:pt x="17414" y="561"/>
                  <a:pt x="17241" y="638"/>
                  <a:pt x="17088" y="734"/>
                </a:cubicBezTo>
                <a:cubicBezTo>
                  <a:pt x="16609" y="1003"/>
                  <a:pt x="16112" y="1275"/>
                  <a:pt x="15632" y="1564"/>
                </a:cubicBezTo>
                <a:cubicBezTo>
                  <a:pt x="14656" y="2105"/>
                  <a:pt x="13646" y="2685"/>
                  <a:pt x="12672" y="3265"/>
                </a:cubicBezTo>
                <a:cubicBezTo>
                  <a:pt x="11526" y="3960"/>
                  <a:pt x="10311" y="4751"/>
                  <a:pt x="9094" y="5603"/>
                </a:cubicBezTo>
                <a:cubicBezTo>
                  <a:pt x="9043" y="5641"/>
                  <a:pt x="8992" y="5680"/>
                  <a:pt x="8940" y="5718"/>
                </a:cubicBezTo>
                <a:cubicBezTo>
                  <a:pt x="8563" y="5988"/>
                  <a:pt x="8222" y="6240"/>
                  <a:pt x="7760" y="6048"/>
                </a:cubicBezTo>
                <a:cubicBezTo>
                  <a:pt x="7709" y="6029"/>
                  <a:pt x="7640" y="6029"/>
                  <a:pt x="7589" y="6029"/>
                </a:cubicBezTo>
                <a:lnTo>
                  <a:pt x="7555" y="6029"/>
                </a:lnTo>
                <a:cubicBezTo>
                  <a:pt x="7350" y="6048"/>
                  <a:pt x="7144" y="6048"/>
                  <a:pt x="6939" y="6067"/>
                </a:cubicBezTo>
                <a:cubicBezTo>
                  <a:pt x="6460" y="6086"/>
                  <a:pt x="5980" y="6106"/>
                  <a:pt x="5484" y="6163"/>
                </a:cubicBezTo>
                <a:cubicBezTo>
                  <a:pt x="4405" y="6279"/>
                  <a:pt x="3600" y="6474"/>
                  <a:pt x="2864" y="6762"/>
                </a:cubicBezTo>
                <a:cubicBezTo>
                  <a:pt x="1786" y="7207"/>
                  <a:pt x="1085" y="7826"/>
                  <a:pt x="656" y="8694"/>
                </a:cubicBezTo>
                <a:cubicBezTo>
                  <a:pt x="160" y="9680"/>
                  <a:pt x="-79" y="10840"/>
                  <a:pt x="23" y="11978"/>
                </a:cubicBezTo>
                <a:cubicBezTo>
                  <a:pt x="6" y="12827"/>
                  <a:pt x="160" y="13775"/>
                  <a:pt x="863" y="14489"/>
                </a:cubicBezTo>
                <a:close/>
                <a:moveTo>
                  <a:pt x="7587" y="15285"/>
                </a:moveTo>
                <a:lnTo>
                  <a:pt x="7587" y="20366"/>
                </a:lnTo>
                <a:lnTo>
                  <a:pt x="6645" y="20366"/>
                </a:lnTo>
                <a:lnTo>
                  <a:pt x="6526" y="15516"/>
                </a:lnTo>
                <a:lnTo>
                  <a:pt x="7587" y="15285"/>
                </a:lnTo>
                <a:close/>
                <a:moveTo>
                  <a:pt x="1698" y="9026"/>
                </a:moveTo>
                <a:cubicBezTo>
                  <a:pt x="2025" y="8427"/>
                  <a:pt x="2572" y="7982"/>
                  <a:pt x="3290" y="7732"/>
                </a:cubicBezTo>
                <a:cubicBezTo>
                  <a:pt x="3889" y="7539"/>
                  <a:pt x="4505" y="7383"/>
                  <a:pt x="5104" y="7287"/>
                </a:cubicBezTo>
                <a:cubicBezTo>
                  <a:pt x="5737" y="7190"/>
                  <a:pt x="6353" y="7133"/>
                  <a:pt x="7022" y="7075"/>
                </a:cubicBezTo>
                <a:cubicBezTo>
                  <a:pt x="7261" y="7037"/>
                  <a:pt x="7536" y="7037"/>
                  <a:pt x="7792" y="6998"/>
                </a:cubicBezTo>
                <a:lnTo>
                  <a:pt x="7689" y="13953"/>
                </a:lnTo>
                <a:lnTo>
                  <a:pt x="7604" y="13972"/>
                </a:lnTo>
                <a:cubicBezTo>
                  <a:pt x="7485" y="13991"/>
                  <a:pt x="7365" y="14010"/>
                  <a:pt x="7244" y="14010"/>
                </a:cubicBezTo>
                <a:cubicBezTo>
                  <a:pt x="6816" y="14030"/>
                  <a:pt x="6370" y="14049"/>
                  <a:pt x="5961" y="14087"/>
                </a:cubicBezTo>
                <a:cubicBezTo>
                  <a:pt x="5036" y="14145"/>
                  <a:pt x="4077" y="14222"/>
                  <a:pt x="3137" y="14068"/>
                </a:cubicBezTo>
                <a:lnTo>
                  <a:pt x="3103" y="14068"/>
                </a:lnTo>
                <a:cubicBezTo>
                  <a:pt x="2932" y="14030"/>
                  <a:pt x="2726" y="14010"/>
                  <a:pt x="2555" y="13953"/>
                </a:cubicBezTo>
                <a:cubicBezTo>
                  <a:pt x="1786" y="13741"/>
                  <a:pt x="1340" y="13219"/>
                  <a:pt x="1168" y="12367"/>
                </a:cubicBezTo>
                <a:cubicBezTo>
                  <a:pt x="1048" y="11788"/>
                  <a:pt x="1031" y="11208"/>
                  <a:pt x="1117" y="10647"/>
                </a:cubicBezTo>
                <a:cubicBezTo>
                  <a:pt x="1219" y="10068"/>
                  <a:pt x="1409" y="9526"/>
                  <a:pt x="1698" y="9024"/>
                </a:cubicBezTo>
                <a:lnTo>
                  <a:pt x="1698" y="9024"/>
                </a:lnTo>
                <a:close/>
                <a:moveTo>
                  <a:pt x="9009" y="6979"/>
                </a:moveTo>
                <a:cubicBezTo>
                  <a:pt x="10053" y="6149"/>
                  <a:pt x="16849" y="2302"/>
                  <a:pt x="18098" y="1819"/>
                </a:cubicBezTo>
                <a:cubicBezTo>
                  <a:pt x="18166" y="5858"/>
                  <a:pt x="18115" y="9952"/>
                  <a:pt x="18064" y="13914"/>
                </a:cubicBezTo>
                <a:cubicBezTo>
                  <a:pt x="18030" y="15769"/>
                  <a:pt x="18030" y="17662"/>
                  <a:pt x="18013" y="19555"/>
                </a:cubicBezTo>
                <a:cubicBezTo>
                  <a:pt x="16866" y="18879"/>
                  <a:pt x="15737" y="18165"/>
                  <a:pt x="14641" y="17470"/>
                </a:cubicBezTo>
                <a:cubicBezTo>
                  <a:pt x="12811" y="16310"/>
                  <a:pt x="10927" y="15093"/>
                  <a:pt x="8974" y="14128"/>
                </a:cubicBezTo>
                <a:cubicBezTo>
                  <a:pt x="9077" y="11326"/>
                  <a:pt x="9094" y="9048"/>
                  <a:pt x="9009" y="6979"/>
                </a:cubicBezTo>
                <a:lnTo>
                  <a:pt x="9009" y="6979"/>
                </a:lnTo>
                <a:close/>
                <a:moveTo>
                  <a:pt x="19194" y="11771"/>
                </a:moveTo>
                <a:lnTo>
                  <a:pt x="19194" y="8408"/>
                </a:lnTo>
                <a:cubicBezTo>
                  <a:pt x="19861" y="8619"/>
                  <a:pt x="20272" y="9375"/>
                  <a:pt x="20238" y="10262"/>
                </a:cubicBezTo>
                <a:cubicBezTo>
                  <a:pt x="20221" y="10996"/>
                  <a:pt x="19793" y="11634"/>
                  <a:pt x="19194" y="11768"/>
                </a:cubicBezTo>
                <a:lnTo>
                  <a:pt x="19194" y="117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3" name="Google Shape;2613;p42"/>
          <p:cNvSpPr/>
          <p:nvPr/>
        </p:nvSpPr>
        <p:spPr>
          <a:xfrm>
            <a:off x="2845275" y="3905441"/>
            <a:ext cx="180707" cy="169333"/>
          </a:xfrm>
          <a:custGeom>
            <a:rect b="b" l="l" r="r" t="t"/>
            <a:pathLst>
              <a:path extrusionOk="0" h="21578" w="21577">
                <a:moveTo>
                  <a:pt x="315" y="11077"/>
                </a:moveTo>
                <a:cubicBezTo>
                  <a:pt x="364" y="9621"/>
                  <a:pt x="461" y="8164"/>
                  <a:pt x="509" y="6685"/>
                </a:cubicBezTo>
                <a:cubicBezTo>
                  <a:pt x="558" y="5461"/>
                  <a:pt x="582" y="4215"/>
                  <a:pt x="631" y="2992"/>
                </a:cubicBezTo>
                <a:cubicBezTo>
                  <a:pt x="655" y="2419"/>
                  <a:pt x="679" y="1875"/>
                  <a:pt x="704" y="1328"/>
                </a:cubicBezTo>
                <a:cubicBezTo>
                  <a:pt x="728" y="1069"/>
                  <a:pt x="825" y="807"/>
                  <a:pt x="1067" y="755"/>
                </a:cubicBezTo>
                <a:cubicBezTo>
                  <a:pt x="1604" y="599"/>
                  <a:pt x="2138" y="392"/>
                  <a:pt x="2699" y="392"/>
                </a:cubicBezTo>
                <a:cubicBezTo>
                  <a:pt x="4649" y="263"/>
                  <a:pt x="6620" y="211"/>
                  <a:pt x="8594" y="133"/>
                </a:cubicBezTo>
                <a:cubicBezTo>
                  <a:pt x="10835" y="82"/>
                  <a:pt x="13027" y="-22"/>
                  <a:pt x="15268" y="4"/>
                </a:cubicBezTo>
                <a:cubicBezTo>
                  <a:pt x="17045" y="56"/>
                  <a:pt x="18850" y="263"/>
                  <a:pt x="20627" y="392"/>
                </a:cubicBezTo>
                <a:cubicBezTo>
                  <a:pt x="21285" y="444"/>
                  <a:pt x="21600" y="888"/>
                  <a:pt x="21576" y="1535"/>
                </a:cubicBezTo>
                <a:cubicBezTo>
                  <a:pt x="21503" y="3484"/>
                  <a:pt x="21454" y="5487"/>
                  <a:pt x="21382" y="7436"/>
                </a:cubicBezTo>
                <a:cubicBezTo>
                  <a:pt x="21260" y="10349"/>
                  <a:pt x="21139" y="13285"/>
                  <a:pt x="21018" y="16198"/>
                </a:cubicBezTo>
                <a:cubicBezTo>
                  <a:pt x="20969" y="17315"/>
                  <a:pt x="20896" y="18435"/>
                  <a:pt x="20872" y="19552"/>
                </a:cubicBezTo>
                <a:cubicBezTo>
                  <a:pt x="20824" y="20694"/>
                  <a:pt x="20557" y="20957"/>
                  <a:pt x="19508" y="20982"/>
                </a:cubicBezTo>
                <a:cubicBezTo>
                  <a:pt x="17194" y="21008"/>
                  <a:pt x="14880" y="21086"/>
                  <a:pt x="12591" y="21138"/>
                </a:cubicBezTo>
                <a:cubicBezTo>
                  <a:pt x="11250" y="21190"/>
                  <a:pt x="9861" y="21241"/>
                  <a:pt x="8500" y="21293"/>
                </a:cubicBezTo>
                <a:cubicBezTo>
                  <a:pt x="6186" y="21371"/>
                  <a:pt x="3872" y="21474"/>
                  <a:pt x="1583" y="21578"/>
                </a:cubicBezTo>
                <a:lnTo>
                  <a:pt x="1143" y="21578"/>
                </a:lnTo>
                <a:cubicBezTo>
                  <a:pt x="340" y="21526"/>
                  <a:pt x="0" y="21190"/>
                  <a:pt x="0" y="20329"/>
                </a:cubicBezTo>
                <a:cubicBezTo>
                  <a:pt x="24" y="18872"/>
                  <a:pt x="73" y="17415"/>
                  <a:pt x="146" y="15936"/>
                </a:cubicBezTo>
                <a:cubicBezTo>
                  <a:pt x="218" y="14298"/>
                  <a:pt x="291" y="12712"/>
                  <a:pt x="388" y="11074"/>
                </a:cubicBezTo>
                <a:lnTo>
                  <a:pt x="315" y="11074"/>
                </a:lnTo>
                <a:close/>
                <a:moveTo>
                  <a:pt x="19289" y="19448"/>
                </a:moveTo>
                <a:cubicBezTo>
                  <a:pt x="19605" y="17474"/>
                  <a:pt x="20117" y="3173"/>
                  <a:pt x="19947" y="2186"/>
                </a:cubicBezTo>
                <a:cubicBezTo>
                  <a:pt x="19583" y="2134"/>
                  <a:pt x="19192" y="2108"/>
                  <a:pt x="18804" y="2082"/>
                </a:cubicBezTo>
                <a:cubicBezTo>
                  <a:pt x="17076" y="1978"/>
                  <a:pt x="15371" y="1797"/>
                  <a:pt x="13640" y="1797"/>
                </a:cubicBezTo>
                <a:cubicBezTo>
                  <a:pt x="10935" y="1823"/>
                  <a:pt x="8233" y="1953"/>
                  <a:pt x="5552" y="2056"/>
                </a:cubicBezTo>
                <a:cubicBezTo>
                  <a:pt x="4309" y="2108"/>
                  <a:pt x="3069" y="2160"/>
                  <a:pt x="1850" y="2211"/>
                </a:cubicBezTo>
                <a:cubicBezTo>
                  <a:pt x="1728" y="8138"/>
                  <a:pt x="1607" y="14068"/>
                  <a:pt x="1486" y="20073"/>
                </a:cubicBezTo>
                <a:lnTo>
                  <a:pt x="19289" y="194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4" name="Google Shape;2614;p42"/>
          <p:cNvSpPr/>
          <p:nvPr/>
        </p:nvSpPr>
        <p:spPr>
          <a:xfrm>
            <a:off x="4020660" y="3922752"/>
            <a:ext cx="250816" cy="189591"/>
          </a:xfrm>
          <a:custGeom>
            <a:rect b="b" l="l" r="r" t="t"/>
            <a:pathLst>
              <a:path extrusionOk="0" h="21447" w="21557">
                <a:moveTo>
                  <a:pt x="21085" y="12675"/>
                </a:moveTo>
                <a:cubicBezTo>
                  <a:pt x="20840" y="12606"/>
                  <a:pt x="20506" y="12629"/>
                  <a:pt x="20332" y="13276"/>
                </a:cubicBezTo>
                <a:cubicBezTo>
                  <a:pt x="20087" y="14175"/>
                  <a:pt x="19648" y="14891"/>
                  <a:pt x="19262" y="15491"/>
                </a:cubicBezTo>
                <a:cubicBezTo>
                  <a:pt x="18157" y="17152"/>
                  <a:pt x="16684" y="18353"/>
                  <a:pt x="14931" y="18999"/>
                </a:cubicBezTo>
                <a:cubicBezTo>
                  <a:pt x="13616" y="19485"/>
                  <a:pt x="12038" y="19921"/>
                  <a:pt x="10390" y="19439"/>
                </a:cubicBezTo>
                <a:cubicBezTo>
                  <a:pt x="7936" y="18723"/>
                  <a:pt x="5954" y="16948"/>
                  <a:pt x="4480" y="14155"/>
                </a:cubicBezTo>
                <a:cubicBezTo>
                  <a:pt x="3814" y="12908"/>
                  <a:pt x="3445" y="11733"/>
                  <a:pt x="3323" y="10532"/>
                </a:cubicBezTo>
                <a:cubicBezTo>
                  <a:pt x="3113" y="8501"/>
                  <a:pt x="3183" y="6424"/>
                  <a:pt x="3533" y="4418"/>
                </a:cubicBezTo>
                <a:cubicBezTo>
                  <a:pt x="3620" y="3910"/>
                  <a:pt x="3742" y="3427"/>
                  <a:pt x="3849" y="2895"/>
                </a:cubicBezTo>
                <a:cubicBezTo>
                  <a:pt x="3867" y="2826"/>
                  <a:pt x="3884" y="2734"/>
                  <a:pt x="3901" y="2666"/>
                </a:cubicBezTo>
                <a:cubicBezTo>
                  <a:pt x="3989" y="2872"/>
                  <a:pt x="4059" y="3059"/>
                  <a:pt x="4146" y="3220"/>
                </a:cubicBezTo>
                <a:lnTo>
                  <a:pt x="4163" y="3266"/>
                </a:lnTo>
                <a:cubicBezTo>
                  <a:pt x="4321" y="3611"/>
                  <a:pt x="4480" y="3958"/>
                  <a:pt x="4690" y="4257"/>
                </a:cubicBezTo>
                <a:cubicBezTo>
                  <a:pt x="4952" y="4674"/>
                  <a:pt x="5338" y="4812"/>
                  <a:pt x="5637" y="4579"/>
                </a:cubicBezTo>
                <a:cubicBezTo>
                  <a:pt x="5882" y="4395"/>
                  <a:pt x="6058" y="3956"/>
                  <a:pt x="5812" y="3309"/>
                </a:cubicBezTo>
                <a:cubicBezTo>
                  <a:pt x="5513" y="2594"/>
                  <a:pt x="5128" y="1648"/>
                  <a:pt x="4690" y="723"/>
                </a:cubicBezTo>
                <a:cubicBezTo>
                  <a:pt x="4373" y="31"/>
                  <a:pt x="3954" y="-153"/>
                  <a:pt x="3375" y="123"/>
                </a:cubicBezTo>
                <a:cubicBezTo>
                  <a:pt x="2393" y="562"/>
                  <a:pt x="1445" y="1068"/>
                  <a:pt x="640" y="1485"/>
                </a:cubicBezTo>
                <a:cubicBezTo>
                  <a:pt x="413" y="1600"/>
                  <a:pt x="219" y="1806"/>
                  <a:pt x="79" y="2062"/>
                </a:cubicBezTo>
                <a:cubicBezTo>
                  <a:pt x="-26" y="2292"/>
                  <a:pt x="-26" y="2709"/>
                  <a:pt x="79" y="2938"/>
                </a:cubicBezTo>
                <a:cubicBezTo>
                  <a:pt x="184" y="3260"/>
                  <a:pt x="465" y="3332"/>
                  <a:pt x="762" y="3168"/>
                </a:cubicBezTo>
                <a:cubicBezTo>
                  <a:pt x="1376" y="2847"/>
                  <a:pt x="2007" y="2545"/>
                  <a:pt x="2637" y="2223"/>
                </a:cubicBezTo>
                <a:cubicBezTo>
                  <a:pt x="2742" y="2177"/>
                  <a:pt x="2830" y="2154"/>
                  <a:pt x="2937" y="2108"/>
                </a:cubicBezTo>
                <a:cubicBezTo>
                  <a:pt x="2393" y="3792"/>
                  <a:pt x="2076" y="5708"/>
                  <a:pt x="2007" y="7946"/>
                </a:cubicBezTo>
                <a:cubicBezTo>
                  <a:pt x="1919" y="10578"/>
                  <a:pt x="2216" y="12538"/>
                  <a:pt x="2989" y="14293"/>
                </a:cubicBezTo>
                <a:cubicBezTo>
                  <a:pt x="4321" y="17315"/>
                  <a:pt x="6303" y="19508"/>
                  <a:pt x="8881" y="20778"/>
                </a:cubicBezTo>
                <a:cubicBezTo>
                  <a:pt x="9652" y="21148"/>
                  <a:pt x="10460" y="21378"/>
                  <a:pt x="11283" y="21424"/>
                </a:cubicBezTo>
                <a:cubicBezTo>
                  <a:pt x="11492" y="21447"/>
                  <a:pt x="11704" y="21447"/>
                  <a:pt x="11914" y="21447"/>
                </a:cubicBezTo>
                <a:cubicBezTo>
                  <a:pt x="13123" y="21447"/>
                  <a:pt x="14315" y="21217"/>
                  <a:pt x="15472" y="20732"/>
                </a:cubicBezTo>
                <a:cubicBezTo>
                  <a:pt x="17437" y="19970"/>
                  <a:pt x="18996" y="18723"/>
                  <a:pt x="20242" y="16948"/>
                </a:cubicBezTo>
                <a:cubicBezTo>
                  <a:pt x="20856" y="16071"/>
                  <a:pt x="21242" y="15241"/>
                  <a:pt x="21452" y="14362"/>
                </a:cubicBezTo>
                <a:cubicBezTo>
                  <a:pt x="21522" y="14132"/>
                  <a:pt x="21557" y="13876"/>
                  <a:pt x="21557" y="13647"/>
                </a:cubicBezTo>
                <a:cubicBezTo>
                  <a:pt x="21574" y="12954"/>
                  <a:pt x="21312" y="12770"/>
                  <a:pt x="21083" y="126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5" name="Google Shape;2615;p42"/>
          <p:cNvSpPr/>
          <p:nvPr/>
        </p:nvSpPr>
        <p:spPr>
          <a:xfrm>
            <a:off x="4081873" y="3865956"/>
            <a:ext cx="230049" cy="152552"/>
          </a:xfrm>
          <a:custGeom>
            <a:rect b="b" l="l" r="r" t="t"/>
            <a:pathLst>
              <a:path extrusionOk="0" h="21336" w="21515">
                <a:moveTo>
                  <a:pt x="21396" y="15854"/>
                </a:moveTo>
                <a:cubicBezTo>
                  <a:pt x="21263" y="15570"/>
                  <a:pt x="21013" y="15456"/>
                  <a:pt x="20728" y="15542"/>
                </a:cubicBezTo>
                <a:cubicBezTo>
                  <a:pt x="20422" y="15598"/>
                  <a:pt x="20137" y="15911"/>
                  <a:pt x="19928" y="16170"/>
                </a:cubicBezTo>
                <a:cubicBezTo>
                  <a:pt x="19602" y="16568"/>
                  <a:pt x="19298" y="17027"/>
                  <a:pt x="18973" y="17481"/>
                </a:cubicBezTo>
                <a:lnTo>
                  <a:pt x="18954" y="17510"/>
                </a:lnTo>
                <a:cubicBezTo>
                  <a:pt x="18928" y="17548"/>
                  <a:pt x="18903" y="17576"/>
                  <a:pt x="18878" y="17595"/>
                </a:cubicBezTo>
                <a:cubicBezTo>
                  <a:pt x="18992" y="15996"/>
                  <a:pt x="18992" y="14369"/>
                  <a:pt x="18840" y="12774"/>
                </a:cubicBezTo>
                <a:cubicBezTo>
                  <a:pt x="18555" y="9463"/>
                  <a:pt x="17505" y="6440"/>
                  <a:pt x="15901" y="4127"/>
                </a:cubicBezTo>
                <a:cubicBezTo>
                  <a:pt x="14298" y="1843"/>
                  <a:pt x="12219" y="447"/>
                  <a:pt x="9891" y="105"/>
                </a:cubicBezTo>
                <a:cubicBezTo>
                  <a:pt x="7506" y="-264"/>
                  <a:pt x="5102" y="333"/>
                  <a:pt x="2774" y="1903"/>
                </a:cubicBezTo>
                <a:cubicBezTo>
                  <a:pt x="2031" y="2390"/>
                  <a:pt x="1190" y="3015"/>
                  <a:pt x="484" y="4042"/>
                </a:cubicBezTo>
                <a:cubicBezTo>
                  <a:pt x="294" y="4326"/>
                  <a:pt x="140" y="4671"/>
                  <a:pt x="26" y="5069"/>
                </a:cubicBezTo>
                <a:cubicBezTo>
                  <a:pt x="-50" y="5324"/>
                  <a:pt x="45" y="5868"/>
                  <a:pt x="235" y="5982"/>
                </a:cubicBezTo>
                <a:cubicBezTo>
                  <a:pt x="330" y="6038"/>
                  <a:pt x="425" y="6038"/>
                  <a:pt x="541" y="6038"/>
                </a:cubicBezTo>
                <a:cubicBezTo>
                  <a:pt x="656" y="6010"/>
                  <a:pt x="732" y="5982"/>
                  <a:pt x="827" y="5896"/>
                </a:cubicBezTo>
                <a:cubicBezTo>
                  <a:pt x="941" y="5783"/>
                  <a:pt x="1036" y="5669"/>
                  <a:pt x="1152" y="5527"/>
                </a:cubicBezTo>
                <a:cubicBezTo>
                  <a:pt x="1209" y="5442"/>
                  <a:pt x="1285" y="5356"/>
                  <a:pt x="1361" y="5271"/>
                </a:cubicBezTo>
                <a:cubicBezTo>
                  <a:pt x="4299" y="2390"/>
                  <a:pt x="7447" y="1420"/>
                  <a:pt x="10711" y="2361"/>
                </a:cubicBezTo>
                <a:cubicBezTo>
                  <a:pt x="12694" y="2933"/>
                  <a:pt x="14336" y="4386"/>
                  <a:pt x="15538" y="6642"/>
                </a:cubicBezTo>
                <a:cubicBezTo>
                  <a:pt x="16930" y="9268"/>
                  <a:pt x="17597" y="12348"/>
                  <a:pt x="17464" y="15858"/>
                </a:cubicBezTo>
                <a:cubicBezTo>
                  <a:pt x="17426" y="16487"/>
                  <a:pt x="17388" y="17140"/>
                  <a:pt x="17312" y="17769"/>
                </a:cubicBezTo>
                <a:cubicBezTo>
                  <a:pt x="17293" y="17911"/>
                  <a:pt x="17274" y="18053"/>
                  <a:pt x="17274" y="18195"/>
                </a:cubicBezTo>
                <a:cubicBezTo>
                  <a:pt x="17160" y="17997"/>
                  <a:pt x="17027" y="17798"/>
                  <a:pt x="16911" y="17567"/>
                </a:cubicBezTo>
                <a:cubicBezTo>
                  <a:pt x="16645" y="17108"/>
                  <a:pt x="16395" y="16625"/>
                  <a:pt x="16148" y="16167"/>
                </a:cubicBezTo>
                <a:lnTo>
                  <a:pt x="16129" y="16139"/>
                </a:lnTo>
                <a:cubicBezTo>
                  <a:pt x="15939" y="15797"/>
                  <a:pt x="15766" y="15481"/>
                  <a:pt x="15576" y="15140"/>
                </a:cubicBezTo>
                <a:cubicBezTo>
                  <a:pt x="15500" y="14970"/>
                  <a:pt x="15405" y="14856"/>
                  <a:pt x="15310" y="14714"/>
                </a:cubicBezTo>
                <a:cubicBezTo>
                  <a:pt x="15044" y="14401"/>
                  <a:pt x="14737" y="14373"/>
                  <a:pt x="14490" y="14657"/>
                </a:cubicBezTo>
                <a:cubicBezTo>
                  <a:pt x="14376" y="14771"/>
                  <a:pt x="14300" y="14970"/>
                  <a:pt x="14262" y="15172"/>
                </a:cubicBezTo>
                <a:cubicBezTo>
                  <a:pt x="14224" y="15371"/>
                  <a:pt x="14262" y="15598"/>
                  <a:pt x="14319" y="15801"/>
                </a:cubicBezTo>
                <a:cubicBezTo>
                  <a:pt x="14414" y="16085"/>
                  <a:pt x="14528" y="16373"/>
                  <a:pt x="14664" y="16629"/>
                </a:cubicBezTo>
                <a:cubicBezTo>
                  <a:pt x="15407" y="18057"/>
                  <a:pt x="16132" y="19453"/>
                  <a:pt x="16742" y="20622"/>
                </a:cubicBezTo>
                <a:cubicBezTo>
                  <a:pt x="17008" y="21109"/>
                  <a:pt x="17258" y="21336"/>
                  <a:pt x="17543" y="21336"/>
                </a:cubicBezTo>
                <a:cubicBezTo>
                  <a:pt x="17733" y="21308"/>
                  <a:pt x="17944" y="21251"/>
                  <a:pt x="18115" y="21109"/>
                </a:cubicBezTo>
                <a:cubicBezTo>
                  <a:pt x="19222" y="20252"/>
                  <a:pt x="20215" y="19169"/>
                  <a:pt x="21073" y="17826"/>
                </a:cubicBezTo>
                <a:cubicBezTo>
                  <a:pt x="21225" y="17599"/>
                  <a:pt x="21339" y="17339"/>
                  <a:pt x="21417" y="17055"/>
                </a:cubicBezTo>
                <a:cubicBezTo>
                  <a:pt x="21550" y="16540"/>
                  <a:pt x="21550" y="16142"/>
                  <a:pt x="21398" y="158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6" name="Google Shape;2616;p42"/>
          <p:cNvSpPr/>
          <p:nvPr/>
        </p:nvSpPr>
        <p:spPr>
          <a:xfrm>
            <a:off x="1153816" y="1848010"/>
            <a:ext cx="283736" cy="289522"/>
          </a:xfrm>
          <a:custGeom>
            <a:rect b="b" l="l" r="r" t="t"/>
            <a:pathLst>
              <a:path extrusionOk="0" h="21586" w="21487">
                <a:moveTo>
                  <a:pt x="21275" y="7029"/>
                </a:moveTo>
                <a:cubicBezTo>
                  <a:pt x="21214" y="6755"/>
                  <a:pt x="21075" y="6558"/>
                  <a:pt x="20888" y="6452"/>
                </a:cubicBezTo>
                <a:cubicBezTo>
                  <a:pt x="20811" y="6421"/>
                  <a:pt x="20735" y="6391"/>
                  <a:pt x="20673" y="6376"/>
                </a:cubicBezTo>
                <a:cubicBezTo>
                  <a:pt x="20596" y="6361"/>
                  <a:pt x="20519" y="6376"/>
                  <a:pt x="20442" y="6406"/>
                </a:cubicBezTo>
                <a:cubicBezTo>
                  <a:pt x="20194" y="6482"/>
                  <a:pt x="19902" y="6696"/>
                  <a:pt x="19994" y="7334"/>
                </a:cubicBezTo>
                <a:cubicBezTo>
                  <a:pt x="20056" y="7836"/>
                  <a:pt x="20117" y="8338"/>
                  <a:pt x="20163" y="8840"/>
                </a:cubicBezTo>
                <a:cubicBezTo>
                  <a:pt x="20194" y="9052"/>
                  <a:pt x="20209" y="9251"/>
                  <a:pt x="20240" y="9478"/>
                </a:cubicBezTo>
                <a:cubicBezTo>
                  <a:pt x="20148" y="10878"/>
                  <a:pt x="20071" y="12126"/>
                  <a:pt x="19777" y="13387"/>
                </a:cubicBezTo>
                <a:cubicBezTo>
                  <a:pt x="19405" y="15029"/>
                  <a:pt x="18619" y="16582"/>
                  <a:pt x="17474" y="17982"/>
                </a:cubicBezTo>
                <a:cubicBezTo>
                  <a:pt x="16547" y="19122"/>
                  <a:pt x="15343" y="19823"/>
                  <a:pt x="13827" y="20143"/>
                </a:cubicBezTo>
                <a:cubicBezTo>
                  <a:pt x="12575" y="20387"/>
                  <a:pt x="11278" y="20448"/>
                  <a:pt x="10011" y="20294"/>
                </a:cubicBezTo>
                <a:cubicBezTo>
                  <a:pt x="8976" y="20173"/>
                  <a:pt x="7754" y="19989"/>
                  <a:pt x="6596" y="19503"/>
                </a:cubicBezTo>
                <a:cubicBezTo>
                  <a:pt x="5252" y="18925"/>
                  <a:pt x="4309" y="18255"/>
                  <a:pt x="3615" y="17389"/>
                </a:cubicBezTo>
                <a:cubicBezTo>
                  <a:pt x="2580" y="16096"/>
                  <a:pt x="1853" y="14590"/>
                  <a:pt x="1452" y="12993"/>
                </a:cubicBezTo>
                <a:cubicBezTo>
                  <a:pt x="1189" y="11974"/>
                  <a:pt x="1112" y="10910"/>
                  <a:pt x="1237" y="9874"/>
                </a:cubicBezTo>
                <a:cubicBezTo>
                  <a:pt x="1437" y="8338"/>
                  <a:pt x="1962" y="6832"/>
                  <a:pt x="2905" y="5128"/>
                </a:cubicBezTo>
                <a:cubicBezTo>
                  <a:pt x="3245" y="4535"/>
                  <a:pt x="3693" y="3988"/>
                  <a:pt x="4219" y="3562"/>
                </a:cubicBezTo>
                <a:cubicBezTo>
                  <a:pt x="5532" y="2512"/>
                  <a:pt x="6829" y="1797"/>
                  <a:pt x="8189" y="1355"/>
                </a:cubicBezTo>
                <a:cubicBezTo>
                  <a:pt x="9162" y="1050"/>
                  <a:pt x="10228" y="959"/>
                  <a:pt x="11449" y="1066"/>
                </a:cubicBezTo>
                <a:cubicBezTo>
                  <a:pt x="12269" y="1141"/>
                  <a:pt x="13056" y="1386"/>
                  <a:pt x="13829" y="1613"/>
                </a:cubicBezTo>
                <a:cubicBezTo>
                  <a:pt x="13998" y="1658"/>
                  <a:pt x="14169" y="1719"/>
                  <a:pt x="14354" y="1764"/>
                </a:cubicBezTo>
                <a:lnTo>
                  <a:pt x="14431" y="1795"/>
                </a:lnTo>
                <a:cubicBezTo>
                  <a:pt x="14585" y="1840"/>
                  <a:pt x="14725" y="1886"/>
                  <a:pt x="14879" y="1886"/>
                </a:cubicBezTo>
                <a:cubicBezTo>
                  <a:pt x="14971" y="1901"/>
                  <a:pt x="15189" y="1840"/>
                  <a:pt x="15235" y="1719"/>
                </a:cubicBezTo>
                <a:cubicBezTo>
                  <a:pt x="15266" y="1643"/>
                  <a:pt x="15266" y="1583"/>
                  <a:pt x="15250" y="1507"/>
                </a:cubicBezTo>
                <a:cubicBezTo>
                  <a:pt x="15235" y="1431"/>
                  <a:pt x="15220" y="1370"/>
                  <a:pt x="15173" y="1310"/>
                </a:cubicBezTo>
                <a:cubicBezTo>
                  <a:pt x="15081" y="1189"/>
                  <a:pt x="14943" y="1083"/>
                  <a:pt x="14771" y="1020"/>
                </a:cubicBezTo>
                <a:cubicBezTo>
                  <a:pt x="14262" y="808"/>
                  <a:pt x="13798" y="609"/>
                  <a:pt x="13304" y="458"/>
                </a:cubicBezTo>
                <a:cubicBezTo>
                  <a:pt x="12392" y="153"/>
                  <a:pt x="11419" y="-14"/>
                  <a:pt x="10430" y="1"/>
                </a:cubicBezTo>
                <a:cubicBezTo>
                  <a:pt x="8870" y="16"/>
                  <a:pt x="7341" y="412"/>
                  <a:pt x="5981" y="1187"/>
                </a:cubicBezTo>
                <a:cubicBezTo>
                  <a:pt x="5486" y="1461"/>
                  <a:pt x="5038" y="1719"/>
                  <a:pt x="4621" y="1963"/>
                </a:cubicBezTo>
                <a:cubicBezTo>
                  <a:pt x="3416" y="2709"/>
                  <a:pt x="2535" y="3575"/>
                  <a:pt x="1947" y="4611"/>
                </a:cubicBezTo>
                <a:cubicBezTo>
                  <a:pt x="1222" y="5874"/>
                  <a:pt x="725" y="7014"/>
                  <a:pt x="433" y="8139"/>
                </a:cubicBezTo>
                <a:cubicBezTo>
                  <a:pt x="77" y="9478"/>
                  <a:pt x="-46" y="10512"/>
                  <a:pt x="16" y="11501"/>
                </a:cubicBezTo>
                <a:cubicBezTo>
                  <a:pt x="139" y="13221"/>
                  <a:pt x="679" y="14938"/>
                  <a:pt x="1716" y="16719"/>
                </a:cubicBezTo>
                <a:cubicBezTo>
                  <a:pt x="2087" y="17372"/>
                  <a:pt x="2535" y="17997"/>
                  <a:pt x="3061" y="18544"/>
                </a:cubicBezTo>
                <a:cubicBezTo>
                  <a:pt x="4157" y="19685"/>
                  <a:pt x="5532" y="20491"/>
                  <a:pt x="7264" y="20993"/>
                </a:cubicBezTo>
                <a:cubicBezTo>
                  <a:pt x="8608" y="21404"/>
                  <a:pt x="9999" y="21586"/>
                  <a:pt x="11388" y="21586"/>
                </a:cubicBezTo>
                <a:cubicBezTo>
                  <a:pt x="11990" y="21586"/>
                  <a:pt x="12592" y="21556"/>
                  <a:pt x="13181" y="21480"/>
                </a:cubicBezTo>
                <a:cubicBezTo>
                  <a:pt x="15529" y="21190"/>
                  <a:pt x="17337" y="20186"/>
                  <a:pt x="18711" y="18408"/>
                </a:cubicBezTo>
                <a:cubicBezTo>
                  <a:pt x="19807" y="16993"/>
                  <a:pt x="20534" y="15563"/>
                  <a:pt x="20937" y="14043"/>
                </a:cubicBezTo>
                <a:cubicBezTo>
                  <a:pt x="21400" y="12323"/>
                  <a:pt x="21554" y="10452"/>
                  <a:pt x="21462" y="8323"/>
                </a:cubicBezTo>
                <a:cubicBezTo>
                  <a:pt x="21462" y="7882"/>
                  <a:pt x="21400" y="7440"/>
                  <a:pt x="21277" y="70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7" name="Google Shape;2617;p42"/>
          <p:cNvSpPr/>
          <p:nvPr/>
        </p:nvSpPr>
        <p:spPr>
          <a:xfrm>
            <a:off x="1193422" y="1889256"/>
            <a:ext cx="204751" cy="204386"/>
          </a:xfrm>
          <a:custGeom>
            <a:rect b="b" l="l" r="r" t="t"/>
            <a:pathLst>
              <a:path extrusionOk="0" h="21537" w="21152">
                <a:moveTo>
                  <a:pt x="12853" y="1310"/>
                </a:moveTo>
                <a:cubicBezTo>
                  <a:pt x="12979" y="1331"/>
                  <a:pt x="13126" y="1353"/>
                  <a:pt x="13234" y="1353"/>
                </a:cubicBezTo>
                <a:cubicBezTo>
                  <a:pt x="13360" y="1374"/>
                  <a:pt x="13656" y="1396"/>
                  <a:pt x="13782" y="1074"/>
                </a:cubicBezTo>
                <a:cubicBezTo>
                  <a:pt x="13824" y="946"/>
                  <a:pt x="13824" y="817"/>
                  <a:pt x="13782" y="708"/>
                </a:cubicBezTo>
                <a:cubicBezTo>
                  <a:pt x="13740" y="579"/>
                  <a:pt x="13656" y="494"/>
                  <a:pt x="13530" y="451"/>
                </a:cubicBezTo>
                <a:cubicBezTo>
                  <a:pt x="13320" y="344"/>
                  <a:pt x="13108" y="258"/>
                  <a:pt x="12877" y="215"/>
                </a:cubicBezTo>
                <a:cubicBezTo>
                  <a:pt x="11843" y="1"/>
                  <a:pt x="10770" y="-63"/>
                  <a:pt x="9715" y="65"/>
                </a:cubicBezTo>
                <a:cubicBezTo>
                  <a:pt x="7755" y="301"/>
                  <a:pt x="6092" y="817"/>
                  <a:pt x="4677" y="1655"/>
                </a:cubicBezTo>
                <a:cubicBezTo>
                  <a:pt x="2780" y="2752"/>
                  <a:pt x="1599" y="4192"/>
                  <a:pt x="1096" y="5996"/>
                </a:cubicBezTo>
                <a:cubicBezTo>
                  <a:pt x="1012" y="6274"/>
                  <a:pt x="907" y="6555"/>
                  <a:pt x="802" y="6791"/>
                </a:cubicBezTo>
                <a:cubicBezTo>
                  <a:pt x="-19" y="8854"/>
                  <a:pt x="-211" y="11110"/>
                  <a:pt x="232" y="13305"/>
                </a:cubicBezTo>
                <a:cubicBezTo>
                  <a:pt x="526" y="14830"/>
                  <a:pt x="907" y="16077"/>
                  <a:pt x="1749" y="17153"/>
                </a:cubicBezTo>
                <a:cubicBezTo>
                  <a:pt x="3688" y="19583"/>
                  <a:pt x="5921" y="20959"/>
                  <a:pt x="8492" y="21366"/>
                </a:cubicBezTo>
                <a:cubicBezTo>
                  <a:pt x="9062" y="21451"/>
                  <a:pt x="9631" y="21473"/>
                  <a:pt x="10180" y="21494"/>
                </a:cubicBezTo>
                <a:cubicBezTo>
                  <a:pt x="10432" y="21516"/>
                  <a:pt x="10707" y="21516"/>
                  <a:pt x="10959" y="21537"/>
                </a:cubicBezTo>
                <a:lnTo>
                  <a:pt x="10980" y="21537"/>
                </a:lnTo>
                <a:cubicBezTo>
                  <a:pt x="13003" y="21494"/>
                  <a:pt x="14984" y="20978"/>
                  <a:pt x="16755" y="20012"/>
                </a:cubicBezTo>
                <a:cubicBezTo>
                  <a:pt x="17178" y="19797"/>
                  <a:pt x="17576" y="19516"/>
                  <a:pt x="17915" y="19174"/>
                </a:cubicBezTo>
                <a:cubicBezTo>
                  <a:pt x="19012" y="18077"/>
                  <a:pt x="19707" y="17025"/>
                  <a:pt x="20106" y="15885"/>
                </a:cubicBezTo>
                <a:cubicBezTo>
                  <a:pt x="20190" y="15671"/>
                  <a:pt x="20295" y="15411"/>
                  <a:pt x="20400" y="15197"/>
                </a:cubicBezTo>
                <a:cubicBezTo>
                  <a:pt x="20442" y="15133"/>
                  <a:pt x="20463" y="15069"/>
                  <a:pt x="20484" y="14983"/>
                </a:cubicBezTo>
                <a:cubicBezTo>
                  <a:pt x="21389" y="12941"/>
                  <a:pt x="21368" y="10728"/>
                  <a:pt x="20463" y="8191"/>
                </a:cubicBezTo>
                <a:cubicBezTo>
                  <a:pt x="20379" y="7976"/>
                  <a:pt x="20253" y="7781"/>
                  <a:pt x="20103" y="7610"/>
                </a:cubicBezTo>
                <a:cubicBezTo>
                  <a:pt x="19998" y="7481"/>
                  <a:pt x="19893" y="7417"/>
                  <a:pt x="19723" y="7374"/>
                </a:cubicBezTo>
                <a:cubicBezTo>
                  <a:pt x="19597" y="7331"/>
                  <a:pt x="19429" y="7331"/>
                  <a:pt x="19279" y="7353"/>
                </a:cubicBezTo>
                <a:cubicBezTo>
                  <a:pt x="19153" y="7396"/>
                  <a:pt x="19006" y="7481"/>
                  <a:pt x="18920" y="7588"/>
                </a:cubicBezTo>
                <a:cubicBezTo>
                  <a:pt x="18815" y="7695"/>
                  <a:pt x="18773" y="7824"/>
                  <a:pt x="18731" y="7976"/>
                </a:cubicBezTo>
                <a:cubicBezTo>
                  <a:pt x="18668" y="8233"/>
                  <a:pt x="18710" y="8557"/>
                  <a:pt x="18752" y="8814"/>
                </a:cubicBezTo>
                <a:lnTo>
                  <a:pt x="18773" y="8857"/>
                </a:lnTo>
                <a:cubicBezTo>
                  <a:pt x="18815" y="9157"/>
                  <a:pt x="18878" y="9481"/>
                  <a:pt x="18920" y="9780"/>
                </a:cubicBezTo>
                <a:cubicBezTo>
                  <a:pt x="19025" y="10297"/>
                  <a:pt x="19109" y="10813"/>
                  <a:pt x="19151" y="11349"/>
                </a:cubicBezTo>
                <a:cubicBezTo>
                  <a:pt x="19235" y="12208"/>
                  <a:pt x="19130" y="13091"/>
                  <a:pt x="18812" y="13907"/>
                </a:cubicBezTo>
                <a:cubicBezTo>
                  <a:pt x="18539" y="14638"/>
                  <a:pt x="18243" y="15347"/>
                  <a:pt x="17886" y="16056"/>
                </a:cubicBezTo>
                <a:cubicBezTo>
                  <a:pt x="17317" y="17175"/>
                  <a:pt x="16705" y="17927"/>
                  <a:pt x="15926" y="18376"/>
                </a:cubicBezTo>
                <a:cubicBezTo>
                  <a:pt x="15315" y="18743"/>
                  <a:pt x="14640" y="18979"/>
                  <a:pt x="13987" y="19214"/>
                </a:cubicBezTo>
                <a:lnTo>
                  <a:pt x="13735" y="19321"/>
                </a:lnTo>
                <a:cubicBezTo>
                  <a:pt x="12575" y="19752"/>
                  <a:pt x="11332" y="19752"/>
                  <a:pt x="10111" y="19752"/>
                </a:cubicBezTo>
                <a:lnTo>
                  <a:pt x="10090" y="19752"/>
                </a:lnTo>
                <a:cubicBezTo>
                  <a:pt x="8235" y="19752"/>
                  <a:pt x="6803" y="19321"/>
                  <a:pt x="5622" y="18419"/>
                </a:cubicBezTo>
                <a:cubicBezTo>
                  <a:pt x="5433" y="18269"/>
                  <a:pt x="5241" y="18119"/>
                  <a:pt x="5032" y="18010"/>
                </a:cubicBezTo>
                <a:cubicBezTo>
                  <a:pt x="4822" y="17860"/>
                  <a:pt x="4588" y="17710"/>
                  <a:pt x="4378" y="17536"/>
                </a:cubicBezTo>
                <a:cubicBezTo>
                  <a:pt x="3239" y="16634"/>
                  <a:pt x="2502" y="15644"/>
                  <a:pt x="2103" y="14461"/>
                </a:cubicBezTo>
                <a:cubicBezTo>
                  <a:pt x="1639" y="13085"/>
                  <a:pt x="1177" y="11258"/>
                  <a:pt x="1534" y="9323"/>
                </a:cubicBezTo>
                <a:cubicBezTo>
                  <a:pt x="1660" y="8742"/>
                  <a:pt x="1807" y="8183"/>
                  <a:pt x="1977" y="7602"/>
                </a:cubicBezTo>
                <a:cubicBezTo>
                  <a:pt x="2082" y="7235"/>
                  <a:pt x="2187" y="6850"/>
                  <a:pt x="2271" y="6505"/>
                </a:cubicBezTo>
                <a:cubicBezTo>
                  <a:pt x="2652" y="4979"/>
                  <a:pt x="3578" y="3796"/>
                  <a:pt x="5074" y="2894"/>
                </a:cubicBezTo>
                <a:cubicBezTo>
                  <a:pt x="7118" y="1669"/>
                  <a:pt x="9395" y="1088"/>
                  <a:pt x="11838" y="1195"/>
                </a:cubicBezTo>
                <a:cubicBezTo>
                  <a:pt x="12218" y="1238"/>
                  <a:pt x="12533" y="1280"/>
                  <a:pt x="12851" y="130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8" name="Google Shape;2618;p42"/>
          <p:cNvSpPr/>
          <p:nvPr/>
        </p:nvSpPr>
        <p:spPr>
          <a:xfrm>
            <a:off x="1236198" y="1933900"/>
            <a:ext cx="122290" cy="120582"/>
          </a:xfrm>
          <a:custGeom>
            <a:rect b="b" l="l" r="r" t="t"/>
            <a:pathLst>
              <a:path extrusionOk="0" h="21600" w="20985">
                <a:moveTo>
                  <a:pt x="5190" y="3549"/>
                </a:moveTo>
                <a:cubicBezTo>
                  <a:pt x="5996" y="3040"/>
                  <a:pt x="6872" y="2671"/>
                  <a:pt x="7814" y="2380"/>
                </a:cubicBezTo>
                <a:cubicBezTo>
                  <a:pt x="8760" y="2089"/>
                  <a:pt x="9741" y="1870"/>
                  <a:pt x="10687" y="1720"/>
                </a:cubicBezTo>
                <a:cubicBezTo>
                  <a:pt x="10931" y="1647"/>
                  <a:pt x="11175" y="1647"/>
                  <a:pt x="11423" y="1574"/>
                </a:cubicBezTo>
                <a:cubicBezTo>
                  <a:pt x="11737" y="1502"/>
                  <a:pt x="12195" y="1429"/>
                  <a:pt x="12195" y="842"/>
                </a:cubicBezTo>
                <a:cubicBezTo>
                  <a:pt x="12195" y="405"/>
                  <a:pt x="11916" y="73"/>
                  <a:pt x="11423" y="36"/>
                </a:cubicBezTo>
                <a:cubicBezTo>
                  <a:pt x="11179" y="0"/>
                  <a:pt x="10935" y="0"/>
                  <a:pt x="10652" y="0"/>
                </a:cubicBezTo>
                <a:cubicBezTo>
                  <a:pt x="8899" y="73"/>
                  <a:pt x="7151" y="510"/>
                  <a:pt x="5155" y="1315"/>
                </a:cubicBezTo>
                <a:cubicBezTo>
                  <a:pt x="3402" y="2011"/>
                  <a:pt x="1968" y="3399"/>
                  <a:pt x="1162" y="5151"/>
                </a:cubicBezTo>
                <a:cubicBezTo>
                  <a:pt x="-307" y="8259"/>
                  <a:pt x="-377" y="11621"/>
                  <a:pt x="918" y="15057"/>
                </a:cubicBezTo>
                <a:cubicBezTo>
                  <a:pt x="1266" y="16044"/>
                  <a:pt x="1829" y="17250"/>
                  <a:pt x="2844" y="18274"/>
                </a:cubicBezTo>
                <a:cubicBezTo>
                  <a:pt x="5085" y="20467"/>
                  <a:pt x="7818" y="21600"/>
                  <a:pt x="10966" y="21600"/>
                </a:cubicBezTo>
                <a:lnTo>
                  <a:pt x="11842" y="21600"/>
                </a:lnTo>
                <a:cubicBezTo>
                  <a:pt x="12016" y="21600"/>
                  <a:pt x="12191" y="21600"/>
                  <a:pt x="12330" y="21564"/>
                </a:cubicBezTo>
                <a:cubicBezTo>
                  <a:pt x="14536" y="21272"/>
                  <a:pt x="16253" y="20503"/>
                  <a:pt x="17583" y="19225"/>
                </a:cubicBezTo>
                <a:cubicBezTo>
                  <a:pt x="20068" y="16777"/>
                  <a:pt x="21223" y="13487"/>
                  <a:pt x="20944" y="9465"/>
                </a:cubicBezTo>
                <a:cubicBezTo>
                  <a:pt x="20909" y="8918"/>
                  <a:pt x="20630" y="8331"/>
                  <a:pt x="20421" y="7858"/>
                </a:cubicBezTo>
                <a:cubicBezTo>
                  <a:pt x="20212" y="7421"/>
                  <a:pt x="19719" y="7053"/>
                  <a:pt x="19231" y="7349"/>
                </a:cubicBezTo>
                <a:cubicBezTo>
                  <a:pt x="18882" y="7567"/>
                  <a:pt x="18668" y="7858"/>
                  <a:pt x="18564" y="8300"/>
                </a:cubicBezTo>
                <a:cubicBezTo>
                  <a:pt x="18494" y="8554"/>
                  <a:pt x="18494" y="8846"/>
                  <a:pt x="18494" y="9105"/>
                </a:cubicBezTo>
                <a:lnTo>
                  <a:pt x="18494" y="9469"/>
                </a:lnTo>
                <a:cubicBezTo>
                  <a:pt x="18494" y="9760"/>
                  <a:pt x="18459" y="10092"/>
                  <a:pt x="18459" y="10384"/>
                </a:cubicBezTo>
                <a:cubicBezTo>
                  <a:pt x="18459" y="11080"/>
                  <a:pt x="18389" y="11771"/>
                  <a:pt x="18285" y="12431"/>
                </a:cubicBezTo>
                <a:cubicBezTo>
                  <a:pt x="17653" y="16049"/>
                  <a:pt x="15695" y="18169"/>
                  <a:pt x="12544" y="18715"/>
                </a:cubicBezTo>
                <a:cubicBezTo>
                  <a:pt x="10338" y="19116"/>
                  <a:pt x="8097" y="18679"/>
                  <a:pt x="6031" y="17437"/>
                </a:cubicBezTo>
                <a:cubicBezTo>
                  <a:pt x="5225" y="16927"/>
                  <a:pt x="4388" y="16376"/>
                  <a:pt x="3860" y="15462"/>
                </a:cubicBezTo>
                <a:cubicBezTo>
                  <a:pt x="2286" y="12832"/>
                  <a:pt x="1899" y="10015"/>
                  <a:pt x="2705" y="7057"/>
                </a:cubicBezTo>
                <a:cubicBezTo>
                  <a:pt x="3228" y="5415"/>
                  <a:pt x="4035" y="4204"/>
                  <a:pt x="5190" y="35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9" name="Google Shape;2619;p42"/>
          <p:cNvSpPr/>
          <p:nvPr/>
        </p:nvSpPr>
        <p:spPr>
          <a:xfrm>
            <a:off x="1287992" y="1866942"/>
            <a:ext cx="132238" cy="126938"/>
          </a:xfrm>
          <a:custGeom>
            <a:rect b="b" l="l" r="r" t="t"/>
            <a:pathLst>
              <a:path extrusionOk="0" h="21579" w="21303">
                <a:moveTo>
                  <a:pt x="16576" y="3131"/>
                </a:moveTo>
                <a:cubicBezTo>
                  <a:pt x="16609" y="2993"/>
                  <a:pt x="16642" y="2854"/>
                  <a:pt x="16642" y="2716"/>
                </a:cubicBezTo>
                <a:cubicBezTo>
                  <a:pt x="16707" y="2267"/>
                  <a:pt x="16806" y="1814"/>
                  <a:pt x="16838" y="1365"/>
                </a:cubicBezTo>
                <a:cubicBezTo>
                  <a:pt x="16904" y="601"/>
                  <a:pt x="16544" y="290"/>
                  <a:pt x="15950" y="83"/>
                </a:cubicBezTo>
                <a:cubicBezTo>
                  <a:pt x="15754" y="14"/>
                  <a:pt x="15492" y="-21"/>
                  <a:pt x="15259" y="14"/>
                </a:cubicBezTo>
                <a:cubicBezTo>
                  <a:pt x="15029" y="83"/>
                  <a:pt x="14800" y="186"/>
                  <a:pt x="14632" y="359"/>
                </a:cubicBezTo>
                <a:cubicBezTo>
                  <a:pt x="12987" y="1814"/>
                  <a:pt x="11346" y="3273"/>
                  <a:pt x="9734" y="4694"/>
                </a:cubicBezTo>
                <a:cubicBezTo>
                  <a:pt x="9140" y="5212"/>
                  <a:pt x="8944" y="5872"/>
                  <a:pt x="9108" y="6775"/>
                </a:cubicBezTo>
                <a:cubicBezTo>
                  <a:pt x="9173" y="7366"/>
                  <a:pt x="9271" y="7988"/>
                  <a:pt x="9304" y="8545"/>
                </a:cubicBezTo>
                <a:cubicBezTo>
                  <a:pt x="9370" y="8994"/>
                  <a:pt x="9370" y="9447"/>
                  <a:pt x="9468" y="9896"/>
                </a:cubicBezTo>
                <a:cubicBezTo>
                  <a:pt x="9533" y="10241"/>
                  <a:pt x="9402" y="10488"/>
                  <a:pt x="9140" y="10798"/>
                </a:cubicBezTo>
                <a:lnTo>
                  <a:pt x="9009" y="10937"/>
                </a:lnTo>
                <a:cubicBezTo>
                  <a:pt x="8187" y="11735"/>
                  <a:pt x="7331" y="12569"/>
                  <a:pt x="6546" y="13398"/>
                </a:cubicBezTo>
                <a:cubicBezTo>
                  <a:pt x="5134" y="14922"/>
                  <a:pt x="3652" y="16484"/>
                  <a:pt x="2306" y="18009"/>
                </a:cubicBezTo>
                <a:cubicBezTo>
                  <a:pt x="1647" y="18738"/>
                  <a:pt x="992" y="19463"/>
                  <a:pt x="333" y="20159"/>
                </a:cubicBezTo>
                <a:cubicBezTo>
                  <a:pt x="-125" y="20642"/>
                  <a:pt x="-27" y="21061"/>
                  <a:pt x="137" y="21303"/>
                </a:cubicBezTo>
                <a:cubicBezTo>
                  <a:pt x="202" y="21406"/>
                  <a:pt x="301" y="21475"/>
                  <a:pt x="366" y="21510"/>
                </a:cubicBezTo>
                <a:cubicBezTo>
                  <a:pt x="464" y="21579"/>
                  <a:pt x="563" y="21579"/>
                  <a:pt x="693" y="21579"/>
                </a:cubicBezTo>
                <a:cubicBezTo>
                  <a:pt x="923" y="21579"/>
                  <a:pt x="1152" y="21510"/>
                  <a:pt x="1320" y="21337"/>
                </a:cubicBezTo>
                <a:cubicBezTo>
                  <a:pt x="1647" y="21095"/>
                  <a:pt x="1913" y="20854"/>
                  <a:pt x="2208" y="20539"/>
                </a:cubicBezTo>
                <a:cubicBezTo>
                  <a:pt x="3820" y="18945"/>
                  <a:pt x="5396" y="17348"/>
                  <a:pt x="6975" y="15755"/>
                </a:cubicBezTo>
                <a:lnTo>
                  <a:pt x="9574" y="13156"/>
                </a:lnTo>
                <a:cubicBezTo>
                  <a:pt x="9836" y="12914"/>
                  <a:pt x="10032" y="12776"/>
                  <a:pt x="10331" y="12810"/>
                </a:cubicBezTo>
                <a:cubicBezTo>
                  <a:pt x="11743" y="12879"/>
                  <a:pt x="13192" y="12879"/>
                  <a:pt x="14571" y="12879"/>
                </a:cubicBezTo>
                <a:lnTo>
                  <a:pt x="15754" y="12879"/>
                </a:lnTo>
                <a:cubicBezTo>
                  <a:pt x="15983" y="12879"/>
                  <a:pt x="16212" y="12810"/>
                  <a:pt x="16478" y="12707"/>
                </a:cubicBezTo>
                <a:cubicBezTo>
                  <a:pt x="16675" y="12603"/>
                  <a:pt x="16904" y="12465"/>
                  <a:pt x="17072" y="12223"/>
                </a:cubicBezTo>
                <a:cubicBezTo>
                  <a:pt x="18221" y="10872"/>
                  <a:pt x="19371" y="9482"/>
                  <a:pt x="20456" y="8199"/>
                </a:cubicBezTo>
                <a:cubicBezTo>
                  <a:pt x="20984" y="7573"/>
                  <a:pt x="21475" y="6917"/>
                  <a:pt x="21246" y="5842"/>
                </a:cubicBezTo>
                <a:cubicBezTo>
                  <a:pt x="21049" y="4871"/>
                  <a:pt x="20918" y="4422"/>
                  <a:pt x="19899" y="4422"/>
                </a:cubicBezTo>
                <a:cubicBezTo>
                  <a:pt x="19339" y="4422"/>
                  <a:pt x="18782" y="4456"/>
                  <a:pt x="18254" y="4491"/>
                </a:cubicBezTo>
                <a:cubicBezTo>
                  <a:pt x="17960" y="4525"/>
                  <a:pt x="17661" y="4525"/>
                  <a:pt x="17366" y="4560"/>
                </a:cubicBezTo>
                <a:lnTo>
                  <a:pt x="16413" y="4560"/>
                </a:lnTo>
                <a:cubicBezTo>
                  <a:pt x="16445" y="4456"/>
                  <a:pt x="16478" y="4353"/>
                  <a:pt x="16478" y="4214"/>
                </a:cubicBezTo>
                <a:cubicBezTo>
                  <a:pt x="16445" y="3904"/>
                  <a:pt x="16511" y="3485"/>
                  <a:pt x="16576" y="3139"/>
                </a:cubicBezTo>
                <a:close/>
                <a:moveTo>
                  <a:pt x="19105" y="6736"/>
                </a:moveTo>
                <a:lnTo>
                  <a:pt x="19171" y="6736"/>
                </a:lnTo>
                <a:lnTo>
                  <a:pt x="16245" y="10656"/>
                </a:lnTo>
                <a:lnTo>
                  <a:pt x="11346" y="10656"/>
                </a:lnTo>
                <a:cubicBezTo>
                  <a:pt x="11313" y="10587"/>
                  <a:pt x="11313" y="10552"/>
                  <a:pt x="11281" y="10483"/>
                </a:cubicBezTo>
                <a:cubicBezTo>
                  <a:pt x="11215" y="10276"/>
                  <a:pt x="11182" y="10034"/>
                  <a:pt x="11150" y="9823"/>
                </a:cubicBezTo>
                <a:cubicBezTo>
                  <a:pt x="11117" y="9231"/>
                  <a:pt x="11117" y="8610"/>
                  <a:pt x="11117" y="8018"/>
                </a:cubicBezTo>
                <a:lnTo>
                  <a:pt x="11117" y="6943"/>
                </a:lnTo>
                <a:cubicBezTo>
                  <a:pt x="11117" y="6563"/>
                  <a:pt x="11182" y="6317"/>
                  <a:pt x="11412" y="6075"/>
                </a:cubicBezTo>
                <a:cubicBezTo>
                  <a:pt x="12332" y="5242"/>
                  <a:pt x="13253" y="4374"/>
                  <a:pt x="14240" y="3476"/>
                </a:cubicBezTo>
                <a:lnTo>
                  <a:pt x="15062" y="2712"/>
                </a:lnTo>
                <a:cubicBezTo>
                  <a:pt x="15062" y="2850"/>
                  <a:pt x="15029" y="2919"/>
                  <a:pt x="15029" y="3057"/>
                </a:cubicBezTo>
                <a:cubicBezTo>
                  <a:pt x="14997" y="3334"/>
                  <a:pt x="14964" y="3575"/>
                  <a:pt x="14898" y="3856"/>
                </a:cubicBezTo>
                <a:cubicBezTo>
                  <a:pt x="14833" y="4340"/>
                  <a:pt x="14735" y="4897"/>
                  <a:pt x="14702" y="5415"/>
                </a:cubicBezTo>
                <a:cubicBezTo>
                  <a:pt x="14637" y="5898"/>
                  <a:pt x="14735" y="6179"/>
                  <a:pt x="14898" y="6421"/>
                </a:cubicBezTo>
                <a:cubicBezTo>
                  <a:pt x="15095" y="6628"/>
                  <a:pt x="15357" y="6731"/>
                  <a:pt x="15786" y="6766"/>
                </a:cubicBezTo>
                <a:cubicBezTo>
                  <a:pt x="16413" y="6801"/>
                  <a:pt x="17067" y="6766"/>
                  <a:pt x="17661" y="6731"/>
                </a:cubicBezTo>
                <a:cubicBezTo>
                  <a:pt x="17988" y="6731"/>
                  <a:pt x="18320" y="6697"/>
                  <a:pt x="18680" y="6697"/>
                </a:cubicBezTo>
                <a:cubicBezTo>
                  <a:pt x="18745" y="6731"/>
                  <a:pt x="18876" y="6731"/>
                  <a:pt x="19105" y="6731"/>
                </a:cubicBezTo>
                <a:lnTo>
                  <a:pt x="19105" y="673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0" name="Google Shape;2620;p42"/>
          <p:cNvSpPr/>
          <p:nvPr/>
        </p:nvSpPr>
        <p:spPr>
          <a:xfrm>
            <a:off x="1601362" y="1861688"/>
            <a:ext cx="257863" cy="259907"/>
          </a:xfrm>
          <a:custGeom>
            <a:rect b="b" l="l" r="r" t="t"/>
            <a:pathLst>
              <a:path extrusionOk="0" h="21587" w="21574">
                <a:moveTo>
                  <a:pt x="1045" y="21587"/>
                </a:moveTo>
                <a:lnTo>
                  <a:pt x="1164" y="21587"/>
                </a:lnTo>
                <a:cubicBezTo>
                  <a:pt x="1897" y="21553"/>
                  <a:pt x="2649" y="21486"/>
                  <a:pt x="3365" y="21435"/>
                </a:cubicBezTo>
                <a:cubicBezTo>
                  <a:pt x="3674" y="21401"/>
                  <a:pt x="3980" y="21384"/>
                  <a:pt x="4305" y="21368"/>
                </a:cubicBezTo>
                <a:cubicBezTo>
                  <a:pt x="5125" y="21300"/>
                  <a:pt x="5448" y="20944"/>
                  <a:pt x="5380" y="20131"/>
                </a:cubicBezTo>
                <a:cubicBezTo>
                  <a:pt x="5363" y="19963"/>
                  <a:pt x="5346" y="19758"/>
                  <a:pt x="5346" y="19589"/>
                </a:cubicBezTo>
                <a:cubicBezTo>
                  <a:pt x="5346" y="19555"/>
                  <a:pt x="5346" y="19505"/>
                  <a:pt x="5329" y="19471"/>
                </a:cubicBezTo>
                <a:lnTo>
                  <a:pt x="16217" y="19471"/>
                </a:lnTo>
                <a:cubicBezTo>
                  <a:pt x="16234" y="19505"/>
                  <a:pt x="16234" y="19539"/>
                  <a:pt x="16234" y="19572"/>
                </a:cubicBezTo>
                <a:lnTo>
                  <a:pt x="16234" y="19657"/>
                </a:lnTo>
                <a:cubicBezTo>
                  <a:pt x="16234" y="19758"/>
                  <a:pt x="16234" y="19859"/>
                  <a:pt x="16217" y="19963"/>
                </a:cubicBezTo>
                <a:cubicBezTo>
                  <a:pt x="16132" y="20555"/>
                  <a:pt x="16183" y="20912"/>
                  <a:pt x="16387" y="21131"/>
                </a:cubicBezTo>
                <a:cubicBezTo>
                  <a:pt x="16625" y="21403"/>
                  <a:pt x="17052" y="21454"/>
                  <a:pt x="17649" y="21471"/>
                </a:cubicBezTo>
                <a:lnTo>
                  <a:pt x="18025" y="21471"/>
                </a:lnTo>
                <a:cubicBezTo>
                  <a:pt x="18299" y="21454"/>
                  <a:pt x="18554" y="21437"/>
                  <a:pt x="18826" y="21437"/>
                </a:cubicBezTo>
                <a:cubicBezTo>
                  <a:pt x="19356" y="21403"/>
                  <a:pt x="19919" y="21387"/>
                  <a:pt x="20465" y="21370"/>
                </a:cubicBezTo>
                <a:cubicBezTo>
                  <a:pt x="21198" y="21353"/>
                  <a:pt x="21540" y="21047"/>
                  <a:pt x="21540" y="20319"/>
                </a:cubicBezTo>
                <a:cubicBezTo>
                  <a:pt x="21557" y="19269"/>
                  <a:pt x="21574" y="18218"/>
                  <a:pt x="21574" y="17235"/>
                </a:cubicBezTo>
                <a:cubicBezTo>
                  <a:pt x="21574" y="16558"/>
                  <a:pt x="21336" y="16302"/>
                  <a:pt x="20635" y="16302"/>
                </a:cubicBezTo>
                <a:lnTo>
                  <a:pt x="19407" y="16302"/>
                </a:lnTo>
                <a:lnTo>
                  <a:pt x="19407" y="5170"/>
                </a:lnTo>
                <a:cubicBezTo>
                  <a:pt x="19475" y="5170"/>
                  <a:pt x="19543" y="5153"/>
                  <a:pt x="19628" y="5153"/>
                </a:cubicBezTo>
                <a:cubicBezTo>
                  <a:pt x="19849" y="5136"/>
                  <a:pt x="20089" y="5120"/>
                  <a:pt x="20310" y="5103"/>
                </a:cubicBezTo>
                <a:cubicBezTo>
                  <a:pt x="20992" y="5052"/>
                  <a:pt x="21385" y="4850"/>
                  <a:pt x="21470" y="4035"/>
                </a:cubicBezTo>
                <a:cubicBezTo>
                  <a:pt x="21555" y="3052"/>
                  <a:pt x="21555" y="2069"/>
                  <a:pt x="21538" y="1105"/>
                </a:cubicBezTo>
                <a:lnTo>
                  <a:pt x="21538" y="1004"/>
                </a:lnTo>
                <a:cubicBezTo>
                  <a:pt x="21538" y="784"/>
                  <a:pt x="21470" y="580"/>
                  <a:pt x="21317" y="411"/>
                </a:cubicBezTo>
                <a:cubicBezTo>
                  <a:pt x="21181" y="242"/>
                  <a:pt x="20992" y="139"/>
                  <a:pt x="20771" y="105"/>
                </a:cubicBezTo>
                <a:cubicBezTo>
                  <a:pt x="20344" y="21"/>
                  <a:pt x="19917" y="-13"/>
                  <a:pt x="19492" y="4"/>
                </a:cubicBezTo>
                <a:cubicBezTo>
                  <a:pt x="18911" y="21"/>
                  <a:pt x="18314" y="55"/>
                  <a:pt x="17751" y="88"/>
                </a:cubicBezTo>
                <a:cubicBezTo>
                  <a:pt x="17392" y="105"/>
                  <a:pt x="17035" y="122"/>
                  <a:pt x="16676" y="139"/>
                </a:cubicBezTo>
                <a:cubicBezTo>
                  <a:pt x="16079" y="173"/>
                  <a:pt x="15909" y="341"/>
                  <a:pt x="15875" y="936"/>
                </a:cubicBezTo>
                <a:cubicBezTo>
                  <a:pt x="15875" y="1156"/>
                  <a:pt x="15858" y="1394"/>
                  <a:pt x="15841" y="1597"/>
                </a:cubicBezTo>
                <a:lnTo>
                  <a:pt x="15824" y="1816"/>
                </a:lnTo>
                <a:cubicBezTo>
                  <a:pt x="13860" y="2035"/>
                  <a:pt x="6113" y="2105"/>
                  <a:pt x="4936" y="1917"/>
                </a:cubicBezTo>
                <a:cubicBezTo>
                  <a:pt x="4919" y="1833"/>
                  <a:pt x="4919" y="1749"/>
                  <a:pt x="4919" y="1681"/>
                </a:cubicBezTo>
                <a:cubicBezTo>
                  <a:pt x="4902" y="1445"/>
                  <a:pt x="4885" y="1206"/>
                  <a:pt x="4868" y="970"/>
                </a:cubicBezTo>
                <a:cubicBezTo>
                  <a:pt x="4800" y="276"/>
                  <a:pt x="4560" y="71"/>
                  <a:pt x="3878" y="55"/>
                </a:cubicBezTo>
                <a:lnTo>
                  <a:pt x="960" y="55"/>
                </a:lnTo>
                <a:cubicBezTo>
                  <a:pt x="652" y="55"/>
                  <a:pt x="431" y="122"/>
                  <a:pt x="295" y="274"/>
                </a:cubicBezTo>
                <a:cubicBezTo>
                  <a:pt x="159" y="426"/>
                  <a:pt x="108" y="647"/>
                  <a:pt x="125" y="985"/>
                </a:cubicBezTo>
                <a:lnTo>
                  <a:pt x="142" y="1086"/>
                </a:lnTo>
                <a:cubicBezTo>
                  <a:pt x="176" y="1305"/>
                  <a:pt x="176" y="1527"/>
                  <a:pt x="176" y="1746"/>
                </a:cubicBezTo>
                <a:cubicBezTo>
                  <a:pt x="159" y="2221"/>
                  <a:pt x="142" y="2713"/>
                  <a:pt x="125" y="3187"/>
                </a:cubicBezTo>
                <a:cubicBezTo>
                  <a:pt x="108" y="3578"/>
                  <a:pt x="91" y="3985"/>
                  <a:pt x="91" y="4373"/>
                </a:cubicBezTo>
                <a:cubicBezTo>
                  <a:pt x="74" y="4645"/>
                  <a:pt x="142" y="4847"/>
                  <a:pt x="261" y="4966"/>
                </a:cubicBezTo>
                <a:cubicBezTo>
                  <a:pt x="380" y="5084"/>
                  <a:pt x="569" y="5151"/>
                  <a:pt x="858" y="5151"/>
                </a:cubicBezTo>
                <a:cubicBezTo>
                  <a:pt x="1113" y="5151"/>
                  <a:pt x="1387" y="5134"/>
                  <a:pt x="1659" y="5118"/>
                </a:cubicBezTo>
                <a:cubicBezTo>
                  <a:pt x="1761" y="5118"/>
                  <a:pt x="1863" y="5101"/>
                  <a:pt x="1984" y="5084"/>
                </a:cubicBezTo>
                <a:lnTo>
                  <a:pt x="1746" y="16435"/>
                </a:lnTo>
                <a:lnTo>
                  <a:pt x="1746" y="16604"/>
                </a:lnTo>
                <a:lnTo>
                  <a:pt x="1525" y="16638"/>
                </a:lnTo>
                <a:cubicBezTo>
                  <a:pt x="1270" y="16672"/>
                  <a:pt x="996" y="16705"/>
                  <a:pt x="724" y="16739"/>
                </a:cubicBezTo>
                <a:cubicBezTo>
                  <a:pt x="365" y="16790"/>
                  <a:pt x="195" y="16975"/>
                  <a:pt x="195" y="17383"/>
                </a:cubicBezTo>
                <a:cubicBezTo>
                  <a:pt x="161" y="18501"/>
                  <a:pt x="93" y="19416"/>
                  <a:pt x="8" y="20262"/>
                </a:cubicBezTo>
                <a:cubicBezTo>
                  <a:pt x="-26" y="20754"/>
                  <a:pt x="42" y="21076"/>
                  <a:pt x="229" y="21279"/>
                </a:cubicBezTo>
                <a:cubicBezTo>
                  <a:pt x="365" y="21498"/>
                  <a:pt x="656" y="21585"/>
                  <a:pt x="1049" y="21585"/>
                </a:cubicBezTo>
                <a:close/>
                <a:moveTo>
                  <a:pt x="1113" y="3966"/>
                </a:moveTo>
                <a:lnTo>
                  <a:pt x="977" y="1154"/>
                </a:lnTo>
                <a:lnTo>
                  <a:pt x="3759" y="1154"/>
                </a:lnTo>
                <a:lnTo>
                  <a:pt x="3759" y="3746"/>
                </a:lnTo>
                <a:lnTo>
                  <a:pt x="1113" y="3966"/>
                </a:lnTo>
                <a:close/>
                <a:moveTo>
                  <a:pt x="4987" y="3168"/>
                </a:moveTo>
                <a:cubicBezTo>
                  <a:pt x="4987" y="3101"/>
                  <a:pt x="4970" y="3033"/>
                  <a:pt x="4970" y="2966"/>
                </a:cubicBezTo>
                <a:lnTo>
                  <a:pt x="15858" y="2966"/>
                </a:lnTo>
                <a:cubicBezTo>
                  <a:pt x="15875" y="3084"/>
                  <a:pt x="15875" y="3202"/>
                  <a:pt x="15892" y="3339"/>
                </a:cubicBezTo>
                <a:cubicBezTo>
                  <a:pt x="15926" y="3679"/>
                  <a:pt x="15943" y="4016"/>
                  <a:pt x="15994" y="4356"/>
                </a:cubicBezTo>
                <a:cubicBezTo>
                  <a:pt x="16079" y="5016"/>
                  <a:pt x="16370" y="5288"/>
                  <a:pt x="17052" y="5255"/>
                </a:cubicBezTo>
                <a:cubicBezTo>
                  <a:pt x="17307" y="5238"/>
                  <a:pt x="17581" y="5238"/>
                  <a:pt x="17853" y="5221"/>
                </a:cubicBezTo>
                <a:cubicBezTo>
                  <a:pt x="17955" y="5221"/>
                  <a:pt x="18057" y="5204"/>
                  <a:pt x="18161" y="5204"/>
                </a:cubicBezTo>
                <a:cubicBezTo>
                  <a:pt x="17923" y="9491"/>
                  <a:pt x="17923" y="13033"/>
                  <a:pt x="18144" y="16336"/>
                </a:cubicBezTo>
                <a:lnTo>
                  <a:pt x="17836" y="16370"/>
                </a:lnTo>
                <a:cubicBezTo>
                  <a:pt x="17545" y="16404"/>
                  <a:pt x="17256" y="16421"/>
                  <a:pt x="16982" y="16454"/>
                </a:cubicBezTo>
                <a:cubicBezTo>
                  <a:pt x="16572" y="16488"/>
                  <a:pt x="16351" y="16708"/>
                  <a:pt x="16334" y="17115"/>
                </a:cubicBezTo>
                <a:cubicBezTo>
                  <a:pt x="16317" y="17351"/>
                  <a:pt x="16300" y="17589"/>
                  <a:pt x="16283" y="17842"/>
                </a:cubicBezTo>
                <a:cubicBezTo>
                  <a:pt x="16266" y="17944"/>
                  <a:pt x="16266" y="18028"/>
                  <a:pt x="16249" y="18132"/>
                </a:cubicBezTo>
                <a:lnTo>
                  <a:pt x="5293" y="18404"/>
                </a:lnTo>
                <a:cubicBezTo>
                  <a:pt x="5276" y="18286"/>
                  <a:pt x="5259" y="18167"/>
                  <a:pt x="5259" y="18030"/>
                </a:cubicBezTo>
                <a:cubicBezTo>
                  <a:pt x="5225" y="17724"/>
                  <a:pt x="5191" y="17471"/>
                  <a:pt x="5157" y="17216"/>
                </a:cubicBezTo>
                <a:cubicBezTo>
                  <a:pt x="5072" y="16657"/>
                  <a:pt x="4849" y="16419"/>
                  <a:pt x="4319" y="16419"/>
                </a:cubicBezTo>
                <a:lnTo>
                  <a:pt x="4150" y="16419"/>
                </a:lnTo>
                <a:cubicBezTo>
                  <a:pt x="4065" y="16419"/>
                  <a:pt x="3980" y="16435"/>
                  <a:pt x="3895" y="16435"/>
                </a:cubicBezTo>
                <a:cubicBezTo>
                  <a:pt x="3793" y="16435"/>
                  <a:pt x="3708" y="16452"/>
                  <a:pt x="3603" y="16452"/>
                </a:cubicBezTo>
                <a:cubicBezTo>
                  <a:pt x="3484" y="16469"/>
                  <a:pt x="3365" y="16486"/>
                  <a:pt x="3210" y="16486"/>
                </a:cubicBezTo>
                <a:cubicBezTo>
                  <a:pt x="3159" y="16486"/>
                  <a:pt x="3108" y="16503"/>
                  <a:pt x="3057" y="16503"/>
                </a:cubicBezTo>
                <a:lnTo>
                  <a:pt x="3057" y="4980"/>
                </a:lnTo>
                <a:cubicBezTo>
                  <a:pt x="3125" y="4980"/>
                  <a:pt x="3210" y="4964"/>
                  <a:pt x="3278" y="4964"/>
                </a:cubicBezTo>
                <a:cubicBezTo>
                  <a:pt x="3516" y="4930"/>
                  <a:pt x="3807" y="4913"/>
                  <a:pt x="4079" y="4896"/>
                </a:cubicBezTo>
                <a:cubicBezTo>
                  <a:pt x="4727" y="4862"/>
                  <a:pt x="5036" y="4523"/>
                  <a:pt x="5019" y="3879"/>
                </a:cubicBezTo>
                <a:cubicBezTo>
                  <a:pt x="5036" y="3660"/>
                  <a:pt x="5019" y="3405"/>
                  <a:pt x="4985" y="3168"/>
                </a:cubicBezTo>
                <a:lnTo>
                  <a:pt x="4985" y="3168"/>
                </a:lnTo>
                <a:close/>
                <a:moveTo>
                  <a:pt x="20176" y="3862"/>
                </a:moveTo>
                <a:lnTo>
                  <a:pt x="17360" y="3980"/>
                </a:lnTo>
                <a:lnTo>
                  <a:pt x="17105" y="1185"/>
                </a:lnTo>
                <a:lnTo>
                  <a:pt x="20059" y="1185"/>
                </a:lnTo>
                <a:cubicBezTo>
                  <a:pt x="20297" y="1185"/>
                  <a:pt x="20367" y="1270"/>
                  <a:pt x="20367" y="1508"/>
                </a:cubicBezTo>
                <a:cubicBezTo>
                  <a:pt x="20367" y="2286"/>
                  <a:pt x="20367" y="3067"/>
                  <a:pt x="20180" y="3862"/>
                </a:cubicBezTo>
                <a:lnTo>
                  <a:pt x="20180" y="3862"/>
                </a:lnTo>
                <a:close/>
                <a:moveTo>
                  <a:pt x="1094" y="20332"/>
                </a:moveTo>
                <a:lnTo>
                  <a:pt x="1094" y="17756"/>
                </a:lnTo>
                <a:lnTo>
                  <a:pt x="4011" y="17570"/>
                </a:lnTo>
                <a:lnTo>
                  <a:pt x="4011" y="20079"/>
                </a:lnTo>
                <a:lnTo>
                  <a:pt x="1094" y="20334"/>
                </a:lnTo>
                <a:close/>
                <a:moveTo>
                  <a:pt x="17256" y="17469"/>
                </a:moveTo>
                <a:lnTo>
                  <a:pt x="20465" y="17469"/>
                </a:lnTo>
                <a:lnTo>
                  <a:pt x="20278" y="20129"/>
                </a:lnTo>
                <a:lnTo>
                  <a:pt x="17394" y="20129"/>
                </a:lnTo>
                <a:lnTo>
                  <a:pt x="17258" y="174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1" name="Google Shape;2621;p42"/>
          <p:cNvSpPr/>
          <p:nvPr/>
        </p:nvSpPr>
        <p:spPr>
          <a:xfrm>
            <a:off x="2022113" y="1883508"/>
            <a:ext cx="242252" cy="218282"/>
          </a:xfrm>
          <a:custGeom>
            <a:rect b="b" l="l" r="r" t="t"/>
            <a:pathLst>
              <a:path extrusionOk="0" h="21495" w="21481">
                <a:moveTo>
                  <a:pt x="20402" y="15370"/>
                </a:moveTo>
                <a:cubicBezTo>
                  <a:pt x="20112" y="15170"/>
                  <a:pt x="19805" y="15007"/>
                  <a:pt x="19479" y="14867"/>
                </a:cubicBezTo>
                <a:cubicBezTo>
                  <a:pt x="19335" y="14807"/>
                  <a:pt x="19170" y="14747"/>
                  <a:pt x="19026" y="14667"/>
                </a:cubicBezTo>
                <a:lnTo>
                  <a:pt x="18990" y="14144"/>
                </a:lnTo>
                <a:cubicBezTo>
                  <a:pt x="18954" y="13701"/>
                  <a:pt x="18936" y="13241"/>
                  <a:pt x="18900" y="12778"/>
                </a:cubicBezTo>
                <a:cubicBezTo>
                  <a:pt x="18882" y="12456"/>
                  <a:pt x="18864" y="12156"/>
                  <a:pt x="18846" y="11833"/>
                </a:cubicBezTo>
                <a:cubicBezTo>
                  <a:pt x="18810" y="11190"/>
                  <a:pt x="18774" y="10507"/>
                  <a:pt x="18738" y="9865"/>
                </a:cubicBezTo>
                <a:cubicBezTo>
                  <a:pt x="18702" y="9362"/>
                  <a:pt x="18630" y="9302"/>
                  <a:pt x="18177" y="9322"/>
                </a:cubicBezTo>
                <a:cubicBezTo>
                  <a:pt x="17472" y="9342"/>
                  <a:pt x="16767" y="9362"/>
                  <a:pt x="16078" y="9382"/>
                </a:cubicBezTo>
                <a:cubicBezTo>
                  <a:pt x="15319" y="9422"/>
                  <a:pt x="14540" y="9422"/>
                  <a:pt x="13763" y="9442"/>
                </a:cubicBezTo>
                <a:cubicBezTo>
                  <a:pt x="13202" y="9462"/>
                  <a:pt x="12623" y="9462"/>
                  <a:pt x="12027" y="9442"/>
                </a:cubicBezTo>
                <a:lnTo>
                  <a:pt x="11250" y="9442"/>
                </a:lnTo>
                <a:lnTo>
                  <a:pt x="11340" y="6128"/>
                </a:lnTo>
                <a:cubicBezTo>
                  <a:pt x="12842" y="5868"/>
                  <a:pt x="13745" y="4882"/>
                  <a:pt x="13999" y="3214"/>
                </a:cubicBezTo>
                <a:cubicBezTo>
                  <a:pt x="14198" y="1948"/>
                  <a:pt x="13655" y="883"/>
                  <a:pt x="12551" y="463"/>
                </a:cubicBezTo>
                <a:cubicBezTo>
                  <a:pt x="12135" y="283"/>
                  <a:pt x="11702" y="163"/>
                  <a:pt x="11250" y="60"/>
                </a:cubicBezTo>
                <a:cubicBezTo>
                  <a:pt x="10491" y="-80"/>
                  <a:pt x="9894" y="20"/>
                  <a:pt x="9459" y="423"/>
                </a:cubicBezTo>
                <a:cubicBezTo>
                  <a:pt x="8772" y="1066"/>
                  <a:pt x="8338" y="1748"/>
                  <a:pt x="8139" y="2511"/>
                </a:cubicBezTo>
                <a:cubicBezTo>
                  <a:pt x="7813" y="3737"/>
                  <a:pt x="8157" y="4802"/>
                  <a:pt x="9099" y="5505"/>
                </a:cubicBezTo>
                <a:cubicBezTo>
                  <a:pt x="9279" y="5625"/>
                  <a:pt x="9479" y="5745"/>
                  <a:pt x="9660" y="5848"/>
                </a:cubicBezTo>
                <a:cubicBezTo>
                  <a:pt x="9750" y="5888"/>
                  <a:pt x="9822" y="5928"/>
                  <a:pt x="9912" y="5968"/>
                </a:cubicBezTo>
                <a:cubicBezTo>
                  <a:pt x="10002" y="6008"/>
                  <a:pt x="10092" y="6048"/>
                  <a:pt x="10128" y="6088"/>
                </a:cubicBezTo>
                <a:lnTo>
                  <a:pt x="10128" y="9584"/>
                </a:lnTo>
                <a:cubicBezTo>
                  <a:pt x="9711" y="9624"/>
                  <a:pt x="9297" y="9645"/>
                  <a:pt x="8916" y="9685"/>
                </a:cubicBezTo>
                <a:cubicBezTo>
                  <a:pt x="7957" y="9765"/>
                  <a:pt x="7036" y="9825"/>
                  <a:pt x="6113" y="9905"/>
                </a:cubicBezTo>
                <a:cubicBezTo>
                  <a:pt x="5282" y="9985"/>
                  <a:pt x="4448" y="10065"/>
                  <a:pt x="3635" y="10165"/>
                </a:cubicBezTo>
                <a:cubicBezTo>
                  <a:pt x="3327" y="10205"/>
                  <a:pt x="3002" y="10225"/>
                  <a:pt x="2712" y="10265"/>
                </a:cubicBezTo>
                <a:cubicBezTo>
                  <a:pt x="2349" y="10305"/>
                  <a:pt x="2151" y="10525"/>
                  <a:pt x="2151" y="10888"/>
                </a:cubicBezTo>
                <a:cubicBezTo>
                  <a:pt x="2151" y="11290"/>
                  <a:pt x="2151" y="11630"/>
                  <a:pt x="2169" y="11953"/>
                </a:cubicBezTo>
                <a:cubicBezTo>
                  <a:pt x="2205" y="12696"/>
                  <a:pt x="2241" y="13419"/>
                  <a:pt x="2277" y="14164"/>
                </a:cubicBezTo>
                <a:lnTo>
                  <a:pt x="2313" y="14987"/>
                </a:lnTo>
                <a:cubicBezTo>
                  <a:pt x="1210" y="15630"/>
                  <a:pt x="505" y="16493"/>
                  <a:pt x="160" y="17658"/>
                </a:cubicBezTo>
                <a:cubicBezTo>
                  <a:pt x="-92" y="18481"/>
                  <a:pt x="-38" y="19306"/>
                  <a:pt x="268" y="19989"/>
                </a:cubicBezTo>
                <a:cubicBezTo>
                  <a:pt x="412" y="20312"/>
                  <a:pt x="613" y="20592"/>
                  <a:pt x="883" y="20812"/>
                </a:cubicBezTo>
                <a:cubicBezTo>
                  <a:pt x="1135" y="21032"/>
                  <a:pt x="1426" y="21195"/>
                  <a:pt x="1732" y="21295"/>
                </a:cubicBezTo>
                <a:cubicBezTo>
                  <a:pt x="2077" y="21415"/>
                  <a:pt x="2455" y="21495"/>
                  <a:pt x="2836" y="21495"/>
                </a:cubicBezTo>
                <a:cubicBezTo>
                  <a:pt x="3577" y="21495"/>
                  <a:pt x="4302" y="21215"/>
                  <a:pt x="4899" y="20712"/>
                </a:cubicBezTo>
                <a:cubicBezTo>
                  <a:pt x="6164" y="19667"/>
                  <a:pt x="6254" y="17941"/>
                  <a:pt x="5894" y="16655"/>
                </a:cubicBezTo>
                <a:cubicBezTo>
                  <a:pt x="5604" y="15610"/>
                  <a:pt x="4935" y="14987"/>
                  <a:pt x="3885" y="14847"/>
                </a:cubicBezTo>
                <a:cubicBezTo>
                  <a:pt x="3777" y="14827"/>
                  <a:pt x="3669" y="14807"/>
                  <a:pt x="3559" y="14807"/>
                </a:cubicBezTo>
                <a:lnTo>
                  <a:pt x="3433" y="14787"/>
                </a:lnTo>
                <a:lnTo>
                  <a:pt x="3306" y="11313"/>
                </a:lnTo>
                <a:cubicBezTo>
                  <a:pt x="4212" y="11073"/>
                  <a:pt x="9547" y="10690"/>
                  <a:pt x="10234" y="10810"/>
                </a:cubicBezTo>
                <a:lnTo>
                  <a:pt x="10054" y="14707"/>
                </a:lnTo>
                <a:lnTo>
                  <a:pt x="9964" y="14747"/>
                </a:lnTo>
                <a:cubicBezTo>
                  <a:pt x="9874" y="14787"/>
                  <a:pt x="9802" y="14807"/>
                  <a:pt x="9711" y="14847"/>
                </a:cubicBezTo>
                <a:cubicBezTo>
                  <a:pt x="8934" y="15147"/>
                  <a:pt x="8281" y="15750"/>
                  <a:pt x="7849" y="16535"/>
                </a:cubicBezTo>
                <a:cubicBezTo>
                  <a:pt x="7579" y="17058"/>
                  <a:pt x="7432" y="17641"/>
                  <a:pt x="7468" y="18243"/>
                </a:cubicBezTo>
                <a:cubicBezTo>
                  <a:pt x="7504" y="18846"/>
                  <a:pt x="7703" y="19429"/>
                  <a:pt x="8029" y="19892"/>
                </a:cubicBezTo>
                <a:cubicBezTo>
                  <a:pt x="8824" y="21037"/>
                  <a:pt x="10362" y="21520"/>
                  <a:pt x="11756" y="21077"/>
                </a:cubicBezTo>
                <a:cubicBezTo>
                  <a:pt x="12914" y="20715"/>
                  <a:pt x="13765" y="19552"/>
                  <a:pt x="13909" y="18083"/>
                </a:cubicBezTo>
                <a:cubicBezTo>
                  <a:pt x="14072" y="16558"/>
                  <a:pt x="13511" y="15532"/>
                  <a:pt x="12227" y="14969"/>
                </a:cubicBezTo>
                <a:cubicBezTo>
                  <a:pt x="12065" y="14909"/>
                  <a:pt x="11900" y="14849"/>
                  <a:pt x="11738" y="14789"/>
                </a:cubicBezTo>
                <a:cubicBezTo>
                  <a:pt x="11666" y="14769"/>
                  <a:pt x="11594" y="14749"/>
                  <a:pt x="11522" y="14729"/>
                </a:cubicBezTo>
                <a:lnTo>
                  <a:pt x="11196" y="14609"/>
                </a:lnTo>
                <a:lnTo>
                  <a:pt x="11087" y="10712"/>
                </a:lnTo>
                <a:cubicBezTo>
                  <a:pt x="12554" y="10512"/>
                  <a:pt x="17202" y="10492"/>
                  <a:pt x="17763" y="10612"/>
                </a:cubicBezTo>
                <a:lnTo>
                  <a:pt x="17763" y="14269"/>
                </a:lnTo>
                <a:cubicBezTo>
                  <a:pt x="17763" y="14349"/>
                  <a:pt x="17763" y="14429"/>
                  <a:pt x="17745" y="14509"/>
                </a:cubicBezTo>
                <a:cubicBezTo>
                  <a:pt x="17745" y="14549"/>
                  <a:pt x="17745" y="14589"/>
                  <a:pt x="17727" y="14629"/>
                </a:cubicBezTo>
                <a:lnTo>
                  <a:pt x="17637" y="14669"/>
                </a:lnTo>
                <a:cubicBezTo>
                  <a:pt x="17565" y="14709"/>
                  <a:pt x="17474" y="14729"/>
                  <a:pt x="17402" y="14749"/>
                </a:cubicBezTo>
                <a:cubicBezTo>
                  <a:pt x="16788" y="14969"/>
                  <a:pt x="16263" y="15372"/>
                  <a:pt x="15828" y="15895"/>
                </a:cubicBezTo>
                <a:cubicBezTo>
                  <a:pt x="15520" y="16298"/>
                  <a:pt x="15303" y="16758"/>
                  <a:pt x="15195" y="17261"/>
                </a:cubicBezTo>
                <a:cubicBezTo>
                  <a:pt x="15087" y="17763"/>
                  <a:pt x="15087" y="18286"/>
                  <a:pt x="15195" y="18786"/>
                </a:cubicBezTo>
                <a:cubicBezTo>
                  <a:pt x="15339" y="19409"/>
                  <a:pt x="15756" y="20232"/>
                  <a:pt x="16842" y="20655"/>
                </a:cubicBezTo>
                <a:cubicBezTo>
                  <a:pt x="18233" y="21197"/>
                  <a:pt x="19537" y="20875"/>
                  <a:pt x="20623" y="19792"/>
                </a:cubicBezTo>
                <a:cubicBezTo>
                  <a:pt x="20913" y="19512"/>
                  <a:pt x="21148" y="19129"/>
                  <a:pt x="21292" y="18726"/>
                </a:cubicBezTo>
                <a:cubicBezTo>
                  <a:pt x="21436" y="18324"/>
                  <a:pt x="21508" y="17883"/>
                  <a:pt x="21472" y="17461"/>
                </a:cubicBezTo>
                <a:cubicBezTo>
                  <a:pt x="21490" y="16858"/>
                  <a:pt x="21274" y="16035"/>
                  <a:pt x="20404" y="15372"/>
                </a:cubicBezTo>
                <a:close/>
                <a:moveTo>
                  <a:pt x="19914" y="18866"/>
                </a:moveTo>
                <a:cubicBezTo>
                  <a:pt x="19443" y="19409"/>
                  <a:pt x="18846" y="19649"/>
                  <a:pt x="17961" y="19729"/>
                </a:cubicBezTo>
                <a:cubicBezTo>
                  <a:pt x="17925" y="19729"/>
                  <a:pt x="17889" y="19709"/>
                  <a:pt x="17853" y="19709"/>
                </a:cubicBezTo>
                <a:cubicBezTo>
                  <a:pt x="17763" y="19689"/>
                  <a:pt x="17673" y="19689"/>
                  <a:pt x="17562" y="19669"/>
                </a:cubicBezTo>
                <a:cubicBezTo>
                  <a:pt x="16965" y="19549"/>
                  <a:pt x="16495" y="19206"/>
                  <a:pt x="16279" y="18704"/>
                </a:cubicBezTo>
                <a:cubicBezTo>
                  <a:pt x="16062" y="18201"/>
                  <a:pt x="16062" y="17598"/>
                  <a:pt x="16315" y="16975"/>
                </a:cubicBezTo>
                <a:cubicBezTo>
                  <a:pt x="16623" y="16213"/>
                  <a:pt x="17146" y="15710"/>
                  <a:pt x="17835" y="15530"/>
                </a:cubicBezTo>
                <a:cubicBezTo>
                  <a:pt x="17925" y="15510"/>
                  <a:pt x="18015" y="15490"/>
                  <a:pt x="18087" y="15490"/>
                </a:cubicBezTo>
                <a:cubicBezTo>
                  <a:pt x="18378" y="15510"/>
                  <a:pt x="18684" y="15590"/>
                  <a:pt x="18936" y="15710"/>
                </a:cubicBezTo>
                <a:cubicBezTo>
                  <a:pt x="19299" y="15910"/>
                  <a:pt x="19641" y="16173"/>
                  <a:pt x="19932" y="16493"/>
                </a:cubicBezTo>
                <a:cubicBezTo>
                  <a:pt x="20546" y="17175"/>
                  <a:pt x="20528" y="18161"/>
                  <a:pt x="19914" y="18864"/>
                </a:cubicBezTo>
                <a:close/>
                <a:moveTo>
                  <a:pt x="10761" y="15772"/>
                </a:moveTo>
                <a:cubicBezTo>
                  <a:pt x="10905" y="15832"/>
                  <a:pt x="11069" y="15892"/>
                  <a:pt x="11214" y="15932"/>
                </a:cubicBezTo>
                <a:cubicBezTo>
                  <a:pt x="11466" y="16012"/>
                  <a:pt x="11702" y="16112"/>
                  <a:pt x="11919" y="16213"/>
                </a:cubicBezTo>
                <a:cubicBezTo>
                  <a:pt x="12497" y="16513"/>
                  <a:pt x="12768" y="16995"/>
                  <a:pt x="12768" y="17738"/>
                </a:cubicBezTo>
                <a:cubicBezTo>
                  <a:pt x="12768" y="19024"/>
                  <a:pt x="12081" y="19867"/>
                  <a:pt x="10905" y="20069"/>
                </a:cubicBezTo>
                <a:cubicBezTo>
                  <a:pt x="9820" y="20249"/>
                  <a:pt x="8770" y="19567"/>
                  <a:pt x="8482" y="18504"/>
                </a:cubicBezTo>
                <a:cubicBezTo>
                  <a:pt x="8410" y="18263"/>
                  <a:pt x="8374" y="18001"/>
                  <a:pt x="8410" y="17741"/>
                </a:cubicBezTo>
                <a:cubicBezTo>
                  <a:pt x="8446" y="17481"/>
                  <a:pt x="8518" y="17238"/>
                  <a:pt x="8644" y="17018"/>
                </a:cubicBezTo>
                <a:cubicBezTo>
                  <a:pt x="8824" y="16738"/>
                  <a:pt x="9025" y="16455"/>
                  <a:pt x="9241" y="16195"/>
                </a:cubicBezTo>
                <a:cubicBezTo>
                  <a:pt x="9549" y="15832"/>
                  <a:pt x="9874" y="15652"/>
                  <a:pt x="10236" y="15652"/>
                </a:cubicBezTo>
                <a:cubicBezTo>
                  <a:pt x="10434" y="15672"/>
                  <a:pt x="10599" y="15712"/>
                  <a:pt x="10761" y="15772"/>
                </a:cubicBezTo>
                <a:close/>
                <a:moveTo>
                  <a:pt x="10146" y="1088"/>
                </a:moveTo>
                <a:cubicBezTo>
                  <a:pt x="10254" y="1028"/>
                  <a:pt x="10398" y="968"/>
                  <a:pt x="10545" y="968"/>
                </a:cubicBezTo>
                <a:cubicBezTo>
                  <a:pt x="10581" y="968"/>
                  <a:pt x="10617" y="968"/>
                  <a:pt x="10653" y="988"/>
                </a:cubicBezTo>
                <a:cubicBezTo>
                  <a:pt x="11160" y="1128"/>
                  <a:pt x="11666" y="1311"/>
                  <a:pt x="12155" y="1531"/>
                </a:cubicBezTo>
                <a:cubicBezTo>
                  <a:pt x="12716" y="1771"/>
                  <a:pt x="13004" y="2294"/>
                  <a:pt x="12950" y="2996"/>
                </a:cubicBezTo>
                <a:cubicBezTo>
                  <a:pt x="12842" y="4322"/>
                  <a:pt x="11973" y="5165"/>
                  <a:pt x="10671" y="5165"/>
                </a:cubicBezTo>
                <a:cubicBezTo>
                  <a:pt x="10635" y="5145"/>
                  <a:pt x="10563" y="5125"/>
                  <a:pt x="10509" y="5125"/>
                </a:cubicBezTo>
                <a:cubicBezTo>
                  <a:pt x="10292" y="5085"/>
                  <a:pt x="10092" y="5005"/>
                  <a:pt x="9876" y="4925"/>
                </a:cubicBezTo>
                <a:cubicBezTo>
                  <a:pt x="8952" y="4462"/>
                  <a:pt x="8628" y="3579"/>
                  <a:pt x="9027" y="2534"/>
                </a:cubicBezTo>
                <a:cubicBezTo>
                  <a:pt x="9279" y="1851"/>
                  <a:pt x="9660" y="1368"/>
                  <a:pt x="10148" y="1088"/>
                </a:cubicBezTo>
                <a:close/>
                <a:moveTo>
                  <a:pt x="2079" y="16315"/>
                </a:moveTo>
                <a:cubicBezTo>
                  <a:pt x="2331" y="16135"/>
                  <a:pt x="2622" y="16055"/>
                  <a:pt x="2910" y="16055"/>
                </a:cubicBezTo>
                <a:cubicBezTo>
                  <a:pt x="3180" y="16055"/>
                  <a:pt x="3471" y="16115"/>
                  <a:pt x="3723" y="16255"/>
                </a:cubicBezTo>
                <a:cubicBezTo>
                  <a:pt x="4284" y="16535"/>
                  <a:pt x="4682" y="17038"/>
                  <a:pt x="4773" y="17601"/>
                </a:cubicBezTo>
                <a:cubicBezTo>
                  <a:pt x="4791" y="17741"/>
                  <a:pt x="4809" y="17881"/>
                  <a:pt x="4809" y="18023"/>
                </a:cubicBezTo>
                <a:cubicBezTo>
                  <a:pt x="4809" y="18063"/>
                  <a:pt x="4809" y="18103"/>
                  <a:pt x="4827" y="18143"/>
                </a:cubicBezTo>
                <a:cubicBezTo>
                  <a:pt x="4809" y="19109"/>
                  <a:pt x="4410" y="19792"/>
                  <a:pt x="3651" y="20112"/>
                </a:cubicBezTo>
                <a:cubicBezTo>
                  <a:pt x="2982" y="20392"/>
                  <a:pt x="2439" y="20392"/>
                  <a:pt x="1915" y="20152"/>
                </a:cubicBezTo>
                <a:cubicBezTo>
                  <a:pt x="1300" y="19872"/>
                  <a:pt x="991" y="19329"/>
                  <a:pt x="1027" y="18626"/>
                </a:cubicBezTo>
                <a:cubicBezTo>
                  <a:pt x="1063" y="17823"/>
                  <a:pt x="1372" y="17100"/>
                  <a:pt x="1987" y="16415"/>
                </a:cubicBezTo>
                <a:cubicBezTo>
                  <a:pt x="2023" y="16375"/>
                  <a:pt x="2041" y="16375"/>
                  <a:pt x="2077" y="16335"/>
                </a:cubicBezTo>
                <a:lnTo>
                  <a:pt x="2077" y="16335"/>
                </a:lnTo>
                <a:lnTo>
                  <a:pt x="2077" y="163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2" name="Google Shape;2622;p42"/>
          <p:cNvSpPr/>
          <p:nvPr/>
        </p:nvSpPr>
        <p:spPr>
          <a:xfrm>
            <a:off x="2426479" y="1876291"/>
            <a:ext cx="260079" cy="232223"/>
          </a:xfrm>
          <a:custGeom>
            <a:rect b="b" l="l" r="r" t="t"/>
            <a:pathLst>
              <a:path extrusionOk="0" h="21572" w="21552">
                <a:moveTo>
                  <a:pt x="20484" y="15418"/>
                </a:moveTo>
                <a:lnTo>
                  <a:pt x="19741" y="15418"/>
                </a:lnTo>
                <a:cubicBezTo>
                  <a:pt x="19741" y="15343"/>
                  <a:pt x="19724" y="15286"/>
                  <a:pt x="19724" y="15210"/>
                </a:cubicBezTo>
                <a:cubicBezTo>
                  <a:pt x="19708" y="15059"/>
                  <a:pt x="19708" y="14927"/>
                  <a:pt x="19691" y="14793"/>
                </a:cubicBezTo>
                <a:cubicBezTo>
                  <a:pt x="19674" y="14451"/>
                  <a:pt x="19674" y="14111"/>
                  <a:pt x="19657" y="13769"/>
                </a:cubicBezTo>
                <a:cubicBezTo>
                  <a:pt x="19623" y="12858"/>
                  <a:pt x="19606" y="11912"/>
                  <a:pt x="19606" y="10982"/>
                </a:cubicBezTo>
                <a:cubicBezTo>
                  <a:pt x="19606" y="10319"/>
                  <a:pt x="19573" y="10243"/>
                  <a:pt x="18998" y="10206"/>
                </a:cubicBezTo>
                <a:lnTo>
                  <a:pt x="17832" y="10206"/>
                </a:lnTo>
                <a:cubicBezTo>
                  <a:pt x="15820" y="10206"/>
                  <a:pt x="13723" y="10206"/>
                  <a:pt x="11694" y="10394"/>
                </a:cubicBezTo>
                <a:lnTo>
                  <a:pt x="11322" y="10394"/>
                </a:lnTo>
                <a:lnTo>
                  <a:pt x="11086" y="5864"/>
                </a:lnTo>
                <a:cubicBezTo>
                  <a:pt x="11120" y="5864"/>
                  <a:pt x="11153" y="5864"/>
                  <a:pt x="11187" y="5845"/>
                </a:cubicBezTo>
                <a:cubicBezTo>
                  <a:pt x="11288" y="5826"/>
                  <a:pt x="11389" y="5826"/>
                  <a:pt x="11492" y="5826"/>
                </a:cubicBezTo>
                <a:lnTo>
                  <a:pt x="12540" y="5826"/>
                </a:lnTo>
                <a:cubicBezTo>
                  <a:pt x="13098" y="5807"/>
                  <a:pt x="13300" y="5600"/>
                  <a:pt x="13317" y="5031"/>
                </a:cubicBezTo>
                <a:cubicBezTo>
                  <a:pt x="13351" y="3438"/>
                  <a:pt x="13351" y="2131"/>
                  <a:pt x="13334" y="899"/>
                </a:cubicBezTo>
                <a:cubicBezTo>
                  <a:pt x="13317" y="557"/>
                  <a:pt x="13250" y="331"/>
                  <a:pt x="13115" y="199"/>
                </a:cubicBezTo>
                <a:cubicBezTo>
                  <a:pt x="12964" y="48"/>
                  <a:pt x="12726" y="-28"/>
                  <a:pt x="12355" y="10"/>
                </a:cubicBezTo>
                <a:cubicBezTo>
                  <a:pt x="11307" y="85"/>
                  <a:pt x="10293" y="161"/>
                  <a:pt x="9328" y="236"/>
                </a:cubicBezTo>
                <a:lnTo>
                  <a:pt x="9227" y="236"/>
                </a:lnTo>
                <a:cubicBezTo>
                  <a:pt x="8939" y="255"/>
                  <a:pt x="8653" y="274"/>
                  <a:pt x="8364" y="350"/>
                </a:cubicBezTo>
                <a:cubicBezTo>
                  <a:pt x="8112" y="406"/>
                  <a:pt x="7975" y="614"/>
                  <a:pt x="7975" y="918"/>
                </a:cubicBezTo>
                <a:lnTo>
                  <a:pt x="7975" y="2624"/>
                </a:lnTo>
                <a:cubicBezTo>
                  <a:pt x="7975" y="3363"/>
                  <a:pt x="7975" y="4141"/>
                  <a:pt x="7992" y="4880"/>
                </a:cubicBezTo>
                <a:cubicBezTo>
                  <a:pt x="8009" y="5619"/>
                  <a:pt x="8127" y="5694"/>
                  <a:pt x="8718" y="5810"/>
                </a:cubicBezTo>
                <a:cubicBezTo>
                  <a:pt x="8819" y="5829"/>
                  <a:pt x="8937" y="5847"/>
                  <a:pt x="9040" y="5847"/>
                </a:cubicBezTo>
                <a:cubicBezTo>
                  <a:pt x="9345" y="5866"/>
                  <a:pt x="9665" y="5885"/>
                  <a:pt x="9987" y="5885"/>
                </a:cubicBezTo>
                <a:lnTo>
                  <a:pt x="10309" y="5904"/>
                </a:lnTo>
                <a:lnTo>
                  <a:pt x="10309" y="10435"/>
                </a:lnTo>
                <a:cubicBezTo>
                  <a:pt x="10276" y="10435"/>
                  <a:pt x="10259" y="10453"/>
                  <a:pt x="10208" y="10453"/>
                </a:cubicBezTo>
                <a:cubicBezTo>
                  <a:pt x="10124" y="10472"/>
                  <a:pt x="10040" y="10491"/>
                  <a:pt x="9956" y="10491"/>
                </a:cubicBezTo>
                <a:cubicBezTo>
                  <a:pt x="7859" y="10604"/>
                  <a:pt x="5780" y="10699"/>
                  <a:pt x="3700" y="10796"/>
                </a:cubicBezTo>
                <a:cubicBezTo>
                  <a:pt x="3532" y="10814"/>
                  <a:pt x="3361" y="10814"/>
                  <a:pt x="3176" y="10814"/>
                </a:cubicBezTo>
                <a:cubicBezTo>
                  <a:pt x="3024" y="10814"/>
                  <a:pt x="2888" y="10833"/>
                  <a:pt x="2736" y="10833"/>
                </a:cubicBezTo>
                <a:cubicBezTo>
                  <a:pt x="2414" y="10852"/>
                  <a:pt x="2229" y="10909"/>
                  <a:pt x="2128" y="11060"/>
                </a:cubicBezTo>
                <a:cubicBezTo>
                  <a:pt x="2027" y="11192"/>
                  <a:pt x="2010" y="11402"/>
                  <a:pt x="2060" y="11742"/>
                </a:cubicBezTo>
                <a:cubicBezTo>
                  <a:pt x="2077" y="11817"/>
                  <a:pt x="2094" y="11893"/>
                  <a:pt x="2094" y="11968"/>
                </a:cubicBezTo>
                <a:cubicBezTo>
                  <a:pt x="2128" y="12100"/>
                  <a:pt x="2145" y="12233"/>
                  <a:pt x="2161" y="12386"/>
                </a:cubicBezTo>
                <a:cubicBezTo>
                  <a:pt x="2279" y="13410"/>
                  <a:pt x="2313" y="14432"/>
                  <a:pt x="2262" y="15475"/>
                </a:cubicBezTo>
                <a:lnTo>
                  <a:pt x="875" y="15475"/>
                </a:lnTo>
                <a:cubicBezTo>
                  <a:pt x="385" y="15475"/>
                  <a:pt x="183" y="15682"/>
                  <a:pt x="116" y="16232"/>
                </a:cubicBezTo>
                <a:cubicBezTo>
                  <a:pt x="-36" y="17634"/>
                  <a:pt x="-36" y="19057"/>
                  <a:pt x="99" y="20458"/>
                </a:cubicBezTo>
                <a:cubicBezTo>
                  <a:pt x="132" y="20857"/>
                  <a:pt x="284" y="21046"/>
                  <a:pt x="640" y="21121"/>
                </a:cubicBezTo>
                <a:cubicBezTo>
                  <a:pt x="825" y="21159"/>
                  <a:pt x="1012" y="21159"/>
                  <a:pt x="1197" y="21140"/>
                </a:cubicBezTo>
                <a:cubicBezTo>
                  <a:pt x="1789" y="21102"/>
                  <a:pt x="2380" y="21084"/>
                  <a:pt x="2972" y="21046"/>
                </a:cubicBezTo>
                <a:cubicBezTo>
                  <a:pt x="3614" y="21008"/>
                  <a:pt x="4239" y="20989"/>
                  <a:pt x="4866" y="20933"/>
                </a:cubicBezTo>
                <a:cubicBezTo>
                  <a:pt x="5222" y="20914"/>
                  <a:pt x="5458" y="20819"/>
                  <a:pt x="5626" y="20609"/>
                </a:cubicBezTo>
                <a:cubicBezTo>
                  <a:pt x="5794" y="20421"/>
                  <a:pt x="5845" y="20116"/>
                  <a:pt x="5811" y="19717"/>
                </a:cubicBezTo>
                <a:cubicBezTo>
                  <a:pt x="5778" y="19319"/>
                  <a:pt x="5744" y="18807"/>
                  <a:pt x="5677" y="18297"/>
                </a:cubicBezTo>
                <a:cubicBezTo>
                  <a:pt x="5559" y="17445"/>
                  <a:pt x="5441" y="16704"/>
                  <a:pt x="5304" y="16003"/>
                </a:cubicBezTo>
                <a:cubicBezTo>
                  <a:pt x="5220" y="15548"/>
                  <a:pt x="5032" y="15359"/>
                  <a:pt x="4645" y="15397"/>
                </a:cubicBezTo>
                <a:cubicBezTo>
                  <a:pt x="4323" y="15416"/>
                  <a:pt x="3986" y="15416"/>
                  <a:pt x="3681" y="15416"/>
                </a:cubicBezTo>
                <a:lnTo>
                  <a:pt x="3309" y="15416"/>
                </a:lnTo>
                <a:lnTo>
                  <a:pt x="2936" y="11739"/>
                </a:lnTo>
                <a:lnTo>
                  <a:pt x="10459" y="11494"/>
                </a:lnTo>
                <a:lnTo>
                  <a:pt x="10459" y="15170"/>
                </a:lnTo>
                <a:cubicBezTo>
                  <a:pt x="10391" y="15170"/>
                  <a:pt x="10341" y="15189"/>
                  <a:pt x="10274" y="15189"/>
                </a:cubicBezTo>
                <a:cubicBezTo>
                  <a:pt x="10122" y="15208"/>
                  <a:pt x="10002" y="15208"/>
                  <a:pt x="9867" y="15227"/>
                </a:cubicBezTo>
                <a:cubicBezTo>
                  <a:pt x="9665" y="15246"/>
                  <a:pt x="9461" y="15246"/>
                  <a:pt x="9259" y="15265"/>
                </a:cubicBezTo>
                <a:cubicBezTo>
                  <a:pt x="8886" y="15284"/>
                  <a:pt x="8533" y="15302"/>
                  <a:pt x="8143" y="15321"/>
                </a:cubicBezTo>
                <a:cubicBezTo>
                  <a:pt x="7975" y="15340"/>
                  <a:pt x="7821" y="15416"/>
                  <a:pt x="7771" y="15548"/>
                </a:cubicBezTo>
                <a:cubicBezTo>
                  <a:pt x="7754" y="15586"/>
                  <a:pt x="7737" y="15661"/>
                  <a:pt x="7737" y="15699"/>
                </a:cubicBezTo>
                <a:cubicBezTo>
                  <a:pt x="7754" y="15756"/>
                  <a:pt x="7771" y="15812"/>
                  <a:pt x="7788" y="15850"/>
                </a:cubicBezTo>
                <a:cubicBezTo>
                  <a:pt x="7922" y="16076"/>
                  <a:pt x="7922" y="16305"/>
                  <a:pt x="7922" y="16551"/>
                </a:cubicBezTo>
                <a:lnTo>
                  <a:pt x="7922" y="17745"/>
                </a:lnTo>
                <a:cubicBezTo>
                  <a:pt x="7922" y="18351"/>
                  <a:pt x="7922" y="18976"/>
                  <a:pt x="7939" y="19602"/>
                </a:cubicBezTo>
                <a:cubicBezTo>
                  <a:pt x="7956" y="19866"/>
                  <a:pt x="7990" y="20133"/>
                  <a:pt x="8057" y="20397"/>
                </a:cubicBezTo>
                <a:cubicBezTo>
                  <a:pt x="8091" y="20510"/>
                  <a:pt x="8091" y="20586"/>
                  <a:pt x="8125" y="20701"/>
                </a:cubicBezTo>
                <a:cubicBezTo>
                  <a:pt x="8226" y="21194"/>
                  <a:pt x="8581" y="21308"/>
                  <a:pt x="8851" y="21345"/>
                </a:cubicBezTo>
                <a:cubicBezTo>
                  <a:pt x="8952" y="21364"/>
                  <a:pt x="9053" y="21364"/>
                  <a:pt x="9156" y="21364"/>
                </a:cubicBezTo>
                <a:lnTo>
                  <a:pt x="9392" y="21364"/>
                </a:lnTo>
                <a:cubicBezTo>
                  <a:pt x="10591" y="21383"/>
                  <a:pt x="11774" y="21383"/>
                  <a:pt x="12976" y="21402"/>
                </a:cubicBezTo>
                <a:cubicBezTo>
                  <a:pt x="13094" y="21402"/>
                  <a:pt x="13212" y="21402"/>
                  <a:pt x="13349" y="21364"/>
                </a:cubicBezTo>
                <a:cubicBezTo>
                  <a:pt x="13585" y="21327"/>
                  <a:pt x="13755" y="21213"/>
                  <a:pt x="13856" y="21041"/>
                </a:cubicBezTo>
                <a:cubicBezTo>
                  <a:pt x="13957" y="20871"/>
                  <a:pt x="13957" y="20642"/>
                  <a:pt x="13890" y="20378"/>
                </a:cubicBezTo>
                <a:cubicBezTo>
                  <a:pt x="13856" y="20227"/>
                  <a:pt x="13839" y="20055"/>
                  <a:pt x="13856" y="19904"/>
                </a:cubicBezTo>
                <a:cubicBezTo>
                  <a:pt x="13839" y="19486"/>
                  <a:pt x="13839" y="19090"/>
                  <a:pt x="13839" y="18691"/>
                </a:cubicBezTo>
                <a:cubicBezTo>
                  <a:pt x="13822" y="17858"/>
                  <a:pt x="13822" y="16985"/>
                  <a:pt x="13789" y="16152"/>
                </a:cubicBezTo>
                <a:cubicBezTo>
                  <a:pt x="13755" y="15338"/>
                  <a:pt x="13483" y="15222"/>
                  <a:pt x="12825" y="15222"/>
                </a:cubicBezTo>
                <a:lnTo>
                  <a:pt x="11454" y="15222"/>
                </a:lnTo>
                <a:lnTo>
                  <a:pt x="11269" y="11414"/>
                </a:lnTo>
                <a:lnTo>
                  <a:pt x="18876" y="11206"/>
                </a:lnTo>
                <a:lnTo>
                  <a:pt x="18708" y="15432"/>
                </a:lnTo>
                <a:lnTo>
                  <a:pt x="17390" y="15432"/>
                </a:lnTo>
                <a:cubicBezTo>
                  <a:pt x="17034" y="15432"/>
                  <a:pt x="16664" y="15432"/>
                  <a:pt x="16308" y="15470"/>
                </a:cubicBezTo>
                <a:cubicBezTo>
                  <a:pt x="15835" y="15508"/>
                  <a:pt x="15700" y="15697"/>
                  <a:pt x="15717" y="16246"/>
                </a:cubicBezTo>
                <a:cubicBezTo>
                  <a:pt x="15734" y="16702"/>
                  <a:pt x="15750" y="17042"/>
                  <a:pt x="15767" y="17365"/>
                </a:cubicBezTo>
                <a:cubicBezTo>
                  <a:pt x="15784" y="17610"/>
                  <a:pt x="15801" y="17858"/>
                  <a:pt x="15801" y="18103"/>
                </a:cubicBezTo>
                <a:cubicBezTo>
                  <a:pt x="15835" y="18842"/>
                  <a:pt x="15885" y="19580"/>
                  <a:pt x="15952" y="20303"/>
                </a:cubicBezTo>
                <a:cubicBezTo>
                  <a:pt x="16020" y="21041"/>
                  <a:pt x="16308" y="21364"/>
                  <a:pt x="16984" y="21402"/>
                </a:cubicBezTo>
                <a:lnTo>
                  <a:pt x="17744" y="21440"/>
                </a:lnTo>
                <a:cubicBezTo>
                  <a:pt x="18674" y="21478"/>
                  <a:pt x="19604" y="21534"/>
                  <a:pt x="20533" y="21572"/>
                </a:cubicBezTo>
                <a:lnTo>
                  <a:pt x="20600" y="21572"/>
                </a:lnTo>
                <a:cubicBezTo>
                  <a:pt x="20718" y="21572"/>
                  <a:pt x="20836" y="21553"/>
                  <a:pt x="20956" y="21534"/>
                </a:cubicBezTo>
                <a:cubicBezTo>
                  <a:pt x="21244" y="21459"/>
                  <a:pt x="21412" y="21289"/>
                  <a:pt x="21429" y="21022"/>
                </a:cubicBezTo>
                <a:cubicBezTo>
                  <a:pt x="21463" y="20472"/>
                  <a:pt x="21513" y="19923"/>
                  <a:pt x="21530" y="19411"/>
                </a:cubicBezTo>
                <a:cubicBezTo>
                  <a:pt x="21547" y="19031"/>
                  <a:pt x="21547" y="18653"/>
                  <a:pt x="21547" y="18292"/>
                </a:cubicBezTo>
                <a:lnTo>
                  <a:pt x="21547" y="17362"/>
                </a:lnTo>
                <a:cubicBezTo>
                  <a:pt x="21547" y="17058"/>
                  <a:pt x="21564" y="16756"/>
                  <a:pt x="21530" y="16452"/>
                </a:cubicBezTo>
                <a:cubicBezTo>
                  <a:pt x="21463" y="15713"/>
                  <a:pt x="21158" y="15409"/>
                  <a:pt x="20482" y="15409"/>
                </a:cubicBezTo>
                <a:close/>
                <a:moveTo>
                  <a:pt x="8617" y="16119"/>
                </a:moveTo>
                <a:lnTo>
                  <a:pt x="12810" y="16119"/>
                </a:lnTo>
                <a:lnTo>
                  <a:pt x="12810" y="20326"/>
                </a:lnTo>
                <a:lnTo>
                  <a:pt x="8838" y="20458"/>
                </a:lnTo>
                <a:lnTo>
                  <a:pt x="8619" y="16119"/>
                </a:lnTo>
                <a:close/>
                <a:moveTo>
                  <a:pt x="840" y="16289"/>
                </a:moveTo>
                <a:lnTo>
                  <a:pt x="4374" y="16289"/>
                </a:lnTo>
                <a:cubicBezTo>
                  <a:pt x="4407" y="16631"/>
                  <a:pt x="4475" y="16971"/>
                  <a:pt x="4525" y="17313"/>
                </a:cubicBezTo>
                <a:cubicBezTo>
                  <a:pt x="4643" y="18127"/>
                  <a:pt x="4778" y="18981"/>
                  <a:pt x="4778" y="19908"/>
                </a:cubicBezTo>
                <a:lnTo>
                  <a:pt x="1008" y="20173"/>
                </a:lnTo>
                <a:cubicBezTo>
                  <a:pt x="806" y="19054"/>
                  <a:pt x="755" y="17879"/>
                  <a:pt x="840" y="16286"/>
                </a:cubicBezTo>
                <a:close/>
                <a:moveTo>
                  <a:pt x="12471" y="1260"/>
                </a:moveTo>
                <a:cubicBezTo>
                  <a:pt x="12437" y="2209"/>
                  <a:pt x="12421" y="3136"/>
                  <a:pt x="12387" y="4085"/>
                </a:cubicBezTo>
                <a:lnTo>
                  <a:pt x="12370" y="4805"/>
                </a:lnTo>
                <a:lnTo>
                  <a:pt x="12336" y="4805"/>
                </a:lnTo>
                <a:cubicBezTo>
                  <a:pt x="11170" y="4899"/>
                  <a:pt x="9954" y="4993"/>
                  <a:pt x="8735" y="4974"/>
                </a:cubicBezTo>
                <a:lnTo>
                  <a:pt x="8567" y="975"/>
                </a:lnTo>
                <a:lnTo>
                  <a:pt x="12421" y="975"/>
                </a:lnTo>
                <a:cubicBezTo>
                  <a:pt x="12421" y="1013"/>
                  <a:pt x="12421" y="1031"/>
                  <a:pt x="12437" y="1050"/>
                </a:cubicBezTo>
                <a:cubicBezTo>
                  <a:pt x="12471" y="1107"/>
                  <a:pt x="12471" y="1182"/>
                  <a:pt x="12471" y="1258"/>
                </a:cubicBezTo>
                <a:close/>
                <a:moveTo>
                  <a:pt x="20501" y="16402"/>
                </a:moveTo>
                <a:lnTo>
                  <a:pt x="20501" y="20383"/>
                </a:lnTo>
                <a:lnTo>
                  <a:pt x="16849" y="20383"/>
                </a:lnTo>
                <a:lnTo>
                  <a:pt x="16426" y="16194"/>
                </a:lnTo>
                <a:cubicBezTo>
                  <a:pt x="17796" y="16157"/>
                  <a:pt x="19148" y="16232"/>
                  <a:pt x="20501" y="1640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3" name="Google Shape;2623;p42"/>
          <p:cNvSpPr/>
          <p:nvPr/>
        </p:nvSpPr>
        <p:spPr>
          <a:xfrm>
            <a:off x="2847905" y="1864177"/>
            <a:ext cx="236901" cy="254814"/>
          </a:xfrm>
          <a:custGeom>
            <a:rect b="b" l="l" r="r" t="t"/>
            <a:pathLst>
              <a:path extrusionOk="0" h="21567" w="21261">
                <a:moveTo>
                  <a:pt x="12212" y="11135"/>
                </a:moveTo>
                <a:cubicBezTo>
                  <a:pt x="12449" y="11948"/>
                  <a:pt x="12853" y="12586"/>
                  <a:pt x="13311" y="13208"/>
                </a:cubicBezTo>
                <a:cubicBezTo>
                  <a:pt x="13696" y="13760"/>
                  <a:pt x="14152" y="13949"/>
                  <a:pt x="14850" y="13915"/>
                </a:cubicBezTo>
                <a:cubicBezTo>
                  <a:pt x="15857" y="13863"/>
                  <a:pt x="16003" y="14035"/>
                  <a:pt x="16076" y="14985"/>
                </a:cubicBezTo>
                <a:cubicBezTo>
                  <a:pt x="16131" y="15693"/>
                  <a:pt x="16185" y="16385"/>
                  <a:pt x="16258" y="17144"/>
                </a:cubicBezTo>
                <a:lnTo>
                  <a:pt x="16862" y="17144"/>
                </a:lnTo>
                <a:cubicBezTo>
                  <a:pt x="17503" y="17144"/>
                  <a:pt x="17979" y="17559"/>
                  <a:pt x="18016" y="18128"/>
                </a:cubicBezTo>
                <a:cubicBezTo>
                  <a:pt x="18052" y="18612"/>
                  <a:pt x="18107" y="19113"/>
                  <a:pt x="18162" y="19596"/>
                </a:cubicBezTo>
                <a:cubicBezTo>
                  <a:pt x="18198" y="19994"/>
                  <a:pt x="18271" y="20390"/>
                  <a:pt x="18271" y="20787"/>
                </a:cubicBezTo>
                <a:cubicBezTo>
                  <a:pt x="18289" y="21391"/>
                  <a:pt x="18052" y="21600"/>
                  <a:pt x="17412" y="21563"/>
                </a:cubicBezTo>
                <a:cubicBezTo>
                  <a:pt x="15636" y="21529"/>
                  <a:pt x="13860" y="21443"/>
                  <a:pt x="12066" y="21443"/>
                </a:cubicBezTo>
                <a:cubicBezTo>
                  <a:pt x="9796" y="21426"/>
                  <a:pt x="7526" y="21477"/>
                  <a:pt x="5237" y="21495"/>
                </a:cubicBezTo>
                <a:cubicBezTo>
                  <a:pt x="4907" y="21495"/>
                  <a:pt x="4578" y="21512"/>
                  <a:pt x="4248" y="21495"/>
                </a:cubicBezTo>
                <a:cubicBezTo>
                  <a:pt x="3699" y="21477"/>
                  <a:pt x="3389" y="21183"/>
                  <a:pt x="3425" y="20665"/>
                </a:cubicBezTo>
                <a:cubicBezTo>
                  <a:pt x="3462" y="19852"/>
                  <a:pt x="3534" y="19042"/>
                  <a:pt x="3607" y="18231"/>
                </a:cubicBezTo>
                <a:cubicBezTo>
                  <a:pt x="3644" y="17868"/>
                  <a:pt x="3808" y="17627"/>
                  <a:pt x="4211" y="17559"/>
                </a:cubicBezTo>
                <a:cubicBezTo>
                  <a:pt x="4615" y="17507"/>
                  <a:pt x="4998" y="17438"/>
                  <a:pt x="5474" y="17369"/>
                </a:cubicBezTo>
                <a:cubicBezTo>
                  <a:pt x="5511" y="17075"/>
                  <a:pt x="5529" y="16748"/>
                  <a:pt x="5565" y="16419"/>
                </a:cubicBezTo>
                <a:cubicBezTo>
                  <a:pt x="5602" y="15936"/>
                  <a:pt x="5602" y="15435"/>
                  <a:pt x="5638" y="14951"/>
                </a:cubicBezTo>
                <a:cubicBezTo>
                  <a:pt x="5675" y="14278"/>
                  <a:pt x="5932" y="14001"/>
                  <a:pt x="6646" y="13915"/>
                </a:cubicBezTo>
                <a:cubicBezTo>
                  <a:pt x="7049" y="13863"/>
                  <a:pt x="7451" y="13846"/>
                  <a:pt x="7872" y="13829"/>
                </a:cubicBezTo>
                <a:cubicBezTo>
                  <a:pt x="8036" y="13812"/>
                  <a:pt x="8203" y="13812"/>
                  <a:pt x="8276" y="13657"/>
                </a:cubicBezTo>
                <a:cubicBezTo>
                  <a:pt x="8679" y="12915"/>
                  <a:pt x="9135" y="12206"/>
                  <a:pt x="9356" y="11395"/>
                </a:cubicBezTo>
                <a:cubicBezTo>
                  <a:pt x="9374" y="11292"/>
                  <a:pt x="9393" y="11172"/>
                  <a:pt x="9393" y="11067"/>
                </a:cubicBezTo>
                <a:cubicBezTo>
                  <a:pt x="9283" y="11032"/>
                  <a:pt x="9174" y="10981"/>
                  <a:pt x="9062" y="10963"/>
                </a:cubicBezTo>
                <a:cubicBezTo>
                  <a:pt x="7982" y="10652"/>
                  <a:pt x="7011" y="10013"/>
                  <a:pt x="6315" y="9186"/>
                </a:cubicBezTo>
                <a:cubicBezTo>
                  <a:pt x="6133" y="8979"/>
                  <a:pt x="5912" y="8908"/>
                  <a:pt x="5657" y="8874"/>
                </a:cubicBezTo>
                <a:cubicBezTo>
                  <a:pt x="4136" y="8633"/>
                  <a:pt x="2728" y="8132"/>
                  <a:pt x="1519" y="7199"/>
                </a:cubicBezTo>
                <a:cubicBezTo>
                  <a:pt x="733" y="6595"/>
                  <a:pt x="202" y="5834"/>
                  <a:pt x="36" y="4886"/>
                </a:cubicBezTo>
                <a:cubicBezTo>
                  <a:pt x="-238" y="3280"/>
                  <a:pt x="1116" y="1709"/>
                  <a:pt x="2837" y="1675"/>
                </a:cubicBezTo>
                <a:cubicBezTo>
                  <a:pt x="3405" y="1657"/>
                  <a:pt x="3990" y="1675"/>
                  <a:pt x="4576" y="1675"/>
                </a:cubicBezTo>
                <a:cubicBezTo>
                  <a:pt x="4667" y="1363"/>
                  <a:pt x="4722" y="1122"/>
                  <a:pt x="4795" y="862"/>
                </a:cubicBezTo>
                <a:cubicBezTo>
                  <a:pt x="4904" y="464"/>
                  <a:pt x="5126" y="155"/>
                  <a:pt x="5636" y="172"/>
                </a:cubicBezTo>
                <a:cubicBezTo>
                  <a:pt x="5837" y="172"/>
                  <a:pt x="6058" y="86"/>
                  <a:pt x="6277" y="86"/>
                </a:cubicBezTo>
                <a:cubicBezTo>
                  <a:pt x="9388" y="52"/>
                  <a:pt x="12520" y="34"/>
                  <a:pt x="15650" y="0"/>
                </a:cubicBezTo>
                <a:cubicBezTo>
                  <a:pt x="15832" y="0"/>
                  <a:pt x="16035" y="34"/>
                  <a:pt x="16217" y="69"/>
                </a:cubicBezTo>
                <a:cubicBezTo>
                  <a:pt x="16639" y="155"/>
                  <a:pt x="16876" y="432"/>
                  <a:pt x="16985" y="810"/>
                </a:cubicBezTo>
                <a:cubicBezTo>
                  <a:pt x="17022" y="965"/>
                  <a:pt x="17058" y="1122"/>
                  <a:pt x="17095" y="1311"/>
                </a:cubicBezTo>
                <a:lnTo>
                  <a:pt x="17480" y="1311"/>
                </a:lnTo>
                <a:cubicBezTo>
                  <a:pt x="18048" y="1294"/>
                  <a:pt x="18597" y="1277"/>
                  <a:pt x="19146" y="1277"/>
                </a:cubicBezTo>
                <a:cubicBezTo>
                  <a:pt x="20373" y="1277"/>
                  <a:pt x="21362" y="2158"/>
                  <a:pt x="21253" y="3504"/>
                </a:cubicBezTo>
                <a:cubicBezTo>
                  <a:pt x="21052" y="6060"/>
                  <a:pt x="18946" y="8044"/>
                  <a:pt x="16621" y="8425"/>
                </a:cubicBezTo>
                <a:cubicBezTo>
                  <a:pt x="16603" y="8425"/>
                  <a:pt x="16584" y="8442"/>
                  <a:pt x="16584" y="8442"/>
                </a:cubicBezTo>
                <a:cubicBezTo>
                  <a:pt x="15962" y="8339"/>
                  <a:pt x="15704" y="8719"/>
                  <a:pt x="15413" y="9149"/>
                </a:cubicBezTo>
                <a:cubicBezTo>
                  <a:pt x="14626" y="10185"/>
                  <a:pt x="13600" y="10858"/>
                  <a:pt x="12208" y="11135"/>
                </a:cubicBezTo>
                <a:close/>
                <a:moveTo>
                  <a:pt x="5732" y="914"/>
                </a:moveTo>
                <a:cubicBezTo>
                  <a:pt x="5714" y="1034"/>
                  <a:pt x="5695" y="1120"/>
                  <a:pt x="5695" y="1191"/>
                </a:cubicBezTo>
                <a:cubicBezTo>
                  <a:pt x="5495" y="3020"/>
                  <a:pt x="5677" y="4869"/>
                  <a:pt x="6263" y="6612"/>
                </a:cubicBezTo>
                <a:cubicBezTo>
                  <a:pt x="6903" y="8547"/>
                  <a:pt x="8257" y="9755"/>
                  <a:pt x="10455" y="10013"/>
                </a:cubicBezTo>
                <a:cubicBezTo>
                  <a:pt x="11827" y="10185"/>
                  <a:pt x="13110" y="9944"/>
                  <a:pt x="14043" y="8857"/>
                </a:cubicBezTo>
                <a:cubicBezTo>
                  <a:pt x="14337" y="8511"/>
                  <a:pt x="14610" y="8132"/>
                  <a:pt x="14793" y="7735"/>
                </a:cubicBezTo>
                <a:cubicBezTo>
                  <a:pt x="15800" y="5714"/>
                  <a:pt x="16055" y="3590"/>
                  <a:pt x="15764" y="1380"/>
                </a:cubicBezTo>
                <a:cubicBezTo>
                  <a:pt x="15745" y="1225"/>
                  <a:pt x="15709" y="1086"/>
                  <a:pt x="15654" y="896"/>
                </a:cubicBezTo>
                <a:lnTo>
                  <a:pt x="5732" y="914"/>
                </a:lnTo>
                <a:lnTo>
                  <a:pt x="5732" y="914"/>
                </a:lnTo>
                <a:close/>
                <a:moveTo>
                  <a:pt x="4451" y="18455"/>
                </a:moveTo>
                <a:cubicBezTo>
                  <a:pt x="4524" y="19179"/>
                  <a:pt x="4578" y="19837"/>
                  <a:pt x="4651" y="20527"/>
                </a:cubicBezTo>
                <a:lnTo>
                  <a:pt x="5201" y="20527"/>
                </a:lnTo>
                <a:cubicBezTo>
                  <a:pt x="6500" y="20476"/>
                  <a:pt x="7820" y="20373"/>
                  <a:pt x="9119" y="20373"/>
                </a:cubicBezTo>
                <a:cubicBezTo>
                  <a:pt x="11554" y="20338"/>
                  <a:pt x="13988" y="20373"/>
                  <a:pt x="16425" y="20373"/>
                </a:cubicBezTo>
                <a:cubicBezTo>
                  <a:pt x="16571" y="20373"/>
                  <a:pt x="16698" y="20355"/>
                  <a:pt x="16865" y="20355"/>
                </a:cubicBezTo>
                <a:cubicBezTo>
                  <a:pt x="16938" y="19665"/>
                  <a:pt x="17011" y="19010"/>
                  <a:pt x="17083" y="18317"/>
                </a:cubicBezTo>
                <a:lnTo>
                  <a:pt x="4451" y="18455"/>
                </a:lnTo>
                <a:close/>
                <a:moveTo>
                  <a:pt x="14576" y="17195"/>
                </a:moveTo>
                <a:cubicBezTo>
                  <a:pt x="14649" y="16454"/>
                  <a:pt x="14795" y="15779"/>
                  <a:pt x="14795" y="15054"/>
                </a:cubicBezTo>
                <a:cubicBezTo>
                  <a:pt x="12085" y="15003"/>
                  <a:pt x="9431" y="14777"/>
                  <a:pt x="6721" y="14899"/>
                </a:cubicBezTo>
                <a:cubicBezTo>
                  <a:pt x="6812" y="15746"/>
                  <a:pt x="6903" y="16540"/>
                  <a:pt x="6995" y="17333"/>
                </a:cubicBezTo>
                <a:lnTo>
                  <a:pt x="14574" y="17195"/>
                </a:lnTo>
                <a:close/>
                <a:moveTo>
                  <a:pt x="4526" y="2502"/>
                </a:moveTo>
                <a:cubicBezTo>
                  <a:pt x="3922" y="2588"/>
                  <a:pt x="3373" y="2674"/>
                  <a:pt x="2823" y="2726"/>
                </a:cubicBezTo>
                <a:cubicBezTo>
                  <a:pt x="2256" y="2777"/>
                  <a:pt x="1907" y="3072"/>
                  <a:pt x="1652" y="3519"/>
                </a:cubicBezTo>
                <a:cubicBezTo>
                  <a:pt x="1230" y="4243"/>
                  <a:pt x="1321" y="4970"/>
                  <a:pt x="1816" y="5591"/>
                </a:cubicBezTo>
                <a:cubicBezTo>
                  <a:pt x="2675" y="6679"/>
                  <a:pt x="3904" y="7146"/>
                  <a:pt x="5294" y="7526"/>
                </a:cubicBezTo>
                <a:cubicBezTo>
                  <a:pt x="4672" y="5869"/>
                  <a:pt x="4544" y="4228"/>
                  <a:pt x="4526" y="2502"/>
                </a:cubicBezTo>
                <a:close/>
                <a:moveTo>
                  <a:pt x="16409" y="7025"/>
                </a:moveTo>
                <a:cubicBezTo>
                  <a:pt x="17874" y="6610"/>
                  <a:pt x="18825" y="5817"/>
                  <a:pt x="19393" y="4661"/>
                </a:cubicBezTo>
                <a:cubicBezTo>
                  <a:pt x="19593" y="4211"/>
                  <a:pt x="19723" y="3728"/>
                  <a:pt x="19796" y="3244"/>
                </a:cubicBezTo>
                <a:cubicBezTo>
                  <a:pt x="19869" y="2777"/>
                  <a:pt x="19632" y="2502"/>
                  <a:pt x="19192" y="2431"/>
                </a:cubicBezTo>
                <a:cubicBezTo>
                  <a:pt x="18515" y="2328"/>
                  <a:pt x="17838" y="2397"/>
                  <a:pt x="17122" y="2397"/>
                </a:cubicBezTo>
                <a:cubicBezTo>
                  <a:pt x="17213" y="3951"/>
                  <a:pt x="16976" y="5523"/>
                  <a:pt x="16409" y="7025"/>
                </a:cubicBezTo>
                <a:close/>
                <a:moveTo>
                  <a:pt x="11136" y="11239"/>
                </a:moveTo>
                <a:lnTo>
                  <a:pt x="10459" y="11204"/>
                </a:lnTo>
                <a:cubicBezTo>
                  <a:pt x="10129" y="12086"/>
                  <a:pt x="9837" y="12913"/>
                  <a:pt x="9525" y="13777"/>
                </a:cubicBezTo>
                <a:lnTo>
                  <a:pt x="12180" y="13777"/>
                </a:lnTo>
                <a:lnTo>
                  <a:pt x="11136" y="1123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4" name="Google Shape;2624;p42"/>
          <p:cNvSpPr/>
          <p:nvPr/>
        </p:nvSpPr>
        <p:spPr>
          <a:xfrm>
            <a:off x="3246565" y="1932715"/>
            <a:ext cx="109235" cy="120596"/>
          </a:xfrm>
          <a:custGeom>
            <a:rect b="b" l="l" r="r" t="t"/>
            <a:pathLst>
              <a:path extrusionOk="0" h="21535" w="21027">
                <a:moveTo>
                  <a:pt x="16060" y="21267"/>
                </a:moveTo>
                <a:cubicBezTo>
                  <a:pt x="17160" y="21195"/>
                  <a:pt x="18261" y="21013"/>
                  <a:pt x="19361" y="20760"/>
                </a:cubicBezTo>
                <a:cubicBezTo>
                  <a:pt x="19596" y="20687"/>
                  <a:pt x="19791" y="20687"/>
                  <a:pt x="20031" y="20614"/>
                </a:cubicBezTo>
                <a:cubicBezTo>
                  <a:pt x="20266" y="20542"/>
                  <a:pt x="20461" y="20397"/>
                  <a:pt x="20618" y="20215"/>
                </a:cubicBezTo>
                <a:cubicBezTo>
                  <a:pt x="20696" y="20143"/>
                  <a:pt x="20813" y="20034"/>
                  <a:pt x="20931" y="19925"/>
                </a:cubicBezTo>
                <a:cubicBezTo>
                  <a:pt x="20970" y="19889"/>
                  <a:pt x="20970" y="19853"/>
                  <a:pt x="21009" y="19853"/>
                </a:cubicBezTo>
                <a:cubicBezTo>
                  <a:pt x="21009" y="19816"/>
                  <a:pt x="21048" y="19780"/>
                  <a:pt x="21009" y="19780"/>
                </a:cubicBezTo>
                <a:cubicBezTo>
                  <a:pt x="21009" y="19744"/>
                  <a:pt x="21009" y="19707"/>
                  <a:pt x="20970" y="19707"/>
                </a:cubicBezTo>
                <a:cubicBezTo>
                  <a:pt x="20931" y="19671"/>
                  <a:pt x="20931" y="19635"/>
                  <a:pt x="20892" y="19635"/>
                </a:cubicBezTo>
                <a:cubicBezTo>
                  <a:pt x="20696" y="19562"/>
                  <a:pt x="20579" y="19453"/>
                  <a:pt x="20422" y="19381"/>
                </a:cubicBezTo>
                <a:cubicBezTo>
                  <a:pt x="20187" y="19236"/>
                  <a:pt x="19913" y="19091"/>
                  <a:pt x="19635" y="19018"/>
                </a:cubicBezTo>
                <a:cubicBezTo>
                  <a:pt x="17869" y="18397"/>
                  <a:pt x="15982" y="18252"/>
                  <a:pt x="14216" y="18215"/>
                </a:cubicBezTo>
                <a:cubicBezTo>
                  <a:pt x="11429" y="18143"/>
                  <a:pt x="9150" y="17671"/>
                  <a:pt x="7184" y="16760"/>
                </a:cubicBezTo>
                <a:cubicBezTo>
                  <a:pt x="3766" y="15195"/>
                  <a:pt x="2470" y="12243"/>
                  <a:pt x="3727" y="8819"/>
                </a:cubicBezTo>
                <a:cubicBezTo>
                  <a:pt x="4749" y="6125"/>
                  <a:pt x="6553" y="4375"/>
                  <a:pt x="9263" y="3572"/>
                </a:cubicBezTo>
                <a:cubicBezTo>
                  <a:pt x="10832" y="3100"/>
                  <a:pt x="12485" y="2769"/>
                  <a:pt x="14055" y="2443"/>
                </a:cubicBezTo>
                <a:cubicBezTo>
                  <a:pt x="14564" y="2334"/>
                  <a:pt x="15077" y="2225"/>
                  <a:pt x="15586" y="2116"/>
                </a:cubicBezTo>
                <a:cubicBezTo>
                  <a:pt x="16094" y="2007"/>
                  <a:pt x="16608" y="1935"/>
                  <a:pt x="17116" y="1899"/>
                </a:cubicBezTo>
                <a:cubicBezTo>
                  <a:pt x="17351" y="1862"/>
                  <a:pt x="17586" y="1826"/>
                  <a:pt x="17825" y="1826"/>
                </a:cubicBezTo>
                <a:cubicBezTo>
                  <a:pt x="17864" y="1826"/>
                  <a:pt x="17904" y="1790"/>
                  <a:pt x="17904" y="1790"/>
                </a:cubicBezTo>
                <a:cubicBezTo>
                  <a:pt x="17943" y="1754"/>
                  <a:pt x="17943" y="1717"/>
                  <a:pt x="17982" y="1717"/>
                </a:cubicBezTo>
                <a:cubicBezTo>
                  <a:pt x="18177" y="1282"/>
                  <a:pt x="18217" y="915"/>
                  <a:pt x="18099" y="661"/>
                </a:cubicBezTo>
                <a:cubicBezTo>
                  <a:pt x="18060" y="588"/>
                  <a:pt x="17982" y="479"/>
                  <a:pt x="17864" y="407"/>
                </a:cubicBezTo>
                <a:cubicBezTo>
                  <a:pt x="17786" y="334"/>
                  <a:pt x="17669" y="298"/>
                  <a:pt x="17552" y="225"/>
                </a:cubicBezTo>
                <a:cubicBezTo>
                  <a:pt x="17082" y="80"/>
                  <a:pt x="16569" y="8"/>
                  <a:pt x="16060" y="8"/>
                </a:cubicBezTo>
                <a:cubicBezTo>
                  <a:pt x="13859" y="-65"/>
                  <a:pt x="11698" y="407"/>
                  <a:pt x="9620" y="883"/>
                </a:cubicBezTo>
                <a:lnTo>
                  <a:pt x="9150" y="992"/>
                </a:lnTo>
                <a:cubicBezTo>
                  <a:pt x="4749" y="1939"/>
                  <a:pt x="1805" y="4633"/>
                  <a:pt x="431" y="8896"/>
                </a:cubicBezTo>
                <a:cubicBezTo>
                  <a:pt x="-552" y="11921"/>
                  <a:pt x="157" y="14723"/>
                  <a:pt x="2436" y="17272"/>
                </a:cubicBezTo>
                <a:cubicBezTo>
                  <a:pt x="3810" y="18728"/>
                  <a:pt x="5580" y="19603"/>
                  <a:pt x="7150" y="20297"/>
                </a:cubicBezTo>
                <a:cubicBezTo>
                  <a:pt x="9507" y="21281"/>
                  <a:pt x="11982" y="21535"/>
                  <a:pt x="14104" y="21535"/>
                </a:cubicBezTo>
                <a:cubicBezTo>
                  <a:pt x="14774" y="21354"/>
                  <a:pt x="15439" y="21317"/>
                  <a:pt x="16070" y="212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5" name="Google Shape;2625;p42"/>
          <p:cNvSpPr/>
          <p:nvPr/>
        </p:nvSpPr>
        <p:spPr>
          <a:xfrm>
            <a:off x="3400890" y="1932503"/>
            <a:ext cx="103643" cy="115830"/>
          </a:xfrm>
          <a:custGeom>
            <a:rect b="b" l="l" r="r" t="t"/>
            <a:pathLst>
              <a:path extrusionOk="0" h="21600" w="21184">
                <a:moveTo>
                  <a:pt x="20236" y="7115"/>
                </a:moveTo>
                <a:cubicBezTo>
                  <a:pt x="18944" y="3728"/>
                  <a:pt x="16608" y="1710"/>
                  <a:pt x="13151" y="1028"/>
                </a:cubicBezTo>
                <a:cubicBezTo>
                  <a:pt x="10316" y="459"/>
                  <a:pt x="7440" y="114"/>
                  <a:pt x="4518" y="0"/>
                </a:cubicBezTo>
                <a:cubicBezTo>
                  <a:pt x="3558" y="0"/>
                  <a:pt x="2561" y="76"/>
                  <a:pt x="1601" y="189"/>
                </a:cubicBezTo>
                <a:cubicBezTo>
                  <a:pt x="1351" y="227"/>
                  <a:pt x="1144" y="265"/>
                  <a:pt x="931" y="265"/>
                </a:cubicBezTo>
                <a:cubicBezTo>
                  <a:pt x="261" y="341"/>
                  <a:pt x="-71" y="758"/>
                  <a:pt x="12" y="1407"/>
                </a:cubicBezTo>
                <a:cubicBezTo>
                  <a:pt x="12" y="1445"/>
                  <a:pt x="54" y="1483"/>
                  <a:pt x="54" y="1483"/>
                </a:cubicBezTo>
                <a:cubicBezTo>
                  <a:pt x="510" y="2051"/>
                  <a:pt x="1222" y="2013"/>
                  <a:pt x="1845" y="2013"/>
                </a:cubicBezTo>
                <a:lnTo>
                  <a:pt x="2218" y="2013"/>
                </a:lnTo>
                <a:cubicBezTo>
                  <a:pt x="5971" y="2089"/>
                  <a:pt x="9517" y="2814"/>
                  <a:pt x="12517" y="3496"/>
                </a:cubicBezTo>
                <a:cubicBezTo>
                  <a:pt x="14978" y="4064"/>
                  <a:pt x="16561" y="5589"/>
                  <a:pt x="17355" y="8062"/>
                </a:cubicBezTo>
                <a:cubicBezTo>
                  <a:pt x="17480" y="8555"/>
                  <a:pt x="17605" y="9052"/>
                  <a:pt x="17688" y="9431"/>
                </a:cubicBezTo>
                <a:cubicBezTo>
                  <a:pt x="18103" y="11601"/>
                  <a:pt x="17729" y="13538"/>
                  <a:pt x="16561" y="14987"/>
                </a:cubicBezTo>
                <a:cubicBezTo>
                  <a:pt x="15435" y="16432"/>
                  <a:pt x="13561" y="17384"/>
                  <a:pt x="11308" y="17687"/>
                </a:cubicBezTo>
                <a:lnTo>
                  <a:pt x="10726" y="17763"/>
                </a:lnTo>
                <a:cubicBezTo>
                  <a:pt x="9268" y="17991"/>
                  <a:pt x="7768" y="18180"/>
                  <a:pt x="6267" y="18488"/>
                </a:cubicBezTo>
                <a:cubicBezTo>
                  <a:pt x="6101" y="18526"/>
                  <a:pt x="5894" y="18564"/>
                  <a:pt x="5727" y="18602"/>
                </a:cubicBezTo>
                <a:cubicBezTo>
                  <a:pt x="4227" y="18905"/>
                  <a:pt x="2685" y="19213"/>
                  <a:pt x="931" y="20198"/>
                </a:cubicBezTo>
                <a:cubicBezTo>
                  <a:pt x="889" y="20236"/>
                  <a:pt x="848" y="20274"/>
                  <a:pt x="848" y="20274"/>
                </a:cubicBezTo>
                <a:cubicBezTo>
                  <a:pt x="806" y="20312"/>
                  <a:pt x="806" y="20349"/>
                  <a:pt x="806" y="20349"/>
                </a:cubicBezTo>
                <a:cubicBezTo>
                  <a:pt x="806" y="20387"/>
                  <a:pt x="848" y="20425"/>
                  <a:pt x="848" y="20425"/>
                </a:cubicBezTo>
                <a:cubicBezTo>
                  <a:pt x="889" y="20463"/>
                  <a:pt x="931" y="20501"/>
                  <a:pt x="931" y="20501"/>
                </a:cubicBezTo>
                <a:cubicBezTo>
                  <a:pt x="1222" y="20615"/>
                  <a:pt x="1471" y="20728"/>
                  <a:pt x="1684" y="20842"/>
                </a:cubicBezTo>
                <a:cubicBezTo>
                  <a:pt x="2016" y="20994"/>
                  <a:pt x="2353" y="21107"/>
                  <a:pt x="2685" y="21221"/>
                </a:cubicBezTo>
                <a:cubicBezTo>
                  <a:pt x="4061" y="21486"/>
                  <a:pt x="5478" y="21600"/>
                  <a:pt x="6895" y="21600"/>
                </a:cubicBezTo>
                <a:cubicBezTo>
                  <a:pt x="9190" y="21562"/>
                  <a:pt x="11396" y="21297"/>
                  <a:pt x="13607" y="20762"/>
                </a:cubicBezTo>
                <a:cubicBezTo>
                  <a:pt x="18108" y="19696"/>
                  <a:pt x="21529" y="15281"/>
                  <a:pt x="21155" y="10985"/>
                </a:cubicBezTo>
                <a:cubicBezTo>
                  <a:pt x="20989" y="9767"/>
                  <a:pt x="20698" y="8398"/>
                  <a:pt x="20236" y="71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6" name="Google Shape;2626;p42"/>
          <p:cNvSpPr/>
          <p:nvPr/>
        </p:nvSpPr>
        <p:spPr>
          <a:xfrm>
            <a:off x="3303237" y="1982831"/>
            <a:ext cx="130572" cy="13693"/>
          </a:xfrm>
          <a:custGeom>
            <a:rect b="b" l="l" r="r" t="t"/>
            <a:pathLst>
              <a:path extrusionOk="0" h="21066" w="21600">
                <a:moveTo>
                  <a:pt x="1992" y="1976"/>
                </a:moveTo>
                <a:lnTo>
                  <a:pt x="1756" y="1976"/>
                </a:lnTo>
                <a:cubicBezTo>
                  <a:pt x="1521" y="1664"/>
                  <a:pt x="1286" y="1976"/>
                  <a:pt x="1046" y="2601"/>
                </a:cubicBezTo>
                <a:cubicBezTo>
                  <a:pt x="845" y="3539"/>
                  <a:pt x="609" y="4789"/>
                  <a:pt x="437" y="6351"/>
                </a:cubicBezTo>
                <a:cubicBezTo>
                  <a:pt x="336" y="6976"/>
                  <a:pt x="235" y="7913"/>
                  <a:pt x="101" y="8538"/>
                </a:cubicBezTo>
                <a:cubicBezTo>
                  <a:pt x="78" y="8747"/>
                  <a:pt x="56" y="8955"/>
                  <a:pt x="34" y="9163"/>
                </a:cubicBezTo>
                <a:cubicBezTo>
                  <a:pt x="34" y="9476"/>
                  <a:pt x="0" y="9788"/>
                  <a:pt x="0" y="9788"/>
                </a:cubicBezTo>
                <a:lnTo>
                  <a:pt x="0" y="10413"/>
                </a:lnTo>
                <a:cubicBezTo>
                  <a:pt x="0" y="10413"/>
                  <a:pt x="34" y="11038"/>
                  <a:pt x="67" y="11038"/>
                </a:cubicBezTo>
                <a:cubicBezTo>
                  <a:pt x="168" y="11976"/>
                  <a:pt x="269" y="12913"/>
                  <a:pt x="370" y="13538"/>
                </a:cubicBezTo>
                <a:cubicBezTo>
                  <a:pt x="504" y="15100"/>
                  <a:pt x="706" y="16350"/>
                  <a:pt x="912" y="17288"/>
                </a:cubicBezTo>
                <a:cubicBezTo>
                  <a:pt x="1315" y="18538"/>
                  <a:pt x="1756" y="19163"/>
                  <a:pt x="2227" y="19163"/>
                </a:cubicBezTo>
                <a:cubicBezTo>
                  <a:pt x="4622" y="20413"/>
                  <a:pt x="6848" y="21038"/>
                  <a:pt x="8974" y="21038"/>
                </a:cubicBezTo>
                <a:cubicBezTo>
                  <a:pt x="12756" y="21350"/>
                  <a:pt x="16567" y="19163"/>
                  <a:pt x="20314" y="14749"/>
                </a:cubicBezTo>
                <a:cubicBezTo>
                  <a:pt x="20516" y="14124"/>
                  <a:pt x="20751" y="13811"/>
                  <a:pt x="20924" y="12874"/>
                </a:cubicBezTo>
                <a:cubicBezTo>
                  <a:pt x="21058" y="12249"/>
                  <a:pt x="21260" y="11624"/>
                  <a:pt x="21499" y="10687"/>
                </a:cubicBezTo>
                <a:cubicBezTo>
                  <a:pt x="21533" y="10374"/>
                  <a:pt x="21566" y="10374"/>
                  <a:pt x="21566" y="10062"/>
                </a:cubicBezTo>
                <a:cubicBezTo>
                  <a:pt x="21600" y="9749"/>
                  <a:pt x="21600" y="9437"/>
                  <a:pt x="21600" y="9124"/>
                </a:cubicBezTo>
                <a:cubicBezTo>
                  <a:pt x="21600" y="8812"/>
                  <a:pt x="21566" y="8499"/>
                  <a:pt x="21566" y="8187"/>
                </a:cubicBezTo>
                <a:cubicBezTo>
                  <a:pt x="21533" y="7874"/>
                  <a:pt x="21499" y="7562"/>
                  <a:pt x="21499" y="7562"/>
                </a:cubicBezTo>
                <a:cubicBezTo>
                  <a:pt x="21264" y="6937"/>
                  <a:pt x="21062" y="6312"/>
                  <a:pt x="20924" y="5687"/>
                </a:cubicBezTo>
                <a:cubicBezTo>
                  <a:pt x="20785" y="5062"/>
                  <a:pt x="20621" y="4750"/>
                  <a:pt x="20453" y="4437"/>
                </a:cubicBezTo>
                <a:cubicBezTo>
                  <a:pt x="19709" y="3812"/>
                  <a:pt x="18970" y="3500"/>
                  <a:pt x="18260" y="2875"/>
                </a:cubicBezTo>
                <a:cubicBezTo>
                  <a:pt x="16504" y="1625"/>
                  <a:pt x="14684" y="62"/>
                  <a:pt x="12894" y="62"/>
                </a:cubicBezTo>
                <a:cubicBezTo>
                  <a:pt x="10365" y="-250"/>
                  <a:pt x="7731" y="687"/>
                  <a:pt x="5269" y="1312"/>
                </a:cubicBezTo>
                <a:cubicBezTo>
                  <a:pt x="4122" y="1625"/>
                  <a:pt x="3076" y="1937"/>
                  <a:pt x="1996" y="19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7" name="Google Shape;2627;p42"/>
          <p:cNvSpPr/>
          <p:nvPr/>
        </p:nvSpPr>
        <p:spPr>
          <a:xfrm>
            <a:off x="3747098" y="1876729"/>
            <a:ext cx="94297" cy="194930"/>
          </a:xfrm>
          <a:custGeom>
            <a:rect b="b" l="l" r="r" t="t"/>
            <a:pathLst>
              <a:path extrusionOk="0" h="21474" w="21566">
                <a:moveTo>
                  <a:pt x="11263" y="3335"/>
                </a:moveTo>
                <a:lnTo>
                  <a:pt x="11913" y="3649"/>
                </a:lnTo>
                <a:cubicBezTo>
                  <a:pt x="12662" y="4010"/>
                  <a:pt x="13359" y="4346"/>
                  <a:pt x="14010" y="4637"/>
                </a:cubicBezTo>
                <a:cubicBezTo>
                  <a:pt x="14660" y="4928"/>
                  <a:pt x="15317" y="5244"/>
                  <a:pt x="15967" y="5513"/>
                </a:cubicBezTo>
                <a:cubicBezTo>
                  <a:pt x="16432" y="5714"/>
                  <a:pt x="16856" y="5918"/>
                  <a:pt x="17320" y="6120"/>
                </a:cubicBezTo>
                <a:cubicBezTo>
                  <a:pt x="18017" y="6433"/>
                  <a:pt x="18767" y="6749"/>
                  <a:pt x="19463" y="7085"/>
                </a:cubicBezTo>
                <a:lnTo>
                  <a:pt x="20399" y="7491"/>
                </a:lnTo>
                <a:cubicBezTo>
                  <a:pt x="20445" y="7513"/>
                  <a:pt x="20492" y="7536"/>
                  <a:pt x="20538" y="7536"/>
                </a:cubicBezTo>
                <a:cubicBezTo>
                  <a:pt x="20584" y="7536"/>
                  <a:pt x="20631" y="7536"/>
                  <a:pt x="20677" y="7513"/>
                </a:cubicBezTo>
                <a:lnTo>
                  <a:pt x="21473" y="7289"/>
                </a:lnTo>
                <a:cubicBezTo>
                  <a:pt x="21520" y="7267"/>
                  <a:pt x="21566" y="7245"/>
                  <a:pt x="21566" y="7222"/>
                </a:cubicBezTo>
                <a:lnTo>
                  <a:pt x="21566" y="7133"/>
                </a:lnTo>
                <a:cubicBezTo>
                  <a:pt x="21520" y="7088"/>
                  <a:pt x="21520" y="7066"/>
                  <a:pt x="21473" y="7021"/>
                </a:cubicBezTo>
                <a:cubicBezTo>
                  <a:pt x="21427" y="6931"/>
                  <a:pt x="21380" y="6842"/>
                  <a:pt x="21241" y="6775"/>
                </a:cubicBezTo>
                <a:cubicBezTo>
                  <a:pt x="18209" y="4662"/>
                  <a:pt x="14898" y="2616"/>
                  <a:pt x="11396" y="683"/>
                </a:cubicBezTo>
                <a:cubicBezTo>
                  <a:pt x="11071" y="504"/>
                  <a:pt x="10699" y="322"/>
                  <a:pt x="10229" y="187"/>
                </a:cubicBezTo>
                <a:cubicBezTo>
                  <a:pt x="9294" y="-126"/>
                  <a:pt x="8225" y="-36"/>
                  <a:pt x="7476" y="389"/>
                </a:cubicBezTo>
                <a:cubicBezTo>
                  <a:pt x="7290" y="501"/>
                  <a:pt x="7104" y="613"/>
                  <a:pt x="6965" y="750"/>
                </a:cubicBezTo>
                <a:lnTo>
                  <a:pt x="6076" y="1469"/>
                </a:lnTo>
                <a:cubicBezTo>
                  <a:pt x="4258" y="2863"/>
                  <a:pt x="2440" y="4301"/>
                  <a:pt x="663" y="5739"/>
                </a:cubicBezTo>
                <a:cubicBezTo>
                  <a:pt x="384" y="5963"/>
                  <a:pt x="152" y="6190"/>
                  <a:pt x="12" y="6436"/>
                </a:cubicBezTo>
                <a:cubicBezTo>
                  <a:pt x="-34" y="6548"/>
                  <a:pt x="59" y="6660"/>
                  <a:pt x="105" y="6772"/>
                </a:cubicBezTo>
                <a:cubicBezTo>
                  <a:pt x="198" y="6884"/>
                  <a:pt x="338" y="6973"/>
                  <a:pt x="524" y="7040"/>
                </a:cubicBezTo>
                <a:cubicBezTo>
                  <a:pt x="849" y="7152"/>
                  <a:pt x="1598" y="7175"/>
                  <a:pt x="1970" y="7063"/>
                </a:cubicBezTo>
                <a:cubicBezTo>
                  <a:pt x="2574" y="6839"/>
                  <a:pt x="3137" y="6568"/>
                  <a:pt x="3555" y="6276"/>
                </a:cubicBezTo>
                <a:cubicBezTo>
                  <a:pt x="4252" y="5781"/>
                  <a:pt x="4955" y="5244"/>
                  <a:pt x="5606" y="4749"/>
                </a:cubicBezTo>
                <a:cubicBezTo>
                  <a:pt x="6163" y="4320"/>
                  <a:pt x="6773" y="3873"/>
                  <a:pt x="7331" y="3445"/>
                </a:cubicBezTo>
                <a:cubicBezTo>
                  <a:pt x="7423" y="3355"/>
                  <a:pt x="7563" y="3288"/>
                  <a:pt x="7609" y="3198"/>
                </a:cubicBezTo>
                <a:cubicBezTo>
                  <a:pt x="7795" y="2975"/>
                  <a:pt x="8074" y="2793"/>
                  <a:pt x="8452" y="2658"/>
                </a:cubicBezTo>
                <a:cubicBezTo>
                  <a:pt x="8405" y="2793"/>
                  <a:pt x="8405" y="2927"/>
                  <a:pt x="8359" y="3064"/>
                </a:cubicBezTo>
                <a:cubicBezTo>
                  <a:pt x="8266" y="3492"/>
                  <a:pt x="8173" y="3940"/>
                  <a:pt x="8173" y="4390"/>
                </a:cubicBezTo>
                <a:lnTo>
                  <a:pt x="8173" y="4751"/>
                </a:lnTo>
                <a:cubicBezTo>
                  <a:pt x="8219" y="7516"/>
                  <a:pt x="8266" y="10393"/>
                  <a:pt x="8452" y="13202"/>
                </a:cubicBezTo>
                <a:cubicBezTo>
                  <a:pt x="8544" y="14887"/>
                  <a:pt x="8730" y="16574"/>
                  <a:pt x="8916" y="18214"/>
                </a:cubicBezTo>
                <a:cubicBezTo>
                  <a:pt x="9009" y="18956"/>
                  <a:pt x="9056" y="19675"/>
                  <a:pt x="9148" y="20416"/>
                </a:cubicBezTo>
                <a:lnTo>
                  <a:pt x="9148" y="20551"/>
                </a:lnTo>
                <a:cubicBezTo>
                  <a:pt x="9148" y="20685"/>
                  <a:pt x="9148" y="20797"/>
                  <a:pt x="9241" y="20934"/>
                </a:cubicBezTo>
                <a:cubicBezTo>
                  <a:pt x="9381" y="21295"/>
                  <a:pt x="9753" y="21474"/>
                  <a:pt x="10269" y="21474"/>
                </a:cubicBezTo>
                <a:lnTo>
                  <a:pt x="10455" y="21474"/>
                </a:lnTo>
                <a:cubicBezTo>
                  <a:pt x="10827" y="21429"/>
                  <a:pt x="11483" y="21295"/>
                  <a:pt x="11576" y="21068"/>
                </a:cubicBezTo>
                <a:cubicBezTo>
                  <a:pt x="11855" y="20640"/>
                  <a:pt x="12041" y="20192"/>
                  <a:pt x="12041" y="19742"/>
                </a:cubicBezTo>
                <a:cubicBezTo>
                  <a:pt x="12087" y="18956"/>
                  <a:pt x="12087" y="18102"/>
                  <a:pt x="11994" y="17089"/>
                </a:cubicBezTo>
                <a:cubicBezTo>
                  <a:pt x="11809" y="14257"/>
                  <a:pt x="11576" y="11425"/>
                  <a:pt x="11390" y="8593"/>
                </a:cubicBezTo>
                <a:cubicBezTo>
                  <a:pt x="11297" y="7088"/>
                  <a:pt x="11158" y="5583"/>
                  <a:pt x="11065" y="4077"/>
                </a:cubicBezTo>
                <a:lnTo>
                  <a:pt x="11065" y="3492"/>
                </a:lnTo>
                <a:cubicBezTo>
                  <a:pt x="11251" y="3425"/>
                  <a:pt x="11251" y="3380"/>
                  <a:pt x="11251" y="33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8" name="Google Shape;2628;p42"/>
          <p:cNvSpPr/>
          <p:nvPr/>
        </p:nvSpPr>
        <p:spPr>
          <a:xfrm>
            <a:off x="3667067" y="1996359"/>
            <a:ext cx="255394" cy="111132"/>
          </a:xfrm>
          <a:custGeom>
            <a:rect b="b" l="l" r="r" t="t"/>
            <a:pathLst>
              <a:path extrusionOk="0" h="21600" w="21525">
                <a:moveTo>
                  <a:pt x="20716" y="0"/>
                </a:moveTo>
                <a:cubicBezTo>
                  <a:pt x="20579" y="0"/>
                  <a:pt x="20440" y="118"/>
                  <a:pt x="20337" y="355"/>
                </a:cubicBezTo>
                <a:cubicBezTo>
                  <a:pt x="20234" y="592"/>
                  <a:pt x="20166" y="908"/>
                  <a:pt x="20166" y="1229"/>
                </a:cubicBezTo>
                <a:cubicBezTo>
                  <a:pt x="20131" y="2616"/>
                  <a:pt x="20046" y="6027"/>
                  <a:pt x="19994" y="7967"/>
                </a:cubicBezTo>
                <a:cubicBezTo>
                  <a:pt x="19943" y="9709"/>
                  <a:pt x="19909" y="11535"/>
                  <a:pt x="19874" y="13238"/>
                </a:cubicBezTo>
                <a:cubicBezTo>
                  <a:pt x="19857" y="14231"/>
                  <a:pt x="19840" y="15262"/>
                  <a:pt x="19823" y="16210"/>
                </a:cubicBezTo>
                <a:cubicBezTo>
                  <a:pt x="19806" y="16526"/>
                  <a:pt x="19789" y="16847"/>
                  <a:pt x="19772" y="17163"/>
                </a:cubicBezTo>
                <a:cubicBezTo>
                  <a:pt x="19772" y="17241"/>
                  <a:pt x="19755" y="17399"/>
                  <a:pt x="19737" y="17478"/>
                </a:cubicBezTo>
                <a:cubicBezTo>
                  <a:pt x="19703" y="17478"/>
                  <a:pt x="19669" y="17518"/>
                  <a:pt x="19635" y="17518"/>
                </a:cubicBezTo>
                <a:cubicBezTo>
                  <a:pt x="19532" y="17557"/>
                  <a:pt x="19446" y="17597"/>
                  <a:pt x="19324" y="17597"/>
                </a:cubicBezTo>
                <a:cubicBezTo>
                  <a:pt x="18791" y="17676"/>
                  <a:pt x="18241" y="17755"/>
                  <a:pt x="17691" y="17834"/>
                </a:cubicBezTo>
                <a:cubicBezTo>
                  <a:pt x="16419" y="18031"/>
                  <a:pt x="15111" y="18229"/>
                  <a:pt x="13822" y="18268"/>
                </a:cubicBezTo>
                <a:cubicBezTo>
                  <a:pt x="11638" y="18347"/>
                  <a:pt x="9420" y="18347"/>
                  <a:pt x="7271" y="18347"/>
                </a:cubicBezTo>
                <a:lnTo>
                  <a:pt x="5207" y="18347"/>
                </a:lnTo>
                <a:cubicBezTo>
                  <a:pt x="4175" y="18347"/>
                  <a:pt x="3143" y="18308"/>
                  <a:pt x="2284" y="18268"/>
                </a:cubicBezTo>
                <a:cubicBezTo>
                  <a:pt x="2062" y="18268"/>
                  <a:pt x="1854" y="18189"/>
                  <a:pt x="1597" y="18150"/>
                </a:cubicBezTo>
                <a:cubicBezTo>
                  <a:pt x="1494" y="18110"/>
                  <a:pt x="1392" y="18071"/>
                  <a:pt x="1287" y="18071"/>
                </a:cubicBezTo>
                <a:cubicBezTo>
                  <a:pt x="1270" y="17355"/>
                  <a:pt x="1252" y="15850"/>
                  <a:pt x="1235" y="13989"/>
                </a:cubicBezTo>
                <a:cubicBezTo>
                  <a:pt x="1184" y="9230"/>
                  <a:pt x="1133" y="2730"/>
                  <a:pt x="874" y="1540"/>
                </a:cubicBezTo>
                <a:cubicBezTo>
                  <a:pt x="874" y="1501"/>
                  <a:pt x="856" y="1461"/>
                  <a:pt x="839" y="1461"/>
                </a:cubicBezTo>
                <a:cubicBezTo>
                  <a:pt x="822" y="1422"/>
                  <a:pt x="805" y="1422"/>
                  <a:pt x="805" y="1422"/>
                </a:cubicBezTo>
                <a:cubicBezTo>
                  <a:pt x="736" y="1343"/>
                  <a:pt x="668" y="1343"/>
                  <a:pt x="599" y="1343"/>
                </a:cubicBezTo>
                <a:cubicBezTo>
                  <a:pt x="531" y="1343"/>
                  <a:pt x="462" y="1422"/>
                  <a:pt x="394" y="1461"/>
                </a:cubicBezTo>
                <a:cubicBezTo>
                  <a:pt x="360" y="1540"/>
                  <a:pt x="308" y="1619"/>
                  <a:pt x="291" y="1737"/>
                </a:cubicBezTo>
                <a:cubicBezTo>
                  <a:pt x="257" y="1816"/>
                  <a:pt x="257" y="1974"/>
                  <a:pt x="240" y="2093"/>
                </a:cubicBezTo>
                <a:cubicBezTo>
                  <a:pt x="206" y="2730"/>
                  <a:pt x="0" y="10657"/>
                  <a:pt x="0" y="15297"/>
                </a:cubicBezTo>
                <a:cubicBezTo>
                  <a:pt x="17" y="15973"/>
                  <a:pt x="34" y="16684"/>
                  <a:pt x="69" y="17399"/>
                </a:cubicBezTo>
                <a:cubicBezTo>
                  <a:pt x="86" y="17913"/>
                  <a:pt x="103" y="18431"/>
                  <a:pt x="103" y="18944"/>
                </a:cubicBezTo>
                <a:cubicBezTo>
                  <a:pt x="137" y="20173"/>
                  <a:pt x="430" y="20929"/>
                  <a:pt x="981" y="21126"/>
                </a:cubicBezTo>
                <a:cubicBezTo>
                  <a:pt x="1308" y="21245"/>
                  <a:pt x="1651" y="21324"/>
                  <a:pt x="1995" y="21363"/>
                </a:cubicBezTo>
                <a:cubicBezTo>
                  <a:pt x="3560" y="21521"/>
                  <a:pt x="5143" y="21600"/>
                  <a:pt x="6725" y="21600"/>
                </a:cubicBezTo>
                <a:cubicBezTo>
                  <a:pt x="7877" y="21600"/>
                  <a:pt x="9045" y="21561"/>
                  <a:pt x="10197" y="21521"/>
                </a:cubicBezTo>
                <a:cubicBezTo>
                  <a:pt x="10833" y="21482"/>
                  <a:pt x="11469" y="21482"/>
                  <a:pt x="12124" y="21482"/>
                </a:cubicBezTo>
                <a:cubicBezTo>
                  <a:pt x="13552" y="21442"/>
                  <a:pt x="15047" y="21403"/>
                  <a:pt x="16717" y="21245"/>
                </a:cubicBezTo>
                <a:cubicBezTo>
                  <a:pt x="17472" y="21166"/>
                  <a:pt x="18230" y="21087"/>
                  <a:pt x="18986" y="21008"/>
                </a:cubicBezTo>
                <a:cubicBezTo>
                  <a:pt x="19450" y="20929"/>
                  <a:pt x="19932" y="20889"/>
                  <a:pt x="20380" y="20850"/>
                </a:cubicBezTo>
                <a:cubicBezTo>
                  <a:pt x="20964" y="20771"/>
                  <a:pt x="21275" y="20257"/>
                  <a:pt x="21394" y="19068"/>
                </a:cubicBezTo>
                <a:cubicBezTo>
                  <a:pt x="21463" y="18392"/>
                  <a:pt x="21497" y="17681"/>
                  <a:pt x="21497" y="17044"/>
                </a:cubicBezTo>
                <a:lnTo>
                  <a:pt x="21497" y="16728"/>
                </a:lnTo>
                <a:cubicBezTo>
                  <a:pt x="21600" y="12286"/>
                  <a:pt x="21394" y="4359"/>
                  <a:pt x="21309" y="1150"/>
                </a:cubicBezTo>
                <a:cubicBezTo>
                  <a:pt x="21292" y="834"/>
                  <a:pt x="21240" y="513"/>
                  <a:pt x="21138" y="276"/>
                </a:cubicBezTo>
                <a:cubicBezTo>
                  <a:pt x="21001" y="118"/>
                  <a:pt x="20861" y="0"/>
                  <a:pt x="2072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9" name="Google Shape;2629;p42"/>
          <p:cNvSpPr/>
          <p:nvPr/>
        </p:nvSpPr>
        <p:spPr>
          <a:xfrm>
            <a:off x="1153661" y="2390892"/>
            <a:ext cx="249351" cy="107315"/>
          </a:xfrm>
          <a:custGeom>
            <a:rect b="b" l="l" r="r" t="t"/>
            <a:pathLst>
              <a:path extrusionOk="0" h="21560" w="21344">
                <a:moveTo>
                  <a:pt x="13249" y="21397"/>
                </a:moveTo>
                <a:cubicBezTo>
                  <a:pt x="11257" y="21397"/>
                  <a:pt x="9268" y="21356"/>
                  <a:pt x="7276" y="21397"/>
                </a:cubicBezTo>
                <a:cubicBezTo>
                  <a:pt x="5670" y="21438"/>
                  <a:pt x="4081" y="21519"/>
                  <a:pt x="2474" y="21560"/>
                </a:cubicBezTo>
                <a:cubicBezTo>
                  <a:pt x="2019" y="21560"/>
                  <a:pt x="1582" y="21478"/>
                  <a:pt x="1130" y="21315"/>
                </a:cubicBezTo>
                <a:cubicBezTo>
                  <a:pt x="169" y="20988"/>
                  <a:pt x="-196" y="19677"/>
                  <a:pt x="100" y="17544"/>
                </a:cubicBezTo>
                <a:cubicBezTo>
                  <a:pt x="326" y="16110"/>
                  <a:pt x="606" y="14758"/>
                  <a:pt x="956" y="13447"/>
                </a:cubicBezTo>
                <a:cubicBezTo>
                  <a:pt x="2424" y="7915"/>
                  <a:pt x="4572" y="4348"/>
                  <a:pt x="7120" y="2011"/>
                </a:cubicBezTo>
                <a:cubicBezTo>
                  <a:pt x="8518" y="741"/>
                  <a:pt x="10001" y="42"/>
                  <a:pt x="11503" y="1"/>
                </a:cubicBezTo>
                <a:cubicBezTo>
                  <a:pt x="13738" y="-40"/>
                  <a:pt x="15799" y="1271"/>
                  <a:pt x="17562" y="4757"/>
                </a:cubicBezTo>
                <a:cubicBezTo>
                  <a:pt x="18767" y="7094"/>
                  <a:pt x="19745" y="9961"/>
                  <a:pt x="20443" y="13202"/>
                </a:cubicBezTo>
                <a:cubicBezTo>
                  <a:pt x="20634" y="14105"/>
                  <a:pt x="20845" y="15003"/>
                  <a:pt x="21019" y="15947"/>
                </a:cubicBezTo>
                <a:cubicBezTo>
                  <a:pt x="21176" y="16850"/>
                  <a:pt x="21263" y="17707"/>
                  <a:pt x="21334" y="18692"/>
                </a:cubicBezTo>
                <a:cubicBezTo>
                  <a:pt x="21404" y="20085"/>
                  <a:pt x="21091" y="20988"/>
                  <a:pt x="20478" y="21193"/>
                </a:cubicBezTo>
                <a:cubicBezTo>
                  <a:pt x="20058" y="21315"/>
                  <a:pt x="19658" y="21397"/>
                  <a:pt x="19239" y="21438"/>
                </a:cubicBezTo>
                <a:cubicBezTo>
                  <a:pt x="17230" y="21356"/>
                  <a:pt x="15240" y="21356"/>
                  <a:pt x="13249" y="21397"/>
                </a:cubicBezTo>
                <a:lnTo>
                  <a:pt x="13249" y="21397"/>
                </a:lnTo>
                <a:close/>
                <a:moveTo>
                  <a:pt x="19797" y="17952"/>
                </a:moveTo>
                <a:cubicBezTo>
                  <a:pt x="19815" y="17830"/>
                  <a:pt x="19815" y="17667"/>
                  <a:pt x="19797" y="17544"/>
                </a:cubicBezTo>
                <a:cubicBezTo>
                  <a:pt x="19169" y="13692"/>
                  <a:pt x="18278" y="10206"/>
                  <a:pt x="16934" y="7461"/>
                </a:cubicBezTo>
                <a:cubicBezTo>
                  <a:pt x="15903" y="5369"/>
                  <a:pt x="14716" y="3853"/>
                  <a:pt x="13336" y="3445"/>
                </a:cubicBezTo>
                <a:cubicBezTo>
                  <a:pt x="11729" y="2996"/>
                  <a:pt x="10140" y="3078"/>
                  <a:pt x="8585" y="4103"/>
                </a:cubicBezTo>
                <a:cubicBezTo>
                  <a:pt x="5635" y="6032"/>
                  <a:pt x="3259" y="9880"/>
                  <a:pt x="1635" y="16110"/>
                </a:cubicBezTo>
                <a:cubicBezTo>
                  <a:pt x="1461" y="16809"/>
                  <a:pt x="1302" y="17585"/>
                  <a:pt x="1128" y="18366"/>
                </a:cubicBezTo>
                <a:cubicBezTo>
                  <a:pt x="1180" y="18447"/>
                  <a:pt x="1232" y="18488"/>
                  <a:pt x="1302" y="18529"/>
                </a:cubicBezTo>
                <a:cubicBezTo>
                  <a:pt x="1843" y="18815"/>
                  <a:pt x="2402" y="18651"/>
                  <a:pt x="2978" y="18570"/>
                </a:cubicBezTo>
                <a:cubicBezTo>
                  <a:pt x="4148" y="18406"/>
                  <a:pt x="5300" y="18325"/>
                  <a:pt x="6470" y="18325"/>
                </a:cubicBezTo>
                <a:cubicBezTo>
                  <a:pt x="10277" y="18284"/>
                  <a:pt x="14084" y="18284"/>
                  <a:pt x="17908" y="18243"/>
                </a:cubicBezTo>
                <a:cubicBezTo>
                  <a:pt x="18484" y="18202"/>
                  <a:pt x="19112" y="18080"/>
                  <a:pt x="19793" y="17957"/>
                </a:cubicBezTo>
                <a:lnTo>
                  <a:pt x="19793" y="179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0" name="Google Shape;2630;p42"/>
          <p:cNvSpPr/>
          <p:nvPr/>
        </p:nvSpPr>
        <p:spPr>
          <a:xfrm>
            <a:off x="1211022" y="2271757"/>
            <a:ext cx="130801" cy="117003"/>
          </a:xfrm>
          <a:custGeom>
            <a:rect b="b" l="l" r="r" t="t"/>
            <a:pathLst>
              <a:path extrusionOk="0" h="21283" w="20762">
                <a:moveTo>
                  <a:pt x="11454" y="3"/>
                </a:moveTo>
                <a:cubicBezTo>
                  <a:pt x="14305" y="-71"/>
                  <a:pt x="16667" y="1449"/>
                  <a:pt x="18482" y="4310"/>
                </a:cubicBezTo>
                <a:cubicBezTo>
                  <a:pt x="18901" y="4980"/>
                  <a:pt x="19421" y="5609"/>
                  <a:pt x="19744" y="6353"/>
                </a:cubicBezTo>
                <a:cubicBezTo>
                  <a:pt x="20458" y="7984"/>
                  <a:pt x="21006" y="9657"/>
                  <a:pt x="20651" y="11584"/>
                </a:cubicBezTo>
                <a:cubicBezTo>
                  <a:pt x="20329" y="13368"/>
                  <a:pt x="19841" y="15110"/>
                  <a:pt x="18869" y="16556"/>
                </a:cubicBezTo>
                <a:cubicBezTo>
                  <a:pt x="17087" y="19154"/>
                  <a:pt x="14788" y="20753"/>
                  <a:pt x="11873" y="21159"/>
                </a:cubicBezTo>
                <a:cubicBezTo>
                  <a:pt x="9248" y="21529"/>
                  <a:pt x="6757" y="21085"/>
                  <a:pt x="4426" y="19676"/>
                </a:cubicBezTo>
                <a:cubicBezTo>
                  <a:pt x="2031" y="18229"/>
                  <a:pt x="668" y="15854"/>
                  <a:pt x="152" y="12846"/>
                </a:cubicBezTo>
                <a:cubicBezTo>
                  <a:pt x="-594" y="8280"/>
                  <a:pt x="1479" y="4199"/>
                  <a:pt x="4785" y="2046"/>
                </a:cubicBezTo>
                <a:cubicBezTo>
                  <a:pt x="6728" y="636"/>
                  <a:pt x="8898" y="-34"/>
                  <a:pt x="11458" y="3"/>
                </a:cubicBezTo>
                <a:close/>
                <a:moveTo>
                  <a:pt x="17671" y="9246"/>
                </a:moveTo>
                <a:cubicBezTo>
                  <a:pt x="17800" y="8095"/>
                  <a:pt x="17413" y="7203"/>
                  <a:pt x="16796" y="6353"/>
                </a:cubicBezTo>
                <a:cubicBezTo>
                  <a:pt x="16571" y="6020"/>
                  <a:pt x="16345" y="5683"/>
                  <a:pt x="16083" y="5350"/>
                </a:cubicBezTo>
                <a:cubicBezTo>
                  <a:pt x="15176" y="4199"/>
                  <a:pt x="14139" y="3307"/>
                  <a:pt x="12716" y="3048"/>
                </a:cubicBezTo>
                <a:cubicBezTo>
                  <a:pt x="10773" y="2679"/>
                  <a:pt x="8765" y="2974"/>
                  <a:pt x="6982" y="3903"/>
                </a:cubicBezTo>
                <a:cubicBezTo>
                  <a:pt x="4749" y="5091"/>
                  <a:pt x="3063" y="6875"/>
                  <a:pt x="2676" y="9879"/>
                </a:cubicBezTo>
                <a:cubicBezTo>
                  <a:pt x="2224" y="13368"/>
                  <a:pt x="3809" y="16487"/>
                  <a:pt x="6595" y="17527"/>
                </a:cubicBezTo>
                <a:cubicBezTo>
                  <a:pt x="8281" y="18123"/>
                  <a:pt x="10059" y="18308"/>
                  <a:pt x="11809" y="18045"/>
                </a:cubicBezTo>
                <a:cubicBezTo>
                  <a:pt x="14204" y="17749"/>
                  <a:pt x="17022" y="14925"/>
                  <a:pt x="17377" y="12069"/>
                </a:cubicBezTo>
                <a:cubicBezTo>
                  <a:pt x="17474" y="11103"/>
                  <a:pt x="17571" y="10174"/>
                  <a:pt x="17667" y="9250"/>
                </a:cubicBezTo>
                <a:lnTo>
                  <a:pt x="17667" y="92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1" name="Google Shape;2631;p42"/>
          <p:cNvSpPr/>
          <p:nvPr/>
        </p:nvSpPr>
        <p:spPr>
          <a:xfrm>
            <a:off x="1562823" y="2370542"/>
            <a:ext cx="255383" cy="136932"/>
          </a:xfrm>
          <a:custGeom>
            <a:rect b="b" l="l" r="r" t="t"/>
            <a:pathLst>
              <a:path extrusionOk="0" h="21018" w="21313">
                <a:moveTo>
                  <a:pt x="15190" y="3315"/>
                </a:moveTo>
                <a:cubicBezTo>
                  <a:pt x="15769" y="3252"/>
                  <a:pt x="16331" y="3065"/>
                  <a:pt x="16842" y="3190"/>
                </a:cubicBezTo>
                <a:cubicBezTo>
                  <a:pt x="19241" y="3627"/>
                  <a:pt x="21047" y="7010"/>
                  <a:pt x="21285" y="11423"/>
                </a:cubicBezTo>
                <a:cubicBezTo>
                  <a:pt x="21505" y="15399"/>
                  <a:pt x="20415" y="18685"/>
                  <a:pt x="18408" y="20128"/>
                </a:cubicBezTo>
                <a:cubicBezTo>
                  <a:pt x="16909" y="21223"/>
                  <a:pt x="15377" y="21379"/>
                  <a:pt x="13863" y="20190"/>
                </a:cubicBezTo>
                <a:cubicBezTo>
                  <a:pt x="12808" y="19344"/>
                  <a:pt x="11990" y="18093"/>
                  <a:pt x="11515" y="16120"/>
                </a:cubicBezTo>
                <a:cubicBezTo>
                  <a:pt x="11481" y="16027"/>
                  <a:pt x="11464" y="15933"/>
                  <a:pt x="11413" y="15808"/>
                </a:cubicBezTo>
                <a:cubicBezTo>
                  <a:pt x="10970" y="15871"/>
                  <a:pt x="10544" y="15902"/>
                  <a:pt x="10103" y="15933"/>
                </a:cubicBezTo>
                <a:cubicBezTo>
                  <a:pt x="7703" y="16151"/>
                  <a:pt x="5285" y="16401"/>
                  <a:pt x="2902" y="16592"/>
                </a:cubicBezTo>
                <a:cubicBezTo>
                  <a:pt x="2256" y="16654"/>
                  <a:pt x="1609" y="16592"/>
                  <a:pt x="944" y="16561"/>
                </a:cubicBezTo>
                <a:cubicBezTo>
                  <a:pt x="791" y="16561"/>
                  <a:pt x="636" y="16498"/>
                  <a:pt x="484" y="16436"/>
                </a:cubicBezTo>
                <a:cubicBezTo>
                  <a:pt x="58" y="16187"/>
                  <a:pt x="-95" y="15653"/>
                  <a:pt x="58" y="14869"/>
                </a:cubicBezTo>
                <a:cubicBezTo>
                  <a:pt x="704" y="11520"/>
                  <a:pt x="1692" y="8417"/>
                  <a:pt x="2968" y="5790"/>
                </a:cubicBezTo>
                <a:cubicBezTo>
                  <a:pt x="4534" y="2566"/>
                  <a:pt x="6423" y="531"/>
                  <a:pt x="8791" y="91"/>
                </a:cubicBezTo>
                <a:cubicBezTo>
                  <a:pt x="10408" y="-221"/>
                  <a:pt x="11958" y="278"/>
                  <a:pt x="13439" y="1436"/>
                </a:cubicBezTo>
                <a:cubicBezTo>
                  <a:pt x="13764" y="1654"/>
                  <a:pt x="14086" y="1939"/>
                  <a:pt x="14376" y="2250"/>
                </a:cubicBezTo>
                <a:cubicBezTo>
                  <a:pt x="14684" y="2625"/>
                  <a:pt x="14938" y="2940"/>
                  <a:pt x="15195" y="3315"/>
                </a:cubicBezTo>
                <a:close/>
                <a:moveTo>
                  <a:pt x="13999" y="4472"/>
                </a:moveTo>
                <a:cubicBezTo>
                  <a:pt x="12740" y="3439"/>
                  <a:pt x="11530" y="2594"/>
                  <a:pt x="10169" y="2469"/>
                </a:cubicBezTo>
                <a:cubicBezTo>
                  <a:pt x="8295" y="2313"/>
                  <a:pt x="6593" y="3159"/>
                  <a:pt x="5130" y="5318"/>
                </a:cubicBezTo>
                <a:cubicBezTo>
                  <a:pt x="3547" y="7603"/>
                  <a:pt x="2372" y="10546"/>
                  <a:pt x="1418" y="13805"/>
                </a:cubicBezTo>
                <a:cubicBezTo>
                  <a:pt x="1385" y="13992"/>
                  <a:pt x="1351" y="14117"/>
                  <a:pt x="1317" y="14308"/>
                </a:cubicBezTo>
                <a:cubicBezTo>
                  <a:pt x="2186" y="14464"/>
                  <a:pt x="10699" y="13368"/>
                  <a:pt x="11226" y="13088"/>
                </a:cubicBezTo>
                <a:cubicBezTo>
                  <a:pt x="11243" y="12963"/>
                  <a:pt x="11260" y="12838"/>
                  <a:pt x="11260" y="12713"/>
                </a:cubicBezTo>
                <a:cubicBezTo>
                  <a:pt x="11396" y="11053"/>
                  <a:pt x="11686" y="9458"/>
                  <a:pt x="12129" y="7985"/>
                </a:cubicBezTo>
                <a:cubicBezTo>
                  <a:pt x="12282" y="7517"/>
                  <a:pt x="12471" y="7045"/>
                  <a:pt x="12691" y="6671"/>
                </a:cubicBezTo>
                <a:cubicBezTo>
                  <a:pt x="13100" y="5950"/>
                  <a:pt x="13526" y="5295"/>
                  <a:pt x="14001" y="4480"/>
                </a:cubicBezTo>
                <a:lnTo>
                  <a:pt x="14001" y="4480"/>
                </a:lnTo>
                <a:close/>
                <a:moveTo>
                  <a:pt x="16093" y="18124"/>
                </a:moveTo>
                <a:cubicBezTo>
                  <a:pt x="16825" y="18124"/>
                  <a:pt x="17541" y="17812"/>
                  <a:pt x="18205" y="17247"/>
                </a:cubicBezTo>
                <a:cubicBezTo>
                  <a:pt x="18715" y="16841"/>
                  <a:pt x="19142" y="16151"/>
                  <a:pt x="19413" y="15274"/>
                </a:cubicBezTo>
                <a:cubicBezTo>
                  <a:pt x="20076" y="13271"/>
                  <a:pt x="19941" y="9985"/>
                  <a:pt x="19105" y="8199"/>
                </a:cubicBezTo>
                <a:cubicBezTo>
                  <a:pt x="18442" y="6761"/>
                  <a:pt x="17624" y="5790"/>
                  <a:pt x="16585" y="5599"/>
                </a:cubicBezTo>
                <a:cubicBezTo>
                  <a:pt x="15377" y="5412"/>
                  <a:pt x="14372" y="6195"/>
                  <a:pt x="13675" y="8039"/>
                </a:cubicBezTo>
                <a:cubicBezTo>
                  <a:pt x="12977" y="9887"/>
                  <a:pt x="12806" y="11984"/>
                  <a:pt x="12943" y="14206"/>
                </a:cubicBezTo>
                <a:cubicBezTo>
                  <a:pt x="12994" y="15115"/>
                  <a:pt x="13251" y="15929"/>
                  <a:pt x="13624" y="16491"/>
                </a:cubicBezTo>
                <a:cubicBezTo>
                  <a:pt x="14338" y="17648"/>
                  <a:pt x="15173" y="18120"/>
                  <a:pt x="16093" y="18120"/>
                </a:cubicBezTo>
                <a:lnTo>
                  <a:pt x="16093" y="181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2" name="Google Shape;2632;p42"/>
          <p:cNvSpPr/>
          <p:nvPr/>
        </p:nvSpPr>
        <p:spPr>
          <a:xfrm>
            <a:off x="1619851" y="2261831"/>
            <a:ext cx="100680" cy="96840"/>
          </a:xfrm>
          <a:custGeom>
            <a:rect b="b" l="l" r="r" t="t"/>
            <a:pathLst>
              <a:path extrusionOk="0" h="20837" w="20422">
                <a:moveTo>
                  <a:pt x="10497" y="20837"/>
                </a:moveTo>
                <a:cubicBezTo>
                  <a:pt x="8013" y="20750"/>
                  <a:pt x="5529" y="20181"/>
                  <a:pt x="3381" y="18552"/>
                </a:cubicBezTo>
                <a:cubicBezTo>
                  <a:pt x="938" y="16710"/>
                  <a:pt x="-963" y="13284"/>
                  <a:pt x="526" y="9026"/>
                </a:cubicBezTo>
                <a:cubicBezTo>
                  <a:pt x="897" y="7927"/>
                  <a:pt x="1438" y="6872"/>
                  <a:pt x="2056" y="5910"/>
                </a:cubicBezTo>
                <a:cubicBezTo>
                  <a:pt x="2927" y="4637"/>
                  <a:pt x="3875" y="3495"/>
                  <a:pt x="4911" y="2352"/>
                </a:cubicBezTo>
                <a:cubicBezTo>
                  <a:pt x="7271" y="-151"/>
                  <a:pt x="11244" y="-763"/>
                  <a:pt x="14098" y="1035"/>
                </a:cubicBezTo>
                <a:cubicBezTo>
                  <a:pt x="17782" y="3451"/>
                  <a:pt x="19931" y="7047"/>
                  <a:pt x="20390" y="11660"/>
                </a:cubicBezTo>
                <a:cubicBezTo>
                  <a:pt x="20637" y="14382"/>
                  <a:pt x="19478" y="16710"/>
                  <a:pt x="17453" y="18421"/>
                </a:cubicBezTo>
                <a:cubicBezTo>
                  <a:pt x="15510" y="20219"/>
                  <a:pt x="13109" y="20793"/>
                  <a:pt x="10502" y="20837"/>
                </a:cubicBezTo>
                <a:close/>
                <a:moveTo>
                  <a:pt x="10167" y="17416"/>
                </a:moveTo>
                <a:cubicBezTo>
                  <a:pt x="11738" y="17372"/>
                  <a:pt x="13269" y="17153"/>
                  <a:pt x="14634" y="16273"/>
                </a:cubicBezTo>
                <a:cubicBezTo>
                  <a:pt x="16494" y="15087"/>
                  <a:pt x="17241" y="13070"/>
                  <a:pt x="16706" y="10830"/>
                </a:cubicBezTo>
                <a:cubicBezTo>
                  <a:pt x="16293" y="9119"/>
                  <a:pt x="15381" y="7627"/>
                  <a:pt x="14263" y="6309"/>
                </a:cubicBezTo>
                <a:cubicBezTo>
                  <a:pt x="13145" y="5036"/>
                  <a:pt x="11780" y="4156"/>
                  <a:pt x="10043" y="4069"/>
                </a:cubicBezTo>
                <a:cubicBezTo>
                  <a:pt x="8101" y="3981"/>
                  <a:pt x="6689" y="5080"/>
                  <a:pt x="5323" y="6309"/>
                </a:cubicBezTo>
                <a:cubicBezTo>
                  <a:pt x="4370" y="7189"/>
                  <a:pt x="3752" y="8463"/>
                  <a:pt x="3381" y="9780"/>
                </a:cubicBezTo>
                <a:cubicBezTo>
                  <a:pt x="2469" y="12721"/>
                  <a:pt x="3463" y="15093"/>
                  <a:pt x="6112" y="16454"/>
                </a:cubicBezTo>
                <a:cubicBezTo>
                  <a:pt x="7312" y="17153"/>
                  <a:pt x="8760" y="17334"/>
                  <a:pt x="10167" y="17421"/>
                </a:cubicBezTo>
                <a:lnTo>
                  <a:pt x="10167" y="174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3" name="Google Shape;2633;p42"/>
          <p:cNvSpPr/>
          <p:nvPr/>
        </p:nvSpPr>
        <p:spPr>
          <a:xfrm>
            <a:off x="1727116" y="2418227"/>
            <a:ext cx="64652" cy="58804"/>
          </a:xfrm>
          <a:custGeom>
            <a:rect b="b" l="l" r="r" t="t"/>
            <a:pathLst>
              <a:path extrusionOk="0" h="21540" w="21479">
                <a:moveTo>
                  <a:pt x="12940" y="13234"/>
                </a:moveTo>
                <a:lnTo>
                  <a:pt x="12940" y="18166"/>
                </a:lnTo>
                <a:cubicBezTo>
                  <a:pt x="12940" y="18836"/>
                  <a:pt x="12805" y="19515"/>
                  <a:pt x="12670" y="20111"/>
                </a:cubicBezTo>
                <a:cubicBezTo>
                  <a:pt x="12535" y="20558"/>
                  <a:pt x="12332" y="20855"/>
                  <a:pt x="11994" y="21153"/>
                </a:cubicBezTo>
                <a:cubicBezTo>
                  <a:pt x="11657" y="21377"/>
                  <a:pt x="11319" y="21600"/>
                  <a:pt x="10906" y="21526"/>
                </a:cubicBezTo>
                <a:cubicBezTo>
                  <a:pt x="10500" y="21526"/>
                  <a:pt x="10163" y="21377"/>
                  <a:pt x="9749" y="21153"/>
                </a:cubicBezTo>
                <a:cubicBezTo>
                  <a:pt x="9411" y="20930"/>
                  <a:pt x="9209" y="20558"/>
                  <a:pt x="9074" y="20111"/>
                </a:cubicBezTo>
                <a:cubicBezTo>
                  <a:pt x="8939" y="19366"/>
                  <a:pt x="8804" y="18538"/>
                  <a:pt x="8804" y="17794"/>
                </a:cubicBezTo>
                <a:cubicBezTo>
                  <a:pt x="8736" y="16370"/>
                  <a:pt x="8804" y="14881"/>
                  <a:pt x="8804" y="13234"/>
                </a:cubicBezTo>
                <a:cubicBezTo>
                  <a:pt x="7242" y="13234"/>
                  <a:pt x="5689" y="13308"/>
                  <a:pt x="4263" y="13234"/>
                </a:cubicBezTo>
                <a:cubicBezTo>
                  <a:pt x="3317" y="13234"/>
                  <a:pt x="2363" y="13085"/>
                  <a:pt x="1418" y="12861"/>
                </a:cubicBezTo>
                <a:cubicBezTo>
                  <a:pt x="1013" y="12712"/>
                  <a:pt x="675" y="12489"/>
                  <a:pt x="405" y="12117"/>
                </a:cubicBezTo>
                <a:cubicBezTo>
                  <a:pt x="135" y="11745"/>
                  <a:pt x="0" y="11298"/>
                  <a:pt x="0" y="10842"/>
                </a:cubicBezTo>
                <a:cubicBezTo>
                  <a:pt x="0" y="10386"/>
                  <a:pt x="135" y="9948"/>
                  <a:pt x="405" y="9567"/>
                </a:cubicBezTo>
                <a:cubicBezTo>
                  <a:pt x="675" y="9185"/>
                  <a:pt x="1013" y="8897"/>
                  <a:pt x="1418" y="8822"/>
                </a:cubicBezTo>
                <a:cubicBezTo>
                  <a:pt x="2161" y="8599"/>
                  <a:pt x="2912" y="8450"/>
                  <a:pt x="3722" y="8450"/>
                </a:cubicBezTo>
                <a:cubicBezTo>
                  <a:pt x="5419" y="8376"/>
                  <a:pt x="7048" y="8450"/>
                  <a:pt x="8804" y="8450"/>
                </a:cubicBezTo>
                <a:lnTo>
                  <a:pt x="8804" y="3294"/>
                </a:lnTo>
                <a:cubicBezTo>
                  <a:pt x="8736" y="2699"/>
                  <a:pt x="8804" y="2094"/>
                  <a:pt x="8939" y="1498"/>
                </a:cubicBezTo>
                <a:cubicBezTo>
                  <a:pt x="9074" y="679"/>
                  <a:pt x="9547" y="74"/>
                  <a:pt x="10433" y="0"/>
                </a:cubicBezTo>
                <a:cubicBezTo>
                  <a:pt x="10838" y="0"/>
                  <a:pt x="11108" y="74"/>
                  <a:pt x="11446" y="298"/>
                </a:cubicBezTo>
                <a:cubicBezTo>
                  <a:pt x="11716" y="521"/>
                  <a:pt x="11918" y="893"/>
                  <a:pt x="12053" y="1340"/>
                </a:cubicBezTo>
                <a:cubicBezTo>
                  <a:pt x="12256" y="2382"/>
                  <a:pt x="12459" y="3583"/>
                  <a:pt x="12526" y="4700"/>
                </a:cubicBezTo>
                <a:cubicBezTo>
                  <a:pt x="12661" y="5900"/>
                  <a:pt x="12729" y="7017"/>
                  <a:pt x="12796" y="8292"/>
                </a:cubicBezTo>
                <a:lnTo>
                  <a:pt x="15641" y="8292"/>
                </a:lnTo>
                <a:cubicBezTo>
                  <a:pt x="16654" y="8217"/>
                  <a:pt x="17743" y="8143"/>
                  <a:pt x="18688" y="8143"/>
                </a:cubicBezTo>
                <a:cubicBezTo>
                  <a:pt x="20317" y="8143"/>
                  <a:pt x="21330" y="8962"/>
                  <a:pt x="21465" y="10386"/>
                </a:cubicBezTo>
                <a:cubicBezTo>
                  <a:pt x="21600" y="11661"/>
                  <a:pt x="20722" y="12703"/>
                  <a:pt x="19161" y="13001"/>
                </a:cubicBezTo>
                <a:cubicBezTo>
                  <a:pt x="17937" y="13150"/>
                  <a:pt x="16789" y="13299"/>
                  <a:pt x="15565" y="13373"/>
                </a:cubicBezTo>
                <a:cubicBezTo>
                  <a:pt x="14619" y="13299"/>
                  <a:pt x="13868" y="13224"/>
                  <a:pt x="12923" y="1322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4" name="Google Shape;2634;p42"/>
          <p:cNvSpPr/>
          <p:nvPr/>
        </p:nvSpPr>
        <p:spPr>
          <a:xfrm>
            <a:off x="1979155" y="2370542"/>
            <a:ext cx="256248" cy="136932"/>
          </a:xfrm>
          <a:custGeom>
            <a:rect b="b" l="l" r="r" t="t"/>
            <a:pathLst>
              <a:path extrusionOk="0" h="21018" w="21314">
                <a:moveTo>
                  <a:pt x="15178" y="3315"/>
                </a:moveTo>
                <a:cubicBezTo>
                  <a:pt x="15771" y="3252"/>
                  <a:pt x="16314" y="3065"/>
                  <a:pt x="16840" y="3190"/>
                </a:cubicBezTo>
                <a:cubicBezTo>
                  <a:pt x="19232" y="3627"/>
                  <a:pt x="21032" y="7010"/>
                  <a:pt x="21285" y="11423"/>
                </a:cubicBezTo>
                <a:cubicBezTo>
                  <a:pt x="21505" y="15399"/>
                  <a:pt x="20419" y="18685"/>
                  <a:pt x="18418" y="20128"/>
                </a:cubicBezTo>
                <a:cubicBezTo>
                  <a:pt x="16908" y="21223"/>
                  <a:pt x="15397" y="21379"/>
                  <a:pt x="13870" y="20190"/>
                </a:cubicBezTo>
                <a:cubicBezTo>
                  <a:pt x="12801" y="19344"/>
                  <a:pt x="11985" y="18093"/>
                  <a:pt x="11529" y="16120"/>
                </a:cubicBezTo>
                <a:cubicBezTo>
                  <a:pt x="11495" y="16027"/>
                  <a:pt x="11478" y="15933"/>
                  <a:pt x="11428" y="15808"/>
                </a:cubicBezTo>
                <a:cubicBezTo>
                  <a:pt x="10969" y="15871"/>
                  <a:pt x="10544" y="15902"/>
                  <a:pt x="10105" y="15933"/>
                </a:cubicBezTo>
                <a:cubicBezTo>
                  <a:pt x="7713" y="16151"/>
                  <a:pt x="5303" y="16401"/>
                  <a:pt x="2892" y="16592"/>
                </a:cubicBezTo>
                <a:cubicBezTo>
                  <a:pt x="2231" y="16654"/>
                  <a:pt x="1604" y="16592"/>
                  <a:pt x="940" y="16561"/>
                </a:cubicBezTo>
                <a:cubicBezTo>
                  <a:pt x="788" y="16561"/>
                  <a:pt x="634" y="16498"/>
                  <a:pt x="482" y="16436"/>
                </a:cubicBezTo>
                <a:cubicBezTo>
                  <a:pt x="57" y="16187"/>
                  <a:pt x="-95" y="15653"/>
                  <a:pt x="57" y="14869"/>
                </a:cubicBezTo>
                <a:cubicBezTo>
                  <a:pt x="701" y="11520"/>
                  <a:pt x="1686" y="8417"/>
                  <a:pt x="2958" y="5790"/>
                </a:cubicBezTo>
                <a:cubicBezTo>
                  <a:pt x="4519" y="2566"/>
                  <a:pt x="6418" y="531"/>
                  <a:pt x="8778" y="91"/>
                </a:cubicBezTo>
                <a:cubicBezTo>
                  <a:pt x="10390" y="-221"/>
                  <a:pt x="11935" y="278"/>
                  <a:pt x="13428" y="1436"/>
                </a:cubicBezTo>
                <a:cubicBezTo>
                  <a:pt x="13751" y="1654"/>
                  <a:pt x="14073" y="1939"/>
                  <a:pt x="14362" y="2250"/>
                </a:cubicBezTo>
                <a:cubicBezTo>
                  <a:pt x="14651" y="2625"/>
                  <a:pt x="14922" y="2940"/>
                  <a:pt x="15178" y="3315"/>
                </a:cubicBezTo>
                <a:close/>
                <a:moveTo>
                  <a:pt x="13990" y="4472"/>
                </a:moveTo>
                <a:cubicBezTo>
                  <a:pt x="12735" y="3439"/>
                  <a:pt x="11529" y="2594"/>
                  <a:pt x="10173" y="2469"/>
                </a:cubicBezTo>
                <a:cubicBezTo>
                  <a:pt x="8305" y="2313"/>
                  <a:pt x="6609" y="3159"/>
                  <a:pt x="5134" y="5318"/>
                </a:cubicBezTo>
                <a:cubicBezTo>
                  <a:pt x="3539" y="7603"/>
                  <a:pt x="2385" y="10546"/>
                  <a:pt x="1435" y="13805"/>
                </a:cubicBezTo>
                <a:cubicBezTo>
                  <a:pt x="1401" y="13992"/>
                  <a:pt x="1350" y="14117"/>
                  <a:pt x="1333" y="14308"/>
                </a:cubicBezTo>
                <a:cubicBezTo>
                  <a:pt x="2199" y="14464"/>
                  <a:pt x="10701" y="13368"/>
                  <a:pt x="11244" y="13088"/>
                </a:cubicBezTo>
                <a:cubicBezTo>
                  <a:pt x="11261" y="12963"/>
                  <a:pt x="11278" y="12838"/>
                  <a:pt x="11278" y="12713"/>
                </a:cubicBezTo>
                <a:cubicBezTo>
                  <a:pt x="11413" y="11053"/>
                  <a:pt x="11702" y="9458"/>
                  <a:pt x="12144" y="7985"/>
                </a:cubicBezTo>
                <a:cubicBezTo>
                  <a:pt x="12296" y="7517"/>
                  <a:pt x="12484" y="7045"/>
                  <a:pt x="12704" y="6671"/>
                </a:cubicBezTo>
                <a:cubicBezTo>
                  <a:pt x="13094" y="5950"/>
                  <a:pt x="13519" y="5295"/>
                  <a:pt x="13992" y="4480"/>
                </a:cubicBezTo>
                <a:close/>
                <a:moveTo>
                  <a:pt x="16094" y="18124"/>
                </a:moveTo>
                <a:cubicBezTo>
                  <a:pt x="16823" y="18124"/>
                  <a:pt x="17537" y="17812"/>
                  <a:pt x="18199" y="17247"/>
                </a:cubicBezTo>
                <a:cubicBezTo>
                  <a:pt x="18708" y="16841"/>
                  <a:pt x="19132" y="16151"/>
                  <a:pt x="19403" y="15274"/>
                </a:cubicBezTo>
                <a:cubicBezTo>
                  <a:pt x="20064" y="13271"/>
                  <a:pt x="19929" y="9985"/>
                  <a:pt x="19097" y="8199"/>
                </a:cubicBezTo>
                <a:cubicBezTo>
                  <a:pt x="18435" y="6761"/>
                  <a:pt x="17620" y="5790"/>
                  <a:pt x="16585" y="5599"/>
                </a:cubicBezTo>
                <a:cubicBezTo>
                  <a:pt x="15380" y="5412"/>
                  <a:pt x="14362" y="6195"/>
                  <a:pt x="13684" y="8039"/>
                </a:cubicBezTo>
                <a:cubicBezTo>
                  <a:pt x="12989" y="9887"/>
                  <a:pt x="12818" y="11984"/>
                  <a:pt x="12955" y="14206"/>
                </a:cubicBezTo>
                <a:cubicBezTo>
                  <a:pt x="13006" y="15115"/>
                  <a:pt x="13261" y="15929"/>
                  <a:pt x="13633" y="16491"/>
                </a:cubicBezTo>
                <a:cubicBezTo>
                  <a:pt x="14328" y="17648"/>
                  <a:pt x="15161" y="18120"/>
                  <a:pt x="16094" y="18120"/>
                </a:cubicBezTo>
                <a:lnTo>
                  <a:pt x="16094" y="181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5" name="Google Shape;2635;p42"/>
          <p:cNvSpPr/>
          <p:nvPr/>
        </p:nvSpPr>
        <p:spPr>
          <a:xfrm>
            <a:off x="2036640" y="2261831"/>
            <a:ext cx="100899" cy="96840"/>
          </a:xfrm>
          <a:custGeom>
            <a:rect b="b" l="l" r="r" t="t"/>
            <a:pathLst>
              <a:path extrusionOk="0" h="20837" w="20425">
                <a:moveTo>
                  <a:pt x="10477" y="20837"/>
                </a:moveTo>
                <a:cubicBezTo>
                  <a:pt x="7998" y="20750"/>
                  <a:pt x="5519" y="20181"/>
                  <a:pt x="3374" y="18552"/>
                </a:cubicBezTo>
                <a:cubicBezTo>
                  <a:pt x="937" y="16710"/>
                  <a:pt x="-961" y="13284"/>
                  <a:pt x="525" y="9026"/>
                </a:cubicBezTo>
                <a:cubicBezTo>
                  <a:pt x="896" y="7927"/>
                  <a:pt x="1436" y="6872"/>
                  <a:pt x="2053" y="5910"/>
                </a:cubicBezTo>
                <a:cubicBezTo>
                  <a:pt x="2922" y="4637"/>
                  <a:pt x="3868" y="3495"/>
                  <a:pt x="4943" y="2352"/>
                </a:cubicBezTo>
                <a:cubicBezTo>
                  <a:pt x="7298" y="-151"/>
                  <a:pt x="11264" y="-763"/>
                  <a:pt x="14113" y="1035"/>
                </a:cubicBezTo>
                <a:cubicBezTo>
                  <a:pt x="17831" y="3451"/>
                  <a:pt x="19981" y="7047"/>
                  <a:pt x="20392" y="11660"/>
                </a:cubicBezTo>
                <a:cubicBezTo>
                  <a:pt x="20639" y="14382"/>
                  <a:pt x="19482" y="16710"/>
                  <a:pt x="17461" y="18421"/>
                </a:cubicBezTo>
                <a:cubicBezTo>
                  <a:pt x="15434" y="20219"/>
                  <a:pt x="13043" y="20793"/>
                  <a:pt x="10482" y="20837"/>
                </a:cubicBezTo>
                <a:close/>
                <a:moveTo>
                  <a:pt x="10148" y="17416"/>
                </a:moveTo>
                <a:cubicBezTo>
                  <a:pt x="11716" y="17372"/>
                  <a:pt x="13244" y="17153"/>
                  <a:pt x="14606" y="16273"/>
                </a:cubicBezTo>
                <a:cubicBezTo>
                  <a:pt x="16463" y="15087"/>
                  <a:pt x="17209" y="13070"/>
                  <a:pt x="16674" y="10830"/>
                </a:cubicBezTo>
                <a:cubicBezTo>
                  <a:pt x="16262" y="9119"/>
                  <a:pt x="15352" y="7627"/>
                  <a:pt x="14195" y="6309"/>
                </a:cubicBezTo>
                <a:cubicBezTo>
                  <a:pt x="13079" y="5036"/>
                  <a:pt x="11716" y="4156"/>
                  <a:pt x="9942" y="4069"/>
                </a:cubicBezTo>
                <a:cubicBezTo>
                  <a:pt x="8003" y="3981"/>
                  <a:pt x="6553" y="5080"/>
                  <a:pt x="5231" y="6309"/>
                </a:cubicBezTo>
                <a:cubicBezTo>
                  <a:pt x="4280" y="7189"/>
                  <a:pt x="3662" y="8463"/>
                  <a:pt x="3292" y="9780"/>
                </a:cubicBezTo>
                <a:cubicBezTo>
                  <a:pt x="2382" y="12721"/>
                  <a:pt x="3374" y="15093"/>
                  <a:pt x="6018" y="16454"/>
                </a:cubicBezTo>
                <a:cubicBezTo>
                  <a:pt x="7298" y="17153"/>
                  <a:pt x="8661" y="17334"/>
                  <a:pt x="10148" y="17421"/>
                </a:cubicBezTo>
                <a:lnTo>
                  <a:pt x="10148" y="174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6" name="Google Shape;2636;p42"/>
          <p:cNvSpPr/>
          <p:nvPr/>
        </p:nvSpPr>
        <p:spPr>
          <a:xfrm>
            <a:off x="2168365" y="2413503"/>
            <a:ext cx="15087" cy="51531"/>
          </a:xfrm>
          <a:custGeom>
            <a:rect b="b" l="l" r="r" t="t"/>
            <a:pathLst>
              <a:path extrusionOk="0" h="20592" w="21325">
                <a:moveTo>
                  <a:pt x="0" y="10455"/>
                </a:moveTo>
                <a:cubicBezTo>
                  <a:pt x="574" y="7846"/>
                  <a:pt x="574" y="5237"/>
                  <a:pt x="1722" y="2629"/>
                </a:cubicBezTo>
                <a:cubicBezTo>
                  <a:pt x="2296" y="1817"/>
                  <a:pt x="3445" y="994"/>
                  <a:pt x="5741" y="426"/>
                </a:cubicBezTo>
                <a:cubicBezTo>
                  <a:pt x="8611" y="-386"/>
                  <a:pt x="12953" y="20"/>
                  <a:pt x="14388" y="1157"/>
                </a:cubicBezTo>
                <a:cubicBezTo>
                  <a:pt x="14962" y="1969"/>
                  <a:pt x="15536" y="2710"/>
                  <a:pt x="15823" y="3522"/>
                </a:cubicBezTo>
                <a:cubicBezTo>
                  <a:pt x="17546" y="7765"/>
                  <a:pt x="19268" y="11997"/>
                  <a:pt x="21026" y="16322"/>
                </a:cubicBezTo>
                <a:cubicBezTo>
                  <a:pt x="21600" y="17134"/>
                  <a:pt x="21313" y="18037"/>
                  <a:pt x="20452" y="18849"/>
                </a:cubicBezTo>
                <a:cubicBezTo>
                  <a:pt x="17868" y="20889"/>
                  <a:pt x="9508" y="21214"/>
                  <a:pt x="5454" y="19417"/>
                </a:cubicBezTo>
                <a:cubicBezTo>
                  <a:pt x="3732" y="18605"/>
                  <a:pt x="3157" y="17540"/>
                  <a:pt x="2296" y="16565"/>
                </a:cubicBezTo>
                <a:cubicBezTo>
                  <a:pt x="2296" y="16403"/>
                  <a:pt x="2009" y="16322"/>
                  <a:pt x="2296" y="16078"/>
                </a:cubicBezTo>
                <a:lnTo>
                  <a:pt x="1148" y="10455"/>
                </a:lnTo>
                <a:lnTo>
                  <a:pt x="0" y="1045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7" name="Google Shape;2637;p42"/>
          <p:cNvSpPr/>
          <p:nvPr/>
        </p:nvSpPr>
        <p:spPr>
          <a:xfrm>
            <a:off x="2169153" y="2470500"/>
            <a:ext cx="11826" cy="12420"/>
          </a:xfrm>
          <a:custGeom>
            <a:rect b="b" l="l" r="r" t="t"/>
            <a:pathLst>
              <a:path extrusionOk="0" h="21600" w="21600">
                <a:moveTo>
                  <a:pt x="46" y="10601"/>
                </a:moveTo>
                <a:cubicBezTo>
                  <a:pt x="46" y="9188"/>
                  <a:pt x="418" y="7774"/>
                  <a:pt x="790" y="6361"/>
                </a:cubicBezTo>
                <a:cubicBezTo>
                  <a:pt x="1533" y="4947"/>
                  <a:pt x="2276" y="3887"/>
                  <a:pt x="3391" y="2827"/>
                </a:cubicBezTo>
                <a:cubicBezTo>
                  <a:pt x="4506" y="1767"/>
                  <a:pt x="5621" y="1060"/>
                  <a:pt x="7107" y="707"/>
                </a:cubicBezTo>
                <a:cubicBezTo>
                  <a:pt x="8594" y="0"/>
                  <a:pt x="10080" y="0"/>
                  <a:pt x="11566" y="0"/>
                </a:cubicBezTo>
                <a:cubicBezTo>
                  <a:pt x="13053" y="0"/>
                  <a:pt x="14168" y="353"/>
                  <a:pt x="15283" y="707"/>
                </a:cubicBezTo>
                <a:cubicBezTo>
                  <a:pt x="16397" y="1413"/>
                  <a:pt x="17512" y="2120"/>
                  <a:pt x="18627" y="2827"/>
                </a:cubicBezTo>
                <a:cubicBezTo>
                  <a:pt x="19370" y="3887"/>
                  <a:pt x="20485" y="4947"/>
                  <a:pt x="20857" y="6361"/>
                </a:cubicBezTo>
                <a:cubicBezTo>
                  <a:pt x="21228" y="7421"/>
                  <a:pt x="21600" y="8834"/>
                  <a:pt x="21600" y="10248"/>
                </a:cubicBezTo>
                <a:cubicBezTo>
                  <a:pt x="21228" y="13075"/>
                  <a:pt x="19742" y="15946"/>
                  <a:pt x="17884" y="18066"/>
                </a:cubicBezTo>
                <a:cubicBezTo>
                  <a:pt x="15654" y="20187"/>
                  <a:pt x="12681" y="21600"/>
                  <a:pt x="9662" y="21600"/>
                </a:cubicBezTo>
                <a:cubicBezTo>
                  <a:pt x="8175" y="21600"/>
                  <a:pt x="7061" y="21247"/>
                  <a:pt x="5574" y="20893"/>
                </a:cubicBezTo>
                <a:cubicBezTo>
                  <a:pt x="4459" y="20187"/>
                  <a:pt x="3345" y="19480"/>
                  <a:pt x="2230" y="18773"/>
                </a:cubicBezTo>
                <a:cubicBezTo>
                  <a:pt x="1486" y="18066"/>
                  <a:pt x="743" y="16653"/>
                  <a:pt x="0" y="15239"/>
                </a:cubicBezTo>
                <a:cubicBezTo>
                  <a:pt x="0" y="13119"/>
                  <a:pt x="0" y="11706"/>
                  <a:pt x="0" y="106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8" name="Google Shape;2638;p42"/>
          <p:cNvSpPr/>
          <p:nvPr/>
        </p:nvSpPr>
        <p:spPr>
          <a:xfrm>
            <a:off x="2563716" y="2419597"/>
            <a:ext cx="58610" cy="57949"/>
          </a:xfrm>
          <a:custGeom>
            <a:rect b="b" l="l" r="r" t="t"/>
            <a:pathLst>
              <a:path extrusionOk="0" h="20996" w="21469">
                <a:moveTo>
                  <a:pt x="10619" y="6755"/>
                </a:moveTo>
                <a:cubicBezTo>
                  <a:pt x="12192" y="5200"/>
                  <a:pt x="13681" y="3580"/>
                  <a:pt x="15254" y="2099"/>
                </a:cubicBezTo>
                <a:cubicBezTo>
                  <a:pt x="15849" y="1510"/>
                  <a:pt x="16528" y="911"/>
                  <a:pt x="17199" y="470"/>
                </a:cubicBezTo>
                <a:cubicBezTo>
                  <a:pt x="18166" y="-193"/>
                  <a:pt x="19144" y="-119"/>
                  <a:pt x="19814" y="470"/>
                </a:cubicBezTo>
                <a:cubicBezTo>
                  <a:pt x="20186" y="764"/>
                  <a:pt x="20335" y="1206"/>
                  <a:pt x="20409" y="1730"/>
                </a:cubicBezTo>
                <a:cubicBezTo>
                  <a:pt x="20484" y="2255"/>
                  <a:pt x="20260" y="2688"/>
                  <a:pt x="19963" y="3065"/>
                </a:cubicBezTo>
                <a:cubicBezTo>
                  <a:pt x="18762" y="4694"/>
                  <a:pt x="17422" y="6314"/>
                  <a:pt x="16147" y="7943"/>
                </a:cubicBezTo>
                <a:cubicBezTo>
                  <a:pt x="15551" y="8679"/>
                  <a:pt x="14798" y="9351"/>
                  <a:pt x="14053" y="10234"/>
                </a:cubicBezTo>
                <a:cubicBezTo>
                  <a:pt x="15849" y="11863"/>
                  <a:pt x="17562" y="13262"/>
                  <a:pt x="19283" y="14817"/>
                </a:cubicBezTo>
                <a:cubicBezTo>
                  <a:pt x="19879" y="15333"/>
                  <a:pt x="20400" y="15848"/>
                  <a:pt x="20930" y="16520"/>
                </a:cubicBezTo>
                <a:cubicBezTo>
                  <a:pt x="21377" y="17035"/>
                  <a:pt x="21526" y="17707"/>
                  <a:pt x="21452" y="18444"/>
                </a:cubicBezTo>
                <a:cubicBezTo>
                  <a:pt x="21377" y="19106"/>
                  <a:pt x="21154" y="19778"/>
                  <a:pt x="20707" y="20220"/>
                </a:cubicBezTo>
                <a:cubicBezTo>
                  <a:pt x="19814" y="21103"/>
                  <a:pt x="18315" y="21177"/>
                  <a:pt x="17040" y="20293"/>
                </a:cubicBezTo>
                <a:cubicBezTo>
                  <a:pt x="16519" y="19852"/>
                  <a:pt x="15998" y="19410"/>
                  <a:pt x="15616" y="18959"/>
                </a:cubicBezTo>
                <a:cubicBezTo>
                  <a:pt x="14044" y="17330"/>
                  <a:pt x="12480" y="15710"/>
                  <a:pt x="10833" y="13934"/>
                </a:cubicBezTo>
                <a:cubicBezTo>
                  <a:pt x="9633" y="15195"/>
                  <a:pt x="8516" y="16373"/>
                  <a:pt x="7325" y="17560"/>
                </a:cubicBezTo>
                <a:cubicBezTo>
                  <a:pt x="6654" y="18296"/>
                  <a:pt x="5975" y="19042"/>
                  <a:pt x="5305" y="19704"/>
                </a:cubicBezTo>
                <a:cubicBezTo>
                  <a:pt x="4709" y="20220"/>
                  <a:pt x="4030" y="20662"/>
                  <a:pt x="3286" y="20892"/>
                </a:cubicBezTo>
                <a:cubicBezTo>
                  <a:pt x="1341" y="21407"/>
                  <a:pt x="-74" y="19934"/>
                  <a:pt x="522" y="18085"/>
                </a:cubicBezTo>
                <a:cubicBezTo>
                  <a:pt x="894" y="17201"/>
                  <a:pt x="1415" y="16382"/>
                  <a:pt x="2169" y="15646"/>
                </a:cubicBezTo>
                <a:cubicBezTo>
                  <a:pt x="3518" y="14164"/>
                  <a:pt x="5007" y="12765"/>
                  <a:pt x="6357" y="11357"/>
                </a:cubicBezTo>
                <a:cubicBezTo>
                  <a:pt x="6654" y="11063"/>
                  <a:pt x="6952" y="10621"/>
                  <a:pt x="7399" y="10096"/>
                </a:cubicBezTo>
                <a:cubicBezTo>
                  <a:pt x="5677" y="8467"/>
                  <a:pt x="3890" y="6847"/>
                  <a:pt x="2169" y="5219"/>
                </a:cubicBezTo>
                <a:cubicBezTo>
                  <a:pt x="1499" y="4629"/>
                  <a:pt x="894" y="4031"/>
                  <a:pt x="373" y="3369"/>
                </a:cubicBezTo>
                <a:cubicBezTo>
                  <a:pt x="149" y="3074"/>
                  <a:pt x="0" y="2706"/>
                  <a:pt x="0" y="2338"/>
                </a:cubicBezTo>
                <a:cubicBezTo>
                  <a:pt x="0" y="1970"/>
                  <a:pt x="149" y="1602"/>
                  <a:pt x="373" y="1307"/>
                </a:cubicBezTo>
                <a:cubicBezTo>
                  <a:pt x="894" y="644"/>
                  <a:pt x="1722" y="350"/>
                  <a:pt x="2541" y="792"/>
                </a:cubicBezTo>
                <a:cubicBezTo>
                  <a:pt x="3509" y="1234"/>
                  <a:pt x="4412" y="1823"/>
                  <a:pt x="5305" y="2421"/>
                </a:cubicBezTo>
                <a:cubicBezTo>
                  <a:pt x="6952" y="3672"/>
                  <a:pt x="8665" y="5154"/>
                  <a:pt x="10610" y="67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9" name="Google Shape;2639;p42"/>
          <p:cNvSpPr/>
          <p:nvPr/>
        </p:nvSpPr>
        <p:spPr>
          <a:xfrm>
            <a:off x="2395308" y="2370339"/>
            <a:ext cx="256248" cy="137740"/>
          </a:xfrm>
          <a:custGeom>
            <a:rect b="b" l="l" r="r" t="t"/>
            <a:pathLst>
              <a:path extrusionOk="0" h="21021" w="21314">
                <a:moveTo>
                  <a:pt x="15194" y="3357"/>
                </a:moveTo>
                <a:cubicBezTo>
                  <a:pt x="15788" y="3295"/>
                  <a:pt x="16331" y="3109"/>
                  <a:pt x="16857" y="3202"/>
                </a:cubicBezTo>
                <a:cubicBezTo>
                  <a:pt x="19249" y="3636"/>
                  <a:pt x="21049" y="7032"/>
                  <a:pt x="21285" y="11450"/>
                </a:cubicBezTo>
                <a:cubicBezTo>
                  <a:pt x="21505" y="15434"/>
                  <a:pt x="20419" y="18702"/>
                  <a:pt x="18418" y="20136"/>
                </a:cubicBezTo>
                <a:cubicBezTo>
                  <a:pt x="16908" y="21225"/>
                  <a:pt x="15397" y="21380"/>
                  <a:pt x="13870" y="20198"/>
                </a:cubicBezTo>
                <a:cubicBezTo>
                  <a:pt x="12801" y="19357"/>
                  <a:pt x="11985" y="18082"/>
                  <a:pt x="11529" y="16120"/>
                </a:cubicBezTo>
                <a:cubicBezTo>
                  <a:pt x="11495" y="16027"/>
                  <a:pt x="11478" y="15934"/>
                  <a:pt x="11428" y="15810"/>
                </a:cubicBezTo>
                <a:cubicBezTo>
                  <a:pt x="10969" y="15872"/>
                  <a:pt x="10544" y="15903"/>
                  <a:pt x="10105" y="15934"/>
                </a:cubicBezTo>
                <a:cubicBezTo>
                  <a:pt x="7713" y="16152"/>
                  <a:pt x="5303" y="16400"/>
                  <a:pt x="2892" y="16589"/>
                </a:cubicBezTo>
                <a:cubicBezTo>
                  <a:pt x="2231" y="16651"/>
                  <a:pt x="1604" y="16589"/>
                  <a:pt x="940" y="16558"/>
                </a:cubicBezTo>
                <a:cubicBezTo>
                  <a:pt x="788" y="16558"/>
                  <a:pt x="634" y="16496"/>
                  <a:pt x="482" y="16434"/>
                </a:cubicBezTo>
                <a:cubicBezTo>
                  <a:pt x="57" y="16186"/>
                  <a:pt x="-95" y="15655"/>
                  <a:pt x="57" y="14876"/>
                </a:cubicBezTo>
                <a:cubicBezTo>
                  <a:pt x="701" y="11516"/>
                  <a:pt x="1686" y="8462"/>
                  <a:pt x="2958" y="5788"/>
                </a:cubicBezTo>
                <a:cubicBezTo>
                  <a:pt x="4519" y="2551"/>
                  <a:pt x="6418" y="528"/>
                  <a:pt x="8778" y="90"/>
                </a:cubicBezTo>
                <a:cubicBezTo>
                  <a:pt x="10390" y="-220"/>
                  <a:pt x="11935" y="276"/>
                  <a:pt x="13428" y="1427"/>
                </a:cubicBezTo>
                <a:cubicBezTo>
                  <a:pt x="13751" y="1644"/>
                  <a:pt x="14073" y="1927"/>
                  <a:pt x="14362" y="2237"/>
                </a:cubicBezTo>
                <a:cubicBezTo>
                  <a:pt x="14685" y="2640"/>
                  <a:pt x="14956" y="2985"/>
                  <a:pt x="15194" y="3357"/>
                </a:cubicBezTo>
                <a:close/>
                <a:moveTo>
                  <a:pt x="14007" y="4509"/>
                </a:moveTo>
                <a:cubicBezTo>
                  <a:pt x="12752" y="3450"/>
                  <a:pt x="11546" y="2609"/>
                  <a:pt x="10190" y="2516"/>
                </a:cubicBezTo>
                <a:cubicBezTo>
                  <a:pt x="8322" y="2361"/>
                  <a:pt x="6625" y="3202"/>
                  <a:pt x="5151" y="5350"/>
                </a:cubicBezTo>
                <a:cubicBezTo>
                  <a:pt x="3556" y="7621"/>
                  <a:pt x="2402" y="10547"/>
                  <a:pt x="1451" y="13787"/>
                </a:cubicBezTo>
                <a:cubicBezTo>
                  <a:pt x="1418" y="13973"/>
                  <a:pt x="1384" y="14128"/>
                  <a:pt x="1350" y="14318"/>
                </a:cubicBezTo>
                <a:cubicBezTo>
                  <a:pt x="2216" y="14473"/>
                  <a:pt x="10718" y="13384"/>
                  <a:pt x="11261" y="13074"/>
                </a:cubicBezTo>
                <a:cubicBezTo>
                  <a:pt x="11278" y="12950"/>
                  <a:pt x="11294" y="12826"/>
                  <a:pt x="11294" y="12702"/>
                </a:cubicBezTo>
                <a:cubicBezTo>
                  <a:pt x="11430" y="11051"/>
                  <a:pt x="11719" y="9466"/>
                  <a:pt x="12161" y="8001"/>
                </a:cubicBezTo>
                <a:cubicBezTo>
                  <a:pt x="12313" y="7536"/>
                  <a:pt x="12501" y="7067"/>
                  <a:pt x="12720" y="6694"/>
                </a:cubicBezTo>
                <a:cubicBezTo>
                  <a:pt x="13111" y="5946"/>
                  <a:pt x="13536" y="5326"/>
                  <a:pt x="14009" y="4516"/>
                </a:cubicBezTo>
                <a:close/>
                <a:moveTo>
                  <a:pt x="16094" y="18144"/>
                </a:moveTo>
                <a:cubicBezTo>
                  <a:pt x="16823" y="18144"/>
                  <a:pt x="17537" y="17834"/>
                  <a:pt x="18199" y="17272"/>
                </a:cubicBezTo>
                <a:cubicBezTo>
                  <a:pt x="18708" y="16838"/>
                  <a:pt x="19132" y="16183"/>
                  <a:pt x="19403" y="15310"/>
                </a:cubicBezTo>
                <a:cubicBezTo>
                  <a:pt x="20064" y="13287"/>
                  <a:pt x="19929" y="10051"/>
                  <a:pt x="19097" y="8245"/>
                </a:cubicBezTo>
                <a:cubicBezTo>
                  <a:pt x="18435" y="6815"/>
                  <a:pt x="17620" y="5819"/>
                  <a:pt x="16585" y="5660"/>
                </a:cubicBezTo>
                <a:cubicBezTo>
                  <a:pt x="15380" y="5474"/>
                  <a:pt x="14362" y="6253"/>
                  <a:pt x="13667" y="8086"/>
                </a:cubicBezTo>
                <a:cubicBezTo>
                  <a:pt x="12972" y="9923"/>
                  <a:pt x="12801" y="12039"/>
                  <a:pt x="12938" y="14248"/>
                </a:cubicBezTo>
                <a:cubicBezTo>
                  <a:pt x="12989" y="15152"/>
                  <a:pt x="13244" y="15962"/>
                  <a:pt x="13616" y="16551"/>
                </a:cubicBezTo>
                <a:cubicBezTo>
                  <a:pt x="14345" y="17640"/>
                  <a:pt x="15178" y="18140"/>
                  <a:pt x="16094" y="181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0" name="Google Shape;2640;p42"/>
          <p:cNvSpPr/>
          <p:nvPr/>
        </p:nvSpPr>
        <p:spPr>
          <a:xfrm>
            <a:off x="2453022" y="2261571"/>
            <a:ext cx="101063" cy="97109"/>
          </a:xfrm>
          <a:custGeom>
            <a:rect b="b" l="l" r="r" t="t"/>
            <a:pathLst>
              <a:path extrusionOk="0" h="20850" w="20427">
                <a:moveTo>
                  <a:pt x="10456" y="20850"/>
                </a:moveTo>
                <a:cubicBezTo>
                  <a:pt x="7982" y="20763"/>
                  <a:pt x="5508" y="20195"/>
                  <a:pt x="3367" y="18570"/>
                </a:cubicBezTo>
                <a:cubicBezTo>
                  <a:pt x="934" y="16732"/>
                  <a:pt x="-960" y="13312"/>
                  <a:pt x="523" y="9019"/>
                </a:cubicBezTo>
                <a:cubicBezTo>
                  <a:pt x="893" y="7923"/>
                  <a:pt x="1432" y="6870"/>
                  <a:pt x="2048" y="5910"/>
                </a:cubicBezTo>
                <a:cubicBezTo>
                  <a:pt x="2915" y="4639"/>
                  <a:pt x="3860" y="3455"/>
                  <a:pt x="4933" y="2359"/>
                </a:cubicBezTo>
                <a:cubicBezTo>
                  <a:pt x="7284" y="-183"/>
                  <a:pt x="11241" y="-750"/>
                  <a:pt x="14085" y="1045"/>
                </a:cubicBezTo>
                <a:cubicBezTo>
                  <a:pt x="17796" y="3455"/>
                  <a:pt x="19942" y="7088"/>
                  <a:pt x="20394" y="11692"/>
                </a:cubicBezTo>
                <a:cubicBezTo>
                  <a:pt x="20640" y="14408"/>
                  <a:pt x="19485" y="16732"/>
                  <a:pt x="17468" y="18439"/>
                </a:cubicBezTo>
                <a:cubicBezTo>
                  <a:pt x="15445" y="20234"/>
                  <a:pt x="13058" y="20806"/>
                  <a:pt x="10461" y="20850"/>
                </a:cubicBezTo>
                <a:close/>
                <a:moveTo>
                  <a:pt x="10086" y="17386"/>
                </a:moveTo>
                <a:cubicBezTo>
                  <a:pt x="11652" y="17343"/>
                  <a:pt x="13177" y="17125"/>
                  <a:pt x="14537" y="16246"/>
                </a:cubicBezTo>
                <a:cubicBezTo>
                  <a:pt x="16390" y="15019"/>
                  <a:pt x="17134" y="13050"/>
                  <a:pt x="16600" y="10814"/>
                </a:cubicBezTo>
                <a:cubicBezTo>
                  <a:pt x="16190" y="9063"/>
                  <a:pt x="15281" y="7617"/>
                  <a:pt x="14126" y="6303"/>
                </a:cubicBezTo>
                <a:cubicBezTo>
                  <a:pt x="12971" y="4988"/>
                  <a:pt x="11652" y="4154"/>
                  <a:pt x="9922" y="4066"/>
                </a:cubicBezTo>
                <a:cubicBezTo>
                  <a:pt x="7987" y="3979"/>
                  <a:pt x="6539" y="5075"/>
                  <a:pt x="5220" y="6303"/>
                </a:cubicBezTo>
                <a:cubicBezTo>
                  <a:pt x="4230" y="7181"/>
                  <a:pt x="3655" y="8452"/>
                  <a:pt x="3285" y="9810"/>
                </a:cubicBezTo>
                <a:cubicBezTo>
                  <a:pt x="2377" y="12745"/>
                  <a:pt x="3367" y="15155"/>
                  <a:pt x="6006" y="16514"/>
                </a:cubicBezTo>
                <a:cubicBezTo>
                  <a:pt x="7284" y="17125"/>
                  <a:pt x="8685" y="17305"/>
                  <a:pt x="10086" y="173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1" name="Google Shape;2641;p42"/>
          <p:cNvSpPr/>
          <p:nvPr/>
        </p:nvSpPr>
        <p:spPr>
          <a:xfrm>
            <a:off x="2838505" y="2267884"/>
            <a:ext cx="198707" cy="122904"/>
          </a:xfrm>
          <a:custGeom>
            <a:rect b="b" l="l" r="r" t="t"/>
            <a:pathLst>
              <a:path extrusionOk="0" h="21468" w="21055">
                <a:moveTo>
                  <a:pt x="11632" y="0"/>
                </a:moveTo>
                <a:cubicBezTo>
                  <a:pt x="14485" y="106"/>
                  <a:pt x="16582" y="2174"/>
                  <a:pt x="17858" y="6381"/>
                </a:cubicBezTo>
                <a:cubicBezTo>
                  <a:pt x="18528" y="8626"/>
                  <a:pt x="19177" y="10906"/>
                  <a:pt x="19847" y="13152"/>
                </a:cubicBezTo>
                <a:cubicBezTo>
                  <a:pt x="20127" y="14079"/>
                  <a:pt x="20431" y="14935"/>
                  <a:pt x="20797" y="15716"/>
                </a:cubicBezTo>
                <a:cubicBezTo>
                  <a:pt x="21338" y="16963"/>
                  <a:pt x="20991" y="18782"/>
                  <a:pt x="20105" y="19137"/>
                </a:cubicBezTo>
                <a:cubicBezTo>
                  <a:pt x="19564" y="19315"/>
                  <a:pt x="19002" y="19457"/>
                  <a:pt x="18463" y="19528"/>
                </a:cubicBezTo>
                <a:cubicBezTo>
                  <a:pt x="17231" y="19741"/>
                  <a:pt x="15976" y="19883"/>
                  <a:pt x="14722" y="20100"/>
                </a:cubicBezTo>
                <a:cubicBezTo>
                  <a:pt x="14679" y="20100"/>
                  <a:pt x="14657" y="20136"/>
                  <a:pt x="14593" y="20136"/>
                </a:cubicBezTo>
                <a:cubicBezTo>
                  <a:pt x="13858" y="19923"/>
                  <a:pt x="13231" y="20420"/>
                  <a:pt x="12539" y="20815"/>
                </a:cubicBezTo>
                <a:cubicBezTo>
                  <a:pt x="11524" y="21387"/>
                  <a:pt x="10442" y="21600"/>
                  <a:pt x="9360" y="21387"/>
                </a:cubicBezTo>
                <a:cubicBezTo>
                  <a:pt x="8063" y="21174"/>
                  <a:pt x="6852" y="20602"/>
                  <a:pt x="5708" y="19461"/>
                </a:cubicBezTo>
                <a:cubicBezTo>
                  <a:pt x="5557" y="19284"/>
                  <a:pt x="5318" y="19319"/>
                  <a:pt x="5102" y="19248"/>
                </a:cubicBezTo>
                <a:cubicBezTo>
                  <a:pt x="4020" y="19000"/>
                  <a:pt x="3006" y="19461"/>
                  <a:pt x="1967" y="19674"/>
                </a:cubicBezTo>
                <a:cubicBezTo>
                  <a:pt x="1619" y="19745"/>
                  <a:pt x="1275" y="19745"/>
                  <a:pt x="928" y="19745"/>
                </a:cubicBezTo>
                <a:cubicBezTo>
                  <a:pt x="236" y="19710"/>
                  <a:pt x="-262" y="18534"/>
                  <a:pt x="150" y="17500"/>
                </a:cubicBezTo>
                <a:cubicBezTo>
                  <a:pt x="1078" y="15077"/>
                  <a:pt x="1598" y="12331"/>
                  <a:pt x="2397" y="9766"/>
                </a:cubicBezTo>
                <a:cubicBezTo>
                  <a:pt x="3326" y="6771"/>
                  <a:pt x="4602" y="4313"/>
                  <a:pt x="6332" y="2534"/>
                </a:cubicBezTo>
                <a:cubicBezTo>
                  <a:pt x="7522" y="1287"/>
                  <a:pt x="8841" y="537"/>
                  <a:pt x="10224" y="253"/>
                </a:cubicBezTo>
                <a:cubicBezTo>
                  <a:pt x="10658" y="146"/>
                  <a:pt x="11153" y="75"/>
                  <a:pt x="11629" y="4"/>
                </a:cubicBezTo>
                <a:close/>
                <a:moveTo>
                  <a:pt x="5102" y="11155"/>
                </a:moveTo>
                <a:cubicBezTo>
                  <a:pt x="4822" y="13826"/>
                  <a:pt x="5880" y="16821"/>
                  <a:pt x="7482" y="17784"/>
                </a:cubicBezTo>
                <a:cubicBezTo>
                  <a:pt x="8475" y="18392"/>
                  <a:pt x="9535" y="18640"/>
                  <a:pt x="10596" y="18534"/>
                </a:cubicBezTo>
                <a:cubicBezTo>
                  <a:pt x="12281" y="18392"/>
                  <a:pt x="13535" y="17003"/>
                  <a:pt x="14423" y="14687"/>
                </a:cubicBezTo>
                <a:cubicBezTo>
                  <a:pt x="14746" y="13866"/>
                  <a:pt x="14900" y="12868"/>
                  <a:pt x="14900" y="11869"/>
                </a:cubicBezTo>
                <a:cubicBezTo>
                  <a:pt x="13083" y="10871"/>
                  <a:pt x="11441" y="9553"/>
                  <a:pt x="10642" y="6239"/>
                </a:cubicBezTo>
                <a:cubicBezTo>
                  <a:pt x="9258" y="9482"/>
                  <a:pt x="7226" y="10481"/>
                  <a:pt x="5108" y="111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2" name="Google Shape;2642;p42"/>
          <p:cNvSpPr/>
          <p:nvPr/>
        </p:nvSpPr>
        <p:spPr>
          <a:xfrm>
            <a:off x="2812377" y="2393604"/>
            <a:ext cx="249456" cy="107432"/>
          </a:xfrm>
          <a:custGeom>
            <a:rect b="b" l="l" r="r" t="t"/>
            <a:pathLst>
              <a:path extrusionOk="0" h="21465" w="21321">
                <a:moveTo>
                  <a:pt x="13219" y="21303"/>
                </a:moveTo>
                <a:cubicBezTo>
                  <a:pt x="11213" y="21303"/>
                  <a:pt x="9209" y="21262"/>
                  <a:pt x="7203" y="21303"/>
                </a:cubicBezTo>
                <a:cubicBezTo>
                  <a:pt x="5599" y="21343"/>
                  <a:pt x="3977" y="21424"/>
                  <a:pt x="2373" y="21465"/>
                </a:cubicBezTo>
                <a:cubicBezTo>
                  <a:pt x="1954" y="21465"/>
                  <a:pt x="1535" y="21384"/>
                  <a:pt x="1136" y="21221"/>
                </a:cubicBezTo>
                <a:cubicBezTo>
                  <a:pt x="176" y="20897"/>
                  <a:pt x="-206" y="19593"/>
                  <a:pt x="107" y="17431"/>
                </a:cubicBezTo>
                <a:cubicBezTo>
                  <a:pt x="332" y="16005"/>
                  <a:pt x="612" y="14620"/>
                  <a:pt x="962" y="13357"/>
                </a:cubicBezTo>
                <a:cubicBezTo>
                  <a:pt x="2427" y="7857"/>
                  <a:pt x="4537" y="4269"/>
                  <a:pt x="7082" y="1986"/>
                </a:cubicBezTo>
                <a:cubicBezTo>
                  <a:pt x="8354" y="804"/>
                  <a:pt x="9697" y="154"/>
                  <a:pt x="11074" y="27"/>
                </a:cubicBezTo>
                <a:cubicBezTo>
                  <a:pt x="12817" y="-135"/>
                  <a:pt x="14508" y="393"/>
                  <a:pt x="16078" y="2392"/>
                </a:cubicBezTo>
                <a:cubicBezTo>
                  <a:pt x="17473" y="4142"/>
                  <a:pt x="18589" y="6629"/>
                  <a:pt x="19512" y="9607"/>
                </a:cubicBezTo>
                <a:cubicBezTo>
                  <a:pt x="20191" y="11728"/>
                  <a:pt x="20628" y="14133"/>
                  <a:pt x="21116" y="16492"/>
                </a:cubicBezTo>
                <a:cubicBezTo>
                  <a:pt x="21220" y="17147"/>
                  <a:pt x="21290" y="17797"/>
                  <a:pt x="21307" y="18492"/>
                </a:cubicBezTo>
                <a:cubicBezTo>
                  <a:pt x="21394" y="19999"/>
                  <a:pt x="21064" y="20937"/>
                  <a:pt x="20417" y="21100"/>
                </a:cubicBezTo>
                <a:cubicBezTo>
                  <a:pt x="19946" y="21221"/>
                  <a:pt x="19458" y="21303"/>
                  <a:pt x="18969" y="21303"/>
                </a:cubicBezTo>
                <a:cubicBezTo>
                  <a:pt x="17015" y="21303"/>
                  <a:pt x="15116" y="21262"/>
                  <a:pt x="13216" y="21303"/>
                </a:cubicBezTo>
                <a:lnTo>
                  <a:pt x="13216" y="21303"/>
                </a:lnTo>
                <a:close/>
                <a:moveTo>
                  <a:pt x="1101" y="18248"/>
                </a:moveTo>
                <a:cubicBezTo>
                  <a:pt x="1136" y="18289"/>
                  <a:pt x="1205" y="18329"/>
                  <a:pt x="1257" y="18370"/>
                </a:cubicBezTo>
                <a:cubicBezTo>
                  <a:pt x="1798" y="18654"/>
                  <a:pt x="2356" y="18451"/>
                  <a:pt x="2931" y="18410"/>
                </a:cubicBezTo>
                <a:cubicBezTo>
                  <a:pt x="4064" y="18248"/>
                  <a:pt x="5197" y="18167"/>
                  <a:pt x="6313" y="18167"/>
                </a:cubicBezTo>
                <a:cubicBezTo>
                  <a:pt x="10045" y="18126"/>
                  <a:pt x="13811" y="18126"/>
                  <a:pt x="17541" y="18086"/>
                </a:cubicBezTo>
                <a:cubicBezTo>
                  <a:pt x="18220" y="18086"/>
                  <a:pt x="18900" y="17964"/>
                  <a:pt x="19581" y="17883"/>
                </a:cubicBezTo>
                <a:cubicBezTo>
                  <a:pt x="19633" y="17842"/>
                  <a:pt x="19686" y="17802"/>
                  <a:pt x="19738" y="17761"/>
                </a:cubicBezTo>
                <a:cubicBezTo>
                  <a:pt x="19738" y="17639"/>
                  <a:pt x="19772" y="17517"/>
                  <a:pt x="19755" y="17517"/>
                </a:cubicBezTo>
                <a:cubicBezTo>
                  <a:pt x="19128" y="13524"/>
                  <a:pt x="18220" y="9977"/>
                  <a:pt x="16809" y="7207"/>
                </a:cubicBezTo>
                <a:cubicBezTo>
                  <a:pt x="15991" y="5619"/>
                  <a:pt x="15101" y="4315"/>
                  <a:pt x="14054" y="3701"/>
                </a:cubicBezTo>
                <a:cubicBezTo>
                  <a:pt x="12485" y="2803"/>
                  <a:pt x="10828" y="2803"/>
                  <a:pt x="9259" y="3620"/>
                </a:cubicBezTo>
                <a:cubicBezTo>
                  <a:pt x="6383" y="5046"/>
                  <a:pt x="4010" y="8349"/>
                  <a:pt x="2232" y="13849"/>
                </a:cubicBezTo>
                <a:cubicBezTo>
                  <a:pt x="1778" y="15234"/>
                  <a:pt x="1359" y="16619"/>
                  <a:pt x="1099" y="18248"/>
                </a:cubicBezTo>
                <a:lnTo>
                  <a:pt x="1099" y="182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3" name="Google Shape;2643;p42"/>
          <p:cNvSpPr/>
          <p:nvPr/>
        </p:nvSpPr>
        <p:spPr>
          <a:xfrm>
            <a:off x="3280341" y="2271152"/>
            <a:ext cx="131002" cy="117117"/>
          </a:xfrm>
          <a:custGeom>
            <a:rect b="b" l="l" r="r" t="t"/>
            <a:pathLst>
              <a:path extrusionOk="0" h="21265" w="20671">
                <a:moveTo>
                  <a:pt x="10503" y="21265"/>
                </a:moveTo>
                <a:cubicBezTo>
                  <a:pt x="7669" y="21081"/>
                  <a:pt x="5128" y="20522"/>
                  <a:pt x="3003" y="18525"/>
                </a:cubicBezTo>
                <a:cubicBezTo>
                  <a:pt x="1492" y="17045"/>
                  <a:pt x="558" y="15117"/>
                  <a:pt x="170" y="12893"/>
                </a:cubicBezTo>
                <a:cubicBezTo>
                  <a:pt x="-668" y="8004"/>
                  <a:pt x="1681" y="3779"/>
                  <a:pt x="5192" y="1704"/>
                </a:cubicBezTo>
                <a:cubicBezTo>
                  <a:pt x="7605" y="260"/>
                  <a:pt x="10214" y="-335"/>
                  <a:pt x="12920" y="186"/>
                </a:cubicBezTo>
                <a:cubicBezTo>
                  <a:pt x="15236" y="592"/>
                  <a:pt x="16944" y="2114"/>
                  <a:pt x="18327" y="4185"/>
                </a:cubicBezTo>
                <a:cubicBezTo>
                  <a:pt x="18776" y="4891"/>
                  <a:pt x="19325" y="5555"/>
                  <a:pt x="19677" y="6371"/>
                </a:cubicBezTo>
                <a:cubicBezTo>
                  <a:pt x="20355" y="8000"/>
                  <a:pt x="20932" y="9669"/>
                  <a:pt x="20547" y="11593"/>
                </a:cubicBezTo>
                <a:cubicBezTo>
                  <a:pt x="20194" y="13373"/>
                  <a:pt x="19742" y="15112"/>
                  <a:pt x="18744" y="16519"/>
                </a:cubicBezTo>
                <a:cubicBezTo>
                  <a:pt x="16972" y="19074"/>
                  <a:pt x="14751" y="20670"/>
                  <a:pt x="11854" y="21039"/>
                </a:cubicBezTo>
                <a:cubicBezTo>
                  <a:pt x="11336" y="21150"/>
                  <a:pt x="10823" y="21187"/>
                  <a:pt x="10503" y="21260"/>
                </a:cubicBezTo>
                <a:close/>
                <a:moveTo>
                  <a:pt x="2679" y="11856"/>
                </a:moveTo>
                <a:cubicBezTo>
                  <a:pt x="2999" y="14485"/>
                  <a:pt x="4126" y="16376"/>
                  <a:pt x="6254" y="17377"/>
                </a:cubicBezTo>
                <a:cubicBezTo>
                  <a:pt x="7124" y="17746"/>
                  <a:pt x="8026" y="17972"/>
                  <a:pt x="8928" y="18082"/>
                </a:cubicBezTo>
                <a:cubicBezTo>
                  <a:pt x="11890" y="18562"/>
                  <a:pt x="14367" y="17713"/>
                  <a:pt x="16234" y="14895"/>
                </a:cubicBezTo>
                <a:cubicBezTo>
                  <a:pt x="17072" y="13710"/>
                  <a:pt x="17489" y="12192"/>
                  <a:pt x="17361" y="10633"/>
                </a:cubicBezTo>
                <a:cubicBezTo>
                  <a:pt x="14980" y="10117"/>
                  <a:pt x="12823" y="9190"/>
                  <a:pt x="11116" y="7225"/>
                </a:cubicBezTo>
                <a:cubicBezTo>
                  <a:pt x="8895" y="10154"/>
                  <a:pt x="5901" y="11224"/>
                  <a:pt x="2683" y="11856"/>
                </a:cubicBezTo>
                <a:lnTo>
                  <a:pt x="2683" y="118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4" name="Google Shape;2644;p42"/>
          <p:cNvSpPr/>
          <p:nvPr/>
        </p:nvSpPr>
        <p:spPr>
          <a:xfrm>
            <a:off x="3223471" y="2390079"/>
            <a:ext cx="248814" cy="107531"/>
          </a:xfrm>
          <a:custGeom>
            <a:rect b="b" l="l" r="r" t="t"/>
            <a:pathLst>
              <a:path extrusionOk="0" h="21560" w="21385">
                <a:moveTo>
                  <a:pt x="13291" y="21397"/>
                </a:moveTo>
                <a:cubicBezTo>
                  <a:pt x="11326" y="21397"/>
                  <a:pt x="9398" y="21356"/>
                  <a:pt x="7434" y="21397"/>
                </a:cubicBezTo>
                <a:cubicBezTo>
                  <a:pt x="5751" y="21438"/>
                  <a:pt x="4068" y="21519"/>
                  <a:pt x="2385" y="21560"/>
                </a:cubicBezTo>
                <a:cubicBezTo>
                  <a:pt x="1911" y="21560"/>
                  <a:pt x="1455" y="21479"/>
                  <a:pt x="981" y="21234"/>
                </a:cubicBezTo>
                <a:cubicBezTo>
                  <a:pt x="121" y="20827"/>
                  <a:pt x="-141" y="19681"/>
                  <a:pt x="69" y="17715"/>
                </a:cubicBezTo>
                <a:cubicBezTo>
                  <a:pt x="243" y="16121"/>
                  <a:pt x="595" y="14771"/>
                  <a:pt x="964" y="13421"/>
                </a:cubicBezTo>
                <a:cubicBezTo>
                  <a:pt x="2454" y="7941"/>
                  <a:pt x="4594" y="4340"/>
                  <a:pt x="7170" y="2007"/>
                </a:cubicBezTo>
                <a:cubicBezTo>
                  <a:pt x="8573" y="739"/>
                  <a:pt x="10062" y="82"/>
                  <a:pt x="11553" y="1"/>
                </a:cubicBezTo>
                <a:cubicBezTo>
                  <a:pt x="13727" y="-40"/>
                  <a:pt x="15744" y="1187"/>
                  <a:pt x="17480" y="4457"/>
                </a:cubicBezTo>
                <a:cubicBezTo>
                  <a:pt x="18724" y="6749"/>
                  <a:pt x="19741" y="9652"/>
                  <a:pt x="20442" y="12886"/>
                </a:cubicBezTo>
                <a:cubicBezTo>
                  <a:pt x="20651" y="13829"/>
                  <a:pt x="20881" y="14812"/>
                  <a:pt x="21055" y="15789"/>
                </a:cubicBezTo>
                <a:cubicBezTo>
                  <a:pt x="21212" y="16650"/>
                  <a:pt x="21317" y="17547"/>
                  <a:pt x="21372" y="18489"/>
                </a:cubicBezTo>
                <a:cubicBezTo>
                  <a:pt x="21459" y="19920"/>
                  <a:pt x="21127" y="20903"/>
                  <a:pt x="20512" y="21066"/>
                </a:cubicBezTo>
                <a:cubicBezTo>
                  <a:pt x="20073" y="21188"/>
                  <a:pt x="19634" y="21270"/>
                  <a:pt x="19197" y="21310"/>
                </a:cubicBezTo>
                <a:cubicBezTo>
                  <a:pt x="17268" y="21392"/>
                  <a:pt x="15270" y="21392"/>
                  <a:pt x="13288" y="21392"/>
                </a:cubicBezTo>
                <a:lnTo>
                  <a:pt x="13288" y="21392"/>
                </a:lnTo>
                <a:close/>
                <a:moveTo>
                  <a:pt x="19865" y="17959"/>
                </a:moveTo>
                <a:cubicBezTo>
                  <a:pt x="19883" y="17755"/>
                  <a:pt x="19883" y="17715"/>
                  <a:pt x="19883" y="17633"/>
                </a:cubicBezTo>
                <a:cubicBezTo>
                  <a:pt x="19252" y="13706"/>
                  <a:pt x="18340" y="10187"/>
                  <a:pt x="16956" y="7406"/>
                </a:cubicBezTo>
                <a:cubicBezTo>
                  <a:pt x="16133" y="5812"/>
                  <a:pt x="15238" y="4503"/>
                  <a:pt x="14203" y="3846"/>
                </a:cubicBezTo>
                <a:cubicBezTo>
                  <a:pt x="12799" y="3026"/>
                  <a:pt x="11346" y="2904"/>
                  <a:pt x="9924" y="3479"/>
                </a:cubicBezTo>
                <a:cubicBezTo>
                  <a:pt x="6401" y="4829"/>
                  <a:pt x="3596" y="8797"/>
                  <a:pt x="1666" y="15917"/>
                </a:cubicBezTo>
                <a:cubicBezTo>
                  <a:pt x="1474" y="16655"/>
                  <a:pt x="1298" y="17511"/>
                  <a:pt x="1105" y="18331"/>
                </a:cubicBezTo>
                <a:cubicBezTo>
                  <a:pt x="1736" y="18738"/>
                  <a:pt x="2332" y="18575"/>
                  <a:pt x="2928" y="18494"/>
                </a:cubicBezTo>
                <a:cubicBezTo>
                  <a:pt x="4085" y="18331"/>
                  <a:pt x="5242" y="18249"/>
                  <a:pt x="6399" y="18249"/>
                </a:cubicBezTo>
                <a:cubicBezTo>
                  <a:pt x="10012" y="18209"/>
                  <a:pt x="13640" y="18209"/>
                  <a:pt x="17270" y="18168"/>
                </a:cubicBezTo>
                <a:cubicBezTo>
                  <a:pt x="18093" y="18168"/>
                  <a:pt x="18883" y="18046"/>
                  <a:pt x="19706" y="17964"/>
                </a:cubicBezTo>
                <a:cubicBezTo>
                  <a:pt x="19741" y="18046"/>
                  <a:pt x="19811" y="18046"/>
                  <a:pt x="19863" y="17964"/>
                </a:cubicBezTo>
                <a:lnTo>
                  <a:pt x="19863" y="179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5" name="Google Shape;2645;p42"/>
          <p:cNvSpPr/>
          <p:nvPr/>
        </p:nvSpPr>
        <p:spPr>
          <a:xfrm>
            <a:off x="3632526" y="2370542"/>
            <a:ext cx="255118" cy="136932"/>
          </a:xfrm>
          <a:custGeom>
            <a:rect b="b" l="l" r="r" t="t"/>
            <a:pathLst>
              <a:path extrusionOk="0" h="21018" w="21322">
                <a:moveTo>
                  <a:pt x="15191" y="3315"/>
                </a:moveTo>
                <a:cubicBezTo>
                  <a:pt x="15771" y="3252"/>
                  <a:pt x="16316" y="3065"/>
                  <a:pt x="16845" y="3190"/>
                </a:cubicBezTo>
                <a:cubicBezTo>
                  <a:pt x="19248" y="3627"/>
                  <a:pt x="21056" y="7010"/>
                  <a:pt x="21294" y="11423"/>
                </a:cubicBezTo>
                <a:cubicBezTo>
                  <a:pt x="21515" y="15399"/>
                  <a:pt x="20424" y="18685"/>
                  <a:pt x="18414" y="20128"/>
                </a:cubicBezTo>
                <a:cubicBezTo>
                  <a:pt x="16913" y="21223"/>
                  <a:pt x="15378" y="21379"/>
                  <a:pt x="13860" y="20190"/>
                </a:cubicBezTo>
                <a:cubicBezTo>
                  <a:pt x="12803" y="19344"/>
                  <a:pt x="11983" y="18093"/>
                  <a:pt x="11508" y="16120"/>
                </a:cubicBezTo>
                <a:cubicBezTo>
                  <a:pt x="11474" y="16027"/>
                  <a:pt x="11457" y="15933"/>
                  <a:pt x="11406" y="15808"/>
                </a:cubicBezTo>
                <a:cubicBezTo>
                  <a:pt x="10962" y="15871"/>
                  <a:pt x="10519" y="15902"/>
                  <a:pt x="10094" y="15933"/>
                </a:cubicBezTo>
                <a:cubicBezTo>
                  <a:pt x="7691" y="16151"/>
                  <a:pt x="5269" y="16401"/>
                  <a:pt x="2883" y="16592"/>
                </a:cubicBezTo>
                <a:cubicBezTo>
                  <a:pt x="2218" y="16654"/>
                  <a:pt x="1588" y="16592"/>
                  <a:pt x="921" y="16561"/>
                </a:cubicBezTo>
                <a:cubicBezTo>
                  <a:pt x="768" y="16561"/>
                  <a:pt x="613" y="16498"/>
                  <a:pt x="478" y="16436"/>
                </a:cubicBezTo>
                <a:cubicBezTo>
                  <a:pt x="51" y="16187"/>
                  <a:pt x="-85" y="15653"/>
                  <a:pt x="51" y="14869"/>
                </a:cubicBezTo>
                <a:cubicBezTo>
                  <a:pt x="698" y="11520"/>
                  <a:pt x="1688" y="8417"/>
                  <a:pt x="2966" y="5790"/>
                </a:cubicBezTo>
                <a:cubicBezTo>
                  <a:pt x="4534" y="2566"/>
                  <a:pt x="6426" y="531"/>
                  <a:pt x="8797" y="91"/>
                </a:cubicBezTo>
                <a:cubicBezTo>
                  <a:pt x="10417" y="-221"/>
                  <a:pt x="11969" y="278"/>
                  <a:pt x="13469" y="1436"/>
                </a:cubicBezTo>
                <a:cubicBezTo>
                  <a:pt x="13794" y="1654"/>
                  <a:pt x="14117" y="1939"/>
                  <a:pt x="14408" y="2250"/>
                </a:cubicBezTo>
                <a:cubicBezTo>
                  <a:pt x="14662" y="2625"/>
                  <a:pt x="14936" y="2940"/>
                  <a:pt x="15191" y="3315"/>
                </a:cubicBezTo>
                <a:close/>
                <a:moveTo>
                  <a:pt x="13981" y="4472"/>
                </a:moveTo>
                <a:cubicBezTo>
                  <a:pt x="12720" y="3439"/>
                  <a:pt x="11508" y="2594"/>
                  <a:pt x="10162" y="2469"/>
                </a:cubicBezTo>
                <a:cubicBezTo>
                  <a:pt x="8285" y="2313"/>
                  <a:pt x="6581" y="3159"/>
                  <a:pt x="5116" y="5318"/>
                </a:cubicBezTo>
                <a:cubicBezTo>
                  <a:pt x="3513" y="7603"/>
                  <a:pt x="2354" y="10546"/>
                  <a:pt x="1399" y="13805"/>
                </a:cubicBezTo>
                <a:cubicBezTo>
                  <a:pt x="1365" y="13992"/>
                  <a:pt x="1331" y="14117"/>
                  <a:pt x="1297" y="14308"/>
                </a:cubicBezTo>
                <a:cubicBezTo>
                  <a:pt x="2150" y="14464"/>
                  <a:pt x="10693" y="13368"/>
                  <a:pt x="11221" y="13088"/>
                </a:cubicBezTo>
                <a:cubicBezTo>
                  <a:pt x="11238" y="12963"/>
                  <a:pt x="11255" y="12838"/>
                  <a:pt x="11255" y="12713"/>
                </a:cubicBezTo>
                <a:cubicBezTo>
                  <a:pt x="11391" y="11053"/>
                  <a:pt x="11682" y="9458"/>
                  <a:pt x="12126" y="7985"/>
                </a:cubicBezTo>
                <a:cubicBezTo>
                  <a:pt x="12278" y="7517"/>
                  <a:pt x="12467" y="7045"/>
                  <a:pt x="12688" y="6671"/>
                </a:cubicBezTo>
                <a:cubicBezTo>
                  <a:pt x="13098" y="5950"/>
                  <a:pt x="13525" y="5295"/>
                  <a:pt x="13983" y="4480"/>
                </a:cubicBezTo>
                <a:close/>
                <a:moveTo>
                  <a:pt x="16095" y="18124"/>
                </a:moveTo>
                <a:cubicBezTo>
                  <a:pt x="16828" y="18124"/>
                  <a:pt x="17545" y="17812"/>
                  <a:pt x="18210" y="17247"/>
                </a:cubicBezTo>
                <a:cubicBezTo>
                  <a:pt x="18721" y="16841"/>
                  <a:pt x="19131" y="16151"/>
                  <a:pt x="19420" y="15274"/>
                </a:cubicBezTo>
                <a:cubicBezTo>
                  <a:pt x="20084" y="13271"/>
                  <a:pt x="19948" y="9985"/>
                  <a:pt x="19112" y="8199"/>
                </a:cubicBezTo>
                <a:cubicBezTo>
                  <a:pt x="18447" y="6761"/>
                  <a:pt x="17628" y="5790"/>
                  <a:pt x="16588" y="5599"/>
                </a:cubicBezTo>
                <a:cubicBezTo>
                  <a:pt x="15378" y="5412"/>
                  <a:pt x="14372" y="6195"/>
                  <a:pt x="13673" y="8039"/>
                </a:cubicBezTo>
                <a:cubicBezTo>
                  <a:pt x="12975" y="9887"/>
                  <a:pt x="12803" y="11984"/>
                  <a:pt x="12941" y="14206"/>
                </a:cubicBezTo>
                <a:cubicBezTo>
                  <a:pt x="12992" y="15115"/>
                  <a:pt x="13249" y="15929"/>
                  <a:pt x="13622" y="16491"/>
                </a:cubicBezTo>
                <a:cubicBezTo>
                  <a:pt x="14321" y="17648"/>
                  <a:pt x="15157" y="18120"/>
                  <a:pt x="16095" y="1812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6" name="Google Shape;2646;p42"/>
          <p:cNvSpPr/>
          <p:nvPr/>
        </p:nvSpPr>
        <p:spPr>
          <a:xfrm>
            <a:off x="3689316" y="2261831"/>
            <a:ext cx="100680" cy="96840"/>
          </a:xfrm>
          <a:custGeom>
            <a:rect b="b" l="l" r="r" t="t"/>
            <a:pathLst>
              <a:path extrusionOk="0" h="20837" w="20422">
                <a:moveTo>
                  <a:pt x="10497" y="20837"/>
                </a:moveTo>
                <a:cubicBezTo>
                  <a:pt x="8013" y="20750"/>
                  <a:pt x="5529" y="20181"/>
                  <a:pt x="3381" y="18552"/>
                </a:cubicBezTo>
                <a:cubicBezTo>
                  <a:pt x="938" y="16710"/>
                  <a:pt x="-963" y="13284"/>
                  <a:pt x="526" y="9026"/>
                </a:cubicBezTo>
                <a:cubicBezTo>
                  <a:pt x="897" y="7927"/>
                  <a:pt x="1438" y="6872"/>
                  <a:pt x="2056" y="5910"/>
                </a:cubicBezTo>
                <a:cubicBezTo>
                  <a:pt x="2927" y="4637"/>
                  <a:pt x="3875" y="3495"/>
                  <a:pt x="4911" y="2352"/>
                </a:cubicBezTo>
                <a:cubicBezTo>
                  <a:pt x="7271" y="-151"/>
                  <a:pt x="11244" y="-763"/>
                  <a:pt x="14098" y="1035"/>
                </a:cubicBezTo>
                <a:cubicBezTo>
                  <a:pt x="17782" y="3451"/>
                  <a:pt x="19931" y="7047"/>
                  <a:pt x="20390" y="11660"/>
                </a:cubicBezTo>
                <a:cubicBezTo>
                  <a:pt x="20637" y="14382"/>
                  <a:pt x="19478" y="16710"/>
                  <a:pt x="17453" y="18421"/>
                </a:cubicBezTo>
                <a:cubicBezTo>
                  <a:pt x="15464" y="20219"/>
                  <a:pt x="13109" y="20793"/>
                  <a:pt x="10502" y="20837"/>
                </a:cubicBezTo>
                <a:close/>
                <a:moveTo>
                  <a:pt x="10167" y="17416"/>
                </a:moveTo>
                <a:cubicBezTo>
                  <a:pt x="11738" y="17372"/>
                  <a:pt x="13269" y="17153"/>
                  <a:pt x="14634" y="16273"/>
                </a:cubicBezTo>
                <a:cubicBezTo>
                  <a:pt x="16494" y="15087"/>
                  <a:pt x="17241" y="13070"/>
                  <a:pt x="16664" y="10830"/>
                </a:cubicBezTo>
                <a:cubicBezTo>
                  <a:pt x="16252" y="9119"/>
                  <a:pt x="15340" y="7627"/>
                  <a:pt x="14181" y="6309"/>
                </a:cubicBezTo>
                <a:cubicBezTo>
                  <a:pt x="13063" y="5036"/>
                  <a:pt x="11697" y="4156"/>
                  <a:pt x="9961" y="4069"/>
                </a:cubicBezTo>
                <a:cubicBezTo>
                  <a:pt x="8013" y="3981"/>
                  <a:pt x="6606" y="5080"/>
                  <a:pt x="5241" y="6309"/>
                </a:cubicBezTo>
                <a:cubicBezTo>
                  <a:pt x="4288" y="7189"/>
                  <a:pt x="3669" y="8463"/>
                  <a:pt x="3298" y="9780"/>
                </a:cubicBezTo>
                <a:cubicBezTo>
                  <a:pt x="2386" y="12721"/>
                  <a:pt x="3381" y="15093"/>
                  <a:pt x="6029" y="16454"/>
                </a:cubicBezTo>
                <a:cubicBezTo>
                  <a:pt x="7312" y="17153"/>
                  <a:pt x="8719" y="17334"/>
                  <a:pt x="10167" y="17421"/>
                </a:cubicBezTo>
                <a:lnTo>
                  <a:pt x="10167" y="174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7" name="Google Shape;2647;p42"/>
          <p:cNvSpPr/>
          <p:nvPr/>
        </p:nvSpPr>
        <p:spPr>
          <a:xfrm>
            <a:off x="3797950" y="2441748"/>
            <a:ext cx="61032" cy="12420"/>
          </a:xfrm>
          <a:custGeom>
            <a:rect b="b" l="l" r="r" t="t"/>
            <a:pathLst>
              <a:path extrusionOk="0" h="21600" w="21547">
                <a:moveTo>
                  <a:pt x="10814" y="21512"/>
                </a:moveTo>
                <a:lnTo>
                  <a:pt x="3327" y="21512"/>
                </a:lnTo>
                <a:cubicBezTo>
                  <a:pt x="2610" y="21159"/>
                  <a:pt x="1812" y="20807"/>
                  <a:pt x="1095" y="19749"/>
                </a:cubicBezTo>
                <a:cubicBezTo>
                  <a:pt x="736" y="19396"/>
                  <a:pt x="449" y="18691"/>
                  <a:pt x="306" y="17633"/>
                </a:cubicBezTo>
                <a:cubicBezTo>
                  <a:pt x="162" y="16575"/>
                  <a:pt x="19" y="14811"/>
                  <a:pt x="19" y="13048"/>
                </a:cubicBezTo>
                <a:cubicBezTo>
                  <a:pt x="-53" y="11638"/>
                  <a:pt x="90" y="9874"/>
                  <a:pt x="234" y="8464"/>
                </a:cubicBezTo>
                <a:cubicBezTo>
                  <a:pt x="377" y="7053"/>
                  <a:pt x="664" y="6348"/>
                  <a:pt x="951" y="5642"/>
                </a:cubicBezTo>
                <a:cubicBezTo>
                  <a:pt x="1382" y="4937"/>
                  <a:pt x="1740" y="4232"/>
                  <a:pt x="2251" y="3879"/>
                </a:cubicBezTo>
                <a:cubicBezTo>
                  <a:pt x="7793" y="2469"/>
                  <a:pt x="13343" y="1058"/>
                  <a:pt x="18884" y="0"/>
                </a:cubicBezTo>
                <a:cubicBezTo>
                  <a:pt x="19243" y="0"/>
                  <a:pt x="19530" y="0"/>
                  <a:pt x="19888" y="353"/>
                </a:cubicBezTo>
                <a:cubicBezTo>
                  <a:pt x="20319" y="1058"/>
                  <a:pt x="20821" y="2116"/>
                  <a:pt x="21117" y="3879"/>
                </a:cubicBezTo>
                <a:cubicBezTo>
                  <a:pt x="21413" y="5642"/>
                  <a:pt x="21547" y="8111"/>
                  <a:pt x="21547" y="10271"/>
                </a:cubicBezTo>
                <a:cubicBezTo>
                  <a:pt x="21547" y="12431"/>
                  <a:pt x="21332" y="14503"/>
                  <a:pt x="21045" y="16310"/>
                </a:cubicBezTo>
                <a:cubicBezTo>
                  <a:pt x="20758" y="18073"/>
                  <a:pt x="20328" y="18779"/>
                  <a:pt x="19888" y="19131"/>
                </a:cubicBezTo>
                <a:cubicBezTo>
                  <a:pt x="18373" y="19837"/>
                  <a:pt x="16795" y="20189"/>
                  <a:pt x="15351" y="20542"/>
                </a:cubicBezTo>
                <a:cubicBezTo>
                  <a:pt x="13908" y="20895"/>
                  <a:pt x="12401" y="20542"/>
                  <a:pt x="10958" y="20542"/>
                </a:cubicBezTo>
                <a:lnTo>
                  <a:pt x="10958" y="21600"/>
                </a:lnTo>
                <a:lnTo>
                  <a:pt x="10814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8" name="Google Shape;2648;p42"/>
          <p:cNvSpPr/>
          <p:nvPr/>
        </p:nvSpPr>
        <p:spPr>
          <a:xfrm>
            <a:off x="1154210" y="2671008"/>
            <a:ext cx="161460" cy="208062"/>
          </a:xfrm>
          <a:custGeom>
            <a:rect b="b" l="l" r="r" t="t"/>
            <a:pathLst>
              <a:path extrusionOk="0" h="21600" w="21528">
                <a:moveTo>
                  <a:pt x="1" y="15949"/>
                </a:moveTo>
                <a:cubicBezTo>
                  <a:pt x="-26" y="16542"/>
                  <a:pt x="380" y="16967"/>
                  <a:pt x="1061" y="17114"/>
                </a:cubicBezTo>
                <a:cubicBezTo>
                  <a:pt x="1332" y="17178"/>
                  <a:pt x="1661" y="17220"/>
                  <a:pt x="1959" y="17199"/>
                </a:cubicBezTo>
                <a:lnTo>
                  <a:pt x="1986" y="17199"/>
                </a:lnTo>
                <a:cubicBezTo>
                  <a:pt x="3209" y="17199"/>
                  <a:pt x="4814" y="17157"/>
                  <a:pt x="6366" y="16753"/>
                </a:cubicBezTo>
                <a:cubicBezTo>
                  <a:pt x="6555" y="16838"/>
                  <a:pt x="6745" y="16943"/>
                  <a:pt x="6938" y="17027"/>
                </a:cubicBezTo>
                <a:cubicBezTo>
                  <a:pt x="7375" y="17238"/>
                  <a:pt x="7836" y="17473"/>
                  <a:pt x="8300" y="17684"/>
                </a:cubicBezTo>
                <a:cubicBezTo>
                  <a:pt x="11375" y="19103"/>
                  <a:pt x="14722" y="20226"/>
                  <a:pt x="17956" y="21305"/>
                </a:cubicBezTo>
                <a:lnTo>
                  <a:pt x="18556" y="21516"/>
                </a:lnTo>
                <a:cubicBezTo>
                  <a:pt x="18610" y="21537"/>
                  <a:pt x="18637" y="21558"/>
                  <a:pt x="18692" y="21558"/>
                </a:cubicBezTo>
                <a:cubicBezTo>
                  <a:pt x="18746" y="21579"/>
                  <a:pt x="18854" y="21600"/>
                  <a:pt x="18935" y="21600"/>
                </a:cubicBezTo>
                <a:cubicBezTo>
                  <a:pt x="19044" y="21600"/>
                  <a:pt x="19152" y="21579"/>
                  <a:pt x="19233" y="21537"/>
                </a:cubicBezTo>
                <a:cubicBezTo>
                  <a:pt x="19288" y="21495"/>
                  <a:pt x="19369" y="21431"/>
                  <a:pt x="19396" y="21368"/>
                </a:cubicBezTo>
                <a:cubicBezTo>
                  <a:pt x="19423" y="21305"/>
                  <a:pt x="19450" y="21241"/>
                  <a:pt x="19450" y="21157"/>
                </a:cubicBezTo>
                <a:lnTo>
                  <a:pt x="19450" y="21009"/>
                </a:lnTo>
                <a:cubicBezTo>
                  <a:pt x="19450" y="20925"/>
                  <a:pt x="19477" y="20841"/>
                  <a:pt x="19504" y="20756"/>
                </a:cubicBezTo>
                <a:cubicBezTo>
                  <a:pt x="20158" y="19082"/>
                  <a:pt x="20619" y="17389"/>
                  <a:pt x="20893" y="15651"/>
                </a:cubicBezTo>
                <a:lnTo>
                  <a:pt x="20974" y="14994"/>
                </a:lnTo>
                <a:cubicBezTo>
                  <a:pt x="21245" y="13214"/>
                  <a:pt x="21493" y="11374"/>
                  <a:pt x="21520" y="9551"/>
                </a:cubicBezTo>
                <a:cubicBezTo>
                  <a:pt x="21574" y="7178"/>
                  <a:pt x="21357" y="4765"/>
                  <a:pt x="21168" y="2413"/>
                </a:cubicBezTo>
                <a:cubicBezTo>
                  <a:pt x="21140" y="2009"/>
                  <a:pt x="21113" y="1609"/>
                  <a:pt x="21086" y="1205"/>
                </a:cubicBezTo>
                <a:cubicBezTo>
                  <a:pt x="21059" y="973"/>
                  <a:pt x="21032" y="738"/>
                  <a:pt x="20924" y="506"/>
                </a:cubicBezTo>
                <a:cubicBezTo>
                  <a:pt x="20897" y="401"/>
                  <a:pt x="20842" y="316"/>
                  <a:pt x="20761" y="232"/>
                </a:cubicBezTo>
                <a:cubicBezTo>
                  <a:pt x="20707" y="148"/>
                  <a:pt x="20598" y="84"/>
                  <a:pt x="20490" y="42"/>
                </a:cubicBezTo>
                <a:cubicBezTo>
                  <a:pt x="20355" y="0"/>
                  <a:pt x="20219" y="0"/>
                  <a:pt x="20111" y="0"/>
                </a:cubicBezTo>
                <a:cubicBezTo>
                  <a:pt x="20002" y="0"/>
                  <a:pt x="19840" y="42"/>
                  <a:pt x="19731" y="84"/>
                </a:cubicBezTo>
                <a:cubicBezTo>
                  <a:pt x="19542" y="148"/>
                  <a:pt x="19325" y="211"/>
                  <a:pt x="19132" y="274"/>
                </a:cubicBezTo>
                <a:cubicBezTo>
                  <a:pt x="18969" y="316"/>
                  <a:pt x="18780" y="380"/>
                  <a:pt x="18614" y="422"/>
                </a:cubicBezTo>
                <a:cubicBezTo>
                  <a:pt x="18343" y="506"/>
                  <a:pt x="18068" y="591"/>
                  <a:pt x="17770" y="675"/>
                </a:cubicBezTo>
                <a:cubicBezTo>
                  <a:pt x="17035" y="886"/>
                  <a:pt x="16300" y="1142"/>
                  <a:pt x="15592" y="1416"/>
                </a:cubicBezTo>
                <a:cubicBezTo>
                  <a:pt x="14749" y="1711"/>
                  <a:pt x="13905" y="2073"/>
                  <a:pt x="12981" y="2497"/>
                </a:cubicBezTo>
                <a:cubicBezTo>
                  <a:pt x="10640" y="3578"/>
                  <a:pt x="8384" y="4615"/>
                  <a:pt x="6152" y="5675"/>
                </a:cubicBezTo>
                <a:cubicBezTo>
                  <a:pt x="5773" y="5865"/>
                  <a:pt x="5336" y="5970"/>
                  <a:pt x="4902" y="5970"/>
                </a:cubicBezTo>
                <a:cubicBezTo>
                  <a:pt x="4005" y="5991"/>
                  <a:pt x="3080" y="6034"/>
                  <a:pt x="2210" y="6076"/>
                </a:cubicBezTo>
                <a:cubicBezTo>
                  <a:pt x="523" y="6160"/>
                  <a:pt x="252" y="6648"/>
                  <a:pt x="198" y="7750"/>
                </a:cubicBezTo>
                <a:lnTo>
                  <a:pt x="198" y="8831"/>
                </a:lnTo>
                <a:cubicBezTo>
                  <a:pt x="143" y="11054"/>
                  <a:pt x="62" y="13533"/>
                  <a:pt x="8" y="15949"/>
                </a:cubicBezTo>
                <a:close/>
                <a:moveTo>
                  <a:pt x="5905" y="11247"/>
                </a:moveTo>
                <a:cubicBezTo>
                  <a:pt x="5905" y="11395"/>
                  <a:pt x="5905" y="11542"/>
                  <a:pt x="5932" y="11693"/>
                </a:cubicBezTo>
                <a:cubicBezTo>
                  <a:pt x="5959" y="12795"/>
                  <a:pt x="5986" y="13937"/>
                  <a:pt x="6311" y="15123"/>
                </a:cubicBezTo>
                <a:lnTo>
                  <a:pt x="2311" y="15123"/>
                </a:lnTo>
                <a:lnTo>
                  <a:pt x="2311" y="15102"/>
                </a:lnTo>
                <a:cubicBezTo>
                  <a:pt x="2284" y="15018"/>
                  <a:pt x="2257" y="14912"/>
                  <a:pt x="2257" y="14828"/>
                </a:cubicBezTo>
                <a:cubicBezTo>
                  <a:pt x="2230" y="14066"/>
                  <a:pt x="2203" y="13283"/>
                  <a:pt x="2203" y="12521"/>
                </a:cubicBezTo>
                <a:cubicBezTo>
                  <a:pt x="2176" y="11503"/>
                  <a:pt x="2149" y="10488"/>
                  <a:pt x="2149" y="9449"/>
                </a:cubicBezTo>
                <a:cubicBezTo>
                  <a:pt x="2149" y="9195"/>
                  <a:pt x="2121" y="8918"/>
                  <a:pt x="2094" y="8665"/>
                </a:cubicBezTo>
                <a:cubicBezTo>
                  <a:pt x="2067" y="8497"/>
                  <a:pt x="2067" y="8304"/>
                  <a:pt x="2040" y="8135"/>
                </a:cubicBezTo>
                <a:lnTo>
                  <a:pt x="2040" y="7626"/>
                </a:lnTo>
                <a:lnTo>
                  <a:pt x="6013" y="7436"/>
                </a:lnTo>
                <a:cubicBezTo>
                  <a:pt x="6013" y="7798"/>
                  <a:pt x="5986" y="8135"/>
                  <a:pt x="5959" y="8497"/>
                </a:cubicBezTo>
                <a:cubicBezTo>
                  <a:pt x="5932" y="9406"/>
                  <a:pt x="5878" y="10340"/>
                  <a:pt x="5905" y="11250"/>
                </a:cubicBezTo>
                <a:close/>
                <a:moveTo>
                  <a:pt x="18255" y="19825"/>
                </a:moveTo>
                <a:cubicBezTo>
                  <a:pt x="18282" y="19952"/>
                  <a:pt x="18282" y="20057"/>
                  <a:pt x="18309" y="20208"/>
                </a:cubicBezTo>
                <a:lnTo>
                  <a:pt x="18309" y="20229"/>
                </a:lnTo>
                <a:cubicBezTo>
                  <a:pt x="15751" y="18491"/>
                  <a:pt x="12815" y="17328"/>
                  <a:pt x="10010" y="16162"/>
                </a:cubicBezTo>
                <a:cubicBezTo>
                  <a:pt x="9384" y="15909"/>
                  <a:pt x="8733" y="15653"/>
                  <a:pt x="8107" y="15379"/>
                </a:cubicBezTo>
                <a:cubicBezTo>
                  <a:pt x="8134" y="14934"/>
                  <a:pt x="8134" y="14491"/>
                  <a:pt x="8161" y="14045"/>
                </a:cubicBezTo>
                <a:cubicBezTo>
                  <a:pt x="8215" y="13006"/>
                  <a:pt x="8215" y="12012"/>
                  <a:pt x="8215" y="10994"/>
                </a:cubicBezTo>
                <a:cubicBezTo>
                  <a:pt x="8215" y="9976"/>
                  <a:pt x="8134" y="9003"/>
                  <a:pt x="8052" y="7943"/>
                </a:cubicBezTo>
                <a:cubicBezTo>
                  <a:pt x="8025" y="7497"/>
                  <a:pt x="7998" y="7054"/>
                  <a:pt x="7971" y="6608"/>
                </a:cubicBezTo>
                <a:cubicBezTo>
                  <a:pt x="8052" y="6566"/>
                  <a:pt x="8134" y="6524"/>
                  <a:pt x="8215" y="6482"/>
                </a:cubicBezTo>
                <a:cubicBezTo>
                  <a:pt x="9113" y="6078"/>
                  <a:pt x="10010" y="5678"/>
                  <a:pt x="10935" y="5295"/>
                </a:cubicBezTo>
                <a:cubicBezTo>
                  <a:pt x="13028" y="4385"/>
                  <a:pt x="15179" y="3431"/>
                  <a:pt x="17299" y="2479"/>
                </a:cubicBezTo>
                <a:cubicBezTo>
                  <a:pt x="17791" y="2247"/>
                  <a:pt x="18278" y="1991"/>
                  <a:pt x="18769" y="1717"/>
                </a:cubicBezTo>
                <a:cubicBezTo>
                  <a:pt x="18932" y="1632"/>
                  <a:pt x="19095" y="1527"/>
                  <a:pt x="19261" y="1421"/>
                </a:cubicBezTo>
                <a:cubicBezTo>
                  <a:pt x="19261" y="1548"/>
                  <a:pt x="19233" y="1675"/>
                  <a:pt x="19233" y="1804"/>
                </a:cubicBezTo>
                <a:cubicBezTo>
                  <a:pt x="19179" y="2228"/>
                  <a:pt x="19179" y="2629"/>
                  <a:pt x="19152" y="3012"/>
                </a:cubicBezTo>
                <a:cubicBezTo>
                  <a:pt x="19125" y="3352"/>
                  <a:pt x="19098" y="3689"/>
                  <a:pt x="19098" y="4029"/>
                </a:cubicBezTo>
                <a:cubicBezTo>
                  <a:pt x="19044" y="5385"/>
                  <a:pt x="18962" y="6782"/>
                  <a:pt x="18935" y="8159"/>
                </a:cubicBezTo>
                <a:cubicBezTo>
                  <a:pt x="18881" y="10785"/>
                  <a:pt x="18664" y="13644"/>
                  <a:pt x="18255" y="16864"/>
                </a:cubicBezTo>
                <a:cubicBezTo>
                  <a:pt x="18038" y="17945"/>
                  <a:pt x="18146" y="18918"/>
                  <a:pt x="18255" y="198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9" name="Google Shape;2649;p42"/>
          <p:cNvSpPr/>
          <p:nvPr/>
        </p:nvSpPr>
        <p:spPr>
          <a:xfrm>
            <a:off x="1351770" y="2685855"/>
            <a:ext cx="51762" cy="179138"/>
          </a:xfrm>
          <a:custGeom>
            <a:rect b="b" l="l" r="r" t="t"/>
            <a:pathLst>
              <a:path extrusionOk="0" h="21531" w="21345">
                <a:moveTo>
                  <a:pt x="9317" y="471"/>
                </a:moveTo>
                <a:cubicBezTo>
                  <a:pt x="8143" y="-45"/>
                  <a:pt x="6792" y="-69"/>
                  <a:pt x="5870" y="78"/>
                </a:cubicBezTo>
                <a:cubicBezTo>
                  <a:pt x="5116" y="200"/>
                  <a:pt x="4519" y="471"/>
                  <a:pt x="5535" y="1131"/>
                </a:cubicBezTo>
                <a:cubicBezTo>
                  <a:pt x="6038" y="1473"/>
                  <a:pt x="6624" y="1793"/>
                  <a:pt x="7138" y="2135"/>
                </a:cubicBezTo>
                <a:cubicBezTo>
                  <a:pt x="7724" y="2477"/>
                  <a:pt x="8311" y="2847"/>
                  <a:pt x="8908" y="3213"/>
                </a:cubicBezTo>
                <a:cubicBezTo>
                  <a:pt x="11516" y="4855"/>
                  <a:pt x="13203" y="6645"/>
                  <a:pt x="13790" y="8461"/>
                </a:cubicBezTo>
                <a:cubicBezTo>
                  <a:pt x="14376" y="10546"/>
                  <a:pt x="13287" y="12628"/>
                  <a:pt x="10595" y="14567"/>
                </a:cubicBezTo>
                <a:cubicBezTo>
                  <a:pt x="7735" y="16701"/>
                  <a:pt x="4288" y="18734"/>
                  <a:pt x="329" y="20722"/>
                </a:cubicBezTo>
                <a:cubicBezTo>
                  <a:pt x="77" y="20868"/>
                  <a:pt x="-174" y="21165"/>
                  <a:pt x="161" y="21336"/>
                </a:cubicBezTo>
                <a:cubicBezTo>
                  <a:pt x="329" y="21384"/>
                  <a:pt x="580" y="21433"/>
                  <a:pt x="832" y="21482"/>
                </a:cubicBezTo>
                <a:cubicBezTo>
                  <a:pt x="1083" y="21531"/>
                  <a:pt x="1334" y="21531"/>
                  <a:pt x="1670" y="21531"/>
                </a:cubicBezTo>
                <a:cubicBezTo>
                  <a:pt x="1837" y="21531"/>
                  <a:pt x="2089" y="21531"/>
                  <a:pt x="2256" y="21482"/>
                </a:cubicBezTo>
                <a:cubicBezTo>
                  <a:pt x="3513" y="21336"/>
                  <a:pt x="4781" y="21165"/>
                  <a:pt x="5619" y="20917"/>
                </a:cubicBezTo>
                <a:cubicBezTo>
                  <a:pt x="7473" y="20426"/>
                  <a:pt x="9233" y="19864"/>
                  <a:pt x="10919" y="19275"/>
                </a:cubicBezTo>
                <a:cubicBezTo>
                  <a:pt x="13695" y="18222"/>
                  <a:pt x="15633" y="17019"/>
                  <a:pt x="17393" y="15892"/>
                </a:cubicBezTo>
                <a:cubicBezTo>
                  <a:pt x="19750" y="14347"/>
                  <a:pt x="21007" y="12656"/>
                  <a:pt x="21342" y="10965"/>
                </a:cubicBezTo>
                <a:lnTo>
                  <a:pt x="21342" y="10965"/>
                </a:lnTo>
                <a:cubicBezTo>
                  <a:pt x="21426" y="8217"/>
                  <a:pt x="19153" y="5545"/>
                  <a:pt x="14952" y="3118"/>
                </a:cubicBezTo>
                <a:cubicBezTo>
                  <a:pt x="13098" y="2187"/>
                  <a:pt x="11255" y="1305"/>
                  <a:pt x="9317" y="47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0" name="Google Shape;2650;p42"/>
          <p:cNvSpPr/>
          <p:nvPr/>
        </p:nvSpPr>
        <p:spPr>
          <a:xfrm>
            <a:off x="1325598" y="2720224"/>
            <a:ext cx="39974" cy="119096"/>
          </a:xfrm>
          <a:custGeom>
            <a:rect b="b" l="l" r="r" t="t"/>
            <a:pathLst>
              <a:path extrusionOk="0" h="21478" w="20956">
                <a:moveTo>
                  <a:pt x="743" y="21331"/>
                </a:moveTo>
                <a:cubicBezTo>
                  <a:pt x="1275" y="21405"/>
                  <a:pt x="1808" y="21478"/>
                  <a:pt x="2234" y="21478"/>
                </a:cubicBezTo>
                <a:cubicBezTo>
                  <a:pt x="2660" y="21478"/>
                  <a:pt x="3193" y="21441"/>
                  <a:pt x="3513" y="21405"/>
                </a:cubicBezTo>
                <a:cubicBezTo>
                  <a:pt x="6402" y="21002"/>
                  <a:pt x="8973" y="20337"/>
                  <a:pt x="11103" y="19526"/>
                </a:cubicBezTo>
                <a:cubicBezTo>
                  <a:pt x="14845" y="17946"/>
                  <a:pt x="17415" y="16434"/>
                  <a:pt x="19120" y="14817"/>
                </a:cubicBezTo>
                <a:cubicBezTo>
                  <a:pt x="20398" y="13603"/>
                  <a:pt x="21051" y="12352"/>
                  <a:pt x="20944" y="11102"/>
                </a:cubicBezTo>
                <a:cubicBezTo>
                  <a:pt x="20731" y="7570"/>
                  <a:pt x="17202" y="4258"/>
                  <a:pt x="10038" y="1019"/>
                </a:cubicBezTo>
                <a:cubicBezTo>
                  <a:pt x="9505" y="799"/>
                  <a:pt x="8866" y="542"/>
                  <a:pt x="8107" y="354"/>
                </a:cubicBezTo>
                <a:cubicBezTo>
                  <a:pt x="6615" y="-49"/>
                  <a:pt x="4685" y="-122"/>
                  <a:pt x="3513" y="208"/>
                </a:cubicBezTo>
                <a:cubicBezTo>
                  <a:pt x="2447" y="538"/>
                  <a:pt x="2128" y="1129"/>
                  <a:pt x="2873" y="1715"/>
                </a:cubicBezTo>
                <a:cubicBezTo>
                  <a:pt x="3193" y="1972"/>
                  <a:pt x="3619" y="2228"/>
                  <a:pt x="4045" y="2526"/>
                </a:cubicBezTo>
                <a:cubicBezTo>
                  <a:pt x="4258" y="2636"/>
                  <a:pt x="4365" y="2746"/>
                  <a:pt x="4578" y="2892"/>
                </a:cubicBezTo>
                <a:cubicBezTo>
                  <a:pt x="8959" y="5724"/>
                  <a:pt x="10890" y="8156"/>
                  <a:pt x="10677" y="10547"/>
                </a:cubicBezTo>
                <a:lnTo>
                  <a:pt x="10677" y="10547"/>
                </a:lnTo>
                <a:cubicBezTo>
                  <a:pt x="10784" y="12572"/>
                  <a:pt x="9186" y="14634"/>
                  <a:pt x="6296" y="16398"/>
                </a:cubicBezTo>
                <a:cubicBezTo>
                  <a:pt x="4804" y="17318"/>
                  <a:pt x="3406" y="18276"/>
                  <a:pt x="2128" y="19155"/>
                </a:cubicBezTo>
                <a:cubicBezTo>
                  <a:pt x="1595" y="19522"/>
                  <a:pt x="1062" y="19930"/>
                  <a:pt x="410" y="20296"/>
                </a:cubicBezTo>
                <a:cubicBezTo>
                  <a:pt x="197" y="20553"/>
                  <a:pt x="-549" y="21034"/>
                  <a:pt x="729" y="213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1" name="Google Shape;2651;p42"/>
          <p:cNvSpPr/>
          <p:nvPr/>
        </p:nvSpPr>
        <p:spPr>
          <a:xfrm>
            <a:off x="1571446" y="2648376"/>
            <a:ext cx="171326" cy="253152"/>
          </a:xfrm>
          <a:custGeom>
            <a:rect b="b" l="l" r="r" t="t"/>
            <a:pathLst>
              <a:path extrusionOk="0" h="21600" w="21369">
                <a:moveTo>
                  <a:pt x="5926" y="13889"/>
                </a:moveTo>
                <a:cubicBezTo>
                  <a:pt x="5112" y="15508"/>
                  <a:pt x="4247" y="17144"/>
                  <a:pt x="3408" y="18729"/>
                </a:cubicBezTo>
                <a:cubicBezTo>
                  <a:pt x="3104" y="19320"/>
                  <a:pt x="2796" y="19912"/>
                  <a:pt x="2467" y="20503"/>
                </a:cubicBezTo>
                <a:cubicBezTo>
                  <a:pt x="2289" y="20835"/>
                  <a:pt x="2163" y="21216"/>
                  <a:pt x="2720" y="21479"/>
                </a:cubicBezTo>
                <a:cubicBezTo>
                  <a:pt x="2872" y="21565"/>
                  <a:pt x="3075" y="21600"/>
                  <a:pt x="3281" y="21600"/>
                </a:cubicBezTo>
                <a:cubicBezTo>
                  <a:pt x="3636" y="21600"/>
                  <a:pt x="3968" y="21427"/>
                  <a:pt x="4222" y="21268"/>
                </a:cubicBezTo>
                <a:cubicBezTo>
                  <a:pt x="4732" y="20937"/>
                  <a:pt x="5264" y="20590"/>
                  <a:pt x="5800" y="20259"/>
                </a:cubicBezTo>
                <a:cubicBezTo>
                  <a:pt x="6943" y="19528"/>
                  <a:pt x="8141" y="18778"/>
                  <a:pt x="9208" y="17961"/>
                </a:cubicBezTo>
                <a:cubicBezTo>
                  <a:pt x="11065" y="16568"/>
                  <a:pt x="12899" y="15107"/>
                  <a:pt x="14654" y="13696"/>
                </a:cubicBezTo>
                <a:cubicBezTo>
                  <a:pt x="15342" y="13139"/>
                  <a:pt x="16055" y="12582"/>
                  <a:pt x="16768" y="12026"/>
                </a:cubicBezTo>
                <a:cubicBezTo>
                  <a:pt x="17911" y="11120"/>
                  <a:pt x="19058" y="10216"/>
                  <a:pt x="20176" y="9310"/>
                </a:cubicBezTo>
                <a:lnTo>
                  <a:pt x="20889" y="8753"/>
                </a:lnTo>
                <a:cubicBezTo>
                  <a:pt x="21244" y="8474"/>
                  <a:pt x="21526" y="8161"/>
                  <a:pt x="21269" y="7778"/>
                </a:cubicBezTo>
                <a:cubicBezTo>
                  <a:pt x="21013" y="7394"/>
                  <a:pt x="20531" y="7325"/>
                  <a:pt x="20021" y="7308"/>
                </a:cubicBezTo>
                <a:cubicBezTo>
                  <a:pt x="18979" y="7290"/>
                  <a:pt x="17933" y="7273"/>
                  <a:pt x="16891" y="7256"/>
                </a:cubicBezTo>
                <a:cubicBezTo>
                  <a:pt x="16178" y="7238"/>
                  <a:pt x="15440" y="7221"/>
                  <a:pt x="14727" y="7221"/>
                </a:cubicBezTo>
                <a:lnTo>
                  <a:pt x="13989" y="7221"/>
                </a:lnTo>
                <a:cubicBezTo>
                  <a:pt x="14014" y="7186"/>
                  <a:pt x="14040" y="7134"/>
                  <a:pt x="14040" y="7117"/>
                </a:cubicBezTo>
                <a:cubicBezTo>
                  <a:pt x="14116" y="6978"/>
                  <a:pt x="14167" y="6857"/>
                  <a:pt x="14243" y="6733"/>
                </a:cubicBezTo>
                <a:cubicBezTo>
                  <a:pt x="14547" y="6176"/>
                  <a:pt x="14879" y="5619"/>
                  <a:pt x="15209" y="5062"/>
                </a:cubicBezTo>
                <a:cubicBezTo>
                  <a:pt x="15846" y="3966"/>
                  <a:pt x="16482" y="2835"/>
                  <a:pt x="17116" y="1721"/>
                </a:cubicBezTo>
                <a:cubicBezTo>
                  <a:pt x="17293" y="1406"/>
                  <a:pt x="17446" y="1060"/>
                  <a:pt x="17550" y="728"/>
                </a:cubicBezTo>
                <a:cubicBezTo>
                  <a:pt x="17601" y="659"/>
                  <a:pt x="17601" y="572"/>
                  <a:pt x="17575" y="503"/>
                </a:cubicBezTo>
                <a:cubicBezTo>
                  <a:pt x="17550" y="433"/>
                  <a:pt x="17525" y="347"/>
                  <a:pt x="17449" y="295"/>
                </a:cubicBezTo>
                <a:cubicBezTo>
                  <a:pt x="17398" y="243"/>
                  <a:pt x="17297" y="191"/>
                  <a:pt x="17195" y="156"/>
                </a:cubicBezTo>
                <a:cubicBezTo>
                  <a:pt x="17094" y="121"/>
                  <a:pt x="16992" y="104"/>
                  <a:pt x="16891" y="104"/>
                </a:cubicBezTo>
                <a:cubicBezTo>
                  <a:pt x="16764" y="87"/>
                  <a:pt x="16638" y="69"/>
                  <a:pt x="16511" y="69"/>
                </a:cubicBezTo>
                <a:cubicBezTo>
                  <a:pt x="16156" y="35"/>
                  <a:pt x="15823" y="0"/>
                  <a:pt x="15469" y="0"/>
                </a:cubicBezTo>
                <a:lnTo>
                  <a:pt x="15469" y="0"/>
                </a:lnTo>
                <a:cubicBezTo>
                  <a:pt x="13891" y="0"/>
                  <a:pt x="12288" y="17"/>
                  <a:pt x="10736" y="35"/>
                </a:cubicBezTo>
                <a:cubicBezTo>
                  <a:pt x="9820" y="35"/>
                  <a:pt x="8904" y="52"/>
                  <a:pt x="7989" y="52"/>
                </a:cubicBezTo>
                <a:cubicBezTo>
                  <a:pt x="6741" y="69"/>
                  <a:pt x="6588" y="156"/>
                  <a:pt x="6183" y="958"/>
                </a:cubicBezTo>
                <a:cubicBezTo>
                  <a:pt x="6132" y="1045"/>
                  <a:pt x="6107" y="1131"/>
                  <a:pt x="6031" y="1201"/>
                </a:cubicBezTo>
                <a:lnTo>
                  <a:pt x="5014" y="2802"/>
                </a:lnTo>
                <a:cubicBezTo>
                  <a:pt x="3946" y="4473"/>
                  <a:pt x="2850" y="6196"/>
                  <a:pt x="1732" y="7901"/>
                </a:cubicBezTo>
                <a:cubicBezTo>
                  <a:pt x="1504" y="8233"/>
                  <a:pt x="1272" y="8562"/>
                  <a:pt x="1044" y="8877"/>
                </a:cubicBezTo>
                <a:cubicBezTo>
                  <a:pt x="791" y="9243"/>
                  <a:pt x="534" y="9624"/>
                  <a:pt x="281" y="9991"/>
                </a:cubicBezTo>
                <a:cubicBezTo>
                  <a:pt x="-49" y="10513"/>
                  <a:pt x="-74" y="10844"/>
                  <a:pt x="129" y="11087"/>
                </a:cubicBezTo>
                <a:cubicBezTo>
                  <a:pt x="357" y="11330"/>
                  <a:pt x="816" y="11436"/>
                  <a:pt x="1630" y="11471"/>
                </a:cubicBezTo>
                <a:lnTo>
                  <a:pt x="2622" y="11505"/>
                </a:lnTo>
                <a:cubicBezTo>
                  <a:pt x="3259" y="11523"/>
                  <a:pt x="3921" y="11540"/>
                  <a:pt x="4529" y="11575"/>
                </a:cubicBezTo>
                <a:cubicBezTo>
                  <a:pt x="5065" y="11592"/>
                  <a:pt x="5597" y="11609"/>
                  <a:pt x="6158" y="11644"/>
                </a:cubicBezTo>
                <a:lnTo>
                  <a:pt x="6820" y="11679"/>
                </a:lnTo>
                <a:cubicBezTo>
                  <a:pt x="6744" y="11904"/>
                  <a:pt x="6642" y="12132"/>
                  <a:pt x="6566" y="12340"/>
                </a:cubicBezTo>
                <a:cubicBezTo>
                  <a:pt x="6364" y="12845"/>
                  <a:pt x="6161" y="13367"/>
                  <a:pt x="5930" y="13889"/>
                </a:cubicBezTo>
                <a:close/>
                <a:moveTo>
                  <a:pt x="12085" y="7379"/>
                </a:moveTo>
                <a:cubicBezTo>
                  <a:pt x="12009" y="7693"/>
                  <a:pt x="12034" y="7901"/>
                  <a:pt x="12212" y="8057"/>
                </a:cubicBezTo>
                <a:cubicBezTo>
                  <a:pt x="12389" y="8214"/>
                  <a:pt x="12671" y="8283"/>
                  <a:pt x="13102" y="8300"/>
                </a:cubicBezTo>
                <a:cubicBezTo>
                  <a:pt x="14350" y="8335"/>
                  <a:pt x="15646" y="8352"/>
                  <a:pt x="16869" y="8370"/>
                </a:cubicBezTo>
                <a:cubicBezTo>
                  <a:pt x="17354" y="8387"/>
                  <a:pt x="17861" y="8387"/>
                  <a:pt x="18345" y="8404"/>
                </a:cubicBezTo>
                <a:lnTo>
                  <a:pt x="18396" y="8404"/>
                </a:lnTo>
                <a:cubicBezTo>
                  <a:pt x="18447" y="8404"/>
                  <a:pt x="18548" y="8404"/>
                  <a:pt x="18599" y="8422"/>
                </a:cubicBezTo>
                <a:cubicBezTo>
                  <a:pt x="17249" y="9466"/>
                  <a:pt x="15953" y="10580"/>
                  <a:pt x="14680" y="11642"/>
                </a:cubicBezTo>
                <a:cubicBezTo>
                  <a:pt x="11908" y="13956"/>
                  <a:pt x="9031" y="16342"/>
                  <a:pt x="5800" y="18429"/>
                </a:cubicBezTo>
                <a:cubicBezTo>
                  <a:pt x="5926" y="18169"/>
                  <a:pt x="6053" y="17890"/>
                  <a:pt x="6180" y="17630"/>
                </a:cubicBezTo>
                <a:cubicBezTo>
                  <a:pt x="6614" y="16759"/>
                  <a:pt x="7045" y="15890"/>
                  <a:pt x="7428" y="14984"/>
                </a:cubicBezTo>
                <a:cubicBezTo>
                  <a:pt x="7758" y="14236"/>
                  <a:pt x="7989" y="13452"/>
                  <a:pt x="8242" y="12704"/>
                </a:cubicBezTo>
                <a:cubicBezTo>
                  <a:pt x="8344" y="12407"/>
                  <a:pt x="8420" y="12112"/>
                  <a:pt x="8521" y="11833"/>
                </a:cubicBezTo>
                <a:cubicBezTo>
                  <a:pt x="8572" y="11694"/>
                  <a:pt x="8572" y="11536"/>
                  <a:pt x="8572" y="11397"/>
                </a:cubicBezTo>
                <a:cubicBezTo>
                  <a:pt x="8597" y="10684"/>
                  <a:pt x="8242" y="10439"/>
                  <a:pt x="7197" y="10439"/>
                </a:cubicBezTo>
                <a:cubicBezTo>
                  <a:pt x="6078" y="10422"/>
                  <a:pt x="4906" y="10422"/>
                  <a:pt x="3813" y="10422"/>
                </a:cubicBezTo>
                <a:lnTo>
                  <a:pt x="1751" y="10422"/>
                </a:lnTo>
                <a:cubicBezTo>
                  <a:pt x="2055" y="9986"/>
                  <a:pt x="2337" y="9533"/>
                  <a:pt x="2641" y="9117"/>
                </a:cubicBezTo>
                <a:cubicBezTo>
                  <a:pt x="4548" y="6384"/>
                  <a:pt x="6332" y="3773"/>
                  <a:pt x="7602" y="1006"/>
                </a:cubicBezTo>
                <a:lnTo>
                  <a:pt x="15744" y="1006"/>
                </a:lnTo>
                <a:lnTo>
                  <a:pt x="15694" y="1075"/>
                </a:lnTo>
                <a:cubicBezTo>
                  <a:pt x="15643" y="1179"/>
                  <a:pt x="15618" y="1248"/>
                  <a:pt x="15567" y="1318"/>
                </a:cubicBezTo>
                <a:cubicBezTo>
                  <a:pt x="15212" y="1909"/>
                  <a:pt x="14854" y="2484"/>
                  <a:pt x="14499" y="3075"/>
                </a:cubicBezTo>
                <a:cubicBezTo>
                  <a:pt x="13812" y="4189"/>
                  <a:pt x="13124" y="5355"/>
                  <a:pt x="12437" y="6504"/>
                </a:cubicBezTo>
                <a:cubicBezTo>
                  <a:pt x="12335" y="6746"/>
                  <a:pt x="12183" y="7061"/>
                  <a:pt x="12082" y="73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2" name="Google Shape;2652;p42"/>
          <p:cNvSpPr/>
          <p:nvPr/>
        </p:nvSpPr>
        <p:spPr>
          <a:xfrm>
            <a:off x="1909089" y="2649837"/>
            <a:ext cx="257758" cy="250867"/>
          </a:xfrm>
          <a:custGeom>
            <a:rect b="b" l="l" r="r" t="t"/>
            <a:pathLst>
              <a:path extrusionOk="0" h="21529" w="21373">
                <a:moveTo>
                  <a:pt x="1843" y="12477"/>
                </a:moveTo>
                <a:cubicBezTo>
                  <a:pt x="2367" y="13124"/>
                  <a:pt x="3060" y="13597"/>
                  <a:pt x="3856" y="13861"/>
                </a:cubicBezTo>
                <a:cubicBezTo>
                  <a:pt x="4583" y="14105"/>
                  <a:pt x="5345" y="14229"/>
                  <a:pt x="6105" y="14247"/>
                </a:cubicBezTo>
                <a:cubicBezTo>
                  <a:pt x="7221" y="14282"/>
                  <a:pt x="8355" y="14073"/>
                  <a:pt x="9538" y="13652"/>
                </a:cubicBezTo>
                <a:cubicBezTo>
                  <a:pt x="10351" y="13353"/>
                  <a:pt x="11145" y="12970"/>
                  <a:pt x="11872" y="12479"/>
                </a:cubicBezTo>
                <a:cubicBezTo>
                  <a:pt x="11889" y="12514"/>
                  <a:pt x="11905" y="12549"/>
                  <a:pt x="11939" y="12584"/>
                </a:cubicBezTo>
                <a:cubicBezTo>
                  <a:pt x="13276" y="14247"/>
                  <a:pt x="14730" y="15753"/>
                  <a:pt x="15983" y="17013"/>
                </a:cubicBezTo>
                <a:cubicBezTo>
                  <a:pt x="17251" y="18290"/>
                  <a:pt x="18554" y="19552"/>
                  <a:pt x="19788" y="20760"/>
                </a:cubicBezTo>
                <a:cubicBezTo>
                  <a:pt x="19974" y="20934"/>
                  <a:pt x="20178" y="21111"/>
                  <a:pt x="20397" y="21250"/>
                </a:cubicBezTo>
                <a:cubicBezTo>
                  <a:pt x="20448" y="21285"/>
                  <a:pt x="20515" y="21337"/>
                  <a:pt x="20582" y="21390"/>
                </a:cubicBezTo>
                <a:cubicBezTo>
                  <a:pt x="20684" y="21477"/>
                  <a:pt x="20801" y="21512"/>
                  <a:pt x="20938" y="21529"/>
                </a:cubicBezTo>
                <a:cubicBezTo>
                  <a:pt x="21039" y="21529"/>
                  <a:pt x="21124" y="21494"/>
                  <a:pt x="21191" y="21424"/>
                </a:cubicBezTo>
                <a:cubicBezTo>
                  <a:pt x="21393" y="21250"/>
                  <a:pt x="21427" y="21004"/>
                  <a:pt x="21292" y="20742"/>
                </a:cubicBezTo>
                <a:lnTo>
                  <a:pt x="21225" y="20620"/>
                </a:lnTo>
                <a:cubicBezTo>
                  <a:pt x="21073" y="20339"/>
                  <a:pt x="20919" y="20077"/>
                  <a:pt x="20700" y="19851"/>
                </a:cubicBezTo>
                <a:cubicBezTo>
                  <a:pt x="19837" y="18940"/>
                  <a:pt x="18925" y="17961"/>
                  <a:pt x="17960" y="16998"/>
                </a:cubicBezTo>
                <a:cubicBezTo>
                  <a:pt x="16895" y="15912"/>
                  <a:pt x="15795" y="14827"/>
                  <a:pt x="14746" y="13776"/>
                </a:cubicBezTo>
                <a:cubicBezTo>
                  <a:pt x="14172" y="13199"/>
                  <a:pt x="13597" y="12621"/>
                  <a:pt x="13022" y="12043"/>
                </a:cubicBezTo>
                <a:cubicBezTo>
                  <a:pt x="12937" y="11974"/>
                  <a:pt x="12870" y="11886"/>
                  <a:pt x="12803" y="11799"/>
                </a:cubicBezTo>
                <a:cubicBezTo>
                  <a:pt x="12786" y="11782"/>
                  <a:pt x="12769" y="11764"/>
                  <a:pt x="12752" y="11747"/>
                </a:cubicBezTo>
                <a:lnTo>
                  <a:pt x="12786" y="11712"/>
                </a:lnTo>
                <a:cubicBezTo>
                  <a:pt x="12819" y="11677"/>
                  <a:pt x="12870" y="11625"/>
                  <a:pt x="12904" y="11590"/>
                </a:cubicBezTo>
                <a:cubicBezTo>
                  <a:pt x="13902" y="10592"/>
                  <a:pt x="14426" y="9349"/>
                  <a:pt x="14511" y="7895"/>
                </a:cubicBezTo>
                <a:cubicBezTo>
                  <a:pt x="14645" y="5356"/>
                  <a:pt x="13835" y="3220"/>
                  <a:pt x="12057" y="1505"/>
                </a:cubicBezTo>
                <a:cubicBezTo>
                  <a:pt x="11194" y="646"/>
                  <a:pt x="10077" y="121"/>
                  <a:pt x="8894" y="34"/>
                </a:cubicBezTo>
                <a:cubicBezTo>
                  <a:pt x="7744" y="-71"/>
                  <a:pt x="6577" y="68"/>
                  <a:pt x="5478" y="437"/>
                </a:cubicBezTo>
                <a:cubicBezTo>
                  <a:pt x="3803" y="1032"/>
                  <a:pt x="2382" y="2170"/>
                  <a:pt x="1249" y="3798"/>
                </a:cubicBezTo>
                <a:cubicBezTo>
                  <a:pt x="250" y="5269"/>
                  <a:pt x="-173" y="6862"/>
                  <a:pt x="65" y="8543"/>
                </a:cubicBezTo>
                <a:cubicBezTo>
                  <a:pt x="200" y="9944"/>
                  <a:pt x="792" y="11222"/>
                  <a:pt x="1840" y="12481"/>
                </a:cubicBezTo>
                <a:close/>
                <a:moveTo>
                  <a:pt x="7120" y="1675"/>
                </a:moveTo>
                <a:cubicBezTo>
                  <a:pt x="7289" y="1657"/>
                  <a:pt x="7476" y="1640"/>
                  <a:pt x="7662" y="1623"/>
                </a:cubicBezTo>
                <a:cubicBezTo>
                  <a:pt x="10334" y="1518"/>
                  <a:pt x="11924" y="3425"/>
                  <a:pt x="12533" y="5230"/>
                </a:cubicBezTo>
                <a:cubicBezTo>
                  <a:pt x="12939" y="6472"/>
                  <a:pt x="13041" y="7523"/>
                  <a:pt x="12805" y="8538"/>
                </a:cubicBezTo>
                <a:cubicBezTo>
                  <a:pt x="12653" y="9238"/>
                  <a:pt x="12331" y="9885"/>
                  <a:pt x="11857" y="10411"/>
                </a:cubicBezTo>
                <a:cubicBezTo>
                  <a:pt x="11299" y="11023"/>
                  <a:pt x="10640" y="11496"/>
                  <a:pt x="9894" y="11812"/>
                </a:cubicBezTo>
                <a:cubicBezTo>
                  <a:pt x="8253" y="12564"/>
                  <a:pt x="6663" y="12828"/>
                  <a:pt x="5023" y="12564"/>
                </a:cubicBezTo>
                <a:cubicBezTo>
                  <a:pt x="3974" y="12407"/>
                  <a:pt x="3180" y="11934"/>
                  <a:pt x="2569" y="11093"/>
                </a:cubicBezTo>
                <a:cubicBezTo>
                  <a:pt x="1960" y="10252"/>
                  <a:pt x="1571" y="9430"/>
                  <a:pt x="1402" y="8626"/>
                </a:cubicBezTo>
                <a:cubicBezTo>
                  <a:pt x="1150" y="7523"/>
                  <a:pt x="1251" y="6333"/>
                  <a:pt x="1708" y="5300"/>
                </a:cubicBezTo>
                <a:cubicBezTo>
                  <a:pt x="2232" y="4092"/>
                  <a:pt x="2925" y="3198"/>
                  <a:pt x="3839" y="2569"/>
                </a:cubicBezTo>
                <a:cubicBezTo>
                  <a:pt x="4566" y="2078"/>
                  <a:pt x="5227" y="1817"/>
                  <a:pt x="5920" y="1745"/>
                </a:cubicBezTo>
                <a:cubicBezTo>
                  <a:pt x="6326" y="1762"/>
                  <a:pt x="6733" y="1710"/>
                  <a:pt x="7120" y="16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3" name="Google Shape;2653;p42"/>
          <p:cNvSpPr/>
          <p:nvPr/>
        </p:nvSpPr>
        <p:spPr>
          <a:xfrm>
            <a:off x="1941416" y="2690236"/>
            <a:ext cx="99775" cy="82782"/>
          </a:xfrm>
          <a:custGeom>
            <a:rect b="b" l="l" r="r" t="t"/>
            <a:pathLst>
              <a:path extrusionOk="0" h="21600" w="21573">
                <a:moveTo>
                  <a:pt x="17" y="10952"/>
                </a:moveTo>
                <a:cubicBezTo>
                  <a:pt x="-27" y="11270"/>
                  <a:pt x="61" y="11588"/>
                  <a:pt x="237" y="11807"/>
                </a:cubicBezTo>
                <a:cubicBezTo>
                  <a:pt x="412" y="12026"/>
                  <a:pt x="632" y="12231"/>
                  <a:pt x="851" y="12284"/>
                </a:cubicBezTo>
                <a:cubicBezTo>
                  <a:pt x="1291" y="12390"/>
                  <a:pt x="1735" y="12496"/>
                  <a:pt x="2219" y="12496"/>
                </a:cubicBezTo>
                <a:cubicBezTo>
                  <a:pt x="3937" y="12390"/>
                  <a:pt x="5705" y="12337"/>
                  <a:pt x="7380" y="12178"/>
                </a:cubicBezTo>
                <a:lnTo>
                  <a:pt x="9054" y="12072"/>
                </a:lnTo>
                <a:cubicBezTo>
                  <a:pt x="9318" y="12072"/>
                  <a:pt x="9625" y="12019"/>
                  <a:pt x="9938" y="12019"/>
                </a:cubicBezTo>
                <a:lnTo>
                  <a:pt x="10202" y="12019"/>
                </a:lnTo>
                <a:lnTo>
                  <a:pt x="10202" y="12125"/>
                </a:lnTo>
                <a:cubicBezTo>
                  <a:pt x="10246" y="12337"/>
                  <a:pt x="10246" y="12443"/>
                  <a:pt x="10246" y="12602"/>
                </a:cubicBezTo>
                <a:cubicBezTo>
                  <a:pt x="10290" y="13185"/>
                  <a:pt x="10334" y="13828"/>
                  <a:pt x="10378" y="14464"/>
                </a:cubicBezTo>
                <a:cubicBezTo>
                  <a:pt x="10466" y="16008"/>
                  <a:pt x="10597" y="17605"/>
                  <a:pt x="10729" y="19148"/>
                </a:cubicBezTo>
                <a:cubicBezTo>
                  <a:pt x="10729" y="19679"/>
                  <a:pt x="10861" y="20162"/>
                  <a:pt x="11080" y="20639"/>
                </a:cubicBezTo>
                <a:cubicBezTo>
                  <a:pt x="11344" y="21116"/>
                  <a:pt x="11739" y="21381"/>
                  <a:pt x="12228" y="21600"/>
                </a:cubicBezTo>
                <a:lnTo>
                  <a:pt x="12404" y="21600"/>
                </a:lnTo>
                <a:cubicBezTo>
                  <a:pt x="12843" y="21600"/>
                  <a:pt x="13288" y="21176"/>
                  <a:pt x="13419" y="20427"/>
                </a:cubicBezTo>
                <a:cubicBezTo>
                  <a:pt x="13551" y="19897"/>
                  <a:pt x="13595" y="19360"/>
                  <a:pt x="13595" y="18777"/>
                </a:cubicBezTo>
                <a:cubicBezTo>
                  <a:pt x="13507" y="17658"/>
                  <a:pt x="13463" y="16545"/>
                  <a:pt x="13332" y="15478"/>
                </a:cubicBezTo>
                <a:cubicBezTo>
                  <a:pt x="13288" y="15054"/>
                  <a:pt x="13244" y="14623"/>
                  <a:pt x="13244" y="14252"/>
                </a:cubicBezTo>
                <a:lnTo>
                  <a:pt x="13024" y="11747"/>
                </a:lnTo>
                <a:lnTo>
                  <a:pt x="13112" y="11747"/>
                </a:lnTo>
                <a:cubicBezTo>
                  <a:pt x="13244" y="11747"/>
                  <a:pt x="13376" y="11694"/>
                  <a:pt x="13507" y="11694"/>
                </a:cubicBezTo>
                <a:lnTo>
                  <a:pt x="15226" y="11482"/>
                </a:lnTo>
                <a:cubicBezTo>
                  <a:pt x="16769" y="11323"/>
                  <a:pt x="18312" y="11111"/>
                  <a:pt x="19854" y="10952"/>
                </a:cubicBezTo>
                <a:cubicBezTo>
                  <a:pt x="20294" y="10899"/>
                  <a:pt x="20695" y="10793"/>
                  <a:pt x="21046" y="10475"/>
                </a:cubicBezTo>
                <a:cubicBezTo>
                  <a:pt x="21222" y="10316"/>
                  <a:pt x="21309" y="10157"/>
                  <a:pt x="21441" y="9945"/>
                </a:cubicBezTo>
                <a:cubicBezTo>
                  <a:pt x="21529" y="9733"/>
                  <a:pt x="21573" y="9468"/>
                  <a:pt x="21573" y="9203"/>
                </a:cubicBezTo>
                <a:cubicBezTo>
                  <a:pt x="21529" y="8726"/>
                  <a:pt x="21134" y="8295"/>
                  <a:pt x="20821" y="8083"/>
                </a:cubicBezTo>
                <a:cubicBezTo>
                  <a:pt x="20513" y="7924"/>
                  <a:pt x="20162" y="7818"/>
                  <a:pt x="19805" y="7871"/>
                </a:cubicBezTo>
                <a:cubicBezTo>
                  <a:pt x="18745" y="7924"/>
                  <a:pt x="17466" y="7977"/>
                  <a:pt x="16143" y="8083"/>
                </a:cubicBezTo>
                <a:cubicBezTo>
                  <a:pt x="15347" y="8189"/>
                  <a:pt x="14512" y="8242"/>
                  <a:pt x="13628" y="8401"/>
                </a:cubicBezTo>
                <a:cubicBezTo>
                  <a:pt x="13365" y="8454"/>
                  <a:pt x="13013" y="8507"/>
                  <a:pt x="12744" y="8507"/>
                </a:cubicBezTo>
                <a:lnTo>
                  <a:pt x="12744" y="8295"/>
                </a:lnTo>
                <a:cubicBezTo>
                  <a:pt x="12700" y="7977"/>
                  <a:pt x="12700" y="7765"/>
                  <a:pt x="12700" y="7553"/>
                </a:cubicBezTo>
                <a:lnTo>
                  <a:pt x="12612" y="5480"/>
                </a:lnTo>
                <a:cubicBezTo>
                  <a:pt x="12525" y="4095"/>
                  <a:pt x="12481" y="2763"/>
                  <a:pt x="12393" y="1385"/>
                </a:cubicBezTo>
                <a:cubicBezTo>
                  <a:pt x="12349" y="643"/>
                  <a:pt x="11997" y="106"/>
                  <a:pt x="11421" y="0"/>
                </a:cubicBezTo>
                <a:lnTo>
                  <a:pt x="11069" y="0"/>
                </a:lnTo>
                <a:cubicBezTo>
                  <a:pt x="10982" y="53"/>
                  <a:pt x="10850" y="106"/>
                  <a:pt x="10762" y="159"/>
                </a:cubicBezTo>
                <a:cubicBezTo>
                  <a:pt x="10630" y="265"/>
                  <a:pt x="10498" y="477"/>
                  <a:pt x="10411" y="689"/>
                </a:cubicBezTo>
                <a:cubicBezTo>
                  <a:pt x="10323" y="901"/>
                  <a:pt x="10279" y="1060"/>
                  <a:pt x="10279" y="1272"/>
                </a:cubicBezTo>
                <a:cubicBezTo>
                  <a:pt x="10191" y="1855"/>
                  <a:pt x="10191" y="2445"/>
                  <a:pt x="10191" y="3028"/>
                </a:cubicBezTo>
                <a:lnTo>
                  <a:pt x="10191" y="8832"/>
                </a:lnTo>
                <a:cubicBezTo>
                  <a:pt x="9884" y="8885"/>
                  <a:pt x="9532" y="8938"/>
                  <a:pt x="9219" y="8938"/>
                </a:cubicBezTo>
                <a:cubicBezTo>
                  <a:pt x="8379" y="9044"/>
                  <a:pt x="7588" y="9150"/>
                  <a:pt x="6792" y="9256"/>
                </a:cubicBezTo>
                <a:cubicBezTo>
                  <a:pt x="4854" y="9468"/>
                  <a:pt x="2910" y="9680"/>
                  <a:pt x="1060" y="9839"/>
                </a:cubicBezTo>
                <a:cubicBezTo>
                  <a:pt x="264" y="9998"/>
                  <a:pt x="44" y="10528"/>
                  <a:pt x="0" y="109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4" name="Google Shape;2654;p42"/>
          <p:cNvSpPr/>
          <p:nvPr/>
        </p:nvSpPr>
        <p:spPr>
          <a:xfrm>
            <a:off x="2333089" y="2649705"/>
            <a:ext cx="258422" cy="251042"/>
          </a:xfrm>
          <a:custGeom>
            <a:rect b="b" l="l" r="r" t="t"/>
            <a:pathLst>
              <a:path extrusionOk="0" h="21521" w="21397">
                <a:moveTo>
                  <a:pt x="20887" y="19981"/>
                </a:moveTo>
                <a:cubicBezTo>
                  <a:pt x="20548" y="19561"/>
                  <a:pt x="20161" y="19158"/>
                  <a:pt x="19739" y="18723"/>
                </a:cubicBezTo>
                <a:cubicBezTo>
                  <a:pt x="18067" y="17044"/>
                  <a:pt x="16361" y="15347"/>
                  <a:pt x="14706" y="13703"/>
                </a:cubicBezTo>
                <a:lnTo>
                  <a:pt x="13371" y="12392"/>
                </a:lnTo>
                <a:cubicBezTo>
                  <a:pt x="13219" y="12236"/>
                  <a:pt x="13066" y="12094"/>
                  <a:pt x="12915" y="11955"/>
                </a:cubicBezTo>
                <a:lnTo>
                  <a:pt x="12763" y="11815"/>
                </a:lnTo>
                <a:lnTo>
                  <a:pt x="12763" y="11798"/>
                </a:lnTo>
                <a:cubicBezTo>
                  <a:pt x="12763" y="11780"/>
                  <a:pt x="12780" y="11763"/>
                  <a:pt x="12797" y="11763"/>
                </a:cubicBezTo>
                <a:cubicBezTo>
                  <a:pt x="12847" y="11711"/>
                  <a:pt x="12898" y="11658"/>
                  <a:pt x="12948" y="11589"/>
                </a:cubicBezTo>
                <a:cubicBezTo>
                  <a:pt x="13945" y="10591"/>
                  <a:pt x="14469" y="9350"/>
                  <a:pt x="14553" y="7898"/>
                </a:cubicBezTo>
                <a:cubicBezTo>
                  <a:pt x="14687" y="5361"/>
                  <a:pt x="13861" y="3227"/>
                  <a:pt x="12086" y="1513"/>
                </a:cubicBezTo>
                <a:cubicBezTo>
                  <a:pt x="11224" y="672"/>
                  <a:pt x="10126" y="150"/>
                  <a:pt x="8944" y="43"/>
                </a:cubicBezTo>
                <a:cubicBezTo>
                  <a:pt x="7779" y="-79"/>
                  <a:pt x="6580" y="60"/>
                  <a:pt x="5464" y="446"/>
                </a:cubicBezTo>
                <a:cubicBezTo>
                  <a:pt x="3775" y="1040"/>
                  <a:pt x="2406" y="2125"/>
                  <a:pt x="1258" y="3769"/>
                </a:cubicBezTo>
                <a:cubicBezTo>
                  <a:pt x="244" y="5239"/>
                  <a:pt x="-162" y="6848"/>
                  <a:pt x="59" y="8562"/>
                </a:cubicBezTo>
                <a:cubicBezTo>
                  <a:pt x="210" y="9768"/>
                  <a:pt x="700" y="10888"/>
                  <a:pt x="1579" y="12111"/>
                </a:cubicBezTo>
                <a:cubicBezTo>
                  <a:pt x="2187" y="12952"/>
                  <a:pt x="2948" y="13529"/>
                  <a:pt x="3859" y="13843"/>
                </a:cubicBezTo>
                <a:cubicBezTo>
                  <a:pt x="4584" y="14087"/>
                  <a:pt x="5312" y="14211"/>
                  <a:pt x="6054" y="14228"/>
                </a:cubicBezTo>
                <a:cubicBezTo>
                  <a:pt x="7964" y="14263"/>
                  <a:pt x="9821" y="13738"/>
                  <a:pt x="11611" y="12671"/>
                </a:cubicBezTo>
                <a:cubicBezTo>
                  <a:pt x="11695" y="12636"/>
                  <a:pt x="11762" y="12567"/>
                  <a:pt x="11846" y="12532"/>
                </a:cubicBezTo>
                <a:lnTo>
                  <a:pt x="11880" y="12497"/>
                </a:lnTo>
                <a:cubicBezTo>
                  <a:pt x="12031" y="12671"/>
                  <a:pt x="12168" y="12830"/>
                  <a:pt x="12319" y="13004"/>
                </a:cubicBezTo>
                <a:cubicBezTo>
                  <a:pt x="12675" y="13407"/>
                  <a:pt x="12994" y="13790"/>
                  <a:pt x="13333" y="14176"/>
                </a:cubicBezTo>
                <a:cubicBezTo>
                  <a:pt x="15089" y="16136"/>
                  <a:pt x="16999" y="17989"/>
                  <a:pt x="18856" y="19790"/>
                </a:cubicBezTo>
                <a:cubicBezTo>
                  <a:pt x="19194" y="20123"/>
                  <a:pt x="19547" y="20471"/>
                  <a:pt x="19886" y="20787"/>
                </a:cubicBezTo>
                <a:cubicBezTo>
                  <a:pt x="20105" y="20979"/>
                  <a:pt x="20342" y="21173"/>
                  <a:pt x="20578" y="21329"/>
                </a:cubicBezTo>
                <a:lnTo>
                  <a:pt x="20696" y="21416"/>
                </a:lnTo>
                <a:cubicBezTo>
                  <a:pt x="20797" y="21486"/>
                  <a:pt x="20898" y="21521"/>
                  <a:pt x="21001" y="21521"/>
                </a:cubicBezTo>
                <a:cubicBezTo>
                  <a:pt x="21051" y="21521"/>
                  <a:pt x="21102" y="21504"/>
                  <a:pt x="21152" y="21486"/>
                </a:cubicBezTo>
                <a:cubicBezTo>
                  <a:pt x="21202" y="21451"/>
                  <a:pt x="21236" y="21434"/>
                  <a:pt x="21270" y="21382"/>
                </a:cubicBezTo>
                <a:cubicBezTo>
                  <a:pt x="21371" y="21260"/>
                  <a:pt x="21438" y="20996"/>
                  <a:pt x="21371" y="20822"/>
                </a:cubicBezTo>
                <a:cubicBezTo>
                  <a:pt x="21236" y="20543"/>
                  <a:pt x="21083" y="20245"/>
                  <a:pt x="20881" y="19984"/>
                </a:cubicBezTo>
                <a:close/>
                <a:moveTo>
                  <a:pt x="7121" y="1704"/>
                </a:moveTo>
                <a:cubicBezTo>
                  <a:pt x="7306" y="1670"/>
                  <a:pt x="7510" y="1670"/>
                  <a:pt x="7712" y="1635"/>
                </a:cubicBezTo>
                <a:cubicBezTo>
                  <a:pt x="10397" y="1530"/>
                  <a:pt x="12002" y="3453"/>
                  <a:pt x="12610" y="5239"/>
                </a:cubicBezTo>
                <a:cubicBezTo>
                  <a:pt x="13032" y="6480"/>
                  <a:pt x="13116" y="7565"/>
                  <a:pt x="12881" y="8579"/>
                </a:cubicBezTo>
                <a:cubicBezTo>
                  <a:pt x="12729" y="9261"/>
                  <a:pt x="12408" y="9890"/>
                  <a:pt x="11935" y="10398"/>
                </a:cubicBezTo>
                <a:cubicBezTo>
                  <a:pt x="11276" y="11131"/>
                  <a:pt x="10448" y="11656"/>
                  <a:pt x="9299" y="12094"/>
                </a:cubicBezTo>
                <a:cubicBezTo>
                  <a:pt x="7964" y="12619"/>
                  <a:pt x="6530" y="12776"/>
                  <a:pt x="5127" y="12584"/>
                </a:cubicBezTo>
                <a:cubicBezTo>
                  <a:pt x="4012" y="12427"/>
                  <a:pt x="3167" y="11902"/>
                  <a:pt x="2542" y="11010"/>
                </a:cubicBezTo>
                <a:cubicBezTo>
                  <a:pt x="1968" y="10169"/>
                  <a:pt x="1613" y="9418"/>
                  <a:pt x="1445" y="8649"/>
                </a:cubicBezTo>
                <a:cubicBezTo>
                  <a:pt x="1209" y="7617"/>
                  <a:pt x="1276" y="6550"/>
                  <a:pt x="1630" y="5570"/>
                </a:cubicBezTo>
                <a:cubicBezTo>
                  <a:pt x="2238" y="3926"/>
                  <a:pt x="3302" y="2754"/>
                  <a:pt x="4788" y="2038"/>
                </a:cubicBezTo>
                <a:cubicBezTo>
                  <a:pt x="5060" y="1916"/>
                  <a:pt x="5379" y="1863"/>
                  <a:pt x="5668" y="1829"/>
                </a:cubicBezTo>
                <a:lnTo>
                  <a:pt x="5684" y="1829"/>
                </a:lnTo>
                <a:cubicBezTo>
                  <a:pt x="6158" y="1794"/>
                  <a:pt x="6648" y="1742"/>
                  <a:pt x="7121" y="1707"/>
                </a:cubicBezTo>
                <a:lnTo>
                  <a:pt x="7121" y="17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5" name="Google Shape;2655;p42"/>
          <p:cNvSpPr/>
          <p:nvPr/>
        </p:nvSpPr>
        <p:spPr>
          <a:xfrm>
            <a:off x="2366824" y="2725259"/>
            <a:ext cx="103816" cy="13106"/>
          </a:xfrm>
          <a:custGeom>
            <a:rect b="b" l="l" r="r" t="t"/>
            <a:pathLst>
              <a:path extrusionOk="0" h="21398" w="21561">
                <a:moveTo>
                  <a:pt x="937" y="6029"/>
                </a:moveTo>
                <a:cubicBezTo>
                  <a:pt x="304" y="6693"/>
                  <a:pt x="-39" y="9684"/>
                  <a:pt x="3" y="14378"/>
                </a:cubicBezTo>
                <a:cubicBezTo>
                  <a:pt x="45" y="17701"/>
                  <a:pt x="256" y="21398"/>
                  <a:pt x="1106" y="21398"/>
                </a:cubicBezTo>
                <a:lnTo>
                  <a:pt x="8986" y="21398"/>
                </a:lnTo>
                <a:cubicBezTo>
                  <a:pt x="9835" y="21066"/>
                  <a:pt x="10721" y="20733"/>
                  <a:pt x="11571" y="20733"/>
                </a:cubicBezTo>
                <a:cubicBezTo>
                  <a:pt x="13818" y="20069"/>
                  <a:pt x="16144" y="19736"/>
                  <a:pt x="18433" y="18740"/>
                </a:cubicBezTo>
                <a:cubicBezTo>
                  <a:pt x="19114" y="18075"/>
                  <a:pt x="19746" y="17410"/>
                  <a:pt x="20422" y="16081"/>
                </a:cubicBezTo>
                <a:cubicBezTo>
                  <a:pt x="20548" y="15749"/>
                  <a:pt x="20675" y="15416"/>
                  <a:pt x="20844" y="15416"/>
                </a:cubicBezTo>
                <a:cubicBezTo>
                  <a:pt x="20970" y="15084"/>
                  <a:pt x="21097" y="14752"/>
                  <a:pt x="21223" y="14087"/>
                </a:cubicBezTo>
                <a:cubicBezTo>
                  <a:pt x="21308" y="13423"/>
                  <a:pt x="21434" y="12426"/>
                  <a:pt x="21477" y="11761"/>
                </a:cubicBezTo>
                <a:cubicBezTo>
                  <a:pt x="21561" y="11096"/>
                  <a:pt x="21561" y="10100"/>
                  <a:pt x="21561" y="9435"/>
                </a:cubicBezTo>
                <a:cubicBezTo>
                  <a:pt x="21561" y="8770"/>
                  <a:pt x="21561" y="7441"/>
                  <a:pt x="21519" y="6776"/>
                </a:cubicBezTo>
                <a:cubicBezTo>
                  <a:pt x="21434" y="5447"/>
                  <a:pt x="21350" y="4118"/>
                  <a:pt x="21181" y="3121"/>
                </a:cubicBezTo>
                <a:cubicBezTo>
                  <a:pt x="21055" y="2124"/>
                  <a:pt x="20886" y="1127"/>
                  <a:pt x="20675" y="795"/>
                </a:cubicBezTo>
                <a:cubicBezTo>
                  <a:pt x="20168" y="130"/>
                  <a:pt x="19657" y="-202"/>
                  <a:pt x="19150" y="130"/>
                </a:cubicBezTo>
                <a:cubicBezTo>
                  <a:pt x="18386" y="463"/>
                  <a:pt x="17542" y="795"/>
                  <a:pt x="16777" y="1127"/>
                </a:cubicBezTo>
                <a:cubicBezTo>
                  <a:pt x="15843" y="1792"/>
                  <a:pt x="14830" y="1792"/>
                  <a:pt x="13855" y="2456"/>
                </a:cubicBezTo>
                <a:cubicBezTo>
                  <a:pt x="12077" y="3121"/>
                  <a:pt x="10294" y="3453"/>
                  <a:pt x="8601" y="3786"/>
                </a:cubicBezTo>
                <a:cubicBezTo>
                  <a:pt x="7077" y="4118"/>
                  <a:pt x="5552" y="4450"/>
                  <a:pt x="4028" y="5115"/>
                </a:cubicBezTo>
                <a:cubicBezTo>
                  <a:pt x="2925" y="4450"/>
                  <a:pt x="1907" y="4783"/>
                  <a:pt x="937" y="61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6" name="Google Shape;2656;p42"/>
          <p:cNvSpPr/>
          <p:nvPr/>
        </p:nvSpPr>
        <p:spPr>
          <a:xfrm>
            <a:off x="2757597" y="2789042"/>
            <a:ext cx="116230" cy="118098"/>
          </a:xfrm>
          <a:custGeom>
            <a:rect b="b" l="l" r="r" t="t"/>
            <a:pathLst>
              <a:path extrusionOk="0" h="21600" w="21524">
                <a:moveTo>
                  <a:pt x="3424" y="21358"/>
                </a:moveTo>
                <a:cubicBezTo>
                  <a:pt x="4143" y="21358"/>
                  <a:pt x="4896" y="21321"/>
                  <a:pt x="5653" y="21321"/>
                </a:cubicBezTo>
                <a:cubicBezTo>
                  <a:pt x="7351" y="21321"/>
                  <a:pt x="9129" y="21321"/>
                  <a:pt x="10865" y="21210"/>
                </a:cubicBezTo>
                <a:cubicBezTo>
                  <a:pt x="12337" y="21098"/>
                  <a:pt x="13734" y="20913"/>
                  <a:pt x="15174" y="20652"/>
                </a:cubicBezTo>
                <a:cubicBezTo>
                  <a:pt x="15550" y="20578"/>
                  <a:pt x="15894" y="20541"/>
                  <a:pt x="16270" y="20467"/>
                </a:cubicBezTo>
                <a:cubicBezTo>
                  <a:pt x="16496" y="20429"/>
                  <a:pt x="16646" y="20281"/>
                  <a:pt x="16834" y="20095"/>
                </a:cubicBezTo>
                <a:cubicBezTo>
                  <a:pt x="16910" y="20021"/>
                  <a:pt x="17060" y="19872"/>
                  <a:pt x="17173" y="19798"/>
                </a:cubicBezTo>
                <a:cubicBezTo>
                  <a:pt x="17211" y="19761"/>
                  <a:pt x="17248" y="19723"/>
                  <a:pt x="17248" y="19723"/>
                </a:cubicBezTo>
                <a:lnTo>
                  <a:pt x="17248" y="19612"/>
                </a:lnTo>
                <a:cubicBezTo>
                  <a:pt x="17248" y="19575"/>
                  <a:pt x="17211" y="19538"/>
                  <a:pt x="17173" y="19538"/>
                </a:cubicBezTo>
                <a:cubicBezTo>
                  <a:pt x="17135" y="19500"/>
                  <a:pt x="17098" y="19500"/>
                  <a:pt x="17098" y="19463"/>
                </a:cubicBezTo>
                <a:cubicBezTo>
                  <a:pt x="16910" y="19426"/>
                  <a:pt x="16759" y="19389"/>
                  <a:pt x="16646" y="19389"/>
                </a:cubicBezTo>
                <a:cubicBezTo>
                  <a:pt x="16458" y="19315"/>
                  <a:pt x="16270" y="19315"/>
                  <a:pt x="16082" y="19315"/>
                </a:cubicBezTo>
                <a:cubicBezTo>
                  <a:pt x="14609" y="19240"/>
                  <a:pt x="13137" y="19166"/>
                  <a:pt x="11660" y="19092"/>
                </a:cubicBezTo>
                <a:cubicBezTo>
                  <a:pt x="9581" y="18980"/>
                  <a:pt x="7502" y="18869"/>
                  <a:pt x="5427" y="18757"/>
                </a:cubicBezTo>
                <a:lnTo>
                  <a:pt x="5202" y="18757"/>
                </a:lnTo>
                <a:cubicBezTo>
                  <a:pt x="4938" y="18757"/>
                  <a:pt x="4750" y="18794"/>
                  <a:pt x="4595" y="18497"/>
                </a:cubicBezTo>
                <a:cubicBezTo>
                  <a:pt x="5009" y="18125"/>
                  <a:pt x="5427" y="17675"/>
                  <a:pt x="5879" y="17303"/>
                </a:cubicBezTo>
                <a:cubicBezTo>
                  <a:pt x="6900" y="16332"/>
                  <a:pt x="7921" y="15362"/>
                  <a:pt x="8979" y="14395"/>
                </a:cubicBezTo>
                <a:cubicBezTo>
                  <a:pt x="12907" y="10740"/>
                  <a:pt x="16764" y="6898"/>
                  <a:pt x="20315" y="3015"/>
                </a:cubicBezTo>
                <a:cubicBezTo>
                  <a:pt x="20729" y="2569"/>
                  <a:pt x="21110" y="2081"/>
                  <a:pt x="21411" y="1524"/>
                </a:cubicBezTo>
                <a:cubicBezTo>
                  <a:pt x="21486" y="1375"/>
                  <a:pt x="21524" y="1226"/>
                  <a:pt x="21524" y="1078"/>
                </a:cubicBezTo>
                <a:cubicBezTo>
                  <a:pt x="21524" y="929"/>
                  <a:pt x="21524" y="780"/>
                  <a:pt x="21449" y="632"/>
                </a:cubicBezTo>
                <a:cubicBezTo>
                  <a:pt x="21373" y="483"/>
                  <a:pt x="21261" y="334"/>
                  <a:pt x="21110" y="223"/>
                </a:cubicBezTo>
                <a:cubicBezTo>
                  <a:pt x="20960" y="111"/>
                  <a:pt x="20809" y="37"/>
                  <a:pt x="20621" y="0"/>
                </a:cubicBezTo>
                <a:lnTo>
                  <a:pt x="20508" y="0"/>
                </a:lnTo>
                <a:cubicBezTo>
                  <a:pt x="19412" y="223"/>
                  <a:pt x="18655" y="1008"/>
                  <a:pt x="17902" y="1756"/>
                </a:cubicBezTo>
                <a:cubicBezTo>
                  <a:pt x="17789" y="1867"/>
                  <a:pt x="17676" y="1979"/>
                  <a:pt x="17526" y="2127"/>
                </a:cubicBezTo>
                <a:cubicBezTo>
                  <a:pt x="16467" y="3135"/>
                  <a:pt x="15371" y="4181"/>
                  <a:pt x="14313" y="5151"/>
                </a:cubicBezTo>
                <a:cubicBezTo>
                  <a:pt x="10686" y="8510"/>
                  <a:pt x="6984" y="12017"/>
                  <a:pt x="3584" y="15710"/>
                </a:cubicBezTo>
                <a:cubicBezTo>
                  <a:pt x="3546" y="15747"/>
                  <a:pt x="3508" y="15784"/>
                  <a:pt x="3471" y="15821"/>
                </a:cubicBezTo>
                <a:cubicBezTo>
                  <a:pt x="3320" y="16007"/>
                  <a:pt x="3245" y="16119"/>
                  <a:pt x="3019" y="16044"/>
                </a:cubicBezTo>
                <a:cubicBezTo>
                  <a:pt x="2981" y="15598"/>
                  <a:pt x="2981" y="15148"/>
                  <a:pt x="2981" y="14739"/>
                </a:cubicBezTo>
                <a:cubicBezTo>
                  <a:pt x="2981" y="13582"/>
                  <a:pt x="2906" y="12463"/>
                  <a:pt x="2756" y="11306"/>
                </a:cubicBezTo>
                <a:cubicBezTo>
                  <a:pt x="2680" y="10972"/>
                  <a:pt x="2680" y="10633"/>
                  <a:pt x="2643" y="10298"/>
                </a:cubicBezTo>
                <a:cubicBezTo>
                  <a:pt x="2492" y="8956"/>
                  <a:pt x="2342" y="7576"/>
                  <a:pt x="1547" y="6345"/>
                </a:cubicBezTo>
                <a:cubicBezTo>
                  <a:pt x="1509" y="6308"/>
                  <a:pt x="1472" y="6271"/>
                  <a:pt x="1434" y="6271"/>
                </a:cubicBezTo>
                <a:cubicBezTo>
                  <a:pt x="1384" y="6271"/>
                  <a:pt x="1334" y="6283"/>
                  <a:pt x="1283" y="6308"/>
                </a:cubicBezTo>
                <a:cubicBezTo>
                  <a:pt x="1208" y="6345"/>
                  <a:pt x="1133" y="6382"/>
                  <a:pt x="1058" y="6420"/>
                </a:cubicBezTo>
                <a:cubicBezTo>
                  <a:pt x="907" y="6494"/>
                  <a:pt x="757" y="6531"/>
                  <a:pt x="719" y="6680"/>
                </a:cubicBezTo>
                <a:cubicBezTo>
                  <a:pt x="-76" y="9927"/>
                  <a:pt x="-38" y="13211"/>
                  <a:pt x="37" y="16416"/>
                </a:cubicBezTo>
                <a:lnTo>
                  <a:pt x="37" y="17833"/>
                </a:lnTo>
                <a:cubicBezTo>
                  <a:pt x="37" y="18841"/>
                  <a:pt x="112" y="19774"/>
                  <a:pt x="644" y="20629"/>
                </a:cubicBezTo>
                <a:lnTo>
                  <a:pt x="681" y="20666"/>
                </a:lnTo>
                <a:cubicBezTo>
                  <a:pt x="1514" y="21489"/>
                  <a:pt x="2572" y="21600"/>
                  <a:pt x="3325" y="21600"/>
                </a:cubicBezTo>
                <a:cubicBezTo>
                  <a:pt x="3400" y="21377"/>
                  <a:pt x="3438" y="21377"/>
                  <a:pt x="3438" y="213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7" name="Google Shape;2657;p42"/>
          <p:cNvSpPr/>
          <p:nvPr/>
        </p:nvSpPr>
        <p:spPr>
          <a:xfrm>
            <a:off x="2901358" y="2643137"/>
            <a:ext cx="121130" cy="115583"/>
          </a:xfrm>
          <a:custGeom>
            <a:rect b="b" l="l" r="r" t="t"/>
            <a:pathLst>
              <a:path extrusionOk="0" h="21554" w="21420">
                <a:moveTo>
                  <a:pt x="15586" y="4396"/>
                </a:moveTo>
                <a:cubicBezTo>
                  <a:pt x="13026" y="6982"/>
                  <a:pt x="10501" y="9606"/>
                  <a:pt x="7937" y="12196"/>
                </a:cubicBezTo>
                <a:cubicBezTo>
                  <a:pt x="5987" y="14138"/>
                  <a:pt x="4078" y="16150"/>
                  <a:pt x="2129" y="18092"/>
                </a:cubicBezTo>
                <a:lnTo>
                  <a:pt x="2093" y="18130"/>
                </a:lnTo>
                <a:cubicBezTo>
                  <a:pt x="1514" y="18741"/>
                  <a:pt x="903" y="19347"/>
                  <a:pt x="359" y="20034"/>
                </a:cubicBezTo>
                <a:cubicBezTo>
                  <a:pt x="216" y="20261"/>
                  <a:pt x="144" y="20488"/>
                  <a:pt x="108" y="20720"/>
                </a:cubicBezTo>
                <a:cubicBezTo>
                  <a:pt x="72" y="20872"/>
                  <a:pt x="36" y="20986"/>
                  <a:pt x="0" y="21137"/>
                </a:cubicBezTo>
                <a:lnTo>
                  <a:pt x="0" y="21213"/>
                </a:lnTo>
                <a:cubicBezTo>
                  <a:pt x="0" y="21251"/>
                  <a:pt x="36" y="21289"/>
                  <a:pt x="36" y="21289"/>
                </a:cubicBezTo>
                <a:cubicBezTo>
                  <a:pt x="36" y="21327"/>
                  <a:pt x="72" y="21365"/>
                  <a:pt x="108" y="21365"/>
                </a:cubicBezTo>
                <a:cubicBezTo>
                  <a:pt x="144" y="21365"/>
                  <a:pt x="180" y="21402"/>
                  <a:pt x="180" y="21402"/>
                </a:cubicBezTo>
                <a:cubicBezTo>
                  <a:pt x="323" y="21402"/>
                  <a:pt x="467" y="21440"/>
                  <a:pt x="611" y="21478"/>
                </a:cubicBezTo>
                <a:cubicBezTo>
                  <a:pt x="755" y="21516"/>
                  <a:pt x="934" y="21554"/>
                  <a:pt x="1078" y="21554"/>
                </a:cubicBezTo>
                <a:cubicBezTo>
                  <a:pt x="1186" y="21554"/>
                  <a:pt x="1294" y="21516"/>
                  <a:pt x="1437" y="21478"/>
                </a:cubicBezTo>
                <a:cubicBezTo>
                  <a:pt x="1868" y="21213"/>
                  <a:pt x="2268" y="20867"/>
                  <a:pt x="2628" y="20451"/>
                </a:cubicBezTo>
                <a:lnTo>
                  <a:pt x="2807" y="20299"/>
                </a:lnTo>
                <a:cubicBezTo>
                  <a:pt x="5695" y="17448"/>
                  <a:pt x="8615" y="14517"/>
                  <a:pt x="11539" y="11666"/>
                </a:cubicBezTo>
                <a:cubicBezTo>
                  <a:pt x="13668" y="9572"/>
                  <a:pt x="15725" y="7479"/>
                  <a:pt x="17854" y="5391"/>
                </a:cubicBezTo>
                <a:cubicBezTo>
                  <a:pt x="17890" y="5353"/>
                  <a:pt x="17926" y="5315"/>
                  <a:pt x="17926" y="5315"/>
                </a:cubicBezTo>
                <a:cubicBezTo>
                  <a:pt x="18106" y="5125"/>
                  <a:pt x="18177" y="5050"/>
                  <a:pt x="18429" y="5088"/>
                </a:cubicBezTo>
                <a:cubicBezTo>
                  <a:pt x="18429" y="5504"/>
                  <a:pt x="18429" y="5926"/>
                  <a:pt x="18465" y="6380"/>
                </a:cubicBezTo>
                <a:cubicBezTo>
                  <a:pt x="18465" y="7484"/>
                  <a:pt x="18501" y="8625"/>
                  <a:pt x="18537" y="9729"/>
                </a:cubicBezTo>
                <a:cubicBezTo>
                  <a:pt x="18537" y="9956"/>
                  <a:pt x="18573" y="10183"/>
                  <a:pt x="18573" y="10415"/>
                </a:cubicBezTo>
                <a:cubicBezTo>
                  <a:pt x="18645" y="11898"/>
                  <a:pt x="18680" y="13380"/>
                  <a:pt x="19112" y="14867"/>
                </a:cubicBezTo>
                <a:cubicBezTo>
                  <a:pt x="19112" y="14905"/>
                  <a:pt x="19148" y="14943"/>
                  <a:pt x="19184" y="14981"/>
                </a:cubicBezTo>
                <a:cubicBezTo>
                  <a:pt x="19219" y="15019"/>
                  <a:pt x="19255" y="15019"/>
                  <a:pt x="19291" y="15019"/>
                </a:cubicBezTo>
                <a:cubicBezTo>
                  <a:pt x="20122" y="14943"/>
                  <a:pt x="20266" y="14450"/>
                  <a:pt x="20374" y="14105"/>
                </a:cubicBezTo>
                <a:lnTo>
                  <a:pt x="20410" y="14029"/>
                </a:lnTo>
                <a:cubicBezTo>
                  <a:pt x="21313" y="10832"/>
                  <a:pt x="21600" y="7219"/>
                  <a:pt x="21313" y="3075"/>
                </a:cubicBezTo>
                <a:cubicBezTo>
                  <a:pt x="21169" y="982"/>
                  <a:pt x="20266" y="68"/>
                  <a:pt x="18281" y="30"/>
                </a:cubicBezTo>
                <a:cubicBezTo>
                  <a:pt x="16224" y="-46"/>
                  <a:pt x="14166" y="30"/>
                  <a:pt x="12114" y="181"/>
                </a:cubicBezTo>
                <a:cubicBezTo>
                  <a:pt x="10816" y="333"/>
                  <a:pt x="9554" y="598"/>
                  <a:pt x="8291" y="944"/>
                </a:cubicBezTo>
                <a:cubicBezTo>
                  <a:pt x="7932" y="1020"/>
                  <a:pt x="7568" y="1133"/>
                  <a:pt x="7173" y="1209"/>
                </a:cubicBezTo>
                <a:cubicBezTo>
                  <a:pt x="6957" y="1285"/>
                  <a:pt x="6778" y="1436"/>
                  <a:pt x="6670" y="1626"/>
                </a:cubicBezTo>
                <a:cubicBezTo>
                  <a:pt x="6598" y="1702"/>
                  <a:pt x="6526" y="1815"/>
                  <a:pt x="6454" y="1891"/>
                </a:cubicBezTo>
                <a:cubicBezTo>
                  <a:pt x="6418" y="1929"/>
                  <a:pt x="6418" y="1967"/>
                  <a:pt x="6383" y="1967"/>
                </a:cubicBezTo>
                <a:cubicBezTo>
                  <a:pt x="6383" y="2005"/>
                  <a:pt x="6347" y="2042"/>
                  <a:pt x="6383" y="2042"/>
                </a:cubicBezTo>
                <a:cubicBezTo>
                  <a:pt x="6383" y="2080"/>
                  <a:pt x="6418" y="2118"/>
                  <a:pt x="6418" y="2118"/>
                </a:cubicBezTo>
                <a:cubicBezTo>
                  <a:pt x="6454" y="2156"/>
                  <a:pt x="6454" y="2194"/>
                  <a:pt x="6490" y="2194"/>
                </a:cubicBezTo>
                <a:cubicBezTo>
                  <a:pt x="7285" y="2687"/>
                  <a:pt x="8040" y="2724"/>
                  <a:pt x="8763" y="2762"/>
                </a:cubicBezTo>
                <a:cubicBezTo>
                  <a:pt x="8871" y="2762"/>
                  <a:pt x="8979" y="2762"/>
                  <a:pt x="9122" y="2800"/>
                </a:cubicBezTo>
                <a:cubicBezTo>
                  <a:pt x="9482" y="2838"/>
                  <a:pt x="9810" y="2876"/>
                  <a:pt x="10169" y="2876"/>
                </a:cubicBezTo>
                <a:cubicBezTo>
                  <a:pt x="10708" y="2952"/>
                  <a:pt x="11287" y="2952"/>
                  <a:pt x="11826" y="3028"/>
                </a:cubicBezTo>
                <a:cubicBezTo>
                  <a:pt x="12406" y="3065"/>
                  <a:pt x="13017" y="3065"/>
                  <a:pt x="13596" y="3103"/>
                </a:cubicBezTo>
                <a:cubicBezTo>
                  <a:pt x="13812" y="3103"/>
                  <a:pt x="14099" y="3103"/>
                  <a:pt x="14355" y="3141"/>
                </a:cubicBezTo>
                <a:cubicBezTo>
                  <a:pt x="14678" y="3141"/>
                  <a:pt x="14970" y="3141"/>
                  <a:pt x="15294" y="3065"/>
                </a:cubicBezTo>
                <a:cubicBezTo>
                  <a:pt x="15797" y="2990"/>
                  <a:pt x="16340" y="2990"/>
                  <a:pt x="16843" y="3065"/>
                </a:cubicBezTo>
                <a:cubicBezTo>
                  <a:pt x="16736" y="3179"/>
                  <a:pt x="16628" y="3293"/>
                  <a:pt x="16556" y="3406"/>
                </a:cubicBezTo>
                <a:cubicBezTo>
                  <a:pt x="16161" y="3785"/>
                  <a:pt x="15869" y="4131"/>
                  <a:pt x="15581" y="43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8" name="Google Shape;2658;p42"/>
          <p:cNvSpPr/>
          <p:nvPr/>
        </p:nvSpPr>
        <p:spPr>
          <a:xfrm>
            <a:off x="2404406" y="3908231"/>
            <a:ext cx="276123" cy="161462"/>
          </a:xfrm>
          <a:custGeom>
            <a:rect b="b" l="l" r="r" t="t"/>
            <a:pathLst>
              <a:path extrusionOk="0" h="21557" w="21484">
                <a:moveTo>
                  <a:pt x="20159" y="11"/>
                </a:moveTo>
                <a:cubicBezTo>
                  <a:pt x="19762" y="-43"/>
                  <a:pt x="19461" y="93"/>
                  <a:pt x="19254" y="418"/>
                </a:cubicBezTo>
                <a:cubicBezTo>
                  <a:pt x="18967" y="856"/>
                  <a:pt x="18825" y="1615"/>
                  <a:pt x="18825" y="2843"/>
                </a:cubicBezTo>
                <a:cubicBezTo>
                  <a:pt x="18604" y="3307"/>
                  <a:pt x="18364" y="3741"/>
                  <a:pt x="18143" y="4206"/>
                </a:cubicBezTo>
                <a:cubicBezTo>
                  <a:pt x="17603" y="5240"/>
                  <a:pt x="17064" y="6301"/>
                  <a:pt x="16524" y="7366"/>
                </a:cubicBezTo>
                <a:cubicBezTo>
                  <a:pt x="15985" y="8431"/>
                  <a:pt x="15461" y="9519"/>
                  <a:pt x="14937" y="10554"/>
                </a:cubicBezTo>
                <a:cubicBezTo>
                  <a:pt x="14716" y="11018"/>
                  <a:pt x="14493" y="11452"/>
                  <a:pt x="14255" y="11917"/>
                </a:cubicBezTo>
                <a:cubicBezTo>
                  <a:pt x="14192" y="11917"/>
                  <a:pt x="14129" y="11917"/>
                  <a:pt x="14066" y="11890"/>
                </a:cubicBezTo>
                <a:cubicBezTo>
                  <a:pt x="13876" y="11835"/>
                  <a:pt x="13668" y="11862"/>
                  <a:pt x="13479" y="11944"/>
                </a:cubicBezTo>
                <a:cubicBezTo>
                  <a:pt x="13224" y="12079"/>
                  <a:pt x="13066" y="11944"/>
                  <a:pt x="12844" y="11645"/>
                </a:cubicBezTo>
                <a:cubicBezTo>
                  <a:pt x="11607" y="9930"/>
                  <a:pt x="10463" y="8621"/>
                  <a:pt x="9320" y="7587"/>
                </a:cubicBezTo>
                <a:cubicBezTo>
                  <a:pt x="9226" y="7532"/>
                  <a:pt x="9162" y="7424"/>
                  <a:pt x="9099" y="7288"/>
                </a:cubicBezTo>
                <a:cubicBezTo>
                  <a:pt x="9036" y="7152"/>
                  <a:pt x="9004" y="7017"/>
                  <a:pt x="8973" y="6851"/>
                </a:cubicBezTo>
                <a:cubicBezTo>
                  <a:pt x="8878" y="6251"/>
                  <a:pt x="8670" y="5762"/>
                  <a:pt x="8354" y="5460"/>
                </a:cubicBezTo>
                <a:cubicBezTo>
                  <a:pt x="8038" y="5159"/>
                  <a:pt x="7688" y="5054"/>
                  <a:pt x="7354" y="5189"/>
                </a:cubicBezTo>
                <a:cubicBezTo>
                  <a:pt x="7004" y="5325"/>
                  <a:pt x="6704" y="5681"/>
                  <a:pt x="6496" y="6223"/>
                </a:cubicBezTo>
                <a:cubicBezTo>
                  <a:pt x="6291" y="6715"/>
                  <a:pt x="6210" y="7366"/>
                  <a:pt x="6275" y="7966"/>
                </a:cubicBezTo>
                <a:cubicBezTo>
                  <a:pt x="6291" y="8129"/>
                  <a:pt x="6306" y="8292"/>
                  <a:pt x="6322" y="8458"/>
                </a:cubicBezTo>
                <a:lnTo>
                  <a:pt x="6338" y="8594"/>
                </a:lnTo>
                <a:lnTo>
                  <a:pt x="1814" y="16111"/>
                </a:lnTo>
                <a:cubicBezTo>
                  <a:pt x="1782" y="16111"/>
                  <a:pt x="1767" y="16111"/>
                  <a:pt x="1751" y="16084"/>
                </a:cubicBezTo>
                <a:cubicBezTo>
                  <a:pt x="1672" y="16057"/>
                  <a:pt x="1593" y="16057"/>
                  <a:pt x="1529" y="16057"/>
                </a:cubicBezTo>
                <a:cubicBezTo>
                  <a:pt x="784" y="16003"/>
                  <a:pt x="324" y="16576"/>
                  <a:pt x="69" y="17827"/>
                </a:cubicBezTo>
                <a:cubicBezTo>
                  <a:pt x="-105" y="18780"/>
                  <a:pt x="85" y="19597"/>
                  <a:pt x="243" y="20170"/>
                </a:cubicBezTo>
                <a:cubicBezTo>
                  <a:pt x="354" y="20550"/>
                  <a:pt x="529" y="20906"/>
                  <a:pt x="735" y="21150"/>
                </a:cubicBezTo>
                <a:cubicBezTo>
                  <a:pt x="956" y="21394"/>
                  <a:pt x="1195" y="21530"/>
                  <a:pt x="1448" y="21557"/>
                </a:cubicBezTo>
                <a:lnTo>
                  <a:pt x="1528" y="21557"/>
                </a:lnTo>
                <a:cubicBezTo>
                  <a:pt x="1765" y="21557"/>
                  <a:pt x="2020" y="21448"/>
                  <a:pt x="2225" y="21231"/>
                </a:cubicBezTo>
                <a:cubicBezTo>
                  <a:pt x="2447" y="21042"/>
                  <a:pt x="2622" y="20740"/>
                  <a:pt x="2749" y="20387"/>
                </a:cubicBezTo>
                <a:cubicBezTo>
                  <a:pt x="3146" y="19380"/>
                  <a:pt x="3194" y="18427"/>
                  <a:pt x="2923" y="17474"/>
                </a:cubicBezTo>
                <a:lnTo>
                  <a:pt x="7320" y="10231"/>
                </a:lnTo>
                <a:lnTo>
                  <a:pt x="8542" y="9577"/>
                </a:lnTo>
                <a:lnTo>
                  <a:pt x="12176" y="13880"/>
                </a:lnTo>
                <a:cubicBezTo>
                  <a:pt x="12208" y="14806"/>
                  <a:pt x="12334" y="15487"/>
                  <a:pt x="12605" y="16142"/>
                </a:cubicBezTo>
                <a:cubicBezTo>
                  <a:pt x="12763" y="16522"/>
                  <a:pt x="12987" y="16796"/>
                  <a:pt x="13240" y="16932"/>
                </a:cubicBezTo>
                <a:cubicBezTo>
                  <a:pt x="13493" y="17067"/>
                  <a:pt x="13779" y="17040"/>
                  <a:pt x="14034" y="16878"/>
                </a:cubicBezTo>
                <a:cubicBezTo>
                  <a:pt x="14763" y="16386"/>
                  <a:pt x="15161" y="15352"/>
                  <a:pt x="15145" y="13965"/>
                </a:cubicBezTo>
                <a:lnTo>
                  <a:pt x="19558" y="4487"/>
                </a:lnTo>
                <a:cubicBezTo>
                  <a:pt x="20177" y="4704"/>
                  <a:pt x="20669" y="4596"/>
                  <a:pt x="21003" y="4189"/>
                </a:cubicBezTo>
                <a:cubicBezTo>
                  <a:pt x="21258" y="3890"/>
                  <a:pt x="21416" y="3372"/>
                  <a:pt x="21463" y="2744"/>
                </a:cubicBezTo>
                <a:cubicBezTo>
                  <a:pt x="21495" y="2419"/>
                  <a:pt x="21495" y="2090"/>
                  <a:pt x="21432" y="1764"/>
                </a:cubicBezTo>
                <a:cubicBezTo>
                  <a:pt x="21384" y="1439"/>
                  <a:pt x="21305" y="1164"/>
                  <a:pt x="21177" y="893"/>
                </a:cubicBezTo>
                <a:cubicBezTo>
                  <a:pt x="21048" y="622"/>
                  <a:pt x="20890" y="401"/>
                  <a:pt x="20732" y="266"/>
                </a:cubicBezTo>
                <a:cubicBezTo>
                  <a:pt x="20542" y="130"/>
                  <a:pt x="20351" y="49"/>
                  <a:pt x="20161" y="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9" name="Google Shape;2659;p42"/>
          <p:cNvSpPr/>
          <p:nvPr/>
        </p:nvSpPr>
        <p:spPr>
          <a:xfrm>
            <a:off x="3188933" y="2655302"/>
            <a:ext cx="266486" cy="239645"/>
          </a:xfrm>
          <a:custGeom>
            <a:rect b="b" l="l" r="r" t="t"/>
            <a:pathLst>
              <a:path extrusionOk="0" h="21546" w="21556">
                <a:moveTo>
                  <a:pt x="21522" y="13113"/>
                </a:moveTo>
                <a:cubicBezTo>
                  <a:pt x="21440" y="11133"/>
                  <a:pt x="21374" y="9372"/>
                  <a:pt x="21292" y="7795"/>
                </a:cubicBezTo>
                <a:cubicBezTo>
                  <a:pt x="21243" y="6712"/>
                  <a:pt x="21161" y="5283"/>
                  <a:pt x="21027" y="3851"/>
                </a:cubicBezTo>
                <a:cubicBezTo>
                  <a:pt x="20863" y="1777"/>
                  <a:pt x="19328" y="257"/>
                  <a:pt x="17348" y="183"/>
                </a:cubicBezTo>
                <a:cubicBezTo>
                  <a:pt x="15879" y="129"/>
                  <a:pt x="14361" y="110"/>
                  <a:pt x="12925" y="74"/>
                </a:cubicBezTo>
                <a:lnTo>
                  <a:pt x="11688" y="74"/>
                </a:lnTo>
                <a:cubicBezTo>
                  <a:pt x="11028" y="74"/>
                  <a:pt x="10334" y="92"/>
                  <a:pt x="9658" y="37"/>
                </a:cubicBezTo>
                <a:cubicBezTo>
                  <a:pt x="8123" y="-54"/>
                  <a:pt x="6507" y="19"/>
                  <a:pt x="4378" y="293"/>
                </a:cubicBezTo>
                <a:cubicBezTo>
                  <a:pt x="2991" y="458"/>
                  <a:pt x="1968" y="917"/>
                  <a:pt x="1128" y="1686"/>
                </a:cubicBezTo>
                <a:cubicBezTo>
                  <a:pt x="419" y="2328"/>
                  <a:pt x="89" y="3079"/>
                  <a:pt x="89" y="3997"/>
                </a:cubicBezTo>
                <a:cubicBezTo>
                  <a:pt x="89" y="4292"/>
                  <a:pt x="89" y="4584"/>
                  <a:pt x="72" y="4860"/>
                </a:cubicBezTo>
                <a:cubicBezTo>
                  <a:pt x="56" y="5116"/>
                  <a:pt x="39" y="5374"/>
                  <a:pt x="39" y="5630"/>
                </a:cubicBezTo>
                <a:cubicBezTo>
                  <a:pt x="6" y="6180"/>
                  <a:pt x="-10" y="6712"/>
                  <a:pt x="6" y="7262"/>
                </a:cubicBezTo>
                <a:cubicBezTo>
                  <a:pt x="23" y="7482"/>
                  <a:pt x="39" y="7721"/>
                  <a:pt x="39" y="7941"/>
                </a:cubicBezTo>
                <a:cubicBezTo>
                  <a:pt x="138" y="9701"/>
                  <a:pt x="253" y="11553"/>
                  <a:pt x="138" y="13369"/>
                </a:cubicBezTo>
                <a:cubicBezTo>
                  <a:pt x="105" y="14120"/>
                  <a:pt x="105" y="14873"/>
                  <a:pt x="105" y="15607"/>
                </a:cubicBezTo>
                <a:lnTo>
                  <a:pt x="105" y="15771"/>
                </a:lnTo>
                <a:cubicBezTo>
                  <a:pt x="138" y="17036"/>
                  <a:pt x="286" y="18137"/>
                  <a:pt x="617" y="19164"/>
                </a:cubicBezTo>
                <a:cubicBezTo>
                  <a:pt x="964" y="20265"/>
                  <a:pt x="1656" y="20925"/>
                  <a:pt x="2630" y="21144"/>
                </a:cubicBezTo>
                <a:cubicBezTo>
                  <a:pt x="3240" y="21272"/>
                  <a:pt x="3867" y="21363"/>
                  <a:pt x="4479" y="21400"/>
                </a:cubicBezTo>
                <a:cubicBezTo>
                  <a:pt x="5650" y="21455"/>
                  <a:pt x="6804" y="21473"/>
                  <a:pt x="7945" y="21509"/>
                </a:cubicBezTo>
                <a:cubicBezTo>
                  <a:pt x="8407" y="21528"/>
                  <a:pt x="8869" y="21546"/>
                  <a:pt x="9331" y="21546"/>
                </a:cubicBezTo>
                <a:lnTo>
                  <a:pt x="9331" y="21546"/>
                </a:lnTo>
                <a:cubicBezTo>
                  <a:pt x="9348" y="21546"/>
                  <a:pt x="9364" y="21546"/>
                  <a:pt x="9364" y="21528"/>
                </a:cubicBezTo>
                <a:lnTo>
                  <a:pt x="11129" y="21528"/>
                </a:lnTo>
                <a:cubicBezTo>
                  <a:pt x="13044" y="21528"/>
                  <a:pt x="15041" y="21546"/>
                  <a:pt x="16970" y="21197"/>
                </a:cubicBezTo>
                <a:cubicBezTo>
                  <a:pt x="17646" y="21087"/>
                  <a:pt x="18422" y="20923"/>
                  <a:pt x="19164" y="20591"/>
                </a:cubicBezTo>
                <a:cubicBezTo>
                  <a:pt x="20633" y="19950"/>
                  <a:pt x="21424" y="18740"/>
                  <a:pt x="21524" y="17015"/>
                </a:cubicBezTo>
                <a:cubicBezTo>
                  <a:pt x="21590" y="15915"/>
                  <a:pt x="21541" y="14796"/>
                  <a:pt x="21491" y="13713"/>
                </a:cubicBezTo>
                <a:cubicBezTo>
                  <a:pt x="21541" y="13513"/>
                  <a:pt x="21541" y="13309"/>
                  <a:pt x="21524" y="13108"/>
                </a:cubicBezTo>
                <a:close/>
                <a:moveTo>
                  <a:pt x="1391" y="11903"/>
                </a:moveTo>
                <a:cubicBezTo>
                  <a:pt x="1358" y="10747"/>
                  <a:pt x="1309" y="9500"/>
                  <a:pt x="1227" y="7995"/>
                </a:cubicBezTo>
                <a:cubicBezTo>
                  <a:pt x="1161" y="6803"/>
                  <a:pt x="1112" y="5226"/>
                  <a:pt x="1408" y="3629"/>
                </a:cubicBezTo>
                <a:cubicBezTo>
                  <a:pt x="1408" y="3611"/>
                  <a:pt x="1424" y="3593"/>
                  <a:pt x="1424" y="3556"/>
                </a:cubicBezTo>
                <a:cubicBezTo>
                  <a:pt x="1358" y="2657"/>
                  <a:pt x="1936" y="2309"/>
                  <a:pt x="2546" y="1942"/>
                </a:cubicBezTo>
                <a:lnTo>
                  <a:pt x="2579" y="1924"/>
                </a:lnTo>
                <a:cubicBezTo>
                  <a:pt x="3172" y="1556"/>
                  <a:pt x="3832" y="1428"/>
                  <a:pt x="4444" y="1337"/>
                </a:cubicBezTo>
                <a:cubicBezTo>
                  <a:pt x="5864" y="1136"/>
                  <a:pt x="7300" y="1042"/>
                  <a:pt x="8717" y="1063"/>
                </a:cubicBezTo>
                <a:cubicBezTo>
                  <a:pt x="9311" y="1063"/>
                  <a:pt x="9888" y="1081"/>
                  <a:pt x="10482" y="1099"/>
                </a:cubicBezTo>
                <a:cubicBezTo>
                  <a:pt x="11521" y="1136"/>
                  <a:pt x="12594" y="1136"/>
                  <a:pt x="13617" y="1154"/>
                </a:cubicBezTo>
                <a:cubicBezTo>
                  <a:pt x="14525" y="1172"/>
                  <a:pt x="15449" y="1191"/>
                  <a:pt x="16355" y="1191"/>
                </a:cubicBezTo>
                <a:cubicBezTo>
                  <a:pt x="16785" y="1191"/>
                  <a:pt x="17198" y="1227"/>
                  <a:pt x="17609" y="1300"/>
                </a:cubicBezTo>
                <a:cubicBezTo>
                  <a:pt x="19127" y="1574"/>
                  <a:pt x="19934" y="2657"/>
                  <a:pt x="20002" y="4417"/>
                </a:cubicBezTo>
                <a:cubicBezTo>
                  <a:pt x="20051" y="5885"/>
                  <a:pt x="20101" y="7352"/>
                  <a:pt x="20166" y="8783"/>
                </a:cubicBezTo>
                <a:cubicBezTo>
                  <a:pt x="20199" y="9866"/>
                  <a:pt x="20248" y="10930"/>
                  <a:pt x="20281" y="11994"/>
                </a:cubicBezTo>
                <a:cubicBezTo>
                  <a:pt x="20298" y="12380"/>
                  <a:pt x="20314" y="12782"/>
                  <a:pt x="20331" y="13149"/>
                </a:cubicBezTo>
                <a:cubicBezTo>
                  <a:pt x="20364" y="13755"/>
                  <a:pt x="20396" y="14360"/>
                  <a:pt x="20396" y="14983"/>
                </a:cubicBezTo>
                <a:cubicBezTo>
                  <a:pt x="20413" y="15698"/>
                  <a:pt x="20364" y="16451"/>
                  <a:pt x="20347" y="17111"/>
                </a:cubicBezTo>
                <a:cubicBezTo>
                  <a:pt x="20298" y="18121"/>
                  <a:pt x="19770" y="18835"/>
                  <a:pt x="18763" y="19240"/>
                </a:cubicBezTo>
                <a:cubicBezTo>
                  <a:pt x="18153" y="19477"/>
                  <a:pt x="17526" y="19644"/>
                  <a:pt x="16898" y="19735"/>
                </a:cubicBezTo>
                <a:cubicBezTo>
                  <a:pt x="14769" y="20085"/>
                  <a:pt x="12559" y="20066"/>
                  <a:pt x="10430" y="20066"/>
                </a:cubicBezTo>
                <a:lnTo>
                  <a:pt x="9656" y="20066"/>
                </a:lnTo>
                <a:cubicBezTo>
                  <a:pt x="9640" y="20066"/>
                  <a:pt x="9623" y="20066"/>
                  <a:pt x="9623" y="20085"/>
                </a:cubicBezTo>
                <a:cubicBezTo>
                  <a:pt x="9607" y="20085"/>
                  <a:pt x="9590" y="20103"/>
                  <a:pt x="9590" y="20121"/>
                </a:cubicBezTo>
                <a:cubicBezTo>
                  <a:pt x="9128" y="20103"/>
                  <a:pt x="8666" y="20085"/>
                  <a:pt x="8204" y="20085"/>
                </a:cubicBezTo>
                <a:cubicBezTo>
                  <a:pt x="6833" y="20048"/>
                  <a:pt x="5432" y="20011"/>
                  <a:pt x="4062" y="19957"/>
                </a:cubicBezTo>
                <a:cubicBezTo>
                  <a:pt x="3698" y="19920"/>
                  <a:pt x="3353" y="19884"/>
                  <a:pt x="3006" y="19792"/>
                </a:cubicBezTo>
                <a:lnTo>
                  <a:pt x="2940" y="19774"/>
                </a:lnTo>
                <a:cubicBezTo>
                  <a:pt x="2363" y="19664"/>
                  <a:pt x="1966" y="19242"/>
                  <a:pt x="1769" y="18582"/>
                </a:cubicBezTo>
                <a:cubicBezTo>
                  <a:pt x="1488" y="17554"/>
                  <a:pt x="1340" y="16454"/>
                  <a:pt x="1340" y="15390"/>
                </a:cubicBezTo>
                <a:cubicBezTo>
                  <a:pt x="1340" y="14894"/>
                  <a:pt x="1340" y="14380"/>
                  <a:pt x="1356" y="13903"/>
                </a:cubicBezTo>
                <a:cubicBezTo>
                  <a:pt x="1389" y="13243"/>
                  <a:pt x="1405" y="12565"/>
                  <a:pt x="1389" y="11903"/>
                </a:cubicBezTo>
                <a:lnTo>
                  <a:pt x="1389" y="1190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0" name="Google Shape;2660;p42"/>
          <p:cNvSpPr/>
          <p:nvPr/>
        </p:nvSpPr>
        <p:spPr>
          <a:xfrm>
            <a:off x="3261243" y="2703012"/>
            <a:ext cx="99110" cy="140778"/>
          </a:xfrm>
          <a:custGeom>
            <a:rect b="b" l="l" r="r" t="t"/>
            <a:pathLst>
              <a:path extrusionOk="0" h="21600" w="21464">
                <a:moveTo>
                  <a:pt x="882" y="15182"/>
                </a:moveTo>
                <a:cubicBezTo>
                  <a:pt x="1498" y="15587"/>
                  <a:pt x="2164" y="16028"/>
                  <a:pt x="2780" y="16402"/>
                </a:cubicBezTo>
                <a:cubicBezTo>
                  <a:pt x="5212" y="17968"/>
                  <a:pt x="7688" y="19531"/>
                  <a:pt x="10158" y="21097"/>
                </a:cubicBezTo>
                <a:cubicBezTo>
                  <a:pt x="10598" y="21409"/>
                  <a:pt x="11264" y="21600"/>
                  <a:pt x="11880" y="21600"/>
                </a:cubicBezTo>
                <a:cubicBezTo>
                  <a:pt x="12540" y="21600"/>
                  <a:pt x="13206" y="21413"/>
                  <a:pt x="13690" y="21066"/>
                </a:cubicBezTo>
                <a:cubicBezTo>
                  <a:pt x="14350" y="20630"/>
                  <a:pt x="14972" y="20096"/>
                  <a:pt x="15456" y="19562"/>
                </a:cubicBezTo>
                <a:cubicBezTo>
                  <a:pt x="17310" y="17372"/>
                  <a:pt x="19170" y="15116"/>
                  <a:pt x="20936" y="12926"/>
                </a:cubicBezTo>
                <a:lnTo>
                  <a:pt x="21200" y="12614"/>
                </a:lnTo>
                <a:cubicBezTo>
                  <a:pt x="21288" y="12458"/>
                  <a:pt x="21376" y="12302"/>
                  <a:pt x="21420" y="12111"/>
                </a:cubicBezTo>
                <a:cubicBezTo>
                  <a:pt x="21420" y="12049"/>
                  <a:pt x="21464" y="11955"/>
                  <a:pt x="21464" y="11924"/>
                </a:cubicBezTo>
                <a:lnTo>
                  <a:pt x="21464" y="11831"/>
                </a:lnTo>
                <a:cubicBezTo>
                  <a:pt x="21420" y="11800"/>
                  <a:pt x="21420" y="11768"/>
                  <a:pt x="21376" y="11768"/>
                </a:cubicBezTo>
                <a:lnTo>
                  <a:pt x="21112" y="11644"/>
                </a:lnTo>
                <a:cubicBezTo>
                  <a:pt x="21068" y="11612"/>
                  <a:pt x="21024" y="11612"/>
                  <a:pt x="20980" y="11612"/>
                </a:cubicBezTo>
                <a:cubicBezTo>
                  <a:pt x="20936" y="11612"/>
                  <a:pt x="20892" y="11612"/>
                  <a:pt x="20848" y="11644"/>
                </a:cubicBezTo>
                <a:cubicBezTo>
                  <a:pt x="20760" y="11706"/>
                  <a:pt x="20628" y="11737"/>
                  <a:pt x="20540" y="11768"/>
                </a:cubicBezTo>
                <a:cubicBezTo>
                  <a:pt x="20276" y="11862"/>
                  <a:pt x="20056" y="11987"/>
                  <a:pt x="19830" y="12111"/>
                </a:cubicBezTo>
                <a:cubicBezTo>
                  <a:pt x="17844" y="13424"/>
                  <a:pt x="16116" y="14866"/>
                  <a:pt x="14614" y="16460"/>
                </a:cubicBezTo>
                <a:cubicBezTo>
                  <a:pt x="14482" y="16647"/>
                  <a:pt x="14306" y="16772"/>
                  <a:pt x="14174" y="16928"/>
                </a:cubicBezTo>
                <a:lnTo>
                  <a:pt x="14174" y="13799"/>
                </a:lnTo>
                <a:cubicBezTo>
                  <a:pt x="14174" y="9762"/>
                  <a:pt x="14130" y="5756"/>
                  <a:pt x="14130" y="1718"/>
                </a:cubicBezTo>
                <a:cubicBezTo>
                  <a:pt x="14130" y="1376"/>
                  <a:pt x="14086" y="1029"/>
                  <a:pt x="13998" y="686"/>
                </a:cubicBezTo>
                <a:cubicBezTo>
                  <a:pt x="13998" y="561"/>
                  <a:pt x="13910" y="436"/>
                  <a:pt x="13866" y="343"/>
                </a:cubicBezTo>
                <a:cubicBezTo>
                  <a:pt x="13778" y="249"/>
                  <a:pt x="13646" y="156"/>
                  <a:pt x="13558" y="62"/>
                </a:cubicBezTo>
                <a:cubicBezTo>
                  <a:pt x="13470" y="0"/>
                  <a:pt x="13338" y="0"/>
                  <a:pt x="13250" y="0"/>
                </a:cubicBezTo>
                <a:cubicBezTo>
                  <a:pt x="13162" y="0"/>
                  <a:pt x="13030" y="0"/>
                  <a:pt x="12942" y="31"/>
                </a:cubicBezTo>
                <a:cubicBezTo>
                  <a:pt x="12546" y="94"/>
                  <a:pt x="12232" y="374"/>
                  <a:pt x="11968" y="721"/>
                </a:cubicBezTo>
                <a:cubicBezTo>
                  <a:pt x="11880" y="877"/>
                  <a:pt x="11836" y="1033"/>
                  <a:pt x="11836" y="1224"/>
                </a:cubicBezTo>
                <a:lnTo>
                  <a:pt x="11836" y="1379"/>
                </a:lnTo>
                <a:cubicBezTo>
                  <a:pt x="11792" y="1945"/>
                  <a:pt x="11748" y="2474"/>
                  <a:pt x="11704" y="3071"/>
                </a:cubicBezTo>
                <a:cubicBezTo>
                  <a:pt x="11616" y="4415"/>
                  <a:pt x="11440" y="5795"/>
                  <a:pt x="11396" y="7139"/>
                </a:cubicBezTo>
                <a:cubicBezTo>
                  <a:pt x="11308" y="9645"/>
                  <a:pt x="11176" y="12178"/>
                  <a:pt x="11088" y="14621"/>
                </a:cubicBezTo>
                <a:cubicBezTo>
                  <a:pt x="11044" y="15809"/>
                  <a:pt x="11000" y="16967"/>
                  <a:pt x="10956" y="18159"/>
                </a:cubicBezTo>
                <a:cubicBezTo>
                  <a:pt x="10956" y="18253"/>
                  <a:pt x="10956" y="18346"/>
                  <a:pt x="10912" y="18409"/>
                </a:cubicBezTo>
                <a:lnTo>
                  <a:pt x="10912" y="18409"/>
                </a:lnTo>
                <a:cubicBezTo>
                  <a:pt x="10736" y="18315"/>
                  <a:pt x="10559" y="18221"/>
                  <a:pt x="10427" y="18128"/>
                </a:cubicBezTo>
                <a:cubicBezTo>
                  <a:pt x="9410" y="17501"/>
                  <a:pt x="8353" y="16908"/>
                  <a:pt x="7291" y="16281"/>
                </a:cubicBezTo>
                <a:cubicBezTo>
                  <a:pt x="5877" y="15435"/>
                  <a:pt x="4508" y="14621"/>
                  <a:pt x="3050" y="13775"/>
                </a:cubicBezTo>
                <a:cubicBezTo>
                  <a:pt x="2962" y="13713"/>
                  <a:pt x="2917" y="13713"/>
                  <a:pt x="2829" y="13651"/>
                </a:cubicBezTo>
                <a:cubicBezTo>
                  <a:pt x="2565" y="13463"/>
                  <a:pt x="2257" y="13308"/>
                  <a:pt x="1900" y="13214"/>
                </a:cubicBezTo>
                <a:cubicBezTo>
                  <a:pt x="1636" y="13152"/>
                  <a:pt x="1371" y="13152"/>
                  <a:pt x="1102" y="13183"/>
                </a:cubicBezTo>
                <a:cubicBezTo>
                  <a:pt x="832" y="13214"/>
                  <a:pt x="618" y="13276"/>
                  <a:pt x="392" y="13370"/>
                </a:cubicBezTo>
                <a:cubicBezTo>
                  <a:pt x="-92" y="13651"/>
                  <a:pt x="-136" y="14091"/>
                  <a:pt x="304" y="14590"/>
                </a:cubicBezTo>
                <a:cubicBezTo>
                  <a:pt x="392" y="14839"/>
                  <a:pt x="612" y="15026"/>
                  <a:pt x="876" y="151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1" name="Google Shape;2661;p42"/>
          <p:cNvSpPr/>
          <p:nvPr/>
        </p:nvSpPr>
        <p:spPr>
          <a:xfrm>
            <a:off x="3623477" y="2654892"/>
            <a:ext cx="266917" cy="239268"/>
          </a:xfrm>
          <a:custGeom>
            <a:rect b="b" l="l" r="r" t="t"/>
            <a:pathLst>
              <a:path extrusionOk="0" h="21546" w="21556">
                <a:moveTo>
                  <a:pt x="21489" y="13135"/>
                </a:moveTo>
                <a:cubicBezTo>
                  <a:pt x="21407" y="11152"/>
                  <a:pt x="21342" y="9388"/>
                  <a:pt x="21260" y="7808"/>
                </a:cubicBezTo>
                <a:cubicBezTo>
                  <a:pt x="21211" y="6724"/>
                  <a:pt x="21128" y="5292"/>
                  <a:pt x="20995" y="3857"/>
                </a:cubicBezTo>
                <a:cubicBezTo>
                  <a:pt x="20831" y="1781"/>
                  <a:pt x="19299" y="257"/>
                  <a:pt x="17321" y="184"/>
                </a:cubicBezTo>
                <a:cubicBezTo>
                  <a:pt x="15855" y="129"/>
                  <a:pt x="14355" y="111"/>
                  <a:pt x="12921" y="74"/>
                </a:cubicBezTo>
                <a:lnTo>
                  <a:pt x="11670" y="74"/>
                </a:lnTo>
                <a:cubicBezTo>
                  <a:pt x="11012" y="74"/>
                  <a:pt x="10318" y="92"/>
                  <a:pt x="9643" y="37"/>
                </a:cubicBezTo>
                <a:cubicBezTo>
                  <a:pt x="8111" y="-54"/>
                  <a:pt x="6497" y="19"/>
                  <a:pt x="4372" y="275"/>
                </a:cubicBezTo>
                <a:cubicBezTo>
                  <a:pt x="2987" y="440"/>
                  <a:pt x="1982" y="900"/>
                  <a:pt x="1126" y="1671"/>
                </a:cubicBezTo>
                <a:cubicBezTo>
                  <a:pt x="419" y="2313"/>
                  <a:pt x="88" y="3084"/>
                  <a:pt x="88" y="3986"/>
                </a:cubicBezTo>
                <a:cubicBezTo>
                  <a:pt x="88" y="4281"/>
                  <a:pt x="88" y="4573"/>
                  <a:pt x="72" y="4850"/>
                </a:cubicBezTo>
                <a:cubicBezTo>
                  <a:pt x="56" y="5106"/>
                  <a:pt x="39" y="5365"/>
                  <a:pt x="39" y="5621"/>
                </a:cubicBezTo>
                <a:cubicBezTo>
                  <a:pt x="6" y="6172"/>
                  <a:pt x="-10" y="6705"/>
                  <a:pt x="6" y="7257"/>
                </a:cubicBezTo>
                <a:cubicBezTo>
                  <a:pt x="23" y="7476"/>
                  <a:pt x="39" y="7716"/>
                  <a:pt x="39" y="7936"/>
                </a:cubicBezTo>
                <a:cubicBezTo>
                  <a:pt x="138" y="9700"/>
                  <a:pt x="253" y="11555"/>
                  <a:pt x="138" y="13355"/>
                </a:cubicBezTo>
                <a:cubicBezTo>
                  <a:pt x="105" y="14107"/>
                  <a:pt x="105" y="14862"/>
                  <a:pt x="105" y="15596"/>
                </a:cubicBezTo>
                <a:lnTo>
                  <a:pt x="105" y="15761"/>
                </a:lnTo>
                <a:cubicBezTo>
                  <a:pt x="138" y="17028"/>
                  <a:pt x="285" y="18131"/>
                  <a:pt x="616" y="19160"/>
                </a:cubicBezTo>
                <a:cubicBezTo>
                  <a:pt x="962" y="20263"/>
                  <a:pt x="1637" y="20924"/>
                  <a:pt x="2626" y="21143"/>
                </a:cubicBezTo>
                <a:cubicBezTo>
                  <a:pt x="3235" y="21290"/>
                  <a:pt x="3861" y="21363"/>
                  <a:pt x="4472" y="21400"/>
                </a:cubicBezTo>
                <a:cubicBezTo>
                  <a:pt x="5641" y="21455"/>
                  <a:pt x="6813" y="21473"/>
                  <a:pt x="7949" y="21509"/>
                </a:cubicBezTo>
                <a:cubicBezTo>
                  <a:pt x="8411" y="21528"/>
                  <a:pt x="8872" y="21528"/>
                  <a:pt x="9334" y="21546"/>
                </a:cubicBezTo>
                <a:lnTo>
                  <a:pt x="9334" y="21546"/>
                </a:lnTo>
                <a:cubicBezTo>
                  <a:pt x="9350" y="21546"/>
                  <a:pt x="9366" y="21546"/>
                  <a:pt x="9366" y="21528"/>
                </a:cubicBezTo>
                <a:lnTo>
                  <a:pt x="11145" y="21528"/>
                </a:lnTo>
                <a:cubicBezTo>
                  <a:pt x="13057" y="21528"/>
                  <a:pt x="15051" y="21546"/>
                  <a:pt x="16977" y="21196"/>
                </a:cubicBezTo>
                <a:cubicBezTo>
                  <a:pt x="17652" y="21086"/>
                  <a:pt x="18443" y="20922"/>
                  <a:pt x="19167" y="20590"/>
                </a:cubicBezTo>
                <a:cubicBezTo>
                  <a:pt x="20634" y="19947"/>
                  <a:pt x="21424" y="18735"/>
                  <a:pt x="21524" y="17008"/>
                </a:cubicBezTo>
                <a:cubicBezTo>
                  <a:pt x="21590" y="15905"/>
                  <a:pt x="21541" y="14784"/>
                  <a:pt x="21492" y="13700"/>
                </a:cubicBezTo>
                <a:cubicBezTo>
                  <a:pt x="21508" y="13554"/>
                  <a:pt x="21492" y="13332"/>
                  <a:pt x="21492" y="13131"/>
                </a:cubicBezTo>
                <a:close/>
                <a:moveTo>
                  <a:pt x="1389" y="11923"/>
                </a:moveTo>
                <a:cubicBezTo>
                  <a:pt x="1356" y="10765"/>
                  <a:pt x="1307" y="9517"/>
                  <a:pt x="1225" y="8009"/>
                </a:cubicBezTo>
                <a:cubicBezTo>
                  <a:pt x="1159" y="6815"/>
                  <a:pt x="1110" y="5234"/>
                  <a:pt x="1405" y="3636"/>
                </a:cubicBezTo>
                <a:cubicBezTo>
                  <a:pt x="1422" y="3617"/>
                  <a:pt x="1422" y="3599"/>
                  <a:pt x="1422" y="3562"/>
                </a:cubicBezTo>
                <a:cubicBezTo>
                  <a:pt x="1356" y="2661"/>
                  <a:pt x="1933" y="2313"/>
                  <a:pt x="2542" y="1945"/>
                </a:cubicBezTo>
                <a:lnTo>
                  <a:pt x="2575" y="1927"/>
                </a:lnTo>
                <a:cubicBezTo>
                  <a:pt x="3167" y="1577"/>
                  <a:pt x="3809" y="1449"/>
                  <a:pt x="4437" y="1339"/>
                </a:cubicBezTo>
                <a:cubicBezTo>
                  <a:pt x="5855" y="1138"/>
                  <a:pt x="7288" y="1044"/>
                  <a:pt x="8704" y="1065"/>
                </a:cubicBezTo>
                <a:cubicBezTo>
                  <a:pt x="9297" y="1065"/>
                  <a:pt x="9873" y="1083"/>
                  <a:pt x="10466" y="1101"/>
                </a:cubicBezTo>
                <a:cubicBezTo>
                  <a:pt x="11504" y="1138"/>
                  <a:pt x="12575" y="1138"/>
                  <a:pt x="13596" y="1156"/>
                </a:cubicBezTo>
                <a:cubicBezTo>
                  <a:pt x="14503" y="1174"/>
                  <a:pt x="15426" y="1193"/>
                  <a:pt x="16331" y="1193"/>
                </a:cubicBezTo>
                <a:cubicBezTo>
                  <a:pt x="16759" y="1193"/>
                  <a:pt x="17172" y="1229"/>
                  <a:pt x="17598" y="1302"/>
                </a:cubicBezTo>
                <a:cubicBezTo>
                  <a:pt x="19114" y="1577"/>
                  <a:pt x="19920" y="2661"/>
                  <a:pt x="19988" y="4425"/>
                </a:cubicBezTo>
                <a:cubicBezTo>
                  <a:pt x="20037" y="5896"/>
                  <a:pt x="20086" y="7364"/>
                  <a:pt x="20152" y="8798"/>
                </a:cubicBezTo>
                <a:cubicBezTo>
                  <a:pt x="20185" y="9883"/>
                  <a:pt x="20234" y="10930"/>
                  <a:pt x="20267" y="12014"/>
                </a:cubicBezTo>
                <a:cubicBezTo>
                  <a:pt x="20283" y="12401"/>
                  <a:pt x="20300" y="12804"/>
                  <a:pt x="20316" y="13172"/>
                </a:cubicBezTo>
                <a:cubicBezTo>
                  <a:pt x="20349" y="13760"/>
                  <a:pt x="20382" y="14384"/>
                  <a:pt x="20382" y="14990"/>
                </a:cubicBezTo>
                <a:cubicBezTo>
                  <a:pt x="20398" y="15706"/>
                  <a:pt x="20349" y="16443"/>
                  <a:pt x="20316" y="17122"/>
                </a:cubicBezTo>
                <a:cubicBezTo>
                  <a:pt x="20267" y="18133"/>
                  <a:pt x="19740" y="18849"/>
                  <a:pt x="18735" y="19254"/>
                </a:cubicBezTo>
                <a:cubicBezTo>
                  <a:pt x="18125" y="19492"/>
                  <a:pt x="17500" y="19659"/>
                  <a:pt x="16872" y="19750"/>
                </a:cubicBezTo>
                <a:cubicBezTo>
                  <a:pt x="14731" y="20100"/>
                  <a:pt x="12540" y="20082"/>
                  <a:pt x="10415" y="20082"/>
                </a:cubicBezTo>
                <a:lnTo>
                  <a:pt x="9658" y="20082"/>
                </a:lnTo>
                <a:cubicBezTo>
                  <a:pt x="9641" y="20082"/>
                  <a:pt x="9625" y="20082"/>
                  <a:pt x="9625" y="20100"/>
                </a:cubicBezTo>
                <a:cubicBezTo>
                  <a:pt x="9608" y="20119"/>
                  <a:pt x="9592" y="20119"/>
                  <a:pt x="9592" y="20137"/>
                </a:cubicBezTo>
                <a:cubicBezTo>
                  <a:pt x="9131" y="20119"/>
                  <a:pt x="8669" y="20100"/>
                  <a:pt x="8207" y="20100"/>
                </a:cubicBezTo>
                <a:cubicBezTo>
                  <a:pt x="6839" y="20064"/>
                  <a:pt x="5440" y="20027"/>
                  <a:pt x="4056" y="19972"/>
                </a:cubicBezTo>
                <a:cubicBezTo>
                  <a:pt x="3693" y="19936"/>
                  <a:pt x="3348" y="19899"/>
                  <a:pt x="3001" y="19808"/>
                </a:cubicBezTo>
                <a:lnTo>
                  <a:pt x="2936" y="19789"/>
                </a:lnTo>
                <a:cubicBezTo>
                  <a:pt x="2359" y="19679"/>
                  <a:pt x="1963" y="19256"/>
                  <a:pt x="1766" y="18595"/>
                </a:cubicBezTo>
                <a:cubicBezTo>
                  <a:pt x="1485" y="17566"/>
                  <a:pt x="1338" y="16463"/>
                  <a:pt x="1338" y="15397"/>
                </a:cubicBezTo>
                <a:cubicBezTo>
                  <a:pt x="1338" y="14901"/>
                  <a:pt x="1338" y="14386"/>
                  <a:pt x="1354" y="13908"/>
                </a:cubicBezTo>
                <a:cubicBezTo>
                  <a:pt x="1387" y="13266"/>
                  <a:pt x="1387" y="12586"/>
                  <a:pt x="1387" y="119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2" name="Google Shape;2662;p42"/>
          <p:cNvSpPr/>
          <p:nvPr/>
        </p:nvSpPr>
        <p:spPr>
          <a:xfrm>
            <a:off x="3703516" y="2710203"/>
            <a:ext cx="107107" cy="128513"/>
          </a:xfrm>
          <a:custGeom>
            <a:rect b="b" l="l" r="r" t="t"/>
            <a:pathLst>
              <a:path extrusionOk="0" h="21401" w="21529">
                <a:moveTo>
                  <a:pt x="1108" y="8252"/>
                </a:moveTo>
                <a:cubicBezTo>
                  <a:pt x="1476" y="8082"/>
                  <a:pt x="1849" y="7913"/>
                  <a:pt x="2175" y="7638"/>
                </a:cubicBezTo>
                <a:cubicBezTo>
                  <a:pt x="2257" y="7571"/>
                  <a:pt x="2339" y="7537"/>
                  <a:pt x="2420" y="7503"/>
                </a:cubicBezTo>
                <a:cubicBezTo>
                  <a:pt x="3528" y="6788"/>
                  <a:pt x="4636" y="6078"/>
                  <a:pt x="5744" y="5363"/>
                </a:cubicBezTo>
                <a:cubicBezTo>
                  <a:pt x="7015" y="4546"/>
                  <a:pt x="8327" y="3696"/>
                  <a:pt x="9639" y="2884"/>
                </a:cubicBezTo>
                <a:cubicBezTo>
                  <a:pt x="9721" y="2817"/>
                  <a:pt x="9802" y="2783"/>
                  <a:pt x="9884" y="2749"/>
                </a:cubicBezTo>
                <a:cubicBezTo>
                  <a:pt x="9843" y="3155"/>
                  <a:pt x="9843" y="3531"/>
                  <a:pt x="9802" y="3937"/>
                </a:cubicBezTo>
                <a:cubicBezTo>
                  <a:pt x="9721" y="5024"/>
                  <a:pt x="9680" y="6078"/>
                  <a:pt x="9639" y="7097"/>
                </a:cubicBezTo>
                <a:cubicBezTo>
                  <a:pt x="9476" y="10903"/>
                  <a:pt x="9271" y="14943"/>
                  <a:pt x="9108" y="19396"/>
                </a:cubicBezTo>
                <a:cubicBezTo>
                  <a:pt x="9108" y="19768"/>
                  <a:pt x="9149" y="20145"/>
                  <a:pt x="9190" y="20517"/>
                </a:cubicBezTo>
                <a:cubicBezTo>
                  <a:pt x="9312" y="21266"/>
                  <a:pt x="9889" y="21401"/>
                  <a:pt x="10298" y="21401"/>
                </a:cubicBezTo>
                <a:lnTo>
                  <a:pt x="10298" y="21401"/>
                </a:lnTo>
                <a:cubicBezTo>
                  <a:pt x="10997" y="21401"/>
                  <a:pt x="11405" y="21063"/>
                  <a:pt x="11487" y="20449"/>
                </a:cubicBezTo>
                <a:cubicBezTo>
                  <a:pt x="11487" y="20280"/>
                  <a:pt x="11528" y="20145"/>
                  <a:pt x="11569" y="19976"/>
                </a:cubicBezTo>
                <a:cubicBezTo>
                  <a:pt x="11650" y="19329"/>
                  <a:pt x="11732" y="18652"/>
                  <a:pt x="11732" y="17971"/>
                </a:cubicBezTo>
                <a:cubicBezTo>
                  <a:pt x="11773" y="14913"/>
                  <a:pt x="11814" y="11821"/>
                  <a:pt x="11855" y="8831"/>
                </a:cubicBezTo>
                <a:cubicBezTo>
                  <a:pt x="11855" y="7232"/>
                  <a:pt x="11896" y="5604"/>
                  <a:pt x="11936" y="4043"/>
                </a:cubicBezTo>
                <a:cubicBezTo>
                  <a:pt x="11936" y="3908"/>
                  <a:pt x="11977" y="3806"/>
                  <a:pt x="11977" y="3705"/>
                </a:cubicBezTo>
                <a:lnTo>
                  <a:pt x="12018" y="3705"/>
                </a:lnTo>
                <a:cubicBezTo>
                  <a:pt x="12222" y="3840"/>
                  <a:pt x="12345" y="3976"/>
                  <a:pt x="12508" y="4077"/>
                </a:cubicBezTo>
                <a:cubicBezTo>
                  <a:pt x="14520" y="5743"/>
                  <a:pt x="16934" y="7169"/>
                  <a:pt x="19849" y="8425"/>
                </a:cubicBezTo>
                <a:lnTo>
                  <a:pt x="19931" y="8459"/>
                </a:lnTo>
                <a:cubicBezTo>
                  <a:pt x="20176" y="8560"/>
                  <a:pt x="20421" y="8662"/>
                  <a:pt x="20671" y="8729"/>
                </a:cubicBezTo>
                <a:cubicBezTo>
                  <a:pt x="20835" y="8763"/>
                  <a:pt x="20998" y="8763"/>
                  <a:pt x="21161" y="8696"/>
                </a:cubicBezTo>
                <a:cubicBezTo>
                  <a:pt x="21243" y="8696"/>
                  <a:pt x="21243" y="8662"/>
                  <a:pt x="21325" y="8662"/>
                </a:cubicBezTo>
                <a:cubicBezTo>
                  <a:pt x="21366" y="8662"/>
                  <a:pt x="21406" y="8662"/>
                  <a:pt x="21406" y="8628"/>
                </a:cubicBezTo>
                <a:lnTo>
                  <a:pt x="21488" y="8560"/>
                </a:lnTo>
                <a:cubicBezTo>
                  <a:pt x="21529" y="8526"/>
                  <a:pt x="21529" y="8493"/>
                  <a:pt x="21529" y="8493"/>
                </a:cubicBezTo>
                <a:lnTo>
                  <a:pt x="21529" y="8425"/>
                </a:lnTo>
                <a:cubicBezTo>
                  <a:pt x="21529" y="8357"/>
                  <a:pt x="21488" y="8323"/>
                  <a:pt x="21488" y="8256"/>
                </a:cubicBezTo>
                <a:cubicBezTo>
                  <a:pt x="21488" y="8087"/>
                  <a:pt x="21406" y="7917"/>
                  <a:pt x="21325" y="7782"/>
                </a:cubicBezTo>
                <a:cubicBezTo>
                  <a:pt x="21161" y="7647"/>
                  <a:pt x="20998" y="7511"/>
                  <a:pt x="20794" y="7410"/>
                </a:cubicBezTo>
                <a:cubicBezTo>
                  <a:pt x="20671" y="7342"/>
                  <a:pt x="20549" y="7241"/>
                  <a:pt x="20385" y="7139"/>
                </a:cubicBezTo>
                <a:cubicBezTo>
                  <a:pt x="19400" y="6357"/>
                  <a:pt x="18415" y="5540"/>
                  <a:pt x="17394" y="4728"/>
                </a:cubicBezTo>
                <a:cubicBezTo>
                  <a:pt x="16123" y="3675"/>
                  <a:pt x="14811" y="2656"/>
                  <a:pt x="13580" y="1603"/>
                </a:cubicBezTo>
                <a:cubicBezTo>
                  <a:pt x="13049" y="1129"/>
                  <a:pt x="12432" y="719"/>
                  <a:pt x="11819" y="347"/>
                </a:cubicBezTo>
                <a:cubicBezTo>
                  <a:pt x="10793" y="-199"/>
                  <a:pt x="9935" y="-93"/>
                  <a:pt x="8991" y="617"/>
                </a:cubicBezTo>
                <a:cubicBezTo>
                  <a:pt x="8087" y="1298"/>
                  <a:pt x="7148" y="2009"/>
                  <a:pt x="6040" y="2757"/>
                </a:cubicBezTo>
                <a:cubicBezTo>
                  <a:pt x="5259" y="3337"/>
                  <a:pt x="4442" y="3912"/>
                  <a:pt x="3620" y="4458"/>
                </a:cubicBezTo>
                <a:cubicBezTo>
                  <a:pt x="2757" y="5071"/>
                  <a:pt x="1859" y="5680"/>
                  <a:pt x="1037" y="6293"/>
                </a:cubicBezTo>
                <a:cubicBezTo>
                  <a:pt x="669" y="6530"/>
                  <a:pt x="378" y="6801"/>
                  <a:pt x="133" y="7143"/>
                </a:cubicBezTo>
                <a:cubicBezTo>
                  <a:pt x="-30" y="7346"/>
                  <a:pt x="-71" y="7791"/>
                  <a:pt x="174" y="7994"/>
                </a:cubicBezTo>
                <a:cubicBezTo>
                  <a:pt x="297" y="8095"/>
                  <a:pt x="460" y="8163"/>
                  <a:pt x="664" y="8197"/>
                </a:cubicBezTo>
                <a:cubicBezTo>
                  <a:pt x="787" y="8332"/>
                  <a:pt x="950" y="8298"/>
                  <a:pt x="1113" y="82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3" name="Google Shape;2663;p42"/>
          <p:cNvSpPr/>
          <p:nvPr/>
        </p:nvSpPr>
        <p:spPr>
          <a:xfrm>
            <a:off x="4057359" y="2652920"/>
            <a:ext cx="251980" cy="243335"/>
          </a:xfrm>
          <a:custGeom>
            <a:rect b="b" l="l" r="r" t="t"/>
            <a:pathLst>
              <a:path extrusionOk="0" h="20414" w="20959">
                <a:moveTo>
                  <a:pt x="14890" y="1072"/>
                </a:moveTo>
                <a:cubicBezTo>
                  <a:pt x="10547" y="-1170"/>
                  <a:pt x="4895" y="215"/>
                  <a:pt x="2282" y="4187"/>
                </a:cubicBezTo>
                <a:cubicBezTo>
                  <a:pt x="2214" y="4289"/>
                  <a:pt x="2130" y="4408"/>
                  <a:pt x="2062" y="4513"/>
                </a:cubicBezTo>
                <a:cubicBezTo>
                  <a:pt x="1927" y="4717"/>
                  <a:pt x="1773" y="4924"/>
                  <a:pt x="1654" y="5146"/>
                </a:cubicBezTo>
                <a:cubicBezTo>
                  <a:pt x="262" y="7490"/>
                  <a:pt x="-247" y="9750"/>
                  <a:pt x="110" y="12060"/>
                </a:cubicBezTo>
                <a:cubicBezTo>
                  <a:pt x="704" y="15876"/>
                  <a:pt x="2808" y="18512"/>
                  <a:pt x="6372" y="19865"/>
                </a:cubicBezTo>
                <a:cubicBezTo>
                  <a:pt x="7390" y="20242"/>
                  <a:pt x="8476" y="20430"/>
                  <a:pt x="9545" y="20413"/>
                </a:cubicBezTo>
                <a:cubicBezTo>
                  <a:pt x="10496" y="20396"/>
                  <a:pt x="11447" y="20311"/>
                  <a:pt x="12361" y="20104"/>
                </a:cubicBezTo>
                <a:cubicBezTo>
                  <a:pt x="12463" y="20070"/>
                  <a:pt x="12581" y="20053"/>
                  <a:pt x="12685" y="20002"/>
                </a:cubicBezTo>
                <a:cubicBezTo>
                  <a:pt x="13042" y="19831"/>
                  <a:pt x="13228" y="19505"/>
                  <a:pt x="13177" y="19179"/>
                </a:cubicBezTo>
                <a:cubicBezTo>
                  <a:pt x="13126" y="18853"/>
                  <a:pt x="12837" y="18615"/>
                  <a:pt x="12448" y="18580"/>
                </a:cubicBezTo>
                <a:cubicBezTo>
                  <a:pt x="12347" y="18563"/>
                  <a:pt x="12211" y="18580"/>
                  <a:pt x="12108" y="18598"/>
                </a:cubicBezTo>
                <a:cubicBezTo>
                  <a:pt x="11990" y="18615"/>
                  <a:pt x="11871" y="18632"/>
                  <a:pt x="11751" y="18649"/>
                </a:cubicBezTo>
                <a:cubicBezTo>
                  <a:pt x="11649" y="18666"/>
                  <a:pt x="11548" y="18683"/>
                  <a:pt x="11445" y="18700"/>
                </a:cubicBezTo>
                <a:cubicBezTo>
                  <a:pt x="9849" y="18938"/>
                  <a:pt x="8491" y="18870"/>
                  <a:pt x="7253" y="18512"/>
                </a:cubicBezTo>
                <a:cubicBezTo>
                  <a:pt x="4861" y="17794"/>
                  <a:pt x="1942" y="15482"/>
                  <a:pt x="1652" y="11291"/>
                </a:cubicBezTo>
                <a:cubicBezTo>
                  <a:pt x="1449" y="8468"/>
                  <a:pt x="2485" y="5934"/>
                  <a:pt x="4707" y="3744"/>
                </a:cubicBezTo>
                <a:cubicBezTo>
                  <a:pt x="6676" y="1826"/>
                  <a:pt x="9186" y="1176"/>
                  <a:pt x="12207" y="1792"/>
                </a:cubicBezTo>
                <a:cubicBezTo>
                  <a:pt x="14075" y="2169"/>
                  <a:pt x="15738" y="3162"/>
                  <a:pt x="17246" y="4822"/>
                </a:cubicBezTo>
                <a:cubicBezTo>
                  <a:pt x="18383" y="6053"/>
                  <a:pt x="18993" y="7166"/>
                  <a:pt x="19215" y="8399"/>
                </a:cubicBezTo>
                <a:cubicBezTo>
                  <a:pt x="19521" y="9974"/>
                  <a:pt x="19316" y="11291"/>
                  <a:pt x="18588" y="12474"/>
                </a:cubicBezTo>
                <a:cubicBezTo>
                  <a:pt x="17926" y="13535"/>
                  <a:pt x="17043" y="14065"/>
                  <a:pt x="15940" y="14065"/>
                </a:cubicBezTo>
                <a:lnTo>
                  <a:pt x="15907" y="14065"/>
                </a:lnTo>
                <a:cubicBezTo>
                  <a:pt x="14905" y="14048"/>
                  <a:pt x="14311" y="13586"/>
                  <a:pt x="14092" y="12610"/>
                </a:cubicBezTo>
                <a:cubicBezTo>
                  <a:pt x="14024" y="12301"/>
                  <a:pt x="13990" y="11994"/>
                  <a:pt x="13973" y="11668"/>
                </a:cubicBezTo>
                <a:cubicBezTo>
                  <a:pt x="13923" y="10539"/>
                  <a:pt x="13872" y="9358"/>
                  <a:pt x="13821" y="8073"/>
                </a:cubicBezTo>
                <a:cubicBezTo>
                  <a:pt x="13804" y="7764"/>
                  <a:pt x="13737" y="7407"/>
                  <a:pt x="13295" y="7234"/>
                </a:cubicBezTo>
                <a:cubicBezTo>
                  <a:pt x="13194" y="7183"/>
                  <a:pt x="13076" y="7115"/>
                  <a:pt x="12989" y="7012"/>
                </a:cubicBezTo>
                <a:cubicBezTo>
                  <a:pt x="12615" y="6669"/>
                  <a:pt x="12173" y="6431"/>
                  <a:pt x="11580" y="6294"/>
                </a:cubicBezTo>
                <a:cubicBezTo>
                  <a:pt x="9917" y="5900"/>
                  <a:pt x="8339" y="6209"/>
                  <a:pt x="6761" y="7253"/>
                </a:cubicBezTo>
                <a:cubicBezTo>
                  <a:pt x="6167" y="7630"/>
                  <a:pt x="5726" y="8178"/>
                  <a:pt x="5472" y="8828"/>
                </a:cubicBezTo>
                <a:cubicBezTo>
                  <a:pt x="5269" y="9324"/>
                  <a:pt x="5115" y="9838"/>
                  <a:pt x="5030" y="10385"/>
                </a:cubicBezTo>
                <a:cubicBezTo>
                  <a:pt x="4861" y="11532"/>
                  <a:pt x="5064" y="12474"/>
                  <a:pt x="5641" y="13243"/>
                </a:cubicBezTo>
                <a:cubicBezTo>
                  <a:pt x="6370" y="14185"/>
                  <a:pt x="7287" y="14749"/>
                  <a:pt x="8390" y="14903"/>
                </a:cubicBezTo>
                <a:cubicBezTo>
                  <a:pt x="8882" y="14971"/>
                  <a:pt x="9391" y="15005"/>
                  <a:pt x="9883" y="15022"/>
                </a:cubicBezTo>
                <a:cubicBezTo>
                  <a:pt x="10851" y="15005"/>
                  <a:pt x="11971" y="14886"/>
                  <a:pt x="12955" y="14046"/>
                </a:cubicBezTo>
                <a:cubicBezTo>
                  <a:pt x="12972" y="14063"/>
                  <a:pt x="12989" y="14080"/>
                  <a:pt x="12989" y="14097"/>
                </a:cubicBezTo>
                <a:cubicBezTo>
                  <a:pt x="13633" y="15090"/>
                  <a:pt x="14601" y="15604"/>
                  <a:pt x="15856" y="15638"/>
                </a:cubicBezTo>
                <a:cubicBezTo>
                  <a:pt x="17485" y="15672"/>
                  <a:pt x="18843" y="14920"/>
                  <a:pt x="19775" y="13481"/>
                </a:cubicBezTo>
                <a:cubicBezTo>
                  <a:pt x="21285" y="11138"/>
                  <a:pt x="21353" y="8621"/>
                  <a:pt x="19961" y="5968"/>
                </a:cubicBezTo>
                <a:cubicBezTo>
                  <a:pt x="18926" y="3897"/>
                  <a:pt x="17195" y="2254"/>
                  <a:pt x="14886" y="1074"/>
                </a:cubicBezTo>
                <a:close/>
                <a:moveTo>
                  <a:pt x="12499" y="9527"/>
                </a:moveTo>
                <a:cubicBezTo>
                  <a:pt x="12499" y="9663"/>
                  <a:pt x="12516" y="9819"/>
                  <a:pt x="12516" y="9955"/>
                </a:cubicBezTo>
                <a:cubicBezTo>
                  <a:pt x="12499" y="9972"/>
                  <a:pt x="12482" y="9972"/>
                  <a:pt x="12482" y="9989"/>
                </a:cubicBezTo>
                <a:cubicBezTo>
                  <a:pt x="12482" y="10006"/>
                  <a:pt x="12465" y="10023"/>
                  <a:pt x="12465" y="10023"/>
                </a:cubicBezTo>
                <a:lnTo>
                  <a:pt x="12465" y="11751"/>
                </a:lnTo>
                <a:cubicBezTo>
                  <a:pt x="12448" y="12642"/>
                  <a:pt x="12040" y="13155"/>
                  <a:pt x="11193" y="13343"/>
                </a:cubicBezTo>
                <a:cubicBezTo>
                  <a:pt x="10226" y="13582"/>
                  <a:pt x="9207" y="13547"/>
                  <a:pt x="8240" y="13275"/>
                </a:cubicBezTo>
                <a:cubicBezTo>
                  <a:pt x="6934" y="12881"/>
                  <a:pt x="6271" y="11888"/>
                  <a:pt x="6425" y="10554"/>
                </a:cubicBezTo>
                <a:lnTo>
                  <a:pt x="6442" y="10503"/>
                </a:lnTo>
                <a:cubicBezTo>
                  <a:pt x="6459" y="10332"/>
                  <a:pt x="6476" y="10177"/>
                  <a:pt x="6509" y="10023"/>
                </a:cubicBezTo>
                <a:cubicBezTo>
                  <a:pt x="6678" y="9081"/>
                  <a:pt x="7171" y="8414"/>
                  <a:pt x="8003" y="7969"/>
                </a:cubicBezTo>
                <a:cubicBezTo>
                  <a:pt x="8852" y="7507"/>
                  <a:pt x="9666" y="7285"/>
                  <a:pt x="10498" y="7285"/>
                </a:cubicBezTo>
                <a:cubicBezTo>
                  <a:pt x="10804" y="7285"/>
                  <a:pt x="11092" y="7319"/>
                  <a:pt x="11381" y="7370"/>
                </a:cubicBezTo>
                <a:cubicBezTo>
                  <a:pt x="11618" y="7421"/>
                  <a:pt x="11857" y="7490"/>
                  <a:pt x="12093" y="7609"/>
                </a:cubicBezTo>
                <a:cubicBezTo>
                  <a:pt x="12399" y="7745"/>
                  <a:pt x="12602" y="7918"/>
                  <a:pt x="12535" y="8344"/>
                </a:cubicBezTo>
                <a:cubicBezTo>
                  <a:pt x="12501" y="8738"/>
                  <a:pt x="12484" y="9130"/>
                  <a:pt x="12501" y="95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4" name="Google Shape;2664;p42"/>
          <p:cNvSpPr/>
          <p:nvPr/>
        </p:nvSpPr>
        <p:spPr>
          <a:xfrm>
            <a:off x="1146269" y="3058256"/>
            <a:ext cx="251660" cy="250524"/>
          </a:xfrm>
          <a:custGeom>
            <a:rect b="b" l="l" r="r" t="t"/>
            <a:pathLst>
              <a:path extrusionOk="0" h="21569" w="21491">
                <a:moveTo>
                  <a:pt x="13798" y="18368"/>
                </a:moveTo>
                <a:cubicBezTo>
                  <a:pt x="13642" y="19405"/>
                  <a:pt x="13344" y="20336"/>
                  <a:pt x="12440" y="20951"/>
                </a:cubicBezTo>
                <a:cubicBezTo>
                  <a:pt x="11830" y="21390"/>
                  <a:pt x="11099" y="21600"/>
                  <a:pt x="10349" y="21565"/>
                </a:cubicBezTo>
                <a:cubicBezTo>
                  <a:pt x="8642" y="21478"/>
                  <a:pt x="7562" y="20529"/>
                  <a:pt x="7195" y="18738"/>
                </a:cubicBezTo>
                <a:lnTo>
                  <a:pt x="6724" y="18738"/>
                </a:lnTo>
                <a:cubicBezTo>
                  <a:pt x="4948" y="18790"/>
                  <a:pt x="3171" y="18860"/>
                  <a:pt x="1375" y="18913"/>
                </a:cubicBezTo>
                <a:cubicBezTo>
                  <a:pt x="1132" y="18913"/>
                  <a:pt x="852" y="18895"/>
                  <a:pt x="627" y="18843"/>
                </a:cubicBezTo>
                <a:cubicBezTo>
                  <a:pt x="453" y="18808"/>
                  <a:pt x="295" y="18720"/>
                  <a:pt x="156" y="18598"/>
                </a:cubicBezTo>
                <a:cubicBezTo>
                  <a:pt x="104" y="18563"/>
                  <a:pt x="52" y="18510"/>
                  <a:pt x="35" y="18458"/>
                </a:cubicBezTo>
                <a:cubicBezTo>
                  <a:pt x="17" y="18405"/>
                  <a:pt x="0" y="18335"/>
                  <a:pt x="0" y="18283"/>
                </a:cubicBezTo>
                <a:cubicBezTo>
                  <a:pt x="0" y="18213"/>
                  <a:pt x="17" y="18160"/>
                  <a:pt x="52" y="18108"/>
                </a:cubicBezTo>
                <a:cubicBezTo>
                  <a:pt x="87" y="18055"/>
                  <a:pt x="139" y="18003"/>
                  <a:pt x="174" y="17968"/>
                </a:cubicBezTo>
                <a:cubicBezTo>
                  <a:pt x="1551" y="17001"/>
                  <a:pt x="2091" y="15563"/>
                  <a:pt x="2560" y="14052"/>
                </a:cubicBezTo>
                <a:cubicBezTo>
                  <a:pt x="2926" y="12858"/>
                  <a:pt x="2996" y="11611"/>
                  <a:pt x="3030" y="10363"/>
                </a:cubicBezTo>
                <a:cubicBezTo>
                  <a:pt x="3082" y="8799"/>
                  <a:pt x="3345" y="7253"/>
                  <a:pt x="3920" y="5797"/>
                </a:cubicBezTo>
                <a:cubicBezTo>
                  <a:pt x="4668" y="3884"/>
                  <a:pt x="6063" y="2635"/>
                  <a:pt x="7961" y="1968"/>
                </a:cubicBezTo>
                <a:cubicBezTo>
                  <a:pt x="8221" y="1863"/>
                  <a:pt x="8362" y="1758"/>
                  <a:pt x="8431" y="1441"/>
                </a:cubicBezTo>
                <a:cubicBezTo>
                  <a:pt x="8605" y="475"/>
                  <a:pt x="9197" y="0"/>
                  <a:pt x="10173" y="0"/>
                </a:cubicBezTo>
                <a:cubicBezTo>
                  <a:pt x="11149" y="0"/>
                  <a:pt x="11846" y="544"/>
                  <a:pt x="12036" y="1476"/>
                </a:cubicBezTo>
                <a:cubicBezTo>
                  <a:pt x="12054" y="1581"/>
                  <a:pt x="12088" y="1686"/>
                  <a:pt x="12158" y="1776"/>
                </a:cubicBezTo>
                <a:cubicBezTo>
                  <a:pt x="12227" y="1865"/>
                  <a:pt x="12331" y="1916"/>
                  <a:pt x="12418" y="1951"/>
                </a:cubicBezTo>
                <a:cubicBezTo>
                  <a:pt x="13882" y="2512"/>
                  <a:pt x="14997" y="3496"/>
                  <a:pt x="15798" y="4848"/>
                </a:cubicBezTo>
                <a:cubicBezTo>
                  <a:pt x="16895" y="6656"/>
                  <a:pt x="17539" y="8607"/>
                  <a:pt x="17889" y="10680"/>
                </a:cubicBezTo>
                <a:cubicBezTo>
                  <a:pt x="17993" y="11364"/>
                  <a:pt x="18168" y="12014"/>
                  <a:pt x="18290" y="12683"/>
                </a:cubicBezTo>
                <a:cubicBezTo>
                  <a:pt x="18604" y="14281"/>
                  <a:pt x="19457" y="15493"/>
                  <a:pt x="20817" y="16372"/>
                </a:cubicBezTo>
                <a:cubicBezTo>
                  <a:pt x="21060" y="16547"/>
                  <a:pt x="21270" y="16759"/>
                  <a:pt x="21409" y="17021"/>
                </a:cubicBezTo>
                <a:cubicBezTo>
                  <a:pt x="21600" y="17391"/>
                  <a:pt x="21444" y="17776"/>
                  <a:pt x="21060" y="17918"/>
                </a:cubicBezTo>
                <a:cubicBezTo>
                  <a:pt x="20693" y="18040"/>
                  <a:pt x="20312" y="18110"/>
                  <a:pt x="19910" y="18128"/>
                </a:cubicBezTo>
                <a:cubicBezTo>
                  <a:pt x="18012" y="18233"/>
                  <a:pt x="16112" y="18302"/>
                  <a:pt x="14197" y="18390"/>
                </a:cubicBezTo>
                <a:cubicBezTo>
                  <a:pt x="14075" y="18337"/>
                  <a:pt x="13937" y="18372"/>
                  <a:pt x="13796" y="18372"/>
                </a:cubicBezTo>
                <a:close/>
                <a:moveTo>
                  <a:pt x="16377" y="11729"/>
                </a:moveTo>
                <a:cubicBezTo>
                  <a:pt x="16411" y="11642"/>
                  <a:pt x="16429" y="11624"/>
                  <a:pt x="16429" y="11589"/>
                </a:cubicBezTo>
                <a:cubicBezTo>
                  <a:pt x="16394" y="11344"/>
                  <a:pt x="16359" y="11080"/>
                  <a:pt x="16325" y="10835"/>
                </a:cubicBezTo>
                <a:cubicBezTo>
                  <a:pt x="16045" y="8939"/>
                  <a:pt x="15507" y="7146"/>
                  <a:pt x="14514" y="5495"/>
                </a:cubicBezTo>
                <a:cubicBezTo>
                  <a:pt x="13364" y="3545"/>
                  <a:pt x="11394" y="2580"/>
                  <a:pt x="9182" y="3020"/>
                </a:cubicBezTo>
                <a:cubicBezTo>
                  <a:pt x="7579" y="3337"/>
                  <a:pt x="6238" y="4144"/>
                  <a:pt x="5488" y="5672"/>
                </a:cubicBezTo>
                <a:cubicBezTo>
                  <a:pt x="5156" y="6357"/>
                  <a:pt x="4861" y="7078"/>
                  <a:pt x="4722" y="7798"/>
                </a:cubicBezTo>
                <a:cubicBezTo>
                  <a:pt x="4514" y="8974"/>
                  <a:pt x="4462" y="10203"/>
                  <a:pt x="4338" y="11417"/>
                </a:cubicBezTo>
                <a:cubicBezTo>
                  <a:pt x="4304" y="11804"/>
                  <a:pt x="4304" y="12224"/>
                  <a:pt x="4286" y="12698"/>
                </a:cubicBezTo>
                <a:cubicBezTo>
                  <a:pt x="8362" y="12346"/>
                  <a:pt x="12388" y="12154"/>
                  <a:pt x="16377" y="11732"/>
                </a:cubicBezTo>
                <a:close/>
                <a:moveTo>
                  <a:pt x="2492" y="17561"/>
                </a:moveTo>
                <a:cubicBezTo>
                  <a:pt x="7859" y="17174"/>
                  <a:pt x="13136" y="17069"/>
                  <a:pt x="18468" y="16490"/>
                </a:cubicBezTo>
                <a:cubicBezTo>
                  <a:pt x="17509" y="15506"/>
                  <a:pt x="17090" y="14329"/>
                  <a:pt x="16761" y="13153"/>
                </a:cubicBezTo>
                <a:lnTo>
                  <a:pt x="4182" y="13645"/>
                </a:lnTo>
                <a:cubicBezTo>
                  <a:pt x="3991" y="15051"/>
                  <a:pt x="3468" y="16350"/>
                  <a:pt x="2492" y="17561"/>
                </a:cubicBezTo>
                <a:close/>
                <a:moveTo>
                  <a:pt x="8188" y="18668"/>
                </a:moveTo>
                <a:cubicBezTo>
                  <a:pt x="8414" y="19739"/>
                  <a:pt x="9407" y="20406"/>
                  <a:pt x="10557" y="20284"/>
                </a:cubicBezTo>
                <a:cubicBezTo>
                  <a:pt x="11603" y="20179"/>
                  <a:pt x="12212" y="19529"/>
                  <a:pt x="12229" y="18458"/>
                </a:cubicBezTo>
                <a:lnTo>
                  <a:pt x="8188" y="18668"/>
                </a:lnTo>
                <a:close/>
                <a:moveTo>
                  <a:pt x="9286" y="1491"/>
                </a:moveTo>
                <a:lnTo>
                  <a:pt x="10820" y="1491"/>
                </a:lnTo>
                <a:cubicBezTo>
                  <a:pt x="10611" y="1069"/>
                  <a:pt x="10279" y="1017"/>
                  <a:pt x="9930" y="1017"/>
                </a:cubicBezTo>
                <a:cubicBezTo>
                  <a:pt x="9616" y="1034"/>
                  <a:pt x="9373" y="1139"/>
                  <a:pt x="9286" y="1491"/>
                </a:cubicBezTo>
                <a:lnTo>
                  <a:pt x="9286" y="149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5" name="Google Shape;2665;p42"/>
          <p:cNvSpPr/>
          <p:nvPr/>
        </p:nvSpPr>
        <p:spPr>
          <a:xfrm>
            <a:off x="1570976" y="3051427"/>
            <a:ext cx="256119" cy="262161"/>
          </a:xfrm>
          <a:custGeom>
            <a:rect b="b" l="l" r="r" t="t"/>
            <a:pathLst>
              <a:path extrusionOk="0" h="21471" w="21491">
                <a:moveTo>
                  <a:pt x="894" y="18983"/>
                </a:moveTo>
                <a:cubicBezTo>
                  <a:pt x="2041" y="18950"/>
                  <a:pt x="3205" y="18900"/>
                  <a:pt x="4368" y="18883"/>
                </a:cubicBezTo>
                <a:cubicBezTo>
                  <a:pt x="5155" y="18850"/>
                  <a:pt x="5926" y="18833"/>
                  <a:pt x="6713" y="18800"/>
                </a:cubicBezTo>
                <a:lnTo>
                  <a:pt x="7244" y="18800"/>
                </a:lnTo>
                <a:cubicBezTo>
                  <a:pt x="7244" y="18833"/>
                  <a:pt x="7261" y="18850"/>
                  <a:pt x="7261" y="18883"/>
                </a:cubicBezTo>
                <a:cubicBezTo>
                  <a:pt x="7278" y="18983"/>
                  <a:pt x="7295" y="19050"/>
                  <a:pt x="7295" y="19116"/>
                </a:cubicBezTo>
                <a:cubicBezTo>
                  <a:pt x="7448" y="20152"/>
                  <a:pt x="8047" y="20853"/>
                  <a:pt x="9092" y="21238"/>
                </a:cubicBezTo>
                <a:cubicBezTo>
                  <a:pt x="9520" y="21388"/>
                  <a:pt x="9965" y="21471"/>
                  <a:pt x="10445" y="21471"/>
                </a:cubicBezTo>
                <a:cubicBezTo>
                  <a:pt x="10856" y="21471"/>
                  <a:pt x="11285" y="21404"/>
                  <a:pt x="11677" y="21305"/>
                </a:cubicBezTo>
                <a:cubicBezTo>
                  <a:pt x="12687" y="21036"/>
                  <a:pt x="13337" y="20385"/>
                  <a:pt x="13612" y="19416"/>
                </a:cubicBezTo>
                <a:cubicBezTo>
                  <a:pt x="13646" y="19249"/>
                  <a:pt x="13698" y="19098"/>
                  <a:pt x="13749" y="18898"/>
                </a:cubicBezTo>
                <a:cubicBezTo>
                  <a:pt x="13766" y="18831"/>
                  <a:pt x="13783" y="18765"/>
                  <a:pt x="13800" y="18698"/>
                </a:cubicBezTo>
                <a:lnTo>
                  <a:pt x="13851" y="18698"/>
                </a:lnTo>
                <a:cubicBezTo>
                  <a:pt x="13902" y="18682"/>
                  <a:pt x="13970" y="18682"/>
                  <a:pt x="14022" y="18682"/>
                </a:cubicBezTo>
                <a:cubicBezTo>
                  <a:pt x="15032" y="18698"/>
                  <a:pt x="16042" y="18715"/>
                  <a:pt x="17052" y="18715"/>
                </a:cubicBezTo>
                <a:lnTo>
                  <a:pt x="18917" y="18748"/>
                </a:lnTo>
                <a:cubicBezTo>
                  <a:pt x="19071" y="18748"/>
                  <a:pt x="19227" y="18748"/>
                  <a:pt x="19380" y="18765"/>
                </a:cubicBezTo>
                <a:cubicBezTo>
                  <a:pt x="19791" y="18765"/>
                  <a:pt x="20237" y="18781"/>
                  <a:pt x="20663" y="18781"/>
                </a:cubicBezTo>
                <a:cubicBezTo>
                  <a:pt x="21194" y="18781"/>
                  <a:pt x="21364" y="18532"/>
                  <a:pt x="21467" y="18114"/>
                </a:cubicBezTo>
                <a:cubicBezTo>
                  <a:pt x="21569" y="17646"/>
                  <a:pt x="21330" y="17363"/>
                  <a:pt x="21106" y="17178"/>
                </a:cubicBezTo>
                <a:cubicBezTo>
                  <a:pt x="20028" y="16258"/>
                  <a:pt x="19344" y="15106"/>
                  <a:pt x="19052" y="13668"/>
                </a:cubicBezTo>
                <a:cubicBezTo>
                  <a:pt x="18675" y="11830"/>
                  <a:pt x="18248" y="9943"/>
                  <a:pt x="17786" y="7888"/>
                </a:cubicBezTo>
                <a:cubicBezTo>
                  <a:pt x="17187" y="5265"/>
                  <a:pt x="15697" y="3426"/>
                  <a:pt x="13352" y="2409"/>
                </a:cubicBezTo>
                <a:cubicBezTo>
                  <a:pt x="13182" y="2342"/>
                  <a:pt x="13043" y="2276"/>
                  <a:pt x="12856" y="2209"/>
                </a:cubicBezTo>
                <a:cubicBezTo>
                  <a:pt x="12805" y="2176"/>
                  <a:pt x="12736" y="2176"/>
                  <a:pt x="12685" y="2142"/>
                </a:cubicBezTo>
                <a:lnTo>
                  <a:pt x="12685" y="1841"/>
                </a:lnTo>
                <a:cubicBezTo>
                  <a:pt x="12651" y="921"/>
                  <a:pt x="12069" y="237"/>
                  <a:pt x="11178" y="37"/>
                </a:cubicBezTo>
                <a:cubicBezTo>
                  <a:pt x="10392" y="-129"/>
                  <a:pt x="9603" y="270"/>
                  <a:pt x="9192" y="1090"/>
                </a:cubicBezTo>
                <a:cubicBezTo>
                  <a:pt x="9089" y="1306"/>
                  <a:pt x="9004" y="1541"/>
                  <a:pt x="8936" y="1758"/>
                </a:cubicBezTo>
                <a:cubicBezTo>
                  <a:pt x="8902" y="1858"/>
                  <a:pt x="8885" y="1957"/>
                  <a:pt x="8834" y="2059"/>
                </a:cubicBezTo>
                <a:lnTo>
                  <a:pt x="8800" y="2076"/>
                </a:lnTo>
                <a:cubicBezTo>
                  <a:pt x="8731" y="2109"/>
                  <a:pt x="8646" y="2126"/>
                  <a:pt x="8578" y="2142"/>
                </a:cubicBezTo>
                <a:cubicBezTo>
                  <a:pt x="7397" y="2444"/>
                  <a:pt x="6455" y="2929"/>
                  <a:pt x="5686" y="3613"/>
                </a:cubicBezTo>
                <a:cubicBezTo>
                  <a:pt x="3855" y="5217"/>
                  <a:pt x="2793" y="7255"/>
                  <a:pt x="2501" y="9679"/>
                </a:cubicBezTo>
                <a:cubicBezTo>
                  <a:pt x="2399" y="10482"/>
                  <a:pt x="2399" y="11299"/>
                  <a:pt x="2365" y="12102"/>
                </a:cubicBezTo>
                <a:cubicBezTo>
                  <a:pt x="2348" y="12537"/>
                  <a:pt x="2348" y="12972"/>
                  <a:pt x="2331" y="13423"/>
                </a:cubicBezTo>
                <a:cubicBezTo>
                  <a:pt x="2297" y="14091"/>
                  <a:pt x="2245" y="14810"/>
                  <a:pt x="2160" y="15595"/>
                </a:cubicBezTo>
                <a:cubicBezTo>
                  <a:pt x="2092" y="16312"/>
                  <a:pt x="1766" y="16982"/>
                  <a:pt x="1099" y="17750"/>
                </a:cubicBezTo>
                <a:cubicBezTo>
                  <a:pt x="1013" y="17833"/>
                  <a:pt x="911" y="17899"/>
                  <a:pt x="790" y="17949"/>
                </a:cubicBezTo>
                <a:cubicBezTo>
                  <a:pt x="738" y="17983"/>
                  <a:pt x="687" y="17999"/>
                  <a:pt x="619" y="18033"/>
                </a:cubicBezTo>
                <a:cubicBezTo>
                  <a:pt x="585" y="18066"/>
                  <a:pt x="517" y="18082"/>
                  <a:pt x="466" y="18116"/>
                </a:cubicBezTo>
                <a:cubicBezTo>
                  <a:pt x="346" y="18166"/>
                  <a:pt x="227" y="18232"/>
                  <a:pt x="140" y="18332"/>
                </a:cubicBezTo>
                <a:cubicBezTo>
                  <a:pt x="20" y="18465"/>
                  <a:pt x="-31" y="18600"/>
                  <a:pt x="20" y="18734"/>
                </a:cubicBezTo>
                <a:cubicBezTo>
                  <a:pt x="71" y="18867"/>
                  <a:pt x="191" y="18967"/>
                  <a:pt x="380" y="19002"/>
                </a:cubicBezTo>
                <a:cubicBezTo>
                  <a:pt x="551" y="18985"/>
                  <a:pt x="741" y="19002"/>
                  <a:pt x="894" y="18985"/>
                </a:cubicBezTo>
                <a:close/>
                <a:moveTo>
                  <a:pt x="12468" y="18767"/>
                </a:moveTo>
                <a:cubicBezTo>
                  <a:pt x="12434" y="19553"/>
                  <a:pt x="12039" y="20036"/>
                  <a:pt x="11304" y="20237"/>
                </a:cubicBezTo>
                <a:cubicBezTo>
                  <a:pt x="10500" y="20454"/>
                  <a:pt x="9797" y="20404"/>
                  <a:pt x="9181" y="20138"/>
                </a:cubicBezTo>
                <a:cubicBezTo>
                  <a:pt x="8633" y="19888"/>
                  <a:pt x="8341" y="19470"/>
                  <a:pt x="8239" y="18783"/>
                </a:cubicBezTo>
                <a:lnTo>
                  <a:pt x="12468" y="18767"/>
                </a:lnTo>
                <a:lnTo>
                  <a:pt x="12468" y="18767"/>
                </a:lnTo>
                <a:close/>
                <a:moveTo>
                  <a:pt x="2162" y="17931"/>
                </a:moveTo>
                <a:cubicBezTo>
                  <a:pt x="3121" y="16845"/>
                  <a:pt x="3309" y="15557"/>
                  <a:pt x="3343" y="14305"/>
                </a:cubicBezTo>
                <a:cubicBezTo>
                  <a:pt x="3360" y="13787"/>
                  <a:pt x="3377" y="13269"/>
                  <a:pt x="3377" y="12768"/>
                </a:cubicBezTo>
                <a:cubicBezTo>
                  <a:pt x="3394" y="12117"/>
                  <a:pt x="3411" y="11430"/>
                  <a:pt x="3428" y="10779"/>
                </a:cubicBezTo>
                <a:cubicBezTo>
                  <a:pt x="3565" y="8090"/>
                  <a:pt x="4524" y="6018"/>
                  <a:pt x="6355" y="4397"/>
                </a:cubicBezTo>
                <a:cubicBezTo>
                  <a:pt x="7297" y="3561"/>
                  <a:pt x="8512" y="3060"/>
                  <a:pt x="9951" y="2927"/>
                </a:cubicBezTo>
                <a:cubicBezTo>
                  <a:pt x="10155" y="2910"/>
                  <a:pt x="10362" y="2893"/>
                  <a:pt x="10567" y="2893"/>
                </a:cubicBezTo>
                <a:cubicBezTo>
                  <a:pt x="11937" y="2893"/>
                  <a:pt x="13203" y="3328"/>
                  <a:pt x="14333" y="4214"/>
                </a:cubicBezTo>
                <a:cubicBezTo>
                  <a:pt x="15479" y="5100"/>
                  <a:pt x="16234" y="6336"/>
                  <a:pt x="16575" y="7873"/>
                </a:cubicBezTo>
                <a:cubicBezTo>
                  <a:pt x="16935" y="9494"/>
                  <a:pt x="17293" y="11214"/>
                  <a:pt x="17671" y="13286"/>
                </a:cubicBezTo>
                <a:cubicBezTo>
                  <a:pt x="18031" y="15158"/>
                  <a:pt x="18630" y="16477"/>
                  <a:pt x="19606" y="17546"/>
                </a:cubicBezTo>
                <a:cubicBezTo>
                  <a:pt x="13186" y="17479"/>
                  <a:pt x="7467" y="17596"/>
                  <a:pt x="2162" y="17931"/>
                </a:cubicBezTo>
                <a:close/>
                <a:moveTo>
                  <a:pt x="10807" y="1023"/>
                </a:moveTo>
                <a:cubicBezTo>
                  <a:pt x="11219" y="1057"/>
                  <a:pt x="11475" y="1392"/>
                  <a:pt x="11475" y="1893"/>
                </a:cubicBezTo>
                <a:lnTo>
                  <a:pt x="9899" y="1893"/>
                </a:lnTo>
                <a:cubicBezTo>
                  <a:pt x="9985" y="1408"/>
                  <a:pt x="10396" y="990"/>
                  <a:pt x="10807" y="102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6" name="Google Shape;2666;p42"/>
          <p:cNvSpPr/>
          <p:nvPr/>
        </p:nvSpPr>
        <p:spPr>
          <a:xfrm>
            <a:off x="2038165" y="3056173"/>
            <a:ext cx="190335" cy="252448"/>
          </a:xfrm>
          <a:custGeom>
            <a:rect b="b" l="l" r="r" t="t"/>
            <a:pathLst>
              <a:path extrusionOk="0" h="21403" w="21586">
                <a:moveTo>
                  <a:pt x="10251" y="14873"/>
                </a:moveTo>
                <a:cubicBezTo>
                  <a:pt x="10113" y="15028"/>
                  <a:pt x="9998" y="15168"/>
                  <a:pt x="9834" y="15306"/>
                </a:cubicBezTo>
                <a:cubicBezTo>
                  <a:pt x="7521" y="17018"/>
                  <a:pt x="5185" y="18730"/>
                  <a:pt x="2846" y="20424"/>
                </a:cubicBezTo>
                <a:cubicBezTo>
                  <a:pt x="2451" y="20719"/>
                  <a:pt x="2036" y="20978"/>
                  <a:pt x="1573" y="21219"/>
                </a:cubicBezTo>
                <a:cubicBezTo>
                  <a:pt x="786" y="21600"/>
                  <a:pt x="161" y="21374"/>
                  <a:pt x="23" y="20683"/>
                </a:cubicBezTo>
                <a:cubicBezTo>
                  <a:pt x="0" y="20510"/>
                  <a:pt x="0" y="20302"/>
                  <a:pt x="0" y="20129"/>
                </a:cubicBezTo>
                <a:cubicBezTo>
                  <a:pt x="0" y="15788"/>
                  <a:pt x="0" y="11430"/>
                  <a:pt x="46" y="7089"/>
                </a:cubicBezTo>
                <a:cubicBezTo>
                  <a:pt x="69" y="5377"/>
                  <a:pt x="161" y="3665"/>
                  <a:pt x="230" y="1970"/>
                </a:cubicBezTo>
                <a:cubicBezTo>
                  <a:pt x="277" y="1606"/>
                  <a:pt x="369" y="1227"/>
                  <a:pt x="461" y="881"/>
                </a:cubicBezTo>
                <a:cubicBezTo>
                  <a:pt x="599" y="431"/>
                  <a:pt x="760" y="310"/>
                  <a:pt x="1385" y="276"/>
                </a:cubicBezTo>
                <a:cubicBezTo>
                  <a:pt x="2659" y="189"/>
                  <a:pt x="3955" y="103"/>
                  <a:pt x="5202" y="103"/>
                </a:cubicBezTo>
                <a:cubicBezTo>
                  <a:pt x="9874" y="69"/>
                  <a:pt x="14549" y="34"/>
                  <a:pt x="19221" y="0"/>
                </a:cubicBezTo>
                <a:cubicBezTo>
                  <a:pt x="19846" y="0"/>
                  <a:pt x="20448" y="103"/>
                  <a:pt x="21024" y="278"/>
                </a:cubicBezTo>
                <a:cubicBezTo>
                  <a:pt x="21162" y="312"/>
                  <a:pt x="21277" y="381"/>
                  <a:pt x="21370" y="450"/>
                </a:cubicBezTo>
                <a:cubicBezTo>
                  <a:pt x="21462" y="536"/>
                  <a:pt x="21508" y="640"/>
                  <a:pt x="21531" y="745"/>
                </a:cubicBezTo>
                <a:cubicBezTo>
                  <a:pt x="21577" y="952"/>
                  <a:pt x="21600" y="1178"/>
                  <a:pt x="21577" y="1385"/>
                </a:cubicBezTo>
                <a:cubicBezTo>
                  <a:pt x="21254" y="7386"/>
                  <a:pt x="21113" y="13370"/>
                  <a:pt x="21347" y="19371"/>
                </a:cubicBezTo>
                <a:cubicBezTo>
                  <a:pt x="21347" y="19839"/>
                  <a:pt x="21300" y="20323"/>
                  <a:pt x="21185" y="20790"/>
                </a:cubicBezTo>
                <a:cubicBezTo>
                  <a:pt x="21139" y="21137"/>
                  <a:pt x="20675" y="21344"/>
                  <a:pt x="20168" y="21292"/>
                </a:cubicBezTo>
                <a:cubicBezTo>
                  <a:pt x="19659" y="21240"/>
                  <a:pt x="19175" y="21051"/>
                  <a:pt x="18826" y="20756"/>
                </a:cubicBezTo>
                <a:cubicBezTo>
                  <a:pt x="16306" y="18594"/>
                  <a:pt x="13158" y="16917"/>
                  <a:pt x="10243" y="14875"/>
                </a:cubicBezTo>
                <a:close/>
                <a:moveTo>
                  <a:pt x="20013" y="1038"/>
                </a:moveTo>
                <a:lnTo>
                  <a:pt x="1783" y="1141"/>
                </a:lnTo>
                <a:cubicBezTo>
                  <a:pt x="1760" y="1296"/>
                  <a:pt x="1737" y="1382"/>
                  <a:pt x="1737" y="1471"/>
                </a:cubicBezTo>
                <a:cubicBezTo>
                  <a:pt x="1714" y="2422"/>
                  <a:pt x="1668" y="3338"/>
                  <a:pt x="1668" y="4289"/>
                </a:cubicBezTo>
                <a:cubicBezTo>
                  <a:pt x="1714" y="9201"/>
                  <a:pt x="1760" y="14130"/>
                  <a:pt x="1829" y="19042"/>
                </a:cubicBezTo>
                <a:cubicBezTo>
                  <a:pt x="1829" y="19145"/>
                  <a:pt x="1852" y="19231"/>
                  <a:pt x="1875" y="19406"/>
                </a:cubicBezTo>
                <a:cubicBezTo>
                  <a:pt x="2106" y="19251"/>
                  <a:pt x="2247" y="19165"/>
                  <a:pt x="2385" y="19042"/>
                </a:cubicBezTo>
                <a:cubicBezTo>
                  <a:pt x="4675" y="17347"/>
                  <a:pt x="6942" y="15635"/>
                  <a:pt x="9232" y="13923"/>
                </a:cubicBezTo>
                <a:cubicBezTo>
                  <a:pt x="10064" y="13301"/>
                  <a:pt x="10597" y="13284"/>
                  <a:pt x="11452" y="13854"/>
                </a:cubicBezTo>
                <a:cubicBezTo>
                  <a:pt x="12538" y="14580"/>
                  <a:pt x="13673" y="15291"/>
                  <a:pt x="14785" y="15999"/>
                </a:cubicBezTo>
                <a:cubicBezTo>
                  <a:pt x="16335" y="17020"/>
                  <a:pt x="17884" y="18075"/>
                  <a:pt x="19457" y="19113"/>
                </a:cubicBezTo>
                <a:cubicBezTo>
                  <a:pt x="19572" y="19165"/>
                  <a:pt x="19664" y="19216"/>
                  <a:pt x="19780" y="19268"/>
                </a:cubicBezTo>
                <a:cubicBezTo>
                  <a:pt x="19270" y="13181"/>
                  <a:pt x="19780" y="7162"/>
                  <a:pt x="20010" y="10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7" name="Google Shape;2667;p42"/>
          <p:cNvSpPr/>
          <p:nvPr/>
        </p:nvSpPr>
        <p:spPr>
          <a:xfrm>
            <a:off x="2420232" y="3053090"/>
            <a:ext cx="186936" cy="260896"/>
          </a:xfrm>
          <a:custGeom>
            <a:rect b="b" l="l" r="r" t="t"/>
            <a:pathLst>
              <a:path extrusionOk="0" h="21302" w="21010">
                <a:moveTo>
                  <a:pt x="18282" y="12528"/>
                </a:moveTo>
                <a:cubicBezTo>
                  <a:pt x="19681" y="11280"/>
                  <a:pt x="20575" y="9764"/>
                  <a:pt x="20897" y="8165"/>
                </a:cubicBezTo>
                <a:cubicBezTo>
                  <a:pt x="21494" y="4984"/>
                  <a:pt x="19704" y="2468"/>
                  <a:pt x="15830" y="1069"/>
                </a:cubicBezTo>
                <a:cubicBezTo>
                  <a:pt x="14637" y="635"/>
                  <a:pt x="13355" y="420"/>
                  <a:pt x="12116" y="218"/>
                </a:cubicBezTo>
                <a:cubicBezTo>
                  <a:pt x="8975" y="-298"/>
                  <a:pt x="6086" y="102"/>
                  <a:pt x="3563" y="1400"/>
                </a:cubicBezTo>
                <a:cubicBezTo>
                  <a:pt x="1498" y="2450"/>
                  <a:pt x="354" y="3748"/>
                  <a:pt x="100" y="5332"/>
                </a:cubicBezTo>
                <a:cubicBezTo>
                  <a:pt x="-106" y="6547"/>
                  <a:pt x="8" y="7765"/>
                  <a:pt x="419" y="8963"/>
                </a:cubicBezTo>
                <a:cubicBezTo>
                  <a:pt x="1267" y="11379"/>
                  <a:pt x="2757" y="13277"/>
                  <a:pt x="5027" y="14776"/>
                </a:cubicBezTo>
                <a:cubicBezTo>
                  <a:pt x="5073" y="14809"/>
                  <a:pt x="5141" y="14859"/>
                  <a:pt x="5187" y="14876"/>
                </a:cubicBezTo>
                <a:cubicBezTo>
                  <a:pt x="5438" y="15025"/>
                  <a:pt x="5669" y="15193"/>
                  <a:pt x="5898" y="15392"/>
                </a:cubicBezTo>
                <a:cubicBezTo>
                  <a:pt x="6081" y="15558"/>
                  <a:pt x="6312" y="15809"/>
                  <a:pt x="6312" y="16008"/>
                </a:cubicBezTo>
                <a:cubicBezTo>
                  <a:pt x="6335" y="16756"/>
                  <a:pt x="6266" y="17490"/>
                  <a:pt x="6198" y="18173"/>
                </a:cubicBezTo>
                <a:cubicBezTo>
                  <a:pt x="6152" y="18606"/>
                  <a:pt x="6083" y="19023"/>
                  <a:pt x="6015" y="19438"/>
                </a:cubicBezTo>
                <a:cubicBezTo>
                  <a:pt x="5969" y="19687"/>
                  <a:pt x="5946" y="19954"/>
                  <a:pt x="5901" y="20203"/>
                </a:cubicBezTo>
                <a:cubicBezTo>
                  <a:pt x="5832" y="20769"/>
                  <a:pt x="6083" y="21053"/>
                  <a:pt x="6817" y="21186"/>
                </a:cubicBezTo>
                <a:cubicBezTo>
                  <a:pt x="7254" y="21269"/>
                  <a:pt x="7711" y="21302"/>
                  <a:pt x="8147" y="21302"/>
                </a:cubicBezTo>
                <a:lnTo>
                  <a:pt x="8193" y="21302"/>
                </a:lnTo>
                <a:cubicBezTo>
                  <a:pt x="9683" y="21285"/>
                  <a:pt x="11196" y="21269"/>
                  <a:pt x="12641" y="21252"/>
                </a:cubicBezTo>
                <a:lnTo>
                  <a:pt x="13626" y="21236"/>
                </a:lnTo>
                <a:cubicBezTo>
                  <a:pt x="14565" y="21219"/>
                  <a:pt x="14956" y="20968"/>
                  <a:pt x="15025" y="20319"/>
                </a:cubicBezTo>
                <a:cubicBezTo>
                  <a:pt x="15162" y="19170"/>
                  <a:pt x="15230" y="18287"/>
                  <a:pt x="15253" y="17455"/>
                </a:cubicBezTo>
                <a:lnTo>
                  <a:pt x="15253" y="17356"/>
                </a:lnTo>
                <a:cubicBezTo>
                  <a:pt x="15253" y="16856"/>
                  <a:pt x="15276" y="16306"/>
                  <a:pt x="14679" y="15823"/>
                </a:cubicBezTo>
                <a:lnTo>
                  <a:pt x="15781" y="14824"/>
                </a:lnTo>
                <a:cubicBezTo>
                  <a:pt x="16606" y="14042"/>
                  <a:pt x="17454" y="13275"/>
                  <a:pt x="18279" y="12526"/>
                </a:cubicBezTo>
                <a:close/>
                <a:moveTo>
                  <a:pt x="13652" y="15676"/>
                </a:moveTo>
                <a:lnTo>
                  <a:pt x="12002" y="15576"/>
                </a:lnTo>
                <a:lnTo>
                  <a:pt x="12002" y="15543"/>
                </a:lnTo>
                <a:cubicBezTo>
                  <a:pt x="12230" y="14861"/>
                  <a:pt x="12484" y="14193"/>
                  <a:pt x="12735" y="13511"/>
                </a:cubicBezTo>
                <a:cubicBezTo>
                  <a:pt x="13286" y="11995"/>
                  <a:pt x="13860" y="10429"/>
                  <a:pt x="14363" y="8897"/>
                </a:cubicBezTo>
                <a:cubicBezTo>
                  <a:pt x="14776" y="7715"/>
                  <a:pt x="14776" y="6649"/>
                  <a:pt x="14408" y="5666"/>
                </a:cubicBezTo>
                <a:cubicBezTo>
                  <a:pt x="14225" y="5183"/>
                  <a:pt x="13880" y="4816"/>
                  <a:pt x="13400" y="4633"/>
                </a:cubicBezTo>
                <a:cubicBezTo>
                  <a:pt x="13172" y="4534"/>
                  <a:pt x="12918" y="4501"/>
                  <a:pt x="12667" y="4467"/>
                </a:cubicBezTo>
                <a:cubicBezTo>
                  <a:pt x="12415" y="4451"/>
                  <a:pt x="12161" y="4484"/>
                  <a:pt x="11910" y="4534"/>
                </a:cubicBezTo>
                <a:cubicBezTo>
                  <a:pt x="11705" y="4584"/>
                  <a:pt x="11519" y="4633"/>
                  <a:pt x="11336" y="4716"/>
                </a:cubicBezTo>
                <a:lnTo>
                  <a:pt x="11268" y="4749"/>
                </a:lnTo>
                <a:cubicBezTo>
                  <a:pt x="11154" y="4783"/>
                  <a:pt x="11039" y="4849"/>
                  <a:pt x="10948" y="4899"/>
                </a:cubicBezTo>
                <a:lnTo>
                  <a:pt x="10902" y="4932"/>
                </a:lnTo>
                <a:cubicBezTo>
                  <a:pt x="10857" y="4899"/>
                  <a:pt x="10857" y="4882"/>
                  <a:pt x="10811" y="4849"/>
                </a:cubicBezTo>
                <a:cubicBezTo>
                  <a:pt x="10697" y="4749"/>
                  <a:pt x="10583" y="4633"/>
                  <a:pt x="10468" y="4548"/>
                </a:cubicBezTo>
                <a:cubicBezTo>
                  <a:pt x="9803" y="4032"/>
                  <a:pt x="8841" y="3999"/>
                  <a:pt x="8085" y="4432"/>
                </a:cubicBezTo>
                <a:cubicBezTo>
                  <a:pt x="7579" y="4733"/>
                  <a:pt x="7191" y="5131"/>
                  <a:pt x="6960" y="5581"/>
                </a:cubicBezTo>
                <a:cubicBezTo>
                  <a:pt x="6158" y="7047"/>
                  <a:pt x="6112" y="8563"/>
                  <a:pt x="6800" y="10096"/>
                </a:cubicBezTo>
                <a:cubicBezTo>
                  <a:pt x="7143" y="10896"/>
                  <a:pt x="7511" y="11711"/>
                  <a:pt x="7876" y="12511"/>
                </a:cubicBezTo>
                <a:cubicBezTo>
                  <a:pt x="8013" y="12812"/>
                  <a:pt x="8150" y="13111"/>
                  <a:pt x="8290" y="13411"/>
                </a:cubicBezTo>
                <a:cubicBezTo>
                  <a:pt x="8587" y="14077"/>
                  <a:pt x="8750" y="14778"/>
                  <a:pt x="8796" y="15477"/>
                </a:cubicBezTo>
                <a:lnTo>
                  <a:pt x="7534" y="15477"/>
                </a:lnTo>
                <a:cubicBezTo>
                  <a:pt x="7465" y="14828"/>
                  <a:pt x="6846" y="14378"/>
                  <a:pt x="6272" y="13944"/>
                </a:cubicBezTo>
                <a:lnTo>
                  <a:pt x="5952" y="13712"/>
                </a:lnTo>
                <a:cubicBezTo>
                  <a:pt x="3545" y="11846"/>
                  <a:pt x="2215" y="9849"/>
                  <a:pt x="1892" y="7615"/>
                </a:cubicBezTo>
                <a:cubicBezTo>
                  <a:pt x="1778" y="6831"/>
                  <a:pt x="1710" y="6017"/>
                  <a:pt x="1847" y="5233"/>
                </a:cubicBezTo>
                <a:cubicBezTo>
                  <a:pt x="2075" y="4051"/>
                  <a:pt x="2994" y="3068"/>
                  <a:pt x="4690" y="2201"/>
                </a:cubicBezTo>
                <a:cubicBezTo>
                  <a:pt x="6754" y="1152"/>
                  <a:pt x="9047" y="818"/>
                  <a:pt x="11522" y="1201"/>
                </a:cubicBezTo>
                <a:cubicBezTo>
                  <a:pt x="12829" y="1400"/>
                  <a:pt x="14091" y="1618"/>
                  <a:pt x="15236" y="2052"/>
                </a:cubicBezTo>
                <a:cubicBezTo>
                  <a:pt x="18239" y="3167"/>
                  <a:pt x="19615" y="5100"/>
                  <a:pt x="19204" y="7665"/>
                </a:cubicBezTo>
                <a:cubicBezTo>
                  <a:pt x="18930" y="9430"/>
                  <a:pt x="17806" y="10979"/>
                  <a:pt x="15582" y="12696"/>
                </a:cubicBezTo>
                <a:cubicBezTo>
                  <a:pt x="14985" y="13146"/>
                  <a:pt x="14343" y="13696"/>
                  <a:pt x="13931" y="14378"/>
                </a:cubicBezTo>
                <a:cubicBezTo>
                  <a:pt x="13680" y="14728"/>
                  <a:pt x="13472" y="15162"/>
                  <a:pt x="13657" y="15678"/>
                </a:cubicBezTo>
                <a:close/>
                <a:moveTo>
                  <a:pt x="13720" y="17858"/>
                </a:moveTo>
                <a:lnTo>
                  <a:pt x="13652" y="18623"/>
                </a:lnTo>
                <a:lnTo>
                  <a:pt x="7437" y="18623"/>
                </a:lnTo>
                <a:lnTo>
                  <a:pt x="7437" y="17706"/>
                </a:lnTo>
                <a:lnTo>
                  <a:pt x="13720" y="17855"/>
                </a:lnTo>
                <a:close/>
                <a:moveTo>
                  <a:pt x="13515" y="19606"/>
                </a:moveTo>
                <a:lnTo>
                  <a:pt x="13469" y="20188"/>
                </a:lnTo>
                <a:cubicBezTo>
                  <a:pt x="11610" y="20238"/>
                  <a:pt x="9455" y="20288"/>
                  <a:pt x="7348" y="20172"/>
                </a:cubicBezTo>
                <a:cubicBezTo>
                  <a:pt x="7348" y="20150"/>
                  <a:pt x="7340" y="20133"/>
                  <a:pt x="7325" y="20122"/>
                </a:cubicBezTo>
                <a:cubicBezTo>
                  <a:pt x="7302" y="20072"/>
                  <a:pt x="7302" y="20023"/>
                  <a:pt x="7302" y="19956"/>
                </a:cubicBezTo>
                <a:cubicBezTo>
                  <a:pt x="7302" y="19823"/>
                  <a:pt x="7325" y="19689"/>
                  <a:pt x="7348" y="19556"/>
                </a:cubicBezTo>
                <a:cubicBezTo>
                  <a:pt x="7348" y="19523"/>
                  <a:pt x="7371" y="19490"/>
                  <a:pt x="7371" y="19456"/>
                </a:cubicBezTo>
                <a:lnTo>
                  <a:pt x="13517" y="19606"/>
                </a:lnTo>
                <a:close/>
                <a:moveTo>
                  <a:pt x="7322" y="16242"/>
                </a:moveTo>
                <a:lnTo>
                  <a:pt x="7505" y="16242"/>
                </a:lnTo>
                <a:cubicBezTo>
                  <a:pt x="9638" y="16275"/>
                  <a:pt x="11679" y="16342"/>
                  <a:pt x="13743" y="16474"/>
                </a:cubicBezTo>
                <a:lnTo>
                  <a:pt x="13789" y="16841"/>
                </a:lnTo>
                <a:cubicBezTo>
                  <a:pt x="11679" y="16924"/>
                  <a:pt x="9524" y="16924"/>
                  <a:pt x="7414" y="16825"/>
                </a:cubicBezTo>
                <a:lnTo>
                  <a:pt x="7322" y="16242"/>
                </a:lnTo>
                <a:close/>
                <a:moveTo>
                  <a:pt x="8927" y="12277"/>
                </a:moveTo>
                <a:cubicBezTo>
                  <a:pt x="8858" y="12111"/>
                  <a:pt x="8767" y="11910"/>
                  <a:pt x="8698" y="11744"/>
                </a:cubicBezTo>
                <a:cubicBezTo>
                  <a:pt x="8284" y="10761"/>
                  <a:pt x="7896" y="9811"/>
                  <a:pt x="7596" y="8828"/>
                </a:cubicBezTo>
                <a:cubicBezTo>
                  <a:pt x="7300" y="7912"/>
                  <a:pt x="7459" y="6962"/>
                  <a:pt x="8125" y="5797"/>
                </a:cubicBezTo>
                <a:cubicBezTo>
                  <a:pt x="8262" y="5564"/>
                  <a:pt x="8467" y="5347"/>
                  <a:pt x="8744" y="5181"/>
                </a:cubicBezTo>
                <a:cubicBezTo>
                  <a:pt x="8790" y="5148"/>
                  <a:pt x="8858" y="5098"/>
                  <a:pt x="8904" y="5081"/>
                </a:cubicBezTo>
                <a:cubicBezTo>
                  <a:pt x="8973" y="5048"/>
                  <a:pt x="9041" y="5048"/>
                  <a:pt x="9132" y="5048"/>
                </a:cubicBezTo>
                <a:cubicBezTo>
                  <a:pt x="9269" y="5048"/>
                  <a:pt x="9406" y="5114"/>
                  <a:pt x="9569" y="5247"/>
                </a:cubicBezTo>
                <a:cubicBezTo>
                  <a:pt x="9937" y="5564"/>
                  <a:pt x="9960" y="5664"/>
                  <a:pt x="9638" y="6048"/>
                </a:cubicBezTo>
                <a:cubicBezTo>
                  <a:pt x="9018" y="6848"/>
                  <a:pt x="8744" y="7630"/>
                  <a:pt x="8858" y="8395"/>
                </a:cubicBezTo>
                <a:cubicBezTo>
                  <a:pt x="8881" y="8627"/>
                  <a:pt x="8973" y="8878"/>
                  <a:pt x="9087" y="9111"/>
                </a:cubicBezTo>
                <a:cubicBezTo>
                  <a:pt x="9132" y="9227"/>
                  <a:pt x="9224" y="9326"/>
                  <a:pt x="9361" y="9411"/>
                </a:cubicBezTo>
                <a:cubicBezTo>
                  <a:pt x="9498" y="9494"/>
                  <a:pt x="9635" y="9544"/>
                  <a:pt x="9798" y="9561"/>
                </a:cubicBezTo>
                <a:cubicBezTo>
                  <a:pt x="9960" y="9577"/>
                  <a:pt x="10117" y="9561"/>
                  <a:pt x="10303" y="9527"/>
                </a:cubicBezTo>
                <a:cubicBezTo>
                  <a:pt x="10488" y="9494"/>
                  <a:pt x="10600" y="9411"/>
                  <a:pt x="10694" y="9312"/>
                </a:cubicBezTo>
                <a:cubicBezTo>
                  <a:pt x="10922" y="9129"/>
                  <a:pt x="11108" y="8911"/>
                  <a:pt x="11199" y="8663"/>
                </a:cubicBezTo>
                <a:cubicBezTo>
                  <a:pt x="11636" y="7829"/>
                  <a:pt x="11727" y="6931"/>
                  <a:pt x="11428" y="6064"/>
                </a:cubicBezTo>
                <a:cubicBezTo>
                  <a:pt x="11336" y="5780"/>
                  <a:pt x="11610" y="5548"/>
                  <a:pt x="12184" y="5415"/>
                </a:cubicBezTo>
                <a:cubicBezTo>
                  <a:pt x="12413" y="5365"/>
                  <a:pt x="12598" y="5365"/>
                  <a:pt x="12712" y="5415"/>
                </a:cubicBezTo>
                <a:cubicBezTo>
                  <a:pt x="12781" y="5448"/>
                  <a:pt x="12849" y="5498"/>
                  <a:pt x="12872" y="5531"/>
                </a:cubicBezTo>
                <a:cubicBezTo>
                  <a:pt x="12918" y="5581"/>
                  <a:pt x="12941" y="5631"/>
                  <a:pt x="12941" y="5697"/>
                </a:cubicBezTo>
                <a:cubicBezTo>
                  <a:pt x="13078" y="6147"/>
                  <a:pt x="13261" y="6730"/>
                  <a:pt x="13169" y="7246"/>
                </a:cubicBezTo>
                <a:cubicBezTo>
                  <a:pt x="13009" y="8130"/>
                  <a:pt x="12755" y="9028"/>
                  <a:pt x="12481" y="9894"/>
                </a:cubicBezTo>
                <a:cubicBezTo>
                  <a:pt x="12435" y="10060"/>
                  <a:pt x="12390" y="10212"/>
                  <a:pt x="12344" y="10378"/>
                </a:cubicBezTo>
                <a:cubicBezTo>
                  <a:pt x="12207" y="10894"/>
                  <a:pt x="12024" y="11427"/>
                  <a:pt x="11862" y="11960"/>
                </a:cubicBezTo>
                <a:cubicBezTo>
                  <a:pt x="11633" y="12659"/>
                  <a:pt x="11425" y="13376"/>
                  <a:pt x="11219" y="14092"/>
                </a:cubicBezTo>
                <a:cubicBezTo>
                  <a:pt x="11151" y="14442"/>
                  <a:pt x="11082" y="14790"/>
                  <a:pt x="11082" y="15141"/>
                </a:cubicBezTo>
                <a:cubicBezTo>
                  <a:pt x="11082" y="15290"/>
                  <a:pt x="11059" y="15425"/>
                  <a:pt x="11037" y="15574"/>
                </a:cubicBezTo>
                <a:lnTo>
                  <a:pt x="9569" y="15508"/>
                </a:lnTo>
                <a:cubicBezTo>
                  <a:pt x="9843" y="14376"/>
                  <a:pt x="9386" y="13310"/>
                  <a:pt x="8927" y="12277"/>
                </a:cubicBezTo>
                <a:lnTo>
                  <a:pt x="8927" y="12277"/>
                </a:lnTo>
                <a:close/>
                <a:moveTo>
                  <a:pt x="10166" y="7796"/>
                </a:moveTo>
                <a:lnTo>
                  <a:pt x="10257" y="7429"/>
                </a:lnTo>
                <a:cubicBezTo>
                  <a:pt x="10234" y="7545"/>
                  <a:pt x="10234" y="7678"/>
                  <a:pt x="10166" y="7796"/>
                </a:cubicBezTo>
                <a:lnTo>
                  <a:pt x="10166" y="77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8" name="Google Shape;2668;p42"/>
          <p:cNvSpPr/>
          <p:nvPr/>
        </p:nvSpPr>
        <p:spPr>
          <a:xfrm>
            <a:off x="2837077" y="3197467"/>
            <a:ext cx="69573" cy="69024"/>
          </a:xfrm>
          <a:custGeom>
            <a:rect b="b" l="l" r="r" t="t"/>
            <a:pathLst>
              <a:path extrusionOk="0" h="21436" w="21473">
                <a:moveTo>
                  <a:pt x="17576" y="25"/>
                </a:moveTo>
                <a:cubicBezTo>
                  <a:pt x="17012" y="152"/>
                  <a:pt x="16698" y="656"/>
                  <a:pt x="16314" y="1106"/>
                </a:cubicBezTo>
                <a:cubicBezTo>
                  <a:pt x="16189" y="1232"/>
                  <a:pt x="16189" y="1359"/>
                  <a:pt x="16063" y="1485"/>
                </a:cubicBezTo>
                <a:cubicBezTo>
                  <a:pt x="14926" y="2881"/>
                  <a:pt x="13735" y="4333"/>
                  <a:pt x="12535" y="5918"/>
                </a:cubicBezTo>
                <a:cubicBezTo>
                  <a:pt x="12159" y="6423"/>
                  <a:pt x="11657" y="6999"/>
                  <a:pt x="11210" y="7567"/>
                </a:cubicBezTo>
                <a:cubicBezTo>
                  <a:pt x="10583" y="7062"/>
                  <a:pt x="10073" y="6486"/>
                  <a:pt x="9446" y="5982"/>
                </a:cubicBezTo>
                <a:cubicBezTo>
                  <a:pt x="7745" y="4459"/>
                  <a:pt x="6169" y="2999"/>
                  <a:pt x="4467" y="1674"/>
                </a:cubicBezTo>
                <a:lnTo>
                  <a:pt x="4342" y="1611"/>
                </a:lnTo>
                <a:cubicBezTo>
                  <a:pt x="3715" y="980"/>
                  <a:pt x="2954" y="467"/>
                  <a:pt x="2139" y="88"/>
                </a:cubicBezTo>
                <a:cubicBezTo>
                  <a:pt x="1574" y="-164"/>
                  <a:pt x="438" y="152"/>
                  <a:pt x="124" y="656"/>
                </a:cubicBezTo>
                <a:cubicBezTo>
                  <a:pt x="-127" y="1098"/>
                  <a:pt x="61" y="1800"/>
                  <a:pt x="187" y="2305"/>
                </a:cubicBezTo>
                <a:cubicBezTo>
                  <a:pt x="249" y="2431"/>
                  <a:pt x="249" y="2558"/>
                  <a:pt x="312" y="2684"/>
                </a:cubicBezTo>
                <a:cubicBezTo>
                  <a:pt x="375" y="2810"/>
                  <a:pt x="438" y="2873"/>
                  <a:pt x="438" y="2999"/>
                </a:cubicBezTo>
                <a:cubicBezTo>
                  <a:pt x="500" y="3126"/>
                  <a:pt x="563" y="3126"/>
                  <a:pt x="688" y="3189"/>
                </a:cubicBezTo>
                <a:cubicBezTo>
                  <a:pt x="751" y="3252"/>
                  <a:pt x="814" y="3252"/>
                  <a:pt x="814" y="3315"/>
                </a:cubicBezTo>
                <a:cubicBezTo>
                  <a:pt x="2954" y="5406"/>
                  <a:pt x="5032" y="7433"/>
                  <a:pt x="7110" y="9587"/>
                </a:cubicBezTo>
                <a:lnTo>
                  <a:pt x="8372" y="10794"/>
                </a:lnTo>
                <a:lnTo>
                  <a:pt x="6859" y="12695"/>
                </a:lnTo>
                <a:cubicBezTo>
                  <a:pt x="5283" y="14659"/>
                  <a:pt x="3707" y="16624"/>
                  <a:pt x="2139" y="18588"/>
                </a:cubicBezTo>
                <a:cubicBezTo>
                  <a:pt x="1763" y="19093"/>
                  <a:pt x="1065" y="19858"/>
                  <a:pt x="1763" y="20805"/>
                </a:cubicBezTo>
                <a:cubicBezTo>
                  <a:pt x="1888" y="20994"/>
                  <a:pt x="2076" y="21184"/>
                  <a:pt x="2327" y="21310"/>
                </a:cubicBezTo>
                <a:cubicBezTo>
                  <a:pt x="2515" y="21436"/>
                  <a:pt x="2766" y="21436"/>
                  <a:pt x="3017" y="21436"/>
                </a:cubicBezTo>
                <a:cubicBezTo>
                  <a:pt x="3393" y="21436"/>
                  <a:pt x="3895" y="21310"/>
                  <a:pt x="4154" y="21057"/>
                </a:cubicBezTo>
                <a:cubicBezTo>
                  <a:pt x="4844" y="20552"/>
                  <a:pt x="5542" y="19913"/>
                  <a:pt x="6043" y="19282"/>
                </a:cubicBezTo>
                <a:cubicBezTo>
                  <a:pt x="7306" y="17697"/>
                  <a:pt x="8497" y="16111"/>
                  <a:pt x="9822" y="14533"/>
                </a:cubicBezTo>
                <a:cubicBezTo>
                  <a:pt x="10199" y="13965"/>
                  <a:pt x="10700" y="13452"/>
                  <a:pt x="11147" y="12884"/>
                </a:cubicBezTo>
                <a:cubicBezTo>
                  <a:pt x="11273" y="12947"/>
                  <a:pt x="11273" y="13011"/>
                  <a:pt x="11398" y="13074"/>
                </a:cubicBezTo>
                <a:cubicBezTo>
                  <a:pt x="11775" y="13326"/>
                  <a:pt x="12088" y="13579"/>
                  <a:pt x="12472" y="13768"/>
                </a:cubicBezTo>
                <a:lnTo>
                  <a:pt x="13225" y="14210"/>
                </a:lnTo>
                <a:cubicBezTo>
                  <a:pt x="15240" y="15417"/>
                  <a:pt x="17318" y="16679"/>
                  <a:pt x="19395" y="17823"/>
                </a:cubicBezTo>
                <a:cubicBezTo>
                  <a:pt x="19772" y="17949"/>
                  <a:pt x="20273" y="18075"/>
                  <a:pt x="20658" y="18012"/>
                </a:cubicBezTo>
                <a:lnTo>
                  <a:pt x="21285" y="18012"/>
                </a:lnTo>
                <a:cubicBezTo>
                  <a:pt x="21348" y="18012"/>
                  <a:pt x="21410" y="17949"/>
                  <a:pt x="21410" y="17886"/>
                </a:cubicBezTo>
                <a:cubicBezTo>
                  <a:pt x="21473" y="17823"/>
                  <a:pt x="21473" y="17760"/>
                  <a:pt x="21473" y="17760"/>
                </a:cubicBezTo>
                <a:lnTo>
                  <a:pt x="21473" y="17634"/>
                </a:lnTo>
                <a:cubicBezTo>
                  <a:pt x="21473" y="17507"/>
                  <a:pt x="21410" y="17255"/>
                  <a:pt x="21410" y="17129"/>
                </a:cubicBezTo>
                <a:cubicBezTo>
                  <a:pt x="21348" y="16687"/>
                  <a:pt x="21348" y="16182"/>
                  <a:pt x="21034" y="15795"/>
                </a:cubicBezTo>
                <a:cubicBezTo>
                  <a:pt x="19834" y="14399"/>
                  <a:pt x="18580" y="13137"/>
                  <a:pt x="17192" y="11993"/>
                </a:cubicBezTo>
                <a:cubicBezTo>
                  <a:pt x="16314" y="11299"/>
                  <a:pt x="15428" y="10597"/>
                  <a:pt x="14487" y="10029"/>
                </a:cubicBezTo>
                <a:cubicBezTo>
                  <a:pt x="14174" y="9839"/>
                  <a:pt x="13860" y="9587"/>
                  <a:pt x="13546" y="9397"/>
                </a:cubicBezTo>
                <a:cubicBezTo>
                  <a:pt x="13923" y="8829"/>
                  <a:pt x="14299" y="8317"/>
                  <a:pt x="14683" y="7812"/>
                </a:cubicBezTo>
                <a:cubicBezTo>
                  <a:pt x="15757" y="6226"/>
                  <a:pt x="16761" y="4767"/>
                  <a:pt x="17772" y="3252"/>
                </a:cubicBezTo>
                <a:cubicBezTo>
                  <a:pt x="17835" y="3126"/>
                  <a:pt x="17898" y="3063"/>
                  <a:pt x="17961" y="2936"/>
                </a:cubicBezTo>
                <a:cubicBezTo>
                  <a:pt x="18400" y="2305"/>
                  <a:pt x="19097" y="1351"/>
                  <a:pt x="18149" y="593"/>
                </a:cubicBezTo>
                <a:cubicBezTo>
                  <a:pt x="18023" y="467"/>
                  <a:pt x="17898" y="404"/>
                  <a:pt x="17772" y="341"/>
                </a:cubicBezTo>
                <a:cubicBezTo>
                  <a:pt x="17647" y="152"/>
                  <a:pt x="17710" y="25"/>
                  <a:pt x="17584" y="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9" name="Google Shape;2669;p42"/>
          <p:cNvSpPr/>
          <p:nvPr/>
        </p:nvSpPr>
        <p:spPr>
          <a:xfrm>
            <a:off x="2828003" y="3100014"/>
            <a:ext cx="68874" cy="60804"/>
          </a:xfrm>
          <a:custGeom>
            <a:rect b="b" l="l" r="r" t="t"/>
            <a:pathLst>
              <a:path extrusionOk="0" h="21600" w="21523">
                <a:moveTo>
                  <a:pt x="1183" y="12758"/>
                </a:moveTo>
                <a:cubicBezTo>
                  <a:pt x="1310" y="12830"/>
                  <a:pt x="1373" y="12902"/>
                  <a:pt x="1437" y="12974"/>
                </a:cubicBezTo>
                <a:cubicBezTo>
                  <a:pt x="1691" y="13119"/>
                  <a:pt x="2008" y="13191"/>
                  <a:pt x="2326" y="13119"/>
                </a:cubicBezTo>
                <a:lnTo>
                  <a:pt x="2453" y="13119"/>
                </a:lnTo>
                <a:cubicBezTo>
                  <a:pt x="3604" y="13119"/>
                  <a:pt x="4810" y="13047"/>
                  <a:pt x="5962" y="13047"/>
                </a:cubicBezTo>
                <a:cubicBezTo>
                  <a:pt x="6851" y="13047"/>
                  <a:pt x="7684" y="12974"/>
                  <a:pt x="8510" y="12974"/>
                </a:cubicBezTo>
                <a:lnTo>
                  <a:pt x="10042" y="12974"/>
                </a:lnTo>
                <a:cubicBezTo>
                  <a:pt x="10169" y="13480"/>
                  <a:pt x="10169" y="14057"/>
                  <a:pt x="10296" y="14571"/>
                </a:cubicBezTo>
                <a:cubicBezTo>
                  <a:pt x="10486" y="16096"/>
                  <a:pt x="10740" y="17468"/>
                  <a:pt x="11058" y="18920"/>
                </a:cubicBezTo>
                <a:cubicBezTo>
                  <a:pt x="11312" y="19931"/>
                  <a:pt x="11693" y="21600"/>
                  <a:pt x="13034" y="21600"/>
                </a:cubicBezTo>
                <a:lnTo>
                  <a:pt x="13289" y="21600"/>
                </a:lnTo>
                <a:cubicBezTo>
                  <a:pt x="14948" y="21383"/>
                  <a:pt x="14821" y="19281"/>
                  <a:pt x="14757" y="18343"/>
                </a:cubicBezTo>
                <a:cubicBezTo>
                  <a:pt x="14694" y="17035"/>
                  <a:pt x="14567" y="15663"/>
                  <a:pt x="14376" y="14211"/>
                </a:cubicBezTo>
                <a:cubicBezTo>
                  <a:pt x="14313" y="13705"/>
                  <a:pt x="14249" y="13200"/>
                  <a:pt x="14186" y="12614"/>
                </a:cubicBezTo>
                <a:lnTo>
                  <a:pt x="14313" y="12614"/>
                </a:lnTo>
                <a:cubicBezTo>
                  <a:pt x="14694" y="12541"/>
                  <a:pt x="14948" y="12469"/>
                  <a:pt x="15337" y="12469"/>
                </a:cubicBezTo>
                <a:cubicBezTo>
                  <a:pt x="15781" y="12397"/>
                  <a:pt x="16226" y="12325"/>
                  <a:pt x="16742" y="12325"/>
                </a:cubicBezTo>
                <a:cubicBezTo>
                  <a:pt x="17631" y="12180"/>
                  <a:pt x="18655" y="12108"/>
                  <a:pt x="19544" y="11892"/>
                </a:cubicBezTo>
                <a:cubicBezTo>
                  <a:pt x="20179" y="11747"/>
                  <a:pt x="21584" y="11531"/>
                  <a:pt x="21520" y="9789"/>
                </a:cubicBezTo>
                <a:cubicBezTo>
                  <a:pt x="21457" y="8048"/>
                  <a:pt x="20115" y="8048"/>
                  <a:pt x="19290" y="7976"/>
                </a:cubicBezTo>
                <a:lnTo>
                  <a:pt x="13233" y="7976"/>
                </a:lnTo>
                <a:cubicBezTo>
                  <a:pt x="13169" y="7543"/>
                  <a:pt x="13106" y="7110"/>
                  <a:pt x="13106" y="6668"/>
                </a:cubicBezTo>
                <a:cubicBezTo>
                  <a:pt x="12979" y="5359"/>
                  <a:pt x="12788" y="4060"/>
                  <a:pt x="12661" y="2752"/>
                </a:cubicBezTo>
                <a:cubicBezTo>
                  <a:pt x="12661" y="2608"/>
                  <a:pt x="12598" y="2391"/>
                  <a:pt x="12598" y="2247"/>
                </a:cubicBezTo>
                <a:cubicBezTo>
                  <a:pt x="12534" y="1308"/>
                  <a:pt x="12407" y="0"/>
                  <a:pt x="11002" y="0"/>
                </a:cubicBezTo>
                <a:lnTo>
                  <a:pt x="11002" y="0"/>
                </a:lnTo>
                <a:cubicBezTo>
                  <a:pt x="10812" y="0"/>
                  <a:pt x="10621" y="0"/>
                  <a:pt x="10367" y="144"/>
                </a:cubicBezTo>
                <a:cubicBezTo>
                  <a:pt x="10177" y="217"/>
                  <a:pt x="9986" y="361"/>
                  <a:pt x="9859" y="505"/>
                </a:cubicBezTo>
                <a:cubicBezTo>
                  <a:pt x="9415" y="1011"/>
                  <a:pt x="9415" y="1814"/>
                  <a:pt x="9415" y="2535"/>
                </a:cubicBezTo>
                <a:lnTo>
                  <a:pt x="9415" y="3041"/>
                </a:lnTo>
                <a:cubicBezTo>
                  <a:pt x="9351" y="4349"/>
                  <a:pt x="9351" y="5720"/>
                  <a:pt x="9351" y="7173"/>
                </a:cubicBezTo>
                <a:lnTo>
                  <a:pt x="9351" y="8626"/>
                </a:lnTo>
                <a:lnTo>
                  <a:pt x="9161" y="8626"/>
                </a:lnTo>
                <a:cubicBezTo>
                  <a:pt x="8780" y="8698"/>
                  <a:pt x="8335" y="8770"/>
                  <a:pt x="7946" y="8770"/>
                </a:cubicBezTo>
                <a:cubicBezTo>
                  <a:pt x="6605" y="8914"/>
                  <a:pt x="5207" y="8986"/>
                  <a:pt x="3929" y="9131"/>
                </a:cubicBezTo>
                <a:lnTo>
                  <a:pt x="1699" y="9275"/>
                </a:lnTo>
                <a:cubicBezTo>
                  <a:pt x="1381" y="9275"/>
                  <a:pt x="1127" y="9347"/>
                  <a:pt x="873" y="9420"/>
                </a:cubicBezTo>
                <a:cubicBezTo>
                  <a:pt x="619" y="9564"/>
                  <a:pt x="365" y="9780"/>
                  <a:pt x="238" y="9997"/>
                </a:cubicBezTo>
                <a:cubicBezTo>
                  <a:pt x="111" y="10141"/>
                  <a:pt x="48" y="10358"/>
                  <a:pt x="48" y="10574"/>
                </a:cubicBezTo>
                <a:cubicBezTo>
                  <a:pt x="-16" y="10791"/>
                  <a:pt x="-16" y="11008"/>
                  <a:pt x="48" y="11224"/>
                </a:cubicBezTo>
                <a:cubicBezTo>
                  <a:pt x="111" y="11802"/>
                  <a:pt x="683" y="12316"/>
                  <a:pt x="1199" y="127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0" name="Google Shape;2670;p42"/>
          <p:cNvSpPr/>
          <p:nvPr/>
        </p:nvSpPr>
        <p:spPr>
          <a:xfrm>
            <a:off x="2934551" y="3119242"/>
            <a:ext cx="64115" cy="13878"/>
          </a:xfrm>
          <a:custGeom>
            <a:rect b="b" l="l" r="r" t="t"/>
            <a:pathLst>
              <a:path extrusionOk="0" h="21600" w="21354">
                <a:moveTo>
                  <a:pt x="2193" y="21560"/>
                </a:moveTo>
                <a:lnTo>
                  <a:pt x="2803" y="21560"/>
                </a:lnTo>
                <a:cubicBezTo>
                  <a:pt x="4029" y="21244"/>
                  <a:pt x="5248" y="20927"/>
                  <a:pt x="6475" y="20611"/>
                </a:cubicBezTo>
                <a:cubicBezTo>
                  <a:pt x="9943" y="19662"/>
                  <a:pt x="13471" y="18712"/>
                  <a:pt x="16873" y="17446"/>
                </a:cubicBezTo>
                <a:cubicBezTo>
                  <a:pt x="17820" y="16813"/>
                  <a:pt x="18844" y="15547"/>
                  <a:pt x="19792" y="13965"/>
                </a:cubicBezTo>
                <a:cubicBezTo>
                  <a:pt x="19995" y="13648"/>
                  <a:pt x="20198" y="13332"/>
                  <a:pt x="20468" y="13015"/>
                </a:cubicBezTo>
                <a:cubicBezTo>
                  <a:pt x="20875" y="12382"/>
                  <a:pt x="21416" y="9534"/>
                  <a:pt x="21348" y="7279"/>
                </a:cubicBezTo>
                <a:cubicBezTo>
                  <a:pt x="21281" y="6013"/>
                  <a:pt x="21145" y="5064"/>
                  <a:pt x="20942" y="4114"/>
                </a:cubicBezTo>
                <a:cubicBezTo>
                  <a:pt x="20807" y="3165"/>
                  <a:pt x="20536" y="2532"/>
                  <a:pt x="20265" y="2215"/>
                </a:cubicBezTo>
                <a:cubicBezTo>
                  <a:pt x="19385" y="1582"/>
                  <a:pt x="18429" y="949"/>
                  <a:pt x="17685" y="316"/>
                </a:cubicBezTo>
                <a:cubicBezTo>
                  <a:pt x="17414" y="316"/>
                  <a:pt x="17211" y="0"/>
                  <a:pt x="17008" y="0"/>
                </a:cubicBezTo>
                <a:lnTo>
                  <a:pt x="16940" y="0"/>
                </a:lnTo>
                <a:cubicBezTo>
                  <a:pt x="16263" y="316"/>
                  <a:pt x="15578" y="633"/>
                  <a:pt x="14901" y="633"/>
                </a:cubicBezTo>
                <a:cubicBezTo>
                  <a:pt x="13539" y="1266"/>
                  <a:pt x="12253" y="1582"/>
                  <a:pt x="10959" y="2215"/>
                </a:cubicBezTo>
                <a:cubicBezTo>
                  <a:pt x="7693" y="3798"/>
                  <a:pt x="4436" y="5380"/>
                  <a:pt x="1923" y="6646"/>
                </a:cubicBezTo>
                <a:cubicBezTo>
                  <a:pt x="1314" y="6963"/>
                  <a:pt x="-184" y="7596"/>
                  <a:pt x="19" y="14914"/>
                </a:cubicBezTo>
                <a:cubicBezTo>
                  <a:pt x="154" y="20967"/>
                  <a:pt x="1381" y="21284"/>
                  <a:pt x="2193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1" name="Google Shape;2671;p42"/>
          <p:cNvSpPr/>
          <p:nvPr/>
        </p:nvSpPr>
        <p:spPr>
          <a:xfrm>
            <a:off x="2936868" y="3224601"/>
            <a:ext cx="62441" cy="13535"/>
          </a:xfrm>
          <a:custGeom>
            <a:rect b="b" l="l" r="r" t="t"/>
            <a:pathLst>
              <a:path extrusionOk="0" h="21399" w="21476">
                <a:moveTo>
                  <a:pt x="20272" y="1086"/>
                </a:moveTo>
                <a:cubicBezTo>
                  <a:pt x="19434" y="121"/>
                  <a:pt x="18587" y="-201"/>
                  <a:pt x="17748" y="121"/>
                </a:cubicBezTo>
                <a:cubicBezTo>
                  <a:pt x="11643" y="2695"/>
                  <a:pt x="6525" y="5310"/>
                  <a:pt x="1756" y="7562"/>
                </a:cubicBezTo>
                <a:cubicBezTo>
                  <a:pt x="1336" y="8206"/>
                  <a:pt x="917" y="9171"/>
                  <a:pt x="629" y="10780"/>
                </a:cubicBezTo>
                <a:cubicBezTo>
                  <a:pt x="489" y="11424"/>
                  <a:pt x="349" y="11745"/>
                  <a:pt x="210" y="12389"/>
                </a:cubicBezTo>
                <a:cubicBezTo>
                  <a:pt x="163" y="12603"/>
                  <a:pt x="116" y="12818"/>
                  <a:pt x="70" y="13033"/>
                </a:cubicBezTo>
                <a:cubicBezTo>
                  <a:pt x="70" y="13354"/>
                  <a:pt x="0" y="13676"/>
                  <a:pt x="0" y="13676"/>
                </a:cubicBezTo>
                <a:cubicBezTo>
                  <a:pt x="0" y="13998"/>
                  <a:pt x="0" y="14320"/>
                  <a:pt x="70" y="14320"/>
                </a:cubicBezTo>
                <a:cubicBezTo>
                  <a:pt x="70" y="14641"/>
                  <a:pt x="140" y="14963"/>
                  <a:pt x="210" y="14963"/>
                </a:cubicBezTo>
                <a:cubicBezTo>
                  <a:pt x="349" y="15607"/>
                  <a:pt x="419" y="15929"/>
                  <a:pt x="629" y="16572"/>
                </a:cubicBezTo>
                <a:cubicBezTo>
                  <a:pt x="908" y="18503"/>
                  <a:pt x="1328" y="19468"/>
                  <a:pt x="1756" y="19790"/>
                </a:cubicBezTo>
                <a:cubicBezTo>
                  <a:pt x="2734" y="20112"/>
                  <a:pt x="3721" y="20434"/>
                  <a:pt x="4769" y="20112"/>
                </a:cubicBezTo>
                <a:lnTo>
                  <a:pt x="5607" y="20112"/>
                </a:lnTo>
                <a:cubicBezTo>
                  <a:pt x="5607" y="20434"/>
                  <a:pt x="5677" y="20434"/>
                  <a:pt x="5677" y="20755"/>
                </a:cubicBezTo>
                <a:cubicBezTo>
                  <a:pt x="5747" y="21077"/>
                  <a:pt x="5817" y="21399"/>
                  <a:pt x="5887" y="21399"/>
                </a:cubicBezTo>
                <a:lnTo>
                  <a:pt x="5957" y="21399"/>
                </a:lnTo>
                <a:lnTo>
                  <a:pt x="8970" y="20112"/>
                </a:lnTo>
                <a:cubicBezTo>
                  <a:pt x="12193" y="18825"/>
                  <a:pt x="15425" y="17538"/>
                  <a:pt x="18578" y="16250"/>
                </a:cubicBezTo>
                <a:cubicBezTo>
                  <a:pt x="19207" y="15929"/>
                  <a:pt x="19775" y="15607"/>
                  <a:pt x="20334" y="14320"/>
                </a:cubicBezTo>
                <a:cubicBezTo>
                  <a:pt x="20753" y="13676"/>
                  <a:pt x="21600" y="10780"/>
                  <a:pt x="21460" y="8165"/>
                </a:cubicBezTo>
                <a:cubicBezTo>
                  <a:pt x="21390" y="6557"/>
                  <a:pt x="21251" y="5269"/>
                  <a:pt x="21041" y="3982"/>
                </a:cubicBezTo>
                <a:cubicBezTo>
                  <a:pt x="20831" y="2373"/>
                  <a:pt x="20552" y="1730"/>
                  <a:pt x="20272" y="10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2" name="Google Shape;2672;p42"/>
          <p:cNvSpPr/>
          <p:nvPr/>
        </p:nvSpPr>
        <p:spPr>
          <a:xfrm>
            <a:off x="2940728" y="3206487"/>
            <a:ext cx="57888" cy="12296"/>
          </a:xfrm>
          <a:custGeom>
            <a:rect b="b" l="l" r="r" t="t"/>
            <a:pathLst>
              <a:path extrusionOk="0" h="21385" w="21600">
                <a:moveTo>
                  <a:pt x="1601" y="20677"/>
                </a:moveTo>
                <a:cubicBezTo>
                  <a:pt x="1904" y="21031"/>
                  <a:pt x="2283" y="21385"/>
                  <a:pt x="2586" y="21385"/>
                </a:cubicBezTo>
                <a:cubicBezTo>
                  <a:pt x="2814" y="21385"/>
                  <a:pt x="3041" y="21385"/>
                  <a:pt x="3268" y="21031"/>
                </a:cubicBezTo>
                <a:lnTo>
                  <a:pt x="3723" y="21031"/>
                </a:lnTo>
                <a:cubicBezTo>
                  <a:pt x="3799" y="21031"/>
                  <a:pt x="3875" y="21385"/>
                  <a:pt x="3875" y="21385"/>
                </a:cubicBezTo>
                <a:cubicBezTo>
                  <a:pt x="4708" y="21031"/>
                  <a:pt x="5552" y="20677"/>
                  <a:pt x="6461" y="20677"/>
                </a:cubicBezTo>
                <a:cubicBezTo>
                  <a:pt x="8441" y="19969"/>
                  <a:pt x="10421" y="19615"/>
                  <a:pt x="12392" y="18906"/>
                </a:cubicBezTo>
                <a:cubicBezTo>
                  <a:pt x="14826" y="18198"/>
                  <a:pt x="17261" y="17136"/>
                  <a:pt x="19696" y="15719"/>
                </a:cubicBezTo>
                <a:cubicBezTo>
                  <a:pt x="20151" y="15011"/>
                  <a:pt x="20605" y="13595"/>
                  <a:pt x="20918" y="12178"/>
                </a:cubicBezTo>
                <a:cubicBezTo>
                  <a:pt x="21069" y="11470"/>
                  <a:pt x="21145" y="11116"/>
                  <a:pt x="21373" y="10408"/>
                </a:cubicBezTo>
                <a:cubicBezTo>
                  <a:pt x="21423" y="10172"/>
                  <a:pt x="21474" y="9936"/>
                  <a:pt x="21524" y="9700"/>
                </a:cubicBezTo>
                <a:cubicBezTo>
                  <a:pt x="21524" y="9346"/>
                  <a:pt x="21600" y="8992"/>
                  <a:pt x="21600" y="8992"/>
                </a:cubicBezTo>
                <a:lnTo>
                  <a:pt x="21600" y="8283"/>
                </a:lnTo>
                <a:cubicBezTo>
                  <a:pt x="21600" y="7929"/>
                  <a:pt x="21524" y="7575"/>
                  <a:pt x="21448" y="7575"/>
                </a:cubicBezTo>
                <a:cubicBezTo>
                  <a:pt x="21297" y="6867"/>
                  <a:pt x="21145" y="6513"/>
                  <a:pt x="20994" y="5451"/>
                </a:cubicBezTo>
                <a:cubicBezTo>
                  <a:pt x="20615" y="3680"/>
                  <a:pt x="20236" y="1910"/>
                  <a:pt x="19857" y="847"/>
                </a:cubicBezTo>
                <a:cubicBezTo>
                  <a:pt x="19402" y="139"/>
                  <a:pt x="18947" y="-215"/>
                  <a:pt x="18483" y="139"/>
                </a:cubicBezTo>
                <a:cubicBezTo>
                  <a:pt x="18382" y="139"/>
                  <a:pt x="18281" y="257"/>
                  <a:pt x="18180" y="493"/>
                </a:cubicBezTo>
                <a:lnTo>
                  <a:pt x="17119" y="847"/>
                </a:lnTo>
                <a:cubicBezTo>
                  <a:pt x="14154" y="1910"/>
                  <a:pt x="11188" y="2972"/>
                  <a:pt x="8289" y="4388"/>
                </a:cubicBezTo>
                <a:cubicBezTo>
                  <a:pt x="6461" y="5096"/>
                  <a:pt x="4102" y="6159"/>
                  <a:pt x="1592" y="7929"/>
                </a:cubicBezTo>
                <a:cubicBezTo>
                  <a:pt x="1137" y="8637"/>
                  <a:pt x="834" y="9346"/>
                  <a:pt x="531" y="11116"/>
                </a:cubicBezTo>
                <a:cubicBezTo>
                  <a:pt x="379" y="11824"/>
                  <a:pt x="303" y="11824"/>
                  <a:pt x="227" y="12533"/>
                </a:cubicBezTo>
                <a:cubicBezTo>
                  <a:pt x="177" y="12769"/>
                  <a:pt x="126" y="13005"/>
                  <a:pt x="76" y="13241"/>
                </a:cubicBezTo>
                <a:cubicBezTo>
                  <a:pt x="76" y="13595"/>
                  <a:pt x="0" y="13949"/>
                  <a:pt x="0" y="13949"/>
                </a:cubicBezTo>
                <a:lnTo>
                  <a:pt x="0" y="14657"/>
                </a:lnTo>
                <a:lnTo>
                  <a:pt x="76" y="15365"/>
                </a:lnTo>
                <a:cubicBezTo>
                  <a:pt x="227" y="16074"/>
                  <a:pt x="303" y="16428"/>
                  <a:pt x="379" y="17136"/>
                </a:cubicBezTo>
                <a:cubicBezTo>
                  <a:pt x="758" y="18552"/>
                  <a:pt x="1137" y="19969"/>
                  <a:pt x="1592" y="206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3" name="Google Shape;2673;p42"/>
          <p:cNvSpPr/>
          <p:nvPr/>
        </p:nvSpPr>
        <p:spPr>
          <a:xfrm>
            <a:off x="2779943" y="3062689"/>
            <a:ext cx="266759" cy="240130"/>
          </a:xfrm>
          <a:custGeom>
            <a:rect b="b" l="l" r="r" t="t"/>
            <a:pathLst>
              <a:path extrusionOk="0" h="21546" w="21565">
                <a:moveTo>
                  <a:pt x="2674" y="21145"/>
                </a:moveTo>
                <a:cubicBezTo>
                  <a:pt x="3283" y="21291"/>
                  <a:pt x="3910" y="21364"/>
                  <a:pt x="4521" y="21400"/>
                </a:cubicBezTo>
                <a:cubicBezTo>
                  <a:pt x="5675" y="21455"/>
                  <a:pt x="6846" y="21491"/>
                  <a:pt x="7985" y="21510"/>
                </a:cubicBezTo>
                <a:cubicBezTo>
                  <a:pt x="8447" y="21528"/>
                  <a:pt x="8909" y="21546"/>
                  <a:pt x="9371" y="21546"/>
                </a:cubicBezTo>
                <a:lnTo>
                  <a:pt x="9371" y="21546"/>
                </a:lnTo>
                <a:cubicBezTo>
                  <a:pt x="9388" y="21546"/>
                  <a:pt x="9404" y="21546"/>
                  <a:pt x="9420" y="21528"/>
                </a:cubicBezTo>
                <a:lnTo>
                  <a:pt x="11184" y="21528"/>
                </a:lnTo>
                <a:cubicBezTo>
                  <a:pt x="13098" y="21528"/>
                  <a:pt x="15077" y="21546"/>
                  <a:pt x="17005" y="21197"/>
                </a:cubicBezTo>
                <a:cubicBezTo>
                  <a:pt x="17681" y="21088"/>
                  <a:pt x="18457" y="20924"/>
                  <a:pt x="19198" y="20593"/>
                </a:cubicBezTo>
                <a:cubicBezTo>
                  <a:pt x="20650" y="19953"/>
                  <a:pt x="21457" y="18745"/>
                  <a:pt x="21541" y="17024"/>
                </a:cubicBezTo>
                <a:cubicBezTo>
                  <a:pt x="21590" y="15925"/>
                  <a:pt x="21557" y="14809"/>
                  <a:pt x="21508" y="13728"/>
                </a:cubicBezTo>
                <a:cubicBezTo>
                  <a:pt x="21491" y="13528"/>
                  <a:pt x="21491" y="13325"/>
                  <a:pt x="21475" y="13106"/>
                </a:cubicBezTo>
                <a:cubicBezTo>
                  <a:pt x="21393" y="11073"/>
                  <a:pt x="21327" y="9409"/>
                  <a:pt x="21245" y="7780"/>
                </a:cubicBezTo>
                <a:cubicBezTo>
                  <a:pt x="21196" y="6699"/>
                  <a:pt x="21114" y="5272"/>
                  <a:pt x="20980" y="3843"/>
                </a:cubicBezTo>
                <a:cubicBezTo>
                  <a:pt x="20816" y="1774"/>
                  <a:pt x="19282" y="256"/>
                  <a:pt x="17303" y="183"/>
                </a:cubicBezTo>
                <a:cubicBezTo>
                  <a:pt x="15835" y="128"/>
                  <a:pt x="14334" y="110"/>
                  <a:pt x="12901" y="74"/>
                </a:cubicBezTo>
                <a:lnTo>
                  <a:pt x="11665" y="74"/>
                </a:lnTo>
                <a:cubicBezTo>
                  <a:pt x="11006" y="74"/>
                  <a:pt x="10312" y="92"/>
                  <a:pt x="9636" y="37"/>
                </a:cubicBezTo>
                <a:cubicBezTo>
                  <a:pt x="8102" y="-54"/>
                  <a:pt x="6486" y="19"/>
                  <a:pt x="4376" y="274"/>
                </a:cubicBezTo>
                <a:cubicBezTo>
                  <a:pt x="3006" y="438"/>
                  <a:pt x="1984" y="896"/>
                  <a:pt x="1127" y="1665"/>
                </a:cubicBezTo>
                <a:cubicBezTo>
                  <a:pt x="436" y="2305"/>
                  <a:pt x="89" y="3073"/>
                  <a:pt x="89" y="3971"/>
                </a:cubicBezTo>
                <a:cubicBezTo>
                  <a:pt x="89" y="4265"/>
                  <a:pt x="89" y="4557"/>
                  <a:pt x="72" y="4851"/>
                </a:cubicBezTo>
                <a:cubicBezTo>
                  <a:pt x="56" y="5106"/>
                  <a:pt x="39" y="5364"/>
                  <a:pt x="39" y="5619"/>
                </a:cubicBezTo>
                <a:cubicBezTo>
                  <a:pt x="6" y="6168"/>
                  <a:pt x="-10" y="6699"/>
                  <a:pt x="6" y="7230"/>
                </a:cubicBezTo>
                <a:cubicBezTo>
                  <a:pt x="23" y="7449"/>
                  <a:pt x="39" y="7688"/>
                  <a:pt x="39" y="7907"/>
                </a:cubicBezTo>
                <a:cubicBezTo>
                  <a:pt x="138" y="9665"/>
                  <a:pt x="253" y="11513"/>
                  <a:pt x="138" y="13325"/>
                </a:cubicBezTo>
                <a:cubicBezTo>
                  <a:pt x="89" y="14075"/>
                  <a:pt x="105" y="14827"/>
                  <a:pt x="105" y="15559"/>
                </a:cubicBezTo>
                <a:lnTo>
                  <a:pt x="105" y="15723"/>
                </a:lnTo>
                <a:cubicBezTo>
                  <a:pt x="121" y="16985"/>
                  <a:pt x="286" y="18084"/>
                  <a:pt x="616" y="19110"/>
                </a:cubicBezTo>
                <a:cubicBezTo>
                  <a:pt x="1029" y="20263"/>
                  <a:pt x="1704" y="20921"/>
                  <a:pt x="2678" y="21143"/>
                </a:cubicBezTo>
                <a:close/>
                <a:moveTo>
                  <a:pt x="2575" y="1997"/>
                </a:moveTo>
                <a:lnTo>
                  <a:pt x="2608" y="1979"/>
                </a:lnTo>
                <a:cubicBezTo>
                  <a:pt x="3201" y="1612"/>
                  <a:pt x="3844" y="1503"/>
                  <a:pt x="4472" y="1393"/>
                </a:cubicBezTo>
                <a:cubicBezTo>
                  <a:pt x="5891" y="1193"/>
                  <a:pt x="7308" y="1081"/>
                  <a:pt x="8743" y="1120"/>
                </a:cubicBezTo>
                <a:cubicBezTo>
                  <a:pt x="9336" y="1120"/>
                  <a:pt x="9913" y="1138"/>
                  <a:pt x="10490" y="1156"/>
                </a:cubicBezTo>
                <a:cubicBezTo>
                  <a:pt x="11529" y="1193"/>
                  <a:pt x="12601" y="1193"/>
                  <a:pt x="13623" y="1211"/>
                </a:cubicBezTo>
                <a:cubicBezTo>
                  <a:pt x="14531" y="1229"/>
                  <a:pt x="15455" y="1247"/>
                  <a:pt x="16360" y="1247"/>
                </a:cubicBezTo>
                <a:cubicBezTo>
                  <a:pt x="16790" y="1247"/>
                  <a:pt x="17202" y="1284"/>
                  <a:pt x="17613" y="1357"/>
                </a:cubicBezTo>
                <a:cubicBezTo>
                  <a:pt x="19114" y="1630"/>
                  <a:pt x="19937" y="2711"/>
                  <a:pt x="20005" y="4468"/>
                </a:cubicBezTo>
                <a:cubicBezTo>
                  <a:pt x="20054" y="5933"/>
                  <a:pt x="20103" y="7397"/>
                  <a:pt x="20169" y="8826"/>
                </a:cubicBezTo>
                <a:cubicBezTo>
                  <a:pt x="20202" y="9906"/>
                  <a:pt x="20251" y="10950"/>
                  <a:pt x="20284" y="12030"/>
                </a:cubicBezTo>
                <a:cubicBezTo>
                  <a:pt x="20301" y="12416"/>
                  <a:pt x="20317" y="12817"/>
                  <a:pt x="20333" y="13184"/>
                </a:cubicBezTo>
                <a:cubicBezTo>
                  <a:pt x="20366" y="13769"/>
                  <a:pt x="20399" y="14392"/>
                  <a:pt x="20416" y="14996"/>
                </a:cubicBezTo>
                <a:cubicBezTo>
                  <a:pt x="20432" y="15709"/>
                  <a:pt x="20383" y="16443"/>
                  <a:pt x="20350" y="17120"/>
                </a:cubicBezTo>
                <a:cubicBezTo>
                  <a:pt x="20301" y="18127"/>
                  <a:pt x="19773" y="18841"/>
                  <a:pt x="18783" y="19244"/>
                </a:cubicBezTo>
                <a:cubicBezTo>
                  <a:pt x="18173" y="19481"/>
                  <a:pt x="17547" y="19647"/>
                  <a:pt x="16919" y="19739"/>
                </a:cubicBezTo>
                <a:cubicBezTo>
                  <a:pt x="14792" y="20087"/>
                  <a:pt x="12582" y="20069"/>
                  <a:pt x="10472" y="20069"/>
                </a:cubicBezTo>
                <a:lnTo>
                  <a:pt x="9698" y="20069"/>
                </a:lnTo>
                <a:cubicBezTo>
                  <a:pt x="9681" y="20069"/>
                  <a:pt x="9665" y="20069"/>
                  <a:pt x="9665" y="20087"/>
                </a:cubicBezTo>
                <a:cubicBezTo>
                  <a:pt x="9648" y="20106"/>
                  <a:pt x="9632" y="20106"/>
                  <a:pt x="9632" y="20124"/>
                </a:cubicBezTo>
                <a:cubicBezTo>
                  <a:pt x="9170" y="20106"/>
                  <a:pt x="8708" y="20087"/>
                  <a:pt x="8246" y="20087"/>
                </a:cubicBezTo>
                <a:cubicBezTo>
                  <a:pt x="6893" y="20051"/>
                  <a:pt x="5493" y="20014"/>
                  <a:pt x="4107" y="19978"/>
                </a:cubicBezTo>
                <a:cubicBezTo>
                  <a:pt x="3743" y="19941"/>
                  <a:pt x="3398" y="19905"/>
                  <a:pt x="3051" y="19814"/>
                </a:cubicBezTo>
                <a:lnTo>
                  <a:pt x="2986" y="19796"/>
                </a:lnTo>
                <a:cubicBezTo>
                  <a:pt x="2409" y="19686"/>
                  <a:pt x="2012" y="19283"/>
                  <a:pt x="1815" y="18606"/>
                </a:cubicBezTo>
                <a:cubicBezTo>
                  <a:pt x="1534" y="17580"/>
                  <a:pt x="1386" y="16482"/>
                  <a:pt x="1386" y="15420"/>
                </a:cubicBezTo>
                <a:cubicBezTo>
                  <a:pt x="1386" y="14925"/>
                  <a:pt x="1386" y="14412"/>
                  <a:pt x="1403" y="13936"/>
                </a:cubicBezTo>
                <a:cubicBezTo>
                  <a:pt x="1419" y="13295"/>
                  <a:pt x="1419" y="12618"/>
                  <a:pt x="1403" y="11960"/>
                </a:cubicBezTo>
                <a:cubicBezTo>
                  <a:pt x="1370" y="10806"/>
                  <a:pt x="1320" y="9580"/>
                  <a:pt x="1238" y="8060"/>
                </a:cubicBezTo>
                <a:cubicBezTo>
                  <a:pt x="1173" y="6870"/>
                  <a:pt x="1123" y="5295"/>
                  <a:pt x="1419" y="3702"/>
                </a:cubicBezTo>
                <a:cubicBezTo>
                  <a:pt x="1419" y="3666"/>
                  <a:pt x="1435" y="3666"/>
                  <a:pt x="1435" y="3629"/>
                </a:cubicBezTo>
                <a:cubicBezTo>
                  <a:pt x="1370" y="2695"/>
                  <a:pt x="1963" y="2367"/>
                  <a:pt x="2573" y="2000"/>
                </a:cubicBezTo>
                <a:lnTo>
                  <a:pt x="2573" y="2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4" name="Google Shape;2674;p42"/>
          <p:cNvSpPr/>
          <p:nvPr/>
        </p:nvSpPr>
        <p:spPr>
          <a:xfrm>
            <a:off x="3211616" y="3063311"/>
            <a:ext cx="254634" cy="241110"/>
          </a:xfrm>
          <a:custGeom>
            <a:rect b="b" l="l" r="r" t="t"/>
            <a:pathLst>
              <a:path extrusionOk="0" h="21600" w="21570">
                <a:moveTo>
                  <a:pt x="5205" y="1627"/>
                </a:moveTo>
                <a:cubicBezTo>
                  <a:pt x="5205" y="1279"/>
                  <a:pt x="5187" y="933"/>
                  <a:pt x="5205" y="621"/>
                </a:cubicBezTo>
                <a:cubicBezTo>
                  <a:pt x="5222" y="218"/>
                  <a:pt x="5308" y="36"/>
                  <a:pt x="5517" y="18"/>
                </a:cubicBezTo>
                <a:cubicBezTo>
                  <a:pt x="5723" y="0"/>
                  <a:pt x="5829" y="164"/>
                  <a:pt x="5897" y="585"/>
                </a:cubicBezTo>
                <a:cubicBezTo>
                  <a:pt x="5932" y="896"/>
                  <a:pt x="5966" y="1224"/>
                  <a:pt x="6001" y="1590"/>
                </a:cubicBezTo>
                <a:lnTo>
                  <a:pt x="15298" y="1499"/>
                </a:lnTo>
                <a:cubicBezTo>
                  <a:pt x="15315" y="1299"/>
                  <a:pt x="15332" y="1097"/>
                  <a:pt x="15349" y="933"/>
                </a:cubicBezTo>
                <a:cubicBezTo>
                  <a:pt x="15384" y="751"/>
                  <a:pt x="15384" y="548"/>
                  <a:pt x="15436" y="366"/>
                </a:cubicBezTo>
                <a:cubicBezTo>
                  <a:pt x="15470" y="148"/>
                  <a:pt x="15608" y="0"/>
                  <a:pt x="15834" y="0"/>
                </a:cubicBezTo>
                <a:cubicBezTo>
                  <a:pt x="16075" y="0"/>
                  <a:pt x="16214" y="146"/>
                  <a:pt x="16266" y="403"/>
                </a:cubicBezTo>
                <a:cubicBezTo>
                  <a:pt x="16300" y="676"/>
                  <a:pt x="16335" y="969"/>
                  <a:pt x="16352" y="1263"/>
                </a:cubicBezTo>
                <a:cubicBezTo>
                  <a:pt x="16369" y="1336"/>
                  <a:pt x="16369" y="1408"/>
                  <a:pt x="16387" y="1536"/>
                </a:cubicBezTo>
                <a:cubicBezTo>
                  <a:pt x="16836" y="1572"/>
                  <a:pt x="17252" y="1590"/>
                  <a:pt x="17682" y="1609"/>
                </a:cubicBezTo>
                <a:cubicBezTo>
                  <a:pt x="19564" y="1645"/>
                  <a:pt x="20636" y="2869"/>
                  <a:pt x="21017" y="4605"/>
                </a:cubicBezTo>
                <a:cubicBezTo>
                  <a:pt x="21206" y="5465"/>
                  <a:pt x="21258" y="6396"/>
                  <a:pt x="21294" y="7293"/>
                </a:cubicBezTo>
                <a:cubicBezTo>
                  <a:pt x="21398" y="9377"/>
                  <a:pt x="21467" y="11477"/>
                  <a:pt x="21535" y="13579"/>
                </a:cubicBezTo>
                <a:cubicBezTo>
                  <a:pt x="21570" y="14749"/>
                  <a:pt x="21570" y="15937"/>
                  <a:pt x="21570" y="17106"/>
                </a:cubicBezTo>
                <a:cubicBezTo>
                  <a:pt x="21587" y="19482"/>
                  <a:pt x="19894" y="20742"/>
                  <a:pt x="18407" y="21163"/>
                </a:cubicBezTo>
                <a:cubicBezTo>
                  <a:pt x="17888" y="21327"/>
                  <a:pt x="17353" y="21400"/>
                  <a:pt x="16817" y="21418"/>
                </a:cubicBezTo>
                <a:cubicBezTo>
                  <a:pt x="13671" y="21491"/>
                  <a:pt x="10543" y="21600"/>
                  <a:pt x="7399" y="21600"/>
                </a:cubicBezTo>
                <a:cubicBezTo>
                  <a:pt x="5723" y="21600"/>
                  <a:pt x="4047" y="21327"/>
                  <a:pt x="2423" y="20942"/>
                </a:cubicBezTo>
                <a:cubicBezTo>
                  <a:pt x="1162" y="20649"/>
                  <a:pt x="194" y="19407"/>
                  <a:pt x="56" y="18000"/>
                </a:cubicBezTo>
                <a:cubicBezTo>
                  <a:pt x="21" y="17525"/>
                  <a:pt x="-13" y="17049"/>
                  <a:pt x="4" y="16576"/>
                </a:cubicBezTo>
                <a:cubicBezTo>
                  <a:pt x="21" y="14949"/>
                  <a:pt x="73" y="13322"/>
                  <a:pt x="73" y="11677"/>
                </a:cubicBezTo>
                <a:cubicBezTo>
                  <a:pt x="73" y="9777"/>
                  <a:pt x="56" y="7875"/>
                  <a:pt x="39" y="5975"/>
                </a:cubicBezTo>
                <a:cubicBezTo>
                  <a:pt x="39" y="5445"/>
                  <a:pt x="4" y="4951"/>
                  <a:pt x="176" y="4439"/>
                </a:cubicBezTo>
                <a:cubicBezTo>
                  <a:pt x="678" y="2994"/>
                  <a:pt x="1646" y="2209"/>
                  <a:pt x="3027" y="1955"/>
                </a:cubicBezTo>
                <a:cubicBezTo>
                  <a:pt x="3580" y="1845"/>
                  <a:pt x="4150" y="1827"/>
                  <a:pt x="4721" y="1773"/>
                </a:cubicBezTo>
                <a:cubicBezTo>
                  <a:pt x="4875" y="1663"/>
                  <a:pt x="5015" y="1645"/>
                  <a:pt x="5205" y="1627"/>
                </a:cubicBezTo>
                <a:close/>
                <a:moveTo>
                  <a:pt x="20137" y="7092"/>
                </a:moveTo>
                <a:cubicBezTo>
                  <a:pt x="16940" y="7202"/>
                  <a:pt x="13828" y="7329"/>
                  <a:pt x="10702" y="7422"/>
                </a:cubicBezTo>
                <a:cubicBezTo>
                  <a:pt x="7556" y="7531"/>
                  <a:pt x="4428" y="7604"/>
                  <a:pt x="1267" y="7677"/>
                </a:cubicBezTo>
                <a:cubicBezTo>
                  <a:pt x="1267" y="7713"/>
                  <a:pt x="1250" y="7786"/>
                  <a:pt x="1250" y="7859"/>
                </a:cubicBezTo>
                <a:lnTo>
                  <a:pt x="1250" y="15479"/>
                </a:lnTo>
                <a:cubicBezTo>
                  <a:pt x="1250" y="16155"/>
                  <a:pt x="1250" y="16849"/>
                  <a:pt x="1284" y="17527"/>
                </a:cubicBezTo>
                <a:cubicBezTo>
                  <a:pt x="1302" y="18021"/>
                  <a:pt x="1474" y="18460"/>
                  <a:pt x="1769" y="18824"/>
                </a:cubicBezTo>
                <a:cubicBezTo>
                  <a:pt x="2063" y="19190"/>
                  <a:pt x="2459" y="19427"/>
                  <a:pt x="2926" y="19518"/>
                </a:cubicBezTo>
                <a:cubicBezTo>
                  <a:pt x="4740" y="19848"/>
                  <a:pt x="6556" y="20157"/>
                  <a:pt x="8404" y="20085"/>
                </a:cubicBezTo>
                <a:cubicBezTo>
                  <a:pt x="10097" y="20048"/>
                  <a:pt x="11791" y="20048"/>
                  <a:pt x="13467" y="20012"/>
                </a:cubicBezTo>
                <a:cubicBezTo>
                  <a:pt x="14814" y="19975"/>
                  <a:pt x="16163" y="19921"/>
                  <a:pt x="17510" y="19866"/>
                </a:cubicBezTo>
                <a:cubicBezTo>
                  <a:pt x="18097" y="19830"/>
                  <a:pt x="18667" y="19630"/>
                  <a:pt x="19151" y="19281"/>
                </a:cubicBezTo>
                <a:cubicBezTo>
                  <a:pt x="19808" y="18806"/>
                  <a:pt x="20240" y="18203"/>
                  <a:pt x="20257" y="17327"/>
                </a:cubicBezTo>
                <a:cubicBezTo>
                  <a:pt x="20275" y="16651"/>
                  <a:pt x="20309" y="15957"/>
                  <a:pt x="20292" y="15279"/>
                </a:cubicBezTo>
                <a:cubicBezTo>
                  <a:pt x="20257" y="12703"/>
                  <a:pt x="20188" y="10107"/>
                  <a:pt x="20154" y="7531"/>
                </a:cubicBezTo>
                <a:cubicBezTo>
                  <a:pt x="20137" y="7404"/>
                  <a:pt x="20137" y="7238"/>
                  <a:pt x="20137" y="7092"/>
                </a:cubicBezTo>
                <a:lnTo>
                  <a:pt x="20137" y="7092"/>
                </a:lnTo>
                <a:close/>
                <a:moveTo>
                  <a:pt x="1162" y="6508"/>
                </a:moveTo>
                <a:cubicBezTo>
                  <a:pt x="7488" y="6159"/>
                  <a:pt x="13708" y="5923"/>
                  <a:pt x="19965" y="5759"/>
                </a:cubicBezTo>
                <a:cubicBezTo>
                  <a:pt x="19930" y="5429"/>
                  <a:pt x="19930" y="5101"/>
                  <a:pt x="19861" y="4808"/>
                </a:cubicBezTo>
                <a:cubicBezTo>
                  <a:pt x="19655" y="3875"/>
                  <a:pt x="19257" y="3054"/>
                  <a:pt x="18306" y="2778"/>
                </a:cubicBezTo>
                <a:cubicBezTo>
                  <a:pt x="17701" y="2596"/>
                  <a:pt x="17079" y="2651"/>
                  <a:pt x="16423" y="2669"/>
                </a:cubicBezTo>
                <a:cubicBezTo>
                  <a:pt x="16406" y="2815"/>
                  <a:pt x="16389" y="2942"/>
                  <a:pt x="16389" y="3072"/>
                </a:cubicBezTo>
                <a:cubicBezTo>
                  <a:pt x="16372" y="3199"/>
                  <a:pt x="16354" y="3327"/>
                  <a:pt x="16337" y="3438"/>
                </a:cubicBezTo>
                <a:cubicBezTo>
                  <a:pt x="16234" y="3841"/>
                  <a:pt x="16060" y="4005"/>
                  <a:pt x="15767" y="4005"/>
                </a:cubicBezTo>
                <a:cubicBezTo>
                  <a:pt x="15472" y="3986"/>
                  <a:pt x="15300" y="3786"/>
                  <a:pt x="15283" y="3365"/>
                </a:cubicBezTo>
                <a:cubicBezTo>
                  <a:pt x="15266" y="3129"/>
                  <a:pt x="15283" y="2890"/>
                  <a:pt x="15283" y="2671"/>
                </a:cubicBezTo>
                <a:lnTo>
                  <a:pt x="6106" y="2671"/>
                </a:lnTo>
                <a:lnTo>
                  <a:pt x="6106" y="3238"/>
                </a:lnTo>
                <a:cubicBezTo>
                  <a:pt x="6106" y="3474"/>
                  <a:pt x="6089" y="3713"/>
                  <a:pt x="6072" y="3950"/>
                </a:cubicBezTo>
                <a:cubicBezTo>
                  <a:pt x="6055" y="4059"/>
                  <a:pt x="6020" y="4168"/>
                  <a:pt x="5934" y="4244"/>
                </a:cubicBezTo>
                <a:cubicBezTo>
                  <a:pt x="5848" y="4319"/>
                  <a:pt x="5762" y="4353"/>
                  <a:pt x="5639" y="4353"/>
                </a:cubicBezTo>
                <a:cubicBezTo>
                  <a:pt x="5398" y="4371"/>
                  <a:pt x="5258" y="4207"/>
                  <a:pt x="5190" y="3968"/>
                </a:cubicBezTo>
                <a:cubicBezTo>
                  <a:pt x="5155" y="3786"/>
                  <a:pt x="5155" y="3584"/>
                  <a:pt x="5155" y="3402"/>
                </a:cubicBezTo>
                <a:cubicBezTo>
                  <a:pt x="5138" y="3183"/>
                  <a:pt x="5138" y="2981"/>
                  <a:pt x="5138" y="2689"/>
                </a:cubicBezTo>
                <a:cubicBezTo>
                  <a:pt x="4464" y="2744"/>
                  <a:pt x="3843" y="2744"/>
                  <a:pt x="3236" y="2872"/>
                </a:cubicBezTo>
                <a:cubicBezTo>
                  <a:pt x="2250" y="3090"/>
                  <a:pt x="1439" y="3620"/>
                  <a:pt x="1248" y="4771"/>
                </a:cubicBezTo>
                <a:cubicBezTo>
                  <a:pt x="1162" y="5338"/>
                  <a:pt x="1179" y="5905"/>
                  <a:pt x="1162" y="65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5" name="Google Shape;2675;p42"/>
          <p:cNvSpPr/>
          <p:nvPr/>
        </p:nvSpPr>
        <p:spPr>
          <a:xfrm>
            <a:off x="3256234" y="3223707"/>
            <a:ext cx="45317" cy="40534"/>
          </a:xfrm>
          <a:custGeom>
            <a:rect b="b" l="l" r="r" t="t"/>
            <a:pathLst>
              <a:path extrusionOk="0" h="21362" w="21053">
                <a:moveTo>
                  <a:pt x="9330" y="21148"/>
                </a:moveTo>
                <a:cubicBezTo>
                  <a:pt x="8575" y="21148"/>
                  <a:pt x="7241" y="21362"/>
                  <a:pt x="5825" y="21362"/>
                </a:cubicBezTo>
                <a:cubicBezTo>
                  <a:pt x="2791" y="21362"/>
                  <a:pt x="986" y="19863"/>
                  <a:pt x="419" y="16531"/>
                </a:cubicBezTo>
                <a:cubicBezTo>
                  <a:pt x="-242" y="12663"/>
                  <a:pt x="-148" y="8688"/>
                  <a:pt x="891" y="4928"/>
                </a:cubicBezTo>
                <a:cubicBezTo>
                  <a:pt x="1080" y="4071"/>
                  <a:pt x="1458" y="3429"/>
                  <a:pt x="1930" y="2773"/>
                </a:cubicBezTo>
                <a:cubicBezTo>
                  <a:pt x="2496" y="2131"/>
                  <a:pt x="3063" y="1703"/>
                  <a:pt x="3830" y="1595"/>
                </a:cubicBezTo>
                <a:cubicBezTo>
                  <a:pt x="7808" y="311"/>
                  <a:pt x="11892" y="-238"/>
                  <a:pt x="15964" y="97"/>
                </a:cubicBezTo>
                <a:cubicBezTo>
                  <a:pt x="18148" y="311"/>
                  <a:pt x="19847" y="1595"/>
                  <a:pt x="20414" y="4285"/>
                </a:cubicBezTo>
                <a:cubicBezTo>
                  <a:pt x="21169" y="8260"/>
                  <a:pt x="21358" y="12235"/>
                  <a:pt x="20414" y="16223"/>
                </a:cubicBezTo>
                <a:cubicBezTo>
                  <a:pt x="19658" y="19555"/>
                  <a:pt x="17758" y="21161"/>
                  <a:pt x="14725" y="21282"/>
                </a:cubicBezTo>
                <a:cubicBezTo>
                  <a:pt x="13108" y="21282"/>
                  <a:pt x="11597" y="21175"/>
                  <a:pt x="9319" y="21175"/>
                </a:cubicBezTo>
                <a:close/>
                <a:moveTo>
                  <a:pt x="12930" y="7819"/>
                </a:moveTo>
                <a:lnTo>
                  <a:pt x="6580" y="7819"/>
                </a:lnTo>
                <a:lnTo>
                  <a:pt x="6769" y="12650"/>
                </a:lnTo>
                <a:lnTo>
                  <a:pt x="12930" y="12650"/>
                </a:lnTo>
                <a:lnTo>
                  <a:pt x="12930" y="781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6" name="Google Shape;2676;p42"/>
          <p:cNvSpPr/>
          <p:nvPr/>
        </p:nvSpPr>
        <p:spPr>
          <a:xfrm>
            <a:off x="3317314" y="3221418"/>
            <a:ext cx="44297" cy="41707"/>
          </a:xfrm>
          <a:custGeom>
            <a:rect b="b" l="l" r="r" t="t"/>
            <a:pathLst>
              <a:path extrusionOk="0" h="21225" w="21220">
                <a:moveTo>
                  <a:pt x="21220" y="9459"/>
                </a:moveTo>
                <a:lnTo>
                  <a:pt x="21220" y="11438"/>
                </a:lnTo>
                <a:cubicBezTo>
                  <a:pt x="21025" y="17051"/>
                  <a:pt x="19455" y="19224"/>
                  <a:pt x="14186" y="20168"/>
                </a:cubicBezTo>
                <a:cubicBezTo>
                  <a:pt x="11546" y="20686"/>
                  <a:pt x="8808" y="20996"/>
                  <a:pt x="6167" y="21203"/>
                </a:cubicBezTo>
                <a:cubicBezTo>
                  <a:pt x="3234" y="21410"/>
                  <a:pt x="1275" y="20168"/>
                  <a:pt x="788" y="17155"/>
                </a:cubicBezTo>
                <a:cubicBezTo>
                  <a:pt x="107" y="13520"/>
                  <a:pt x="-380" y="9679"/>
                  <a:pt x="399" y="5941"/>
                </a:cubicBezTo>
                <a:cubicBezTo>
                  <a:pt x="983" y="3238"/>
                  <a:pt x="2455" y="1479"/>
                  <a:pt x="4987" y="1052"/>
                </a:cubicBezTo>
                <a:cubicBezTo>
                  <a:pt x="8309" y="431"/>
                  <a:pt x="11631" y="120"/>
                  <a:pt x="15050" y="17"/>
                </a:cubicBezTo>
                <a:cubicBezTo>
                  <a:pt x="18859" y="-190"/>
                  <a:pt x="20429" y="1466"/>
                  <a:pt x="21013" y="5423"/>
                </a:cubicBezTo>
                <a:cubicBezTo>
                  <a:pt x="21013" y="6976"/>
                  <a:pt x="21110" y="8437"/>
                  <a:pt x="21208" y="9472"/>
                </a:cubicBezTo>
                <a:close/>
                <a:moveTo>
                  <a:pt x="13602" y="7687"/>
                </a:moveTo>
                <a:lnTo>
                  <a:pt x="6276" y="7687"/>
                </a:lnTo>
                <a:cubicBezTo>
                  <a:pt x="6471" y="9666"/>
                  <a:pt x="6763" y="11528"/>
                  <a:pt x="6958" y="13404"/>
                </a:cubicBezTo>
                <a:cubicBezTo>
                  <a:pt x="8625" y="13197"/>
                  <a:pt x="9988" y="13197"/>
                  <a:pt x="11254" y="12990"/>
                </a:cubicBezTo>
                <a:cubicBezTo>
                  <a:pt x="13700" y="12783"/>
                  <a:pt x="13894" y="12369"/>
                  <a:pt x="13894" y="9769"/>
                </a:cubicBezTo>
                <a:cubicBezTo>
                  <a:pt x="13894" y="9148"/>
                  <a:pt x="13797" y="8528"/>
                  <a:pt x="13602" y="7687"/>
                </a:cubicBezTo>
                <a:lnTo>
                  <a:pt x="13602" y="76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7" name="Google Shape;2677;p42"/>
          <p:cNvSpPr/>
          <p:nvPr/>
        </p:nvSpPr>
        <p:spPr>
          <a:xfrm>
            <a:off x="3378214" y="3222337"/>
            <a:ext cx="43370" cy="39840"/>
          </a:xfrm>
          <a:custGeom>
            <a:rect b="b" l="l" r="r" t="t"/>
            <a:pathLst>
              <a:path extrusionOk="0" h="21506" w="21260">
                <a:moveTo>
                  <a:pt x="9949" y="21423"/>
                </a:moveTo>
                <a:cubicBezTo>
                  <a:pt x="8343" y="21533"/>
                  <a:pt x="6650" y="21533"/>
                  <a:pt x="5044" y="21423"/>
                </a:cubicBezTo>
                <a:cubicBezTo>
                  <a:pt x="2044" y="21094"/>
                  <a:pt x="351" y="19325"/>
                  <a:pt x="139" y="16130"/>
                </a:cubicBezTo>
                <a:cubicBezTo>
                  <a:pt x="-60" y="12605"/>
                  <a:pt x="-60" y="9080"/>
                  <a:pt x="239" y="5556"/>
                </a:cubicBezTo>
                <a:cubicBezTo>
                  <a:pt x="538" y="1922"/>
                  <a:pt x="2044" y="495"/>
                  <a:pt x="5343" y="262"/>
                </a:cubicBezTo>
                <a:cubicBezTo>
                  <a:pt x="8543" y="43"/>
                  <a:pt x="11742" y="-67"/>
                  <a:pt x="14942" y="43"/>
                </a:cubicBezTo>
                <a:cubicBezTo>
                  <a:pt x="18340" y="152"/>
                  <a:pt x="21540" y="2470"/>
                  <a:pt x="21241" y="7421"/>
                </a:cubicBezTo>
                <a:cubicBezTo>
                  <a:pt x="21042" y="9848"/>
                  <a:pt x="21042" y="12152"/>
                  <a:pt x="20843" y="14580"/>
                </a:cubicBezTo>
                <a:cubicBezTo>
                  <a:pt x="20245" y="19092"/>
                  <a:pt x="18241" y="21080"/>
                  <a:pt x="14145" y="21410"/>
                </a:cubicBezTo>
                <a:cubicBezTo>
                  <a:pt x="12751" y="21300"/>
                  <a:pt x="11344" y="21410"/>
                  <a:pt x="9949" y="21410"/>
                </a:cubicBezTo>
                <a:lnTo>
                  <a:pt x="9949" y="21410"/>
                </a:lnTo>
                <a:close/>
                <a:moveTo>
                  <a:pt x="6750" y="6776"/>
                </a:moveTo>
                <a:cubicBezTo>
                  <a:pt x="6850" y="9204"/>
                  <a:pt x="6949" y="11069"/>
                  <a:pt x="6949" y="12838"/>
                </a:cubicBezTo>
                <a:lnTo>
                  <a:pt x="12950" y="12838"/>
                </a:lnTo>
                <a:cubicBezTo>
                  <a:pt x="13149" y="10959"/>
                  <a:pt x="13249" y="9423"/>
                  <a:pt x="13348" y="7544"/>
                </a:cubicBezTo>
                <a:lnTo>
                  <a:pt x="6750" y="67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8" name="Google Shape;2678;p42"/>
          <p:cNvSpPr/>
          <p:nvPr/>
        </p:nvSpPr>
        <p:spPr>
          <a:xfrm>
            <a:off x="3376999" y="3165443"/>
            <a:ext cx="44395" cy="39647"/>
          </a:xfrm>
          <a:custGeom>
            <a:rect b="b" l="l" r="r" t="t"/>
            <a:pathLst>
              <a:path extrusionOk="0" h="21518" w="21551">
                <a:moveTo>
                  <a:pt x="10147" y="21297"/>
                </a:moveTo>
                <a:cubicBezTo>
                  <a:pt x="8766" y="21408"/>
                  <a:pt x="7274" y="21518"/>
                  <a:pt x="5795" y="21518"/>
                </a:cubicBezTo>
                <a:cubicBezTo>
                  <a:pt x="2232" y="21518"/>
                  <a:pt x="346" y="19519"/>
                  <a:pt x="148" y="15646"/>
                </a:cubicBezTo>
                <a:cubicBezTo>
                  <a:pt x="-49" y="12655"/>
                  <a:pt x="-49" y="9553"/>
                  <a:pt x="148" y="6452"/>
                </a:cubicBezTo>
                <a:cubicBezTo>
                  <a:pt x="346" y="2578"/>
                  <a:pt x="1529" y="910"/>
                  <a:pt x="4907" y="580"/>
                </a:cubicBezTo>
                <a:cubicBezTo>
                  <a:pt x="8667" y="139"/>
                  <a:pt x="12329" y="-82"/>
                  <a:pt x="16200" y="28"/>
                </a:cubicBezTo>
                <a:cubicBezTo>
                  <a:pt x="19665" y="139"/>
                  <a:pt x="21551" y="2358"/>
                  <a:pt x="21551" y="6231"/>
                </a:cubicBezTo>
                <a:cubicBezTo>
                  <a:pt x="21551" y="9553"/>
                  <a:pt x="21255" y="12765"/>
                  <a:pt x="20663" y="15977"/>
                </a:cubicBezTo>
                <a:cubicBezTo>
                  <a:pt x="20072" y="19299"/>
                  <a:pt x="18383" y="20843"/>
                  <a:pt x="15214" y="21063"/>
                </a:cubicBezTo>
                <a:cubicBezTo>
                  <a:pt x="13525" y="21173"/>
                  <a:pt x="11750" y="21063"/>
                  <a:pt x="10159" y="21063"/>
                </a:cubicBezTo>
                <a:lnTo>
                  <a:pt x="10159" y="21284"/>
                </a:lnTo>
                <a:lnTo>
                  <a:pt x="10159" y="21284"/>
                </a:lnTo>
                <a:close/>
                <a:moveTo>
                  <a:pt x="6584" y="13440"/>
                </a:moveTo>
                <a:lnTo>
                  <a:pt x="13907" y="13440"/>
                </a:lnTo>
                <a:cubicBezTo>
                  <a:pt x="14104" y="11442"/>
                  <a:pt x="14302" y="9677"/>
                  <a:pt x="14499" y="7458"/>
                </a:cubicBezTo>
                <a:lnTo>
                  <a:pt x="6572" y="7127"/>
                </a:lnTo>
                <a:lnTo>
                  <a:pt x="6572" y="134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9" name="Google Shape;2679;p42"/>
          <p:cNvSpPr/>
          <p:nvPr/>
        </p:nvSpPr>
        <p:spPr>
          <a:xfrm>
            <a:off x="3313651" y="3164246"/>
            <a:ext cx="44255" cy="38655"/>
          </a:xfrm>
          <a:custGeom>
            <a:rect b="b" l="l" r="r" t="t"/>
            <a:pathLst>
              <a:path extrusionOk="0" h="21094" w="21483">
                <a:moveTo>
                  <a:pt x="0" y="11718"/>
                </a:moveTo>
                <a:cubicBezTo>
                  <a:pt x="197" y="9819"/>
                  <a:pt x="296" y="7822"/>
                  <a:pt x="592" y="5701"/>
                </a:cubicBezTo>
                <a:cubicBezTo>
                  <a:pt x="888" y="3469"/>
                  <a:pt x="1875" y="1694"/>
                  <a:pt x="4058" y="1251"/>
                </a:cubicBezTo>
                <a:cubicBezTo>
                  <a:pt x="7920" y="363"/>
                  <a:pt x="11583" y="-302"/>
                  <a:pt x="15555" y="142"/>
                </a:cubicBezTo>
                <a:cubicBezTo>
                  <a:pt x="19022" y="585"/>
                  <a:pt x="20811" y="2152"/>
                  <a:pt x="21304" y="6048"/>
                </a:cubicBezTo>
                <a:cubicBezTo>
                  <a:pt x="21600" y="8945"/>
                  <a:pt x="21501" y="11732"/>
                  <a:pt x="21205" y="14616"/>
                </a:cubicBezTo>
                <a:cubicBezTo>
                  <a:pt x="20811" y="17624"/>
                  <a:pt x="18923" y="19510"/>
                  <a:pt x="16148" y="19967"/>
                </a:cubicBezTo>
                <a:cubicBezTo>
                  <a:pt x="12780" y="20411"/>
                  <a:pt x="9511" y="20854"/>
                  <a:pt x="6242" y="21076"/>
                </a:cubicBezTo>
                <a:cubicBezTo>
                  <a:pt x="2973" y="21298"/>
                  <a:pt x="1086" y="19523"/>
                  <a:pt x="493" y="15836"/>
                </a:cubicBezTo>
                <a:cubicBezTo>
                  <a:pt x="0" y="14616"/>
                  <a:pt x="99" y="13160"/>
                  <a:pt x="0" y="11718"/>
                </a:cubicBezTo>
                <a:close/>
                <a:moveTo>
                  <a:pt x="13865" y="7933"/>
                </a:moveTo>
                <a:lnTo>
                  <a:pt x="6242" y="7379"/>
                </a:lnTo>
                <a:cubicBezTo>
                  <a:pt x="6341" y="9500"/>
                  <a:pt x="6439" y="11274"/>
                  <a:pt x="6538" y="13063"/>
                </a:cubicBezTo>
                <a:lnTo>
                  <a:pt x="13865" y="12286"/>
                </a:lnTo>
                <a:lnTo>
                  <a:pt x="13865" y="794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0" name="Google Shape;2680;p42"/>
          <p:cNvSpPr/>
          <p:nvPr/>
        </p:nvSpPr>
        <p:spPr>
          <a:xfrm>
            <a:off x="3590537" y="3064409"/>
            <a:ext cx="256145" cy="237839"/>
          </a:xfrm>
          <a:custGeom>
            <a:rect b="b" l="l" r="r" t="t"/>
            <a:pathLst>
              <a:path extrusionOk="0" h="21485" w="21390">
                <a:moveTo>
                  <a:pt x="6845" y="7625"/>
                </a:moveTo>
                <a:cubicBezTo>
                  <a:pt x="6964" y="7441"/>
                  <a:pt x="7100" y="7274"/>
                  <a:pt x="7221" y="7109"/>
                </a:cubicBezTo>
                <a:cubicBezTo>
                  <a:pt x="7545" y="6666"/>
                  <a:pt x="7884" y="6205"/>
                  <a:pt x="8209" y="5727"/>
                </a:cubicBezTo>
                <a:cubicBezTo>
                  <a:pt x="8618" y="5119"/>
                  <a:pt x="8584" y="4842"/>
                  <a:pt x="8073" y="4309"/>
                </a:cubicBezTo>
                <a:cubicBezTo>
                  <a:pt x="8039" y="4272"/>
                  <a:pt x="7988" y="4217"/>
                  <a:pt x="7937" y="4181"/>
                </a:cubicBezTo>
                <a:cubicBezTo>
                  <a:pt x="7904" y="4144"/>
                  <a:pt x="7870" y="4126"/>
                  <a:pt x="7836" y="4071"/>
                </a:cubicBezTo>
                <a:lnTo>
                  <a:pt x="7426" y="3664"/>
                </a:lnTo>
                <a:cubicBezTo>
                  <a:pt x="7034" y="3277"/>
                  <a:pt x="6627" y="2873"/>
                  <a:pt x="6217" y="2485"/>
                </a:cubicBezTo>
                <a:cubicBezTo>
                  <a:pt x="5910" y="2189"/>
                  <a:pt x="5621" y="1877"/>
                  <a:pt x="5314" y="1581"/>
                </a:cubicBezTo>
                <a:cubicBezTo>
                  <a:pt x="4921" y="1175"/>
                  <a:pt x="4514" y="771"/>
                  <a:pt x="4088" y="346"/>
                </a:cubicBezTo>
                <a:cubicBezTo>
                  <a:pt x="3627" y="-115"/>
                  <a:pt x="3356" y="-115"/>
                  <a:pt x="2912" y="346"/>
                </a:cubicBezTo>
                <a:cubicBezTo>
                  <a:pt x="2486" y="771"/>
                  <a:pt x="2043" y="1232"/>
                  <a:pt x="1635" y="1654"/>
                </a:cubicBezTo>
                <a:cubicBezTo>
                  <a:pt x="1260" y="2042"/>
                  <a:pt x="887" y="2428"/>
                  <a:pt x="511" y="2815"/>
                </a:cubicBezTo>
                <a:cubicBezTo>
                  <a:pt x="342" y="2981"/>
                  <a:pt x="204" y="3185"/>
                  <a:pt x="136" y="3405"/>
                </a:cubicBezTo>
                <a:cubicBezTo>
                  <a:pt x="34" y="3625"/>
                  <a:pt x="0" y="3866"/>
                  <a:pt x="0" y="4123"/>
                </a:cubicBezTo>
                <a:cubicBezTo>
                  <a:pt x="0" y="4511"/>
                  <a:pt x="51" y="4878"/>
                  <a:pt x="136" y="5248"/>
                </a:cubicBezTo>
                <a:cubicBezTo>
                  <a:pt x="356" y="6262"/>
                  <a:pt x="817" y="7164"/>
                  <a:pt x="1277" y="8050"/>
                </a:cubicBezTo>
                <a:lnTo>
                  <a:pt x="1379" y="8270"/>
                </a:lnTo>
                <a:cubicBezTo>
                  <a:pt x="2554" y="10555"/>
                  <a:pt x="3816" y="12361"/>
                  <a:pt x="5246" y="13837"/>
                </a:cubicBezTo>
                <a:cubicBezTo>
                  <a:pt x="5500" y="14094"/>
                  <a:pt x="5774" y="14408"/>
                  <a:pt x="6011" y="14704"/>
                </a:cubicBezTo>
                <a:cubicBezTo>
                  <a:pt x="6336" y="15110"/>
                  <a:pt x="6675" y="15496"/>
                  <a:pt x="7051" y="15847"/>
                </a:cubicBezTo>
                <a:cubicBezTo>
                  <a:pt x="8141" y="16843"/>
                  <a:pt x="9333" y="17836"/>
                  <a:pt x="10714" y="18906"/>
                </a:cubicBezTo>
                <a:cubicBezTo>
                  <a:pt x="11855" y="19792"/>
                  <a:pt x="12827" y="20436"/>
                  <a:pt x="13849" y="20914"/>
                </a:cubicBezTo>
                <a:cubicBezTo>
                  <a:pt x="14581" y="21283"/>
                  <a:pt x="15383" y="21485"/>
                  <a:pt x="16182" y="21485"/>
                </a:cubicBezTo>
                <a:cubicBezTo>
                  <a:pt x="16524" y="21485"/>
                  <a:pt x="16880" y="21448"/>
                  <a:pt x="17205" y="21375"/>
                </a:cubicBezTo>
                <a:lnTo>
                  <a:pt x="17256" y="21356"/>
                </a:lnTo>
                <a:cubicBezTo>
                  <a:pt x="17784" y="21246"/>
                  <a:pt x="18312" y="21118"/>
                  <a:pt x="18755" y="20730"/>
                </a:cubicBezTo>
                <a:cubicBezTo>
                  <a:pt x="18976" y="20546"/>
                  <a:pt x="19216" y="20361"/>
                  <a:pt x="19453" y="20177"/>
                </a:cubicBezTo>
                <a:cubicBezTo>
                  <a:pt x="19572" y="20085"/>
                  <a:pt x="19691" y="19993"/>
                  <a:pt x="19829" y="19920"/>
                </a:cubicBezTo>
                <a:cubicBezTo>
                  <a:pt x="19931" y="19828"/>
                  <a:pt x="20049" y="19755"/>
                  <a:pt x="20153" y="19681"/>
                </a:cubicBezTo>
                <a:cubicBezTo>
                  <a:pt x="20427" y="19498"/>
                  <a:pt x="20682" y="19275"/>
                  <a:pt x="20936" y="19055"/>
                </a:cubicBezTo>
                <a:cubicBezTo>
                  <a:pt x="21600" y="18373"/>
                  <a:pt x="21464" y="17912"/>
                  <a:pt x="20987" y="17341"/>
                </a:cubicBezTo>
                <a:cubicBezTo>
                  <a:pt x="20459" y="16696"/>
                  <a:pt x="19982" y="16033"/>
                  <a:pt x="19487" y="15406"/>
                </a:cubicBezTo>
                <a:cubicBezTo>
                  <a:pt x="19301" y="15149"/>
                  <a:pt x="19112" y="14890"/>
                  <a:pt x="18908" y="14633"/>
                </a:cubicBezTo>
                <a:cubicBezTo>
                  <a:pt x="18755" y="14431"/>
                  <a:pt x="18601" y="14227"/>
                  <a:pt x="18465" y="14025"/>
                </a:cubicBezTo>
                <a:cubicBezTo>
                  <a:pt x="18174" y="13637"/>
                  <a:pt x="17869" y="13233"/>
                  <a:pt x="17561" y="12864"/>
                </a:cubicBezTo>
                <a:cubicBezTo>
                  <a:pt x="16965" y="12146"/>
                  <a:pt x="16726" y="12109"/>
                  <a:pt x="15994" y="12717"/>
                </a:cubicBezTo>
                <a:cubicBezTo>
                  <a:pt x="15483" y="13123"/>
                  <a:pt x="14988" y="13584"/>
                  <a:pt x="14494" y="13988"/>
                </a:cubicBezTo>
                <a:cubicBezTo>
                  <a:pt x="14186" y="14245"/>
                  <a:pt x="13881" y="14523"/>
                  <a:pt x="13556" y="14780"/>
                </a:cubicBezTo>
                <a:cubicBezTo>
                  <a:pt x="13455" y="14853"/>
                  <a:pt x="13370" y="14927"/>
                  <a:pt x="13266" y="15000"/>
                </a:cubicBezTo>
                <a:lnTo>
                  <a:pt x="13215" y="15037"/>
                </a:lnTo>
                <a:cubicBezTo>
                  <a:pt x="13028" y="14835"/>
                  <a:pt x="12840" y="14612"/>
                  <a:pt x="12653" y="14392"/>
                </a:cubicBezTo>
                <a:cubicBezTo>
                  <a:pt x="10744" y="12217"/>
                  <a:pt x="8752" y="9986"/>
                  <a:pt x="6571" y="7960"/>
                </a:cubicBezTo>
                <a:cubicBezTo>
                  <a:pt x="6605" y="7923"/>
                  <a:pt x="6605" y="7905"/>
                  <a:pt x="6639" y="7868"/>
                </a:cubicBezTo>
                <a:cubicBezTo>
                  <a:pt x="6707" y="7813"/>
                  <a:pt x="6775" y="7721"/>
                  <a:pt x="6843" y="7627"/>
                </a:cubicBezTo>
                <a:close/>
                <a:moveTo>
                  <a:pt x="5585" y="8270"/>
                </a:moveTo>
                <a:cubicBezTo>
                  <a:pt x="6932" y="9819"/>
                  <a:pt x="8277" y="11384"/>
                  <a:pt x="9624" y="12969"/>
                </a:cubicBezTo>
                <a:lnTo>
                  <a:pt x="11533" y="15181"/>
                </a:lnTo>
                <a:cubicBezTo>
                  <a:pt x="11618" y="15273"/>
                  <a:pt x="11703" y="15365"/>
                  <a:pt x="11770" y="15457"/>
                </a:cubicBezTo>
                <a:cubicBezTo>
                  <a:pt x="11906" y="15604"/>
                  <a:pt x="12044" y="15771"/>
                  <a:pt x="12180" y="15936"/>
                </a:cubicBezTo>
                <a:cubicBezTo>
                  <a:pt x="12606" y="16453"/>
                  <a:pt x="13100" y="16526"/>
                  <a:pt x="13815" y="16157"/>
                </a:cubicBezTo>
                <a:cubicBezTo>
                  <a:pt x="14053" y="16028"/>
                  <a:pt x="14259" y="15881"/>
                  <a:pt x="14445" y="15677"/>
                </a:cubicBezTo>
                <a:cubicBezTo>
                  <a:pt x="14513" y="15622"/>
                  <a:pt x="14581" y="15567"/>
                  <a:pt x="14632" y="15512"/>
                </a:cubicBezTo>
                <a:cubicBezTo>
                  <a:pt x="15143" y="15106"/>
                  <a:pt x="15637" y="14684"/>
                  <a:pt x="16132" y="14259"/>
                </a:cubicBezTo>
                <a:lnTo>
                  <a:pt x="16694" y="13779"/>
                </a:lnTo>
                <a:lnTo>
                  <a:pt x="20100" y="18277"/>
                </a:lnTo>
                <a:cubicBezTo>
                  <a:pt x="19931" y="18406"/>
                  <a:pt x="19742" y="18534"/>
                  <a:pt x="19572" y="18683"/>
                </a:cubicBezTo>
                <a:cubicBezTo>
                  <a:pt x="19112" y="19071"/>
                  <a:pt x="18618" y="19420"/>
                  <a:pt x="18089" y="19734"/>
                </a:cubicBezTo>
                <a:cubicBezTo>
                  <a:pt x="17680" y="19973"/>
                  <a:pt x="17169" y="20049"/>
                  <a:pt x="16675" y="20104"/>
                </a:cubicBezTo>
                <a:cubicBezTo>
                  <a:pt x="15635" y="20214"/>
                  <a:pt x="14698" y="20030"/>
                  <a:pt x="13864" y="19532"/>
                </a:cubicBezTo>
                <a:lnTo>
                  <a:pt x="13694" y="19422"/>
                </a:lnTo>
                <a:cubicBezTo>
                  <a:pt x="12876" y="18924"/>
                  <a:pt x="12042" y="18408"/>
                  <a:pt x="11257" y="17836"/>
                </a:cubicBezTo>
                <a:cubicBezTo>
                  <a:pt x="10184" y="17045"/>
                  <a:pt x="9161" y="16196"/>
                  <a:pt x="8173" y="15276"/>
                </a:cubicBezTo>
                <a:cubicBezTo>
                  <a:pt x="7696" y="14814"/>
                  <a:pt x="7235" y="14316"/>
                  <a:pt x="6809" y="13800"/>
                </a:cubicBezTo>
                <a:cubicBezTo>
                  <a:pt x="6501" y="13449"/>
                  <a:pt x="6179" y="13082"/>
                  <a:pt x="5854" y="12731"/>
                </a:cubicBezTo>
                <a:cubicBezTo>
                  <a:pt x="5002" y="11845"/>
                  <a:pt x="4219" y="10778"/>
                  <a:pt x="3332" y="9358"/>
                </a:cubicBezTo>
                <a:cubicBezTo>
                  <a:pt x="2567" y="8105"/>
                  <a:pt x="1968" y="6778"/>
                  <a:pt x="1493" y="5672"/>
                </a:cubicBezTo>
                <a:cubicBezTo>
                  <a:pt x="1324" y="5248"/>
                  <a:pt x="1135" y="4731"/>
                  <a:pt x="1186" y="4197"/>
                </a:cubicBezTo>
                <a:cubicBezTo>
                  <a:pt x="1203" y="3995"/>
                  <a:pt x="1271" y="3791"/>
                  <a:pt x="1372" y="3625"/>
                </a:cubicBezTo>
                <a:cubicBezTo>
                  <a:pt x="1901" y="2981"/>
                  <a:pt x="2446" y="2336"/>
                  <a:pt x="2991" y="1709"/>
                </a:cubicBezTo>
                <a:cubicBezTo>
                  <a:pt x="3144" y="1526"/>
                  <a:pt x="3298" y="1358"/>
                  <a:pt x="3451" y="1175"/>
                </a:cubicBezTo>
                <a:cubicBezTo>
                  <a:pt x="4660" y="2650"/>
                  <a:pt x="5973" y="4032"/>
                  <a:pt x="7216" y="5303"/>
                </a:cubicBezTo>
                <a:cubicBezTo>
                  <a:pt x="6824" y="5893"/>
                  <a:pt x="6347" y="6427"/>
                  <a:pt x="5835" y="6888"/>
                </a:cubicBezTo>
                <a:cubicBezTo>
                  <a:pt x="5801" y="6925"/>
                  <a:pt x="5767" y="6943"/>
                  <a:pt x="5734" y="6980"/>
                </a:cubicBezTo>
                <a:cubicBezTo>
                  <a:pt x="5666" y="7035"/>
                  <a:pt x="5615" y="7090"/>
                  <a:pt x="5547" y="7145"/>
                </a:cubicBezTo>
                <a:cubicBezTo>
                  <a:pt x="5239" y="7515"/>
                  <a:pt x="5239" y="7864"/>
                  <a:pt x="5581" y="8270"/>
                </a:cubicBezTo>
                <a:lnTo>
                  <a:pt x="5581" y="82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1" name="Google Shape;2681;p42"/>
          <p:cNvSpPr/>
          <p:nvPr/>
        </p:nvSpPr>
        <p:spPr>
          <a:xfrm>
            <a:off x="3667397" y="3064324"/>
            <a:ext cx="188399" cy="163834"/>
          </a:xfrm>
          <a:custGeom>
            <a:rect b="b" l="l" r="r" t="t"/>
            <a:pathLst>
              <a:path extrusionOk="0" h="21550" w="21240">
                <a:moveTo>
                  <a:pt x="14930" y="2900"/>
                </a:moveTo>
                <a:cubicBezTo>
                  <a:pt x="12538" y="1076"/>
                  <a:pt x="9640" y="137"/>
                  <a:pt x="5865" y="3"/>
                </a:cubicBezTo>
                <a:cubicBezTo>
                  <a:pt x="4439" y="-50"/>
                  <a:pt x="2162" y="488"/>
                  <a:pt x="896" y="996"/>
                </a:cubicBezTo>
                <a:cubicBezTo>
                  <a:pt x="667" y="1076"/>
                  <a:pt x="481" y="1210"/>
                  <a:pt x="275" y="1370"/>
                </a:cubicBezTo>
                <a:cubicBezTo>
                  <a:pt x="0" y="1611"/>
                  <a:pt x="-69" y="1935"/>
                  <a:pt x="68" y="2229"/>
                </a:cubicBezTo>
                <a:cubicBezTo>
                  <a:pt x="229" y="2576"/>
                  <a:pt x="484" y="2496"/>
                  <a:pt x="644" y="2416"/>
                </a:cubicBezTo>
                <a:cubicBezTo>
                  <a:pt x="675" y="2398"/>
                  <a:pt x="705" y="2389"/>
                  <a:pt x="736" y="2389"/>
                </a:cubicBezTo>
                <a:cubicBezTo>
                  <a:pt x="2506" y="1905"/>
                  <a:pt x="3886" y="1691"/>
                  <a:pt x="5175" y="1691"/>
                </a:cubicBezTo>
                <a:lnTo>
                  <a:pt x="5198" y="1691"/>
                </a:lnTo>
                <a:cubicBezTo>
                  <a:pt x="6624" y="1691"/>
                  <a:pt x="8050" y="1905"/>
                  <a:pt x="9431" y="2282"/>
                </a:cubicBezTo>
                <a:cubicBezTo>
                  <a:pt x="12721" y="3141"/>
                  <a:pt x="15296" y="4992"/>
                  <a:pt x="17275" y="7918"/>
                </a:cubicBezTo>
                <a:cubicBezTo>
                  <a:pt x="19068" y="10548"/>
                  <a:pt x="19735" y="13555"/>
                  <a:pt x="19300" y="17043"/>
                </a:cubicBezTo>
                <a:cubicBezTo>
                  <a:pt x="19185" y="17902"/>
                  <a:pt x="19002" y="18733"/>
                  <a:pt x="18701" y="19539"/>
                </a:cubicBezTo>
                <a:cubicBezTo>
                  <a:pt x="18495" y="20077"/>
                  <a:pt x="18472" y="20531"/>
                  <a:pt x="18633" y="20962"/>
                </a:cubicBezTo>
                <a:cubicBezTo>
                  <a:pt x="18678" y="21096"/>
                  <a:pt x="18724" y="21203"/>
                  <a:pt x="18793" y="21283"/>
                </a:cubicBezTo>
                <a:cubicBezTo>
                  <a:pt x="18862" y="21363"/>
                  <a:pt x="18953" y="21443"/>
                  <a:pt x="19045" y="21497"/>
                </a:cubicBezTo>
                <a:cubicBezTo>
                  <a:pt x="19091" y="21523"/>
                  <a:pt x="19160" y="21550"/>
                  <a:pt x="19228" y="21550"/>
                </a:cubicBezTo>
                <a:cubicBezTo>
                  <a:pt x="19366" y="21550"/>
                  <a:pt x="19503" y="21497"/>
                  <a:pt x="19621" y="21416"/>
                </a:cubicBezTo>
                <a:cubicBezTo>
                  <a:pt x="19942" y="21203"/>
                  <a:pt x="20196" y="20825"/>
                  <a:pt x="20380" y="20290"/>
                </a:cubicBezTo>
                <a:cubicBezTo>
                  <a:pt x="21462" y="17070"/>
                  <a:pt x="21531" y="13849"/>
                  <a:pt x="20540" y="10792"/>
                </a:cubicBezTo>
                <a:cubicBezTo>
                  <a:pt x="19552" y="7651"/>
                  <a:pt x="17665" y="4995"/>
                  <a:pt x="14927" y="290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2" name="Google Shape;2682;p42"/>
          <p:cNvSpPr/>
          <p:nvPr/>
        </p:nvSpPr>
        <p:spPr>
          <a:xfrm>
            <a:off x="3700442" y="3100779"/>
            <a:ext cx="106055" cy="88844"/>
          </a:xfrm>
          <a:custGeom>
            <a:rect b="b" l="l" r="r" t="t"/>
            <a:pathLst>
              <a:path extrusionOk="0" h="21525" w="21382">
                <a:moveTo>
                  <a:pt x="19131" y="20731"/>
                </a:moveTo>
                <a:cubicBezTo>
                  <a:pt x="19377" y="21076"/>
                  <a:pt x="19705" y="21525"/>
                  <a:pt x="20202" y="21525"/>
                </a:cubicBezTo>
                <a:cubicBezTo>
                  <a:pt x="20284" y="21525"/>
                  <a:pt x="20366" y="21525"/>
                  <a:pt x="20447" y="21476"/>
                </a:cubicBezTo>
                <a:cubicBezTo>
                  <a:pt x="21108" y="21279"/>
                  <a:pt x="21190" y="20534"/>
                  <a:pt x="21272" y="20189"/>
                </a:cubicBezTo>
                <a:cubicBezTo>
                  <a:pt x="21518" y="18460"/>
                  <a:pt x="21354" y="16681"/>
                  <a:pt x="20739" y="15049"/>
                </a:cubicBezTo>
                <a:cubicBezTo>
                  <a:pt x="20248" y="13714"/>
                  <a:pt x="19792" y="12526"/>
                  <a:pt x="19300" y="11491"/>
                </a:cubicBezTo>
                <a:cubicBezTo>
                  <a:pt x="17902" y="8426"/>
                  <a:pt x="16421" y="6302"/>
                  <a:pt x="14649" y="4769"/>
                </a:cubicBezTo>
                <a:cubicBezTo>
                  <a:pt x="11028" y="1704"/>
                  <a:pt x="7903" y="220"/>
                  <a:pt x="4610" y="23"/>
                </a:cubicBezTo>
                <a:cubicBezTo>
                  <a:pt x="3007" y="-75"/>
                  <a:pt x="1772" y="122"/>
                  <a:pt x="661" y="762"/>
                </a:cubicBezTo>
                <a:cubicBezTo>
                  <a:pt x="-82" y="1156"/>
                  <a:pt x="-41" y="1802"/>
                  <a:pt x="46" y="2098"/>
                </a:cubicBezTo>
                <a:cubicBezTo>
                  <a:pt x="210" y="2787"/>
                  <a:pt x="748" y="2787"/>
                  <a:pt x="1076" y="2738"/>
                </a:cubicBezTo>
                <a:cubicBezTo>
                  <a:pt x="1321" y="2738"/>
                  <a:pt x="1567" y="2689"/>
                  <a:pt x="1859" y="2640"/>
                </a:cubicBezTo>
                <a:cubicBezTo>
                  <a:pt x="2269" y="2590"/>
                  <a:pt x="2725" y="2541"/>
                  <a:pt x="3135" y="2443"/>
                </a:cubicBezTo>
                <a:lnTo>
                  <a:pt x="3667" y="2344"/>
                </a:lnTo>
                <a:cubicBezTo>
                  <a:pt x="5394" y="2344"/>
                  <a:pt x="7125" y="2886"/>
                  <a:pt x="9179" y="3975"/>
                </a:cubicBezTo>
                <a:cubicBezTo>
                  <a:pt x="12841" y="5902"/>
                  <a:pt x="15351" y="8623"/>
                  <a:pt x="16913" y="12279"/>
                </a:cubicBezTo>
                <a:cubicBezTo>
                  <a:pt x="17159" y="12870"/>
                  <a:pt x="17405" y="13517"/>
                  <a:pt x="17656" y="14108"/>
                </a:cubicBezTo>
                <a:cubicBezTo>
                  <a:pt x="17820" y="14551"/>
                  <a:pt x="17984" y="14951"/>
                  <a:pt x="18148" y="15394"/>
                </a:cubicBezTo>
                <a:cubicBezTo>
                  <a:pt x="18557" y="16385"/>
                  <a:pt x="18762" y="17468"/>
                  <a:pt x="18721" y="18558"/>
                </a:cubicBezTo>
                <a:cubicBezTo>
                  <a:pt x="18557" y="19352"/>
                  <a:pt x="18721" y="20091"/>
                  <a:pt x="19131" y="2073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3" name="Google Shape;2683;p42"/>
          <p:cNvSpPr/>
          <p:nvPr/>
        </p:nvSpPr>
        <p:spPr>
          <a:xfrm>
            <a:off x="4029733" y="3068374"/>
            <a:ext cx="298974" cy="229309"/>
          </a:xfrm>
          <a:custGeom>
            <a:rect b="b" l="l" r="r" t="t"/>
            <a:pathLst>
              <a:path extrusionOk="0" h="21582" w="21478">
                <a:moveTo>
                  <a:pt x="21366" y="13540"/>
                </a:moveTo>
                <a:cubicBezTo>
                  <a:pt x="21366" y="13021"/>
                  <a:pt x="21351" y="12483"/>
                  <a:pt x="21337" y="11945"/>
                </a:cubicBezTo>
                <a:cubicBezTo>
                  <a:pt x="21337" y="11754"/>
                  <a:pt x="21322" y="11541"/>
                  <a:pt x="21322" y="11350"/>
                </a:cubicBezTo>
                <a:cubicBezTo>
                  <a:pt x="21307" y="10697"/>
                  <a:pt x="21293" y="10025"/>
                  <a:pt x="21249" y="9373"/>
                </a:cubicBezTo>
                <a:cubicBezTo>
                  <a:pt x="21205" y="8720"/>
                  <a:pt x="21118" y="8067"/>
                  <a:pt x="21045" y="7434"/>
                </a:cubicBezTo>
                <a:cubicBezTo>
                  <a:pt x="20972" y="6762"/>
                  <a:pt x="20899" y="6090"/>
                  <a:pt x="20840" y="5418"/>
                </a:cubicBezTo>
                <a:cubicBezTo>
                  <a:pt x="20709" y="3824"/>
                  <a:pt x="19829" y="2174"/>
                  <a:pt x="18187" y="2327"/>
                </a:cubicBezTo>
                <a:cubicBezTo>
                  <a:pt x="17616" y="2366"/>
                  <a:pt x="17045" y="2366"/>
                  <a:pt x="16472" y="2289"/>
                </a:cubicBezTo>
                <a:cubicBezTo>
                  <a:pt x="16178" y="2270"/>
                  <a:pt x="15872" y="2251"/>
                  <a:pt x="15578" y="2251"/>
                </a:cubicBezTo>
                <a:cubicBezTo>
                  <a:pt x="15374" y="2251"/>
                  <a:pt x="15241" y="2136"/>
                  <a:pt x="15109" y="1866"/>
                </a:cubicBezTo>
                <a:cubicBezTo>
                  <a:pt x="14934" y="1519"/>
                  <a:pt x="14757" y="1194"/>
                  <a:pt x="14582" y="886"/>
                </a:cubicBezTo>
                <a:cubicBezTo>
                  <a:pt x="14509" y="752"/>
                  <a:pt x="14436" y="618"/>
                  <a:pt x="14363" y="482"/>
                </a:cubicBezTo>
                <a:cubicBezTo>
                  <a:pt x="14159" y="135"/>
                  <a:pt x="13909" y="-18"/>
                  <a:pt x="13513" y="1"/>
                </a:cubicBezTo>
                <a:cubicBezTo>
                  <a:pt x="12223" y="78"/>
                  <a:pt x="11051" y="116"/>
                  <a:pt x="9951" y="135"/>
                </a:cubicBezTo>
                <a:cubicBezTo>
                  <a:pt x="9380" y="154"/>
                  <a:pt x="8809" y="97"/>
                  <a:pt x="8280" y="39"/>
                </a:cubicBezTo>
                <a:cubicBezTo>
                  <a:pt x="7650" y="-18"/>
                  <a:pt x="7181" y="250"/>
                  <a:pt x="6785" y="902"/>
                </a:cubicBezTo>
                <a:cubicBezTo>
                  <a:pt x="6535" y="1287"/>
                  <a:pt x="6272" y="1651"/>
                  <a:pt x="5979" y="1978"/>
                </a:cubicBezTo>
                <a:cubicBezTo>
                  <a:pt x="5891" y="2093"/>
                  <a:pt x="5789" y="2208"/>
                  <a:pt x="5685" y="2325"/>
                </a:cubicBezTo>
                <a:cubicBezTo>
                  <a:pt x="5627" y="2382"/>
                  <a:pt x="5583" y="2440"/>
                  <a:pt x="5510" y="2459"/>
                </a:cubicBezTo>
                <a:lnTo>
                  <a:pt x="5481" y="2478"/>
                </a:lnTo>
                <a:lnTo>
                  <a:pt x="5466" y="2421"/>
                </a:lnTo>
                <a:cubicBezTo>
                  <a:pt x="5437" y="2306"/>
                  <a:pt x="5422" y="2210"/>
                  <a:pt x="5393" y="2112"/>
                </a:cubicBezTo>
                <a:cubicBezTo>
                  <a:pt x="5189" y="1268"/>
                  <a:pt x="4851" y="941"/>
                  <a:pt x="4205" y="960"/>
                </a:cubicBezTo>
                <a:cubicBezTo>
                  <a:pt x="3751" y="979"/>
                  <a:pt x="3326" y="1036"/>
                  <a:pt x="2915" y="1075"/>
                </a:cubicBezTo>
                <a:cubicBezTo>
                  <a:pt x="2711" y="1094"/>
                  <a:pt x="2519" y="1189"/>
                  <a:pt x="2359" y="1342"/>
                </a:cubicBezTo>
                <a:cubicBezTo>
                  <a:pt x="2213" y="1514"/>
                  <a:pt x="2094" y="1727"/>
                  <a:pt x="2036" y="1995"/>
                </a:cubicBezTo>
                <a:cubicBezTo>
                  <a:pt x="1992" y="2244"/>
                  <a:pt x="1948" y="2495"/>
                  <a:pt x="1919" y="2743"/>
                </a:cubicBezTo>
                <a:cubicBezTo>
                  <a:pt x="1904" y="2839"/>
                  <a:pt x="1890" y="2935"/>
                  <a:pt x="1875" y="3052"/>
                </a:cubicBezTo>
                <a:lnTo>
                  <a:pt x="1846" y="3071"/>
                </a:lnTo>
                <a:cubicBezTo>
                  <a:pt x="1773" y="3109"/>
                  <a:pt x="1700" y="3147"/>
                  <a:pt x="1627" y="3186"/>
                </a:cubicBezTo>
                <a:cubicBezTo>
                  <a:pt x="923" y="3647"/>
                  <a:pt x="514" y="4185"/>
                  <a:pt x="322" y="4914"/>
                </a:cubicBezTo>
                <a:cubicBezTo>
                  <a:pt x="191" y="5433"/>
                  <a:pt x="162" y="6009"/>
                  <a:pt x="147" y="6566"/>
                </a:cubicBezTo>
                <a:cubicBezTo>
                  <a:pt x="103" y="9177"/>
                  <a:pt x="60" y="11809"/>
                  <a:pt x="30" y="14362"/>
                </a:cubicBezTo>
                <a:lnTo>
                  <a:pt x="1" y="16282"/>
                </a:lnTo>
                <a:cubicBezTo>
                  <a:pt x="-28" y="18125"/>
                  <a:pt x="383" y="19449"/>
                  <a:pt x="1262" y="20468"/>
                </a:cubicBezTo>
                <a:cubicBezTo>
                  <a:pt x="1585" y="20834"/>
                  <a:pt x="1877" y="21121"/>
                  <a:pt x="2244" y="21254"/>
                </a:cubicBezTo>
                <a:cubicBezTo>
                  <a:pt x="2933" y="21522"/>
                  <a:pt x="3636" y="21582"/>
                  <a:pt x="4309" y="21582"/>
                </a:cubicBezTo>
                <a:lnTo>
                  <a:pt x="4793" y="21582"/>
                </a:lnTo>
                <a:cubicBezTo>
                  <a:pt x="8471" y="21525"/>
                  <a:pt x="11695" y="21467"/>
                  <a:pt x="14626" y="21391"/>
                </a:cubicBezTo>
                <a:cubicBezTo>
                  <a:pt x="15989" y="21352"/>
                  <a:pt x="17220" y="21314"/>
                  <a:pt x="18392" y="21238"/>
                </a:cubicBezTo>
                <a:cubicBezTo>
                  <a:pt x="18802" y="21199"/>
                  <a:pt x="19198" y="21104"/>
                  <a:pt x="19594" y="20910"/>
                </a:cubicBezTo>
                <a:cubicBezTo>
                  <a:pt x="20634" y="20411"/>
                  <a:pt x="21572" y="18376"/>
                  <a:pt x="21470" y="16820"/>
                </a:cubicBezTo>
                <a:cubicBezTo>
                  <a:pt x="21382" y="15744"/>
                  <a:pt x="21382" y="14611"/>
                  <a:pt x="21368" y="13537"/>
                </a:cubicBezTo>
                <a:close/>
                <a:moveTo>
                  <a:pt x="1215" y="5954"/>
                </a:moveTo>
                <a:cubicBezTo>
                  <a:pt x="1200" y="5129"/>
                  <a:pt x="1361" y="4649"/>
                  <a:pt x="2152" y="4264"/>
                </a:cubicBezTo>
                <a:cubicBezTo>
                  <a:pt x="2636" y="4034"/>
                  <a:pt x="3163" y="3955"/>
                  <a:pt x="3676" y="3879"/>
                </a:cubicBezTo>
                <a:cubicBezTo>
                  <a:pt x="3822" y="3860"/>
                  <a:pt x="3970" y="3841"/>
                  <a:pt x="4130" y="3802"/>
                </a:cubicBezTo>
                <a:cubicBezTo>
                  <a:pt x="4395" y="3764"/>
                  <a:pt x="4643" y="3745"/>
                  <a:pt x="4908" y="3707"/>
                </a:cubicBezTo>
                <a:cubicBezTo>
                  <a:pt x="5158" y="3688"/>
                  <a:pt x="5406" y="3668"/>
                  <a:pt x="5656" y="3611"/>
                </a:cubicBezTo>
                <a:cubicBezTo>
                  <a:pt x="5773" y="3592"/>
                  <a:pt x="6052" y="3515"/>
                  <a:pt x="6256" y="3284"/>
                </a:cubicBezTo>
                <a:cubicBezTo>
                  <a:pt x="6696" y="2784"/>
                  <a:pt x="7106" y="2265"/>
                  <a:pt x="7502" y="1708"/>
                </a:cubicBezTo>
                <a:cubicBezTo>
                  <a:pt x="7707" y="1400"/>
                  <a:pt x="7913" y="1285"/>
                  <a:pt x="8176" y="1285"/>
                </a:cubicBezTo>
                <a:lnTo>
                  <a:pt x="8190" y="1285"/>
                </a:lnTo>
                <a:cubicBezTo>
                  <a:pt x="9436" y="1304"/>
                  <a:pt x="10608" y="1304"/>
                  <a:pt x="11752" y="1285"/>
                </a:cubicBezTo>
                <a:cubicBezTo>
                  <a:pt x="12323" y="1266"/>
                  <a:pt x="12850" y="1228"/>
                  <a:pt x="13275" y="1170"/>
                </a:cubicBezTo>
                <a:cubicBezTo>
                  <a:pt x="13378" y="1151"/>
                  <a:pt x="13480" y="1170"/>
                  <a:pt x="13584" y="1228"/>
                </a:cubicBezTo>
                <a:cubicBezTo>
                  <a:pt x="13671" y="1285"/>
                  <a:pt x="13759" y="1381"/>
                  <a:pt x="13803" y="1495"/>
                </a:cubicBezTo>
                <a:cubicBezTo>
                  <a:pt x="14082" y="2033"/>
                  <a:pt x="14315" y="2476"/>
                  <a:pt x="14536" y="2877"/>
                </a:cubicBezTo>
                <a:cubicBezTo>
                  <a:pt x="14624" y="3049"/>
                  <a:pt x="14741" y="3205"/>
                  <a:pt x="14859" y="3300"/>
                </a:cubicBezTo>
                <a:cubicBezTo>
                  <a:pt x="14991" y="3396"/>
                  <a:pt x="15153" y="3453"/>
                  <a:pt x="15314" y="3453"/>
                </a:cubicBezTo>
                <a:cubicBezTo>
                  <a:pt x="15695" y="3472"/>
                  <a:pt x="16076" y="3492"/>
                  <a:pt x="16472" y="3511"/>
                </a:cubicBezTo>
                <a:cubicBezTo>
                  <a:pt x="17058" y="3549"/>
                  <a:pt x="17660" y="3568"/>
                  <a:pt x="18260" y="3587"/>
                </a:cubicBezTo>
                <a:cubicBezTo>
                  <a:pt x="19169" y="3625"/>
                  <a:pt x="19682" y="4163"/>
                  <a:pt x="19798" y="5201"/>
                </a:cubicBezTo>
                <a:cubicBezTo>
                  <a:pt x="19842" y="5643"/>
                  <a:pt x="19901" y="6105"/>
                  <a:pt x="19944" y="6564"/>
                </a:cubicBezTo>
                <a:cubicBezTo>
                  <a:pt x="20180" y="8560"/>
                  <a:pt x="20413" y="10616"/>
                  <a:pt x="20326" y="12689"/>
                </a:cubicBezTo>
                <a:cubicBezTo>
                  <a:pt x="20297" y="13745"/>
                  <a:pt x="20311" y="14780"/>
                  <a:pt x="20340" y="15818"/>
                </a:cubicBezTo>
                <a:cubicBezTo>
                  <a:pt x="20355" y="16203"/>
                  <a:pt x="20370" y="16624"/>
                  <a:pt x="20370" y="17028"/>
                </a:cubicBezTo>
                <a:cubicBezTo>
                  <a:pt x="20399" y="18218"/>
                  <a:pt x="19798" y="19409"/>
                  <a:pt x="19021" y="19657"/>
                </a:cubicBezTo>
                <a:cubicBezTo>
                  <a:pt x="18640" y="19772"/>
                  <a:pt x="18258" y="19830"/>
                  <a:pt x="17879" y="19830"/>
                </a:cubicBezTo>
                <a:cubicBezTo>
                  <a:pt x="16312" y="19868"/>
                  <a:pt x="14742" y="19887"/>
                  <a:pt x="13219" y="19925"/>
                </a:cubicBezTo>
                <a:lnTo>
                  <a:pt x="10918" y="19925"/>
                </a:lnTo>
                <a:cubicBezTo>
                  <a:pt x="10903" y="19925"/>
                  <a:pt x="10903" y="19944"/>
                  <a:pt x="10889" y="19963"/>
                </a:cubicBezTo>
                <a:lnTo>
                  <a:pt x="10889" y="19963"/>
                </a:lnTo>
                <a:cubicBezTo>
                  <a:pt x="10361" y="19963"/>
                  <a:pt x="9820" y="19983"/>
                  <a:pt x="9292" y="20002"/>
                </a:cubicBezTo>
                <a:cubicBezTo>
                  <a:pt x="7725" y="20040"/>
                  <a:pt x="6112" y="20040"/>
                  <a:pt x="4530" y="20059"/>
                </a:cubicBezTo>
                <a:cubicBezTo>
                  <a:pt x="4105" y="20059"/>
                  <a:pt x="3665" y="20021"/>
                  <a:pt x="3240" y="19963"/>
                </a:cubicBezTo>
                <a:cubicBezTo>
                  <a:pt x="2287" y="19830"/>
                  <a:pt x="1423" y="18754"/>
                  <a:pt x="1291" y="17563"/>
                </a:cubicBezTo>
                <a:cubicBezTo>
                  <a:pt x="1204" y="16583"/>
                  <a:pt x="1145" y="15643"/>
                  <a:pt x="1145" y="14644"/>
                </a:cubicBezTo>
                <a:cubicBezTo>
                  <a:pt x="1116" y="13511"/>
                  <a:pt x="1131" y="12378"/>
                  <a:pt x="1145" y="11264"/>
                </a:cubicBezTo>
                <a:lnTo>
                  <a:pt x="1145" y="10745"/>
                </a:lnTo>
                <a:cubicBezTo>
                  <a:pt x="1145" y="10150"/>
                  <a:pt x="1160" y="9554"/>
                  <a:pt x="1174" y="8978"/>
                </a:cubicBezTo>
                <a:cubicBezTo>
                  <a:pt x="1204" y="7998"/>
                  <a:pt x="1233" y="6963"/>
                  <a:pt x="1218" y="5944"/>
                </a:cubicBezTo>
                <a:close/>
                <a:moveTo>
                  <a:pt x="2738" y="2805"/>
                </a:moveTo>
                <a:cubicBezTo>
                  <a:pt x="2767" y="2287"/>
                  <a:pt x="2855" y="2191"/>
                  <a:pt x="3222" y="2134"/>
                </a:cubicBezTo>
                <a:cubicBezTo>
                  <a:pt x="3426" y="2095"/>
                  <a:pt x="3647" y="2095"/>
                  <a:pt x="3851" y="2076"/>
                </a:cubicBezTo>
                <a:cubicBezTo>
                  <a:pt x="3924" y="2076"/>
                  <a:pt x="3997" y="2057"/>
                  <a:pt x="4056" y="2057"/>
                </a:cubicBezTo>
                <a:lnTo>
                  <a:pt x="4201" y="2057"/>
                </a:lnTo>
                <a:cubicBezTo>
                  <a:pt x="4420" y="2057"/>
                  <a:pt x="4466" y="2134"/>
                  <a:pt x="4510" y="2595"/>
                </a:cubicBezTo>
                <a:lnTo>
                  <a:pt x="2736" y="28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4" name="Google Shape;2684;p42"/>
          <p:cNvSpPr/>
          <p:nvPr/>
        </p:nvSpPr>
        <p:spPr>
          <a:xfrm>
            <a:off x="4115967" y="3117402"/>
            <a:ext cx="125793" cy="123402"/>
          </a:xfrm>
          <a:custGeom>
            <a:rect b="b" l="l" r="r" t="t"/>
            <a:pathLst>
              <a:path extrusionOk="0" h="21424" w="21448">
                <a:moveTo>
                  <a:pt x="5262" y="20464"/>
                </a:moveTo>
                <a:cubicBezTo>
                  <a:pt x="6756" y="21139"/>
                  <a:pt x="8393" y="21456"/>
                  <a:pt x="10026" y="21421"/>
                </a:cubicBezTo>
                <a:lnTo>
                  <a:pt x="10585" y="21421"/>
                </a:lnTo>
                <a:cubicBezTo>
                  <a:pt x="12915" y="21421"/>
                  <a:pt x="15211" y="20711"/>
                  <a:pt x="17610" y="19190"/>
                </a:cubicBezTo>
                <a:cubicBezTo>
                  <a:pt x="18238" y="18802"/>
                  <a:pt x="18793" y="18268"/>
                  <a:pt x="19247" y="17704"/>
                </a:cubicBezTo>
                <a:cubicBezTo>
                  <a:pt x="20638" y="16002"/>
                  <a:pt x="21335" y="13881"/>
                  <a:pt x="21439" y="11187"/>
                </a:cubicBezTo>
                <a:cubicBezTo>
                  <a:pt x="21543" y="8568"/>
                  <a:pt x="20776" y="6015"/>
                  <a:pt x="19247" y="3890"/>
                </a:cubicBezTo>
                <a:cubicBezTo>
                  <a:pt x="18481" y="2828"/>
                  <a:pt x="17506" y="1941"/>
                  <a:pt x="16393" y="1307"/>
                </a:cubicBezTo>
                <a:cubicBezTo>
                  <a:pt x="15280" y="667"/>
                  <a:pt x="14063" y="209"/>
                  <a:pt x="12777" y="68"/>
                </a:cubicBezTo>
                <a:cubicBezTo>
                  <a:pt x="11178" y="-144"/>
                  <a:pt x="9437" y="173"/>
                  <a:pt x="7943" y="526"/>
                </a:cubicBezTo>
                <a:cubicBezTo>
                  <a:pt x="3768" y="1553"/>
                  <a:pt x="1229" y="4067"/>
                  <a:pt x="428" y="8000"/>
                </a:cubicBezTo>
                <a:cubicBezTo>
                  <a:pt x="186" y="9238"/>
                  <a:pt x="-57" y="10724"/>
                  <a:pt x="12" y="12179"/>
                </a:cubicBezTo>
                <a:cubicBezTo>
                  <a:pt x="186" y="16218"/>
                  <a:pt x="1961" y="18978"/>
                  <a:pt x="5266" y="20464"/>
                </a:cubicBezTo>
                <a:close/>
                <a:moveTo>
                  <a:pt x="18585" y="11364"/>
                </a:moveTo>
                <a:lnTo>
                  <a:pt x="18585" y="11364"/>
                </a:lnTo>
                <a:cubicBezTo>
                  <a:pt x="18550" y="11646"/>
                  <a:pt x="18481" y="11968"/>
                  <a:pt x="18446" y="12250"/>
                </a:cubicBezTo>
                <a:cubicBezTo>
                  <a:pt x="18308" y="13030"/>
                  <a:pt x="18100" y="13842"/>
                  <a:pt x="17818" y="14622"/>
                </a:cubicBezTo>
                <a:cubicBezTo>
                  <a:pt x="17437" y="15543"/>
                  <a:pt x="16809" y="16394"/>
                  <a:pt x="16181" y="16818"/>
                </a:cubicBezTo>
                <a:cubicBezTo>
                  <a:pt x="13504" y="18696"/>
                  <a:pt x="10581" y="19296"/>
                  <a:pt x="7449" y="18590"/>
                </a:cubicBezTo>
                <a:cubicBezTo>
                  <a:pt x="4110" y="17810"/>
                  <a:pt x="2230" y="15050"/>
                  <a:pt x="2546" y="11403"/>
                </a:cubicBezTo>
                <a:cubicBezTo>
                  <a:pt x="2685" y="10129"/>
                  <a:pt x="2893" y="8890"/>
                  <a:pt x="3174" y="7616"/>
                </a:cubicBezTo>
                <a:cubicBezTo>
                  <a:pt x="3659" y="5385"/>
                  <a:pt x="6375" y="2801"/>
                  <a:pt x="9121" y="2801"/>
                </a:cubicBezTo>
                <a:lnTo>
                  <a:pt x="9363" y="2801"/>
                </a:lnTo>
                <a:cubicBezTo>
                  <a:pt x="10892" y="2837"/>
                  <a:pt x="12391" y="2837"/>
                  <a:pt x="13816" y="3405"/>
                </a:cubicBezTo>
                <a:cubicBezTo>
                  <a:pt x="16601" y="4538"/>
                  <a:pt x="18130" y="6699"/>
                  <a:pt x="18511" y="9992"/>
                </a:cubicBezTo>
                <a:cubicBezTo>
                  <a:pt x="18546" y="10275"/>
                  <a:pt x="18546" y="10522"/>
                  <a:pt x="18511" y="10808"/>
                </a:cubicBezTo>
                <a:lnTo>
                  <a:pt x="18511" y="11196"/>
                </a:lnTo>
                <a:cubicBezTo>
                  <a:pt x="18511" y="11243"/>
                  <a:pt x="18523" y="11278"/>
                  <a:pt x="18546" y="11302"/>
                </a:cubicBezTo>
                <a:cubicBezTo>
                  <a:pt x="18546" y="11302"/>
                  <a:pt x="18511" y="11337"/>
                  <a:pt x="18580" y="113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5" name="Google Shape;2685;p42"/>
          <p:cNvSpPr/>
          <p:nvPr/>
        </p:nvSpPr>
        <p:spPr>
          <a:xfrm>
            <a:off x="4246797" y="3111037"/>
            <a:ext cx="42105" cy="35694"/>
          </a:xfrm>
          <a:custGeom>
            <a:rect b="b" l="l" r="r" t="t"/>
            <a:pathLst>
              <a:path extrusionOk="0" h="21600" w="21537">
                <a:moveTo>
                  <a:pt x="5004" y="20985"/>
                </a:moveTo>
                <a:cubicBezTo>
                  <a:pt x="6459" y="21231"/>
                  <a:pt x="7824" y="21231"/>
                  <a:pt x="9279" y="21354"/>
                </a:cubicBezTo>
                <a:cubicBezTo>
                  <a:pt x="9903" y="21354"/>
                  <a:pt x="10527" y="21477"/>
                  <a:pt x="11164" y="21600"/>
                </a:cubicBezTo>
                <a:lnTo>
                  <a:pt x="11164" y="21600"/>
                </a:lnTo>
                <a:cubicBezTo>
                  <a:pt x="11268" y="21600"/>
                  <a:pt x="11372" y="21477"/>
                  <a:pt x="11476" y="21477"/>
                </a:cubicBezTo>
                <a:lnTo>
                  <a:pt x="14816" y="21477"/>
                </a:lnTo>
                <a:cubicBezTo>
                  <a:pt x="18884" y="21354"/>
                  <a:pt x="20872" y="19250"/>
                  <a:pt x="21288" y="14687"/>
                </a:cubicBezTo>
                <a:cubicBezTo>
                  <a:pt x="21496" y="12213"/>
                  <a:pt x="21600" y="9878"/>
                  <a:pt x="21496" y="7405"/>
                </a:cubicBezTo>
                <a:cubicBezTo>
                  <a:pt x="21288" y="2105"/>
                  <a:pt x="19612" y="0"/>
                  <a:pt x="15648" y="0"/>
                </a:cubicBezTo>
                <a:lnTo>
                  <a:pt x="15648" y="0"/>
                </a:lnTo>
                <a:cubicBezTo>
                  <a:pt x="11996" y="0"/>
                  <a:pt x="8240" y="737"/>
                  <a:pt x="4692" y="1475"/>
                </a:cubicBezTo>
                <a:lnTo>
                  <a:pt x="3236" y="1721"/>
                </a:lnTo>
                <a:cubicBezTo>
                  <a:pt x="1352" y="2089"/>
                  <a:pt x="0" y="4071"/>
                  <a:pt x="0" y="6898"/>
                </a:cubicBezTo>
                <a:cubicBezTo>
                  <a:pt x="0" y="9986"/>
                  <a:pt x="208" y="13074"/>
                  <a:pt x="520" y="16146"/>
                </a:cubicBezTo>
                <a:cubicBezTo>
                  <a:pt x="728" y="18865"/>
                  <a:pt x="2404" y="20586"/>
                  <a:pt x="5004" y="20955"/>
                </a:cubicBezTo>
                <a:close/>
                <a:moveTo>
                  <a:pt x="6251" y="7405"/>
                </a:moveTo>
                <a:cubicBezTo>
                  <a:pt x="6771" y="6667"/>
                  <a:pt x="7811" y="6545"/>
                  <a:pt x="10007" y="6545"/>
                </a:cubicBezTo>
                <a:cubicBezTo>
                  <a:pt x="10215" y="6545"/>
                  <a:pt x="10319" y="6545"/>
                  <a:pt x="10527" y="6667"/>
                </a:cubicBezTo>
                <a:cubicBezTo>
                  <a:pt x="10735" y="6667"/>
                  <a:pt x="10943" y="6790"/>
                  <a:pt x="11151" y="6790"/>
                </a:cubicBezTo>
                <a:cubicBezTo>
                  <a:pt x="13035" y="6913"/>
                  <a:pt x="14179" y="6913"/>
                  <a:pt x="14491" y="7405"/>
                </a:cubicBezTo>
                <a:cubicBezTo>
                  <a:pt x="14803" y="7896"/>
                  <a:pt x="14699" y="9125"/>
                  <a:pt x="14595" y="11353"/>
                </a:cubicBezTo>
                <a:cubicBezTo>
                  <a:pt x="14491" y="12705"/>
                  <a:pt x="14387" y="13581"/>
                  <a:pt x="14179" y="13826"/>
                </a:cubicBezTo>
                <a:cubicBezTo>
                  <a:pt x="13971" y="14072"/>
                  <a:pt x="13139" y="14072"/>
                  <a:pt x="11983" y="14072"/>
                </a:cubicBezTo>
                <a:lnTo>
                  <a:pt x="6238" y="14072"/>
                </a:lnTo>
                <a:lnTo>
                  <a:pt x="6134" y="13335"/>
                </a:lnTo>
                <a:cubicBezTo>
                  <a:pt x="6030" y="12720"/>
                  <a:pt x="5926" y="12229"/>
                  <a:pt x="5926" y="11860"/>
                </a:cubicBezTo>
                <a:cubicBezTo>
                  <a:pt x="5614" y="9387"/>
                  <a:pt x="5718" y="8035"/>
                  <a:pt x="6238" y="7420"/>
                </a:cubicBezTo>
                <a:lnTo>
                  <a:pt x="6238" y="74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6" name="Google Shape;2686;p42"/>
          <p:cNvSpPr/>
          <p:nvPr/>
        </p:nvSpPr>
        <p:spPr>
          <a:xfrm>
            <a:off x="3188769" y="3883704"/>
            <a:ext cx="248279" cy="210306"/>
          </a:xfrm>
          <a:custGeom>
            <a:rect b="b" l="l" r="r" t="t"/>
            <a:pathLst>
              <a:path extrusionOk="0" h="21286" w="21234">
                <a:moveTo>
                  <a:pt x="10104" y="20994"/>
                </a:moveTo>
                <a:cubicBezTo>
                  <a:pt x="7854" y="21096"/>
                  <a:pt x="5638" y="21199"/>
                  <a:pt x="3423" y="21281"/>
                </a:cubicBezTo>
                <a:cubicBezTo>
                  <a:pt x="2812" y="21302"/>
                  <a:pt x="2185" y="21240"/>
                  <a:pt x="1557" y="21240"/>
                </a:cubicBezTo>
                <a:cubicBezTo>
                  <a:pt x="1522" y="21240"/>
                  <a:pt x="1453" y="21240"/>
                  <a:pt x="1418" y="21220"/>
                </a:cubicBezTo>
                <a:cubicBezTo>
                  <a:pt x="232" y="21014"/>
                  <a:pt x="-309" y="20063"/>
                  <a:pt x="180" y="18762"/>
                </a:cubicBezTo>
                <a:cubicBezTo>
                  <a:pt x="668" y="17482"/>
                  <a:pt x="1227" y="16243"/>
                  <a:pt x="1854" y="15045"/>
                </a:cubicBezTo>
                <a:cubicBezTo>
                  <a:pt x="3775" y="11245"/>
                  <a:pt x="5727" y="7466"/>
                  <a:pt x="7665" y="3687"/>
                </a:cubicBezTo>
                <a:cubicBezTo>
                  <a:pt x="8049" y="2964"/>
                  <a:pt x="8432" y="2242"/>
                  <a:pt x="8816" y="1540"/>
                </a:cubicBezTo>
                <a:cubicBezTo>
                  <a:pt x="8886" y="1417"/>
                  <a:pt x="8973" y="1293"/>
                  <a:pt x="8990" y="1167"/>
                </a:cubicBezTo>
                <a:cubicBezTo>
                  <a:pt x="9112" y="134"/>
                  <a:pt x="10228" y="-298"/>
                  <a:pt x="11014" y="219"/>
                </a:cubicBezTo>
                <a:cubicBezTo>
                  <a:pt x="11295" y="424"/>
                  <a:pt x="11555" y="674"/>
                  <a:pt x="11747" y="962"/>
                </a:cubicBezTo>
                <a:cubicBezTo>
                  <a:pt x="12479" y="2036"/>
                  <a:pt x="13213" y="3129"/>
                  <a:pt x="13875" y="4265"/>
                </a:cubicBezTo>
                <a:cubicBezTo>
                  <a:pt x="15830" y="7528"/>
                  <a:pt x="17731" y="10790"/>
                  <a:pt x="19651" y="14073"/>
                </a:cubicBezTo>
                <a:cubicBezTo>
                  <a:pt x="20261" y="15106"/>
                  <a:pt x="20820" y="16158"/>
                  <a:pt x="21100" y="17397"/>
                </a:cubicBezTo>
                <a:cubicBezTo>
                  <a:pt x="21204" y="17893"/>
                  <a:pt x="21291" y="18410"/>
                  <a:pt x="21187" y="18924"/>
                </a:cubicBezTo>
                <a:cubicBezTo>
                  <a:pt x="21048" y="19646"/>
                  <a:pt x="20715" y="20184"/>
                  <a:pt x="20088" y="20328"/>
                </a:cubicBezTo>
                <a:cubicBezTo>
                  <a:pt x="19477" y="20472"/>
                  <a:pt x="18867" y="20574"/>
                  <a:pt x="18239" y="20616"/>
                </a:cubicBezTo>
                <a:cubicBezTo>
                  <a:pt x="15919" y="20739"/>
                  <a:pt x="13599" y="20780"/>
                  <a:pt x="11277" y="20883"/>
                </a:cubicBezTo>
                <a:cubicBezTo>
                  <a:pt x="10858" y="20924"/>
                  <a:pt x="10476" y="20945"/>
                  <a:pt x="10109" y="20986"/>
                </a:cubicBezTo>
                <a:close/>
                <a:moveTo>
                  <a:pt x="1277" y="19631"/>
                </a:moveTo>
                <a:cubicBezTo>
                  <a:pt x="1574" y="19837"/>
                  <a:pt x="1835" y="19816"/>
                  <a:pt x="2096" y="19796"/>
                </a:cubicBezTo>
                <a:cubicBezTo>
                  <a:pt x="4190" y="19713"/>
                  <a:pt x="6266" y="19631"/>
                  <a:pt x="8341" y="19508"/>
                </a:cubicBezTo>
                <a:cubicBezTo>
                  <a:pt x="10435" y="19384"/>
                  <a:pt x="12546" y="19261"/>
                  <a:pt x="14638" y="19135"/>
                </a:cubicBezTo>
                <a:cubicBezTo>
                  <a:pt x="16017" y="19053"/>
                  <a:pt x="17377" y="19011"/>
                  <a:pt x="18737" y="18929"/>
                </a:cubicBezTo>
                <a:cubicBezTo>
                  <a:pt x="19034" y="18909"/>
                  <a:pt x="19312" y="18826"/>
                  <a:pt x="19662" y="18765"/>
                </a:cubicBezTo>
                <a:cubicBezTo>
                  <a:pt x="19592" y="18371"/>
                  <a:pt x="19558" y="18042"/>
                  <a:pt x="19488" y="17731"/>
                </a:cubicBezTo>
                <a:cubicBezTo>
                  <a:pt x="19245" y="16824"/>
                  <a:pt x="18808" y="16016"/>
                  <a:pt x="18354" y="15253"/>
                </a:cubicBezTo>
                <a:cubicBezTo>
                  <a:pt x="16662" y="12425"/>
                  <a:pt x="14970" y="9574"/>
                  <a:pt x="13261" y="6787"/>
                </a:cubicBezTo>
                <a:cubicBezTo>
                  <a:pt x="12353" y="5301"/>
                  <a:pt x="11377" y="3833"/>
                  <a:pt x="10435" y="2368"/>
                </a:cubicBezTo>
                <a:cubicBezTo>
                  <a:pt x="10330" y="2203"/>
                  <a:pt x="10191" y="2059"/>
                  <a:pt x="10067" y="1913"/>
                </a:cubicBezTo>
                <a:cubicBezTo>
                  <a:pt x="9787" y="1975"/>
                  <a:pt x="9700" y="2201"/>
                  <a:pt x="9596" y="2409"/>
                </a:cubicBezTo>
                <a:cubicBezTo>
                  <a:pt x="9264" y="3111"/>
                  <a:pt x="8916" y="3813"/>
                  <a:pt x="8584" y="4535"/>
                </a:cubicBezTo>
                <a:cubicBezTo>
                  <a:pt x="7048" y="7695"/>
                  <a:pt x="5495" y="10813"/>
                  <a:pt x="3961" y="13952"/>
                </a:cubicBezTo>
                <a:cubicBezTo>
                  <a:pt x="3212" y="15459"/>
                  <a:pt x="2461" y="16968"/>
                  <a:pt x="1711" y="18474"/>
                </a:cubicBezTo>
                <a:cubicBezTo>
                  <a:pt x="1572" y="18847"/>
                  <a:pt x="1431" y="19238"/>
                  <a:pt x="1275" y="19631"/>
                </a:cubicBezTo>
                <a:lnTo>
                  <a:pt x="1275" y="1963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7" name="Google Shape;2687;p42"/>
          <p:cNvSpPr/>
          <p:nvPr/>
        </p:nvSpPr>
        <p:spPr>
          <a:xfrm>
            <a:off x="3300277" y="3948967"/>
            <a:ext cx="14210" cy="61377"/>
          </a:xfrm>
          <a:custGeom>
            <a:rect b="b" l="l" r="r" t="t"/>
            <a:pathLst>
              <a:path extrusionOk="0" h="21517" w="21209">
                <a:moveTo>
                  <a:pt x="1386" y="10784"/>
                </a:moveTo>
                <a:cubicBezTo>
                  <a:pt x="1386" y="8423"/>
                  <a:pt x="1083" y="6063"/>
                  <a:pt x="1386" y="3703"/>
                </a:cubicBezTo>
                <a:cubicBezTo>
                  <a:pt x="1689" y="2847"/>
                  <a:pt x="1992" y="1912"/>
                  <a:pt x="3205" y="1057"/>
                </a:cubicBezTo>
                <a:cubicBezTo>
                  <a:pt x="3508" y="701"/>
                  <a:pt x="4417" y="416"/>
                  <a:pt x="5630" y="202"/>
                </a:cubicBezTo>
                <a:cubicBezTo>
                  <a:pt x="6843" y="60"/>
                  <a:pt x="8661" y="-83"/>
                  <a:pt x="9874" y="60"/>
                </a:cubicBezTo>
                <a:cubicBezTo>
                  <a:pt x="12299" y="202"/>
                  <a:pt x="14421" y="558"/>
                  <a:pt x="15975" y="1057"/>
                </a:cubicBezTo>
                <a:cubicBezTo>
                  <a:pt x="17188" y="1698"/>
                  <a:pt x="17794" y="2349"/>
                  <a:pt x="17794" y="3061"/>
                </a:cubicBezTo>
                <a:cubicBezTo>
                  <a:pt x="19007" y="7853"/>
                  <a:pt x="20219" y="12788"/>
                  <a:pt x="21129" y="17580"/>
                </a:cubicBezTo>
                <a:cubicBezTo>
                  <a:pt x="21432" y="18293"/>
                  <a:pt x="20826" y="19157"/>
                  <a:pt x="20219" y="19798"/>
                </a:cubicBezTo>
                <a:cubicBezTo>
                  <a:pt x="19613" y="20297"/>
                  <a:pt x="18400" y="20724"/>
                  <a:pt x="16581" y="21089"/>
                </a:cubicBezTo>
                <a:cubicBezTo>
                  <a:pt x="14763" y="21374"/>
                  <a:pt x="12640" y="21517"/>
                  <a:pt x="10480" y="21517"/>
                </a:cubicBezTo>
                <a:cubicBezTo>
                  <a:pt x="8661" y="21517"/>
                  <a:pt x="6236" y="21374"/>
                  <a:pt x="4986" y="21089"/>
                </a:cubicBezTo>
                <a:cubicBezTo>
                  <a:pt x="3167" y="20804"/>
                  <a:pt x="2257" y="20377"/>
                  <a:pt x="1651" y="19869"/>
                </a:cubicBezTo>
                <a:cubicBezTo>
                  <a:pt x="741" y="19157"/>
                  <a:pt x="135" y="18364"/>
                  <a:pt x="135" y="17651"/>
                </a:cubicBezTo>
                <a:cubicBezTo>
                  <a:pt x="-168" y="15362"/>
                  <a:pt x="135" y="13073"/>
                  <a:pt x="135" y="10784"/>
                </a:cubicBezTo>
                <a:lnTo>
                  <a:pt x="1348" y="1078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8" name="Google Shape;2688;p42"/>
          <p:cNvSpPr/>
          <p:nvPr/>
        </p:nvSpPr>
        <p:spPr>
          <a:xfrm>
            <a:off x="3303085" y="4023355"/>
            <a:ext cx="12852" cy="13662"/>
          </a:xfrm>
          <a:custGeom>
            <a:rect b="b" l="l" r="r" t="t"/>
            <a:pathLst>
              <a:path extrusionOk="0" h="21600" w="21600">
                <a:moveTo>
                  <a:pt x="21557" y="11964"/>
                </a:moveTo>
                <a:cubicBezTo>
                  <a:pt x="21557" y="13249"/>
                  <a:pt x="21216" y="14534"/>
                  <a:pt x="20874" y="15819"/>
                </a:cubicBezTo>
                <a:cubicBezTo>
                  <a:pt x="20191" y="17103"/>
                  <a:pt x="19508" y="18067"/>
                  <a:pt x="18484" y="19030"/>
                </a:cubicBezTo>
                <a:cubicBezTo>
                  <a:pt x="17459" y="19994"/>
                  <a:pt x="16435" y="20958"/>
                  <a:pt x="15069" y="20958"/>
                </a:cubicBezTo>
                <a:cubicBezTo>
                  <a:pt x="13703" y="21600"/>
                  <a:pt x="12337" y="21600"/>
                  <a:pt x="10971" y="21600"/>
                </a:cubicBezTo>
                <a:cubicBezTo>
                  <a:pt x="7897" y="21279"/>
                  <a:pt x="5464" y="20315"/>
                  <a:pt x="3415" y="18388"/>
                </a:cubicBezTo>
                <a:cubicBezTo>
                  <a:pt x="1366" y="16461"/>
                  <a:pt x="342" y="13891"/>
                  <a:pt x="0" y="11282"/>
                </a:cubicBezTo>
                <a:cubicBezTo>
                  <a:pt x="0" y="5460"/>
                  <a:pt x="5848" y="0"/>
                  <a:pt x="11654" y="0"/>
                </a:cubicBezTo>
                <a:cubicBezTo>
                  <a:pt x="16776" y="0"/>
                  <a:pt x="21600" y="5822"/>
                  <a:pt x="21600" y="1192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9" name="Google Shape;2689;p42"/>
          <p:cNvSpPr/>
          <p:nvPr/>
        </p:nvSpPr>
        <p:spPr>
          <a:xfrm>
            <a:off x="1542547" y="3492417"/>
            <a:ext cx="263545" cy="174106"/>
          </a:xfrm>
          <a:custGeom>
            <a:rect b="b" l="l" r="r" t="t"/>
            <a:pathLst>
              <a:path extrusionOk="0" h="21213" w="21331">
                <a:moveTo>
                  <a:pt x="17777" y="8018"/>
                </a:moveTo>
                <a:cubicBezTo>
                  <a:pt x="17265" y="7795"/>
                  <a:pt x="16753" y="7619"/>
                  <a:pt x="16241" y="7520"/>
                </a:cubicBezTo>
                <a:cubicBezTo>
                  <a:pt x="16027" y="7470"/>
                  <a:pt x="15811" y="7396"/>
                  <a:pt x="15598" y="7346"/>
                </a:cubicBezTo>
                <a:cubicBezTo>
                  <a:pt x="15384" y="3741"/>
                  <a:pt x="14193" y="1479"/>
                  <a:pt x="11932" y="461"/>
                </a:cubicBezTo>
                <a:cubicBezTo>
                  <a:pt x="11486" y="263"/>
                  <a:pt x="11007" y="114"/>
                  <a:pt x="10544" y="62"/>
                </a:cubicBezTo>
                <a:cubicBezTo>
                  <a:pt x="7869" y="-387"/>
                  <a:pt x="5474" y="1628"/>
                  <a:pt x="4450" y="5183"/>
                </a:cubicBezTo>
                <a:cubicBezTo>
                  <a:pt x="4236" y="5954"/>
                  <a:pt x="4136" y="6749"/>
                  <a:pt x="4037" y="7569"/>
                </a:cubicBezTo>
                <a:cubicBezTo>
                  <a:pt x="4004" y="7916"/>
                  <a:pt x="3955" y="8216"/>
                  <a:pt x="3922" y="8513"/>
                </a:cubicBezTo>
                <a:cubicBezTo>
                  <a:pt x="3708" y="8661"/>
                  <a:pt x="3492" y="8810"/>
                  <a:pt x="3295" y="8937"/>
                </a:cubicBezTo>
                <a:cubicBezTo>
                  <a:pt x="2799" y="9259"/>
                  <a:pt x="2320" y="9608"/>
                  <a:pt x="1874" y="10054"/>
                </a:cubicBezTo>
                <a:cubicBezTo>
                  <a:pt x="751" y="11249"/>
                  <a:pt x="91" y="13037"/>
                  <a:pt x="7" y="15275"/>
                </a:cubicBezTo>
                <a:cubicBezTo>
                  <a:pt x="-108" y="17933"/>
                  <a:pt x="1163" y="20170"/>
                  <a:pt x="3161" y="20842"/>
                </a:cubicBezTo>
                <a:cubicBezTo>
                  <a:pt x="4037" y="21139"/>
                  <a:pt x="4944" y="21139"/>
                  <a:pt x="5836" y="21163"/>
                </a:cubicBezTo>
                <a:lnTo>
                  <a:pt x="6017" y="21163"/>
                </a:lnTo>
                <a:cubicBezTo>
                  <a:pt x="7405" y="21188"/>
                  <a:pt x="8774" y="21213"/>
                  <a:pt x="10178" y="21213"/>
                </a:cubicBezTo>
                <a:cubicBezTo>
                  <a:pt x="12505" y="21213"/>
                  <a:pt x="14884" y="21139"/>
                  <a:pt x="17263" y="20866"/>
                </a:cubicBezTo>
                <a:cubicBezTo>
                  <a:pt x="17906" y="20792"/>
                  <a:pt x="18550" y="20495"/>
                  <a:pt x="19113" y="19997"/>
                </a:cubicBezTo>
                <a:cubicBezTo>
                  <a:pt x="19691" y="19499"/>
                  <a:pt x="20170" y="18827"/>
                  <a:pt x="20567" y="18032"/>
                </a:cubicBezTo>
                <a:cubicBezTo>
                  <a:pt x="21243" y="16614"/>
                  <a:pt x="21492" y="14875"/>
                  <a:pt x="21227" y="13310"/>
                </a:cubicBezTo>
                <a:cubicBezTo>
                  <a:pt x="20797" y="10676"/>
                  <a:pt x="19642" y="8884"/>
                  <a:pt x="17775" y="8015"/>
                </a:cubicBezTo>
                <a:close/>
                <a:moveTo>
                  <a:pt x="19726" y="15349"/>
                </a:moveTo>
                <a:cubicBezTo>
                  <a:pt x="19411" y="16865"/>
                  <a:pt x="18719" y="17834"/>
                  <a:pt x="17678" y="18282"/>
                </a:cubicBezTo>
                <a:cubicBezTo>
                  <a:pt x="17281" y="18431"/>
                  <a:pt x="16885" y="18530"/>
                  <a:pt x="16490" y="18580"/>
                </a:cubicBezTo>
                <a:cubicBezTo>
                  <a:pt x="13831" y="18877"/>
                  <a:pt x="5309" y="19152"/>
                  <a:pt x="3576" y="18778"/>
                </a:cubicBezTo>
                <a:cubicBezTo>
                  <a:pt x="2733" y="18604"/>
                  <a:pt x="2057" y="18007"/>
                  <a:pt x="1693" y="17113"/>
                </a:cubicBezTo>
                <a:cubicBezTo>
                  <a:pt x="1329" y="16243"/>
                  <a:pt x="1263" y="15123"/>
                  <a:pt x="1529" y="13882"/>
                </a:cubicBezTo>
                <a:cubicBezTo>
                  <a:pt x="1958" y="11793"/>
                  <a:pt x="2916" y="10453"/>
                  <a:pt x="4351" y="9881"/>
                </a:cubicBezTo>
                <a:cubicBezTo>
                  <a:pt x="4798" y="9707"/>
                  <a:pt x="4929" y="9358"/>
                  <a:pt x="5028" y="8764"/>
                </a:cubicBezTo>
                <a:cubicBezTo>
                  <a:pt x="5061" y="8566"/>
                  <a:pt x="5077" y="8364"/>
                  <a:pt x="5126" y="8166"/>
                </a:cubicBezTo>
                <a:cubicBezTo>
                  <a:pt x="5225" y="7421"/>
                  <a:pt x="5357" y="6650"/>
                  <a:pt x="5573" y="5979"/>
                </a:cubicBezTo>
                <a:cubicBezTo>
                  <a:pt x="6366" y="3593"/>
                  <a:pt x="7918" y="2175"/>
                  <a:pt x="9717" y="2175"/>
                </a:cubicBezTo>
                <a:cubicBezTo>
                  <a:pt x="9931" y="2175"/>
                  <a:pt x="10164" y="2200"/>
                  <a:pt x="10361" y="2225"/>
                </a:cubicBezTo>
                <a:cubicBezTo>
                  <a:pt x="13102" y="2723"/>
                  <a:pt x="13764" y="4759"/>
                  <a:pt x="14456" y="7817"/>
                </a:cubicBezTo>
                <a:cubicBezTo>
                  <a:pt x="14473" y="7916"/>
                  <a:pt x="14489" y="8015"/>
                  <a:pt x="14489" y="8114"/>
                </a:cubicBezTo>
                <a:lnTo>
                  <a:pt x="14489" y="8163"/>
                </a:lnTo>
                <a:cubicBezTo>
                  <a:pt x="14522" y="8983"/>
                  <a:pt x="14703" y="9231"/>
                  <a:pt x="15264" y="9231"/>
                </a:cubicBezTo>
                <a:cubicBezTo>
                  <a:pt x="16915" y="9330"/>
                  <a:pt x="18087" y="10001"/>
                  <a:pt x="18980" y="11369"/>
                </a:cubicBezTo>
                <a:cubicBezTo>
                  <a:pt x="19755" y="12687"/>
                  <a:pt x="20003" y="13953"/>
                  <a:pt x="19722" y="153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0" name="Google Shape;2690;p42"/>
          <p:cNvSpPr/>
          <p:nvPr/>
        </p:nvSpPr>
        <p:spPr>
          <a:xfrm>
            <a:off x="1972088" y="3467281"/>
            <a:ext cx="264258" cy="223315"/>
          </a:xfrm>
          <a:custGeom>
            <a:rect b="b" l="l" r="r" t="t"/>
            <a:pathLst>
              <a:path extrusionOk="0" h="21263" w="21183">
                <a:moveTo>
                  <a:pt x="1375" y="15205"/>
                </a:moveTo>
                <a:cubicBezTo>
                  <a:pt x="2210" y="15962"/>
                  <a:pt x="3224" y="16351"/>
                  <a:pt x="4352" y="16371"/>
                </a:cubicBezTo>
                <a:cubicBezTo>
                  <a:pt x="5497" y="16410"/>
                  <a:pt x="6657" y="16410"/>
                  <a:pt x="7787" y="16410"/>
                </a:cubicBezTo>
                <a:cubicBezTo>
                  <a:pt x="8262" y="16410"/>
                  <a:pt x="8736" y="16429"/>
                  <a:pt x="9211" y="16429"/>
                </a:cubicBezTo>
                <a:lnTo>
                  <a:pt x="9571" y="16429"/>
                </a:lnTo>
                <a:lnTo>
                  <a:pt x="9734" y="19633"/>
                </a:lnTo>
                <a:lnTo>
                  <a:pt x="9357" y="19401"/>
                </a:lnTo>
                <a:cubicBezTo>
                  <a:pt x="8899" y="19130"/>
                  <a:pt x="8457" y="18837"/>
                  <a:pt x="7999" y="18567"/>
                </a:cubicBezTo>
                <a:cubicBezTo>
                  <a:pt x="7983" y="18547"/>
                  <a:pt x="7966" y="18547"/>
                  <a:pt x="7966" y="18528"/>
                </a:cubicBezTo>
                <a:cubicBezTo>
                  <a:pt x="7852" y="18451"/>
                  <a:pt x="7688" y="18334"/>
                  <a:pt x="7525" y="18547"/>
                </a:cubicBezTo>
                <a:cubicBezTo>
                  <a:pt x="7508" y="18567"/>
                  <a:pt x="7492" y="18586"/>
                  <a:pt x="7492" y="18605"/>
                </a:cubicBezTo>
                <a:cubicBezTo>
                  <a:pt x="7459" y="18937"/>
                  <a:pt x="7622" y="19149"/>
                  <a:pt x="7771" y="19362"/>
                </a:cubicBezTo>
                <a:cubicBezTo>
                  <a:pt x="7804" y="19401"/>
                  <a:pt x="7836" y="19440"/>
                  <a:pt x="7869" y="19478"/>
                </a:cubicBezTo>
                <a:cubicBezTo>
                  <a:pt x="8262" y="20080"/>
                  <a:pt x="8801" y="20470"/>
                  <a:pt x="9308" y="20876"/>
                </a:cubicBezTo>
                <a:lnTo>
                  <a:pt x="9455" y="20992"/>
                </a:lnTo>
                <a:cubicBezTo>
                  <a:pt x="9683" y="21166"/>
                  <a:pt x="9929" y="21263"/>
                  <a:pt x="10190" y="21263"/>
                </a:cubicBezTo>
                <a:cubicBezTo>
                  <a:pt x="10502" y="21263"/>
                  <a:pt x="10827" y="21128"/>
                  <a:pt x="11041" y="20874"/>
                </a:cubicBezTo>
                <a:cubicBezTo>
                  <a:pt x="11220" y="20680"/>
                  <a:pt x="11402" y="20484"/>
                  <a:pt x="11597" y="20291"/>
                </a:cubicBezTo>
                <a:cubicBezTo>
                  <a:pt x="11892" y="20001"/>
                  <a:pt x="12202" y="19689"/>
                  <a:pt x="12497" y="19357"/>
                </a:cubicBezTo>
                <a:cubicBezTo>
                  <a:pt x="12709" y="19106"/>
                  <a:pt x="12890" y="18852"/>
                  <a:pt x="13069" y="18581"/>
                </a:cubicBezTo>
                <a:cubicBezTo>
                  <a:pt x="13151" y="18465"/>
                  <a:pt x="13216" y="18368"/>
                  <a:pt x="13297" y="18250"/>
                </a:cubicBezTo>
                <a:cubicBezTo>
                  <a:pt x="13314" y="18230"/>
                  <a:pt x="13314" y="18211"/>
                  <a:pt x="13314" y="18211"/>
                </a:cubicBezTo>
                <a:lnTo>
                  <a:pt x="13314" y="18153"/>
                </a:lnTo>
                <a:cubicBezTo>
                  <a:pt x="13216" y="17822"/>
                  <a:pt x="13051" y="17841"/>
                  <a:pt x="12904" y="17902"/>
                </a:cubicBezTo>
                <a:cubicBezTo>
                  <a:pt x="12462" y="18076"/>
                  <a:pt x="12069" y="18330"/>
                  <a:pt x="11711" y="18697"/>
                </a:cubicBezTo>
                <a:cubicBezTo>
                  <a:pt x="11483" y="18929"/>
                  <a:pt x="11220" y="19164"/>
                  <a:pt x="10943" y="19415"/>
                </a:cubicBezTo>
                <a:cubicBezTo>
                  <a:pt x="10862" y="19493"/>
                  <a:pt x="10780" y="19551"/>
                  <a:pt x="10715" y="19628"/>
                </a:cubicBezTo>
                <a:cubicBezTo>
                  <a:pt x="10732" y="19181"/>
                  <a:pt x="10732" y="18736"/>
                  <a:pt x="10715" y="18327"/>
                </a:cubicBezTo>
                <a:cubicBezTo>
                  <a:pt x="10699" y="17706"/>
                  <a:pt x="10715" y="17084"/>
                  <a:pt x="10748" y="16463"/>
                </a:cubicBezTo>
                <a:lnTo>
                  <a:pt x="10780" y="16463"/>
                </a:lnTo>
                <a:cubicBezTo>
                  <a:pt x="10829" y="16443"/>
                  <a:pt x="10878" y="16443"/>
                  <a:pt x="10927" y="16443"/>
                </a:cubicBezTo>
                <a:cubicBezTo>
                  <a:pt x="11418" y="16424"/>
                  <a:pt x="11909" y="16424"/>
                  <a:pt x="12399" y="16424"/>
                </a:cubicBezTo>
                <a:cubicBezTo>
                  <a:pt x="13364" y="16424"/>
                  <a:pt x="14362" y="16443"/>
                  <a:pt x="15344" y="16308"/>
                </a:cubicBezTo>
                <a:cubicBezTo>
                  <a:pt x="15720" y="16250"/>
                  <a:pt x="16111" y="16231"/>
                  <a:pt x="16488" y="16211"/>
                </a:cubicBezTo>
                <a:cubicBezTo>
                  <a:pt x="16683" y="16211"/>
                  <a:pt x="16881" y="16192"/>
                  <a:pt x="17076" y="16173"/>
                </a:cubicBezTo>
                <a:cubicBezTo>
                  <a:pt x="18679" y="16056"/>
                  <a:pt x="19907" y="15123"/>
                  <a:pt x="20707" y="13355"/>
                </a:cubicBezTo>
                <a:cubicBezTo>
                  <a:pt x="21230" y="12209"/>
                  <a:pt x="21328" y="11024"/>
                  <a:pt x="20970" y="9878"/>
                </a:cubicBezTo>
                <a:cubicBezTo>
                  <a:pt x="20495" y="8364"/>
                  <a:pt x="19611" y="7256"/>
                  <a:pt x="18337" y="6557"/>
                </a:cubicBezTo>
                <a:cubicBezTo>
                  <a:pt x="17453" y="6071"/>
                  <a:pt x="16504" y="5820"/>
                  <a:pt x="15541" y="5820"/>
                </a:cubicBezTo>
                <a:lnTo>
                  <a:pt x="15509" y="5820"/>
                </a:lnTo>
                <a:cubicBezTo>
                  <a:pt x="15509" y="5781"/>
                  <a:pt x="15492" y="5723"/>
                  <a:pt x="15492" y="5684"/>
                </a:cubicBezTo>
                <a:cubicBezTo>
                  <a:pt x="15395" y="3469"/>
                  <a:pt x="14560" y="1878"/>
                  <a:pt x="12990" y="925"/>
                </a:cubicBezTo>
                <a:cubicBezTo>
                  <a:pt x="10897" y="-337"/>
                  <a:pt x="8803" y="-298"/>
                  <a:pt x="6759" y="983"/>
                </a:cubicBezTo>
                <a:cubicBezTo>
                  <a:pt x="5303" y="1897"/>
                  <a:pt x="4403" y="3392"/>
                  <a:pt x="4110" y="5411"/>
                </a:cubicBezTo>
                <a:cubicBezTo>
                  <a:pt x="4077" y="5723"/>
                  <a:pt x="4045" y="6052"/>
                  <a:pt x="4028" y="6364"/>
                </a:cubicBezTo>
                <a:cubicBezTo>
                  <a:pt x="4028" y="6480"/>
                  <a:pt x="4012" y="6596"/>
                  <a:pt x="3996" y="6715"/>
                </a:cubicBezTo>
                <a:cubicBezTo>
                  <a:pt x="3963" y="6734"/>
                  <a:pt x="3947" y="6734"/>
                  <a:pt x="3914" y="6734"/>
                </a:cubicBezTo>
                <a:cubicBezTo>
                  <a:pt x="1952" y="7201"/>
                  <a:pt x="677" y="8618"/>
                  <a:pt x="154" y="10968"/>
                </a:cubicBezTo>
                <a:cubicBezTo>
                  <a:pt x="-272" y="12639"/>
                  <a:pt x="202" y="14173"/>
                  <a:pt x="1379" y="15203"/>
                </a:cubicBezTo>
                <a:close/>
                <a:moveTo>
                  <a:pt x="10795" y="13749"/>
                </a:moveTo>
                <a:cubicBezTo>
                  <a:pt x="10827" y="12700"/>
                  <a:pt x="10844" y="11730"/>
                  <a:pt x="10860" y="10700"/>
                </a:cubicBezTo>
                <a:cubicBezTo>
                  <a:pt x="10860" y="10291"/>
                  <a:pt x="10844" y="9904"/>
                  <a:pt x="10811" y="9496"/>
                </a:cubicBezTo>
                <a:cubicBezTo>
                  <a:pt x="10778" y="9029"/>
                  <a:pt x="10548" y="8913"/>
                  <a:pt x="10369" y="8913"/>
                </a:cubicBezTo>
                <a:lnTo>
                  <a:pt x="10369" y="8913"/>
                </a:lnTo>
                <a:cubicBezTo>
                  <a:pt x="10206" y="8913"/>
                  <a:pt x="9944" y="8990"/>
                  <a:pt x="9911" y="9476"/>
                </a:cubicBezTo>
                <a:cubicBezTo>
                  <a:pt x="9846" y="10390"/>
                  <a:pt x="9781" y="11302"/>
                  <a:pt x="9748" y="12156"/>
                </a:cubicBezTo>
                <a:cubicBezTo>
                  <a:pt x="9716" y="12623"/>
                  <a:pt x="9699" y="13109"/>
                  <a:pt x="9683" y="13554"/>
                </a:cubicBezTo>
                <a:cubicBezTo>
                  <a:pt x="9667" y="13904"/>
                  <a:pt x="9650" y="14233"/>
                  <a:pt x="9634" y="14564"/>
                </a:cubicBezTo>
                <a:cubicBezTo>
                  <a:pt x="9634" y="14661"/>
                  <a:pt x="9618" y="14739"/>
                  <a:pt x="9602" y="14835"/>
                </a:cubicBezTo>
                <a:lnTo>
                  <a:pt x="9585" y="14893"/>
                </a:lnTo>
                <a:lnTo>
                  <a:pt x="8866" y="14893"/>
                </a:lnTo>
                <a:lnTo>
                  <a:pt x="7918" y="14855"/>
                </a:lnTo>
                <a:cubicBezTo>
                  <a:pt x="6692" y="14816"/>
                  <a:pt x="5415" y="14758"/>
                  <a:pt x="4140" y="14700"/>
                </a:cubicBezTo>
                <a:cubicBezTo>
                  <a:pt x="3503" y="14680"/>
                  <a:pt x="2882" y="14448"/>
                  <a:pt x="2340" y="14020"/>
                </a:cubicBezTo>
                <a:cubicBezTo>
                  <a:pt x="1506" y="13341"/>
                  <a:pt x="1180" y="12407"/>
                  <a:pt x="1375" y="11283"/>
                </a:cubicBezTo>
                <a:cubicBezTo>
                  <a:pt x="1719" y="9399"/>
                  <a:pt x="2701" y="8175"/>
                  <a:pt x="4320" y="7670"/>
                </a:cubicBezTo>
                <a:cubicBezTo>
                  <a:pt x="4696" y="7554"/>
                  <a:pt x="4876" y="7319"/>
                  <a:pt x="4924" y="6913"/>
                </a:cubicBezTo>
                <a:cubicBezTo>
                  <a:pt x="4941" y="6797"/>
                  <a:pt x="4957" y="6681"/>
                  <a:pt x="4973" y="6562"/>
                </a:cubicBezTo>
                <a:cubicBezTo>
                  <a:pt x="4990" y="6485"/>
                  <a:pt x="5006" y="6388"/>
                  <a:pt x="5006" y="6291"/>
                </a:cubicBezTo>
                <a:cubicBezTo>
                  <a:pt x="5399" y="3513"/>
                  <a:pt x="7229" y="1748"/>
                  <a:pt x="9650" y="1748"/>
                </a:cubicBezTo>
                <a:cubicBezTo>
                  <a:pt x="9813" y="1748"/>
                  <a:pt x="9995" y="1767"/>
                  <a:pt x="10157" y="1786"/>
                </a:cubicBezTo>
                <a:cubicBezTo>
                  <a:pt x="10811" y="1844"/>
                  <a:pt x="11467" y="2057"/>
                  <a:pt x="12055" y="2408"/>
                </a:cubicBezTo>
                <a:cubicBezTo>
                  <a:pt x="12660" y="2758"/>
                  <a:pt x="13102" y="3242"/>
                  <a:pt x="13397" y="3844"/>
                </a:cubicBezTo>
                <a:lnTo>
                  <a:pt x="13430" y="3883"/>
                </a:lnTo>
                <a:cubicBezTo>
                  <a:pt x="13839" y="4717"/>
                  <a:pt x="14264" y="5593"/>
                  <a:pt x="14313" y="6601"/>
                </a:cubicBezTo>
                <a:cubicBezTo>
                  <a:pt x="14346" y="6990"/>
                  <a:pt x="14609" y="7242"/>
                  <a:pt x="14983" y="7242"/>
                </a:cubicBezTo>
                <a:cubicBezTo>
                  <a:pt x="16014" y="7223"/>
                  <a:pt x="17044" y="7532"/>
                  <a:pt x="17944" y="8156"/>
                </a:cubicBezTo>
                <a:cubicBezTo>
                  <a:pt x="18549" y="8545"/>
                  <a:pt x="19039" y="9147"/>
                  <a:pt x="19351" y="9866"/>
                </a:cubicBezTo>
                <a:cubicBezTo>
                  <a:pt x="19793" y="10799"/>
                  <a:pt x="19728" y="11750"/>
                  <a:pt x="19237" y="12702"/>
                </a:cubicBezTo>
                <a:cubicBezTo>
                  <a:pt x="19009" y="13130"/>
                  <a:pt x="18697" y="13517"/>
                  <a:pt x="18337" y="13791"/>
                </a:cubicBezTo>
                <a:cubicBezTo>
                  <a:pt x="17976" y="14061"/>
                  <a:pt x="17569" y="14238"/>
                  <a:pt x="17127" y="14296"/>
                </a:cubicBezTo>
                <a:cubicBezTo>
                  <a:pt x="16767" y="14354"/>
                  <a:pt x="16409" y="14393"/>
                  <a:pt x="16048" y="14431"/>
                </a:cubicBezTo>
                <a:cubicBezTo>
                  <a:pt x="15574" y="14470"/>
                  <a:pt x="15083" y="14547"/>
                  <a:pt x="14609" y="14625"/>
                </a:cubicBezTo>
                <a:cubicBezTo>
                  <a:pt x="13741" y="14799"/>
                  <a:pt x="12843" y="14818"/>
                  <a:pt x="11976" y="14818"/>
                </a:cubicBezTo>
                <a:cubicBezTo>
                  <a:pt x="11615" y="14818"/>
                  <a:pt x="11241" y="14838"/>
                  <a:pt x="10880" y="14857"/>
                </a:cubicBezTo>
                <a:cubicBezTo>
                  <a:pt x="10848" y="14857"/>
                  <a:pt x="10831" y="14857"/>
                  <a:pt x="10783" y="14838"/>
                </a:cubicBezTo>
                <a:cubicBezTo>
                  <a:pt x="10799" y="14487"/>
                  <a:pt x="10799" y="14100"/>
                  <a:pt x="10799" y="13749"/>
                </a:cubicBezTo>
                <a:lnTo>
                  <a:pt x="10799" y="1374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1" name="Google Shape;2691;p42"/>
          <p:cNvSpPr/>
          <p:nvPr/>
        </p:nvSpPr>
        <p:spPr>
          <a:xfrm>
            <a:off x="2401385" y="3473704"/>
            <a:ext cx="263437" cy="211063"/>
          </a:xfrm>
          <a:custGeom>
            <a:rect b="b" l="l" r="r" t="t"/>
            <a:pathLst>
              <a:path extrusionOk="0" h="21239" w="21113">
                <a:moveTo>
                  <a:pt x="16495" y="6311"/>
                </a:moveTo>
                <a:cubicBezTo>
                  <a:pt x="16250" y="6270"/>
                  <a:pt x="15988" y="6229"/>
                  <a:pt x="15727" y="6208"/>
                </a:cubicBezTo>
                <a:cubicBezTo>
                  <a:pt x="15629" y="6188"/>
                  <a:pt x="15548" y="6188"/>
                  <a:pt x="15448" y="6168"/>
                </a:cubicBezTo>
                <a:lnTo>
                  <a:pt x="15448" y="6086"/>
                </a:lnTo>
                <a:cubicBezTo>
                  <a:pt x="15383" y="3724"/>
                  <a:pt x="14548" y="2021"/>
                  <a:pt x="12930" y="973"/>
                </a:cubicBezTo>
                <a:cubicBezTo>
                  <a:pt x="10837" y="-361"/>
                  <a:pt x="8744" y="-320"/>
                  <a:pt x="6700" y="1076"/>
                </a:cubicBezTo>
                <a:cubicBezTo>
                  <a:pt x="5261" y="2062"/>
                  <a:pt x="4361" y="3642"/>
                  <a:pt x="4068" y="5817"/>
                </a:cubicBezTo>
                <a:cubicBezTo>
                  <a:pt x="4035" y="6147"/>
                  <a:pt x="4003" y="6474"/>
                  <a:pt x="3986" y="6784"/>
                </a:cubicBezTo>
                <a:cubicBezTo>
                  <a:pt x="3986" y="6906"/>
                  <a:pt x="3970" y="7049"/>
                  <a:pt x="3954" y="7154"/>
                </a:cubicBezTo>
                <a:cubicBezTo>
                  <a:pt x="3921" y="7175"/>
                  <a:pt x="3872" y="7175"/>
                  <a:pt x="3856" y="7195"/>
                </a:cubicBezTo>
                <a:lnTo>
                  <a:pt x="3824" y="7216"/>
                </a:lnTo>
                <a:cubicBezTo>
                  <a:pt x="1894" y="7750"/>
                  <a:pt x="652" y="9248"/>
                  <a:pt x="129" y="11692"/>
                </a:cubicBezTo>
                <a:cubicBezTo>
                  <a:pt x="-248" y="13478"/>
                  <a:pt x="210" y="15079"/>
                  <a:pt x="1438" y="16229"/>
                </a:cubicBezTo>
                <a:cubicBezTo>
                  <a:pt x="2272" y="17029"/>
                  <a:pt x="3270" y="17440"/>
                  <a:pt x="4381" y="17461"/>
                </a:cubicBezTo>
                <a:cubicBezTo>
                  <a:pt x="5542" y="17502"/>
                  <a:pt x="6753" y="17502"/>
                  <a:pt x="7897" y="17502"/>
                </a:cubicBezTo>
                <a:cubicBezTo>
                  <a:pt x="8388" y="17502"/>
                  <a:pt x="8862" y="17502"/>
                  <a:pt x="9353" y="17522"/>
                </a:cubicBezTo>
                <a:lnTo>
                  <a:pt x="9713" y="17522"/>
                </a:lnTo>
                <a:lnTo>
                  <a:pt x="9713" y="17893"/>
                </a:lnTo>
                <a:cubicBezTo>
                  <a:pt x="9713" y="18243"/>
                  <a:pt x="9697" y="18570"/>
                  <a:pt x="9730" y="18900"/>
                </a:cubicBezTo>
                <a:cubicBezTo>
                  <a:pt x="9762" y="19434"/>
                  <a:pt x="9827" y="19969"/>
                  <a:pt x="9909" y="20480"/>
                </a:cubicBezTo>
                <a:cubicBezTo>
                  <a:pt x="9941" y="20643"/>
                  <a:pt x="10006" y="20766"/>
                  <a:pt x="10088" y="20912"/>
                </a:cubicBezTo>
                <a:cubicBezTo>
                  <a:pt x="10120" y="20994"/>
                  <a:pt x="10186" y="21075"/>
                  <a:pt x="10234" y="21178"/>
                </a:cubicBezTo>
                <a:cubicBezTo>
                  <a:pt x="10251" y="21198"/>
                  <a:pt x="10251" y="21219"/>
                  <a:pt x="10267" y="21219"/>
                </a:cubicBezTo>
                <a:cubicBezTo>
                  <a:pt x="10283" y="21219"/>
                  <a:pt x="10300" y="21239"/>
                  <a:pt x="10300" y="21239"/>
                </a:cubicBezTo>
                <a:lnTo>
                  <a:pt x="10300" y="21239"/>
                </a:lnTo>
                <a:cubicBezTo>
                  <a:pt x="10316" y="21239"/>
                  <a:pt x="10332" y="21219"/>
                  <a:pt x="10332" y="21219"/>
                </a:cubicBezTo>
                <a:cubicBezTo>
                  <a:pt x="10348" y="21219"/>
                  <a:pt x="10365" y="21178"/>
                  <a:pt x="10365" y="21178"/>
                </a:cubicBezTo>
                <a:cubicBezTo>
                  <a:pt x="10397" y="21096"/>
                  <a:pt x="10430" y="21014"/>
                  <a:pt x="10462" y="20953"/>
                </a:cubicBezTo>
                <a:cubicBezTo>
                  <a:pt x="10511" y="20850"/>
                  <a:pt x="10544" y="20748"/>
                  <a:pt x="10560" y="20623"/>
                </a:cubicBezTo>
                <a:cubicBezTo>
                  <a:pt x="10593" y="19986"/>
                  <a:pt x="10642" y="19309"/>
                  <a:pt x="10674" y="18427"/>
                </a:cubicBezTo>
                <a:cubicBezTo>
                  <a:pt x="10690" y="18223"/>
                  <a:pt x="10690" y="18016"/>
                  <a:pt x="10674" y="17770"/>
                </a:cubicBezTo>
                <a:lnTo>
                  <a:pt x="10674" y="17504"/>
                </a:lnTo>
                <a:lnTo>
                  <a:pt x="11181" y="17504"/>
                </a:lnTo>
                <a:cubicBezTo>
                  <a:pt x="12914" y="17545"/>
                  <a:pt x="14795" y="17463"/>
                  <a:pt x="16887" y="17259"/>
                </a:cubicBezTo>
                <a:cubicBezTo>
                  <a:pt x="17183" y="17218"/>
                  <a:pt x="17443" y="17198"/>
                  <a:pt x="17673" y="17136"/>
                </a:cubicBezTo>
                <a:cubicBezTo>
                  <a:pt x="18999" y="16891"/>
                  <a:pt x="20306" y="15493"/>
                  <a:pt x="20845" y="13749"/>
                </a:cubicBezTo>
                <a:cubicBezTo>
                  <a:pt x="21352" y="12106"/>
                  <a:pt x="21140" y="10362"/>
                  <a:pt x="20208" y="8882"/>
                </a:cubicBezTo>
                <a:cubicBezTo>
                  <a:pt x="19324" y="7487"/>
                  <a:pt x="18115" y="6646"/>
                  <a:pt x="16497" y="6316"/>
                </a:cubicBezTo>
                <a:close/>
                <a:moveTo>
                  <a:pt x="10870" y="10416"/>
                </a:moveTo>
                <a:lnTo>
                  <a:pt x="12439" y="11403"/>
                </a:lnTo>
                <a:cubicBezTo>
                  <a:pt x="12488" y="11444"/>
                  <a:pt x="12537" y="11464"/>
                  <a:pt x="12586" y="11484"/>
                </a:cubicBezTo>
                <a:cubicBezTo>
                  <a:pt x="12700" y="11546"/>
                  <a:pt x="12814" y="11628"/>
                  <a:pt x="12946" y="11709"/>
                </a:cubicBezTo>
                <a:cubicBezTo>
                  <a:pt x="13158" y="11873"/>
                  <a:pt x="13306" y="11832"/>
                  <a:pt x="13453" y="11566"/>
                </a:cubicBezTo>
                <a:cubicBezTo>
                  <a:pt x="13469" y="11546"/>
                  <a:pt x="13469" y="11525"/>
                  <a:pt x="13469" y="11505"/>
                </a:cubicBezTo>
                <a:cubicBezTo>
                  <a:pt x="13469" y="11484"/>
                  <a:pt x="13469" y="11464"/>
                  <a:pt x="13453" y="11444"/>
                </a:cubicBezTo>
                <a:cubicBezTo>
                  <a:pt x="13420" y="11403"/>
                  <a:pt x="13404" y="11321"/>
                  <a:pt x="13355" y="11260"/>
                </a:cubicBezTo>
                <a:cubicBezTo>
                  <a:pt x="13290" y="11116"/>
                  <a:pt x="13209" y="10973"/>
                  <a:pt x="13127" y="10848"/>
                </a:cubicBezTo>
                <a:cubicBezTo>
                  <a:pt x="12767" y="10396"/>
                  <a:pt x="12376" y="9966"/>
                  <a:pt x="11967" y="9575"/>
                </a:cubicBezTo>
                <a:cubicBezTo>
                  <a:pt x="11739" y="9350"/>
                  <a:pt x="11460" y="9123"/>
                  <a:pt x="11216" y="8939"/>
                </a:cubicBezTo>
                <a:cubicBezTo>
                  <a:pt x="11085" y="8836"/>
                  <a:pt x="10953" y="8734"/>
                  <a:pt x="10839" y="8632"/>
                </a:cubicBezTo>
                <a:cubicBezTo>
                  <a:pt x="10446" y="8302"/>
                  <a:pt x="10088" y="8325"/>
                  <a:pt x="9695" y="8652"/>
                </a:cubicBezTo>
                <a:cubicBezTo>
                  <a:pt x="8909" y="9350"/>
                  <a:pt x="8093" y="10130"/>
                  <a:pt x="7521" y="11219"/>
                </a:cubicBezTo>
                <a:cubicBezTo>
                  <a:pt x="7488" y="11300"/>
                  <a:pt x="7456" y="11362"/>
                  <a:pt x="7423" y="11444"/>
                </a:cubicBezTo>
                <a:cubicBezTo>
                  <a:pt x="7407" y="11484"/>
                  <a:pt x="7390" y="11505"/>
                  <a:pt x="7390" y="11546"/>
                </a:cubicBezTo>
                <a:cubicBezTo>
                  <a:pt x="7374" y="11566"/>
                  <a:pt x="7374" y="11587"/>
                  <a:pt x="7390" y="11607"/>
                </a:cubicBezTo>
                <a:cubicBezTo>
                  <a:pt x="7390" y="11628"/>
                  <a:pt x="7407" y="11648"/>
                  <a:pt x="7423" y="11669"/>
                </a:cubicBezTo>
                <a:lnTo>
                  <a:pt x="7521" y="11791"/>
                </a:lnTo>
                <a:cubicBezTo>
                  <a:pt x="7537" y="11812"/>
                  <a:pt x="7553" y="11832"/>
                  <a:pt x="7570" y="11832"/>
                </a:cubicBezTo>
                <a:cubicBezTo>
                  <a:pt x="7586" y="11832"/>
                  <a:pt x="7602" y="11832"/>
                  <a:pt x="7618" y="11812"/>
                </a:cubicBezTo>
                <a:cubicBezTo>
                  <a:pt x="8060" y="11482"/>
                  <a:pt x="8453" y="11114"/>
                  <a:pt x="8844" y="10723"/>
                </a:cubicBezTo>
                <a:cubicBezTo>
                  <a:pt x="9139" y="10457"/>
                  <a:pt x="9416" y="10168"/>
                  <a:pt x="9727" y="9923"/>
                </a:cubicBezTo>
                <a:lnTo>
                  <a:pt x="9727" y="15835"/>
                </a:lnTo>
                <a:lnTo>
                  <a:pt x="9662" y="15835"/>
                </a:lnTo>
                <a:cubicBezTo>
                  <a:pt x="9597" y="15856"/>
                  <a:pt x="9516" y="15856"/>
                  <a:pt x="9434" y="15856"/>
                </a:cubicBezTo>
                <a:lnTo>
                  <a:pt x="8421" y="15815"/>
                </a:lnTo>
                <a:cubicBezTo>
                  <a:pt x="7030" y="15774"/>
                  <a:pt x="5574" y="15712"/>
                  <a:pt x="4153" y="15631"/>
                </a:cubicBezTo>
                <a:cubicBezTo>
                  <a:pt x="3516" y="15610"/>
                  <a:pt x="2895" y="15365"/>
                  <a:pt x="2354" y="14912"/>
                </a:cubicBezTo>
                <a:cubicBezTo>
                  <a:pt x="1503" y="14174"/>
                  <a:pt x="1193" y="13207"/>
                  <a:pt x="1389" y="11996"/>
                </a:cubicBezTo>
                <a:cubicBezTo>
                  <a:pt x="1717" y="9984"/>
                  <a:pt x="2698" y="8691"/>
                  <a:pt x="4316" y="8156"/>
                </a:cubicBezTo>
                <a:cubicBezTo>
                  <a:pt x="4693" y="8034"/>
                  <a:pt x="4872" y="7786"/>
                  <a:pt x="4921" y="7356"/>
                </a:cubicBezTo>
                <a:cubicBezTo>
                  <a:pt x="4937" y="7213"/>
                  <a:pt x="4954" y="7070"/>
                  <a:pt x="4986" y="6924"/>
                </a:cubicBezTo>
                <a:cubicBezTo>
                  <a:pt x="5002" y="6842"/>
                  <a:pt x="5019" y="6740"/>
                  <a:pt x="5019" y="6658"/>
                </a:cubicBezTo>
                <a:cubicBezTo>
                  <a:pt x="5428" y="3701"/>
                  <a:pt x="7258" y="1855"/>
                  <a:pt x="9646" y="1855"/>
                </a:cubicBezTo>
                <a:cubicBezTo>
                  <a:pt x="9842" y="1855"/>
                  <a:pt x="10039" y="1876"/>
                  <a:pt x="10251" y="1896"/>
                </a:cubicBezTo>
                <a:cubicBezTo>
                  <a:pt x="10888" y="1978"/>
                  <a:pt x="11476" y="2182"/>
                  <a:pt x="12050" y="2553"/>
                </a:cubicBezTo>
                <a:cubicBezTo>
                  <a:pt x="12655" y="2924"/>
                  <a:pt x="13097" y="3435"/>
                  <a:pt x="13392" y="4071"/>
                </a:cubicBezTo>
                <a:lnTo>
                  <a:pt x="13425" y="4112"/>
                </a:lnTo>
                <a:cubicBezTo>
                  <a:pt x="13834" y="4994"/>
                  <a:pt x="14259" y="5920"/>
                  <a:pt x="14324" y="7006"/>
                </a:cubicBezTo>
                <a:cubicBezTo>
                  <a:pt x="14357" y="7418"/>
                  <a:pt x="14620" y="7704"/>
                  <a:pt x="14994" y="7683"/>
                </a:cubicBezTo>
                <a:cubicBezTo>
                  <a:pt x="16024" y="7663"/>
                  <a:pt x="17054" y="7990"/>
                  <a:pt x="17971" y="8650"/>
                </a:cubicBezTo>
                <a:cubicBezTo>
                  <a:pt x="18575" y="9061"/>
                  <a:pt x="19066" y="9698"/>
                  <a:pt x="19377" y="10477"/>
                </a:cubicBezTo>
                <a:cubicBezTo>
                  <a:pt x="19803" y="11484"/>
                  <a:pt x="19754" y="12489"/>
                  <a:pt x="19247" y="13496"/>
                </a:cubicBezTo>
                <a:cubicBezTo>
                  <a:pt x="19019" y="13949"/>
                  <a:pt x="18707" y="14358"/>
                  <a:pt x="18347" y="14647"/>
                </a:cubicBezTo>
                <a:cubicBezTo>
                  <a:pt x="17987" y="14933"/>
                  <a:pt x="17580" y="15119"/>
                  <a:pt x="17138" y="15181"/>
                </a:cubicBezTo>
                <a:cubicBezTo>
                  <a:pt x="16778" y="15242"/>
                  <a:pt x="16419" y="15283"/>
                  <a:pt x="16059" y="15324"/>
                </a:cubicBezTo>
                <a:cubicBezTo>
                  <a:pt x="15585" y="15365"/>
                  <a:pt x="15094" y="15447"/>
                  <a:pt x="14620" y="15528"/>
                </a:cubicBezTo>
                <a:cubicBezTo>
                  <a:pt x="13752" y="15712"/>
                  <a:pt x="12855" y="15733"/>
                  <a:pt x="11987" y="15733"/>
                </a:cubicBezTo>
                <a:cubicBezTo>
                  <a:pt x="11627" y="15733"/>
                  <a:pt x="11252" y="15753"/>
                  <a:pt x="10876" y="15774"/>
                </a:cubicBezTo>
                <a:cubicBezTo>
                  <a:pt x="10843" y="15774"/>
                  <a:pt x="10811" y="15774"/>
                  <a:pt x="10778" y="15753"/>
                </a:cubicBezTo>
                <a:lnTo>
                  <a:pt x="10697" y="10270"/>
                </a:lnTo>
                <a:cubicBezTo>
                  <a:pt x="10762" y="10352"/>
                  <a:pt x="10827" y="10393"/>
                  <a:pt x="10876" y="104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2" name="Google Shape;2692;p42"/>
          <p:cNvSpPr/>
          <p:nvPr/>
        </p:nvSpPr>
        <p:spPr>
          <a:xfrm>
            <a:off x="2830322" y="3437731"/>
            <a:ext cx="244022" cy="282619"/>
          </a:xfrm>
          <a:custGeom>
            <a:rect b="b" l="l" r="r" t="t"/>
            <a:pathLst>
              <a:path extrusionOk="0" h="21496" w="21495">
                <a:moveTo>
                  <a:pt x="4262" y="19099"/>
                </a:moveTo>
                <a:cubicBezTo>
                  <a:pt x="3544" y="19068"/>
                  <a:pt x="2861" y="19021"/>
                  <a:pt x="2195" y="18975"/>
                </a:cubicBezTo>
                <a:cubicBezTo>
                  <a:pt x="1727" y="18944"/>
                  <a:pt x="1277" y="18851"/>
                  <a:pt x="901" y="18602"/>
                </a:cubicBezTo>
                <a:cubicBezTo>
                  <a:pt x="237" y="18183"/>
                  <a:pt x="38" y="17578"/>
                  <a:pt x="20" y="16927"/>
                </a:cubicBezTo>
                <a:cubicBezTo>
                  <a:pt x="-16" y="15965"/>
                  <a:pt x="2" y="15003"/>
                  <a:pt x="38" y="14056"/>
                </a:cubicBezTo>
                <a:cubicBezTo>
                  <a:pt x="73" y="13078"/>
                  <a:pt x="109" y="12116"/>
                  <a:pt x="199" y="11154"/>
                </a:cubicBezTo>
                <a:cubicBezTo>
                  <a:pt x="378" y="9091"/>
                  <a:pt x="449" y="7027"/>
                  <a:pt x="523" y="4962"/>
                </a:cubicBezTo>
                <a:cubicBezTo>
                  <a:pt x="559" y="3969"/>
                  <a:pt x="774" y="2976"/>
                  <a:pt x="1152" y="2029"/>
                </a:cubicBezTo>
                <a:cubicBezTo>
                  <a:pt x="1458" y="1206"/>
                  <a:pt x="2087" y="694"/>
                  <a:pt x="3092" y="540"/>
                </a:cubicBezTo>
                <a:cubicBezTo>
                  <a:pt x="3324" y="509"/>
                  <a:pt x="3577" y="462"/>
                  <a:pt x="3810" y="447"/>
                </a:cubicBezTo>
                <a:cubicBezTo>
                  <a:pt x="7171" y="231"/>
                  <a:pt x="10513" y="-96"/>
                  <a:pt x="13892" y="28"/>
                </a:cubicBezTo>
                <a:cubicBezTo>
                  <a:pt x="14610" y="59"/>
                  <a:pt x="15330" y="105"/>
                  <a:pt x="16049" y="182"/>
                </a:cubicBezTo>
                <a:cubicBezTo>
                  <a:pt x="16930" y="275"/>
                  <a:pt x="17396" y="710"/>
                  <a:pt x="17431" y="1486"/>
                </a:cubicBezTo>
                <a:cubicBezTo>
                  <a:pt x="17467" y="2122"/>
                  <a:pt x="17413" y="2760"/>
                  <a:pt x="17396" y="3442"/>
                </a:cubicBezTo>
                <a:cubicBezTo>
                  <a:pt x="17539" y="3442"/>
                  <a:pt x="17720" y="3426"/>
                  <a:pt x="17881" y="3442"/>
                </a:cubicBezTo>
                <a:cubicBezTo>
                  <a:pt x="18438" y="3472"/>
                  <a:pt x="18960" y="3519"/>
                  <a:pt x="19499" y="3596"/>
                </a:cubicBezTo>
                <a:cubicBezTo>
                  <a:pt x="20362" y="3720"/>
                  <a:pt x="20881" y="4170"/>
                  <a:pt x="21116" y="4900"/>
                </a:cubicBezTo>
                <a:cubicBezTo>
                  <a:pt x="21295" y="5536"/>
                  <a:pt x="21423" y="6173"/>
                  <a:pt x="21441" y="6825"/>
                </a:cubicBezTo>
                <a:cubicBezTo>
                  <a:pt x="21584" y="8950"/>
                  <a:pt x="21423" y="11061"/>
                  <a:pt x="21190" y="13187"/>
                </a:cubicBezTo>
                <a:cubicBezTo>
                  <a:pt x="21101" y="14010"/>
                  <a:pt x="21083" y="14846"/>
                  <a:pt x="21083" y="15685"/>
                </a:cubicBezTo>
                <a:cubicBezTo>
                  <a:pt x="21065" y="16523"/>
                  <a:pt x="21101" y="17360"/>
                  <a:pt x="21047" y="18183"/>
                </a:cubicBezTo>
                <a:cubicBezTo>
                  <a:pt x="21029" y="18664"/>
                  <a:pt x="20958" y="19114"/>
                  <a:pt x="20850" y="19580"/>
                </a:cubicBezTo>
                <a:cubicBezTo>
                  <a:pt x="20600" y="20588"/>
                  <a:pt x="19807" y="21193"/>
                  <a:pt x="18586" y="21319"/>
                </a:cubicBezTo>
                <a:cubicBezTo>
                  <a:pt x="17742" y="21411"/>
                  <a:pt x="16861" y="21473"/>
                  <a:pt x="15997" y="21473"/>
                </a:cubicBezTo>
                <a:cubicBezTo>
                  <a:pt x="13464" y="21504"/>
                  <a:pt x="10965" y="21504"/>
                  <a:pt x="8450" y="21473"/>
                </a:cubicBezTo>
                <a:cubicBezTo>
                  <a:pt x="7625" y="21458"/>
                  <a:pt x="6797" y="21334"/>
                  <a:pt x="5989" y="21193"/>
                </a:cubicBezTo>
                <a:cubicBezTo>
                  <a:pt x="5036" y="21038"/>
                  <a:pt x="4443" y="20401"/>
                  <a:pt x="4336" y="19564"/>
                </a:cubicBezTo>
                <a:cubicBezTo>
                  <a:pt x="4300" y="19425"/>
                  <a:pt x="4300" y="19269"/>
                  <a:pt x="4264" y="19099"/>
                </a:cubicBezTo>
                <a:close/>
                <a:moveTo>
                  <a:pt x="5880" y="13078"/>
                </a:moveTo>
                <a:lnTo>
                  <a:pt x="5826" y="13078"/>
                </a:lnTo>
                <a:cubicBezTo>
                  <a:pt x="5790" y="13994"/>
                  <a:pt x="5754" y="14910"/>
                  <a:pt x="5718" y="15826"/>
                </a:cubicBezTo>
                <a:cubicBezTo>
                  <a:pt x="5683" y="16896"/>
                  <a:pt x="5629" y="17951"/>
                  <a:pt x="5611" y="19023"/>
                </a:cubicBezTo>
                <a:cubicBezTo>
                  <a:pt x="5611" y="19193"/>
                  <a:pt x="5647" y="19381"/>
                  <a:pt x="5647" y="19566"/>
                </a:cubicBezTo>
                <a:cubicBezTo>
                  <a:pt x="5665" y="19924"/>
                  <a:pt x="5897" y="20140"/>
                  <a:pt x="6276" y="20202"/>
                </a:cubicBezTo>
                <a:cubicBezTo>
                  <a:pt x="6940" y="20310"/>
                  <a:pt x="7605" y="20434"/>
                  <a:pt x="8271" y="20482"/>
                </a:cubicBezTo>
                <a:cubicBezTo>
                  <a:pt x="9654" y="20544"/>
                  <a:pt x="11057" y="20575"/>
                  <a:pt x="12458" y="20575"/>
                </a:cubicBezTo>
                <a:cubicBezTo>
                  <a:pt x="14183" y="20544"/>
                  <a:pt x="15926" y="20482"/>
                  <a:pt x="17633" y="20405"/>
                </a:cubicBezTo>
                <a:cubicBezTo>
                  <a:pt x="17993" y="20374"/>
                  <a:pt x="18369" y="20327"/>
                  <a:pt x="18711" y="20250"/>
                </a:cubicBezTo>
                <a:cubicBezTo>
                  <a:pt x="19143" y="20157"/>
                  <a:pt x="19447" y="19908"/>
                  <a:pt x="19519" y="19520"/>
                </a:cubicBezTo>
                <a:cubicBezTo>
                  <a:pt x="19626" y="19054"/>
                  <a:pt x="19698" y="18589"/>
                  <a:pt x="19716" y="18123"/>
                </a:cubicBezTo>
                <a:cubicBezTo>
                  <a:pt x="19752" y="17161"/>
                  <a:pt x="19716" y="16214"/>
                  <a:pt x="19734" y="15252"/>
                </a:cubicBezTo>
                <a:cubicBezTo>
                  <a:pt x="19752" y="14522"/>
                  <a:pt x="19769" y="13809"/>
                  <a:pt x="19841" y="13096"/>
                </a:cubicBezTo>
                <a:cubicBezTo>
                  <a:pt x="20056" y="11233"/>
                  <a:pt x="20201" y="9371"/>
                  <a:pt x="20092" y="7495"/>
                </a:cubicBezTo>
                <a:cubicBezTo>
                  <a:pt x="20056" y="6797"/>
                  <a:pt x="20002" y="6114"/>
                  <a:pt x="19785" y="5432"/>
                </a:cubicBezTo>
                <a:cubicBezTo>
                  <a:pt x="19678" y="5136"/>
                  <a:pt x="19517" y="4950"/>
                  <a:pt x="19121" y="4935"/>
                </a:cubicBezTo>
                <a:cubicBezTo>
                  <a:pt x="18203" y="4920"/>
                  <a:pt x="17252" y="4873"/>
                  <a:pt x="16335" y="4889"/>
                </a:cubicBezTo>
                <a:cubicBezTo>
                  <a:pt x="14735" y="4920"/>
                  <a:pt x="13136" y="4981"/>
                  <a:pt x="11538" y="5028"/>
                </a:cubicBezTo>
                <a:cubicBezTo>
                  <a:pt x="10406" y="5059"/>
                  <a:pt x="9256" y="5074"/>
                  <a:pt x="8124" y="5120"/>
                </a:cubicBezTo>
                <a:cubicBezTo>
                  <a:pt x="7620" y="5151"/>
                  <a:pt x="7099" y="5151"/>
                  <a:pt x="6613" y="5385"/>
                </a:cubicBezTo>
                <a:cubicBezTo>
                  <a:pt x="6452" y="5462"/>
                  <a:pt x="6235" y="5571"/>
                  <a:pt x="6217" y="5696"/>
                </a:cubicBezTo>
                <a:cubicBezTo>
                  <a:pt x="6146" y="6085"/>
                  <a:pt x="6038" y="6473"/>
                  <a:pt x="5893" y="6828"/>
                </a:cubicBezTo>
                <a:cubicBezTo>
                  <a:pt x="5857" y="6921"/>
                  <a:pt x="5857" y="7014"/>
                  <a:pt x="5875" y="7109"/>
                </a:cubicBezTo>
                <a:cubicBezTo>
                  <a:pt x="5875" y="7435"/>
                  <a:pt x="5857" y="7744"/>
                  <a:pt x="5857" y="8071"/>
                </a:cubicBezTo>
                <a:cubicBezTo>
                  <a:pt x="5875" y="9715"/>
                  <a:pt x="5875" y="11407"/>
                  <a:pt x="5875" y="13082"/>
                </a:cubicBezTo>
                <a:close/>
                <a:moveTo>
                  <a:pt x="4244" y="17920"/>
                </a:moveTo>
                <a:cubicBezTo>
                  <a:pt x="4262" y="17640"/>
                  <a:pt x="4280" y="17424"/>
                  <a:pt x="4280" y="17190"/>
                </a:cubicBezTo>
                <a:cubicBezTo>
                  <a:pt x="4334" y="16058"/>
                  <a:pt x="4387" y="14924"/>
                  <a:pt x="4441" y="13776"/>
                </a:cubicBezTo>
                <a:cubicBezTo>
                  <a:pt x="4530" y="12022"/>
                  <a:pt x="4602" y="10269"/>
                  <a:pt x="4692" y="8484"/>
                </a:cubicBezTo>
                <a:cubicBezTo>
                  <a:pt x="4745" y="7383"/>
                  <a:pt x="4799" y="6264"/>
                  <a:pt x="5070" y="5178"/>
                </a:cubicBezTo>
                <a:cubicBezTo>
                  <a:pt x="5123" y="4993"/>
                  <a:pt x="5213" y="4821"/>
                  <a:pt x="5358" y="4666"/>
                </a:cubicBezTo>
                <a:cubicBezTo>
                  <a:pt x="5754" y="4247"/>
                  <a:pt x="6294" y="3969"/>
                  <a:pt x="6904" y="3890"/>
                </a:cubicBezTo>
                <a:cubicBezTo>
                  <a:pt x="7712" y="3782"/>
                  <a:pt x="8522" y="3704"/>
                  <a:pt x="9348" y="3673"/>
                </a:cubicBezTo>
                <a:cubicBezTo>
                  <a:pt x="11433" y="3581"/>
                  <a:pt x="13516" y="3534"/>
                  <a:pt x="15601" y="3472"/>
                </a:cubicBezTo>
                <a:cubicBezTo>
                  <a:pt x="15726" y="3472"/>
                  <a:pt x="15852" y="3442"/>
                  <a:pt x="16015" y="3442"/>
                </a:cubicBezTo>
                <a:cubicBezTo>
                  <a:pt x="16069" y="2775"/>
                  <a:pt x="16069" y="2137"/>
                  <a:pt x="15908" y="1440"/>
                </a:cubicBezTo>
                <a:cubicBezTo>
                  <a:pt x="15100" y="1394"/>
                  <a:pt x="14308" y="1347"/>
                  <a:pt x="13518" y="1316"/>
                </a:cubicBezTo>
                <a:cubicBezTo>
                  <a:pt x="10408" y="1224"/>
                  <a:pt x="7336" y="1502"/>
                  <a:pt x="4246" y="1658"/>
                </a:cubicBezTo>
                <a:cubicBezTo>
                  <a:pt x="3886" y="1689"/>
                  <a:pt x="3528" y="1751"/>
                  <a:pt x="3150" y="1797"/>
                </a:cubicBezTo>
                <a:cubicBezTo>
                  <a:pt x="2736" y="1844"/>
                  <a:pt x="2503" y="2062"/>
                  <a:pt x="2378" y="2402"/>
                </a:cubicBezTo>
                <a:cubicBezTo>
                  <a:pt x="2054" y="3210"/>
                  <a:pt x="1875" y="4077"/>
                  <a:pt x="1803" y="4916"/>
                </a:cubicBezTo>
                <a:cubicBezTo>
                  <a:pt x="1660" y="6933"/>
                  <a:pt x="1514" y="8950"/>
                  <a:pt x="1425" y="10967"/>
                </a:cubicBezTo>
                <a:cubicBezTo>
                  <a:pt x="1353" y="12829"/>
                  <a:pt x="1335" y="14676"/>
                  <a:pt x="1317" y="16537"/>
                </a:cubicBezTo>
                <a:cubicBezTo>
                  <a:pt x="1317" y="16786"/>
                  <a:pt x="1353" y="17033"/>
                  <a:pt x="1425" y="17267"/>
                </a:cubicBezTo>
                <a:cubicBezTo>
                  <a:pt x="1496" y="17594"/>
                  <a:pt x="1693" y="17748"/>
                  <a:pt x="2089" y="17779"/>
                </a:cubicBezTo>
                <a:cubicBezTo>
                  <a:pt x="2575" y="17810"/>
                  <a:pt x="3078" y="17856"/>
                  <a:pt x="3582" y="17872"/>
                </a:cubicBezTo>
                <a:cubicBezTo>
                  <a:pt x="3797" y="17934"/>
                  <a:pt x="3996" y="17918"/>
                  <a:pt x="4246" y="179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3" name="Google Shape;2693;p42"/>
          <p:cNvSpPr/>
          <p:nvPr/>
        </p:nvSpPr>
        <p:spPr>
          <a:xfrm>
            <a:off x="3241033" y="3451494"/>
            <a:ext cx="256202" cy="253834"/>
          </a:xfrm>
          <a:custGeom>
            <a:rect b="b" l="l" r="r" t="t"/>
            <a:pathLst>
              <a:path extrusionOk="0" h="21557" w="21584">
                <a:moveTo>
                  <a:pt x="824" y="4856"/>
                </a:moveTo>
                <a:cubicBezTo>
                  <a:pt x="1339" y="4873"/>
                  <a:pt x="1855" y="4873"/>
                  <a:pt x="2354" y="4856"/>
                </a:cubicBezTo>
                <a:lnTo>
                  <a:pt x="3969" y="4856"/>
                </a:lnTo>
                <a:lnTo>
                  <a:pt x="3969" y="4925"/>
                </a:lnTo>
                <a:cubicBezTo>
                  <a:pt x="3986" y="5029"/>
                  <a:pt x="3986" y="5132"/>
                  <a:pt x="3986" y="5238"/>
                </a:cubicBezTo>
                <a:lnTo>
                  <a:pt x="4055" y="6536"/>
                </a:lnTo>
                <a:cubicBezTo>
                  <a:pt x="4175" y="9119"/>
                  <a:pt x="4294" y="11681"/>
                  <a:pt x="4416" y="14246"/>
                </a:cubicBezTo>
                <a:cubicBezTo>
                  <a:pt x="4433" y="14611"/>
                  <a:pt x="4451" y="14973"/>
                  <a:pt x="4451" y="15338"/>
                </a:cubicBezTo>
                <a:cubicBezTo>
                  <a:pt x="4468" y="15579"/>
                  <a:pt x="4468" y="15840"/>
                  <a:pt x="4485" y="16099"/>
                </a:cubicBezTo>
                <a:cubicBezTo>
                  <a:pt x="4519" y="16757"/>
                  <a:pt x="4795" y="17018"/>
                  <a:pt x="5430" y="17036"/>
                </a:cubicBezTo>
                <a:cubicBezTo>
                  <a:pt x="5602" y="17036"/>
                  <a:pt x="5758" y="17053"/>
                  <a:pt x="5929" y="17053"/>
                </a:cubicBezTo>
                <a:cubicBezTo>
                  <a:pt x="6152" y="17070"/>
                  <a:pt x="6376" y="17070"/>
                  <a:pt x="6599" y="17070"/>
                </a:cubicBezTo>
                <a:cubicBezTo>
                  <a:pt x="8833" y="17053"/>
                  <a:pt x="11049" y="17053"/>
                  <a:pt x="13300" y="17036"/>
                </a:cubicBezTo>
                <a:lnTo>
                  <a:pt x="15722" y="17018"/>
                </a:lnTo>
                <a:lnTo>
                  <a:pt x="16204" y="17018"/>
                </a:lnTo>
                <a:lnTo>
                  <a:pt x="16204" y="17087"/>
                </a:lnTo>
                <a:cubicBezTo>
                  <a:pt x="16204" y="17174"/>
                  <a:pt x="16221" y="17225"/>
                  <a:pt x="16221" y="17277"/>
                </a:cubicBezTo>
                <a:cubicBezTo>
                  <a:pt x="16238" y="17590"/>
                  <a:pt x="16238" y="17883"/>
                  <a:pt x="16255" y="18179"/>
                </a:cubicBezTo>
                <a:cubicBezTo>
                  <a:pt x="16272" y="18906"/>
                  <a:pt x="16289" y="19635"/>
                  <a:pt x="16324" y="20379"/>
                </a:cubicBezTo>
                <a:cubicBezTo>
                  <a:pt x="16324" y="20604"/>
                  <a:pt x="16358" y="20830"/>
                  <a:pt x="16443" y="21037"/>
                </a:cubicBezTo>
                <a:cubicBezTo>
                  <a:pt x="16495" y="21192"/>
                  <a:pt x="16597" y="21315"/>
                  <a:pt x="16737" y="21419"/>
                </a:cubicBezTo>
                <a:cubicBezTo>
                  <a:pt x="16876" y="21522"/>
                  <a:pt x="17030" y="21557"/>
                  <a:pt x="17201" y="21557"/>
                </a:cubicBezTo>
                <a:lnTo>
                  <a:pt x="17235" y="21557"/>
                </a:lnTo>
                <a:cubicBezTo>
                  <a:pt x="17406" y="21557"/>
                  <a:pt x="17580" y="21488"/>
                  <a:pt x="17716" y="21367"/>
                </a:cubicBezTo>
                <a:cubicBezTo>
                  <a:pt x="17853" y="21264"/>
                  <a:pt x="17939" y="21108"/>
                  <a:pt x="17973" y="20916"/>
                </a:cubicBezTo>
                <a:cubicBezTo>
                  <a:pt x="18007" y="20692"/>
                  <a:pt x="18025" y="20448"/>
                  <a:pt x="18007" y="20224"/>
                </a:cubicBezTo>
                <a:lnTo>
                  <a:pt x="18007" y="20207"/>
                </a:lnTo>
                <a:cubicBezTo>
                  <a:pt x="17990" y="19669"/>
                  <a:pt x="17973" y="19115"/>
                  <a:pt x="17973" y="18561"/>
                </a:cubicBezTo>
                <a:cubicBezTo>
                  <a:pt x="17956" y="18093"/>
                  <a:pt x="17956" y="17624"/>
                  <a:pt x="17939" y="17156"/>
                </a:cubicBezTo>
                <a:cubicBezTo>
                  <a:pt x="17939" y="17122"/>
                  <a:pt x="17956" y="17070"/>
                  <a:pt x="17973" y="17053"/>
                </a:cubicBezTo>
                <a:lnTo>
                  <a:pt x="20483" y="17053"/>
                </a:lnTo>
                <a:cubicBezTo>
                  <a:pt x="20620" y="17053"/>
                  <a:pt x="20740" y="17053"/>
                  <a:pt x="20879" y="17018"/>
                </a:cubicBezTo>
                <a:cubicBezTo>
                  <a:pt x="21292" y="16949"/>
                  <a:pt x="21600" y="16636"/>
                  <a:pt x="21583" y="16291"/>
                </a:cubicBezTo>
                <a:cubicBezTo>
                  <a:pt x="21566" y="15961"/>
                  <a:pt x="21273" y="15685"/>
                  <a:pt x="20862" y="15651"/>
                </a:cubicBezTo>
                <a:cubicBezTo>
                  <a:pt x="20552" y="15616"/>
                  <a:pt x="20243" y="15616"/>
                  <a:pt x="19933" y="15616"/>
                </a:cubicBezTo>
                <a:lnTo>
                  <a:pt x="17956" y="15616"/>
                </a:lnTo>
                <a:lnTo>
                  <a:pt x="17956" y="15547"/>
                </a:lnTo>
                <a:cubicBezTo>
                  <a:pt x="17956" y="15478"/>
                  <a:pt x="17939" y="15444"/>
                  <a:pt x="17939" y="15374"/>
                </a:cubicBezTo>
                <a:cubicBezTo>
                  <a:pt x="17905" y="14525"/>
                  <a:pt x="17888" y="13677"/>
                  <a:pt x="17871" y="12810"/>
                </a:cubicBezTo>
                <a:cubicBezTo>
                  <a:pt x="17802" y="10609"/>
                  <a:pt x="17751" y="8340"/>
                  <a:pt x="17665" y="6122"/>
                </a:cubicBezTo>
                <a:cubicBezTo>
                  <a:pt x="17631" y="5516"/>
                  <a:pt x="17580" y="4910"/>
                  <a:pt x="17494" y="4321"/>
                </a:cubicBezTo>
                <a:cubicBezTo>
                  <a:pt x="17408" y="3784"/>
                  <a:pt x="17184" y="3577"/>
                  <a:pt x="16617" y="3525"/>
                </a:cubicBezTo>
                <a:lnTo>
                  <a:pt x="16548" y="3508"/>
                </a:lnTo>
                <a:cubicBezTo>
                  <a:pt x="16480" y="3508"/>
                  <a:pt x="16411" y="3490"/>
                  <a:pt x="16343" y="3490"/>
                </a:cubicBezTo>
                <a:cubicBezTo>
                  <a:pt x="14625" y="3473"/>
                  <a:pt x="12889" y="3456"/>
                  <a:pt x="11169" y="3439"/>
                </a:cubicBezTo>
                <a:cubicBezTo>
                  <a:pt x="9331" y="3421"/>
                  <a:pt x="7491" y="3404"/>
                  <a:pt x="5653" y="3387"/>
                </a:cubicBezTo>
                <a:cubicBezTo>
                  <a:pt x="5567" y="3387"/>
                  <a:pt x="5499" y="3387"/>
                  <a:pt x="5413" y="3370"/>
                </a:cubicBezTo>
                <a:lnTo>
                  <a:pt x="5379" y="3370"/>
                </a:lnTo>
                <a:lnTo>
                  <a:pt x="5379" y="1256"/>
                </a:lnTo>
                <a:cubicBezTo>
                  <a:pt x="5379" y="997"/>
                  <a:pt x="5345" y="718"/>
                  <a:pt x="5276" y="460"/>
                </a:cubicBezTo>
                <a:cubicBezTo>
                  <a:pt x="5174" y="130"/>
                  <a:pt x="4932" y="-43"/>
                  <a:pt x="4624" y="9"/>
                </a:cubicBezTo>
                <a:cubicBezTo>
                  <a:pt x="4262" y="61"/>
                  <a:pt x="4245" y="356"/>
                  <a:pt x="4245" y="580"/>
                </a:cubicBezTo>
                <a:lnTo>
                  <a:pt x="4245" y="598"/>
                </a:lnTo>
                <a:cubicBezTo>
                  <a:pt x="4211" y="1100"/>
                  <a:pt x="4177" y="1603"/>
                  <a:pt x="4142" y="2123"/>
                </a:cubicBezTo>
                <a:cubicBezTo>
                  <a:pt x="4125" y="2418"/>
                  <a:pt x="4108" y="2729"/>
                  <a:pt x="4091" y="3007"/>
                </a:cubicBezTo>
                <a:cubicBezTo>
                  <a:pt x="4091" y="3128"/>
                  <a:pt x="4074" y="3249"/>
                  <a:pt x="4057" y="3372"/>
                </a:cubicBezTo>
                <a:lnTo>
                  <a:pt x="4040" y="3458"/>
                </a:lnTo>
                <a:lnTo>
                  <a:pt x="3988" y="3458"/>
                </a:lnTo>
                <a:cubicBezTo>
                  <a:pt x="3920" y="3458"/>
                  <a:pt x="3851" y="3475"/>
                  <a:pt x="3800" y="3475"/>
                </a:cubicBezTo>
                <a:cubicBezTo>
                  <a:pt x="3490" y="3493"/>
                  <a:pt x="3199" y="3493"/>
                  <a:pt x="2906" y="3510"/>
                </a:cubicBezTo>
                <a:cubicBezTo>
                  <a:pt x="2236" y="3527"/>
                  <a:pt x="1566" y="3544"/>
                  <a:pt x="912" y="3579"/>
                </a:cubicBezTo>
                <a:cubicBezTo>
                  <a:pt x="362" y="3613"/>
                  <a:pt x="17" y="3857"/>
                  <a:pt x="0" y="4254"/>
                </a:cubicBezTo>
                <a:cubicBezTo>
                  <a:pt x="0" y="4323"/>
                  <a:pt x="0" y="4392"/>
                  <a:pt x="34" y="4461"/>
                </a:cubicBezTo>
                <a:cubicBezTo>
                  <a:pt x="68" y="4530"/>
                  <a:pt x="103" y="4582"/>
                  <a:pt x="137" y="4634"/>
                </a:cubicBezTo>
                <a:cubicBezTo>
                  <a:pt x="205" y="4772"/>
                  <a:pt x="464" y="4860"/>
                  <a:pt x="824" y="4860"/>
                </a:cubicBezTo>
                <a:close/>
                <a:moveTo>
                  <a:pt x="15981" y="4804"/>
                </a:moveTo>
                <a:cubicBezTo>
                  <a:pt x="16118" y="5706"/>
                  <a:pt x="16291" y="14369"/>
                  <a:pt x="16221" y="15547"/>
                </a:cubicBezTo>
                <a:lnTo>
                  <a:pt x="6081" y="15737"/>
                </a:lnTo>
                <a:lnTo>
                  <a:pt x="5377" y="4787"/>
                </a:lnTo>
                <a:cubicBezTo>
                  <a:pt x="7457" y="4718"/>
                  <a:pt x="9554" y="4752"/>
                  <a:pt x="11563" y="4770"/>
                </a:cubicBezTo>
                <a:cubicBezTo>
                  <a:pt x="13024" y="4804"/>
                  <a:pt x="14518" y="4821"/>
                  <a:pt x="15979" y="4804"/>
                </a:cubicBezTo>
                <a:lnTo>
                  <a:pt x="15979" y="48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4" name="Google Shape;2694;p42"/>
          <p:cNvSpPr/>
          <p:nvPr/>
        </p:nvSpPr>
        <p:spPr>
          <a:xfrm>
            <a:off x="3659719" y="3483701"/>
            <a:ext cx="235048" cy="190674"/>
          </a:xfrm>
          <a:custGeom>
            <a:rect b="b" l="l" r="r" t="t"/>
            <a:pathLst>
              <a:path extrusionOk="0" h="21406" w="21564">
                <a:moveTo>
                  <a:pt x="4337" y="6491"/>
                </a:moveTo>
                <a:cubicBezTo>
                  <a:pt x="5910" y="7406"/>
                  <a:pt x="7425" y="8230"/>
                  <a:pt x="8886" y="9194"/>
                </a:cubicBezTo>
                <a:cubicBezTo>
                  <a:pt x="9559" y="9630"/>
                  <a:pt x="10084" y="9607"/>
                  <a:pt x="10757" y="9148"/>
                </a:cubicBezTo>
                <a:cubicBezTo>
                  <a:pt x="13882" y="7064"/>
                  <a:pt x="17065" y="5071"/>
                  <a:pt x="20209" y="3032"/>
                </a:cubicBezTo>
                <a:cubicBezTo>
                  <a:pt x="20377" y="2918"/>
                  <a:pt x="20547" y="2827"/>
                  <a:pt x="20696" y="2735"/>
                </a:cubicBezTo>
                <a:cubicBezTo>
                  <a:pt x="20827" y="2667"/>
                  <a:pt x="20997" y="2644"/>
                  <a:pt x="21127" y="2690"/>
                </a:cubicBezTo>
                <a:cubicBezTo>
                  <a:pt x="21276" y="2735"/>
                  <a:pt x="21388" y="2872"/>
                  <a:pt x="21465" y="3009"/>
                </a:cubicBezTo>
                <a:cubicBezTo>
                  <a:pt x="21540" y="3169"/>
                  <a:pt x="21577" y="3351"/>
                  <a:pt x="21558" y="3537"/>
                </a:cubicBezTo>
                <a:cubicBezTo>
                  <a:pt x="21521" y="3719"/>
                  <a:pt x="21446" y="3879"/>
                  <a:pt x="21335" y="4019"/>
                </a:cubicBezTo>
                <a:cubicBezTo>
                  <a:pt x="21223" y="4158"/>
                  <a:pt x="21074" y="4269"/>
                  <a:pt x="20922" y="4338"/>
                </a:cubicBezTo>
                <a:cubicBezTo>
                  <a:pt x="18920" y="5598"/>
                  <a:pt x="16916" y="6881"/>
                  <a:pt x="14933" y="8139"/>
                </a:cubicBezTo>
                <a:cubicBezTo>
                  <a:pt x="13829" y="8849"/>
                  <a:pt x="12705" y="9536"/>
                  <a:pt x="11601" y="10246"/>
                </a:cubicBezTo>
                <a:cubicBezTo>
                  <a:pt x="11489" y="10315"/>
                  <a:pt x="11377" y="10406"/>
                  <a:pt x="11207" y="10520"/>
                </a:cubicBezTo>
                <a:cubicBezTo>
                  <a:pt x="11375" y="10634"/>
                  <a:pt x="11487" y="10725"/>
                  <a:pt x="11619" y="10794"/>
                </a:cubicBezTo>
                <a:cubicBezTo>
                  <a:pt x="14257" y="12396"/>
                  <a:pt x="16916" y="13999"/>
                  <a:pt x="19554" y="15604"/>
                </a:cubicBezTo>
                <a:cubicBezTo>
                  <a:pt x="19797" y="15741"/>
                  <a:pt x="20023" y="15901"/>
                  <a:pt x="20246" y="16109"/>
                </a:cubicBezTo>
                <a:cubicBezTo>
                  <a:pt x="20507" y="16337"/>
                  <a:pt x="20584" y="16682"/>
                  <a:pt x="20489" y="16979"/>
                </a:cubicBezTo>
                <a:cubicBezTo>
                  <a:pt x="20377" y="17298"/>
                  <a:pt x="20132" y="17483"/>
                  <a:pt x="19778" y="17392"/>
                </a:cubicBezTo>
                <a:cubicBezTo>
                  <a:pt x="19517" y="17324"/>
                  <a:pt x="19272" y="17232"/>
                  <a:pt x="19030" y="17073"/>
                </a:cubicBezTo>
                <a:cubicBezTo>
                  <a:pt x="17532" y="16180"/>
                  <a:pt x="16017" y="15310"/>
                  <a:pt x="14537" y="14392"/>
                </a:cubicBezTo>
                <a:cubicBezTo>
                  <a:pt x="13078" y="13500"/>
                  <a:pt x="11636" y="12559"/>
                  <a:pt x="10177" y="11643"/>
                </a:cubicBezTo>
                <a:cubicBezTo>
                  <a:pt x="9972" y="11507"/>
                  <a:pt x="9764" y="11415"/>
                  <a:pt x="9522" y="11575"/>
                </a:cubicBezTo>
                <a:cubicBezTo>
                  <a:pt x="7893" y="12627"/>
                  <a:pt x="6285" y="13659"/>
                  <a:pt x="4656" y="14689"/>
                </a:cubicBezTo>
                <a:cubicBezTo>
                  <a:pt x="4619" y="14734"/>
                  <a:pt x="4563" y="14780"/>
                  <a:pt x="4526" y="14826"/>
                </a:cubicBezTo>
                <a:cubicBezTo>
                  <a:pt x="4694" y="14940"/>
                  <a:pt x="4845" y="15008"/>
                  <a:pt x="4976" y="15099"/>
                </a:cubicBezTo>
                <a:cubicBezTo>
                  <a:pt x="6173" y="15901"/>
                  <a:pt x="6623" y="17412"/>
                  <a:pt x="6099" y="18969"/>
                </a:cubicBezTo>
                <a:cubicBezTo>
                  <a:pt x="5894" y="19610"/>
                  <a:pt x="5574" y="20161"/>
                  <a:pt x="5069" y="20526"/>
                </a:cubicBezTo>
                <a:cubicBezTo>
                  <a:pt x="4169" y="21213"/>
                  <a:pt x="3198" y="21578"/>
                  <a:pt x="2130" y="21327"/>
                </a:cubicBezTo>
                <a:cubicBezTo>
                  <a:pt x="1044" y="21076"/>
                  <a:pt x="128" y="19793"/>
                  <a:pt x="33" y="18464"/>
                </a:cubicBezTo>
                <a:cubicBezTo>
                  <a:pt x="14" y="18327"/>
                  <a:pt x="33" y="18168"/>
                  <a:pt x="52" y="18051"/>
                </a:cubicBezTo>
                <a:cubicBezTo>
                  <a:pt x="275" y="16950"/>
                  <a:pt x="688" y="15966"/>
                  <a:pt x="1454" y="15302"/>
                </a:cubicBezTo>
                <a:cubicBezTo>
                  <a:pt x="1997" y="14866"/>
                  <a:pt x="2559" y="14432"/>
                  <a:pt x="3121" y="14064"/>
                </a:cubicBezTo>
                <a:cubicBezTo>
                  <a:pt x="4861" y="12895"/>
                  <a:pt x="6602" y="11752"/>
                  <a:pt x="8399" y="10560"/>
                </a:cubicBezTo>
                <a:cubicBezTo>
                  <a:pt x="8287" y="10469"/>
                  <a:pt x="8194" y="10377"/>
                  <a:pt x="8061" y="10309"/>
                </a:cubicBezTo>
                <a:cubicBezTo>
                  <a:pt x="6264" y="9208"/>
                  <a:pt x="4449" y="8110"/>
                  <a:pt x="2634" y="7010"/>
                </a:cubicBezTo>
                <a:cubicBezTo>
                  <a:pt x="2391" y="6873"/>
                  <a:pt x="2128" y="6759"/>
                  <a:pt x="1886" y="6668"/>
                </a:cubicBezTo>
                <a:cubicBezTo>
                  <a:pt x="967" y="6254"/>
                  <a:pt x="387" y="5476"/>
                  <a:pt x="89" y="4355"/>
                </a:cubicBezTo>
                <a:cubicBezTo>
                  <a:pt x="-23" y="3987"/>
                  <a:pt x="-23" y="3577"/>
                  <a:pt x="52" y="3209"/>
                </a:cubicBezTo>
                <a:cubicBezTo>
                  <a:pt x="163" y="2590"/>
                  <a:pt x="408" y="1994"/>
                  <a:pt x="744" y="1492"/>
                </a:cubicBezTo>
                <a:cubicBezTo>
                  <a:pt x="1082" y="987"/>
                  <a:pt x="1492" y="600"/>
                  <a:pt x="1979" y="346"/>
                </a:cubicBezTo>
                <a:cubicBezTo>
                  <a:pt x="2466" y="95"/>
                  <a:pt x="2990" y="-22"/>
                  <a:pt x="3496" y="4"/>
                </a:cubicBezTo>
                <a:cubicBezTo>
                  <a:pt x="4002" y="26"/>
                  <a:pt x="4526" y="232"/>
                  <a:pt x="4994" y="531"/>
                </a:cubicBezTo>
                <a:cubicBezTo>
                  <a:pt x="6211" y="1355"/>
                  <a:pt x="6642" y="3003"/>
                  <a:pt x="6024" y="4540"/>
                </a:cubicBezTo>
                <a:cubicBezTo>
                  <a:pt x="5763" y="5250"/>
                  <a:pt x="5313" y="5801"/>
                  <a:pt x="4771" y="6166"/>
                </a:cubicBezTo>
                <a:cubicBezTo>
                  <a:pt x="4677" y="6257"/>
                  <a:pt x="4528" y="6348"/>
                  <a:pt x="4339" y="6485"/>
                </a:cubicBezTo>
                <a:close/>
                <a:moveTo>
                  <a:pt x="2801" y="19796"/>
                </a:moveTo>
                <a:cubicBezTo>
                  <a:pt x="2988" y="19773"/>
                  <a:pt x="3139" y="19773"/>
                  <a:pt x="3270" y="19750"/>
                </a:cubicBezTo>
                <a:cubicBezTo>
                  <a:pt x="3925" y="19613"/>
                  <a:pt x="4524" y="19360"/>
                  <a:pt x="4917" y="18604"/>
                </a:cubicBezTo>
                <a:cubicBezTo>
                  <a:pt x="5311" y="17848"/>
                  <a:pt x="5197" y="17047"/>
                  <a:pt x="4656" y="16519"/>
                </a:cubicBezTo>
                <a:cubicBezTo>
                  <a:pt x="3570" y="15467"/>
                  <a:pt x="2186" y="15901"/>
                  <a:pt x="1587" y="17412"/>
                </a:cubicBezTo>
                <a:cubicBezTo>
                  <a:pt x="1100" y="18535"/>
                  <a:pt x="1848" y="19910"/>
                  <a:pt x="2804" y="19793"/>
                </a:cubicBezTo>
                <a:close/>
                <a:moveTo>
                  <a:pt x="2913" y="5162"/>
                </a:moveTo>
                <a:cubicBezTo>
                  <a:pt x="3025" y="5162"/>
                  <a:pt x="3156" y="5139"/>
                  <a:pt x="3251" y="5116"/>
                </a:cubicBezTo>
                <a:cubicBezTo>
                  <a:pt x="3887" y="4980"/>
                  <a:pt x="4486" y="4726"/>
                  <a:pt x="4843" y="4016"/>
                </a:cubicBezTo>
                <a:cubicBezTo>
                  <a:pt x="5293" y="3123"/>
                  <a:pt x="5104" y="2231"/>
                  <a:pt x="4374" y="1726"/>
                </a:cubicBezTo>
                <a:cubicBezTo>
                  <a:pt x="4018" y="1475"/>
                  <a:pt x="3589" y="1335"/>
                  <a:pt x="3195" y="1358"/>
                </a:cubicBezTo>
                <a:cubicBezTo>
                  <a:pt x="2053" y="1404"/>
                  <a:pt x="1585" y="2137"/>
                  <a:pt x="1399" y="3534"/>
                </a:cubicBezTo>
                <a:cubicBezTo>
                  <a:pt x="1305" y="4426"/>
                  <a:pt x="2035" y="5182"/>
                  <a:pt x="2916" y="51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5" name="Google Shape;2695;p42"/>
          <p:cNvSpPr/>
          <p:nvPr/>
        </p:nvSpPr>
        <p:spPr>
          <a:xfrm>
            <a:off x="1153566" y="3862217"/>
            <a:ext cx="250402" cy="252936"/>
          </a:xfrm>
          <a:custGeom>
            <a:rect b="b" l="l" r="r" t="t"/>
            <a:pathLst>
              <a:path extrusionOk="0" h="21600" w="21540">
                <a:moveTo>
                  <a:pt x="20697" y="1184"/>
                </a:moveTo>
                <a:lnTo>
                  <a:pt x="20801" y="1167"/>
                </a:lnTo>
                <a:cubicBezTo>
                  <a:pt x="20906" y="1150"/>
                  <a:pt x="21029" y="1132"/>
                  <a:pt x="21118" y="1097"/>
                </a:cubicBezTo>
                <a:cubicBezTo>
                  <a:pt x="21223" y="1063"/>
                  <a:pt x="21328" y="1011"/>
                  <a:pt x="21418" y="924"/>
                </a:cubicBezTo>
                <a:cubicBezTo>
                  <a:pt x="21507" y="837"/>
                  <a:pt x="21523" y="733"/>
                  <a:pt x="21540" y="609"/>
                </a:cubicBezTo>
                <a:cubicBezTo>
                  <a:pt x="21540" y="505"/>
                  <a:pt x="21505" y="384"/>
                  <a:pt x="21435" y="295"/>
                </a:cubicBezTo>
                <a:cubicBezTo>
                  <a:pt x="21365" y="191"/>
                  <a:pt x="21260" y="121"/>
                  <a:pt x="21173" y="104"/>
                </a:cubicBezTo>
                <a:cubicBezTo>
                  <a:pt x="20963" y="35"/>
                  <a:pt x="20734" y="0"/>
                  <a:pt x="20489" y="0"/>
                </a:cubicBezTo>
                <a:cubicBezTo>
                  <a:pt x="19910" y="17"/>
                  <a:pt x="19348" y="35"/>
                  <a:pt x="18787" y="52"/>
                </a:cubicBezTo>
                <a:cubicBezTo>
                  <a:pt x="18033" y="87"/>
                  <a:pt x="17242" y="104"/>
                  <a:pt x="16453" y="121"/>
                </a:cubicBezTo>
                <a:cubicBezTo>
                  <a:pt x="12961" y="174"/>
                  <a:pt x="9135" y="226"/>
                  <a:pt x="4765" y="278"/>
                </a:cubicBezTo>
                <a:cubicBezTo>
                  <a:pt x="3799" y="295"/>
                  <a:pt x="2816" y="260"/>
                  <a:pt x="1957" y="243"/>
                </a:cubicBezTo>
                <a:cubicBezTo>
                  <a:pt x="1675" y="243"/>
                  <a:pt x="1395" y="208"/>
                  <a:pt x="1133" y="191"/>
                </a:cubicBezTo>
                <a:cubicBezTo>
                  <a:pt x="958" y="174"/>
                  <a:pt x="781" y="156"/>
                  <a:pt x="606" y="156"/>
                </a:cubicBezTo>
                <a:cubicBezTo>
                  <a:pt x="237" y="139"/>
                  <a:pt x="80" y="330"/>
                  <a:pt x="27" y="505"/>
                </a:cubicBezTo>
                <a:cubicBezTo>
                  <a:pt x="-60" y="766"/>
                  <a:pt x="62" y="1011"/>
                  <a:pt x="344" y="1150"/>
                </a:cubicBezTo>
                <a:cubicBezTo>
                  <a:pt x="432" y="1184"/>
                  <a:pt x="519" y="1219"/>
                  <a:pt x="589" y="1254"/>
                </a:cubicBezTo>
                <a:lnTo>
                  <a:pt x="641" y="1271"/>
                </a:lnTo>
                <a:lnTo>
                  <a:pt x="641" y="3030"/>
                </a:lnTo>
                <a:cubicBezTo>
                  <a:pt x="624" y="4162"/>
                  <a:pt x="606" y="5329"/>
                  <a:pt x="589" y="6444"/>
                </a:cubicBezTo>
                <a:cubicBezTo>
                  <a:pt x="519" y="9615"/>
                  <a:pt x="449" y="12872"/>
                  <a:pt x="694" y="16078"/>
                </a:cubicBezTo>
                <a:cubicBezTo>
                  <a:pt x="729" y="16618"/>
                  <a:pt x="904" y="16809"/>
                  <a:pt x="1413" y="16861"/>
                </a:cubicBezTo>
                <a:cubicBezTo>
                  <a:pt x="1835" y="16896"/>
                  <a:pt x="2256" y="16930"/>
                  <a:pt x="2676" y="16930"/>
                </a:cubicBezTo>
                <a:cubicBezTo>
                  <a:pt x="3904" y="16896"/>
                  <a:pt x="5149" y="16861"/>
                  <a:pt x="6362" y="16826"/>
                </a:cubicBezTo>
                <a:cubicBezTo>
                  <a:pt x="6854" y="16809"/>
                  <a:pt x="7345" y="16792"/>
                  <a:pt x="7837" y="16792"/>
                </a:cubicBezTo>
                <a:lnTo>
                  <a:pt x="8064" y="16792"/>
                </a:lnTo>
                <a:cubicBezTo>
                  <a:pt x="8029" y="16826"/>
                  <a:pt x="8012" y="16861"/>
                  <a:pt x="7977" y="16896"/>
                </a:cubicBezTo>
                <a:cubicBezTo>
                  <a:pt x="7855" y="17052"/>
                  <a:pt x="7732" y="17193"/>
                  <a:pt x="7643" y="17332"/>
                </a:cubicBezTo>
                <a:cubicBezTo>
                  <a:pt x="7011" y="18221"/>
                  <a:pt x="6275" y="19212"/>
                  <a:pt x="5571" y="20205"/>
                </a:cubicBezTo>
                <a:cubicBezTo>
                  <a:pt x="5449" y="20379"/>
                  <a:pt x="5344" y="20589"/>
                  <a:pt x="5289" y="20815"/>
                </a:cubicBezTo>
                <a:cubicBezTo>
                  <a:pt x="5254" y="20936"/>
                  <a:pt x="5254" y="21058"/>
                  <a:pt x="5289" y="21199"/>
                </a:cubicBezTo>
                <a:cubicBezTo>
                  <a:pt x="5324" y="21320"/>
                  <a:pt x="5412" y="21424"/>
                  <a:pt x="5516" y="21496"/>
                </a:cubicBezTo>
                <a:cubicBezTo>
                  <a:pt x="5621" y="21565"/>
                  <a:pt x="5744" y="21600"/>
                  <a:pt x="5851" y="21600"/>
                </a:cubicBezTo>
                <a:cubicBezTo>
                  <a:pt x="6008" y="21600"/>
                  <a:pt x="6168" y="21548"/>
                  <a:pt x="6273" y="21444"/>
                </a:cubicBezTo>
                <a:cubicBezTo>
                  <a:pt x="6377" y="21340"/>
                  <a:pt x="6500" y="21253"/>
                  <a:pt x="6589" y="21129"/>
                </a:cubicBezTo>
                <a:cubicBezTo>
                  <a:pt x="7503" y="19962"/>
                  <a:pt x="8431" y="18778"/>
                  <a:pt x="9362" y="17577"/>
                </a:cubicBezTo>
                <a:lnTo>
                  <a:pt x="10029" y="16722"/>
                </a:lnTo>
                <a:lnTo>
                  <a:pt x="12574" y="16635"/>
                </a:lnTo>
                <a:lnTo>
                  <a:pt x="13084" y="17436"/>
                </a:lnTo>
                <a:cubicBezTo>
                  <a:pt x="13488" y="18097"/>
                  <a:pt x="13907" y="18741"/>
                  <a:pt x="14312" y="19388"/>
                </a:cubicBezTo>
                <a:cubicBezTo>
                  <a:pt x="14382" y="19492"/>
                  <a:pt x="14451" y="19613"/>
                  <a:pt x="14521" y="19720"/>
                </a:cubicBezTo>
                <a:cubicBezTo>
                  <a:pt x="14766" y="20103"/>
                  <a:pt x="15031" y="20539"/>
                  <a:pt x="15293" y="20904"/>
                </a:cubicBezTo>
                <a:cubicBezTo>
                  <a:pt x="15450" y="21112"/>
                  <a:pt x="15627" y="21288"/>
                  <a:pt x="15854" y="21444"/>
                </a:cubicBezTo>
                <a:cubicBezTo>
                  <a:pt x="15977" y="21531"/>
                  <a:pt x="16117" y="21565"/>
                  <a:pt x="16276" y="21548"/>
                </a:cubicBezTo>
                <a:cubicBezTo>
                  <a:pt x="16416" y="21531"/>
                  <a:pt x="16558" y="21479"/>
                  <a:pt x="16663" y="21374"/>
                </a:cubicBezTo>
                <a:cubicBezTo>
                  <a:pt x="16768" y="21270"/>
                  <a:pt x="16855" y="21149"/>
                  <a:pt x="16908" y="20991"/>
                </a:cubicBezTo>
                <a:cubicBezTo>
                  <a:pt x="16942" y="20834"/>
                  <a:pt x="16942" y="20676"/>
                  <a:pt x="16873" y="20537"/>
                </a:cubicBezTo>
                <a:cubicBezTo>
                  <a:pt x="16785" y="20329"/>
                  <a:pt x="16680" y="20136"/>
                  <a:pt x="16556" y="19945"/>
                </a:cubicBezTo>
                <a:cubicBezTo>
                  <a:pt x="16064" y="19214"/>
                  <a:pt x="15572" y="18481"/>
                  <a:pt x="15063" y="17750"/>
                </a:cubicBezTo>
                <a:cubicBezTo>
                  <a:pt x="14819" y="17384"/>
                  <a:pt x="14572" y="17019"/>
                  <a:pt x="14327" y="16670"/>
                </a:cubicBezTo>
                <a:cubicBezTo>
                  <a:pt x="14309" y="16653"/>
                  <a:pt x="14309" y="16635"/>
                  <a:pt x="14292" y="16618"/>
                </a:cubicBezTo>
                <a:cubicBezTo>
                  <a:pt x="14327" y="16618"/>
                  <a:pt x="14379" y="16601"/>
                  <a:pt x="14397" y="16601"/>
                </a:cubicBezTo>
                <a:cubicBezTo>
                  <a:pt x="14854" y="16583"/>
                  <a:pt x="15293" y="16583"/>
                  <a:pt x="15765" y="16566"/>
                </a:cubicBezTo>
                <a:cubicBezTo>
                  <a:pt x="16800" y="16549"/>
                  <a:pt x="17889" y="16531"/>
                  <a:pt x="18959" y="16497"/>
                </a:cubicBezTo>
                <a:cubicBezTo>
                  <a:pt x="19222" y="16479"/>
                  <a:pt x="19503" y="16462"/>
                  <a:pt x="19748" y="16410"/>
                </a:cubicBezTo>
                <a:cubicBezTo>
                  <a:pt x="19888" y="16392"/>
                  <a:pt x="20030" y="16375"/>
                  <a:pt x="20170" y="16358"/>
                </a:cubicBezTo>
                <a:cubicBezTo>
                  <a:pt x="20522" y="16323"/>
                  <a:pt x="20749" y="16098"/>
                  <a:pt x="20819" y="15696"/>
                </a:cubicBezTo>
                <a:cubicBezTo>
                  <a:pt x="20854" y="15523"/>
                  <a:pt x="20854" y="15364"/>
                  <a:pt x="20854" y="15191"/>
                </a:cubicBezTo>
                <a:lnTo>
                  <a:pt x="20854" y="13239"/>
                </a:lnTo>
                <a:cubicBezTo>
                  <a:pt x="20854" y="11567"/>
                  <a:pt x="20854" y="9860"/>
                  <a:pt x="20836" y="8170"/>
                </a:cubicBezTo>
                <a:cubicBezTo>
                  <a:pt x="20819" y="6654"/>
                  <a:pt x="20784" y="5121"/>
                  <a:pt x="20732" y="3642"/>
                </a:cubicBezTo>
                <a:cubicBezTo>
                  <a:pt x="20714" y="2945"/>
                  <a:pt x="20697" y="2247"/>
                  <a:pt x="20679" y="1551"/>
                </a:cubicBezTo>
                <a:lnTo>
                  <a:pt x="20679" y="1219"/>
                </a:lnTo>
                <a:cubicBezTo>
                  <a:pt x="20697" y="1236"/>
                  <a:pt x="20697" y="1219"/>
                  <a:pt x="20697" y="1184"/>
                </a:cubicBezTo>
                <a:close/>
                <a:moveTo>
                  <a:pt x="2180" y="15521"/>
                </a:moveTo>
                <a:lnTo>
                  <a:pt x="2180" y="15521"/>
                </a:lnTo>
                <a:lnTo>
                  <a:pt x="2162" y="15486"/>
                </a:lnTo>
                <a:cubicBezTo>
                  <a:pt x="2145" y="15416"/>
                  <a:pt x="2127" y="15364"/>
                  <a:pt x="2127" y="15295"/>
                </a:cubicBezTo>
                <a:cubicBezTo>
                  <a:pt x="2110" y="14842"/>
                  <a:pt x="2092" y="14406"/>
                  <a:pt x="2075" y="13972"/>
                </a:cubicBezTo>
                <a:cubicBezTo>
                  <a:pt x="2040" y="12927"/>
                  <a:pt x="1970" y="11829"/>
                  <a:pt x="1970" y="10749"/>
                </a:cubicBezTo>
                <a:cubicBezTo>
                  <a:pt x="1935" y="9164"/>
                  <a:pt x="1935" y="7543"/>
                  <a:pt x="1935" y="5993"/>
                </a:cubicBezTo>
                <a:cubicBezTo>
                  <a:pt x="1935" y="4982"/>
                  <a:pt x="1918" y="3954"/>
                  <a:pt x="1918" y="2926"/>
                </a:cubicBezTo>
                <a:cubicBezTo>
                  <a:pt x="1918" y="2577"/>
                  <a:pt x="1883" y="2230"/>
                  <a:pt x="1865" y="1863"/>
                </a:cubicBezTo>
                <a:cubicBezTo>
                  <a:pt x="1848" y="1724"/>
                  <a:pt x="1848" y="1566"/>
                  <a:pt x="1830" y="1410"/>
                </a:cubicBezTo>
                <a:cubicBezTo>
                  <a:pt x="6515" y="1566"/>
                  <a:pt x="11255" y="1462"/>
                  <a:pt x="15852" y="1375"/>
                </a:cubicBezTo>
                <a:cubicBezTo>
                  <a:pt x="17010" y="1340"/>
                  <a:pt x="18203" y="1323"/>
                  <a:pt x="19396" y="1306"/>
                </a:cubicBezTo>
                <a:lnTo>
                  <a:pt x="19396" y="15102"/>
                </a:lnTo>
                <a:cubicBezTo>
                  <a:pt x="13569" y="15015"/>
                  <a:pt x="7813" y="15171"/>
                  <a:pt x="2250" y="15555"/>
                </a:cubicBezTo>
                <a:cubicBezTo>
                  <a:pt x="2215" y="15538"/>
                  <a:pt x="2197" y="15521"/>
                  <a:pt x="2180" y="155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6" name="Google Shape;2696;p42"/>
          <p:cNvSpPr/>
          <p:nvPr/>
        </p:nvSpPr>
        <p:spPr>
          <a:xfrm>
            <a:off x="1184344" y="3896075"/>
            <a:ext cx="184023" cy="117882"/>
          </a:xfrm>
          <a:custGeom>
            <a:rect b="b" l="l" r="r" t="t"/>
            <a:pathLst>
              <a:path extrusionOk="0" h="21600" w="21580">
                <a:moveTo>
                  <a:pt x="21132" y="2765"/>
                </a:moveTo>
                <a:cubicBezTo>
                  <a:pt x="21347" y="2393"/>
                  <a:pt x="21466" y="2016"/>
                  <a:pt x="21540" y="1569"/>
                </a:cubicBezTo>
                <a:cubicBezTo>
                  <a:pt x="21588" y="1345"/>
                  <a:pt x="21588" y="1159"/>
                  <a:pt x="21564" y="968"/>
                </a:cubicBezTo>
                <a:cubicBezTo>
                  <a:pt x="21540" y="745"/>
                  <a:pt x="21469" y="596"/>
                  <a:pt x="21397" y="447"/>
                </a:cubicBezTo>
                <a:cubicBezTo>
                  <a:pt x="21326" y="298"/>
                  <a:pt x="21207" y="186"/>
                  <a:pt x="21064" y="74"/>
                </a:cubicBezTo>
                <a:cubicBezTo>
                  <a:pt x="20945" y="0"/>
                  <a:pt x="20826" y="0"/>
                  <a:pt x="20680" y="0"/>
                </a:cubicBezTo>
                <a:cubicBezTo>
                  <a:pt x="20441" y="37"/>
                  <a:pt x="20176" y="186"/>
                  <a:pt x="19962" y="410"/>
                </a:cubicBezTo>
                <a:cubicBezTo>
                  <a:pt x="19700" y="708"/>
                  <a:pt x="19435" y="1085"/>
                  <a:pt x="19172" y="1420"/>
                </a:cubicBezTo>
                <a:lnTo>
                  <a:pt x="19125" y="1494"/>
                </a:lnTo>
                <a:cubicBezTo>
                  <a:pt x="17233" y="4148"/>
                  <a:pt x="15369" y="6843"/>
                  <a:pt x="13504" y="9534"/>
                </a:cubicBezTo>
                <a:lnTo>
                  <a:pt x="11807" y="11927"/>
                </a:lnTo>
                <a:lnTo>
                  <a:pt x="11807" y="11927"/>
                </a:lnTo>
                <a:cubicBezTo>
                  <a:pt x="11160" y="10767"/>
                  <a:pt x="10395" y="9869"/>
                  <a:pt x="9629" y="8971"/>
                </a:cubicBezTo>
                <a:cubicBezTo>
                  <a:pt x="9272" y="8524"/>
                  <a:pt x="8864" y="8072"/>
                  <a:pt x="8506" y="7625"/>
                </a:cubicBezTo>
                <a:cubicBezTo>
                  <a:pt x="8003" y="6950"/>
                  <a:pt x="7622" y="6950"/>
                  <a:pt x="7095" y="7551"/>
                </a:cubicBezTo>
                <a:cubicBezTo>
                  <a:pt x="6785" y="7886"/>
                  <a:pt x="6520" y="8263"/>
                  <a:pt x="6258" y="8710"/>
                </a:cubicBezTo>
                <a:cubicBezTo>
                  <a:pt x="5731" y="9683"/>
                  <a:pt x="5182" y="10656"/>
                  <a:pt x="4655" y="11624"/>
                </a:cubicBezTo>
                <a:cubicBezTo>
                  <a:pt x="4223" y="12411"/>
                  <a:pt x="3818" y="13193"/>
                  <a:pt x="3363" y="13942"/>
                </a:cubicBezTo>
                <a:cubicBezTo>
                  <a:pt x="2955" y="14654"/>
                  <a:pt x="2550" y="15399"/>
                  <a:pt x="2141" y="16112"/>
                </a:cubicBezTo>
                <a:cubicBezTo>
                  <a:pt x="1614" y="17047"/>
                  <a:pt x="1090" y="17983"/>
                  <a:pt x="563" y="18914"/>
                </a:cubicBezTo>
                <a:cubicBezTo>
                  <a:pt x="325" y="19286"/>
                  <a:pt x="155" y="19738"/>
                  <a:pt x="36" y="20222"/>
                </a:cubicBezTo>
                <a:cubicBezTo>
                  <a:pt x="-12" y="20408"/>
                  <a:pt x="-12" y="20594"/>
                  <a:pt x="36" y="20781"/>
                </a:cubicBezTo>
                <a:cubicBezTo>
                  <a:pt x="59" y="20967"/>
                  <a:pt x="107" y="21153"/>
                  <a:pt x="179" y="21302"/>
                </a:cubicBezTo>
                <a:cubicBezTo>
                  <a:pt x="226" y="21377"/>
                  <a:pt x="298" y="21451"/>
                  <a:pt x="345" y="21526"/>
                </a:cubicBezTo>
                <a:cubicBezTo>
                  <a:pt x="417" y="21600"/>
                  <a:pt x="488" y="21600"/>
                  <a:pt x="560" y="21600"/>
                </a:cubicBezTo>
                <a:cubicBezTo>
                  <a:pt x="703" y="21600"/>
                  <a:pt x="846" y="21526"/>
                  <a:pt x="968" y="21377"/>
                </a:cubicBezTo>
                <a:cubicBezTo>
                  <a:pt x="1063" y="21302"/>
                  <a:pt x="1159" y="21153"/>
                  <a:pt x="1230" y="21004"/>
                </a:cubicBezTo>
                <a:lnTo>
                  <a:pt x="1662" y="20255"/>
                </a:lnTo>
                <a:cubicBezTo>
                  <a:pt x="3241" y="17676"/>
                  <a:pt x="4867" y="14985"/>
                  <a:pt x="6469" y="12401"/>
                </a:cubicBezTo>
                <a:cubicBezTo>
                  <a:pt x="6731" y="11954"/>
                  <a:pt x="6996" y="11503"/>
                  <a:pt x="7282" y="11019"/>
                </a:cubicBezTo>
                <a:cubicBezTo>
                  <a:pt x="7401" y="10833"/>
                  <a:pt x="7497" y="10646"/>
                  <a:pt x="7616" y="10418"/>
                </a:cubicBezTo>
                <a:cubicBezTo>
                  <a:pt x="7807" y="10753"/>
                  <a:pt x="8000" y="11056"/>
                  <a:pt x="8191" y="11391"/>
                </a:cubicBezTo>
                <a:cubicBezTo>
                  <a:pt x="8766" y="12327"/>
                  <a:pt x="9314" y="13225"/>
                  <a:pt x="9865" y="14119"/>
                </a:cubicBezTo>
                <a:cubicBezTo>
                  <a:pt x="10127" y="14529"/>
                  <a:pt x="10416" y="14906"/>
                  <a:pt x="10749" y="15167"/>
                </a:cubicBezTo>
                <a:cubicBezTo>
                  <a:pt x="11181" y="15539"/>
                  <a:pt x="11610" y="15539"/>
                  <a:pt x="11970" y="15167"/>
                </a:cubicBezTo>
                <a:cubicBezTo>
                  <a:pt x="12256" y="14869"/>
                  <a:pt x="12521" y="14529"/>
                  <a:pt x="12807" y="14194"/>
                </a:cubicBezTo>
                <a:lnTo>
                  <a:pt x="13644" y="13072"/>
                </a:lnTo>
                <a:cubicBezTo>
                  <a:pt x="15437" y="10679"/>
                  <a:pt x="17281" y="8212"/>
                  <a:pt x="19074" y="5782"/>
                </a:cubicBezTo>
                <a:cubicBezTo>
                  <a:pt x="19840" y="4809"/>
                  <a:pt x="20510" y="3724"/>
                  <a:pt x="21132" y="27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7" name="Google Shape;2697;p42"/>
          <p:cNvSpPr/>
          <p:nvPr/>
        </p:nvSpPr>
        <p:spPr>
          <a:xfrm>
            <a:off x="1566092" y="3914832"/>
            <a:ext cx="253797" cy="146332"/>
          </a:xfrm>
          <a:custGeom>
            <a:rect b="b" l="l" r="r" t="t"/>
            <a:pathLst>
              <a:path extrusionOk="0" h="20771" w="21586">
                <a:moveTo>
                  <a:pt x="21586" y="17719"/>
                </a:moveTo>
                <a:cubicBezTo>
                  <a:pt x="21534" y="18300"/>
                  <a:pt x="21465" y="18848"/>
                  <a:pt x="21361" y="19428"/>
                </a:cubicBezTo>
                <a:cubicBezTo>
                  <a:pt x="21258" y="19951"/>
                  <a:pt x="21065" y="20037"/>
                  <a:pt x="20737" y="19922"/>
                </a:cubicBezTo>
                <a:cubicBezTo>
                  <a:pt x="20547" y="19864"/>
                  <a:pt x="20355" y="19835"/>
                  <a:pt x="20130" y="19864"/>
                </a:cubicBezTo>
                <a:cubicBezTo>
                  <a:pt x="18795" y="19951"/>
                  <a:pt x="17441" y="20095"/>
                  <a:pt x="16106" y="20153"/>
                </a:cubicBezTo>
                <a:cubicBezTo>
                  <a:pt x="13868" y="20239"/>
                  <a:pt x="11612" y="20268"/>
                  <a:pt x="9392" y="20326"/>
                </a:cubicBezTo>
                <a:cubicBezTo>
                  <a:pt x="7657" y="20383"/>
                  <a:pt x="5940" y="20441"/>
                  <a:pt x="4203" y="20527"/>
                </a:cubicBezTo>
                <a:cubicBezTo>
                  <a:pt x="3317" y="20585"/>
                  <a:pt x="2399" y="20700"/>
                  <a:pt x="1513" y="20758"/>
                </a:cubicBezTo>
                <a:cubicBezTo>
                  <a:pt x="1289" y="20787"/>
                  <a:pt x="1079" y="20758"/>
                  <a:pt x="854" y="20758"/>
                </a:cubicBezTo>
                <a:cubicBezTo>
                  <a:pt x="247" y="20700"/>
                  <a:pt x="21" y="20354"/>
                  <a:pt x="3" y="19309"/>
                </a:cubicBezTo>
                <a:cubicBezTo>
                  <a:pt x="-14" y="18613"/>
                  <a:pt x="38" y="17918"/>
                  <a:pt x="107" y="17254"/>
                </a:cubicBezTo>
                <a:cubicBezTo>
                  <a:pt x="904" y="11058"/>
                  <a:pt x="2675" y="5845"/>
                  <a:pt x="6024" y="2576"/>
                </a:cubicBezTo>
                <a:cubicBezTo>
                  <a:pt x="9407" y="-726"/>
                  <a:pt x="12965" y="-813"/>
                  <a:pt x="16486" y="2082"/>
                </a:cubicBezTo>
                <a:cubicBezTo>
                  <a:pt x="17857" y="3210"/>
                  <a:pt x="18931" y="4976"/>
                  <a:pt x="19800" y="7031"/>
                </a:cubicBezTo>
                <a:cubicBezTo>
                  <a:pt x="20858" y="9493"/>
                  <a:pt x="21344" y="12272"/>
                  <a:pt x="21448" y="15254"/>
                </a:cubicBezTo>
                <a:cubicBezTo>
                  <a:pt x="21500" y="15949"/>
                  <a:pt x="21551" y="16645"/>
                  <a:pt x="21586" y="17716"/>
                </a:cubicBezTo>
                <a:close/>
                <a:moveTo>
                  <a:pt x="11766" y="15895"/>
                </a:moveTo>
                <a:cubicBezTo>
                  <a:pt x="12859" y="14475"/>
                  <a:pt x="13900" y="13145"/>
                  <a:pt x="14941" y="11815"/>
                </a:cubicBezTo>
                <a:cubicBezTo>
                  <a:pt x="15062" y="11642"/>
                  <a:pt x="15200" y="11526"/>
                  <a:pt x="15341" y="11411"/>
                </a:cubicBezTo>
                <a:cubicBezTo>
                  <a:pt x="15619" y="11209"/>
                  <a:pt x="15879" y="11296"/>
                  <a:pt x="16017" y="11613"/>
                </a:cubicBezTo>
                <a:cubicBezTo>
                  <a:pt x="16086" y="11786"/>
                  <a:pt x="16121" y="11988"/>
                  <a:pt x="16121" y="12193"/>
                </a:cubicBezTo>
                <a:cubicBezTo>
                  <a:pt x="16121" y="12399"/>
                  <a:pt x="16052" y="12597"/>
                  <a:pt x="15965" y="12716"/>
                </a:cubicBezTo>
                <a:cubicBezTo>
                  <a:pt x="15792" y="13004"/>
                  <a:pt x="15600" y="13296"/>
                  <a:pt x="15410" y="13527"/>
                </a:cubicBezTo>
                <a:cubicBezTo>
                  <a:pt x="14542" y="14598"/>
                  <a:pt x="13658" y="15639"/>
                  <a:pt x="12790" y="16714"/>
                </a:cubicBezTo>
                <a:cubicBezTo>
                  <a:pt x="12720" y="16800"/>
                  <a:pt x="12651" y="16915"/>
                  <a:pt x="12582" y="17031"/>
                </a:cubicBezTo>
                <a:cubicBezTo>
                  <a:pt x="12686" y="17553"/>
                  <a:pt x="12755" y="18015"/>
                  <a:pt x="12861" y="18595"/>
                </a:cubicBezTo>
                <a:lnTo>
                  <a:pt x="20322" y="18073"/>
                </a:lnTo>
                <a:cubicBezTo>
                  <a:pt x="20374" y="17175"/>
                  <a:pt x="20201" y="14280"/>
                  <a:pt x="20026" y="13440"/>
                </a:cubicBezTo>
                <a:cubicBezTo>
                  <a:pt x="19802" y="13585"/>
                  <a:pt x="19558" y="13729"/>
                  <a:pt x="19350" y="13873"/>
                </a:cubicBezTo>
                <a:cubicBezTo>
                  <a:pt x="19020" y="14075"/>
                  <a:pt x="18691" y="14306"/>
                  <a:pt x="18344" y="14482"/>
                </a:cubicBezTo>
                <a:cubicBezTo>
                  <a:pt x="18205" y="14540"/>
                  <a:pt x="18065" y="14540"/>
                  <a:pt x="17944" y="14425"/>
                </a:cubicBezTo>
                <a:cubicBezTo>
                  <a:pt x="17823" y="14338"/>
                  <a:pt x="17702" y="14136"/>
                  <a:pt x="17665" y="13931"/>
                </a:cubicBezTo>
                <a:cubicBezTo>
                  <a:pt x="17562" y="13527"/>
                  <a:pt x="17631" y="13091"/>
                  <a:pt x="17890" y="12802"/>
                </a:cubicBezTo>
                <a:cubicBezTo>
                  <a:pt x="17994" y="12687"/>
                  <a:pt x="18097" y="12572"/>
                  <a:pt x="18203" y="12514"/>
                </a:cubicBezTo>
                <a:cubicBezTo>
                  <a:pt x="18551" y="12226"/>
                  <a:pt x="18914" y="11991"/>
                  <a:pt x="19262" y="11732"/>
                </a:cubicBezTo>
                <a:cubicBezTo>
                  <a:pt x="19434" y="11588"/>
                  <a:pt x="19609" y="11443"/>
                  <a:pt x="19800" y="11328"/>
                </a:cubicBezTo>
                <a:cubicBezTo>
                  <a:pt x="19244" y="9010"/>
                  <a:pt x="18499" y="6955"/>
                  <a:pt x="17354" y="5304"/>
                </a:cubicBezTo>
                <a:cubicBezTo>
                  <a:pt x="17095" y="5914"/>
                  <a:pt x="16851" y="6490"/>
                  <a:pt x="16609" y="7042"/>
                </a:cubicBezTo>
                <a:cubicBezTo>
                  <a:pt x="16505" y="7273"/>
                  <a:pt x="16401" y="7474"/>
                  <a:pt x="16278" y="7680"/>
                </a:cubicBezTo>
                <a:cubicBezTo>
                  <a:pt x="16036" y="7997"/>
                  <a:pt x="15792" y="8026"/>
                  <a:pt x="15602" y="7766"/>
                </a:cubicBezTo>
                <a:cubicBezTo>
                  <a:pt x="15412" y="7536"/>
                  <a:pt x="15360" y="7013"/>
                  <a:pt x="15499" y="6580"/>
                </a:cubicBezTo>
                <a:cubicBezTo>
                  <a:pt x="15602" y="6292"/>
                  <a:pt x="15723" y="6029"/>
                  <a:pt x="15864" y="5798"/>
                </a:cubicBezTo>
                <a:cubicBezTo>
                  <a:pt x="16106" y="5333"/>
                  <a:pt x="16384" y="4872"/>
                  <a:pt x="16678" y="4320"/>
                </a:cubicBezTo>
                <a:cubicBezTo>
                  <a:pt x="15012" y="2612"/>
                  <a:pt x="13295" y="1772"/>
                  <a:pt x="11351" y="1800"/>
                </a:cubicBezTo>
                <a:cubicBezTo>
                  <a:pt x="11403" y="2698"/>
                  <a:pt x="11472" y="3480"/>
                  <a:pt x="11524" y="4263"/>
                </a:cubicBezTo>
                <a:cubicBezTo>
                  <a:pt x="11541" y="4609"/>
                  <a:pt x="11524" y="4987"/>
                  <a:pt x="11489" y="5333"/>
                </a:cubicBezTo>
                <a:cubicBezTo>
                  <a:pt x="11437" y="5766"/>
                  <a:pt x="11247" y="6029"/>
                  <a:pt x="10951" y="6087"/>
                </a:cubicBezTo>
                <a:cubicBezTo>
                  <a:pt x="10830" y="6115"/>
                  <a:pt x="10692" y="6029"/>
                  <a:pt x="10569" y="5914"/>
                </a:cubicBezTo>
                <a:cubicBezTo>
                  <a:pt x="10465" y="5798"/>
                  <a:pt x="10379" y="5625"/>
                  <a:pt x="10327" y="5391"/>
                </a:cubicBezTo>
                <a:cubicBezTo>
                  <a:pt x="10275" y="5102"/>
                  <a:pt x="10241" y="4782"/>
                  <a:pt x="10258" y="4493"/>
                </a:cubicBezTo>
                <a:cubicBezTo>
                  <a:pt x="10241" y="3682"/>
                  <a:pt x="10258" y="2871"/>
                  <a:pt x="10258" y="1945"/>
                </a:cubicBezTo>
                <a:cubicBezTo>
                  <a:pt x="8296" y="2410"/>
                  <a:pt x="6614" y="3596"/>
                  <a:pt x="5123" y="5766"/>
                </a:cubicBezTo>
                <a:cubicBezTo>
                  <a:pt x="5419" y="6198"/>
                  <a:pt x="5661" y="6548"/>
                  <a:pt x="5886" y="6923"/>
                </a:cubicBezTo>
                <a:cubicBezTo>
                  <a:pt x="6041" y="7154"/>
                  <a:pt x="6181" y="7446"/>
                  <a:pt x="6268" y="7763"/>
                </a:cubicBezTo>
                <a:cubicBezTo>
                  <a:pt x="6320" y="7936"/>
                  <a:pt x="6337" y="8109"/>
                  <a:pt x="6302" y="8286"/>
                </a:cubicBezTo>
                <a:cubicBezTo>
                  <a:pt x="6268" y="8462"/>
                  <a:pt x="6216" y="8632"/>
                  <a:pt x="6130" y="8718"/>
                </a:cubicBezTo>
                <a:cubicBezTo>
                  <a:pt x="5957" y="8978"/>
                  <a:pt x="5747" y="9064"/>
                  <a:pt x="5523" y="8833"/>
                </a:cubicBezTo>
                <a:cubicBezTo>
                  <a:pt x="5367" y="8660"/>
                  <a:pt x="5227" y="8487"/>
                  <a:pt x="5106" y="8253"/>
                </a:cubicBezTo>
                <a:cubicBezTo>
                  <a:pt x="4864" y="7849"/>
                  <a:pt x="4637" y="7384"/>
                  <a:pt x="4395" y="6923"/>
                </a:cubicBezTo>
                <a:cubicBezTo>
                  <a:pt x="3406" y="8747"/>
                  <a:pt x="2591" y="10773"/>
                  <a:pt x="2019" y="13004"/>
                </a:cubicBezTo>
                <a:cubicBezTo>
                  <a:pt x="2192" y="13120"/>
                  <a:pt x="2349" y="13235"/>
                  <a:pt x="2505" y="13321"/>
                </a:cubicBezTo>
                <a:cubicBezTo>
                  <a:pt x="2801" y="13494"/>
                  <a:pt x="3095" y="13668"/>
                  <a:pt x="3373" y="13873"/>
                </a:cubicBezTo>
                <a:cubicBezTo>
                  <a:pt x="3529" y="13988"/>
                  <a:pt x="3669" y="14161"/>
                  <a:pt x="3773" y="14367"/>
                </a:cubicBezTo>
                <a:cubicBezTo>
                  <a:pt x="3980" y="14832"/>
                  <a:pt x="3859" y="15380"/>
                  <a:pt x="3514" y="15466"/>
                </a:cubicBezTo>
                <a:cubicBezTo>
                  <a:pt x="3324" y="15495"/>
                  <a:pt x="3131" y="15409"/>
                  <a:pt x="2941" y="15293"/>
                </a:cubicBezTo>
                <a:cubicBezTo>
                  <a:pt x="2524" y="15005"/>
                  <a:pt x="2127" y="14655"/>
                  <a:pt x="1710" y="14338"/>
                </a:cubicBezTo>
                <a:cubicBezTo>
                  <a:pt x="1327" y="15960"/>
                  <a:pt x="1051" y="17525"/>
                  <a:pt x="999" y="19259"/>
                </a:cubicBezTo>
                <a:cubicBezTo>
                  <a:pt x="3671" y="19028"/>
                  <a:pt x="6309" y="18794"/>
                  <a:pt x="8947" y="18534"/>
                </a:cubicBezTo>
                <a:cubicBezTo>
                  <a:pt x="9363" y="15985"/>
                  <a:pt x="10681" y="15351"/>
                  <a:pt x="11774" y="15899"/>
                </a:cubicBezTo>
                <a:close/>
                <a:moveTo>
                  <a:pt x="11662" y="18559"/>
                </a:moveTo>
                <a:cubicBezTo>
                  <a:pt x="11576" y="17546"/>
                  <a:pt x="11331" y="17229"/>
                  <a:pt x="10794" y="17431"/>
                </a:cubicBezTo>
                <a:cubicBezTo>
                  <a:pt x="10603" y="17489"/>
                  <a:pt x="10411" y="17604"/>
                  <a:pt x="10238" y="17835"/>
                </a:cubicBezTo>
                <a:cubicBezTo>
                  <a:pt x="10066" y="18008"/>
                  <a:pt x="9925" y="18300"/>
                  <a:pt x="9839" y="18588"/>
                </a:cubicBezTo>
                <a:lnTo>
                  <a:pt x="11660" y="18588"/>
                </a:lnTo>
                <a:lnTo>
                  <a:pt x="11660" y="185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8" name="Google Shape;2698;p42"/>
          <p:cNvSpPr/>
          <p:nvPr/>
        </p:nvSpPr>
        <p:spPr>
          <a:xfrm>
            <a:off x="1982804" y="3859677"/>
            <a:ext cx="257127" cy="257098"/>
          </a:xfrm>
          <a:custGeom>
            <a:rect b="b" l="l" r="r" t="t"/>
            <a:pathLst>
              <a:path extrusionOk="0" h="21528" w="21553">
                <a:moveTo>
                  <a:pt x="4659" y="18232"/>
                </a:moveTo>
                <a:cubicBezTo>
                  <a:pt x="4779" y="18215"/>
                  <a:pt x="4898" y="18215"/>
                  <a:pt x="5019" y="18198"/>
                </a:cubicBezTo>
                <a:cubicBezTo>
                  <a:pt x="5258" y="18164"/>
                  <a:pt x="5515" y="18164"/>
                  <a:pt x="5754" y="18164"/>
                </a:cubicBezTo>
                <a:cubicBezTo>
                  <a:pt x="6318" y="18164"/>
                  <a:pt x="6882" y="18164"/>
                  <a:pt x="7429" y="18181"/>
                </a:cubicBezTo>
                <a:lnTo>
                  <a:pt x="7857" y="18181"/>
                </a:lnTo>
                <a:cubicBezTo>
                  <a:pt x="7891" y="18181"/>
                  <a:pt x="7926" y="18198"/>
                  <a:pt x="7960" y="18198"/>
                </a:cubicBezTo>
                <a:cubicBezTo>
                  <a:pt x="7789" y="18829"/>
                  <a:pt x="7481" y="19410"/>
                  <a:pt x="7087" y="19939"/>
                </a:cubicBezTo>
                <a:cubicBezTo>
                  <a:pt x="6899" y="20195"/>
                  <a:pt x="6710" y="20299"/>
                  <a:pt x="6437" y="20248"/>
                </a:cubicBezTo>
                <a:cubicBezTo>
                  <a:pt x="6267" y="20231"/>
                  <a:pt x="6077" y="20231"/>
                  <a:pt x="5907" y="20282"/>
                </a:cubicBezTo>
                <a:cubicBezTo>
                  <a:pt x="5805" y="20299"/>
                  <a:pt x="5720" y="20350"/>
                  <a:pt x="5652" y="20435"/>
                </a:cubicBezTo>
                <a:cubicBezTo>
                  <a:pt x="5583" y="20520"/>
                  <a:pt x="5549" y="20605"/>
                  <a:pt x="5532" y="20709"/>
                </a:cubicBezTo>
                <a:cubicBezTo>
                  <a:pt x="5515" y="20845"/>
                  <a:pt x="5549" y="21018"/>
                  <a:pt x="5824" y="21154"/>
                </a:cubicBezTo>
                <a:cubicBezTo>
                  <a:pt x="5943" y="21205"/>
                  <a:pt x="6063" y="21256"/>
                  <a:pt x="6201" y="21273"/>
                </a:cubicBezTo>
                <a:cubicBezTo>
                  <a:pt x="6303" y="21290"/>
                  <a:pt x="6405" y="21307"/>
                  <a:pt x="6510" y="21307"/>
                </a:cubicBezTo>
                <a:cubicBezTo>
                  <a:pt x="6887" y="21358"/>
                  <a:pt x="7278" y="21409"/>
                  <a:pt x="7655" y="21409"/>
                </a:cubicBezTo>
                <a:cubicBezTo>
                  <a:pt x="8219" y="21443"/>
                  <a:pt x="8801" y="21443"/>
                  <a:pt x="9365" y="21443"/>
                </a:cubicBezTo>
                <a:cubicBezTo>
                  <a:pt x="9691" y="21443"/>
                  <a:pt x="10031" y="21443"/>
                  <a:pt x="10374" y="21460"/>
                </a:cubicBezTo>
                <a:cubicBezTo>
                  <a:pt x="10459" y="21460"/>
                  <a:pt x="10544" y="21477"/>
                  <a:pt x="10612" y="21494"/>
                </a:cubicBezTo>
                <a:cubicBezTo>
                  <a:pt x="10647" y="21511"/>
                  <a:pt x="10698" y="21511"/>
                  <a:pt x="10732" y="21528"/>
                </a:cubicBezTo>
                <a:lnTo>
                  <a:pt x="12989" y="21528"/>
                </a:lnTo>
                <a:cubicBezTo>
                  <a:pt x="13023" y="21528"/>
                  <a:pt x="13040" y="21511"/>
                  <a:pt x="13074" y="21494"/>
                </a:cubicBezTo>
                <a:cubicBezTo>
                  <a:pt x="13108" y="21477"/>
                  <a:pt x="13176" y="21460"/>
                  <a:pt x="13227" y="21460"/>
                </a:cubicBezTo>
                <a:lnTo>
                  <a:pt x="13604" y="21460"/>
                </a:lnTo>
                <a:cubicBezTo>
                  <a:pt x="13825" y="21460"/>
                  <a:pt x="14066" y="21460"/>
                  <a:pt x="14270" y="21426"/>
                </a:cubicBezTo>
                <a:cubicBezTo>
                  <a:pt x="14562" y="21392"/>
                  <a:pt x="14835" y="21324"/>
                  <a:pt x="15073" y="21205"/>
                </a:cubicBezTo>
                <a:cubicBezTo>
                  <a:pt x="15158" y="21171"/>
                  <a:pt x="15226" y="21120"/>
                  <a:pt x="15260" y="21052"/>
                </a:cubicBezTo>
                <a:cubicBezTo>
                  <a:pt x="15311" y="20984"/>
                  <a:pt x="15346" y="20899"/>
                  <a:pt x="15346" y="20813"/>
                </a:cubicBezTo>
                <a:cubicBezTo>
                  <a:pt x="15346" y="20728"/>
                  <a:pt x="15311" y="20643"/>
                  <a:pt x="15260" y="20575"/>
                </a:cubicBezTo>
                <a:cubicBezTo>
                  <a:pt x="15226" y="20507"/>
                  <a:pt x="15158" y="20439"/>
                  <a:pt x="15073" y="20405"/>
                </a:cubicBezTo>
                <a:cubicBezTo>
                  <a:pt x="14920" y="20320"/>
                  <a:pt x="14747" y="20269"/>
                  <a:pt x="14560" y="20235"/>
                </a:cubicBezTo>
                <a:cubicBezTo>
                  <a:pt x="14441" y="20218"/>
                  <a:pt x="14321" y="20218"/>
                  <a:pt x="14200" y="20218"/>
                </a:cubicBezTo>
                <a:lnTo>
                  <a:pt x="14098" y="20218"/>
                </a:lnTo>
                <a:cubicBezTo>
                  <a:pt x="14013" y="19997"/>
                  <a:pt x="13928" y="19774"/>
                  <a:pt x="13823" y="19552"/>
                </a:cubicBezTo>
                <a:cubicBezTo>
                  <a:pt x="13636" y="19125"/>
                  <a:pt x="13463" y="18732"/>
                  <a:pt x="13361" y="18272"/>
                </a:cubicBezTo>
                <a:lnTo>
                  <a:pt x="14935" y="18272"/>
                </a:lnTo>
                <a:cubicBezTo>
                  <a:pt x="15037" y="18272"/>
                  <a:pt x="15139" y="18289"/>
                  <a:pt x="15243" y="18289"/>
                </a:cubicBezTo>
                <a:cubicBezTo>
                  <a:pt x="15311" y="18289"/>
                  <a:pt x="15363" y="18306"/>
                  <a:pt x="15431" y="18306"/>
                </a:cubicBezTo>
                <a:cubicBezTo>
                  <a:pt x="15516" y="18306"/>
                  <a:pt x="15601" y="18323"/>
                  <a:pt x="15686" y="18323"/>
                </a:cubicBezTo>
                <a:cubicBezTo>
                  <a:pt x="15908" y="18357"/>
                  <a:pt x="16131" y="18357"/>
                  <a:pt x="16353" y="18357"/>
                </a:cubicBezTo>
                <a:cubicBezTo>
                  <a:pt x="16832" y="18323"/>
                  <a:pt x="17311" y="18272"/>
                  <a:pt x="17773" y="18221"/>
                </a:cubicBezTo>
                <a:cubicBezTo>
                  <a:pt x="18235" y="18170"/>
                  <a:pt x="18765" y="18068"/>
                  <a:pt x="19210" y="17811"/>
                </a:cubicBezTo>
                <a:cubicBezTo>
                  <a:pt x="20800" y="16854"/>
                  <a:pt x="21586" y="15488"/>
                  <a:pt x="21552" y="13745"/>
                </a:cubicBezTo>
                <a:cubicBezTo>
                  <a:pt x="21518" y="12686"/>
                  <a:pt x="21518" y="11609"/>
                  <a:pt x="21518" y="10567"/>
                </a:cubicBezTo>
                <a:lnTo>
                  <a:pt x="21518" y="8775"/>
                </a:lnTo>
                <a:cubicBezTo>
                  <a:pt x="21535" y="7954"/>
                  <a:pt x="21535" y="7101"/>
                  <a:pt x="21501" y="6263"/>
                </a:cubicBezTo>
                <a:cubicBezTo>
                  <a:pt x="21450" y="5289"/>
                  <a:pt x="21331" y="4315"/>
                  <a:pt x="21158" y="3360"/>
                </a:cubicBezTo>
                <a:cubicBezTo>
                  <a:pt x="20971" y="2284"/>
                  <a:pt x="20526" y="1517"/>
                  <a:pt x="19806" y="953"/>
                </a:cubicBezTo>
                <a:cubicBezTo>
                  <a:pt x="18916" y="270"/>
                  <a:pt x="17788" y="-72"/>
                  <a:pt x="16659" y="13"/>
                </a:cubicBezTo>
                <a:cubicBezTo>
                  <a:pt x="15650" y="81"/>
                  <a:pt x="14726" y="115"/>
                  <a:pt x="13838" y="149"/>
                </a:cubicBezTo>
                <a:cubicBezTo>
                  <a:pt x="12914" y="183"/>
                  <a:pt x="11992" y="183"/>
                  <a:pt x="11085" y="166"/>
                </a:cubicBezTo>
                <a:cubicBezTo>
                  <a:pt x="9769" y="166"/>
                  <a:pt x="8400" y="149"/>
                  <a:pt x="7067" y="251"/>
                </a:cubicBezTo>
                <a:cubicBezTo>
                  <a:pt x="6503" y="285"/>
                  <a:pt x="5939" y="302"/>
                  <a:pt x="5392" y="319"/>
                </a:cubicBezTo>
                <a:cubicBezTo>
                  <a:pt x="4896" y="336"/>
                  <a:pt x="4383" y="353"/>
                  <a:pt x="3870" y="370"/>
                </a:cubicBezTo>
                <a:cubicBezTo>
                  <a:pt x="2894" y="421"/>
                  <a:pt x="2058" y="747"/>
                  <a:pt x="1372" y="1310"/>
                </a:cubicBezTo>
                <a:cubicBezTo>
                  <a:pt x="1012" y="1585"/>
                  <a:pt x="723" y="1925"/>
                  <a:pt x="499" y="2318"/>
                </a:cubicBezTo>
                <a:cubicBezTo>
                  <a:pt x="278" y="2695"/>
                  <a:pt x="139" y="3139"/>
                  <a:pt x="88" y="3582"/>
                </a:cubicBezTo>
                <a:cubicBezTo>
                  <a:pt x="37" y="4196"/>
                  <a:pt x="-14" y="4828"/>
                  <a:pt x="3" y="5442"/>
                </a:cubicBezTo>
                <a:lnTo>
                  <a:pt x="3" y="5493"/>
                </a:lnTo>
                <a:cubicBezTo>
                  <a:pt x="3" y="5749"/>
                  <a:pt x="20" y="6006"/>
                  <a:pt x="37" y="6261"/>
                </a:cubicBezTo>
                <a:cubicBezTo>
                  <a:pt x="54" y="6465"/>
                  <a:pt x="71" y="6671"/>
                  <a:pt x="71" y="6859"/>
                </a:cubicBezTo>
                <a:cubicBezTo>
                  <a:pt x="105" y="8634"/>
                  <a:pt x="122" y="10531"/>
                  <a:pt x="156" y="12803"/>
                </a:cubicBezTo>
                <a:cubicBezTo>
                  <a:pt x="156" y="12905"/>
                  <a:pt x="139" y="13007"/>
                  <a:pt x="122" y="13111"/>
                </a:cubicBezTo>
                <a:cubicBezTo>
                  <a:pt x="105" y="13213"/>
                  <a:pt x="88" y="13332"/>
                  <a:pt x="88" y="13436"/>
                </a:cubicBezTo>
                <a:cubicBezTo>
                  <a:pt x="88" y="13606"/>
                  <a:pt x="105" y="13779"/>
                  <a:pt x="105" y="13949"/>
                </a:cubicBezTo>
                <a:cubicBezTo>
                  <a:pt x="122" y="14136"/>
                  <a:pt x="139" y="14342"/>
                  <a:pt x="122" y="14546"/>
                </a:cubicBezTo>
                <a:cubicBezTo>
                  <a:pt x="105" y="15263"/>
                  <a:pt x="361" y="15948"/>
                  <a:pt x="823" y="16596"/>
                </a:cubicBezTo>
                <a:cubicBezTo>
                  <a:pt x="1747" y="17809"/>
                  <a:pt x="3011" y="18355"/>
                  <a:pt x="4653" y="18236"/>
                </a:cubicBezTo>
                <a:close/>
                <a:moveTo>
                  <a:pt x="20375" y="10340"/>
                </a:moveTo>
                <a:lnTo>
                  <a:pt x="20375" y="14115"/>
                </a:lnTo>
                <a:cubicBezTo>
                  <a:pt x="20375" y="14319"/>
                  <a:pt x="20340" y="14525"/>
                  <a:pt x="20272" y="14712"/>
                </a:cubicBezTo>
                <a:cubicBezTo>
                  <a:pt x="20136" y="15191"/>
                  <a:pt x="19895" y="15652"/>
                  <a:pt x="19572" y="16043"/>
                </a:cubicBezTo>
                <a:cubicBezTo>
                  <a:pt x="19093" y="16641"/>
                  <a:pt x="18426" y="17000"/>
                  <a:pt x="17536" y="17137"/>
                </a:cubicBezTo>
                <a:cubicBezTo>
                  <a:pt x="17040" y="17222"/>
                  <a:pt x="16527" y="17273"/>
                  <a:pt x="15963" y="17307"/>
                </a:cubicBezTo>
                <a:cubicBezTo>
                  <a:pt x="15810" y="17307"/>
                  <a:pt x="15654" y="17307"/>
                  <a:pt x="15501" y="17273"/>
                </a:cubicBezTo>
                <a:cubicBezTo>
                  <a:pt x="15399" y="17256"/>
                  <a:pt x="15297" y="17256"/>
                  <a:pt x="15192" y="17239"/>
                </a:cubicBezTo>
                <a:cubicBezTo>
                  <a:pt x="14815" y="17222"/>
                  <a:pt x="14407" y="17205"/>
                  <a:pt x="14030" y="17205"/>
                </a:cubicBezTo>
                <a:cubicBezTo>
                  <a:pt x="13295" y="17188"/>
                  <a:pt x="12524" y="17171"/>
                  <a:pt x="11756" y="17103"/>
                </a:cubicBezTo>
                <a:cubicBezTo>
                  <a:pt x="10661" y="17034"/>
                  <a:pt x="9550" y="17017"/>
                  <a:pt x="8456" y="17017"/>
                </a:cubicBezTo>
                <a:cubicBezTo>
                  <a:pt x="7908" y="17017"/>
                  <a:pt x="7378" y="17017"/>
                  <a:pt x="6814" y="17034"/>
                </a:cubicBezTo>
                <a:cubicBezTo>
                  <a:pt x="6011" y="17034"/>
                  <a:pt x="5173" y="17051"/>
                  <a:pt x="4351" y="17034"/>
                </a:cubicBezTo>
                <a:cubicBezTo>
                  <a:pt x="3752" y="17034"/>
                  <a:pt x="3273" y="16932"/>
                  <a:pt x="2845" y="16726"/>
                </a:cubicBezTo>
                <a:cubicBezTo>
                  <a:pt x="2537" y="16590"/>
                  <a:pt x="2247" y="16384"/>
                  <a:pt x="2007" y="16129"/>
                </a:cubicBezTo>
                <a:cubicBezTo>
                  <a:pt x="1768" y="15873"/>
                  <a:pt x="1596" y="15565"/>
                  <a:pt x="1476" y="15257"/>
                </a:cubicBezTo>
                <a:cubicBezTo>
                  <a:pt x="1238" y="14608"/>
                  <a:pt x="1168" y="14044"/>
                  <a:pt x="1238" y="13481"/>
                </a:cubicBezTo>
                <a:cubicBezTo>
                  <a:pt x="1255" y="13311"/>
                  <a:pt x="1272" y="13156"/>
                  <a:pt x="1255" y="12985"/>
                </a:cubicBezTo>
                <a:lnTo>
                  <a:pt x="1255" y="11584"/>
                </a:lnTo>
                <a:cubicBezTo>
                  <a:pt x="1255" y="10474"/>
                  <a:pt x="1272" y="9330"/>
                  <a:pt x="1255" y="8203"/>
                </a:cubicBezTo>
                <a:cubicBezTo>
                  <a:pt x="1255" y="7758"/>
                  <a:pt x="1238" y="7314"/>
                  <a:pt x="1221" y="6888"/>
                </a:cubicBezTo>
                <a:cubicBezTo>
                  <a:pt x="1204" y="6376"/>
                  <a:pt x="1187" y="5863"/>
                  <a:pt x="1187" y="5334"/>
                </a:cubicBezTo>
                <a:cubicBezTo>
                  <a:pt x="1187" y="4566"/>
                  <a:pt x="1357" y="3830"/>
                  <a:pt x="1683" y="3131"/>
                </a:cubicBezTo>
                <a:cubicBezTo>
                  <a:pt x="2026" y="2414"/>
                  <a:pt x="2658" y="1970"/>
                  <a:pt x="3546" y="1799"/>
                </a:cubicBezTo>
                <a:cubicBezTo>
                  <a:pt x="4076" y="1697"/>
                  <a:pt x="4589" y="1646"/>
                  <a:pt x="5034" y="1612"/>
                </a:cubicBezTo>
                <a:cubicBezTo>
                  <a:pt x="6950" y="1442"/>
                  <a:pt x="8899" y="1425"/>
                  <a:pt x="10798" y="1408"/>
                </a:cubicBezTo>
                <a:cubicBezTo>
                  <a:pt x="11226" y="1408"/>
                  <a:pt x="11654" y="1391"/>
                  <a:pt x="12079" y="1391"/>
                </a:cubicBezTo>
                <a:cubicBezTo>
                  <a:pt x="12678" y="1374"/>
                  <a:pt x="13293" y="1374"/>
                  <a:pt x="13874" y="1357"/>
                </a:cubicBezTo>
                <a:cubicBezTo>
                  <a:pt x="14815" y="1340"/>
                  <a:pt x="15808" y="1340"/>
                  <a:pt x="16781" y="1323"/>
                </a:cubicBezTo>
                <a:cubicBezTo>
                  <a:pt x="17447" y="1306"/>
                  <a:pt x="18133" y="1527"/>
                  <a:pt x="18867" y="1989"/>
                </a:cubicBezTo>
                <a:cubicBezTo>
                  <a:pt x="19295" y="2244"/>
                  <a:pt x="19602" y="2688"/>
                  <a:pt x="19757" y="3286"/>
                </a:cubicBezTo>
                <a:cubicBezTo>
                  <a:pt x="19876" y="3764"/>
                  <a:pt x="19979" y="4277"/>
                  <a:pt x="20066" y="4755"/>
                </a:cubicBezTo>
                <a:lnTo>
                  <a:pt x="20117" y="5011"/>
                </a:lnTo>
                <a:cubicBezTo>
                  <a:pt x="20168" y="5319"/>
                  <a:pt x="20219" y="5676"/>
                  <a:pt x="20270" y="6087"/>
                </a:cubicBezTo>
                <a:cubicBezTo>
                  <a:pt x="20304" y="6342"/>
                  <a:pt x="20304" y="6599"/>
                  <a:pt x="20304" y="6854"/>
                </a:cubicBezTo>
                <a:lnTo>
                  <a:pt x="20304" y="10270"/>
                </a:lnTo>
                <a:lnTo>
                  <a:pt x="20372" y="10338"/>
                </a:lnTo>
                <a:lnTo>
                  <a:pt x="20372" y="10338"/>
                </a:lnTo>
                <a:close/>
                <a:moveTo>
                  <a:pt x="8558" y="20041"/>
                </a:moveTo>
                <a:cubicBezTo>
                  <a:pt x="8677" y="19803"/>
                  <a:pt x="8796" y="19546"/>
                  <a:pt x="8867" y="19291"/>
                </a:cubicBezTo>
                <a:cubicBezTo>
                  <a:pt x="8952" y="19036"/>
                  <a:pt x="9003" y="18761"/>
                  <a:pt x="9037" y="18506"/>
                </a:cubicBezTo>
                <a:cubicBezTo>
                  <a:pt x="9054" y="18404"/>
                  <a:pt x="9071" y="18319"/>
                  <a:pt x="9088" y="18232"/>
                </a:cubicBezTo>
                <a:lnTo>
                  <a:pt x="12184" y="18283"/>
                </a:lnTo>
                <a:cubicBezTo>
                  <a:pt x="12235" y="19016"/>
                  <a:pt x="12458" y="19650"/>
                  <a:pt x="12714" y="20231"/>
                </a:cubicBezTo>
                <a:lnTo>
                  <a:pt x="8456" y="20231"/>
                </a:lnTo>
                <a:cubicBezTo>
                  <a:pt x="8507" y="20163"/>
                  <a:pt x="8524" y="20112"/>
                  <a:pt x="8558" y="200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9" name="Google Shape;2699;p42"/>
          <p:cNvSpPr/>
          <p:nvPr/>
        </p:nvSpPr>
        <p:spPr>
          <a:xfrm>
            <a:off x="2020893" y="3915160"/>
            <a:ext cx="169557" cy="111667"/>
          </a:xfrm>
          <a:custGeom>
            <a:rect b="b" l="l" r="r" t="t"/>
            <a:pathLst>
              <a:path extrusionOk="0" h="21423" w="21579">
                <a:moveTo>
                  <a:pt x="21261" y="135"/>
                </a:moveTo>
                <a:cubicBezTo>
                  <a:pt x="20950" y="-177"/>
                  <a:pt x="20663" y="135"/>
                  <a:pt x="20533" y="252"/>
                </a:cubicBezTo>
                <a:cubicBezTo>
                  <a:pt x="20275" y="486"/>
                  <a:pt x="20039" y="798"/>
                  <a:pt x="19832" y="1114"/>
                </a:cubicBezTo>
                <a:cubicBezTo>
                  <a:pt x="19182" y="2172"/>
                  <a:pt x="18506" y="3307"/>
                  <a:pt x="17886" y="4403"/>
                </a:cubicBezTo>
                <a:lnTo>
                  <a:pt x="17391" y="5266"/>
                </a:lnTo>
                <a:cubicBezTo>
                  <a:pt x="16974" y="5972"/>
                  <a:pt x="16560" y="6635"/>
                  <a:pt x="16173" y="7380"/>
                </a:cubicBezTo>
                <a:cubicBezTo>
                  <a:pt x="15342" y="8788"/>
                  <a:pt x="14537" y="10158"/>
                  <a:pt x="13680" y="11605"/>
                </a:cubicBezTo>
                <a:cubicBezTo>
                  <a:pt x="13525" y="11839"/>
                  <a:pt x="13370" y="12112"/>
                  <a:pt x="13211" y="12311"/>
                </a:cubicBezTo>
                <a:cubicBezTo>
                  <a:pt x="13160" y="12389"/>
                  <a:pt x="13108" y="12467"/>
                  <a:pt x="13056" y="12545"/>
                </a:cubicBezTo>
                <a:cubicBezTo>
                  <a:pt x="12927" y="12428"/>
                  <a:pt x="12798" y="12311"/>
                  <a:pt x="12694" y="12155"/>
                </a:cubicBezTo>
                <a:cubicBezTo>
                  <a:pt x="12384" y="11766"/>
                  <a:pt x="12070" y="11449"/>
                  <a:pt x="11786" y="11098"/>
                </a:cubicBezTo>
                <a:lnTo>
                  <a:pt x="11657" y="10981"/>
                </a:lnTo>
                <a:cubicBezTo>
                  <a:pt x="10800" y="10119"/>
                  <a:pt x="9918" y="9183"/>
                  <a:pt x="9035" y="8360"/>
                </a:cubicBezTo>
                <a:cubicBezTo>
                  <a:pt x="8204" y="7575"/>
                  <a:pt x="7710" y="7653"/>
                  <a:pt x="7063" y="8788"/>
                </a:cubicBezTo>
                <a:cubicBezTo>
                  <a:pt x="6805" y="9256"/>
                  <a:pt x="6491" y="9768"/>
                  <a:pt x="6077" y="10392"/>
                </a:cubicBezTo>
                <a:cubicBezTo>
                  <a:pt x="5298" y="11605"/>
                  <a:pt x="4545" y="12857"/>
                  <a:pt x="3766" y="14109"/>
                </a:cubicBezTo>
                <a:cubicBezTo>
                  <a:pt x="2728" y="15790"/>
                  <a:pt x="1662" y="17437"/>
                  <a:pt x="624" y="19118"/>
                </a:cubicBezTo>
                <a:cubicBezTo>
                  <a:pt x="469" y="19391"/>
                  <a:pt x="288" y="19703"/>
                  <a:pt x="129" y="20020"/>
                </a:cubicBezTo>
                <a:cubicBezTo>
                  <a:pt x="78" y="20098"/>
                  <a:pt x="52" y="20215"/>
                  <a:pt x="26" y="20293"/>
                </a:cubicBezTo>
                <a:cubicBezTo>
                  <a:pt x="0" y="20371"/>
                  <a:pt x="0" y="20526"/>
                  <a:pt x="0" y="20643"/>
                </a:cubicBezTo>
                <a:cubicBezTo>
                  <a:pt x="0" y="20760"/>
                  <a:pt x="26" y="20877"/>
                  <a:pt x="52" y="20955"/>
                </a:cubicBezTo>
                <a:cubicBezTo>
                  <a:pt x="78" y="21033"/>
                  <a:pt x="129" y="21150"/>
                  <a:pt x="207" y="21189"/>
                </a:cubicBezTo>
                <a:cubicBezTo>
                  <a:pt x="310" y="21345"/>
                  <a:pt x="465" y="21423"/>
                  <a:pt x="595" y="21423"/>
                </a:cubicBezTo>
                <a:cubicBezTo>
                  <a:pt x="750" y="21423"/>
                  <a:pt x="905" y="21345"/>
                  <a:pt x="1012" y="21150"/>
                </a:cubicBezTo>
                <a:cubicBezTo>
                  <a:pt x="1270" y="20838"/>
                  <a:pt x="1481" y="20444"/>
                  <a:pt x="1713" y="20093"/>
                </a:cubicBezTo>
                <a:cubicBezTo>
                  <a:pt x="2337" y="19113"/>
                  <a:pt x="2961" y="18134"/>
                  <a:pt x="3582" y="17199"/>
                </a:cubicBezTo>
                <a:cubicBezTo>
                  <a:pt x="4800" y="15279"/>
                  <a:pt x="6074" y="13364"/>
                  <a:pt x="7322" y="11483"/>
                </a:cubicBezTo>
                <a:cubicBezTo>
                  <a:pt x="7529" y="11171"/>
                  <a:pt x="7765" y="10854"/>
                  <a:pt x="7972" y="10582"/>
                </a:cubicBezTo>
                <a:cubicBezTo>
                  <a:pt x="8049" y="10504"/>
                  <a:pt x="8127" y="10387"/>
                  <a:pt x="8204" y="10270"/>
                </a:cubicBezTo>
                <a:cubicBezTo>
                  <a:pt x="8230" y="10309"/>
                  <a:pt x="8256" y="10309"/>
                  <a:pt x="8282" y="10348"/>
                </a:cubicBezTo>
                <a:cubicBezTo>
                  <a:pt x="8385" y="10426"/>
                  <a:pt x="8463" y="10504"/>
                  <a:pt x="8540" y="10582"/>
                </a:cubicBezTo>
                <a:lnTo>
                  <a:pt x="9319" y="11444"/>
                </a:lnTo>
                <a:cubicBezTo>
                  <a:pt x="10305" y="12501"/>
                  <a:pt x="11291" y="13598"/>
                  <a:pt x="12281" y="14733"/>
                </a:cubicBezTo>
                <a:cubicBezTo>
                  <a:pt x="13034" y="15595"/>
                  <a:pt x="13499" y="15556"/>
                  <a:pt x="14175" y="14655"/>
                </a:cubicBezTo>
                <a:cubicBezTo>
                  <a:pt x="14537" y="14187"/>
                  <a:pt x="14876" y="13676"/>
                  <a:pt x="15187" y="13169"/>
                </a:cubicBezTo>
                <a:cubicBezTo>
                  <a:pt x="16822" y="10392"/>
                  <a:pt x="18173" y="8121"/>
                  <a:pt x="19521" y="5733"/>
                </a:cubicBezTo>
                <a:cubicBezTo>
                  <a:pt x="20042" y="4832"/>
                  <a:pt x="20559" y="3853"/>
                  <a:pt x="21080" y="2800"/>
                </a:cubicBezTo>
                <a:cubicBezTo>
                  <a:pt x="21286" y="2332"/>
                  <a:pt x="21442" y="1821"/>
                  <a:pt x="21574" y="1275"/>
                </a:cubicBezTo>
                <a:cubicBezTo>
                  <a:pt x="21600" y="846"/>
                  <a:pt x="21522" y="413"/>
                  <a:pt x="21264" y="1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0" name="Google Shape;2700;p42"/>
          <p:cNvSpPr txBox="1"/>
          <p:nvPr>
            <p:ph idx="4294967295" type="body"/>
          </p:nvPr>
        </p:nvSpPr>
        <p:spPr>
          <a:xfrm>
            <a:off x="3805338" y="1317738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Interface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2704" name="Shape 2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5" name="Google Shape;2705;p43"/>
          <p:cNvSpPr txBox="1"/>
          <p:nvPr>
            <p:ph idx="4294967295" type="body"/>
          </p:nvPr>
        </p:nvSpPr>
        <p:spPr>
          <a:xfrm>
            <a:off x="458213" y="1493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706" name="Google Shape;2706;p43"/>
          <p:cNvSpPr/>
          <p:nvPr/>
        </p:nvSpPr>
        <p:spPr>
          <a:xfrm>
            <a:off x="975240" y="1809829"/>
            <a:ext cx="195898" cy="239496"/>
          </a:xfrm>
          <a:custGeom>
            <a:rect b="b" l="l" r="r" t="t"/>
            <a:pathLst>
              <a:path extrusionOk="0" h="21417" w="21480">
                <a:moveTo>
                  <a:pt x="21455" y="10938"/>
                </a:moveTo>
                <a:cubicBezTo>
                  <a:pt x="21408" y="10386"/>
                  <a:pt x="21263" y="9855"/>
                  <a:pt x="21021" y="9323"/>
                </a:cubicBezTo>
                <a:cubicBezTo>
                  <a:pt x="20876" y="8949"/>
                  <a:pt x="20561" y="8635"/>
                  <a:pt x="20127" y="8399"/>
                </a:cubicBezTo>
                <a:cubicBezTo>
                  <a:pt x="19692" y="8201"/>
                  <a:pt x="19211" y="8124"/>
                  <a:pt x="18726" y="8163"/>
                </a:cubicBezTo>
                <a:cubicBezTo>
                  <a:pt x="18389" y="8201"/>
                  <a:pt x="18074" y="8281"/>
                  <a:pt x="17760" y="8399"/>
                </a:cubicBezTo>
                <a:cubicBezTo>
                  <a:pt x="17615" y="8437"/>
                  <a:pt x="17495" y="8478"/>
                  <a:pt x="17350" y="8517"/>
                </a:cubicBezTo>
                <a:cubicBezTo>
                  <a:pt x="17205" y="8242"/>
                  <a:pt x="16988" y="7985"/>
                  <a:pt x="16699" y="7770"/>
                </a:cubicBezTo>
                <a:cubicBezTo>
                  <a:pt x="16409" y="7572"/>
                  <a:pt x="16072" y="7415"/>
                  <a:pt x="15710" y="7356"/>
                </a:cubicBezTo>
                <a:cubicBezTo>
                  <a:pt x="14816" y="7159"/>
                  <a:pt x="14092" y="7318"/>
                  <a:pt x="13513" y="7829"/>
                </a:cubicBezTo>
                <a:cubicBezTo>
                  <a:pt x="13198" y="7436"/>
                  <a:pt x="12789" y="7040"/>
                  <a:pt x="12089" y="6922"/>
                </a:cubicBezTo>
                <a:cubicBezTo>
                  <a:pt x="11485" y="6843"/>
                  <a:pt x="10978" y="7040"/>
                  <a:pt x="10449" y="7356"/>
                </a:cubicBezTo>
                <a:cubicBezTo>
                  <a:pt x="10424" y="7159"/>
                  <a:pt x="10402" y="6943"/>
                  <a:pt x="10402" y="6745"/>
                </a:cubicBezTo>
                <a:cubicBezTo>
                  <a:pt x="10354" y="6234"/>
                  <a:pt x="10329" y="5762"/>
                  <a:pt x="10257" y="5269"/>
                </a:cubicBezTo>
                <a:cubicBezTo>
                  <a:pt x="10232" y="5071"/>
                  <a:pt x="10210" y="4876"/>
                  <a:pt x="10185" y="4678"/>
                </a:cubicBezTo>
                <a:cubicBezTo>
                  <a:pt x="10087" y="3831"/>
                  <a:pt x="9992" y="2945"/>
                  <a:pt x="9797" y="2100"/>
                </a:cubicBezTo>
                <a:cubicBezTo>
                  <a:pt x="9700" y="1648"/>
                  <a:pt x="9461" y="1155"/>
                  <a:pt x="9026" y="585"/>
                </a:cubicBezTo>
                <a:cubicBezTo>
                  <a:pt x="8567" y="-26"/>
                  <a:pt x="7795" y="-183"/>
                  <a:pt x="6951" y="230"/>
                </a:cubicBezTo>
                <a:cubicBezTo>
                  <a:pt x="6202" y="585"/>
                  <a:pt x="6010" y="1196"/>
                  <a:pt x="5938" y="1707"/>
                </a:cubicBezTo>
                <a:cubicBezTo>
                  <a:pt x="5890" y="2082"/>
                  <a:pt x="5890" y="2475"/>
                  <a:pt x="5865" y="2868"/>
                </a:cubicBezTo>
                <a:lnTo>
                  <a:pt x="5865" y="3065"/>
                </a:lnTo>
                <a:cubicBezTo>
                  <a:pt x="5865" y="3361"/>
                  <a:pt x="5840" y="3676"/>
                  <a:pt x="5840" y="3951"/>
                </a:cubicBezTo>
                <a:cubicBezTo>
                  <a:pt x="5815" y="4955"/>
                  <a:pt x="5793" y="6018"/>
                  <a:pt x="5793" y="7043"/>
                </a:cubicBezTo>
                <a:cubicBezTo>
                  <a:pt x="5793" y="7811"/>
                  <a:pt x="5818" y="8558"/>
                  <a:pt x="5840" y="9367"/>
                </a:cubicBezTo>
                <a:cubicBezTo>
                  <a:pt x="5865" y="9682"/>
                  <a:pt x="5865" y="9996"/>
                  <a:pt x="5887" y="10311"/>
                </a:cubicBezTo>
                <a:lnTo>
                  <a:pt x="5862" y="10291"/>
                </a:lnTo>
                <a:cubicBezTo>
                  <a:pt x="5790" y="10232"/>
                  <a:pt x="5718" y="10173"/>
                  <a:pt x="5620" y="10134"/>
                </a:cubicBezTo>
                <a:cubicBezTo>
                  <a:pt x="4342" y="9367"/>
                  <a:pt x="2941" y="9092"/>
                  <a:pt x="1518" y="9307"/>
                </a:cubicBezTo>
                <a:cubicBezTo>
                  <a:pt x="1203" y="9346"/>
                  <a:pt x="891" y="9464"/>
                  <a:pt x="674" y="9623"/>
                </a:cubicBezTo>
                <a:cubicBezTo>
                  <a:pt x="432" y="9780"/>
                  <a:pt x="240" y="9998"/>
                  <a:pt x="120" y="10234"/>
                </a:cubicBezTo>
                <a:cubicBezTo>
                  <a:pt x="0" y="10491"/>
                  <a:pt x="-25" y="10766"/>
                  <a:pt x="22" y="11041"/>
                </a:cubicBezTo>
                <a:cubicBezTo>
                  <a:pt x="70" y="11315"/>
                  <a:pt x="192" y="11572"/>
                  <a:pt x="409" y="11788"/>
                </a:cubicBezTo>
                <a:cubicBezTo>
                  <a:pt x="627" y="12004"/>
                  <a:pt x="844" y="12201"/>
                  <a:pt x="1108" y="12379"/>
                </a:cubicBezTo>
                <a:lnTo>
                  <a:pt x="1181" y="12438"/>
                </a:lnTo>
                <a:cubicBezTo>
                  <a:pt x="2122" y="13108"/>
                  <a:pt x="2919" y="13914"/>
                  <a:pt x="3498" y="14820"/>
                </a:cubicBezTo>
                <a:cubicBezTo>
                  <a:pt x="4294" y="16081"/>
                  <a:pt x="5211" y="17440"/>
                  <a:pt x="6275" y="18916"/>
                </a:cubicBezTo>
                <a:cubicBezTo>
                  <a:pt x="6539" y="19309"/>
                  <a:pt x="6999" y="19625"/>
                  <a:pt x="7336" y="19841"/>
                </a:cubicBezTo>
                <a:cubicBezTo>
                  <a:pt x="7987" y="20274"/>
                  <a:pt x="8809" y="20647"/>
                  <a:pt x="9845" y="20983"/>
                </a:cubicBezTo>
                <a:cubicBezTo>
                  <a:pt x="10786" y="21278"/>
                  <a:pt x="11775" y="21417"/>
                  <a:pt x="12741" y="21417"/>
                </a:cubicBezTo>
                <a:cubicBezTo>
                  <a:pt x="13875" y="21397"/>
                  <a:pt x="14986" y="21240"/>
                  <a:pt x="16047" y="20906"/>
                </a:cubicBezTo>
                <a:cubicBezTo>
                  <a:pt x="16818" y="20670"/>
                  <a:pt x="17567" y="20315"/>
                  <a:pt x="18172" y="19863"/>
                </a:cubicBezTo>
                <a:cubicBezTo>
                  <a:pt x="19305" y="19095"/>
                  <a:pt x="20102" y="18032"/>
                  <a:pt x="20609" y="16615"/>
                </a:cubicBezTo>
                <a:cubicBezTo>
                  <a:pt x="21285" y="14843"/>
                  <a:pt x="21575" y="12894"/>
                  <a:pt x="21452" y="10945"/>
                </a:cubicBezTo>
                <a:close/>
                <a:moveTo>
                  <a:pt x="8082" y="18873"/>
                </a:moveTo>
                <a:cubicBezTo>
                  <a:pt x="7840" y="18755"/>
                  <a:pt x="7648" y="18598"/>
                  <a:pt x="7503" y="18421"/>
                </a:cubicBezTo>
                <a:cubicBezTo>
                  <a:pt x="7116" y="17969"/>
                  <a:pt x="6754" y="17476"/>
                  <a:pt x="6392" y="16983"/>
                </a:cubicBezTo>
                <a:cubicBezTo>
                  <a:pt x="5885" y="16215"/>
                  <a:pt x="5353" y="15388"/>
                  <a:pt x="4871" y="14523"/>
                </a:cubicBezTo>
                <a:cubicBezTo>
                  <a:pt x="4099" y="13203"/>
                  <a:pt x="3108" y="12161"/>
                  <a:pt x="1855" y="11354"/>
                </a:cubicBezTo>
                <a:cubicBezTo>
                  <a:pt x="1638" y="11216"/>
                  <a:pt x="1468" y="11038"/>
                  <a:pt x="1323" y="10843"/>
                </a:cubicBezTo>
                <a:cubicBezTo>
                  <a:pt x="1276" y="10804"/>
                  <a:pt x="1276" y="10725"/>
                  <a:pt x="1251" y="10686"/>
                </a:cubicBezTo>
                <a:cubicBezTo>
                  <a:pt x="1225" y="10648"/>
                  <a:pt x="1251" y="10568"/>
                  <a:pt x="1276" y="10509"/>
                </a:cubicBezTo>
                <a:cubicBezTo>
                  <a:pt x="1323" y="10450"/>
                  <a:pt x="1348" y="10391"/>
                  <a:pt x="1420" y="10332"/>
                </a:cubicBezTo>
                <a:cubicBezTo>
                  <a:pt x="1468" y="10293"/>
                  <a:pt x="1565" y="10252"/>
                  <a:pt x="1638" y="10214"/>
                </a:cubicBezTo>
                <a:cubicBezTo>
                  <a:pt x="1880" y="10116"/>
                  <a:pt x="2170" y="10075"/>
                  <a:pt x="2434" y="10096"/>
                </a:cubicBezTo>
                <a:cubicBezTo>
                  <a:pt x="2579" y="10096"/>
                  <a:pt x="2724" y="10116"/>
                  <a:pt x="2869" y="10134"/>
                </a:cubicBezTo>
                <a:cubicBezTo>
                  <a:pt x="3980" y="10311"/>
                  <a:pt x="4726" y="10645"/>
                  <a:pt x="5211" y="11218"/>
                </a:cubicBezTo>
                <a:cubicBezTo>
                  <a:pt x="5381" y="11434"/>
                  <a:pt x="5500" y="11670"/>
                  <a:pt x="5598" y="11906"/>
                </a:cubicBezTo>
                <a:cubicBezTo>
                  <a:pt x="5623" y="11965"/>
                  <a:pt x="5645" y="12045"/>
                  <a:pt x="5670" y="12104"/>
                </a:cubicBezTo>
                <a:cubicBezTo>
                  <a:pt x="5790" y="12340"/>
                  <a:pt x="5912" y="12556"/>
                  <a:pt x="6322" y="12556"/>
                </a:cubicBezTo>
                <a:lnTo>
                  <a:pt x="6322" y="12556"/>
                </a:lnTo>
                <a:cubicBezTo>
                  <a:pt x="6659" y="12556"/>
                  <a:pt x="6876" y="12379"/>
                  <a:pt x="6974" y="12104"/>
                </a:cubicBezTo>
                <a:cubicBezTo>
                  <a:pt x="7021" y="11947"/>
                  <a:pt x="7046" y="11788"/>
                  <a:pt x="7046" y="11611"/>
                </a:cubicBezTo>
                <a:cubicBezTo>
                  <a:pt x="7021" y="10371"/>
                  <a:pt x="6999" y="9012"/>
                  <a:pt x="6948" y="7515"/>
                </a:cubicBezTo>
                <a:cubicBezTo>
                  <a:pt x="6948" y="7240"/>
                  <a:pt x="6923" y="6925"/>
                  <a:pt x="6901" y="6668"/>
                </a:cubicBezTo>
                <a:cubicBezTo>
                  <a:pt x="6876" y="6136"/>
                  <a:pt x="6854" y="5584"/>
                  <a:pt x="6854" y="5014"/>
                </a:cubicBezTo>
                <a:cubicBezTo>
                  <a:pt x="6879" y="3972"/>
                  <a:pt x="6974" y="2909"/>
                  <a:pt x="7046" y="1884"/>
                </a:cubicBezTo>
                <a:lnTo>
                  <a:pt x="7071" y="1766"/>
                </a:lnTo>
                <a:cubicBezTo>
                  <a:pt x="7118" y="1234"/>
                  <a:pt x="7336" y="960"/>
                  <a:pt x="7842" y="880"/>
                </a:cubicBezTo>
                <a:cubicBezTo>
                  <a:pt x="8252" y="1096"/>
                  <a:pt x="8494" y="1450"/>
                  <a:pt x="8614" y="1982"/>
                </a:cubicBezTo>
                <a:cubicBezTo>
                  <a:pt x="8784" y="2690"/>
                  <a:pt x="8904" y="3399"/>
                  <a:pt x="8951" y="4128"/>
                </a:cubicBezTo>
                <a:cubicBezTo>
                  <a:pt x="9048" y="5251"/>
                  <a:pt x="9096" y="6411"/>
                  <a:pt x="9193" y="7515"/>
                </a:cubicBezTo>
                <a:cubicBezTo>
                  <a:pt x="9218" y="7988"/>
                  <a:pt x="9240" y="8481"/>
                  <a:pt x="9291" y="8953"/>
                </a:cubicBezTo>
                <a:cubicBezTo>
                  <a:pt x="9316" y="9228"/>
                  <a:pt x="9388" y="9485"/>
                  <a:pt x="9797" y="9564"/>
                </a:cubicBezTo>
                <a:cubicBezTo>
                  <a:pt x="10207" y="9644"/>
                  <a:pt x="10449" y="9367"/>
                  <a:pt x="10569" y="9112"/>
                </a:cubicBezTo>
                <a:cubicBezTo>
                  <a:pt x="10616" y="9053"/>
                  <a:pt x="10641" y="8994"/>
                  <a:pt x="10666" y="8914"/>
                </a:cubicBezTo>
                <a:cubicBezTo>
                  <a:pt x="10811" y="8619"/>
                  <a:pt x="11003" y="8303"/>
                  <a:pt x="11246" y="8049"/>
                </a:cubicBezTo>
                <a:cubicBezTo>
                  <a:pt x="11463" y="7833"/>
                  <a:pt x="11705" y="7715"/>
                  <a:pt x="11970" y="7754"/>
                </a:cubicBezTo>
                <a:cubicBezTo>
                  <a:pt x="12212" y="7792"/>
                  <a:pt x="12429" y="7951"/>
                  <a:pt x="12524" y="8226"/>
                </a:cubicBezTo>
                <a:cubicBezTo>
                  <a:pt x="12596" y="8442"/>
                  <a:pt x="12644" y="8678"/>
                  <a:pt x="12644" y="8914"/>
                </a:cubicBezTo>
                <a:cubicBezTo>
                  <a:pt x="12644" y="8994"/>
                  <a:pt x="12669" y="9071"/>
                  <a:pt x="12669" y="9130"/>
                </a:cubicBezTo>
                <a:cubicBezTo>
                  <a:pt x="12669" y="9189"/>
                  <a:pt x="12669" y="9248"/>
                  <a:pt x="12644" y="9328"/>
                </a:cubicBezTo>
                <a:cubicBezTo>
                  <a:pt x="12619" y="9426"/>
                  <a:pt x="12619" y="9526"/>
                  <a:pt x="12669" y="9623"/>
                </a:cubicBezTo>
                <a:cubicBezTo>
                  <a:pt x="12741" y="9780"/>
                  <a:pt x="12886" y="9898"/>
                  <a:pt x="13078" y="9978"/>
                </a:cubicBezTo>
                <a:cubicBezTo>
                  <a:pt x="13125" y="9998"/>
                  <a:pt x="13198" y="10016"/>
                  <a:pt x="13248" y="10016"/>
                </a:cubicBezTo>
                <a:cubicBezTo>
                  <a:pt x="13298" y="10016"/>
                  <a:pt x="13368" y="9996"/>
                  <a:pt x="13418" y="9978"/>
                </a:cubicBezTo>
                <a:cubicBezTo>
                  <a:pt x="13468" y="9959"/>
                  <a:pt x="13538" y="9939"/>
                  <a:pt x="13563" y="9880"/>
                </a:cubicBezTo>
                <a:cubicBezTo>
                  <a:pt x="13610" y="9841"/>
                  <a:pt x="13635" y="9800"/>
                  <a:pt x="13660" y="9741"/>
                </a:cubicBezTo>
                <a:cubicBezTo>
                  <a:pt x="13708" y="9682"/>
                  <a:pt x="13708" y="9603"/>
                  <a:pt x="13733" y="9526"/>
                </a:cubicBezTo>
                <a:cubicBezTo>
                  <a:pt x="13758" y="9466"/>
                  <a:pt x="13780" y="9407"/>
                  <a:pt x="13780" y="9328"/>
                </a:cubicBezTo>
                <a:cubicBezTo>
                  <a:pt x="13827" y="9248"/>
                  <a:pt x="13852" y="9171"/>
                  <a:pt x="13900" y="9092"/>
                </a:cubicBezTo>
                <a:cubicBezTo>
                  <a:pt x="13997" y="8835"/>
                  <a:pt x="14142" y="8599"/>
                  <a:pt x="14287" y="8363"/>
                </a:cubicBezTo>
                <a:cubicBezTo>
                  <a:pt x="14504" y="8047"/>
                  <a:pt x="14746" y="7970"/>
                  <a:pt x="15228" y="8088"/>
                </a:cubicBezTo>
                <a:cubicBezTo>
                  <a:pt x="15807" y="8206"/>
                  <a:pt x="16169" y="8522"/>
                  <a:pt x="16267" y="8935"/>
                </a:cubicBezTo>
                <a:cubicBezTo>
                  <a:pt x="16314" y="9192"/>
                  <a:pt x="16339" y="9446"/>
                  <a:pt x="16364" y="9703"/>
                </a:cubicBezTo>
                <a:cubicBezTo>
                  <a:pt x="16364" y="9782"/>
                  <a:pt x="16364" y="9859"/>
                  <a:pt x="16389" y="9939"/>
                </a:cubicBezTo>
                <a:cubicBezTo>
                  <a:pt x="16415" y="10175"/>
                  <a:pt x="16487" y="10450"/>
                  <a:pt x="16849" y="10530"/>
                </a:cubicBezTo>
                <a:cubicBezTo>
                  <a:pt x="17236" y="10609"/>
                  <a:pt x="17428" y="10411"/>
                  <a:pt x="17598" y="10196"/>
                </a:cubicBezTo>
                <a:cubicBezTo>
                  <a:pt x="17645" y="10157"/>
                  <a:pt x="17671" y="10078"/>
                  <a:pt x="17718" y="10039"/>
                </a:cubicBezTo>
                <a:cubicBezTo>
                  <a:pt x="17838" y="9862"/>
                  <a:pt x="17960" y="9685"/>
                  <a:pt x="18105" y="9528"/>
                </a:cubicBezTo>
                <a:cubicBezTo>
                  <a:pt x="18395" y="9212"/>
                  <a:pt x="18757" y="9055"/>
                  <a:pt x="19071" y="9094"/>
                </a:cubicBezTo>
                <a:cubicBezTo>
                  <a:pt x="19386" y="9133"/>
                  <a:pt x="19626" y="9330"/>
                  <a:pt x="19795" y="9685"/>
                </a:cubicBezTo>
                <a:cubicBezTo>
                  <a:pt x="20060" y="10216"/>
                  <a:pt x="20230" y="10786"/>
                  <a:pt x="20277" y="11359"/>
                </a:cubicBezTo>
                <a:cubicBezTo>
                  <a:pt x="20325" y="12697"/>
                  <a:pt x="20132" y="14114"/>
                  <a:pt x="19626" y="15927"/>
                </a:cubicBezTo>
                <a:cubicBezTo>
                  <a:pt x="19383" y="16754"/>
                  <a:pt x="18949" y="17521"/>
                  <a:pt x="18347" y="18210"/>
                </a:cubicBezTo>
                <a:cubicBezTo>
                  <a:pt x="17648" y="18998"/>
                  <a:pt x="16635" y="19548"/>
                  <a:pt x="15234" y="19922"/>
                </a:cubicBezTo>
                <a:cubicBezTo>
                  <a:pt x="12772" y="20552"/>
                  <a:pt x="10430" y="20218"/>
                  <a:pt x="8090" y="188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7" name="Google Shape;2707;p43"/>
          <p:cNvSpPr/>
          <p:nvPr/>
        </p:nvSpPr>
        <p:spPr>
          <a:xfrm>
            <a:off x="952357" y="1817892"/>
            <a:ext cx="73161" cy="80636"/>
          </a:xfrm>
          <a:custGeom>
            <a:rect b="b" l="l" r="r" t="t"/>
            <a:pathLst>
              <a:path extrusionOk="0" h="21546" w="21439">
                <a:moveTo>
                  <a:pt x="1607" y="21526"/>
                </a:moveTo>
                <a:lnTo>
                  <a:pt x="1927" y="21526"/>
                </a:lnTo>
                <a:cubicBezTo>
                  <a:pt x="4249" y="21410"/>
                  <a:pt x="6570" y="21234"/>
                  <a:pt x="8891" y="21057"/>
                </a:cubicBezTo>
                <a:lnTo>
                  <a:pt x="10313" y="20942"/>
                </a:lnTo>
                <a:cubicBezTo>
                  <a:pt x="10767" y="20881"/>
                  <a:pt x="11280" y="20827"/>
                  <a:pt x="11540" y="20589"/>
                </a:cubicBezTo>
                <a:cubicBezTo>
                  <a:pt x="11734" y="20413"/>
                  <a:pt x="12314" y="19768"/>
                  <a:pt x="12314" y="19178"/>
                </a:cubicBezTo>
                <a:cubicBezTo>
                  <a:pt x="12314" y="18825"/>
                  <a:pt x="11667" y="18295"/>
                  <a:pt x="11153" y="18180"/>
                </a:cubicBezTo>
                <a:cubicBezTo>
                  <a:pt x="10506" y="18065"/>
                  <a:pt x="9866" y="18119"/>
                  <a:pt x="9219" y="18295"/>
                </a:cubicBezTo>
                <a:lnTo>
                  <a:pt x="8832" y="18411"/>
                </a:lnTo>
                <a:cubicBezTo>
                  <a:pt x="7478" y="18764"/>
                  <a:pt x="6057" y="18879"/>
                  <a:pt x="4643" y="18825"/>
                </a:cubicBezTo>
                <a:lnTo>
                  <a:pt x="17924" y="4296"/>
                </a:lnTo>
                <a:cubicBezTo>
                  <a:pt x="17991" y="4649"/>
                  <a:pt x="18051" y="4886"/>
                  <a:pt x="18051" y="5178"/>
                </a:cubicBezTo>
                <a:cubicBezTo>
                  <a:pt x="18177" y="5999"/>
                  <a:pt x="18311" y="6766"/>
                  <a:pt x="18438" y="7472"/>
                </a:cubicBezTo>
                <a:cubicBezTo>
                  <a:pt x="18698" y="8646"/>
                  <a:pt x="19405" y="9297"/>
                  <a:pt x="20246" y="9236"/>
                </a:cubicBezTo>
                <a:cubicBezTo>
                  <a:pt x="20893" y="9121"/>
                  <a:pt x="21600" y="8707"/>
                  <a:pt x="21407" y="7180"/>
                </a:cubicBezTo>
                <a:cubicBezTo>
                  <a:pt x="21146" y="5178"/>
                  <a:pt x="20826" y="3237"/>
                  <a:pt x="20506" y="1534"/>
                </a:cubicBezTo>
                <a:cubicBezTo>
                  <a:pt x="20246" y="238"/>
                  <a:pt x="19926" y="-54"/>
                  <a:pt x="18505" y="7"/>
                </a:cubicBezTo>
                <a:cubicBezTo>
                  <a:pt x="16764" y="68"/>
                  <a:pt x="14956" y="122"/>
                  <a:pt x="13214" y="184"/>
                </a:cubicBezTo>
                <a:cubicBezTo>
                  <a:pt x="12247" y="245"/>
                  <a:pt x="11280" y="299"/>
                  <a:pt x="10313" y="299"/>
                </a:cubicBezTo>
                <a:cubicBezTo>
                  <a:pt x="9859" y="299"/>
                  <a:pt x="8958" y="360"/>
                  <a:pt x="8891" y="1242"/>
                </a:cubicBezTo>
                <a:cubicBezTo>
                  <a:pt x="8825" y="1357"/>
                  <a:pt x="8891" y="1595"/>
                  <a:pt x="8958" y="1710"/>
                </a:cubicBezTo>
                <a:cubicBezTo>
                  <a:pt x="9025" y="1826"/>
                  <a:pt x="9085" y="2063"/>
                  <a:pt x="9219" y="2124"/>
                </a:cubicBezTo>
                <a:cubicBezTo>
                  <a:pt x="9345" y="2240"/>
                  <a:pt x="9479" y="2362"/>
                  <a:pt x="9673" y="2416"/>
                </a:cubicBezTo>
                <a:cubicBezTo>
                  <a:pt x="9799" y="2477"/>
                  <a:pt x="10060" y="2531"/>
                  <a:pt x="10186" y="2531"/>
                </a:cubicBezTo>
                <a:cubicBezTo>
                  <a:pt x="11027" y="2593"/>
                  <a:pt x="11927" y="2647"/>
                  <a:pt x="12701" y="2647"/>
                </a:cubicBezTo>
                <a:cubicBezTo>
                  <a:pt x="13155" y="2647"/>
                  <a:pt x="13601" y="2647"/>
                  <a:pt x="14055" y="2708"/>
                </a:cubicBezTo>
                <a:cubicBezTo>
                  <a:pt x="14375" y="2708"/>
                  <a:pt x="14703" y="2769"/>
                  <a:pt x="15023" y="2769"/>
                </a:cubicBezTo>
                <a:lnTo>
                  <a:pt x="15283" y="2769"/>
                </a:lnTo>
                <a:lnTo>
                  <a:pt x="2254" y="17766"/>
                </a:lnTo>
                <a:lnTo>
                  <a:pt x="2254" y="15004"/>
                </a:lnTo>
                <a:cubicBezTo>
                  <a:pt x="2188" y="13885"/>
                  <a:pt x="2188" y="12711"/>
                  <a:pt x="2061" y="11537"/>
                </a:cubicBezTo>
                <a:cubicBezTo>
                  <a:pt x="1935" y="11245"/>
                  <a:pt x="1801" y="11007"/>
                  <a:pt x="1548" y="10831"/>
                </a:cubicBezTo>
                <a:cubicBezTo>
                  <a:pt x="1421" y="10715"/>
                  <a:pt x="1354" y="10715"/>
                  <a:pt x="1287" y="10539"/>
                </a:cubicBezTo>
                <a:lnTo>
                  <a:pt x="1161" y="10424"/>
                </a:lnTo>
                <a:lnTo>
                  <a:pt x="774" y="10777"/>
                </a:lnTo>
                <a:cubicBezTo>
                  <a:pt x="580" y="10953"/>
                  <a:pt x="320" y="11129"/>
                  <a:pt x="126" y="11367"/>
                </a:cubicBezTo>
                <a:cubicBezTo>
                  <a:pt x="0" y="11482"/>
                  <a:pt x="0" y="11659"/>
                  <a:pt x="0" y="11781"/>
                </a:cubicBezTo>
                <a:lnTo>
                  <a:pt x="0" y="14075"/>
                </a:lnTo>
                <a:cubicBezTo>
                  <a:pt x="0" y="16015"/>
                  <a:pt x="0" y="18017"/>
                  <a:pt x="126" y="19958"/>
                </a:cubicBezTo>
                <a:cubicBezTo>
                  <a:pt x="193" y="20664"/>
                  <a:pt x="253" y="21017"/>
                  <a:pt x="580" y="21254"/>
                </a:cubicBezTo>
                <a:cubicBezTo>
                  <a:pt x="707" y="21431"/>
                  <a:pt x="1228" y="21546"/>
                  <a:pt x="1615" y="215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8" name="Google Shape;2708;p43"/>
          <p:cNvSpPr/>
          <p:nvPr/>
        </p:nvSpPr>
        <p:spPr>
          <a:xfrm>
            <a:off x="1335774" y="1797525"/>
            <a:ext cx="196496" cy="251706"/>
          </a:xfrm>
          <a:custGeom>
            <a:rect b="b" l="l" r="r" t="t"/>
            <a:pathLst>
              <a:path extrusionOk="0" h="21440" w="21399">
                <a:moveTo>
                  <a:pt x="20889" y="9910"/>
                </a:moveTo>
                <a:cubicBezTo>
                  <a:pt x="20529" y="9122"/>
                  <a:pt x="19619" y="8709"/>
                  <a:pt x="18562" y="8804"/>
                </a:cubicBezTo>
                <a:cubicBezTo>
                  <a:pt x="18227" y="8841"/>
                  <a:pt x="17915" y="8917"/>
                  <a:pt x="17627" y="9029"/>
                </a:cubicBezTo>
                <a:cubicBezTo>
                  <a:pt x="17508" y="9066"/>
                  <a:pt x="17387" y="9105"/>
                  <a:pt x="17243" y="9142"/>
                </a:cubicBezTo>
                <a:cubicBezTo>
                  <a:pt x="16739" y="8261"/>
                  <a:pt x="15732" y="7885"/>
                  <a:pt x="14269" y="7980"/>
                </a:cubicBezTo>
                <a:lnTo>
                  <a:pt x="14269" y="7605"/>
                </a:lnTo>
                <a:cubicBezTo>
                  <a:pt x="14244" y="7192"/>
                  <a:pt x="14222" y="6781"/>
                  <a:pt x="14222" y="6348"/>
                </a:cubicBezTo>
                <a:cubicBezTo>
                  <a:pt x="14175" y="5316"/>
                  <a:pt x="14125" y="4267"/>
                  <a:pt x="14053" y="3235"/>
                </a:cubicBezTo>
                <a:cubicBezTo>
                  <a:pt x="13981" y="2185"/>
                  <a:pt x="13621" y="1303"/>
                  <a:pt x="12999" y="591"/>
                </a:cubicBezTo>
                <a:cubicBezTo>
                  <a:pt x="12496" y="9"/>
                  <a:pt x="11679" y="-160"/>
                  <a:pt x="10888" y="160"/>
                </a:cubicBezTo>
                <a:cubicBezTo>
                  <a:pt x="10457" y="310"/>
                  <a:pt x="10122" y="573"/>
                  <a:pt x="9906" y="911"/>
                </a:cubicBezTo>
                <a:cubicBezTo>
                  <a:pt x="9762" y="1173"/>
                  <a:pt x="9594" y="1474"/>
                  <a:pt x="9475" y="1735"/>
                </a:cubicBezTo>
                <a:cubicBezTo>
                  <a:pt x="9428" y="1828"/>
                  <a:pt x="9378" y="1924"/>
                  <a:pt x="9331" y="1997"/>
                </a:cubicBezTo>
                <a:cubicBezTo>
                  <a:pt x="9306" y="1960"/>
                  <a:pt x="9284" y="1921"/>
                  <a:pt x="9259" y="1885"/>
                </a:cubicBezTo>
                <a:cubicBezTo>
                  <a:pt x="9140" y="1735"/>
                  <a:pt x="9018" y="1584"/>
                  <a:pt x="8874" y="1454"/>
                </a:cubicBezTo>
                <a:cubicBezTo>
                  <a:pt x="8418" y="1004"/>
                  <a:pt x="7820" y="892"/>
                  <a:pt x="7123" y="1153"/>
                </a:cubicBezTo>
                <a:cubicBezTo>
                  <a:pt x="6883" y="1246"/>
                  <a:pt x="6645" y="1359"/>
                  <a:pt x="6451" y="1528"/>
                </a:cubicBezTo>
                <a:cubicBezTo>
                  <a:pt x="6257" y="1696"/>
                  <a:pt x="6116" y="1885"/>
                  <a:pt x="6066" y="2110"/>
                </a:cubicBezTo>
                <a:cubicBezTo>
                  <a:pt x="5970" y="2335"/>
                  <a:pt x="5923" y="2579"/>
                  <a:pt x="5898" y="2822"/>
                </a:cubicBezTo>
                <a:cubicBezTo>
                  <a:pt x="5873" y="2990"/>
                  <a:pt x="5873" y="3159"/>
                  <a:pt x="5851" y="3308"/>
                </a:cubicBezTo>
                <a:cubicBezTo>
                  <a:pt x="5804" y="3947"/>
                  <a:pt x="5732" y="4602"/>
                  <a:pt x="5732" y="5258"/>
                </a:cubicBezTo>
                <a:cubicBezTo>
                  <a:pt x="5732" y="6589"/>
                  <a:pt x="5757" y="7902"/>
                  <a:pt x="5779" y="9271"/>
                </a:cubicBezTo>
                <a:cubicBezTo>
                  <a:pt x="5804" y="9778"/>
                  <a:pt x="5804" y="10304"/>
                  <a:pt x="5826" y="10827"/>
                </a:cubicBezTo>
                <a:lnTo>
                  <a:pt x="5801" y="10808"/>
                </a:lnTo>
                <a:cubicBezTo>
                  <a:pt x="5729" y="10751"/>
                  <a:pt x="5657" y="10695"/>
                  <a:pt x="5560" y="10639"/>
                </a:cubicBezTo>
                <a:cubicBezTo>
                  <a:pt x="4218" y="9908"/>
                  <a:pt x="2802" y="9663"/>
                  <a:pt x="1341" y="9908"/>
                </a:cubicBezTo>
                <a:cubicBezTo>
                  <a:pt x="597" y="10040"/>
                  <a:pt x="144" y="10433"/>
                  <a:pt x="22" y="11089"/>
                </a:cubicBezTo>
                <a:cubicBezTo>
                  <a:pt x="-122" y="11913"/>
                  <a:pt x="478" y="12420"/>
                  <a:pt x="1054" y="12796"/>
                </a:cubicBezTo>
                <a:cubicBezTo>
                  <a:pt x="2086" y="13471"/>
                  <a:pt x="2971" y="14296"/>
                  <a:pt x="3546" y="15252"/>
                </a:cubicBezTo>
                <a:cubicBezTo>
                  <a:pt x="4481" y="16658"/>
                  <a:pt x="5463" y="17989"/>
                  <a:pt x="6208" y="19021"/>
                </a:cubicBezTo>
                <a:cubicBezTo>
                  <a:pt x="6470" y="19359"/>
                  <a:pt x="6830" y="19659"/>
                  <a:pt x="7239" y="19902"/>
                </a:cubicBezTo>
                <a:cubicBezTo>
                  <a:pt x="8055" y="20408"/>
                  <a:pt x="8941" y="20782"/>
                  <a:pt x="9926" y="21046"/>
                </a:cubicBezTo>
                <a:cubicBezTo>
                  <a:pt x="10814" y="21308"/>
                  <a:pt x="11749" y="21440"/>
                  <a:pt x="12706" y="21440"/>
                </a:cubicBezTo>
                <a:cubicBezTo>
                  <a:pt x="13832" y="21421"/>
                  <a:pt x="14935" y="21252"/>
                  <a:pt x="15989" y="20953"/>
                </a:cubicBezTo>
                <a:cubicBezTo>
                  <a:pt x="16756" y="20728"/>
                  <a:pt x="17500" y="20391"/>
                  <a:pt x="18122" y="19977"/>
                </a:cubicBezTo>
                <a:cubicBezTo>
                  <a:pt x="19248" y="19246"/>
                  <a:pt x="20039" y="18233"/>
                  <a:pt x="20543" y="16883"/>
                </a:cubicBezTo>
                <a:cubicBezTo>
                  <a:pt x="21190" y="15103"/>
                  <a:pt x="21478" y="13246"/>
                  <a:pt x="21381" y="11407"/>
                </a:cubicBezTo>
                <a:cubicBezTo>
                  <a:pt x="21262" y="10938"/>
                  <a:pt x="21093" y="10414"/>
                  <a:pt x="20878" y="9908"/>
                </a:cubicBezTo>
                <a:close/>
                <a:moveTo>
                  <a:pt x="6982" y="12084"/>
                </a:moveTo>
                <a:cubicBezTo>
                  <a:pt x="6957" y="10996"/>
                  <a:pt x="6935" y="9854"/>
                  <a:pt x="6885" y="8371"/>
                </a:cubicBezTo>
                <a:cubicBezTo>
                  <a:pt x="6885" y="8090"/>
                  <a:pt x="6860" y="7789"/>
                  <a:pt x="6838" y="7508"/>
                </a:cubicBezTo>
                <a:cubicBezTo>
                  <a:pt x="6813" y="6946"/>
                  <a:pt x="6791" y="6402"/>
                  <a:pt x="6791" y="5820"/>
                </a:cubicBezTo>
                <a:cubicBezTo>
                  <a:pt x="6816" y="4808"/>
                  <a:pt x="6910" y="3795"/>
                  <a:pt x="7007" y="2690"/>
                </a:cubicBezTo>
                <a:cubicBezTo>
                  <a:pt x="7054" y="2183"/>
                  <a:pt x="7176" y="2034"/>
                  <a:pt x="7773" y="1826"/>
                </a:cubicBezTo>
                <a:cubicBezTo>
                  <a:pt x="8180" y="2032"/>
                  <a:pt x="8421" y="2389"/>
                  <a:pt x="8540" y="2858"/>
                </a:cubicBezTo>
                <a:cubicBezTo>
                  <a:pt x="8708" y="3609"/>
                  <a:pt x="8827" y="4358"/>
                  <a:pt x="8874" y="5109"/>
                </a:cubicBezTo>
                <a:cubicBezTo>
                  <a:pt x="8946" y="6065"/>
                  <a:pt x="9018" y="7002"/>
                  <a:pt x="9090" y="7941"/>
                </a:cubicBezTo>
                <a:cubicBezTo>
                  <a:pt x="9137" y="8484"/>
                  <a:pt x="9162" y="9029"/>
                  <a:pt x="9209" y="9572"/>
                </a:cubicBezTo>
                <a:cubicBezTo>
                  <a:pt x="9234" y="9760"/>
                  <a:pt x="9281" y="9873"/>
                  <a:pt x="9353" y="9929"/>
                </a:cubicBezTo>
                <a:cubicBezTo>
                  <a:pt x="9497" y="10022"/>
                  <a:pt x="9760" y="10117"/>
                  <a:pt x="9953" y="10098"/>
                </a:cubicBezTo>
                <a:cubicBezTo>
                  <a:pt x="10122" y="10079"/>
                  <a:pt x="10313" y="9873"/>
                  <a:pt x="10313" y="9741"/>
                </a:cubicBezTo>
                <a:cubicBezTo>
                  <a:pt x="10360" y="9328"/>
                  <a:pt x="10360" y="8934"/>
                  <a:pt x="10313" y="8523"/>
                </a:cubicBezTo>
                <a:cubicBezTo>
                  <a:pt x="10072" y="6573"/>
                  <a:pt x="10266" y="4661"/>
                  <a:pt x="10504" y="2523"/>
                </a:cubicBezTo>
                <a:cubicBezTo>
                  <a:pt x="10551" y="2222"/>
                  <a:pt x="10648" y="1924"/>
                  <a:pt x="10816" y="1642"/>
                </a:cubicBezTo>
                <a:cubicBezTo>
                  <a:pt x="10841" y="1586"/>
                  <a:pt x="10863" y="1530"/>
                  <a:pt x="10888" y="1474"/>
                </a:cubicBezTo>
                <a:cubicBezTo>
                  <a:pt x="10960" y="1342"/>
                  <a:pt x="11079" y="1229"/>
                  <a:pt x="11223" y="1136"/>
                </a:cubicBezTo>
                <a:cubicBezTo>
                  <a:pt x="11367" y="1024"/>
                  <a:pt x="11511" y="967"/>
                  <a:pt x="11608" y="987"/>
                </a:cubicBezTo>
                <a:cubicBezTo>
                  <a:pt x="11704" y="1006"/>
                  <a:pt x="11776" y="1080"/>
                  <a:pt x="11848" y="1212"/>
                </a:cubicBezTo>
                <a:lnTo>
                  <a:pt x="11873" y="1249"/>
                </a:lnTo>
                <a:cubicBezTo>
                  <a:pt x="12114" y="1718"/>
                  <a:pt x="12377" y="2205"/>
                  <a:pt x="12473" y="2674"/>
                </a:cubicBezTo>
                <a:cubicBezTo>
                  <a:pt x="12642" y="3462"/>
                  <a:pt x="12714" y="4250"/>
                  <a:pt x="12736" y="5037"/>
                </a:cubicBezTo>
                <a:cubicBezTo>
                  <a:pt x="12736" y="6106"/>
                  <a:pt x="12689" y="7194"/>
                  <a:pt x="12664" y="8244"/>
                </a:cubicBezTo>
                <a:cubicBezTo>
                  <a:pt x="12639" y="8562"/>
                  <a:pt x="12639" y="8882"/>
                  <a:pt x="12617" y="9200"/>
                </a:cubicBezTo>
                <a:cubicBezTo>
                  <a:pt x="12617" y="9332"/>
                  <a:pt x="12592" y="9462"/>
                  <a:pt x="12570" y="9613"/>
                </a:cubicBezTo>
                <a:cubicBezTo>
                  <a:pt x="12545" y="9745"/>
                  <a:pt x="12523" y="9875"/>
                  <a:pt x="12523" y="10027"/>
                </a:cubicBezTo>
                <a:cubicBezTo>
                  <a:pt x="12523" y="10252"/>
                  <a:pt x="12570" y="10401"/>
                  <a:pt x="12739" y="10513"/>
                </a:cubicBezTo>
                <a:cubicBezTo>
                  <a:pt x="12883" y="10626"/>
                  <a:pt x="13099" y="10626"/>
                  <a:pt x="13386" y="10550"/>
                </a:cubicBezTo>
                <a:cubicBezTo>
                  <a:pt x="13555" y="10513"/>
                  <a:pt x="13721" y="10438"/>
                  <a:pt x="13843" y="10325"/>
                </a:cubicBezTo>
                <a:cubicBezTo>
                  <a:pt x="13964" y="10213"/>
                  <a:pt x="14059" y="10081"/>
                  <a:pt x="14083" y="9931"/>
                </a:cubicBezTo>
                <a:cubicBezTo>
                  <a:pt x="14130" y="9782"/>
                  <a:pt x="14130" y="9613"/>
                  <a:pt x="14155" y="9462"/>
                </a:cubicBezTo>
                <a:cubicBezTo>
                  <a:pt x="14155" y="9369"/>
                  <a:pt x="14180" y="9274"/>
                  <a:pt x="14202" y="9181"/>
                </a:cubicBezTo>
                <a:cubicBezTo>
                  <a:pt x="14249" y="8863"/>
                  <a:pt x="14465" y="8731"/>
                  <a:pt x="14875" y="8731"/>
                </a:cubicBezTo>
                <a:cubicBezTo>
                  <a:pt x="15162" y="8750"/>
                  <a:pt x="15425" y="8824"/>
                  <a:pt x="15666" y="8975"/>
                </a:cubicBezTo>
                <a:cubicBezTo>
                  <a:pt x="15906" y="9107"/>
                  <a:pt x="16072" y="9313"/>
                  <a:pt x="16144" y="9538"/>
                </a:cubicBezTo>
                <a:cubicBezTo>
                  <a:pt x="16191" y="9726"/>
                  <a:pt x="16241" y="9895"/>
                  <a:pt x="16241" y="10081"/>
                </a:cubicBezTo>
                <a:cubicBezTo>
                  <a:pt x="16241" y="10117"/>
                  <a:pt x="16241" y="10193"/>
                  <a:pt x="16266" y="10230"/>
                </a:cubicBezTo>
                <a:lnTo>
                  <a:pt x="16266" y="10399"/>
                </a:lnTo>
                <a:cubicBezTo>
                  <a:pt x="16241" y="10511"/>
                  <a:pt x="16266" y="10587"/>
                  <a:pt x="16313" y="10700"/>
                </a:cubicBezTo>
                <a:cubicBezTo>
                  <a:pt x="16360" y="10812"/>
                  <a:pt x="16554" y="11037"/>
                  <a:pt x="16745" y="11074"/>
                </a:cubicBezTo>
                <a:cubicBezTo>
                  <a:pt x="16889" y="11111"/>
                  <a:pt x="17079" y="11037"/>
                  <a:pt x="17345" y="10905"/>
                </a:cubicBezTo>
                <a:cubicBezTo>
                  <a:pt x="17417" y="10868"/>
                  <a:pt x="17489" y="10793"/>
                  <a:pt x="17514" y="10717"/>
                </a:cubicBezTo>
                <a:cubicBezTo>
                  <a:pt x="17539" y="10680"/>
                  <a:pt x="17561" y="10641"/>
                  <a:pt x="17586" y="10604"/>
                </a:cubicBezTo>
                <a:cubicBezTo>
                  <a:pt x="17633" y="10548"/>
                  <a:pt x="17683" y="10492"/>
                  <a:pt x="17730" y="10416"/>
                </a:cubicBezTo>
                <a:cubicBezTo>
                  <a:pt x="17848" y="10267"/>
                  <a:pt x="17970" y="10115"/>
                  <a:pt x="18136" y="9985"/>
                </a:cubicBezTo>
                <a:cubicBezTo>
                  <a:pt x="18377" y="9797"/>
                  <a:pt x="18665" y="9685"/>
                  <a:pt x="18927" y="9724"/>
                </a:cubicBezTo>
                <a:cubicBezTo>
                  <a:pt x="19168" y="9760"/>
                  <a:pt x="19406" y="9912"/>
                  <a:pt x="19575" y="10137"/>
                </a:cubicBezTo>
                <a:cubicBezTo>
                  <a:pt x="19981" y="10700"/>
                  <a:pt x="20175" y="11318"/>
                  <a:pt x="20125" y="11957"/>
                </a:cubicBezTo>
                <a:cubicBezTo>
                  <a:pt x="20053" y="12950"/>
                  <a:pt x="19934" y="13982"/>
                  <a:pt x="19766" y="15070"/>
                </a:cubicBezTo>
                <a:cubicBezTo>
                  <a:pt x="19597" y="16026"/>
                  <a:pt x="19237" y="16946"/>
                  <a:pt x="18640" y="17790"/>
                </a:cubicBezTo>
                <a:cubicBezTo>
                  <a:pt x="17945" y="18859"/>
                  <a:pt x="16794" y="19590"/>
                  <a:pt x="15090" y="20003"/>
                </a:cubicBezTo>
                <a:cubicBezTo>
                  <a:pt x="12645" y="20603"/>
                  <a:pt x="10246" y="20265"/>
                  <a:pt x="7970" y="19010"/>
                </a:cubicBezTo>
                <a:cubicBezTo>
                  <a:pt x="7729" y="18898"/>
                  <a:pt x="7538" y="18748"/>
                  <a:pt x="7369" y="18580"/>
                </a:cubicBezTo>
                <a:cubicBezTo>
                  <a:pt x="6985" y="18149"/>
                  <a:pt x="6625" y="17680"/>
                  <a:pt x="6266" y="17210"/>
                </a:cubicBezTo>
                <a:cubicBezTo>
                  <a:pt x="5762" y="16479"/>
                  <a:pt x="5234" y="15691"/>
                  <a:pt x="4755" y="14867"/>
                </a:cubicBezTo>
                <a:cubicBezTo>
                  <a:pt x="3989" y="13610"/>
                  <a:pt x="3004" y="12617"/>
                  <a:pt x="1759" y="11829"/>
                </a:cubicBezTo>
                <a:cubicBezTo>
                  <a:pt x="1543" y="11697"/>
                  <a:pt x="1375" y="11528"/>
                  <a:pt x="1231" y="11342"/>
                </a:cubicBezTo>
                <a:cubicBezTo>
                  <a:pt x="1184" y="11305"/>
                  <a:pt x="1184" y="11230"/>
                  <a:pt x="1159" y="11193"/>
                </a:cubicBezTo>
                <a:cubicBezTo>
                  <a:pt x="1134" y="11137"/>
                  <a:pt x="1159" y="11080"/>
                  <a:pt x="1184" y="11024"/>
                </a:cubicBezTo>
                <a:cubicBezTo>
                  <a:pt x="1231" y="10968"/>
                  <a:pt x="1256" y="10912"/>
                  <a:pt x="1328" y="10855"/>
                </a:cubicBezTo>
                <a:cubicBezTo>
                  <a:pt x="1375" y="10819"/>
                  <a:pt x="1471" y="10780"/>
                  <a:pt x="1543" y="10743"/>
                </a:cubicBezTo>
                <a:cubicBezTo>
                  <a:pt x="1784" y="10650"/>
                  <a:pt x="2072" y="10611"/>
                  <a:pt x="2335" y="10611"/>
                </a:cubicBezTo>
                <a:cubicBezTo>
                  <a:pt x="2478" y="10611"/>
                  <a:pt x="2622" y="10630"/>
                  <a:pt x="2766" y="10648"/>
                </a:cubicBezTo>
                <a:cubicBezTo>
                  <a:pt x="3870" y="10816"/>
                  <a:pt x="4611" y="11134"/>
                  <a:pt x="5093" y="11660"/>
                </a:cubicBezTo>
                <a:cubicBezTo>
                  <a:pt x="5261" y="11866"/>
                  <a:pt x="5405" y="12091"/>
                  <a:pt x="5477" y="12335"/>
                </a:cubicBezTo>
                <a:cubicBezTo>
                  <a:pt x="5502" y="12391"/>
                  <a:pt x="5524" y="12448"/>
                  <a:pt x="5549" y="12523"/>
                </a:cubicBezTo>
                <a:cubicBezTo>
                  <a:pt x="5668" y="12749"/>
                  <a:pt x="5790" y="12974"/>
                  <a:pt x="6196" y="12974"/>
                </a:cubicBezTo>
                <a:cubicBezTo>
                  <a:pt x="6531" y="12974"/>
                  <a:pt x="6747" y="12824"/>
                  <a:pt x="6844" y="12543"/>
                </a:cubicBezTo>
                <a:cubicBezTo>
                  <a:pt x="6963" y="12411"/>
                  <a:pt x="6988" y="12262"/>
                  <a:pt x="6988" y="12093"/>
                </a:cubicBezTo>
                <a:lnTo>
                  <a:pt x="6988" y="120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9" name="Google Shape;2709;p43"/>
          <p:cNvSpPr/>
          <p:nvPr/>
        </p:nvSpPr>
        <p:spPr>
          <a:xfrm>
            <a:off x="1336488" y="1753095"/>
            <a:ext cx="192029" cy="136743"/>
          </a:xfrm>
          <a:custGeom>
            <a:rect b="b" l="l" r="r" t="t"/>
            <a:pathLst>
              <a:path extrusionOk="0" h="21509" w="21390">
                <a:moveTo>
                  <a:pt x="16795" y="19607"/>
                </a:moveTo>
                <a:cubicBezTo>
                  <a:pt x="17188" y="19540"/>
                  <a:pt x="17556" y="19296"/>
                  <a:pt x="17898" y="18984"/>
                </a:cubicBezTo>
                <a:cubicBezTo>
                  <a:pt x="19248" y="17702"/>
                  <a:pt x="20252" y="15832"/>
                  <a:pt x="20940" y="13272"/>
                </a:cubicBezTo>
                <a:cubicBezTo>
                  <a:pt x="21282" y="12061"/>
                  <a:pt x="21429" y="10815"/>
                  <a:pt x="21381" y="9533"/>
                </a:cubicBezTo>
                <a:cubicBezTo>
                  <a:pt x="21333" y="8250"/>
                  <a:pt x="21135" y="6972"/>
                  <a:pt x="20744" y="5829"/>
                </a:cubicBezTo>
                <a:cubicBezTo>
                  <a:pt x="19935" y="3373"/>
                  <a:pt x="18490" y="1431"/>
                  <a:pt x="16798" y="600"/>
                </a:cubicBezTo>
                <a:cubicBezTo>
                  <a:pt x="15743" y="81"/>
                  <a:pt x="14617" y="-91"/>
                  <a:pt x="13242" y="45"/>
                </a:cubicBezTo>
                <a:cubicBezTo>
                  <a:pt x="10789" y="320"/>
                  <a:pt x="9196" y="1395"/>
                  <a:pt x="8067" y="3472"/>
                </a:cubicBezTo>
                <a:lnTo>
                  <a:pt x="7994" y="3436"/>
                </a:lnTo>
                <a:cubicBezTo>
                  <a:pt x="7920" y="3400"/>
                  <a:pt x="7847" y="3400"/>
                  <a:pt x="7773" y="3369"/>
                </a:cubicBezTo>
                <a:cubicBezTo>
                  <a:pt x="7578" y="3333"/>
                  <a:pt x="7380" y="3301"/>
                  <a:pt x="7185" y="3229"/>
                </a:cubicBezTo>
                <a:cubicBezTo>
                  <a:pt x="6743" y="3089"/>
                  <a:pt x="6302" y="3021"/>
                  <a:pt x="5861" y="3057"/>
                </a:cubicBezTo>
                <a:cubicBezTo>
                  <a:pt x="3091" y="3404"/>
                  <a:pt x="1105" y="5721"/>
                  <a:pt x="344" y="9600"/>
                </a:cubicBezTo>
                <a:cubicBezTo>
                  <a:pt x="-171" y="12161"/>
                  <a:pt x="-97" y="14830"/>
                  <a:pt x="491" y="17494"/>
                </a:cubicBezTo>
                <a:cubicBezTo>
                  <a:pt x="785" y="18844"/>
                  <a:pt x="1399" y="19987"/>
                  <a:pt x="2208" y="20818"/>
                </a:cubicBezTo>
                <a:cubicBezTo>
                  <a:pt x="2650" y="21269"/>
                  <a:pt x="3091" y="21509"/>
                  <a:pt x="3507" y="21509"/>
                </a:cubicBezTo>
                <a:cubicBezTo>
                  <a:pt x="3628" y="21509"/>
                  <a:pt x="3753" y="21473"/>
                  <a:pt x="3875" y="21441"/>
                </a:cubicBezTo>
                <a:cubicBezTo>
                  <a:pt x="3974" y="21405"/>
                  <a:pt x="4047" y="21337"/>
                  <a:pt x="4121" y="21233"/>
                </a:cubicBezTo>
                <a:cubicBezTo>
                  <a:pt x="4194" y="21165"/>
                  <a:pt x="4242" y="21026"/>
                  <a:pt x="4268" y="20886"/>
                </a:cubicBezTo>
                <a:cubicBezTo>
                  <a:pt x="4316" y="20642"/>
                  <a:pt x="4121" y="20331"/>
                  <a:pt x="4047" y="20195"/>
                </a:cubicBezTo>
                <a:cubicBezTo>
                  <a:pt x="3974" y="20091"/>
                  <a:pt x="3852" y="19987"/>
                  <a:pt x="3727" y="19987"/>
                </a:cubicBezTo>
                <a:cubicBezTo>
                  <a:pt x="3702" y="19987"/>
                  <a:pt x="3679" y="19951"/>
                  <a:pt x="3654" y="19951"/>
                </a:cubicBezTo>
                <a:cubicBezTo>
                  <a:pt x="3164" y="19707"/>
                  <a:pt x="2723" y="19260"/>
                  <a:pt x="2282" y="18461"/>
                </a:cubicBezTo>
                <a:cubicBezTo>
                  <a:pt x="1741" y="17526"/>
                  <a:pt x="1572" y="16384"/>
                  <a:pt x="1425" y="15309"/>
                </a:cubicBezTo>
                <a:cubicBezTo>
                  <a:pt x="1031" y="12229"/>
                  <a:pt x="1351" y="9664"/>
                  <a:pt x="2381" y="7483"/>
                </a:cubicBezTo>
                <a:cubicBezTo>
                  <a:pt x="3532" y="5026"/>
                  <a:pt x="5886" y="3988"/>
                  <a:pt x="7799" y="5026"/>
                </a:cubicBezTo>
                <a:cubicBezTo>
                  <a:pt x="8486" y="5406"/>
                  <a:pt x="8656" y="5338"/>
                  <a:pt x="9049" y="4543"/>
                </a:cubicBezTo>
                <a:cubicBezTo>
                  <a:pt x="9490" y="3572"/>
                  <a:pt x="10104" y="2813"/>
                  <a:pt x="10888" y="2398"/>
                </a:cubicBezTo>
                <a:cubicBezTo>
                  <a:pt x="12679" y="1427"/>
                  <a:pt x="14345" y="1219"/>
                  <a:pt x="15989" y="1811"/>
                </a:cubicBezTo>
                <a:cubicBezTo>
                  <a:pt x="17460" y="2330"/>
                  <a:pt x="18758" y="3820"/>
                  <a:pt x="19545" y="5825"/>
                </a:cubicBezTo>
                <a:cubicBezTo>
                  <a:pt x="20280" y="7731"/>
                  <a:pt x="20428" y="9944"/>
                  <a:pt x="19986" y="11814"/>
                </a:cubicBezTo>
                <a:cubicBezTo>
                  <a:pt x="19372" y="14342"/>
                  <a:pt x="18416" y="16212"/>
                  <a:pt x="17069" y="17526"/>
                </a:cubicBezTo>
                <a:cubicBezTo>
                  <a:pt x="16775" y="17770"/>
                  <a:pt x="16529" y="18113"/>
                  <a:pt x="16334" y="18497"/>
                </a:cubicBezTo>
                <a:cubicBezTo>
                  <a:pt x="16286" y="18601"/>
                  <a:pt x="16235" y="18741"/>
                  <a:pt x="16235" y="18912"/>
                </a:cubicBezTo>
                <a:cubicBezTo>
                  <a:pt x="16235" y="19052"/>
                  <a:pt x="16260" y="19224"/>
                  <a:pt x="16308" y="19328"/>
                </a:cubicBezTo>
                <a:cubicBezTo>
                  <a:pt x="16356" y="19432"/>
                  <a:pt x="16455" y="19536"/>
                  <a:pt x="16529" y="19572"/>
                </a:cubicBezTo>
                <a:cubicBezTo>
                  <a:pt x="16603" y="19607"/>
                  <a:pt x="16702" y="19639"/>
                  <a:pt x="16798" y="196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0" name="Google Shape;2710;p43"/>
          <p:cNvSpPr/>
          <p:nvPr/>
        </p:nvSpPr>
        <p:spPr>
          <a:xfrm>
            <a:off x="1362553" y="1780593"/>
            <a:ext cx="131323" cy="80248"/>
          </a:xfrm>
          <a:custGeom>
            <a:rect b="b" l="l" r="r" t="t"/>
            <a:pathLst>
              <a:path extrusionOk="0" h="20550" w="20103">
                <a:moveTo>
                  <a:pt x="17714" y="13445"/>
                </a:moveTo>
                <a:cubicBezTo>
                  <a:pt x="17578" y="13842"/>
                  <a:pt x="17446" y="14233"/>
                  <a:pt x="17345" y="14688"/>
                </a:cubicBezTo>
                <a:cubicBezTo>
                  <a:pt x="17278" y="14968"/>
                  <a:pt x="17243" y="15306"/>
                  <a:pt x="17278" y="15592"/>
                </a:cubicBezTo>
                <a:cubicBezTo>
                  <a:pt x="17345" y="15931"/>
                  <a:pt x="17446" y="16158"/>
                  <a:pt x="17617" y="16380"/>
                </a:cubicBezTo>
                <a:cubicBezTo>
                  <a:pt x="17955" y="16829"/>
                  <a:pt x="18359" y="16718"/>
                  <a:pt x="18729" y="16210"/>
                </a:cubicBezTo>
                <a:cubicBezTo>
                  <a:pt x="18931" y="15872"/>
                  <a:pt x="19098" y="15534"/>
                  <a:pt x="19234" y="15137"/>
                </a:cubicBezTo>
                <a:cubicBezTo>
                  <a:pt x="20953" y="10004"/>
                  <a:pt x="20078" y="4649"/>
                  <a:pt x="17010" y="1377"/>
                </a:cubicBezTo>
                <a:cubicBezTo>
                  <a:pt x="14720" y="-1050"/>
                  <a:pt x="10404" y="-146"/>
                  <a:pt x="8553" y="3127"/>
                </a:cubicBezTo>
                <a:cubicBezTo>
                  <a:pt x="7577" y="2789"/>
                  <a:pt x="6329" y="2509"/>
                  <a:pt x="5049" y="3068"/>
                </a:cubicBezTo>
                <a:cubicBezTo>
                  <a:pt x="1274" y="4818"/>
                  <a:pt x="-647" y="10680"/>
                  <a:pt x="197" y="17616"/>
                </a:cubicBezTo>
                <a:cubicBezTo>
                  <a:pt x="263" y="18234"/>
                  <a:pt x="399" y="18858"/>
                  <a:pt x="601" y="19535"/>
                </a:cubicBezTo>
                <a:cubicBezTo>
                  <a:pt x="803" y="20212"/>
                  <a:pt x="1072" y="20550"/>
                  <a:pt x="1410" y="20550"/>
                </a:cubicBezTo>
                <a:cubicBezTo>
                  <a:pt x="1511" y="20550"/>
                  <a:pt x="1612" y="20491"/>
                  <a:pt x="1748" y="20439"/>
                </a:cubicBezTo>
                <a:lnTo>
                  <a:pt x="1783" y="20439"/>
                </a:lnTo>
                <a:lnTo>
                  <a:pt x="1818" y="20381"/>
                </a:lnTo>
                <a:cubicBezTo>
                  <a:pt x="2020" y="19646"/>
                  <a:pt x="1985" y="18858"/>
                  <a:pt x="1919" y="18182"/>
                </a:cubicBezTo>
                <a:cubicBezTo>
                  <a:pt x="1884" y="17954"/>
                  <a:pt x="1884" y="17733"/>
                  <a:pt x="1853" y="17505"/>
                </a:cubicBezTo>
                <a:cubicBezTo>
                  <a:pt x="1853" y="17167"/>
                  <a:pt x="1818" y="16887"/>
                  <a:pt x="1818" y="16549"/>
                </a:cubicBezTo>
                <a:cubicBezTo>
                  <a:pt x="1752" y="15423"/>
                  <a:pt x="1752" y="14239"/>
                  <a:pt x="1783" y="13107"/>
                </a:cubicBezTo>
                <a:cubicBezTo>
                  <a:pt x="1919" y="10290"/>
                  <a:pt x="2759" y="8032"/>
                  <a:pt x="4311" y="6341"/>
                </a:cubicBezTo>
                <a:cubicBezTo>
                  <a:pt x="5625" y="4929"/>
                  <a:pt x="6974" y="4649"/>
                  <a:pt x="8320" y="5554"/>
                </a:cubicBezTo>
                <a:cubicBezTo>
                  <a:pt x="9062" y="6003"/>
                  <a:pt x="9195" y="5723"/>
                  <a:pt x="9735" y="4936"/>
                </a:cubicBezTo>
                <a:lnTo>
                  <a:pt x="9770" y="4877"/>
                </a:lnTo>
                <a:cubicBezTo>
                  <a:pt x="10275" y="4031"/>
                  <a:pt x="10746" y="3465"/>
                  <a:pt x="11220" y="3185"/>
                </a:cubicBezTo>
                <a:cubicBezTo>
                  <a:pt x="11994" y="2737"/>
                  <a:pt x="12838" y="2450"/>
                  <a:pt x="13682" y="2398"/>
                </a:cubicBezTo>
                <a:cubicBezTo>
                  <a:pt x="15536" y="2170"/>
                  <a:pt x="17726" y="4656"/>
                  <a:pt x="18297" y="7753"/>
                </a:cubicBezTo>
                <a:cubicBezTo>
                  <a:pt x="18601" y="9275"/>
                  <a:pt x="18499" y="10908"/>
                  <a:pt x="17928" y="12769"/>
                </a:cubicBezTo>
                <a:cubicBezTo>
                  <a:pt x="17893" y="12938"/>
                  <a:pt x="17792" y="13166"/>
                  <a:pt x="17726" y="134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1" name="Google Shape;2711;p43"/>
          <p:cNvSpPr/>
          <p:nvPr/>
        </p:nvSpPr>
        <p:spPr>
          <a:xfrm>
            <a:off x="1728295" y="1799379"/>
            <a:ext cx="196098" cy="251179"/>
          </a:xfrm>
          <a:custGeom>
            <a:rect b="b" l="l" r="r" t="t"/>
            <a:pathLst>
              <a:path extrusionOk="0" h="21450" w="21502">
                <a:moveTo>
                  <a:pt x="21077" y="9888"/>
                </a:moveTo>
                <a:cubicBezTo>
                  <a:pt x="20668" y="9022"/>
                  <a:pt x="19654" y="8591"/>
                  <a:pt x="18495" y="8779"/>
                </a:cubicBezTo>
                <a:cubicBezTo>
                  <a:pt x="18231" y="8816"/>
                  <a:pt x="17963" y="8912"/>
                  <a:pt x="17699" y="9024"/>
                </a:cubicBezTo>
                <a:cubicBezTo>
                  <a:pt x="17601" y="9061"/>
                  <a:pt x="17482" y="9100"/>
                  <a:pt x="17384" y="9137"/>
                </a:cubicBezTo>
                <a:cubicBezTo>
                  <a:pt x="17167" y="8799"/>
                  <a:pt x="16830" y="8328"/>
                  <a:pt x="16178" y="8179"/>
                </a:cubicBezTo>
                <a:cubicBezTo>
                  <a:pt x="15769" y="8066"/>
                  <a:pt x="15334" y="7990"/>
                  <a:pt x="14922" y="7953"/>
                </a:cubicBezTo>
                <a:cubicBezTo>
                  <a:pt x="14752" y="7916"/>
                  <a:pt x="14585" y="7916"/>
                  <a:pt x="14390" y="7877"/>
                </a:cubicBezTo>
                <a:lnTo>
                  <a:pt x="14390" y="7595"/>
                </a:lnTo>
                <a:cubicBezTo>
                  <a:pt x="14365" y="7181"/>
                  <a:pt x="14343" y="6769"/>
                  <a:pt x="14343" y="6335"/>
                </a:cubicBezTo>
                <a:cubicBezTo>
                  <a:pt x="14296" y="5300"/>
                  <a:pt x="14245" y="4249"/>
                  <a:pt x="14173" y="3233"/>
                </a:cubicBezTo>
                <a:cubicBezTo>
                  <a:pt x="14101" y="2182"/>
                  <a:pt x="13739" y="1297"/>
                  <a:pt x="13112" y="583"/>
                </a:cubicBezTo>
                <a:cubicBezTo>
                  <a:pt x="12580" y="0"/>
                  <a:pt x="11784" y="-150"/>
                  <a:pt x="10987" y="151"/>
                </a:cubicBezTo>
                <a:cubicBezTo>
                  <a:pt x="10553" y="301"/>
                  <a:pt x="10216" y="566"/>
                  <a:pt x="9998" y="904"/>
                </a:cubicBezTo>
                <a:cubicBezTo>
                  <a:pt x="9854" y="1167"/>
                  <a:pt x="9684" y="1468"/>
                  <a:pt x="9564" y="1730"/>
                </a:cubicBezTo>
                <a:cubicBezTo>
                  <a:pt x="9517" y="1824"/>
                  <a:pt x="9467" y="1919"/>
                  <a:pt x="9419" y="1993"/>
                </a:cubicBezTo>
                <a:cubicBezTo>
                  <a:pt x="9394" y="1956"/>
                  <a:pt x="9372" y="1936"/>
                  <a:pt x="9347" y="1880"/>
                </a:cubicBezTo>
                <a:cubicBezTo>
                  <a:pt x="9227" y="1748"/>
                  <a:pt x="9104" y="1618"/>
                  <a:pt x="9010" y="1466"/>
                </a:cubicBezTo>
                <a:cubicBezTo>
                  <a:pt x="8503" y="978"/>
                  <a:pt x="7876" y="865"/>
                  <a:pt x="7127" y="1147"/>
                </a:cubicBezTo>
                <a:cubicBezTo>
                  <a:pt x="6885" y="1240"/>
                  <a:pt x="6668" y="1373"/>
                  <a:pt x="6475" y="1522"/>
                </a:cubicBezTo>
                <a:cubicBezTo>
                  <a:pt x="6306" y="1691"/>
                  <a:pt x="6186" y="1861"/>
                  <a:pt x="6113" y="2086"/>
                </a:cubicBezTo>
                <a:cubicBezTo>
                  <a:pt x="6016" y="2349"/>
                  <a:pt x="5944" y="2670"/>
                  <a:pt x="5921" y="2952"/>
                </a:cubicBezTo>
                <a:lnTo>
                  <a:pt x="5896" y="3459"/>
                </a:lnTo>
                <a:cubicBezTo>
                  <a:pt x="5849" y="4511"/>
                  <a:pt x="5776" y="5602"/>
                  <a:pt x="5776" y="6673"/>
                </a:cubicBezTo>
                <a:cubicBezTo>
                  <a:pt x="5776" y="7652"/>
                  <a:pt x="5824" y="8610"/>
                  <a:pt x="5849" y="9625"/>
                </a:cubicBezTo>
                <a:cubicBezTo>
                  <a:pt x="5874" y="10039"/>
                  <a:pt x="5874" y="10434"/>
                  <a:pt x="5896" y="10829"/>
                </a:cubicBezTo>
                <a:lnTo>
                  <a:pt x="5849" y="10792"/>
                </a:lnTo>
                <a:cubicBezTo>
                  <a:pt x="5776" y="10736"/>
                  <a:pt x="5704" y="10679"/>
                  <a:pt x="5607" y="10623"/>
                </a:cubicBezTo>
                <a:cubicBezTo>
                  <a:pt x="4278" y="9890"/>
                  <a:pt x="2902" y="9645"/>
                  <a:pt x="1504" y="9890"/>
                </a:cubicBezTo>
                <a:cubicBezTo>
                  <a:pt x="1215" y="9927"/>
                  <a:pt x="925" y="10039"/>
                  <a:pt x="683" y="10191"/>
                </a:cubicBezTo>
                <a:cubicBezTo>
                  <a:pt x="441" y="10341"/>
                  <a:pt x="248" y="10530"/>
                  <a:pt x="151" y="10755"/>
                </a:cubicBezTo>
                <a:cubicBezTo>
                  <a:pt x="31" y="10981"/>
                  <a:pt x="-19" y="11243"/>
                  <a:pt x="6" y="11488"/>
                </a:cubicBezTo>
                <a:cubicBezTo>
                  <a:pt x="53" y="11733"/>
                  <a:pt x="151" y="11976"/>
                  <a:pt x="321" y="12165"/>
                </a:cubicBezTo>
                <a:cubicBezTo>
                  <a:pt x="563" y="12427"/>
                  <a:pt x="828" y="12653"/>
                  <a:pt x="1117" y="12842"/>
                </a:cubicBezTo>
                <a:cubicBezTo>
                  <a:pt x="2131" y="13499"/>
                  <a:pt x="2953" y="14327"/>
                  <a:pt x="3554" y="15230"/>
                </a:cubicBezTo>
                <a:cubicBezTo>
                  <a:pt x="4303" y="16394"/>
                  <a:pt x="5172" y="17598"/>
                  <a:pt x="6258" y="19045"/>
                </a:cubicBezTo>
                <a:cubicBezTo>
                  <a:pt x="6548" y="19420"/>
                  <a:pt x="7007" y="19741"/>
                  <a:pt x="7319" y="19927"/>
                </a:cubicBezTo>
                <a:cubicBezTo>
                  <a:pt x="7996" y="20342"/>
                  <a:pt x="8793" y="20697"/>
                  <a:pt x="9829" y="21018"/>
                </a:cubicBezTo>
                <a:cubicBezTo>
                  <a:pt x="10770" y="21300"/>
                  <a:pt x="11759" y="21450"/>
                  <a:pt x="12750" y="21450"/>
                </a:cubicBezTo>
                <a:cubicBezTo>
                  <a:pt x="13883" y="21430"/>
                  <a:pt x="14995" y="21261"/>
                  <a:pt x="16056" y="20962"/>
                </a:cubicBezTo>
                <a:cubicBezTo>
                  <a:pt x="16827" y="20736"/>
                  <a:pt x="17576" y="20398"/>
                  <a:pt x="18203" y="19984"/>
                </a:cubicBezTo>
                <a:cubicBezTo>
                  <a:pt x="19336" y="19251"/>
                  <a:pt x="20133" y="18236"/>
                  <a:pt x="20640" y="16882"/>
                </a:cubicBezTo>
                <a:cubicBezTo>
                  <a:pt x="21291" y="15097"/>
                  <a:pt x="21581" y="13236"/>
                  <a:pt x="21484" y="11393"/>
                </a:cubicBezTo>
                <a:cubicBezTo>
                  <a:pt x="21458" y="10866"/>
                  <a:pt x="21314" y="10358"/>
                  <a:pt x="21074" y="9890"/>
                </a:cubicBezTo>
                <a:close/>
                <a:moveTo>
                  <a:pt x="7077" y="12011"/>
                </a:moveTo>
                <a:cubicBezTo>
                  <a:pt x="7052" y="10677"/>
                  <a:pt x="7005" y="9324"/>
                  <a:pt x="6980" y="8309"/>
                </a:cubicBezTo>
                <a:cubicBezTo>
                  <a:pt x="6954" y="8027"/>
                  <a:pt x="6954" y="7725"/>
                  <a:pt x="6932" y="7443"/>
                </a:cubicBezTo>
                <a:cubicBezTo>
                  <a:pt x="6907" y="6879"/>
                  <a:pt x="6885" y="6296"/>
                  <a:pt x="6885" y="5715"/>
                </a:cubicBezTo>
                <a:cubicBezTo>
                  <a:pt x="6910" y="4776"/>
                  <a:pt x="6982" y="3834"/>
                  <a:pt x="7055" y="2915"/>
                </a:cubicBezTo>
                <a:lnTo>
                  <a:pt x="7080" y="2633"/>
                </a:lnTo>
                <a:cubicBezTo>
                  <a:pt x="7127" y="2125"/>
                  <a:pt x="7344" y="1863"/>
                  <a:pt x="7851" y="1767"/>
                </a:cubicBezTo>
                <a:cubicBezTo>
                  <a:pt x="8261" y="1973"/>
                  <a:pt x="8503" y="2331"/>
                  <a:pt x="8623" y="2802"/>
                </a:cubicBezTo>
                <a:cubicBezTo>
                  <a:pt x="8793" y="3535"/>
                  <a:pt x="8912" y="4305"/>
                  <a:pt x="8960" y="5058"/>
                </a:cubicBezTo>
                <a:cubicBezTo>
                  <a:pt x="9032" y="5997"/>
                  <a:pt x="9104" y="6955"/>
                  <a:pt x="9177" y="7897"/>
                </a:cubicBezTo>
                <a:cubicBezTo>
                  <a:pt x="9224" y="8441"/>
                  <a:pt x="9249" y="8988"/>
                  <a:pt x="9297" y="9532"/>
                </a:cubicBezTo>
                <a:cubicBezTo>
                  <a:pt x="9322" y="9721"/>
                  <a:pt x="9369" y="9851"/>
                  <a:pt x="9441" y="9890"/>
                </a:cubicBezTo>
                <a:cubicBezTo>
                  <a:pt x="9611" y="10003"/>
                  <a:pt x="9829" y="10059"/>
                  <a:pt x="10046" y="10059"/>
                </a:cubicBezTo>
                <a:cubicBezTo>
                  <a:pt x="10216" y="10039"/>
                  <a:pt x="10408" y="9833"/>
                  <a:pt x="10408" y="9701"/>
                </a:cubicBezTo>
                <a:cubicBezTo>
                  <a:pt x="10455" y="9287"/>
                  <a:pt x="10455" y="8892"/>
                  <a:pt x="10408" y="8480"/>
                </a:cubicBezTo>
                <a:cubicBezTo>
                  <a:pt x="10166" y="6526"/>
                  <a:pt x="10360" y="4609"/>
                  <a:pt x="10600" y="2466"/>
                </a:cubicBezTo>
                <a:cubicBezTo>
                  <a:pt x="10647" y="2164"/>
                  <a:pt x="10745" y="1865"/>
                  <a:pt x="10915" y="1583"/>
                </a:cubicBezTo>
                <a:cubicBezTo>
                  <a:pt x="10940" y="1527"/>
                  <a:pt x="10962" y="1470"/>
                  <a:pt x="10987" y="1414"/>
                </a:cubicBezTo>
                <a:cubicBezTo>
                  <a:pt x="11059" y="1281"/>
                  <a:pt x="11179" y="1169"/>
                  <a:pt x="11324" y="1075"/>
                </a:cubicBezTo>
                <a:cubicBezTo>
                  <a:pt x="11469" y="963"/>
                  <a:pt x="11614" y="906"/>
                  <a:pt x="11711" y="926"/>
                </a:cubicBezTo>
                <a:cubicBezTo>
                  <a:pt x="11809" y="945"/>
                  <a:pt x="11881" y="1019"/>
                  <a:pt x="11953" y="1151"/>
                </a:cubicBezTo>
                <a:lnTo>
                  <a:pt x="12001" y="1208"/>
                </a:lnTo>
                <a:cubicBezTo>
                  <a:pt x="12243" y="1659"/>
                  <a:pt x="12483" y="2147"/>
                  <a:pt x="12605" y="2618"/>
                </a:cubicBezTo>
                <a:cubicBezTo>
                  <a:pt x="12775" y="3427"/>
                  <a:pt x="12847" y="4233"/>
                  <a:pt x="12870" y="5042"/>
                </a:cubicBezTo>
                <a:cubicBezTo>
                  <a:pt x="12870" y="6094"/>
                  <a:pt x="12822" y="7166"/>
                  <a:pt x="12797" y="8220"/>
                </a:cubicBezTo>
                <a:cubicBezTo>
                  <a:pt x="12772" y="8539"/>
                  <a:pt x="12772" y="8840"/>
                  <a:pt x="12750" y="9159"/>
                </a:cubicBezTo>
                <a:cubicBezTo>
                  <a:pt x="12750" y="9291"/>
                  <a:pt x="12725" y="9421"/>
                  <a:pt x="12703" y="9554"/>
                </a:cubicBezTo>
                <a:cubicBezTo>
                  <a:pt x="12680" y="9686"/>
                  <a:pt x="12655" y="9816"/>
                  <a:pt x="12655" y="9968"/>
                </a:cubicBezTo>
                <a:cubicBezTo>
                  <a:pt x="12655" y="10193"/>
                  <a:pt x="12703" y="10343"/>
                  <a:pt x="12872" y="10456"/>
                </a:cubicBezTo>
                <a:cubicBezTo>
                  <a:pt x="13017" y="10549"/>
                  <a:pt x="13235" y="10569"/>
                  <a:pt x="13524" y="10493"/>
                </a:cubicBezTo>
                <a:cubicBezTo>
                  <a:pt x="13716" y="10456"/>
                  <a:pt x="13861" y="10380"/>
                  <a:pt x="13984" y="10267"/>
                </a:cubicBezTo>
                <a:cubicBezTo>
                  <a:pt x="14106" y="10154"/>
                  <a:pt x="14176" y="10022"/>
                  <a:pt x="14226" y="9872"/>
                </a:cubicBezTo>
                <a:cubicBezTo>
                  <a:pt x="14273" y="9723"/>
                  <a:pt x="14273" y="9554"/>
                  <a:pt x="14298" y="9402"/>
                </a:cubicBezTo>
                <a:cubicBezTo>
                  <a:pt x="14323" y="9309"/>
                  <a:pt x="14323" y="9213"/>
                  <a:pt x="14346" y="9120"/>
                </a:cubicBezTo>
                <a:cubicBezTo>
                  <a:pt x="14393" y="8801"/>
                  <a:pt x="14588" y="8669"/>
                  <a:pt x="15022" y="8669"/>
                </a:cubicBezTo>
                <a:cubicBezTo>
                  <a:pt x="15312" y="8688"/>
                  <a:pt x="15602" y="8762"/>
                  <a:pt x="15819" y="8914"/>
                </a:cubicBezTo>
                <a:cubicBezTo>
                  <a:pt x="16061" y="9046"/>
                  <a:pt x="16228" y="9252"/>
                  <a:pt x="16301" y="9478"/>
                </a:cubicBezTo>
                <a:cubicBezTo>
                  <a:pt x="16348" y="9666"/>
                  <a:pt x="16398" y="9836"/>
                  <a:pt x="16398" y="10022"/>
                </a:cubicBezTo>
                <a:cubicBezTo>
                  <a:pt x="16398" y="10059"/>
                  <a:pt x="16423" y="10135"/>
                  <a:pt x="16423" y="10172"/>
                </a:cubicBezTo>
                <a:lnTo>
                  <a:pt x="16423" y="10341"/>
                </a:lnTo>
                <a:cubicBezTo>
                  <a:pt x="16398" y="10454"/>
                  <a:pt x="16423" y="10530"/>
                  <a:pt x="16471" y="10642"/>
                </a:cubicBezTo>
                <a:cubicBezTo>
                  <a:pt x="16518" y="10755"/>
                  <a:pt x="16713" y="10981"/>
                  <a:pt x="16905" y="11018"/>
                </a:cubicBezTo>
                <a:cubicBezTo>
                  <a:pt x="17050" y="11054"/>
                  <a:pt x="17242" y="10981"/>
                  <a:pt x="17509" y="10848"/>
                </a:cubicBezTo>
                <a:cubicBezTo>
                  <a:pt x="17582" y="10812"/>
                  <a:pt x="17654" y="10736"/>
                  <a:pt x="17679" y="10660"/>
                </a:cubicBezTo>
                <a:cubicBezTo>
                  <a:pt x="17704" y="10623"/>
                  <a:pt x="17727" y="10584"/>
                  <a:pt x="17752" y="10547"/>
                </a:cubicBezTo>
                <a:cubicBezTo>
                  <a:pt x="17799" y="10491"/>
                  <a:pt x="17849" y="10434"/>
                  <a:pt x="17897" y="10378"/>
                </a:cubicBezTo>
                <a:cubicBezTo>
                  <a:pt x="18016" y="10228"/>
                  <a:pt x="18139" y="10076"/>
                  <a:pt x="18306" y="9946"/>
                </a:cubicBezTo>
                <a:cubicBezTo>
                  <a:pt x="18548" y="9758"/>
                  <a:pt x="18838" y="9645"/>
                  <a:pt x="19102" y="9684"/>
                </a:cubicBezTo>
                <a:cubicBezTo>
                  <a:pt x="19345" y="9721"/>
                  <a:pt x="19584" y="9872"/>
                  <a:pt x="19754" y="10098"/>
                </a:cubicBezTo>
                <a:cubicBezTo>
                  <a:pt x="20163" y="10662"/>
                  <a:pt x="20358" y="11282"/>
                  <a:pt x="20308" y="11922"/>
                </a:cubicBezTo>
                <a:cubicBezTo>
                  <a:pt x="20211" y="13106"/>
                  <a:pt x="20019" y="14327"/>
                  <a:pt x="19874" y="15342"/>
                </a:cubicBezTo>
                <a:cubicBezTo>
                  <a:pt x="19729" y="16245"/>
                  <a:pt x="19269" y="17071"/>
                  <a:pt x="18835" y="17767"/>
                </a:cubicBezTo>
                <a:cubicBezTo>
                  <a:pt x="18158" y="18839"/>
                  <a:pt x="17000" y="19572"/>
                  <a:pt x="15262" y="19986"/>
                </a:cubicBezTo>
                <a:cubicBezTo>
                  <a:pt x="12800" y="20587"/>
                  <a:pt x="10386" y="20248"/>
                  <a:pt x="8094" y="19008"/>
                </a:cubicBezTo>
                <a:cubicBezTo>
                  <a:pt x="7851" y="18876"/>
                  <a:pt x="7634" y="18726"/>
                  <a:pt x="7467" y="18520"/>
                </a:cubicBezTo>
                <a:cubicBezTo>
                  <a:pt x="7080" y="18106"/>
                  <a:pt x="6718" y="17637"/>
                  <a:pt x="6406" y="17186"/>
                </a:cubicBezTo>
                <a:cubicBezTo>
                  <a:pt x="5874" y="16416"/>
                  <a:pt x="5367" y="15627"/>
                  <a:pt x="4885" y="14837"/>
                </a:cubicBezTo>
                <a:cubicBezTo>
                  <a:pt x="4114" y="13577"/>
                  <a:pt x="3122" y="12581"/>
                  <a:pt x="1869" y="11811"/>
                </a:cubicBezTo>
                <a:cubicBezTo>
                  <a:pt x="1652" y="11679"/>
                  <a:pt x="1482" y="11510"/>
                  <a:pt x="1337" y="11323"/>
                </a:cubicBezTo>
                <a:cubicBezTo>
                  <a:pt x="1290" y="11287"/>
                  <a:pt x="1290" y="11211"/>
                  <a:pt x="1265" y="11174"/>
                </a:cubicBezTo>
                <a:cubicBezTo>
                  <a:pt x="1240" y="11117"/>
                  <a:pt x="1265" y="11061"/>
                  <a:pt x="1290" y="11005"/>
                </a:cubicBezTo>
                <a:cubicBezTo>
                  <a:pt x="1337" y="10948"/>
                  <a:pt x="1362" y="10892"/>
                  <a:pt x="1435" y="10835"/>
                </a:cubicBezTo>
                <a:cubicBezTo>
                  <a:pt x="1482" y="10799"/>
                  <a:pt x="1580" y="10760"/>
                  <a:pt x="1652" y="10723"/>
                </a:cubicBezTo>
                <a:cubicBezTo>
                  <a:pt x="1894" y="10629"/>
                  <a:pt x="2184" y="10590"/>
                  <a:pt x="2448" y="10590"/>
                </a:cubicBezTo>
                <a:cubicBezTo>
                  <a:pt x="2593" y="10590"/>
                  <a:pt x="2738" y="10610"/>
                  <a:pt x="2883" y="10627"/>
                </a:cubicBezTo>
                <a:cubicBezTo>
                  <a:pt x="3994" y="10796"/>
                  <a:pt x="4740" y="11115"/>
                  <a:pt x="5225" y="11642"/>
                </a:cubicBezTo>
                <a:cubicBezTo>
                  <a:pt x="5395" y="11848"/>
                  <a:pt x="5540" y="12074"/>
                  <a:pt x="5612" y="12319"/>
                </a:cubicBezTo>
                <a:cubicBezTo>
                  <a:pt x="5637" y="12375"/>
                  <a:pt x="5659" y="12432"/>
                  <a:pt x="5685" y="12508"/>
                </a:cubicBezTo>
                <a:cubicBezTo>
                  <a:pt x="5804" y="12733"/>
                  <a:pt x="5927" y="12959"/>
                  <a:pt x="6336" y="12959"/>
                </a:cubicBezTo>
                <a:lnTo>
                  <a:pt x="6336" y="12959"/>
                </a:lnTo>
                <a:cubicBezTo>
                  <a:pt x="6673" y="12959"/>
                  <a:pt x="6890" y="12809"/>
                  <a:pt x="6988" y="12527"/>
                </a:cubicBezTo>
                <a:cubicBezTo>
                  <a:pt x="7060" y="12321"/>
                  <a:pt x="7085" y="12169"/>
                  <a:pt x="7085" y="12020"/>
                </a:cubicBezTo>
                <a:lnTo>
                  <a:pt x="7085" y="120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2" name="Google Shape;2712;p43"/>
          <p:cNvSpPr/>
          <p:nvPr/>
        </p:nvSpPr>
        <p:spPr>
          <a:xfrm>
            <a:off x="1694631" y="1794283"/>
            <a:ext cx="71399" cy="45821"/>
          </a:xfrm>
          <a:custGeom>
            <a:rect b="b" l="l" r="r" t="t"/>
            <a:pathLst>
              <a:path extrusionOk="0" h="21512" w="21361">
                <a:moveTo>
                  <a:pt x="1524" y="13966"/>
                </a:moveTo>
                <a:cubicBezTo>
                  <a:pt x="2976" y="16243"/>
                  <a:pt x="4359" y="18413"/>
                  <a:pt x="5872" y="20582"/>
                </a:cubicBezTo>
                <a:cubicBezTo>
                  <a:pt x="6198" y="21095"/>
                  <a:pt x="6594" y="21405"/>
                  <a:pt x="7057" y="21512"/>
                </a:cubicBezTo>
                <a:lnTo>
                  <a:pt x="7057" y="21512"/>
                </a:lnTo>
                <a:cubicBezTo>
                  <a:pt x="7582" y="21512"/>
                  <a:pt x="8175" y="21309"/>
                  <a:pt x="8509" y="20689"/>
                </a:cubicBezTo>
                <a:cubicBezTo>
                  <a:pt x="8775" y="20177"/>
                  <a:pt x="8638" y="18937"/>
                  <a:pt x="8380" y="18413"/>
                </a:cubicBezTo>
                <a:cubicBezTo>
                  <a:pt x="8053" y="17793"/>
                  <a:pt x="7718" y="17173"/>
                  <a:pt x="7262" y="16553"/>
                </a:cubicBezTo>
                <a:cubicBezTo>
                  <a:pt x="7065" y="16350"/>
                  <a:pt x="6867" y="16040"/>
                  <a:pt x="6738" y="15731"/>
                </a:cubicBezTo>
                <a:cubicBezTo>
                  <a:pt x="6472" y="15421"/>
                  <a:pt x="6214" y="15003"/>
                  <a:pt x="5948" y="14693"/>
                </a:cubicBezTo>
                <a:cubicBezTo>
                  <a:pt x="5423" y="14074"/>
                  <a:pt x="4960" y="13346"/>
                  <a:pt x="4564" y="12417"/>
                </a:cubicBezTo>
                <a:lnTo>
                  <a:pt x="5818" y="12417"/>
                </a:lnTo>
                <a:lnTo>
                  <a:pt x="8714" y="12309"/>
                </a:lnTo>
                <a:cubicBezTo>
                  <a:pt x="12073" y="12107"/>
                  <a:pt x="15562" y="12107"/>
                  <a:pt x="18990" y="11892"/>
                </a:cubicBezTo>
                <a:cubicBezTo>
                  <a:pt x="19514" y="11785"/>
                  <a:pt x="19978" y="11689"/>
                  <a:pt x="20441" y="11380"/>
                </a:cubicBezTo>
                <a:cubicBezTo>
                  <a:pt x="20707" y="11177"/>
                  <a:pt x="20905" y="11177"/>
                  <a:pt x="21163" y="11070"/>
                </a:cubicBezTo>
                <a:lnTo>
                  <a:pt x="21361" y="10962"/>
                </a:lnTo>
                <a:lnTo>
                  <a:pt x="21232" y="10652"/>
                </a:lnTo>
                <a:cubicBezTo>
                  <a:pt x="21034" y="10033"/>
                  <a:pt x="20707" y="9413"/>
                  <a:pt x="20312" y="9103"/>
                </a:cubicBezTo>
                <a:cubicBezTo>
                  <a:pt x="19917" y="8686"/>
                  <a:pt x="19453" y="8483"/>
                  <a:pt x="18997" y="8590"/>
                </a:cubicBezTo>
                <a:cubicBezTo>
                  <a:pt x="16558" y="8483"/>
                  <a:pt x="14582" y="8387"/>
                  <a:pt x="12803" y="8387"/>
                </a:cubicBezTo>
                <a:lnTo>
                  <a:pt x="5294" y="8387"/>
                </a:lnTo>
                <a:lnTo>
                  <a:pt x="5818" y="7768"/>
                </a:lnTo>
                <a:cubicBezTo>
                  <a:pt x="6480" y="6945"/>
                  <a:pt x="7133" y="6218"/>
                  <a:pt x="7794" y="5395"/>
                </a:cubicBezTo>
                <a:cubicBezTo>
                  <a:pt x="7924" y="5193"/>
                  <a:pt x="8061" y="5086"/>
                  <a:pt x="8190" y="4776"/>
                </a:cubicBezTo>
                <a:cubicBezTo>
                  <a:pt x="8783" y="4048"/>
                  <a:pt x="9375" y="3333"/>
                  <a:pt x="9968" y="2499"/>
                </a:cubicBezTo>
                <a:cubicBezTo>
                  <a:pt x="10097" y="2189"/>
                  <a:pt x="10166" y="1879"/>
                  <a:pt x="10166" y="1462"/>
                </a:cubicBezTo>
                <a:cubicBezTo>
                  <a:pt x="10166" y="1152"/>
                  <a:pt x="10097" y="735"/>
                  <a:pt x="10037" y="425"/>
                </a:cubicBezTo>
                <a:cubicBezTo>
                  <a:pt x="9771" y="-88"/>
                  <a:pt x="9049" y="7"/>
                  <a:pt x="8851" y="7"/>
                </a:cubicBezTo>
                <a:cubicBezTo>
                  <a:pt x="8653" y="115"/>
                  <a:pt x="8456" y="210"/>
                  <a:pt x="8190" y="520"/>
                </a:cubicBezTo>
                <a:cubicBezTo>
                  <a:pt x="8121" y="627"/>
                  <a:pt x="8061" y="723"/>
                  <a:pt x="7992" y="723"/>
                </a:cubicBezTo>
                <a:lnTo>
                  <a:pt x="878" y="8054"/>
                </a:lnTo>
                <a:cubicBezTo>
                  <a:pt x="-41" y="8984"/>
                  <a:pt x="-239" y="10331"/>
                  <a:pt x="285" y="11773"/>
                </a:cubicBezTo>
                <a:cubicBezTo>
                  <a:pt x="749" y="12595"/>
                  <a:pt x="1144" y="13323"/>
                  <a:pt x="1539" y="139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3" name="Google Shape;2713;p43"/>
          <p:cNvSpPr/>
          <p:nvPr/>
        </p:nvSpPr>
        <p:spPr>
          <a:xfrm>
            <a:off x="2088420" y="1798740"/>
            <a:ext cx="196581" cy="251630"/>
          </a:xfrm>
          <a:custGeom>
            <a:rect b="b" l="l" r="r" t="t"/>
            <a:pathLst>
              <a:path extrusionOk="0" h="21429" w="21496">
                <a:moveTo>
                  <a:pt x="1092" y="12804"/>
                </a:moveTo>
                <a:lnTo>
                  <a:pt x="1211" y="12880"/>
                </a:lnTo>
                <a:cubicBezTo>
                  <a:pt x="2150" y="13518"/>
                  <a:pt x="2919" y="14266"/>
                  <a:pt x="3497" y="15110"/>
                </a:cubicBezTo>
                <a:cubicBezTo>
                  <a:pt x="4292" y="16291"/>
                  <a:pt x="5206" y="17585"/>
                  <a:pt x="6267" y="19010"/>
                </a:cubicBezTo>
                <a:cubicBezTo>
                  <a:pt x="6531" y="19348"/>
                  <a:pt x="6892" y="19649"/>
                  <a:pt x="7278" y="19891"/>
                </a:cubicBezTo>
                <a:cubicBezTo>
                  <a:pt x="8097" y="20397"/>
                  <a:pt x="8986" y="20771"/>
                  <a:pt x="9975" y="21035"/>
                </a:cubicBezTo>
                <a:cubicBezTo>
                  <a:pt x="10867" y="21297"/>
                  <a:pt x="11806" y="21429"/>
                  <a:pt x="12767" y="21429"/>
                </a:cubicBezTo>
                <a:cubicBezTo>
                  <a:pt x="13897" y="21410"/>
                  <a:pt x="15006" y="21241"/>
                  <a:pt x="16064" y="20942"/>
                </a:cubicBezTo>
                <a:cubicBezTo>
                  <a:pt x="16833" y="20717"/>
                  <a:pt x="17581" y="20380"/>
                  <a:pt x="18206" y="19967"/>
                </a:cubicBezTo>
                <a:cubicBezTo>
                  <a:pt x="19336" y="19235"/>
                  <a:pt x="20156" y="18223"/>
                  <a:pt x="20636" y="16873"/>
                </a:cubicBezTo>
                <a:cubicBezTo>
                  <a:pt x="21286" y="15093"/>
                  <a:pt x="21575" y="13237"/>
                  <a:pt x="21478" y="11398"/>
                </a:cubicBezTo>
                <a:cubicBezTo>
                  <a:pt x="21431" y="10872"/>
                  <a:pt x="21286" y="10366"/>
                  <a:pt x="21044" y="9860"/>
                </a:cubicBezTo>
                <a:cubicBezTo>
                  <a:pt x="20683" y="9073"/>
                  <a:pt x="19792" y="8659"/>
                  <a:pt x="18708" y="8755"/>
                </a:cubicBezTo>
                <a:cubicBezTo>
                  <a:pt x="18372" y="8791"/>
                  <a:pt x="18058" y="8867"/>
                  <a:pt x="17769" y="8980"/>
                </a:cubicBezTo>
                <a:cubicBezTo>
                  <a:pt x="17650" y="9016"/>
                  <a:pt x="17528" y="9055"/>
                  <a:pt x="17383" y="9092"/>
                </a:cubicBezTo>
                <a:cubicBezTo>
                  <a:pt x="16853" y="8212"/>
                  <a:pt x="15867" y="7835"/>
                  <a:pt x="14397" y="7948"/>
                </a:cubicBezTo>
                <a:lnTo>
                  <a:pt x="14397" y="7591"/>
                </a:lnTo>
                <a:cubicBezTo>
                  <a:pt x="14372" y="7178"/>
                  <a:pt x="14350" y="6767"/>
                  <a:pt x="14350" y="6334"/>
                </a:cubicBezTo>
                <a:cubicBezTo>
                  <a:pt x="14303" y="5302"/>
                  <a:pt x="14253" y="4253"/>
                  <a:pt x="14181" y="3240"/>
                </a:cubicBezTo>
                <a:cubicBezTo>
                  <a:pt x="14108" y="2172"/>
                  <a:pt x="13747" y="1309"/>
                  <a:pt x="13122" y="597"/>
                </a:cubicBezTo>
                <a:cubicBezTo>
                  <a:pt x="12592" y="-2"/>
                  <a:pt x="11703" y="-171"/>
                  <a:pt x="10931" y="184"/>
                </a:cubicBezTo>
                <a:cubicBezTo>
                  <a:pt x="10569" y="372"/>
                  <a:pt x="10233" y="597"/>
                  <a:pt x="9992" y="915"/>
                </a:cubicBezTo>
                <a:cubicBezTo>
                  <a:pt x="9800" y="1177"/>
                  <a:pt x="9656" y="1458"/>
                  <a:pt x="9533" y="1739"/>
                </a:cubicBezTo>
                <a:cubicBezTo>
                  <a:pt x="9486" y="1832"/>
                  <a:pt x="9461" y="1927"/>
                  <a:pt x="9389" y="2001"/>
                </a:cubicBezTo>
                <a:cubicBezTo>
                  <a:pt x="9364" y="1964"/>
                  <a:pt x="9342" y="1925"/>
                  <a:pt x="9317" y="1888"/>
                </a:cubicBezTo>
                <a:cubicBezTo>
                  <a:pt x="9197" y="1739"/>
                  <a:pt x="9075" y="1607"/>
                  <a:pt x="8931" y="1475"/>
                </a:cubicBezTo>
                <a:cubicBezTo>
                  <a:pt x="8472" y="1025"/>
                  <a:pt x="7872" y="913"/>
                  <a:pt x="7172" y="1175"/>
                </a:cubicBezTo>
                <a:cubicBezTo>
                  <a:pt x="6547" y="1380"/>
                  <a:pt x="6161" y="1756"/>
                  <a:pt x="6064" y="2224"/>
                </a:cubicBezTo>
                <a:cubicBezTo>
                  <a:pt x="5992" y="2598"/>
                  <a:pt x="5944" y="2992"/>
                  <a:pt x="5919" y="3368"/>
                </a:cubicBezTo>
                <a:cubicBezTo>
                  <a:pt x="5894" y="3537"/>
                  <a:pt x="5872" y="3706"/>
                  <a:pt x="5872" y="3874"/>
                </a:cubicBezTo>
                <a:cubicBezTo>
                  <a:pt x="5656" y="5806"/>
                  <a:pt x="5753" y="7755"/>
                  <a:pt x="5847" y="9648"/>
                </a:cubicBezTo>
                <a:lnTo>
                  <a:pt x="5872" y="10005"/>
                </a:lnTo>
                <a:lnTo>
                  <a:pt x="5872" y="10812"/>
                </a:lnTo>
                <a:lnTo>
                  <a:pt x="5825" y="10775"/>
                </a:lnTo>
                <a:cubicBezTo>
                  <a:pt x="5728" y="10719"/>
                  <a:pt x="5656" y="10663"/>
                  <a:pt x="5583" y="10626"/>
                </a:cubicBezTo>
                <a:cubicBezTo>
                  <a:pt x="4308" y="9895"/>
                  <a:pt x="2958" y="9650"/>
                  <a:pt x="1539" y="9858"/>
                </a:cubicBezTo>
                <a:cubicBezTo>
                  <a:pt x="1225" y="9895"/>
                  <a:pt x="914" y="10007"/>
                  <a:pt x="672" y="10158"/>
                </a:cubicBezTo>
                <a:cubicBezTo>
                  <a:pt x="431" y="10327"/>
                  <a:pt x="239" y="10515"/>
                  <a:pt x="119" y="10758"/>
                </a:cubicBezTo>
                <a:cubicBezTo>
                  <a:pt x="0" y="11000"/>
                  <a:pt x="-25" y="11264"/>
                  <a:pt x="22" y="11545"/>
                </a:cubicBezTo>
                <a:cubicBezTo>
                  <a:pt x="69" y="11807"/>
                  <a:pt x="214" y="12051"/>
                  <a:pt x="431" y="12276"/>
                </a:cubicBezTo>
                <a:cubicBezTo>
                  <a:pt x="622" y="12465"/>
                  <a:pt x="839" y="12633"/>
                  <a:pt x="1081" y="12802"/>
                </a:cubicBezTo>
                <a:close/>
                <a:moveTo>
                  <a:pt x="7086" y="12036"/>
                </a:moveTo>
                <a:cubicBezTo>
                  <a:pt x="7061" y="10706"/>
                  <a:pt x="7039" y="9429"/>
                  <a:pt x="6989" y="8324"/>
                </a:cubicBezTo>
                <a:cubicBezTo>
                  <a:pt x="6989" y="8043"/>
                  <a:pt x="6964" y="7742"/>
                  <a:pt x="6942" y="7461"/>
                </a:cubicBezTo>
                <a:cubicBezTo>
                  <a:pt x="6917" y="6898"/>
                  <a:pt x="6894" y="6317"/>
                  <a:pt x="6894" y="5737"/>
                </a:cubicBezTo>
                <a:cubicBezTo>
                  <a:pt x="6919" y="4800"/>
                  <a:pt x="6992" y="3861"/>
                  <a:pt x="7064" y="2944"/>
                </a:cubicBezTo>
                <a:lnTo>
                  <a:pt x="7089" y="2643"/>
                </a:lnTo>
                <a:cubicBezTo>
                  <a:pt x="7136" y="2137"/>
                  <a:pt x="7353" y="1875"/>
                  <a:pt x="7883" y="1780"/>
                </a:cubicBezTo>
                <a:cubicBezTo>
                  <a:pt x="8292" y="1986"/>
                  <a:pt x="8533" y="2323"/>
                  <a:pt x="8653" y="2812"/>
                </a:cubicBezTo>
                <a:cubicBezTo>
                  <a:pt x="8822" y="3563"/>
                  <a:pt x="8942" y="4311"/>
                  <a:pt x="8989" y="5062"/>
                </a:cubicBezTo>
                <a:cubicBezTo>
                  <a:pt x="9061" y="6018"/>
                  <a:pt x="9133" y="6955"/>
                  <a:pt x="9206" y="7894"/>
                </a:cubicBezTo>
                <a:cubicBezTo>
                  <a:pt x="9253" y="8437"/>
                  <a:pt x="9278" y="8982"/>
                  <a:pt x="9325" y="9505"/>
                </a:cubicBezTo>
                <a:cubicBezTo>
                  <a:pt x="9350" y="9693"/>
                  <a:pt x="9397" y="9823"/>
                  <a:pt x="9469" y="9862"/>
                </a:cubicBezTo>
                <a:cubicBezTo>
                  <a:pt x="9639" y="9975"/>
                  <a:pt x="9856" y="10031"/>
                  <a:pt x="10072" y="10031"/>
                </a:cubicBezTo>
                <a:cubicBezTo>
                  <a:pt x="10242" y="10011"/>
                  <a:pt x="10433" y="9806"/>
                  <a:pt x="10433" y="9674"/>
                </a:cubicBezTo>
                <a:cubicBezTo>
                  <a:pt x="10481" y="9261"/>
                  <a:pt x="10481" y="8867"/>
                  <a:pt x="10433" y="8456"/>
                </a:cubicBezTo>
                <a:cubicBezTo>
                  <a:pt x="10192" y="6507"/>
                  <a:pt x="10386" y="4595"/>
                  <a:pt x="10625" y="2457"/>
                </a:cubicBezTo>
                <a:cubicBezTo>
                  <a:pt x="10672" y="2157"/>
                  <a:pt x="10769" y="1858"/>
                  <a:pt x="10939" y="1577"/>
                </a:cubicBezTo>
                <a:cubicBezTo>
                  <a:pt x="10964" y="1521"/>
                  <a:pt x="10986" y="1464"/>
                  <a:pt x="11011" y="1408"/>
                </a:cubicBezTo>
                <a:cubicBezTo>
                  <a:pt x="11083" y="1276"/>
                  <a:pt x="11203" y="1164"/>
                  <a:pt x="11347" y="1071"/>
                </a:cubicBezTo>
                <a:cubicBezTo>
                  <a:pt x="11492" y="958"/>
                  <a:pt x="11636" y="902"/>
                  <a:pt x="11756" y="921"/>
                </a:cubicBezTo>
                <a:cubicBezTo>
                  <a:pt x="11853" y="941"/>
                  <a:pt x="11925" y="1014"/>
                  <a:pt x="11997" y="1146"/>
                </a:cubicBezTo>
                <a:lnTo>
                  <a:pt x="12044" y="1203"/>
                </a:lnTo>
                <a:cubicBezTo>
                  <a:pt x="12286" y="1653"/>
                  <a:pt x="12525" y="2139"/>
                  <a:pt x="12622" y="2609"/>
                </a:cubicBezTo>
                <a:cubicBezTo>
                  <a:pt x="12792" y="3416"/>
                  <a:pt x="12864" y="4220"/>
                  <a:pt x="12886" y="5027"/>
                </a:cubicBezTo>
                <a:cubicBezTo>
                  <a:pt x="12886" y="6076"/>
                  <a:pt x="12839" y="7145"/>
                  <a:pt x="12814" y="8196"/>
                </a:cubicBezTo>
                <a:cubicBezTo>
                  <a:pt x="12789" y="8514"/>
                  <a:pt x="12789" y="8835"/>
                  <a:pt x="12767" y="9133"/>
                </a:cubicBezTo>
                <a:cubicBezTo>
                  <a:pt x="12767" y="9265"/>
                  <a:pt x="12742" y="9395"/>
                  <a:pt x="12719" y="9546"/>
                </a:cubicBezTo>
                <a:cubicBezTo>
                  <a:pt x="12694" y="9678"/>
                  <a:pt x="12672" y="9808"/>
                  <a:pt x="12672" y="9959"/>
                </a:cubicBezTo>
                <a:cubicBezTo>
                  <a:pt x="12672" y="10184"/>
                  <a:pt x="12719" y="10334"/>
                  <a:pt x="12889" y="10446"/>
                </a:cubicBezTo>
                <a:cubicBezTo>
                  <a:pt x="13058" y="10559"/>
                  <a:pt x="13250" y="10559"/>
                  <a:pt x="13539" y="10483"/>
                </a:cubicBezTo>
                <a:cubicBezTo>
                  <a:pt x="13708" y="10446"/>
                  <a:pt x="13875" y="10370"/>
                  <a:pt x="13997" y="10258"/>
                </a:cubicBezTo>
                <a:cubicBezTo>
                  <a:pt x="14119" y="10146"/>
                  <a:pt x="14214" y="10014"/>
                  <a:pt x="14239" y="9864"/>
                </a:cubicBezTo>
                <a:cubicBezTo>
                  <a:pt x="14286" y="9715"/>
                  <a:pt x="14286" y="9546"/>
                  <a:pt x="14311" y="9395"/>
                </a:cubicBezTo>
                <a:cubicBezTo>
                  <a:pt x="14311" y="9302"/>
                  <a:pt x="14336" y="9207"/>
                  <a:pt x="14358" y="9114"/>
                </a:cubicBezTo>
                <a:cubicBezTo>
                  <a:pt x="14406" y="8796"/>
                  <a:pt x="14600" y="8664"/>
                  <a:pt x="15033" y="8664"/>
                </a:cubicBezTo>
                <a:cubicBezTo>
                  <a:pt x="15322" y="8683"/>
                  <a:pt x="15611" y="8757"/>
                  <a:pt x="15828" y="8889"/>
                </a:cubicBezTo>
                <a:cubicBezTo>
                  <a:pt x="16069" y="9021"/>
                  <a:pt x="16214" y="9226"/>
                  <a:pt x="16308" y="9451"/>
                </a:cubicBezTo>
                <a:cubicBezTo>
                  <a:pt x="16356" y="9639"/>
                  <a:pt x="16406" y="9808"/>
                  <a:pt x="16406" y="9994"/>
                </a:cubicBezTo>
                <a:cubicBezTo>
                  <a:pt x="16406" y="10031"/>
                  <a:pt x="16431" y="10107"/>
                  <a:pt x="16431" y="10143"/>
                </a:cubicBezTo>
                <a:lnTo>
                  <a:pt x="16431" y="10312"/>
                </a:lnTo>
                <a:cubicBezTo>
                  <a:pt x="16406" y="10425"/>
                  <a:pt x="16431" y="10518"/>
                  <a:pt x="16478" y="10613"/>
                </a:cubicBezTo>
                <a:cubicBezTo>
                  <a:pt x="16525" y="10725"/>
                  <a:pt x="16694" y="10950"/>
                  <a:pt x="16911" y="10987"/>
                </a:cubicBezTo>
                <a:cubicBezTo>
                  <a:pt x="17056" y="11024"/>
                  <a:pt x="17247" y="10950"/>
                  <a:pt x="17514" y="10818"/>
                </a:cubicBezTo>
                <a:cubicBezTo>
                  <a:pt x="17586" y="10762"/>
                  <a:pt x="17658" y="10706"/>
                  <a:pt x="17683" y="10630"/>
                </a:cubicBezTo>
                <a:cubicBezTo>
                  <a:pt x="17708" y="10593"/>
                  <a:pt x="17731" y="10554"/>
                  <a:pt x="17756" y="10518"/>
                </a:cubicBezTo>
                <a:cubicBezTo>
                  <a:pt x="17803" y="10461"/>
                  <a:pt x="17853" y="10405"/>
                  <a:pt x="17900" y="10329"/>
                </a:cubicBezTo>
                <a:cubicBezTo>
                  <a:pt x="18019" y="10180"/>
                  <a:pt x="18142" y="10029"/>
                  <a:pt x="18308" y="9899"/>
                </a:cubicBezTo>
                <a:cubicBezTo>
                  <a:pt x="18550" y="9711"/>
                  <a:pt x="18839" y="9598"/>
                  <a:pt x="19103" y="9637"/>
                </a:cubicBezTo>
                <a:cubicBezTo>
                  <a:pt x="19344" y="9674"/>
                  <a:pt x="19583" y="9825"/>
                  <a:pt x="19753" y="10050"/>
                </a:cubicBezTo>
                <a:cubicBezTo>
                  <a:pt x="20161" y="10613"/>
                  <a:pt x="20356" y="11231"/>
                  <a:pt x="20306" y="11870"/>
                </a:cubicBezTo>
                <a:cubicBezTo>
                  <a:pt x="20208" y="13051"/>
                  <a:pt x="20017" y="14269"/>
                  <a:pt x="19872" y="15281"/>
                </a:cubicBezTo>
                <a:cubicBezTo>
                  <a:pt x="19728" y="16181"/>
                  <a:pt x="19269" y="17005"/>
                  <a:pt x="18836" y="17700"/>
                </a:cubicBezTo>
                <a:cubicBezTo>
                  <a:pt x="18161" y="18768"/>
                  <a:pt x="17006" y="19499"/>
                  <a:pt x="15272" y="19913"/>
                </a:cubicBezTo>
                <a:cubicBezTo>
                  <a:pt x="12817" y="20512"/>
                  <a:pt x="10408" y="20174"/>
                  <a:pt x="8122" y="18937"/>
                </a:cubicBezTo>
                <a:cubicBezTo>
                  <a:pt x="7881" y="18805"/>
                  <a:pt x="7664" y="18656"/>
                  <a:pt x="7472" y="18450"/>
                </a:cubicBezTo>
                <a:cubicBezTo>
                  <a:pt x="7086" y="18037"/>
                  <a:pt x="6725" y="17570"/>
                  <a:pt x="6414" y="17120"/>
                </a:cubicBezTo>
                <a:cubicBezTo>
                  <a:pt x="5883" y="16352"/>
                  <a:pt x="5378" y="15564"/>
                  <a:pt x="4897" y="14777"/>
                </a:cubicBezTo>
                <a:cubicBezTo>
                  <a:pt x="4128" y="13520"/>
                  <a:pt x="3139" y="12527"/>
                  <a:pt x="1889" y="11759"/>
                </a:cubicBezTo>
                <a:cubicBezTo>
                  <a:pt x="1672" y="11627"/>
                  <a:pt x="1503" y="11459"/>
                  <a:pt x="1358" y="11273"/>
                </a:cubicBezTo>
                <a:cubicBezTo>
                  <a:pt x="1311" y="11236"/>
                  <a:pt x="1311" y="11160"/>
                  <a:pt x="1286" y="11123"/>
                </a:cubicBezTo>
                <a:cubicBezTo>
                  <a:pt x="1286" y="11067"/>
                  <a:pt x="1286" y="11011"/>
                  <a:pt x="1311" y="10955"/>
                </a:cubicBezTo>
                <a:cubicBezTo>
                  <a:pt x="1336" y="10898"/>
                  <a:pt x="1383" y="10842"/>
                  <a:pt x="1456" y="10786"/>
                </a:cubicBezTo>
                <a:cubicBezTo>
                  <a:pt x="1503" y="10749"/>
                  <a:pt x="1600" y="10710"/>
                  <a:pt x="1672" y="10673"/>
                </a:cubicBezTo>
                <a:cubicBezTo>
                  <a:pt x="1914" y="10580"/>
                  <a:pt x="2203" y="10541"/>
                  <a:pt x="2467" y="10541"/>
                </a:cubicBezTo>
                <a:cubicBezTo>
                  <a:pt x="2611" y="10541"/>
                  <a:pt x="2756" y="10561"/>
                  <a:pt x="2900" y="10578"/>
                </a:cubicBezTo>
                <a:cubicBezTo>
                  <a:pt x="4008" y="10747"/>
                  <a:pt x="4753" y="11065"/>
                  <a:pt x="5236" y="11591"/>
                </a:cubicBezTo>
                <a:cubicBezTo>
                  <a:pt x="5406" y="11796"/>
                  <a:pt x="5550" y="12021"/>
                  <a:pt x="5622" y="12265"/>
                </a:cubicBezTo>
                <a:cubicBezTo>
                  <a:pt x="5647" y="12322"/>
                  <a:pt x="5669" y="12378"/>
                  <a:pt x="5694" y="12454"/>
                </a:cubicBezTo>
                <a:cubicBezTo>
                  <a:pt x="5814" y="12679"/>
                  <a:pt x="5936" y="12904"/>
                  <a:pt x="6344" y="12904"/>
                </a:cubicBezTo>
                <a:cubicBezTo>
                  <a:pt x="6681" y="12904"/>
                  <a:pt x="6922" y="12754"/>
                  <a:pt x="6994" y="12473"/>
                </a:cubicBezTo>
                <a:cubicBezTo>
                  <a:pt x="7042" y="12341"/>
                  <a:pt x="7092" y="12192"/>
                  <a:pt x="7092" y="120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4" name="Google Shape;2714;p43"/>
          <p:cNvSpPr/>
          <p:nvPr/>
        </p:nvSpPr>
        <p:spPr>
          <a:xfrm>
            <a:off x="2235342" y="1787923"/>
            <a:ext cx="70723" cy="52218"/>
          </a:xfrm>
          <a:custGeom>
            <a:rect b="b" l="l" r="r" t="t"/>
            <a:pathLst>
              <a:path extrusionOk="0" h="21600" w="21480">
                <a:moveTo>
                  <a:pt x="1402" y="11856"/>
                </a:moveTo>
                <a:cubicBezTo>
                  <a:pt x="2405" y="11951"/>
                  <a:pt x="3478" y="12035"/>
                  <a:pt x="4612" y="12035"/>
                </a:cubicBezTo>
                <a:lnTo>
                  <a:pt x="16044" y="12035"/>
                </a:lnTo>
                <a:lnTo>
                  <a:pt x="15844" y="12403"/>
                </a:lnTo>
                <a:cubicBezTo>
                  <a:pt x="15574" y="12949"/>
                  <a:pt x="15242" y="13401"/>
                  <a:pt x="14972" y="13948"/>
                </a:cubicBezTo>
                <a:cubicBezTo>
                  <a:pt x="14771" y="14316"/>
                  <a:pt x="14571" y="14768"/>
                  <a:pt x="14301" y="15136"/>
                </a:cubicBezTo>
                <a:cubicBezTo>
                  <a:pt x="13768" y="16050"/>
                  <a:pt x="13167" y="17143"/>
                  <a:pt x="12696" y="18142"/>
                </a:cubicBezTo>
                <a:cubicBezTo>
                  <a:pt x="12094" y="19330"/>
                  <a:pt x="12164" y="20328"/>
                  <a:pt x="12827" y="21148"/>
                </a:cubicBezTo>
                <a:cubicBezTo>
                  <a:pt x="13028" y="21421"/>
                  <a:pt x="13298" y="21600"/>
                  <a:pt x="13560" y="21600"/>
                </a:cubicBezTo>
                <a:cubicBezTo>
                  <a:pt x="14031" y="21505"/>
                  <a:pt x="14432" y="21232"/>
                  <a:pt x="14764" y="20780"/>
                </a:cubicBezTo>
                <a:lnTo>
                  <a:pt x="14833" y="20686"/>
                </a:lnTo>
                <a:cubicBezTo>
                  <a:pt x="14964" y="20507"/>
                  <a:pt x="15103" y="20318"/>
                  <a:pt x="15234" y="20139"/>
                </a:cubicBezTo>
                <a:cubicBezTo>
                  <a:pt x="15766" y="19225"/>
                  <a:pt x="16237" y="18499"/>
                  <a:pt x="16769" y="17585"/>
                </a:cubicBezTo>
                <a:cubicBezTo>
                  <a:pt x="18104" y="15493"/>
                  <a:pt x="19446" y="13212"/>
                  <a:pt x="20711" y="11026"/>
                </a:cubicBezTo>
                <a:cubicBezTo>
                  <a:pt x="21313" y="9933"/>
                  <a:pt x="21583" y="9208"/>
                  <a:pt x="21444" y="8472"/>
                </a:cubicBezTo>
                <a:cubicBezTo>
                  <a:pt x="21313" y="7747"/>
                  <a:pt x="20912" y="7105"/>
                  <a:pt x="19971" y="6380"/>
                </a:cubicBezTo>
                <a:cubicBezTo>
                  <a:pt x="18235" y="5014"/>
                  <a:pt x="16561" y="3553"/>
                  <a:pt x="14825" y="2186"/>
                </a:cubicBezTo>
                <a:lnTo>
                  <a:pt x="12688" y="547"/>
                </a:lnTo>
                <a:cubicBezTo>
                  <a:pt x="12619" y="452"/>
                  <a:pt x="12557" y="452"/>
                  <a:pt x="12557" y="368"/>
                </a:cubicBezTo>
                <a:cubicBezTo>
                  <a:pt x="12426" y="189"/>
                  <a:pt x="12226" y="95"/>
                  <a:pt x="12025" y="0"/>
                </a:cubicBezTo>
                <a:lnTo>
                  <a:pt x="11894" y="0"/>
                </a:lnTo>
                <a:cubicBezTo>
                  <a:pt x="11423" y="95"/>
                  <a:pt x="10891" y="95"/>
                  <a:pt x="10621" y="547"/>
                </a:cubicBezTo>
                <a:cubicBezTo>
                  <a:pt x="10351" y="999"/>
                  <a:pt x="10351" y="2008"/>
                  <a:pt x="10552" y="2554"/>
                </a:cubicBezTo>
                <a:cubicBezTo>
                  <a:pt x="10822" y="3101"/>
                  <a:pt x="11223" y="3647"/>
                  <a:pt x="11624" y="4015"/>
                </a:cubicBezTo>
                <a:cubicBezTo>
                  <a:pt x="12627" y="4930"/>
                  <a:pt x="13699" y="5834"/>
                  <a:pt x="14632" y="6748"/>
                </a:cubicBezTo>
                <a:cubicBezTo>
                  <a:pt x="14964" y="7021"/>
                  <a:pt x="15304" y="7295"/>
                  <a:pt x="15635" y="7662"/>
                </a:cubicBezTo>
                <a:lnTo>
                  <a:pt x="13159" y="7841"/>
                </a:lnTo>
                <a:cubicBezTo>
                  <a:pt x="11084" y="8020"/>
                  <a:pt x="9148" y="8114"/>
                  <a:pt x="7072" y="8293"/>
                </a:cubicBezTo>
                <a:lnTo>
                  <a:pt x="6471" y="8388"/>
                </a:lnTo>
                <a:cubicBezTo>
                  <a:pt x="4735" y="8566"/>
                  <a:pt x="2992" y="8566"/>
                  <a:pt x="1256" y="8934"/>
                </a:cubicBezTo>
                <a:cubicBezTo>
                  <a:pt x="986" y="9029"/>
                  <a:pt x="724" y="9208"/>
                  <a:pt x="523" y="9481"/>
                </a:cubicBezTo>
                <a:cubicBezTo>
                  <a:pt x="322" y="9754"/>
                  <a:pt x="122" y="10027"/>
                  <a:pt x="52" y="10395"/>
                </a:cubicBezTo>
                <a:cubicBezTo>
                  <a:pt x="-17" y="10574"/>
                  <a:pt x="-17" y="10669"/>
                  <a:pt x="52" y="10942"/>
                </a:cubicBezTo>
                <a:cubicBezTo>
                  <a:pt x="52" y="11121"/>
                  <a:pt x="122" y="11215"/>
                  <a:pt x="184" y="11394"/>
                </a:cubicBezTo>
                <a:cubicBezTo>
                  <a:pt x="315" y="11573"/>
                  <a:pt x="515" y="11762"/>
                  <a:pt x="654" y="11940"/>
                </a:cubicBezTo>
                <a:cubicBezTo>
                  <a:pt x="924" y="11846"/>
                  <a:pt x="1125" y="11846"/>
                  <a:pt x="1387" y="118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5" name="Google Shape;2715;p43"/>
          <p:cNvSpPr/>
          <p:nvPr/>
        </p:nvSpPr>
        <p:spPr>
          <a:xfrm>
            <a:off x="2470690" y="1798629"/>
            <a:ext cx="195879" cy="251489"/>
          </a:xfrm>
          <a:custGeom>
            <a:rect b="b" l="l" r="r" t="t"/>
            <a:pathLst>
              <a:path extrusionOk="0" h="21417" w="21431">
                <a:moveTo>
                  <a:pt x="839" y="12645"/>
                </a:moveTo>
                <a:cubicBezTo>
                  <a:pt x="959" y="12721"/>
                  <a:pt x="1081" y="12814"/>
                  <a:pt x="1175" y="12907"/>
                </a:cubicBezTo>
                <a:cubicBezTo>
                  <a:pt x="1345" y="13056"/>
                  <a:pt x="1512" y="13207"/>
                  <a:pt x="1706" y="13337"/>
                </a:cubicBezTo>
                <a:cubicBezTo>
                  <a:pt x="2187" y="13712"/>
                  <a:pt x="2645" y="14144"/>
                  <a:pt x="3032" y="14575"/>
                </a:cubicBezTo>
                <a:cubicBezTo>
                  <a:pt x="3440" y="15081"/>
                  <a:pt x="3801" y="15587"/>
                  <a:pt x="4140" y="16113"/>
                </a:cubicBezTo>
                <a:cubicBezTo>
                  <a:pt x="4332" y="16394"/>
                  <a:pt x="4502" y="16695"/>
                  <a:pt x="4718" y="16976"/>
                </a:cubicBezTo>
                <a:lnTo>
                  <a:pt x="4838" y="17145"/>
                </a:lnTo>
                <a:cubicBezTo>
                  <a:pt x="5296" y="17800"/>
                  <a:pt x="5777" y="18458"/>
                  <a:pt x="6283" y="19094"/>
                </a:cubicBezTo>
                <a:cubicBezTo>
                  <a:pt x="6572" y="19431"/>
                  <a:pt x="6933" y="19712"/>
                  <a:pt x="7320" y="19937"/>
                </a:cubicBezTo>
                <a:cubicBezTo>
                  <a:pt x="8067" y="20387"/>
                  <a:pt x="8884" y="20744"/>
                  <a:pt x="9776" y="20987"/>
                </a:cubicBezTo>
                <a:cubicBezTo>
                  <a:pt x="10715" y="21268"/>
                  <a:pt x="11702" y="21417"/>
                  <a:pt x="12738" y="21417"/>
                </a:cubicBezTo>
                <a:cubicBezTo>
                  <a:pt x="13869" y="21398"/>
                  <a:pt x="15003" y="21229"/>
                  <a:pt x="16062" y="20930"/>
                </a:cubicBezTo>
                <a:cubicBezTo>
                  <a:pt x="17001" y="20649"/>
                  <a:pt x="17868" y="20199"/>
                  <a:pt x="18591" y="19637"/>
                </a:cubicBezTo>
                <a:cubicBezTo>
                  <a:pt x="19313" y="19074"/>
                  <a:pt x="19866" y="18399"/>
                  <a:pt x="20227" y="17649"/>
                </a:cubicBezTo>
                <a:cubicBezTo>
                  <a:pt x="21192" y="15680"/>
                  <a:pt x="21575" y="13523"/>
                  <a:pt x="21383" y="11049"/>
                </a:cubicBezTo>
                <a:cubicBezTo>
                  <a:pt x="21336" y="10635"/>
                  <a:pt x="21192" y="10205"/>
                  <a:pt x="20975" y="9811"/>
                </a:cubicBezTo>
                <a:cubicBezTo>
                  <a:pt x="20783" y="9417"/>
                  <a:pt x="20397" y="9080"/>
                  <a:pt x="19916" y="8911"/>
                </a:cubicBezTo>
                <a:cubicBezTo>
                  <a:pt x="19435" y="8723"/>
                  <a:pt x="18880" y="8667"/>
                  <a:pt x="18352" y="8779"/>
                </a:cubicBezTo>
                <a:cubicBezTo>
                  <a:pt x="18110" y="8836"/>
                  <a:pt x="17846" y="8911"/>
                  <a:pt x="17604" y="9024"/>
                </a:cubicBezTo>
                <a:cubicBezTo>
                  <a:pt x="17507" y="9061"/>
                  <a:pt x="17435" y="9099"/>
                  <a:pt x="17340" y="9136"/>
                </a:cubicBezTo>
                <a:cubicBezTo>
                  <a:pt x="17051" y="8611"/>
                  <a:pt x="16643" y="8293"/>
                  <a:pt x="16112" y="8161"/>
                </a:cubicBezTo>
                <a:cubicBezTo>
                  <a:pt x="15703" y="8068"/>
                  <a:pt x="15292" y="7992"/>
                  <a:pt x="14884" y="7955"/>
                </a:cubicBezTo>
                <a:cubicBezTo>
                  <a:pt x="14714" y="7918"/>
                  <a:pt x="14522" y="7918"/>
                  <a:pt x="14353" y="7879"/>
                </a:cubicBezTo>
                <a:lnTo>
                  <a:pt x="14353" y="7542"/>
                </a:lnTo>
                <a:cubicBezTo>
                  <a:pt x="14328" y="7129"/>
                  <a:pt x="14306" y="6735"/>
                  <a:pt x="14306" y="6324"/>
                </a:cubicBezTo>
                <a:cubicBezTo>
                  <a:pt x="14258" y="5312"/>
                  <a:pt x="14208" y="4262"/>
                  <a:pt x="14136" y="3231"/>
                </a:cubicBezTo>
                <a:cubicBezTo>
                  <a:pt x="14064" y="2199"/>
                  <a:pt x="13703" y="1338"/>
                  <a:pt x="13100" y="624"/>
                </a:cubicBezTo>
                <a:cubicBezTo>
                  <a:pt x="12547" y="-14"/>
                  <a:pt x="11655" y="-183"/>
                  <a:pt x="10860" y="211"/>
                </a:cubicBezTo>
                <a:cubicBezTo>
                  <a:pt x="10524" y="379"/>
                  <a:pt x="10210" y="624"/>
                  <a:pt x="9993" y="905"/>
                </a:cubicBezTo>
                <a:cubicBezTo>
                  <a:pt x="9801" y="1167"/>
                  <a:pt x="9657" y="1468"/>
                  <a:pt x="9534" y="1749"/>
                </a:cubicBezTo>
                <a:cubicBezTo>
                  <a:pt x="9487" y="1842"/>
                  <a:pt x="9437" y="1937"/>
                  <a:pt x="9390" y="2011"/>
                </a:cubicBezTo>
                <a:cubicBezTo>
                  <a:pt x="9365" y="1974"/>
                  <a:pt x="9343" y="1974"/>
                  <a:pt x="9343" y="1935"/>
                </a:cubicBezTo>
                <a:cubicBezTo>
                  <a:pt x="9245" y="1803"/>
                  <a:pt x="9126" y="1673"/>
                  <a:pt x="9006" y="1522"/>
                </a:cubicBezTo>
                <a:cubicBezTo>
                  <a:pt x="8501" y="1015"/>
                  <a:pt x="7850" y="883"/>
                  <a:pt x="7081" y="1184"/>
                </a:cubicBezTo>
                <a:cubicBezTo>
                  <a:pt x="6839" y="1277"/>
                  <a:pt x="6622" y="1409"/>
                  <a:pt x="6455" y="1578"/>
                </a:cubicBezTo>
                <a:cubicBezTo>
                  <a:pt x="6289" y="1747"/>
                  <a:pt x="6166" y="1915"/>
                  <a:pt x="6094" y="2140"/>
                </a:cubicBezTo>
                <a:cubicBezTo>
                  <a:pt x="6022" y="2365"/>
                  <a:pt x="5950" y="2610"/>
                  <a:pt x="5950" y="2852"/>
                </a:cubicBezTo>
                <a:cubicBezTo>
                  <a:pt x="5925" y="3021"/>
                  <a:pt x="5925" y="3170"/>
                  <a:pt x="5902" y="3339"/>
                </a:cubicBezTo>
                <a:cubicBezTo>
                  <a:pt x="5855" y="3938"/>
                  <a:pt x="5783" y="4576"/>
                  <a:pt x="5783" y="5195"/>
                </a:cubicBezTo>
                <a:cubicBezTo>
                  <a:pt x="5783" y="6339"/>
                  <a:pt x="5830" y="7501"/>
                  <a:pt x="5855" y="8626"/>
                </a:cubicBezTo>
                <a:cubicBezTo>
                  <a:pt x="5880" y="9132"/>
                  <a:pt x="5880" y="9658"/>
                  <a:pt x="5902" y="10164"/>
                </a:cubicBezTo>
                <a:lnTo>
                  <a:pt x="5902" y="10858"/>
                </a:lnTo>
                <a:cubicBezTo>
                  <a:pt x="5855" y="10839"/>
                  <a:pt x="5855" y="10821"/>
                  <a:pt x="5805" y="10802"/>
                </a:cubicBezTo>
                <a:cubicBezTo>
                  <a:pt x="5758" y="10765"/>
                  <a:pt x="5686" y="10726"/>
                  <a:pt x="5636" y="10689"/>
                </a:cubicBezTo>
                <a:cubicBezTo>
                  <a:pt x="4382" y="9958"/>
                  <a:pt x="3035" y="9714"/>
                  <a:pt x="1590" y="9902"/>
                </a:cubicBezTo>
                <a:cubicBezTo>
                  <a:pt x="1253" y="9939"/>
                  <a:pt x="939" y="10034"/>
                  <a:pt x="698" y="10203"/>
                </a:cubicBezTo>
                <a:cubicBezTo>
                  <a:pt x="456" y="10371"/>
                  <a:pt x="239" y="10560"/>
                  <a:pt x="120" y="10802"/>
                </a:cubicBezTo>
                <a:cubicBezTo>
                  <a:pt x="0" y="11064"/>
                  <a:pt x="-25" y="11328"/>
                  <a:pt x="22" y="11609"/>
                </a:cubicBezTo>
                <a:cubicBezTo>
                  <a:pt x="69" y="11890"/>
                  <a:pt x="239" y="12115"/>
                  <a:pt x="456" y="12340"/>
                </a:cubicBezTo>
                <a:cubicBezTo>
                  <a:pt x="528" y="12396"/>
                  <a:pt x="698" y="12528"/>
                  <a:pt x="842" y="12641"/>
                </a:cubicBezTo>
                <a:close/>
                <a:moveTo>
                  <a:pt x="6933" y="8202"/>
                </a:moveTo>
                <a:cubicBezTo>
                  <a:pt x="6933" y="7940"/>
                  <a:pt x="6908" y="7639"/>
                  <a:pt x="6886" y="7378"/>
                </a:cubicBezTo>
                <a:cubicBezTo>
                  <a:pt x="6861" y="6852"/>
                  <a:pt x="6839" y="6309"/>
                  <a:pt x="6839" y="5783"/>
                </a:cubicBezTo>
                <a:cubicBezTo>
                  <a:pt x="6864" y="4903"/>
                  <a:pt x="6936" y="4003"/>
                  <a:pt x="7008" y="3140"/>
                </a:cubicBezTo>
                <a:lnTo>
                  <a:pt x="7056" y="2709"/>
                </a:lnTo>
                <a:cubicBezTo>
                  <a:pt x="7103" y="2335"/>
                  <a:pt x="7200" y="1959"/>
                  <a:pt x="7850" y="1829"/>
                </a:cubicBezTo>
                <a:cubicBezTo>
                  <a:pt x="8259" y="2054"/>
                  <a:pt x="8501" y="2411"/>
                  <a:pt x="8620" y="2897"/>
                </a:cubicBezTo>
                <a:cubicBezTo>
                  <a:pt x="8790" y="3592"/>
                  <a:pt x="8909" y="4304"/>
                  <a:pt x="8956" y="4998"/>
                </a:cubicBezTo>
                <a:cubicBezTo>
                  <a:pt x="9054" y="6010"/>
                  <a:pt x="9101" y="7023"/>
                  <a:pt x="9173" y="8016"/>
                </a:cubicBezTo>
                <a:cubicBezTo>
                  <a:pt x="9220" y="8522"/>
                  <a:pt x="9220" y="9048"/>
                  <a:pt x="9270" y="9534"/>
                </a:cubicBezTo>
                <a:cubicBezTo>
                  <a:pt x="9270" y="9647"/>
                  <a:pt x="9317" y="9740"/>
                  <a:pt x="9368" y="9852"/>
                </a:cubicBezTo>
                <a:cubicBezTo>
                  <a:pt x="9415" y="9965"/>
                  <a:pt x="9512" y="10040"/>
                  <a:pt x="9609" y="10077"/>
                </a:cubicBezTo>
                <a:cubicBezTo>
                  <a:pt x="9707" y="10114"/>
                  <a:pt x="9873" y="10134"/>
                  <a:pt x="9996" y="10114"/>
                </a:cubicBezTo>
                <a:cubicBezTo>
                  <a:pt x="10115" y="10095"/>
                  <a:pt x="10237" y="10058"/>
                  <a:pt x="10310" y="9982"/>
                </a:cubicBezTo>
                <a:cubicBezTo>
                  <a:pt x="10382" y="9906"/>
                  <a:pt x="10429" y="9794"/>
                  <a:pt x="10407" y="9720"/>
                </a:cubicBezTo>
                <a:lnTo>
                  <a:pt x="10407" y="9307"/>
                </a:lnTo>
                <a:cubicBezTo>
                  <a:pt x="10432" y="9045"/>
                  <a:pt x="10407" y="8801"/>
                  <a:pt x="10382" y="8557"/>
                </a:cubicBezTo>
                <a:cubicBezTo>
                  <a:pt x="10190" y="7150"/>
                  <a:pt x="10310" y="5688"/>
                  <a:pt x="10407" y="4319"/>
                </a:cubicBezTo>
                <a:lnTo>
                  <a:pt x="10454" y="3813"/>
                </a:lnTo>
                <a:cubicBezTo>
                  <a:pt x="10479" y="3382"/>
                  <a:pt x="10501" y="2932"/>
                  <a:pt x="10599" y="2519"/>
                </a:cubicBezTo>
                <a:cubicBezTo>
                  <a:pt x="10671" y="2162"/>
                  <a:pt x="10840" y="1807"/>
                  <a:pt x="11007" y="1487"/>
                </a:cubicBezTo>
                <a:cubicBezTo>
                  <a:pt x="11104" y="1338"/>
                  <a:pt x="11249" y="1206"/>
                  <a:pt x="11441" y="1093"/>
                </a:cubicBezTo>
                <a:cubicBezTo>
                  <a:pt x="11488" y="1057"/>
                  <a:pt x="11513" y="1057"/>
                  <a:pt x="11585" y="1037"/>
                </a:cubicBezTo>
                <a:cubicBezTo>
                  <a:pt x="11632" y="1018"/>
                  <a:pt x="11682" y="1018"/>
                  <a:pt x="11730" y="1018"/>
                </a:cubicBezTo>
                <a:cubicBezTo>
                  <a:pt x="11777" y="1037"/>
                  <a:pt x="11827" y="1054"/>
                  <a:pt x="11849" y="1074"/>
                </a:cubicBezTo>
                <a:cubicBezTo>
                  <a:pt x="11896" y="1111"/>
                  <a:pt x="11896" y="1130"/>
                  <a:pt x="11921" y="1186"/>
                </a:cubicBezTo>
                <a:cubicBezTo>
                  <a:pt x="11969" y="1279"/>
                  <a:pt x="12041" y="1375"/>
                  <a:pt x="12066" y="1468"/>
                </a:cubicBezTo>
                <a:cubicBezTo>
                  <a:pt x="12235" y="1729"/>
                  <a:pt x="12380" y="2011"/>
                  <a:pt x="12452" y="2292"/>
                </a:cubicBezTo>
                <a:cubicBezTo>
                  <a:pt x="12644" y="3172"/>
                  <a:pt x="12766" y="4055"/>
                  <a:pt x="12813" y="4955"/>
                </a:cubicBezTo>
                <a:cubicBezTo>
                  <a:pt x="12886" y="6886"/>
                  <a:pt x="12838" y="8366"/>
                  <a:pt x="12597" y="9755"/>
                </a:cubicBezTo>
                <a:lnTo>
                  <a:pt x="12597" y="9904"/>
                </a:lnTo>
                <a:cubicBezTo>
                  <a:pt x="12572" y="10317"/>
                  <a:pt x="12644" y="10503"/>
                  <a:pt x="13005" y="10560"/>
                </a:cubicBezTo>
                <a:cubicBezTo>
                  <a:pt x="13366" y="10635"/>
                  <a:pt x="13897" y="10467"/>
                  <a:pt x="14042" y="10146"/>
                </a:cubicBezTo>
                <a:cubicBezTo>
                  <a:pt x="14161" y="9885"/>
                  <a:pt x="14211" y="9621"/>
                  <a:pt x="14233" y="9340"/>
                </a:cubicBezTo>
                <a:cubicBezTo>
                  <a:pt x="14281" y="9058"/>
                  <a:pt x="14378" y="8853"/>
                  <a:pt x="14570" y="8758"/>
                </a:cubicBezTo>
                <a:cubicBezTo>
                  <a:pt x="14761" y="8665"/>
                  <a:pt x="15028" y="8682"/>
                  <a:pt x="15389" y="8794"/>
                </a:cubicBezTo>
                <a:cubicBezTo>
                  <a:pt x="15606" y="8851"/>
                  <a:pt x="15798" y="8963"/>
                  <a:pt x="15942" y="9095"/>
                </a:cubicBezTo>
                <a:cubicBezTo>
                  <a:pt x="16087" y="9227"/>
                  <a:pt x="16184" y="9396"/>
                  <a:pt x="16231" y="9565"/>
                </a:cubicBezTo>
                <a:cubicBezTo>
                  <a:pt x="16279" y="9809"/>
                  <a:pt x="16304" y="10034"/>
                  <a:pt x="16329" y="10276"/>
                </a:cubicBezTo>
                <a:cubicBezTo>
                  <a:pt x="16329" y="10352"/>
                  <a:pt x="16329" y="10445"/>
                  <a:pt x="16354" y="10521"/>
                </a:cubicBezTo>
                <a:cubicBezTo>
                  <a:pt x="16379" y="10726"/>
                  <a:pt x="16451" y="10990"/>
                  <a:pt x="16859" y="11064"/>
                </a:cubicBezTo>
                <a:cubicBezTo>
                  <a:pt x="17196" y="11120"/>
                  <a:pt x="17390" y="10951"/>
                  <a:pt x="17557" y="10763"/>
                </a:cubicBezTo>
                <a:cubicBezTo>
                  <a:pt x="17604" y="10687"/>
                  <a:pt x="17676" y="10614"/>
                  <a:pt x="17726" y="10538"/>
                </a:cubicBezTo>
                <a:cubicBezTo>
                  <a:pt x="17846" y="10369"/>
                  <a:pt x="17968" y="10201"/>
                  <a:pt x="18135" y="10051"/>
                </a:cubicBezTo>
                <a:cubicBezTo>
                  <a:pt x="18399" y="9790"/>
                  <a:pt x="18713" y="9658"/>
                  <a:pt x="19027" y="9694"/>
                </a:cubicBezTo>
                <a:cubicBezTo>
                  <a:pt x="19316" y="9731"/>
                  <a:pt x="19580" y="9900"/>
                  <a:pt x="19774" y="10220"/>
                </a:cubicBezTo>
                <a:cubicBezTo>
                  <a:pt x="20208" y="11007"/>
                  <a:pt x="20400" y="11871"/>
                  <a:pt x="20255" y="12714"/>
                </a:cubicBezTo>
                <a:cubicBezTo>
                  <a:pt x="20111" y="13746"/>
                  <a:pt x="19919" y="14795"/>
                  <a:pt x="19652" y="15957"/>
                </a:cubicBezTo>
                <a:cubicBezTo>
                  <a:pt x="19435" y="16837"/>
                  <a:pt x="18977" y="17664"/>
                  <a:pt x="18279" y="18375"/>
                </a:cubicBezTo>
                <a:cubicBezTo>
                  <a:pt x="17604" y="19107"/>
                  <a:pt x="16570" y="19632"/>
                  <a:pt x="15245" y="19970"/>
                </a:cubicBezTo>
                <a:cubicBezTo>
                  <a:pt x="12716" y="20588"/>
                  <a:pt x="10357" y="20251"/>
                  <a:pt x="8020" y="18977"/>
                </a:cubicBezTo>
                <a:cubicBezTo>
                  <a:pt x="7778" y="18864"/>
                  <a:pt x="7586" y="18715"/>
                  <a:pt x="7442" y="18527"/>
                </a:cubicBezTo>
                <a:cubicBezTo>
                  <a:pt x="7106" y="18133"/>
                  <a:pt x="6694" y="17646"/>
                  <a:pt x="6333" y="17158"/>
                </a:cubicBezTo>
                <a:cubicBezTo>
                  <a:pt x="5852" y="16463"/>
                  <a:pt x="5369" y="15732"/>
                  <a:pt x="4863" y="14908"/>
                </a:cubicBezTo>
                <a:cubicBezTo>
                  <a:pt x="4043" y="13577"/>
                  <a:pt x="3032" y="12565"/>
                  <a:pt x="1756" y="11795"/>
                </a:cubicBezTo>
                <a:cubicBezTo>
                  <a:pt x="1709" y="11775"/>
                  <a:pt x="1709" y="11758"/>
                  <a:pt x="1659" y="11739"/>
                </a:cubicBezTo>
                <a:cubicBezTo>
                  <a:pt x="1634" y="11719"/>
                  <a:pt x="1612" y="11702"/>
                  <a:pt x="1587" y="11682"/>
                </a:cubicBezTo>
                <a:cubicBezTo>
                  <a:pt x="1345" y="11477"/>
                  <a:pt x="1081" y="11289"/>
                  <a:pt x="1250" y="10971"/>
                </a:cubicBezTo>
                <a:cubicBezTo>
                  <a:pt x="1395" y="10670"/>
                  <a:pt x="1781" y="10633"/>
                  <a:pt x="2117" y="10633"/>
                </a:cubicBezTo>
                <a:lnTo>
                  <a:pt x="2165" y="10633"/>
                </a:lnTo>
                <a:cubicBezTo>
                  <a:pt x="3635" y="10653"/>
                  <a:pt x="4668" y="11064"/>
                  <a:pt x="5296" y="11890"/>
                </a:cubicBezTo>
                <a:cubicBezTo>
                  <a:pt x="5394" y="12022"/>
                  <a:pt x="5466" y="12191"/>
                  <a:pt x="5513" y="12340"/>
                </a:cubicBezTo>
                <a:cubicBezTo>
                  <a:pt x="5538" y="12377"/>
                  <a:pt x="5560" y="12433"/>
                  <a:pt x="5560" y="12489"/>
                </a:cubicBezTo>
                <a:cubicBezTo>
                  <a:pt x="5705" y="12902"/>
                  <a:pt x="6019" y="12995"/>
                  <a:pt x="6236" y="12976"/>
                </a:cubicBezTo>
                <a:cubicBezTo>
                  <a:pt x="6572" y="12939"/>
                  <a:pt x="6789" y="12788"/>
                  <a:pt x="6886" y="12470"/>
                </a:cubicBezTo>
                <a:cubicBezTo>
                  <a:pt x="6933" y="12338"/>
                  <a:pt x="6933" y="12208"/>
                  <a:pt x="6933" y="12057"/>
                </a:cubicBezTo>
                <a:cubicBezTo>
                  <a:pt x="6980" y="10594"/>
                  <a:pt x="6980" y="9337"/>
                  <a:pt x="6933" y="81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6" name="Google Shape;2716;p43"/>
          <p:cNvSpPr/>
          <p:nvPr/>
        </p:nvSpPr>
        <p:spPr>
          <a:xfrm>
            <a:off x="2470969" y="1775426"/>
            <a:ext cx="55402" cy="84761"/>
          </a:xfrm>
          <a:custGeom>
            <a:rect b="b" l="l" r="r" t="t"/>
            <a:pathLst>
              <a:path extrusionOk="0" h="21554" w="21227">
                <a:moveTo>
                  <a:pt x="1315" y="9563"/>
                </a:moveTo>
                <a:cubicBezTo>
                  <a:pt x="1568" y="9563"/>
                  <a:pt x="1821" y="9563"/>
                  <a:pt x="2074" y="9454"/>
                </a:cubicBezTo>
                <a:cubicBezTo>
                  <a:pt x="2240" y="9396"/>
                  <a:pt x="2580" y="9344"/>
                  <a:pt x="2668" y="9176"/>
                </a:cubicBezTo>
                <a:cubicBezTo>
                  <a:pt x="3340" y="8782"/>
                  <a:pt x="3846" y="8395"/>
                  <a:pt x="4527" y="7943"/>
                </a:cubicBezTo>
                <a:lnTo>
                  <a:pt x="4780" y="7775"/>
                </a:lnTo>
                <a:cubicBezTo>
                  <a:pt x="5627" y="7161"/>
                  <a:pt x="6552" y="6490"/>
                  <a:pt x="7399" y="5818"/>
                </a:cubicBezTo>
                <a:lnTo>
                  <a:pt x="8323" y="5037"/>
                </a:lnTo>
                <a:lnTo>
                  <a:pt x="8489" y="5095"/>
                </a:lnTo>
                <a:lnTo>
                  <a:pt x="8489" y="6438"/>
                </a:lnTo>
                <a:lnTo>
                  <a:pt x="8577" y="8621"/>
                </a:lnTo>
                <a:cubicBezTo>
                  <a:pt x="8742" y="11811"/>
                  <a:pt x="8830" y="15110"/>
                  <a:pt x="9083" y="18358"/>
                </a:cubicBezTo>
                <a:cubicBezTo>
                  <a:pt x="9170" y="19088"/>
                  <a:pt x="9248" y="19811"/>
                  <a:pt x="9589" y="20483"/>
                </a:cubicBezTo>
                <a:cubicBezTo>
                  <a:pt x="9677" y="20819"/>
                  <a:pt x="9930" y="21045"/>
                  <a:pt x="10348" y="21264"/>
                </a:cubicBezTo>
                <a:cubicBezTo>
                  <a:pt x="10689" y="21432"/>
                  <a:pt x="11195" y="21600"/>
                  <a:pt x="11614" y="21542"/>
                </a:cubicBezTo>
                <a:lnTo>
                  <a:pt x="11954" y="21542"/>
                </a:lnTo>
                <a:cubicBezTo>
                  <a:pt x="12460" y="21484"/>
                  <a:pt x="12879" y="21374"/>
                  <a:pt x="13132" y="21148"/>
                </a:cubicBezTo>
                <a:cubicBezTo>
                  <a:pt x="13473" y="20922"/>
                  <a:pt x="13638" y="20586"/>
                  <a:pt x="13638" y="20309"/>
                </a:cubicBezTo>
                <a:cubicBezTo>
                  <a:pt x="13726" y="19863"/>
                  <a:pt x="13804" y="19359"/>
                  <a:pt x="13726" y="18907"/>
                </a:cubicBezTo>
                <a:cubicBezTo>
                  <a:pt x="13638" y="17900"/>
                  <a:pt x="13560" y="16951"/>
                  <a:pt x="13473" y="15943"/>
                </a:cubicBezTo>
                <a:cubicBezTo>
                  <a:pt x="13307" y="14206"/>
                  <a:pt x="13132" y="12476"/>
                  <a:pt x="12967" y="10797"/>
                </a:cubicBezTo>
                <a:cubicBezTo>
                  <a:pt x="12879" y="9286"/>
                  <a:pt x="12879" y="7833"/>
                  <a:pt x="12879" y="6264"/>
                </a:cubicBezTo>
                <a:lnTo>
                  <a:pt x="12879" y="4527"/>
                </a:lnTo>
                <a:lnTo>
                  <a:pt x="13551" y="5088"/>
                </a:lnTo>
                <a:cubicBezTo>
                  <a:pt x="14398" y="5818"/>
                  <a:pt x="15322" y="6490"/>
                  <a:pt x="16169" y="7161"/>
                </a:cubicBezTo>
                <a:lnTo>
                  <a:pt x="16422" y="7329"/>
                </a:lnTo>
                <a:cubicBezTo>
                  <a:pt x="16841" y="7665"/>
                  <a:pt x="17269" y="7943"/>
                  <a:pt x="17688" y="8278"/>
                </a:cubicBezTo>
                <a:cubicBezTo>
                  <a:pt x="18612" y="8840"/>
                  <a:pt x="19547" y="8950"/>
                  <a:pt x="20472" y="8504"/>
                </a:cubicBezTo>
                <a:cubicBezTo>
                  <a:pt x="21319" y="8059"/>
                  <a:pt x="21484" y="7387"/>
                  <a:pt x="20812" y="6658"/>
                </a:cubicBezTo>
                <a:cubicBezTo>
                  <a:pt x="20306" y="6154"/>
                  <a:pt x="19712" y="5650"/>
                  <a:pt x="19128" y="5205"/>
                </a:cubicBezTo>
                <a:cubicBezTo>
                  <a:pt x="17951" y="4365"/>
                  <a:pt x="16851" y="3468"/>
                  <a:pt x="15585" y="2577"/>
                </a:cubicBezTo>
                <a:cubicBezTo>
                  <a:pt x="14826" y="2015"/>
                  <a:pt x="14154" y="1569"/>
                  <a:pt x="13473" y="1007"/>
                </a:cubicBezTo>
                <a:cubicBezTo>
                  <a:pt x="12460" y="278"/>
                  <a:pt x="11789" y="0"/>
                  <a:pt x="11107" y="0"/>
                </a:cubicBezTo>
                <a:lnTo>
                  <a:pt x="11107" y="0"/>
                </a:lnTo>
                <a:cubicBezTo>
                  <a:pt x="10436" y="0"/>
                  <a:pt x="9754" y="278"/>
                  <a:pt x="8830" y="898"/>
                </a:cubicBezTo>
                <a:cubicBezTo>
                  <a:pt x="6970" y="2241"/>
                  <a:pt x="5199" y="3642"/>
                  <a:pt x="3515" y="4985"/>
                </a:cubicBezTo>
                <a:cubicBezTo>
                  <a:pt x="2843" y="5489"/>
                  <a:pt x="2249" y="5992"/>
                  <a:pt x="1578" y="6496"/>
                </a:cubicBezTo>
                <a:cubicBezTo>
                  <a:pt x="1412" y="6606"/>
                  <a:pt x="1412" y="6664"/>
                  <a:pt x="1237" y="6774"/>
                </a:cubicBezTo>
                <a:cubicBezTo>
                  <a:pt x="731" y="7051"/>
                  <a:pt x="390" y="7387"/>
                  <a:pt x="137" y="7781"/>
                </a:cubicBezTo>
                <a:cubicBezTo>
                  <a:pt x="-28" y="8175"/>
                  <a:pt x="-116" y="8789"/>
                  <a:pt x="303" y="9182"/>
                </a:cubicBezTo>
                <a:cubicBezTo>
                  <a:pt x="468" y="9292"/>
                  <a:pt x="556" y="9350"/>
                  <a:pt x="721" y="9460"/>
                </a:cubicBezTo>
                <a:cubicBezTo>
                  <a:pt x="974" y="9518"/>
                  <a:pt x="1140" y="9570"/>
                  <a:pt x="1315" y="95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7" name="Google Shape;2717;p43"/>
          <p:cNvSpPr/>
          <p:nvPr/>
        </p:nvSpPr>
        <p:spPr>
          <a:xfrm>
            <a:off x="2829719" y="1798445"/>
            <a:ext cx="196285" cy="251900"/>
          </a:xfrm>
          <a:custGeom>
            <a:rect b="b" l="l" r="r" t="t"/>
            <a:pathLst>
              <a:path extrusionOk="0" h="21452" w="21446">
                <a:moveTo>
                  <a:pt x="20975" y="9829"/>
                </a:moveTo>
                <a:cubicBezTo>
                  <a:pt x="20687" y="9247"/>
                  <a:pt x="20109" y="8873"/>
                  <a:pt x="19268" y="8760"/>
                </a:cubicBezTo>
                <a:cubicBezTo>
                  <a:pt x="18933" y="8704"/>
                  <a:pt x="18594" y="8723"/>
                  <a:pt x="18258" y="8797"/>
                </a:cubicBezTo>
                <a:cubicBezTo>
                  <a:pt x="17922" y="8873"/>
                  <a:pt x="17609" y="8985"/>
                  <a:pt x="17367" y="9171"/>
                </a:cubicBezTo>
                <a:cubicBezTo>
                  <a:pt x="16548" y="8159"/>
                  <a:pt x="16212" y="8010"/>
                  <a:pt x="14336" y="7914"/>
                </a:cubicBezTo>
                <a:lnTo>
                  <a:pt x="14336" y="7521"/>
                </a:lnTo>
                <a:cubicBezTo>
                  <a:pt x="14311" y="7108"/>
                  <a:pt x="14289" y="6714"/>
                  <a:pt x="14289" y="6320"/>
                </a:cubicBezTo>
                <a:cubicBezTo>
                  <a:pt x="14242" y="5308"/>
                  <a:pt x="14192" y="4259"/>
                  <a:pt x="14120" y="3227"/>
                </a:cubicBezTo>
                <a:cubicBezTo>
                  <a:pt x="14047" y="2177"/>
                  <a:pt x="13687" y="1295"/>
                  <a:pt x="13037" y="583"/>
                </a:cubicBezTo>
                <a:cubicBezTo>
                  <a:pt x="12532" y="21"/>
                  <a:pt x="11738" y="-148"/>
                  <a:pt x="10944" y="133"/>
                </a:cubicBezTo>
                <a:cubicBezTo>
                  <a:pt x="10486" y="282"/>
                  <a:pt x="10103" y="564"/>
                  <a:pt x="9909" y="921"/>
                </a:cubicBezTo>
                <a:cubicBezTo>
                  <a:pt x="9765" y="1182"/>
                  <a:pt x="9620" y="1446"/>
                  <a:pt x="9476" y="1728"/>
                </a:cubicBezTo>
                <a:cubicBezTo>
                  <a:pt x="9429" y="1821"/>
                  <a:pt x="9379" y="1916"/>
                  <a:pt x="9332" y="1989"/>
                </a:cubicBezTo>
                <a:cubicBezTo>
                  <a:pt x="9307" y="1953"/>
                  <a:pt x="9284" y="1933"/>
                  <a:pt x="9284" y="1914"/>
                </a:cubicBezTo>
                <a:cubicBezTo>
                  <a:pt x="9187" y="1801"/>
                  <a:pt x="9093" y="1669"/>
                  <a:pt x="8996" y="1576"/>
                </a:cubicBezTo>
                <a:cubicBezTo>
                  <a:pt x="8466" y="994"/>
                  <a:pt x="7722" y="882"/>
                  <a:pt x="6928" y="1239"/>
                </a:cubicBezTo>
                <a:cubicBezTo>
                  <a:pt x="6181" y="1576"/>
                  <a:pt x="5990" y="2158"/>
                  <a:pt x="5918" y="2645"/>
                </a:cubicBezTo>
                <a:cubicBezTo>
                  <a:pt x="5870" y="3002"/>
                  <a:pt x="5870" y="3376"/>
                  <a:pt x="5845" y="3750"/>
                </a:cubicBezTo>
                <a:lnTo>
                  <a:pt x="5845" y="3938"/>
                </a:lnTo>
                <a:cubicBezTo>
                  <a:pt x="5845" y="4220"/>
                  <a:pt x="5820" y="4501"/>
                  <a:pt x="5820" y="4782"/>
                </a:cubicBezTo>
                <a:cubicBezTo>
                  <a:pt x="5796" y="5738"/>
                  <a:pt x="5773" y="6751"/>
                  <a:pt x="5773" y="7726"/>
                </a:cubicBezTo>
                <a:cubicBezTo>
                  <a:pt x="5773" y="8457"/>
                  <a:pt x="5798" y="9169"/>
                  <a:pt x="5820" y="9939"/>
                </a:cubicBezTo>
                <a:cubicBezTo>
                  <a:pt x="5845" y="10240"/>
                  <a:pt x="5845" y="10538"/>
                  <a:pt x="5868" y="10839"/>
                </a:cubicBezTo>
                <a:lnTo>
                  <a:pt x="5843" y="10820"/>
                </a:lnTo>
                <a:cubicBezTo>
                  <a:pt x="5746" y="10763"/>
                  <a:pt x="5698" y="10707"/>
                  <a:pt x="5601" y="10670"/>
                </a:cubicBezTo>
                <a:cubicBezTo>
                  <a:pt x="4302" y="9939"/>
                  <a:pt x="2931" y="9677"/>
                  <a:pt x="1513" y="9883"/>
                </a:cubicBezTo>
                <a:cubicBezTo>
                  <a:pt x="1199" y="9920"/>
                  <a:pt x="888" y="10032"/>
                  <a:pt x="672" y="10184"/>
                </a:cubicBezTo>
                <a:cubicBezTo>
                  <a:pt x="430" y="10333"/>
                  <a:pt x="239" y="10541"/>
                  <a:pt x="119" y="10766"/>
                </a:cubicBezTo>
                <a:cubicBezTo>
                  <a:pt x="0" y="11010"/>
                  <a:pt x="-25" y="11272"/>
                  <a:pt x="22" y="11534"/>
                </a:cubicBezTo>
                <a:cubicBezTo>
                  <a:pt x="69" y="11795"/>
                  <a:pt x="191" y="12040"/>
                  <a:pt x="408" y="12245"/>
                </a:cubicBezTo>
                <a:cubicBezTo>
                  <a:pt x="624" y="12451"/>
                  <a:pt x="841" y="12639"/>
                  <a:pt x="1105" y="12808"/>
                </a:cubicBezTo>
                <a:lnTo>
                  <a:pt x="1202" y="12864"/>
                </a:lnTo>
                <a:cubicBezTo>
                  <a:pt x="2140" y="13502"/>
                  <a:pt x="2909" y="14270"/>
                  <a:pt x="3511" y="15133"/>
                </a:cubicBezTo>
                <a:cubicBezTo>
                  <a:pt x="4402" y="16464"/>
                  <a:pt x="5315" y="17777"/>
                  <a:pt x="6278" y="19033"/>
                </a:cubicBezTo>
                <a:cubicBezTo>
                  <a:pt x="6614" y="19427"/>
                  <a:pt x="7025" y="19765"/>
                  <a:pt x="7505" y="20009"/>
                </a:cubicBezTo>
                <a:cubicBezTo>
                  <a:pt x="8180" y="20366"/>
                  <a:pt x="8924" y="20684"/>
                  <a:pt x="9670" y="20946"/>
                </a:cubicBezTo>
                <a:cubicBezTo>
                  <a:pt x="10633" y="21283"/>
                  <a:pt x="11691" y="21452"/>
                  <a:pt x="12748" y="21452"/>
                </a:cubicBezTo>
                <a:cubicBezTo>
                  <a:pt x="13878" y="21433"/>
                  <a:pt x="15011" y="21264"/>
                  <a:pt x="16068" y="20946"/>
                </a:cubicBezTo>
                <a:cubicBezTo>
                  <a:pt x="17006" y="20665"/>
                  <a:pt x="17872" y="20215"/>
                  <a:pt x="18594" y="19672"/>
                </a:cubicBezTo>
                <a:cubicBezTo>
                  <a:pt x="19316" y="19090"/>
                  <a:pt x="19868" y="18434"/>
                  <a:pt x="20229" y="17684"/>
                </a:cubicBezTo>
                <a:cubicBezTo>
                  <a:pt x="21192" y="15715"/>
                  <a:pt x="21575" y="13558"/>
                  <a:pt x="21408" y="11084"/>
                </a:cubicBezTo>
                <a:cubicBezTo>
                  <a:pt x="21336" y="10670"/>
                  <a:pt x="21167" y="10240"/>
                  <a:pt x="20975" y="9827"/>
                </a:cubicBezTo>
                <a:close/>
                <a:moveTo>
                  <a:pt x="6925" y="8217"/>
                </a:moveTo>
                <a:cubicBezTo>
                  <a:pt x="6925" y="7956"/>
                  <a:pt x="6900" y="7711"/>
                  <a:pt x="6878" y="7449"/>
                </a:cubicBezTo>
                <a:cubicBezTo>
                  <a:pt x="6853" y="6999"/>
                  <a:pt x="6831" y="6549"/>
                  <a:pt x="6831" y="6099"/>
                </a:cubicBezTo>
                <a:cubicBezTo>
                  <a:pt x="6878" y="4994"/>
                  <a:pt x="6950" y="3850"/>
                  <a:pt x="7022" y="2781"/>
                </a:cubicBezTo>
                <a:lnTo>
                  <a:pt x="7022" y="2725"/>
                </a:lnTo>
                <a:cubicBezTo>
                  <a:pt x="7070" y="2312"/>
                  <a:pt x="7167" y="1937"/>
                  <a:pt x="7816" y="1844"/>
                </a:cubicBezTo>
                <a:cubicBezTo>
                  <a:pt x="8224" y="2069"/>
                  <a:pt x="8466" y="2426"/>
                  <a:pt x="8585" y="2894"/>
                </a:cubicBezTo>
                <a:cubicBezTo>
                  <a:pt x="8754" y="3588"/>
                  <a:pt x="8874" y="4300"/>
                  <a:pt x="8921" y="4994"/>
                </a:cubicBezTo>
                <a:cubicBezTo>
                  <a:pt x="8993" y="5970"/>
                  <a:pt x="9065" y="6982"/>
                  <a:pt x="9137" y="7938"/>
                </a:cubicBezTo>
                <a:cubicBezTo>
                  <a:pt x="9185" y="8464"/>
                  <a:pt x="9210" y="9007"/>
                  <a:pt x="9235" y="9533"/>
                </a:cubicBezTo>
                <a:cubicBezTo>
                  <a:pt x="9260" y="9664"/>
                  <a:pt x="9282" y="9814"/>
                  <a:pt x="9379" y="9889"/>
                </a:cubicBezTo>
                <a:cubicBezTo>
                  <a:pt x="9523" y="10002"/>
                  <a:pt x="9740" y="10078"/>
                  <a:pt x="9956" y="10095"/>
                </a:cubicBezTo>
                <a:cubicBezTo>
                  <a:pt x="10003" y="10095"/>
                  <a:pt x="10076" y="10095"/>
                  <a:pt x="10101" y="10075"/>
                </a:cubicBezTo>
                <a:cubicBezTo>
                  <a:pt x="10148" y="10056"/>
                  <a:pt x="10198" y="10039"/>
                  <a:pt x="10245" y="10019"/>
                </a:cubicBezTo>
                <a:cubicBezTo>
                  <a:pt x="10292" y="9982"/>
                  <a:pt x="10317" y="9926"/>
                  <a:pt x="10364" y="9887"/>
                </a:cubicBezTo>
                <a:cubicBezTo>
                  <a:pt x="10389" y="9851"/>
                  <a:pt x="10411" y="9775"/>
                  <a:pt x="10411" y="9719"/>
                </a:cubicBezTo>
                <a:lnTo>
                  <a:pt x="10411" y="9305"/>
                </a:lnTo>
                <a:cubicBezTo>
                  <a:pt x="10436" y="9044"/>
                  <a:pt x="10411" y="8799"/>
                  <a:pt x="10386" y="8537"/>
                </a:cubicBezTo>
                <a:cubicBezTo>
                  <a:pt x="10145" y="6625"/>
                  <a:pt x="10339" y="4789"/>
                  <a:pt x="10556" y="2595"/>
                </a:cubicBezTo>
                <a:cubicBezTo>
                  <a:pt x="10603" y="2258"/>
                  <a:pt x="10747" y="1920"/>
                  <a:pt x="10892" y="1583"/>
                </a:cubicBezTo>
                <a:lnTo>
                  <a:pt x="10939" y="1451"/>
                </a:lnTo>
                <a:cubicBezTo>
                  <a:pt x="11036" y="1319"/>
                  <a:pt x="11180" y="1189"/>
                  <a:pt x="11325" y="1094"/>
                </a:cubicBezTo>
                <a:cubicBezTo>
                  <a:pt x="11469" y="999"/>
                  <a:pt x="11566" y="981"/>
                  <a:pt x="11638" y="981"/>
                </a:cubicBezTo>
                <a:cubicBezTo>
                  <a:pt x="11710" y="1001"/>
                  <a:pt x="11808" y="1057"/>
                  <a:pt x="11902" y="1169"/>
                </a:cubicBezTo>
                <a:cubicBezTo>
                  <a:pt x="12454" y="1901"/>
                  <a:pt x="12599" y="2725"/>
                  <a:pt x="12671" y="3419"/>
                </a:cubicBezTo>
                <a:cubicBezTo>
                  <a:pt x="12862" y="5070"/>
                  <a:pt x="12862" y="6887"/>
                  <a:pt x="12671" y="9119"/>
                </a:cubicBezTo>
                <a:cubicBezTo>
                  <a:pt x="12646" y="9232"/>
                  <a:pt x="12624" y="9381"/>
                  <a:pt x="12624" y="9494"/>
                </a:cubicBezTo>
                <a:cubicBezTo>
                  <a:pt x="12599" y="9662"/>
                  <a:pt x="12576" y="9812"/>
                  <a:pt x="12576" y="9980"/>
                </a:cubicBezTo>
                <a:cubicBezTo>
                  <a:pt x="12576" y="10186"/>
                  <a:pt x="12624" y="10337"/>
                  <a:pt x="12768" y="10430"/>
                </a:cubicBezTo>
                <a:cubicBezTo>
                  <a:pt x="12912" y="10523"/>
                  <a:pt x="13104" y="10543"/>
                  <a:pt x="13392" y="10487"/>
                </a:cubicBezTo>
                <a:cubicBezTo>
                  <a:pt x="13584" y="10450"/>
                  <a:pt x="13753" y="10374"/>
                  <a:pt x="13898" y="10262"/>
                </a:cubicBezTo>
                <a:cubicBezTo>
                  <a:pt x="14042" y="10149"/>
                  <a:pt x="14114" y="10000"/>
                  <a:pt x="14139" y="9848"/>
                </a:cubicBezTo>
                <a:cubicBezTo>
                  <a:pt x="14186" y="9699"/>
                  <a:pt x="14186" y="9548"/>
                  <a:pt x="14186" y="9418"/>
                </a:cubicBezTo>
                <a:cubicBezTo>
                  <a:pt x="14211" y="9305"/>
                  <a:pt x="14211" y="9212"/>
                  <a:pt x="14233" y="9100"/>
                </a:cubicBezTo>
                <a:cubicBezTo>
                  <a:pt x="14281" y="8819"/>
                  <a:pt x="14475" y="8687"/>
                  <a:pt x="14858" y="8669"/>
                </a:cubicBezTo>
                <a:cubicBezTo>
                  <a:pt x="15172" y="8669"/>
                  <a:pt x="15460" y="8745"/>
                  <a:pt x="15699" y="8894"/>
                </a:cubicBezTo>
                <a:cubicBezTo>
                  <a:pt x="15940" y="9044"/>
                  <a:pt x="16107" y="9232"/>
                  <a:pt x="16179" y="9476"/>
                </a:cubicBezTo>
                <a:cubicBezTo>
                  <a:pt x="16226" y="9664"/>
                  <a:pt x="16251" y="9833"/>
                  <a:pt x="16276" y="10019"/>
                </a:cubicBezTo>
                <a:cubicBezTo>
                  <a:pt x="16276" y="10095"/>
                  <a:pt x="16301" y="10151"/>
                  <a:pt x="16301" y="10207"/>
                </a:cubicBezTo>
                <a:lnTo>
                  <a:pt x="16301" y="10376"/>
                </a:lnTo>
                <a:cubicBezTo>
                  <a:pt x="16301" y="10489"/>
                  <a:pt x="16326" y="10564"/>
                  <a:pt x="16348" y="10677"/>
                </a:cubicBezTo>
                <a:cubicBezTo>
                  <a:pt x="16373" y="10770"/>
                  <a:pt x="16421" y="10846"/>
                  <a:pt x="16493" y="10902"/>
                </a:cubicBezTo>
                <a:cubicBezTo>
                  <a:pt x="16565" y="10958"/>
                  <a:pt x="16662" y="11014"/>
                  <a:pt x="16781" y="11014"/>
                </a:cubicBezTo>
                <a:cubicBezTo>
                  <a:pt x="16901" y="11014"/>
                  <a:pt x="16998" y="11034"/>
                  <a:pt x="17117" y="10978"/>
                </a:cubicBezTo>
                <a:cubicBezTo>
                  <a:pt x="17214" y="10941"/>
                  <a:pt x="17309" y="10885"/>
                  <a:pt x="17359" y="10828"/>
                </a:cubicBezTo>
                <a:cubicBezTo>
                  <a:pt x="17478" y="10716"/>
                  <a:pt x="17600" y="10567"/>
                  <a:pt x="17695" y="10415"/>
                </a:cubicBezTo>
                <a:cubicBezTo>
                  <a:pt x="17742" y="10339"/>
                  <a:pt x="17814" y="10246"/>
                  <a:pt x="17886" y="10171"/>
                </a:cubicBezTo>
                <a:cubicBezTo>
                  <a:pt x="18128" y="9889"/>
                  <a:pt x="18416" y="9589"/>
                  <a:pt x="18944" y="9608"/>
                </a:cubicBezTo>
                <a:cubicBezTo>
                  <a:pt x="19474" y="9628"/>
                  <a:pt x="19640" y="10002"/>
                  <a:pt x="19810" y="10339"/>
                </a:cubicBezTo>
                <a:cubicBezTo>
                  <a:pt x="20146" y="11014"/>
                  <a:pt x="20243" y="11746"/>
                  <a:pt x="20171" y="12457"/>
                </a:cubicBezTo>
                <a:lnTo>
                  <a:pt x="20171" y="12533"/>
                </a:lnTo>
                <a:cubicBezTo>
                  <a:pt x="20051" y="13751"/>
                  <a:pt x="19929" y="15008"/>
                  <a:pt x="19424" y="16189"/>
                </a:cubicBezTo>
                <a:cubicBezTo>
                  <a:pt x="19135" y="16920"/>
                  <a:pt x="18702" y="17632"/>
                  <a:pt x="18197" y="18289"/>
                </a:cubicBezTo>
                <a:cubicBezTo>
                  <a:pt x="17548" y="19021"/>
                  <a:pt x="16584" y="19546"/>
                  <a:pt x="15166" y="19901"/>
                </a:cubicBezTo>
                <a:cubicBezTo>
                  <a:pt x="12665" y="20520"/>
                  <a:pt x="10306" y="20182"/>
                  <a:pt x="7949" y="18908"/>
                </a:cubicBezTo>
                <a:cubicBezTo>
                  <a:pt x="7708" y="18796"/>
                  <a:pt x="7516" y="18646"/>
                  <a:pt x="7372" y="18478"/>
                </a:cubicBezTo>
                <a:cubicBezTo>
                  <a:pt x="6986" y="18047"/>
                  <a:pt x="6625" y="17578"/>
                  <a:pt x="6290" y="17108"/>
                </a:cubicBezTo>
                <a:cubicBezTo>
                  <a:pt x="5784" y="16377"/>
                  <a:pt x="5304" y="15626"/>
                  <a:pt x="4774" y="14802"/>
                </a:cubicBezTo>
                <a:cubicBezTo>
                  <a:pt x="3980" y="13509"/>
                  <a:pt x="2970" y="12496"/>
                  <a:pt x="1696" y="11728"/>
                </a:cubicBezTo>
                <a:cubicBezTo>
                  <a:pt x="1649" y="11709"/>
                  <a:pt x="1649" y="11691"/>
                  <a:pt x="1599" y="11672"/>
                </a:cubicBezTo>
                <a:cubicBezTo>
                  <a:pt x="1567" y="11647"/>
                  <a:pt x="1535" y="11622"/>
                  <a:pt x="1502" y="11596"/>
                </a:cubicBezTo>
                <a:cubicBezTo>
                  <a:pt x="1260" y="11408"/>
                  <a:pt x="996" y="11203"/>
                  <a:pt x="1166" y="10902"/>
                </a:cubicBezTo>
                <a:cubicBezTo>
                  <a:pt x="1335" y="10584"/>
                  <a:pt x="1743" y="10564"/>
                  <a:pt x="2151" y="10545"/>
                </a:cubicBezTo>
                <a:lnTo>
                  <a:pt x="2176" y="10545"/>
                </a:lnTo>
                <a:cubicBezTo>
                  <a:pt x="3450" y="10545"/>
                  <a:pt x="5279" y="11183"/>
                  <a:pt x="5496" y="12401"/>
                </a:cubicBezTo>
                <a:cubicBezTo>
                  <a:pt x="5543" y="12719"/>
                  <a:pt x="5784" y="12907"/>
                  <a:pt x="6145" y="12907"/>
                </a:cubicBezTo>
                <a:lnTo>
                  <a:pt x="6170" y="12907"/>
                </a:lnTo>
                <a:cubicBezTo>
                  <a:pt x="6506" y="12907"/>
                  <a:pt x="6748" y="12719"/>
                  <a:pt x="6820" y="12401"/>
                </a:cubicBezTo>
                <a:cubicBezTo>
                  <a:pt x="6867" y="12269"/>
                  <a:pt x="6867" y="12139"/>
                  <a:pt x="6867" y="11988"/>
                </a:cubicBezTo>
                <a:cubicBezTo>
                  <a:pt x="6986" y="10506"/>
                  <a:pt x="6964" y="9308"/>
                  <a:pt x="6914" y="8219"/>
                </a:cubicBezTo>
                <a:lnTo>
                  <a:pt x="6914" y="821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8" name="Google Shape;2718;p43"/>
          <p:cNvSpPr/>
          <p:nvPr/>
        </p:nvSpPr>
        <p:spPr>
          <a:xfrm>
            <a:off x="2836909" y="1782640"/>
            <a:ext cx="43200" cy="88290"/>
          </a:xfrm>
          <a:custGeom>
            <a:rect b="b" l="l" r="r" t="t"/>
            <a:pathLst>
              <a:path extrusionOk="0" h="21600" w="21600">
                <a:moveTo>
                  <a:pt x="9390" y="21171"/>
                </a:moveTo>
                <a:cubicBezTo>
                  <a:pt x="9606" y="21277"/>
                  <a:pt x="9936" y="21438"/>
                  <a:pt x="10266" y="21494"/>
                </a:cubicBezTo>
                <a:cubicBezTo>
                  <a:pt x="10597" y="21600"/>
                  <a:pt x="10927" y="21600"/>
                  <a:pt x="11372" y="21600"/>
                </a:cubicBezTo>
                <a:lnTo>
                  <a:pt x="11588" y="21600"/>
                </a:lnTo>
                <a:cubicBezTo>
                  <a:pt x="12032" y="21544"/>
                  <a:pt x="12464" y="21494"/>
                  <a:pt x="12795" y="21383"/>
                </a:cubicBezTo>
                <a:cubicBezTo>
                  <a:pt x="13125" y="21277"/>
                  <a:pt x="13456" y="21115"/>
                  <a:pt x="13786" y="20954"/>
                </a:cubicBezTo>
                <a:cubicBezTo>
                  <a:pt x="15768" y="19661"/>
                  <a:pt x="17750" y="18313"/>
                  <a:pt x="19618" y="17020"/>
                </a:cubicBezTo>
                <a:lnTo>
                  <a:pt x="20939" y="16157"/>
                </a:lnTo>
                <a:cubicBezTo>
                  <a:pt x="21270" y="15939"/>
                  <a:pt x="21600" y="15672"/>
                  <a:pt x="21600" y="15405"/>
                </a:cubicBezTo>
                <a:cubicBezTo>
                  <a:pt x="21384" y="14864"/>
                  <a:pt x="21155" y="14435"/>
                  <a:pt x="20609" y="14330"/>
                </a:cubicBezTo>
                <a:cubicBezTo>
                  <a:pt x="19948" y="14168"/>
                  <a:pt x="18843" y="14224"/>
                  <a:pt x="18182" y="14435"/>
                </a:cubicBezTo>
                <a:cubicBezTo>
                  <a:pt x="17737" y="14541"/>
                  <a:pt x="17407" y="14758"/>
                  <a:pt x="17191" y="14976"/>
                </a:cubicBezTo>
                <a:cubicBezTo>
                  <a:pt x="17077" y="15081"/>
                  <a:pt x="16975" y="15137"/>
                  <a:pt x="16861" y="15299"/>
                </a:cubicBezTo>
                <a:cubicBezTo>
                  <a:pt x="15984" y="15840"/>
                  <a:pt x="15209" y="16486"/>
                  <a:pt x="14218" y="17132"/>
                </a:cubicBezTo>
                <a:lnTo>
                  <a:pt x="13227" y="17722"/>
                </a:lnTo>
                <a:cubicBezTo>
                  <a:pt x="13227" y="17561"/>
                  <a:pt x="13112" y="17399"/>
                  <a:pt x="13112" y="17294"/>
                </a:cubicBezTo>
                <a:cubicBezTo>
                  <a:pt x="12998" y="16865"/>
                  <a:pt x="12896" y="16542"/>
                  <a:pt x="12896" y="16163"/>
                </a:cubicBezTo>
                <a:cubicBezTo>
                  <a:pt x="12782" y="13957"/>
                  <a:pt x="12680" y="11745"/>
                  <a:pt x="12566" y="9483"/>
                </a:cubicBezTo>
                <a:cubicBezTo>
                  <a:pt x="12350" y="6954"/>
                  <a:pt x="12350" y="4418"/>
                  <a:pt x="12121" y="1889"/>
                </a:cubicBezTo>
                <a:cubicBezTo>
                  <a:pt x="12121" y="1460"/>
                  <a:pt x="12007" y="976"/>
                  <a:pt x="11677" y="541"/>
                </a:cubicBezTo>
                <a:cubicBezTo>
                  <a:pt x="11461" y="379"/>
                  <a:pt x="11232" y="217"/>
                  <a:pt x="10902" y="162"/>
                </a:cubicBezTo>
                <a:cubicBezTo>
                  <a:pt x="10571" y="106"/>
                  <a:pt x="10241" y="0"/>
                  <a:pt x="9796" y="0"/>
                </a:cubicBezTo>
                <a:cubicBezTo>
                  <a:pt x="9136" y="56"/>
                  <a:pt x="8360" y="429"/>
                  <a:pt x="8144" y="646"/>
                </a:cubicBezTo>
                <a:cubicBezTo>
                  <a:pt x="7928" y="913"/>
                  <a:pt x="7814" y="1187"/>
                  <a:pt x="7928" y="1398"/>
                </a:cubicBezTo>
                <a:lnTo>
                  <a:pt x="7928" y="1504"/>
                </a:lnTo>
                <a:lnTo>
                  <a:pt x="7814" y="3387"/>
                </a:lnTo>
                <a:cubicBezTo>
                  <a:pt x="7700" y="5649"/>
                  <a:pt x="7598" y="7966"/>
                  <a:pt x="7484" y="10228"/>
                </a:cubicBezTo>
                <a:lnTo>
                  <a:pt x="7484" y="16635"/>
                </a:lnTo>
                <a:cubicBezTo>
                  <a:pt x="7153" y="16473"/>
                  <a:pt x="6709" y="16312"/>
                  <a:pt x="6378" y="16150"/>
                </a:cubicBezTo>
                <a:cubicBezTo>
                  <a:pt x="5273" y="15666"/>
                  <a:pt x="4282" y="15287"/>
                  <a:pt x="3189" y="14914"/>
                </a:cubicBezTo>
                <a:cubicBezTo>
                  <a:pt x="2973" y="14808"/>
                  <a:pt x="2643" y="14752"/>
                  <a:pt x="2312" y="14696"/>
                </a:cubicBezTo>
                <a:cubicBezTo>
                  <a:pt x="1982" y="14640"/>
                  <a:pt x="1652" y="14640"/>
                  <a:pt x="1321" y="14640"/>
                </a:cubicBezTo>
                <a:cubicBezTo>
                  <a:pt x="1105" y="14696"/>
                  <a:pt x="877" y="14746"/>
                  <a:pt x="661" y="14746"/>
                </a:cubicBezTo>
                <a:cubicBezTo>
                  <a:pt x="445" y="14852"/>
                  <a:pt x="330" y="14907"/>
                  <a:pt x="216" y="15013"/>
                </a:cubicBezTo>
                <a:cubicBezTo>
                  <a:pt x="0" y="15175"/>
                  <a:pt x="0" y="15392"/>
                  <a:pt x="0" y="15603"/>
                </a:cubicBezTo>
                <a:cubicBezTo>
                  <a:pt x="114" y="15821"/>
                  <a:pt x="216" y="15983"/>
                  <a:pt x="445" y="16144"/>
                </a:cubicBezTo>
                <a:cubicBezTo>
                  <a:pt x="3748" y="18350"/>
                  <a:pt x="6607" y="19804"/>
                  <a:pt x="9364" y="211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9" name="Google Shape;2719;p43"/>
          <p:cNvSpPr/>
          <p:nvPr/>
        </p:nvSpPr>
        <p:spPr>
          <a:xfrm>
            <a:off x="3189866" y="1797722"/>
            <a:ext cx="195737" cy="251970"/>
          </a:xfrm>
          <a:custGeom>
            <a:rect b="b" l="l" r="r" t="t"/>
            <a:pathLst>
              <a:path extrusionOk="0" h="21426" w="21480">
                <a:moveTo>
                  <a:pt x="1062" y="12834"/>
                </a:moveTo>
                <a:lnTo>
                  <a:pt x="1160" y="12891"/>
                </a:lnTo>
                <a:cubicBezTo>
                  <a:pt x="2102" y="13528"/>
                  <a:pt x="2874" y="14294"/>
                  <a:pt x="3479" y="15156"/>
                </a:cubicBezTo>
                <a:cubicBezTo>
                  <a:pt x="4301" y="16372"/>
                  <a:pt x="5193" y="17646"/>
                  <a:pt x="6258" y="19050"/>
                </a:cubicBezTo>
                <a:cubicBezTo>
                  <a:pt x="6523" y="19407"/>
                  <a:pt x="6983" y="19705"/>
                  <a:pt x="7320" y="19929"/>
                </a:cubicBezTo>
                <a:cubicBezTo>
                  <a:pt x="7972" y="20342"/>
                  <a:pt x="8744" y="20659"/>
                  <a:pt x="9784" y="20977"/>
                </a:cubicBezTo>
                <a:cubicBezTo>
                  <a:pt x="10726" y="21277"/>
                  <a:pt x="11741" y="21426"/>
                  <a:pt x="12755" y="21426"/>
                </a:cubicBezTo>
                <a:cubicBezTo>
                  <a:pt x="13890" y="21407"/>
                  <a:pt x="15027" y="21238"/>
                  <a:pt x="16064" y="20940"/>
                </a:cubicBezTo>
                <a:cubicBezTo>
                  <a:pt x="16836" y="20715"/>
                  <a:pt x="17586" y="20379"/>
                  <a:pt x="18191" y="19949"/>
                </a:cubicBezTo>
                <a:cubicBezTo>
                  <a:pt x="19326" y="19219"/>
                  <a:pt x="20123" y="18227"/>
                  <a:pt x="20608" y="16916"/>
                </a:cubicBezTo>
                <a:cubicBezTo>
                  <a:pt x="21285" y="15119"/>
                  <a:pt x="21575" y="13266"/>
                  <a:pt x="21452" y="11394"/>
                </a:cubicBezTo>
                <a:cubicBezTo>
                  <a:pt x="21405" y="10869"/>
                  <a:pt x="21260" y="10364"/>
                  <a:pt x="21018" y="9858"/>
                </a:cubicBezTo>
                <a:cubicBezTo>
                  <a:pt x="20655" y="9091"/>
                  <a:pt x="19785" y="8679"/>
                  <a:pt x="18723" y="8772"/>
                </a:cubicBezTo>
                <a:cubicBezTo>
                  <a:pt x="18386" y="8809"/>
                  <a:pt x="18071" y="8884"/>
                  <a:pt x="17756" y="8996"/>
                </a:cubicBezTo>
                <a:cubicBezTo>
                  <a:pt x="17611" y="9033"/>
                  <a:pt x="17514" y="9072"/>
                  <a:pt x="17369" y="9109"/>
                </a:cubicBezTo>
                <a:cubicBezTo>
                  <a:pt x="16597" y="8154"/>
                  <a:pt x="16234" y="8005"/>
                  <a:pt x="14372" y="7930"/>
                </a:cubicBezTo>
                <a:lnTo>
                  <a:pt x="14372" y="7536"/>
                </a:lnTo>
                <a:cubicBezTo>
                  <a:pt x="14347" y="7124"/>
                  <a:pt x="14325" y="6731"/>
                  <a:pt x="14325" y="6320"/>
                </a:cubicBezTo>
                <a:cubicBezTo>
                  <a:pt x="14277" y="5310"/>
                  <a:pt x="14227" y="4262"/>
                  <a:pt x="14155" y="3232"/>
                </a:cubicBezTo>
                <a:cubicBezTo>
                  <a:pt x="14082" y="2184"/>
                  <a:pt x="13720" y="1303"/>
                  <a:pt x="13093" y="593"/>
                </a:cubicBezTo>
                <a:cubicBezTo>
                  <a:pt x="12560" y="12"/>
                  <a:pt x="11716" y="-174"/>
                  <a:pt x="10966" y="180"/>
                </a:cubicBezTo>
                <a:cubicBezTo>
                  <a:pt x="10578" y="349"/>
                  <a:pt x="10266" y="593"/>
                  <a:pt x="10024" y="891"/>
                </a:cubicBezTo>
                <a:cubicBezTo>
                  <a:pt x="9831" y="1152"/>
                  <a:pt x="9686" y="1452"/>
                  <a:pt x="9542" y="1733"/>
                </a:cubicBezTo>
                <a:cubicBezTo>
                  <a:pt x="9494" y="1826"/>
                  <a:pt x="9444" y="1921"/>
                  <a:pt x="9397" y="2014"/>
                </a:cubicBezTo>
                <a:cubicBezTo>
                  <a:pt x="9372" y="1994"/>
                  <a:pt x="9349" y="1977"/>
                  <a:pt x="9349" y="1958"/>
                </a:cubicBezTo>
                <a:cubicBezTo>
                  <a:pt x="9252" y="1845"/>
                  <a:pt x="9157" y="1714"/>
                  <a:pt x="9034" y="1601"/>
                </a:cubicBezTo>
                <a:cubicBezTo>
                  <a:pt x="8502" y="1020"/>
                  <a:pt x="7755" y="908"/>
                  <a:pt x="6958" y="1264"/>
                </a:cubicBezTo>
                <a:cubicBezTo>
                  <a:pt x="6208" y="1601"/>
                  <a:pt x="6015" y="2182"/>
                  <a:pt x="5943" y="2668"/>
                </a:cubicBezTo>
                <a:cubicBezTo>
                  <a:pt x="5896" y="3025"/>
                  <a:pt x="5896" y="3398"/>
                  <a:pt x="5870" y="3772"/>
                </a:cubicBezTo>
                <a:lnTo>
                  <a:pt x="5870" y="3940"/>
                </a:lnTo>
                <a:cubicBezTo>
                  <a:pt x="5870" y="4221"/>
                  <a:pt x="5845" y="4502"/>
                  <a:pt x="5845" y="4783"/>
                </a:cubicBezTo>
                <a:cubicBezTo>
                  <a:pt x="5820" y="5737"/>
                  <a:pt x="5798" y="6748"/>
                  <a:pt x="5798" y="7739"/>
                </a:cubicBezTo>
                <a:cubicBezTo>
                  <a:pt x="5798" y="8469"/>
                  <a:pt x="5845" y="9180"/>
                  <a:pt x="5845" y="9949"/>
                </a:cubicBezTo>
                <a:cubicBezTo>
                  <a:pt x="5870" y="10249"/>
                  <a:pt x="5870" y="10547"/>
                  <a:pt x="5893" y="10847"/>
                </a:cubicBezTo>
                <a:lnTo>
                  <a:pt x="5868" y="10828"/>
                </a:lnTo>
                <a:cubicBezTo>
                  <a:pt x="5795" y="10772"/>
                  <a:pt x="5723" y="10716"/>
                  <a:pt x="5625" y="10679"/>
                </a:cubicBezTo>
                <a:cubicBezTo>
                  <a:pt x="4321" y="9949"/>
                  <a:pt x="2944" y="9688"/>
                  <a:pt x="1519" y="9893"/>
                </a:cubicBezTo>
                <a:cubicBezTo>
                  <a:pt x="1204" y="9929"/>
                  <a:pt x="892" y="10042"/>
                  <a:pt x="675" y="10193"/>
                </a:cubicBezTo>
                <a:cubicBezTo>
                  <a:pt x="432" y="10342"/>
                  <a:pt x="240" y="10549"/>
                  <a:pt x="120" y="10774"/>
                </a:cubicBezTo>
                <a:cubicBezTo>
                  <a:pt x="0" y="11018"/>
                  <a:pt x="-25" y="11279"/>
                  <a:pt x="22" y="11541"/>
                </a:cubicBezTo>
                <a:cubicBezTo>
                  <a:pt x="70" y="11802"/>
                  <a:pt x="192" y="12046"/>
                  <a:pt x="410" y="12251"/>
                </a:cubicBezTo>
                <a:cubicBezTo>
                  <a:pt x="555" y="12476"/>
                  <a:pt x="820" y="12664"/>
                  <a:pt x="1062" y="12832"/>
                </a:cubicBezTo>
                <a:close/>
                <a:moveTo>
                  <a:pt x="6958" y="8266"/>
                </a:moveTo>
                <a:cubicBezTo>
                  <a:pt x="6958" y="8005"/>
                  <a:pt x="6932" y="7761"/>
                  <a:pt x="6910" y="7517"/>
                </a:cubicBezTo>
                <a:cubicBezTo>
                  <a:pt x="6885" y="7087"/>
                  <a:pt x="6863" y="6638"/>
                  <a:pt x="6863" y="6189"/>
                </a:cubicBezTo>
                <a:cubicBezTo>
                  <a:pt x="6910" y="4990"/>
                  <a:pt x="6983" y="3774"/>
                  <a:pt x="7080" y="2744"/>
                </a:cubicBezTo>
                <a:cubicBezTo>
                  <a:pt x="7128" y="2182"/>
                  <a:pt x="7250" y="2051"/>
                  <a:pt x="7877" y="1865"/>
                </a:cubicBezTo>
                <a:cubicBezTo>
                  <a:pt x="8287" y="2070"/>
                  <a:pt x="8530" y="2407"/>
                  <a:pt x="8650" y="2912"/>
                </a:cubicBezTo>
                <a:cubicBezTo>
                  <a:pt x="8820" y="3586"/>
                  <a:pt x="8939" y="4260"/>
                  <a:pt x="8987" y="4953"/>
                </a:cubicBezTo>
                <a:cubicBezTo>
                  <a:pt x="9084" y="5964"/>
                  <a:pt x="9132" y="6975"/>
                  <a:pt x="9204" y="7966"/>
                </a:cubicBezTo>
                <a:cubicBezTo>
                  <a:pt x="9252" y="8491"/>
                  <a:pt x="9277" y="9033"/>
                  <a:pt x="9324" y="9558"/>
                </a:cubicBezTo>
                <a:cubicBezTo>
                  <a:pt x="9324" y="9690"/>
                  <a:pt x="9349" y="9839"/>
                  <a:pt x="9469" y="9914"/>
                </a:cubicBezTo>
                <a:cubicBezTo>
                  <a:pt x="9614" y="10027"/>
                  <a:pt x="9831" y="10102"/>
                  <a:pt x="10049" y="10120"/>
                </a:cubicBezTo>
                <a:cubicBezTo>
                  <a:pt x="10096" y="10120"/>
                  <a:pt x="10169" y="10120"/>
                  <a:pt x="10219" y="10100"/>
                </a:cubicBezTo>
                <a:cubicBezTo>
                  <a:pt x="10269" y="10081"/>
                  <a:pt x="10316" y="10063"/>
                  <a:pt x="10364" y="10024"/>
                </a:cubicBezTo>
                <a:cubicBezTo>
                  <a:pt x="10411" y="9988"/>
                  <a:pt x="10461" y="9932"/>
                  <a:pt x="10484" y="9893"/>
                </a:cubicBezTo>
                <a:cubicBezTo>
                  <a:pt x="10506" y="9854"/>
                  <a:pt x="10531" y="9780"/>
                  <a:pt x="10531" y="9724"/>
                </a:cubicBezTo>
                <a:lnTo>
                  <a:pt x="10531" y="9331"/>
                </a:lnTo>
                <a:cubicBezTo>
                  <a:pt x="10556" y="9070"/>
                  <a:pt x="10531" y="8806"/>
                  <a:pt x="10506" y="8545"/>
                </a:cubicBezTo>
                <a:cubicBezTo>
                  <a:pt x="10336" y="7178"/>
                  <a:pt x="10408" y="5774"/>
                  <a:pt x="10506" y="4426"/>
                </a:cubicBezTo>
                <a:lnTo>
                  <a:pt x="10553" y="3958"/>
                </a:lnTo>
                <a:cubicBezTo>
                  <a:pt x="10601" y="3472"/>
                  <a:pt x="10601" y="2984"/>
                  <a:pt x="10698" y="2498"/>
                </a:cubicBezTo>
                <a:cubicBezTo>
                  <a:pt x="10771" y="2141"/>
                  <a:pt x="10916" y="1787"/>
                  <a:pt x="11108" y="1467"/>
                </a:cubicBezTo>
                <a:cubicBezTo>
                  <a:pt x="11206" y="1318"/>
                  <a:pt x="11326" y="1206"/>
                  <a:pt x="11496" y="1111"/>
                </a:cubicBezTo>
                <a:cubicBezTo>
                  <a:pt x="11641" y="1018"/>
                  <a:pt x="11738" y="999"/>
                  <a:pt x="11833" y="999"/>
                </a:cubicBezTo>
                <a:cubicBezTo>
                  <a:pt x="11905" y="1018"/>
                  <a:pt x="12003" y="1074"/>
                  <a:pt x="12075" y="1187"/>
                </a:cubicBezTo>
                <a:cubicBezTo>
                  <a:pt x="12413" y="1673"/>
                  <a:pt x="12655" y="2197"/>
                  <a:pt x="12728" y="2759"/>
                </a:cubicBezTo>
                <a:cubicBezTo>
                  <a:pt x="12970" y="4295"/>
                  <a:pt x="13065" y="5960"/>
                  <a:pt x="12920" y="8001"/>
                </a:cubicBezTo>
                <a:cubicBezTo>
                  <a:pt x="12895" y="8413"/>
                  <a:pt x="12847" y="8863"/>
                  <a:pt x="12800" y="9273"/>
                </a:cubicBezTo>
                <a:cubicBezTo>
                  <a:pt x="12775" y="9478"/>
                  <a:pt x="12753" y="9685"/>
                  <a:pt x="12728" y="9927"/>
                </a:cubicBezTo>
                <a:cubicBezTo>
                  <a:pt x="12703" y="10171"/>
                  <a:pt x="12680" y="10452"/>
                  <a:pt x="13115" y="10545"/>
                </a:cubicBezTo>
                <a:cubicBezTo>
                  <a:pt x="13452" y="10621"/>
                  <a:pt x="13985" y="10489"/>
                  <a:pt x="14155" y="10208"/>
                </a:cubicBezTo>
                <a:cubicBezTo>
                  <a:pt x="14300" y="9927"/>
                  <a:pt x="14372" y="9627"/>
                  <a:pt x="14397" y="9310"/>
                </a:cubicBezTo>
                <a:cubicBezTo>
                  <a:pt x="14445" y="9048"/>
                  <a:pt x="14542" y="8860"/>
                  <a:pt x="14712" y="8785"/>
                </a:cubicBezTo>
                <a:cubicBezTo>
                  <a:pt x="14882" y="8692"/>
                  <a:pt x="15147" y="8692"/>
                  <a:pt x="15462" y="8785"/>
                </a:cubicBezTo>
                <a:cubicBezTo>
                  <a:pt x="15995" y="8917"/>
                  <a:pt x="16307" y="9197"/>
                  <a:pt x="16404" y="9608"/>
                </a:cubicBezTo>
                <a:cubicBezTo>
                  <a:pt x="16452" y="9852"/>
                  <a:pt x="16477" y="10076"/>
                  <a:pt x="16477" y="10318"/>
                </a:cubicBezTo>
                <a:cubicBezTo>
                  <a:pt x="16477" y="10374"/>
                  <a:pt x="16477" y="10450"/>
                  <a:pt x="16502" y="10506"/>
                </a:cubicBezTo>
                <a:cubicBezTo>
                  <a:pt x="16527" y="10711"/>
                  <a:pt x="16574" y="10992"/>
                  <a:pt x="16984" y="11068"/>
                </a:cubicBezTo>
                <a:cubicBezTo>
                  <a:pt x="17346" y="11143"/>
                  <a:pt x="17564" y="10955"/>
                  <a:pt x="17734" y="10731"/>
                </a:cubicBezTo>
                <a:cubicBezTo>
                  <a:pt x="17781" y="10694"/>
                  <a:pt x="17806" y="10618"/>
                  <a:pt x="17854" y="10582"/>
                </a:cubicBezTo>
                <a:cubicBezTo>
                  <a:pt x="17974" y="10413"/>
                  <a:pt x="18096" y="10245"/>
                  <a:pt x="18264" y="10096"/>
                </a:cubicBezTo>
                <a:cubicBezTo>
                  <a:pt x="18553" y="9796"/>
                  <a:pt x="18916" y="9666"/>
                  <a:pt x="19231" y="9683"/>
                </a:cubicBezTo>
                <a:cubicBezTo>
                  <a:pt x="19546" y="9720"/>
                  <a:pt x="19785" y="9908"/>
                  <a:pt x="19955" y="10245"/>
                </a:cubicBezTo>
                <a:cubicBezTo>
                  <a:pt x="20220" y="10750"/>
                  <a:pt x="20390" y="11292"/>
                  <a:pt x="20415" y="11837"/>
                </a:cubicBezTo>
                <a:cubicBezTo>
                  <a:pt x="20463" y="13333"/>
                  <a:pt x="20245" y="14832"/>
                  <a:pt x="19691" y="16273"/>
                </a:cubicBezTo>
                <a:cubicBezTo>
                  <a:pt x="19426" y="17003"/>
                  <a:pt x="18991" y="17713"/>
                  <a:pt x="18459" y="18370"/>
                </a:cubicBezTo>
                <a:cubicBezTo>
                  <a:pt x="17831" y="19100"/>
                  <a:pt x="16817" y="19642"/>
                  <a:pt x="15342" y="19998"/>
                </a:cubicBezTo>
                <a:cubicBezTo>
                  <a:pt x="12831" y="20597"/>
                  <a:pt x="10486" y="20260"/>
                  <a:pt x="8167" y="19007"/>
                </a:cubicBezTo>
                <a:cubicBezTo>
                  <a:pt x="7925" y="18895"/>
                  <a:pt x="7732" y="18746"/>
                  <a:pt x="7588" y="18577"/>
                </a:cubicBezTo>
                <a:cubicBezTo>
                  <a:pt x="7178" y="18147"/>
                  <a:pt x="6838" y="17679"/>
                  <a:pt x="6475" y="17210"/>
                </a:cubicBezTo>
                <a:cubicBezTo>
                  <a:pt x="5968" y="16480"/>
                  <a:pt x="5461" y="15713"/>
                  <a:pt x="4953" y="14871"/>
                </a:cubicBezTo>
                <a:cubicBezTo>
                  <a:pt x="4181" y="13599"/>
                  <a:pt x="3167" y="12625"/>
                  <a:pt x="1909" y="11858"/>
                </a:cubicBezTo>
                <a:cubicBezTo>
                  <a:pt x="1862" y="11839"/>
                  <a:pt x="1862" y="11821"/>
                  <a:pt x="1812" y="11802"/>
                </a:cubicBezTo>
                <a:cubicBezTo>
                  <a:pt x="1765" y="11765"/>
                  <a:pt x="1739" y="11746"/>
                  <a:pt x="1714" y="11726"/>
                </a:cubicBezTo>
                <a:cubicBezTo>
                  <a:pt x="1472" y="11539"/>
                  <a:pt x="1207" y="11333"/>
                  <a:pt x="1377" y="11033"/>
                </a:cubicBezTo>
                <a:cubicBezTo>
                  <a:pt x="1522" y="10696"/>
                  <a:pt x="1957" y="10677"/>
                  <a:pt x="2367" y="10677"/>
                </a:cubicBezTo>
                <a:lnTo>
                  <a:pt x="2414" y="10677"/>
                </a:lnTo>
                <a:cubicBezTo>
                  <a:pt x="3671" y="10677"/>
                  <a:pt x="5530" y="11314"/>
                  <a:pt x="5748" y="12530"/>
                </a:cubicBezTo>
                <a:cubicBezTo>
                  <a:pt x="5795" y="12847"/>
                  <a:pt x="6038" y="13035"/>
                  <a:pt x="6400" y="13035"/>
                </a:cubicBezTo>
                <a:lnTo>
                  <a:pt x="6400" y="13035"/>
                </a:lnTo>
                <a:cubicBezTo>
                  <a:pt x="6737" y="13035"/>
                  <a:pt x="6980" y="12867"/>
                  <a:pt x="7077" y="12530"/>
                </a:cubicBezTo>
                <a:cubicBezTo>
                  <a:pt x="7125" y="12398"/>
                  <a:pt x="7125" y="12269"/>
                  <a:pt x="7125" y="12117"/>
                </a:cubicBezTo>
                <a:cubicBezTo>
                  <a:pt x="7027" y="10526"/>
                  <a:pt x="7005" y="9346"/>
                  <a:pt x="6955" y="8262"/>
                </a:cubicBezTo>
                <a:lnTo>
                  <a:pt x="6955" y="82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0" name="Google Shape;2720;p43"/>
          <p:cNvSpPr/>
          <p:nvPr/>
        </p:nvSpPr>
        <p:spPr>
          <a:xfrm>
            <a:off x="3218835" y="1776066"/>
            <a:ext cx="124362" cy="71944"/>
          </a:xfrm>
          <a:custGeom>
            <a:rect b="b" l="l" r="r" t="t"/>
            <a:pathLst>
              <a:path extrusionOk="0" h="20526" w="21177">
                <a:moveTo>
                  <a:pt x="18686" y="15947"/>
                </a:moveTo>
                <a:cubicBezTo>
                  <a:pt x="18725" y="16070"/>
                  <a:pt x="18760" y="16258"/>
                  <a:pt x="18799" y="16323"/>
                </a:cubicBezTo>
                <a:cubicBezTo>
                  <a:pt x="18872" y="16447"/>
                  <a:pt x="18950" y="16512"/>
                  <a:pt x="19024" y="16635"/>
                </a:cubicBezTo>
                <a:cubicBezTo>
                  <a:pt x="19512" y="17012"/>
                  <a:pt x="19997" y="16635"/>
                  <a:pt x="20412" y="15628"/>
                </a:cubicBezTo>
                <a:cubicBezTo>
                  <a:pt x="20486" y="15374"/>
                  <a:pt x="20598" y="15128"/>
                  <a:pt x="20637" y="14874"/>
                </a:cubicBezTo>
                <a:cubicBezTo>
                  <a:pt x="21537" y="10918"/>
                  <a:pt x="21312" y="7527"/>
                  <a:pt x="19962" y="4578"/>
                </a:cubicBezTo>
                <a:cubicBezTo>
                  <a:pt x="17414" y="-1074"/>
                  <a:pt x="13326" y="-886"/>
                  <a:pt x="10441" y="1875"/>
                </a:cubicBezTo>
                <a:cubicBezTo>
                  <a:pt x="10064" y="2252"/>
                  <a:pt x="9766" y="2752"/>
                  <a:pt x="9502" y="3259"/>
                </a:cubicBezTo>
                <a:cubicBezTo>
                  <a:pt x="9428" y="3382"/>
                  <a:pt x="9316" y="3571"/>
                  <a:pt x="9238" y="3759"/>
                </a:cubicBezTo>
                <a:cubicBezTo>
                  <a:pt x="9087" y="4013"/>
                  <a:pt x="8974" y="4259"/>
                  <a:pt x="8862" y="4578"/>
                </a:cubicBezTo>
                <a:cubicBezTo>
                  <a:pt x="8823" y="4643"/>
                  <a:pt x="8823" y="4701"/>
                  <a:pt x="8788" y="4701"/>
                </a:cubicBezTo>
                <a:cubicBezTo>
                  <a:pt x="8412" y="4701"/>
                  <a:pt x="8113" y="4636"/>
                  <a:pt x="7776" y="4578"/>
                </a:cubicBezTo>
                <a:cubicBezTo>
                  <a:pt x="7062" y="4455"/>
                  <a:pt x="6314" y="4455"/>
                  <a:pt x="5600" y="4513"/>
                </a:cubicBezTo>
                <a:cubicBezTo>
                  <a:pt x="4661" y="4636"/>
                  <a:pt x="3761" y="5201"/>
                  <a:pt x="2939" y="6085"/>
                </a:cubicBezTo>
                <a:cubicBezTo>
                  <a:pt x="2117" y="6969"/>
                  <a:pt x="1477" y="8034"/>
                  <a:pt x="988" y="9411"/>
                </a:cubicBezTo>
                <a:cubicBezTo>
                  <a:pt x="499" y="10664"/>
                  <a:pt x="162" y="12114"/>
                  <a:pt x="49" y="13621"/>
                </a:cubicBezTo>
                <a:cubicBezTo>
                  <a:pt x="-63" y="15128"/>
                  <a:pt x="11" y="16635"/>
                  <a:pt x="313" y="18077"/>
                </a:cubicBezTo>
                <a:cubicBezTo>
                  <a:pt x="465" y="18765"/>
                  <a:pt x="690" y="19461"/>
                  <a:pt x="988" y="20026"/>
                </a:cubicBezTo>
                <a:cubicBezTo>
                  <a:pt x="1062" y="20149"/>
                  <a:pt x="1140" y="20338"/>
                  <a:pt x="1252" y="20403"/>
                </a:cubicBezTo>
                <a:cubicBezTo>
                  <a:pt x="1365" y="20526"/>
                  <a:pt x="1477" y="20526"/>
                  <a:pt x="1590" y="20526"/>
                </a:cubicBezTo>
                <a:lnTo>
                  <a:pt x="1628" y="20526"/>
                </a:lnTo>
                <a:cubicBezTo>
                  <a:pt x="1741" y="20526"/>
                  <a:pt x="1892" y="20403"/>
                  <a:pt x="2005" y="20338"/>
                </a:cubicBezTo>
                <a:cubicBezTo>
                  <a:pt x="2117" y="20214"/>
                  <a:pt x="2230" y="20084"/>
                  <a:pt x="2303" y="19961"/>
                </a:cubicBezTo>
                <a:lnTo>
                  <a:pt x="2342" y="19896"/>
                </a:lnTo>
                <a:lnTo>
                  <a:pt x="2303" y="19772"/>
                </a:lnTo>
                <a:cubicBezTo>
                  <a:pt x="2264" y="19584"/>
                  <a:pt x="2230" y="19396"/>
                  <a:pt x="2191" y="19142"/>
                </a:cubicBezTo>
                <a:cubicBezTo>
                  <a:pt x="2117" y="18765"/>
                  <a:pt x="2005" y="18265"/>
                  <a:pt x="1927" y="17888"/>
                </a:cubicBezTo>
                <a:cubicBezTo>
                  <a:pt x="1888" y="17700"/>
                  <a:pt x="1853" y="17512"/>
                  <a:pt x="1853" y="17258"/>
                </a:cubicBezTo>
                <a:cubicBezTo>
                  <a:pt x="1702" y="16570"/>
                  <a:pt x="1628" y="15874"/>
                  <a:pt x="1667" y="15121"/>
                </a:cubicBezTo>
                <a:cubicBezTo>
                  <a:pt x="1741" y="13737"/>
                  <a:pt x="2005" y="12483"/>
                  <a:pt x="2416" y="11353"/>
                </a:cubicBezTo>
                <a:cubicBezTo>
                  <a:pt x="2827" y="10222"/>
                  <a:pt x="3389" y="9215"/>
                  <a:pt x="4103" y="8527"/>
                </a:cubicBezTo>
                <a:cubicBezTo>
                  <a:pt x="4704" y="7896"/>
                  <a:pt x="5414" y="7462"/>
                  <a:pt x="6167" y="7396"/>
                </a:cubicBezTo>
                <a:cubicBezTo>
                  <a:pt x="6880" y="7273"/>
                  <a:pt x="7629" y="7462"/>
                  <a:pt x="8304" y="7838"/>
                </a:cubicBezTo>
                <a:cubicBezTo>
                  <a:pt x="9502" y="8592"/>
                  <a:pt x="9766" y="8469"/>
                  <a:pt x="10367" y="6520"/>
                </a:cubicBezTo>
                <a:cubicBezTo>
                  <a:pt x="10592" y="5701"/>
                  <a:pt x="10891" y="5013"/>
                  <a:pt x="11340" y="4447"/>
                </a:cubicBezTo>
                <a:cubicBezTo>
                  <a:pt x="11751" y="3882"/>
                  <a:pt x="12240" y="3571"/>
                  <a:pt x="12764" y="3382"/>
                </a:cubicBezTo>
                <a:cubicBezTo>
                  <a:pt x="13214" y="3259"/>
                  <a:pt x="13703" y="3071"/>
                  <a:pt x="14152" y="3005"/>
                </a:cubicBezTo>
                <a:cubicBezTo>
                  <a:pt x="15991" y="2629"/>
                  <a:pt x="17527" y="3824"/>
                  <a:pt x="18690" y="6462"/>
                </a:cubicBezTo>
                <a:cubicBezTo>
                  <a:pt x="19703" y="8788"/>
                  <a:pt x="19815" y="11360"/>
                  <a:pt x="18915" y="14063"/>
                </a:cubicBezTo>
                <a:cubicBezTo>
                  <a:pt x="18690" y="14881"/>
                  <a:pt x="18617" y="15447"/>
                  <a:pt x="18690" y="159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1" name="Google Shape;2721;p43"/>
          <p:cNvSpPr/>
          <p:nvPr/>
        </p:nvSpPr>
        <p:spPr>
          <a:xfrm>
            <a:off x="3548946" y="1799031"/>
            <a:ext cx="196317" cy="251335"/>
          </a:xfrm>
          <a:custGeom>
            <a:rect b="b" l="l" r="r" t="t"/>
            <a:pathLst>
              <a:path extrusionOk="0" h="21445" w="21432">
                <a:moveTo>
                  <a:pt x="909" y="12617"/>
                </a:moveTo>
                <a:cubicBezTo>
                  <a:pt x="1029" y="12693"/>
                  <a:pt x="1151" y="12786"/>
                  <a:pt x="1245" y="12880"/>
                </a:cubicBezTo>
                <a:cubicBezTo>
                  <a:pt x="1414" y="13029"/>
                  <a:pt x="1580" y="13181"/>
                  <a:pt x="1775" y="13311"/>
                </a:cubicBezTo>
                <a:cubicBezTo>
                  <a:pt x="2254" y="13686"/>
                  <a:pt x="2712" y="14119"/>
                  <a:pt x="3097" y="14551"/>
                </a:cubicBezTo>
                <a:cubicBezTo>
                  <a:pt x="3505" y="15058"/>
                  <a:pt x="3865" y="15565"/>
                  <a:pt x="4203" y="16109"/>
                </a:cubicBezTo>
                <a:cubicBezTo>
                  <a:pt x="4373" y="16391"/>
                  <a:pt x="4564" y="16692"/>
                  <a:pt x="4780" y="16974"/>
                </a:cubicBezTo>
                <a:lnTo>
                  <a:pt x="4899" y="17143"/>
                </a:lnTo>
                <a:cubicBezTo>
                  <a:pt x="5357" y="17799"/>
                  <a:pt x="5837" y="18458"/>
                  <a:pt x="6316" y="19096"/>
                </a:cubicBezTo>
                <a:cubicBezTo>
                  <a:pt x="6605" y="19434"/>
                  <a:pt x="6965" y="19715"/>
                  <a:pt x="7351" y="19941"/>
                </a:cubicBezTo>
                <a:cubicBezTo>
                  <a:pt x="8096" y="20372"/>
                  <a:pt x="8865" y="20730"/>
                  <a:pt x="9755" y="20975"/>
                </a:cubicBezTo>
                <a:cubicBezTo>
                  <a:pt x="10717" y="21276"/>
                  <a:pt x="11726" y="21445"/>
                  <a:pt x="12758" y="21445"/>
                </a:cubicBezTo>
                <a:cubicBezTo>
                  <a:pt x="13886" y="21425"/>
                  <a:pt x="15017" y="21256"/>
                  <a:pt x="16074" y="20957"/>
                </a:cubicBezTo>
                <a:cubicBezTo>
                  <a:pt x="17011" y="20676"/>
                  <a:pt x="17876" y="20225"/>
                  <a:pt x="18597" y="19681"/>
                </a:cubicBezTo>
                <a:cubicBezTo>
                  <a:pt x="19318" y="19098"/>
                  <a:pt x="19870" y="18441"/>
                  <a:pt x="20230" y="17689"/>
                </a:cubicBezTo>
                <a:cubicBezTo>
                  <a:pt x="21192" y="15717"/>
                  <a:pt x="21575" y="13556"/>
                  <a:pt x="21384" y="11076"/>
                </a:cubicBezTo>
                <a:cubicBezTo>
                  <a:pt x="21337" y="10662"/>
                  <a:pt x="21192" y="10231"/>
                  <a:pt x="20976" y="9837"/>
                </a:cubicBezTo>
                <a:cubicBezTo>
                  <a:pt x="20785" y="9442"/>
                  <a:pt x="20399" y="9104"/>
                  <a:pt x="19920" y="8935"/>
                </a:cubicBezTo>
                <a:cubicBezTo>
                  <a:pt x="19440" y="8746"/>
                  <a:pt x="18885" y="8690"/>
                  <a:pt x="18359" y="8803"/>
                </a:cubicBezTo>
                <a:cubicBezTo>
                  <a:pt x="18117" y="8859"/>
                  <a:pt x="17854" y="8935"/>
                  <a:pt x="17613" y="9048"/>
                </a:cubicBezTo>
                <a:cubicBezTo>
                  <a:pt x="17516" y="9084"/>
                  <a:pt x="17444" y="9124"/>
                  <a:pt x="17349" y="9160"/>
                </a:cubicBezTo>
                <a:cubicBezTo>
                  <a:pt x="16820" y="8259"/>
                  <a:pt x="15835" y="7864"/>
                  <a:pt x="14369" y="7977"/>
                </a:cubicBezTo>
                <a:lnTo>
                  <a:pt x="14369" y="7546"/>
                </a:lnTo>
                <a:cubicBezTo>
                  <a:pt x="14344" y="7132"/>
                  <a:pt x="14321" y="6737"/>
                  <a:pt x="14321" y="6325"/>
                </a:cubicBezTo>
                <a:cubicBezTo>
                  <a:pt x="14274" y="5311"/>
                  <a:pt x="14224" y="4260"/>
                  <a:pt x="14152" y="3226"/>
                </a:cubicBezTo>
                <a:cubicBezTo>
                  <a:pt x="14080" y="2175"/>
                  <a:pt x="13720" y="1291"/>
                  <a:pt x="13071" y="578"/>
                </a:cubicBezTo>
                <a:cubicBezTo>
                  <a:pt x="12566" y="-5"/>
                  <a:pt x="11726" y="-155"/>
                  <a:pt x="11005" y="164"/>
                </a:cubicBezTo>
                <a:cubicBezTo>
                  <a:pt x="10620" y="333"/>
                  <a:pt x="10284" y="578"/>
                  <a:pt x="10043" y="859"/>
                </a:cubicBezTo>
                <a:cubicBezTo>
                  <a:pt x="9852" y="1122"/>
                  <a:pt x="9683" y="1442"/>
                  <a:pt x="9538" y="1741"/>
                </a:cubicBezTo>
                <a:cubicBezTo>
                  <a:pt x="9491" y="1835"/>
                  <a:pt x="9441" y="1930"/>
                  <a:pt x="9394" y="2023"/>
                </a:cubicBezTo>
                <a:lnTo>
                  <a:pt x="9347" y="1947"/>
                </a:lnTo>
                <a:cubicBezTo>
                  <a:pt x="9250" y="1835"/>
                  <a:pt x="9131" y="1685"/>
                  <a:pt x="9012" y="1533"/>
                </a:cubicBezTo>
                <a:cubicBezTo>
                  <a:pt x="8507" y="1026"/>
                  <a:pt x="7858" y="894"/>
                  <a:pt x="7090" y="1195"/>
                </a:cubicBezTo>
                <a:cubicBezTo>
                  <a:pt x="6538" y="1421"/>
                  <a:pt x="6178" y="1778"/>
                  <a:pt x="6106" y="2210"/>
                </a:cubicBezTo>
                <a:cubicBezTo>
                  <a:pt x="6058" y="2548"/>
                  <a:pt x="6009" y="2866"/>
                  <a:pt x="5961" y="3187"/>
                </a:cubicBezTo>
                <a:cubicBezTo>
                  <a:pt x="5936" y="3393"/>
                  <a:pt x="5914" y="3601"/>
                  <a:pt x="5889" y="3826"/>
                </a:cubicBezTo>
                <a:cubicBezTo>
                  <a:pt x="5720" y="5123"/>
                  <a:pt x="5745" y="6455"/>
                  <a:pt x="5792" y="7734"/>
                </a:cubicBezTo>
                <a:cubicBezTo>
                  <a:pt x="5817" y="8335"/>
                  <a:pt x="5839" y="8954"/>
                  <a:pt x="5839" y="9557"/>
                </a:cubicBezTo>
                <a:cubicBezTo>
                  <a:pt x="5839" y="9876"/>
                  <a:pt x="5887" y="10177"/>
                  <a:pt x="5912" y="10495"/>
                </a:cubicBezTo>
                <a:cubicBezTo>
                  <a:pt x="5936" y="10608"/>
                  <a:pt x="5959" y="10758"/>
                  <a:pt x="5959" y="10870"/>
                </a:cubicBezTo>
                <a:lnTo>
                  <a:pt x="5912" y="10870"/>
                </a:lnTo>
                <a:cubicBezTo>
                  <a:pt x="5864" y="10834"/>
                  <a:pt x="5839" y="10834"/>
                  <a:pt x="5792" y="10795"/>
                </a:cubicBezTo>
                <a:cubicBezTo>
                  <a:pt x="5745" y="10758"/>
                  <a:pt x="5673" y="10719"/>
                  <a:pt x="5623" y="10682"/>
                </a:cubicBezTo>
                <a:cubicBezTo>
                  <a:pt x="4373" y="9949"/>
                  <a:pt x="3028" y="9687"/>
                  <a:pt x="1586" y="9893"/>
                </a:cubicBezTo>
                <a:cubicBezTo>
                  <a:pt x="1250" y="9930"/>
                  <a:pt x="937" y="10025"/>
                  <a:pt x="696" y="10194"/>
                </a:cubicBezTo>
                <a:cubicBezTo>
                  <a:pt x="455" y="10363"/>
                  <a:pt x="238" y="10552"/>
                  <a:pt x="119" y="10795"/>
                </a:cubicBezTo>
                <a:cubicBezTo>
                  <a:pt x="0" y="11057"/>
                  <a:pt x="-25" y="11321"/>
                  <a:pt x="22" y="11603"/>
                </a:cubicBezTo>
                <a:cubicBezTo>
                  <a:pt x="69" y="11885"/>
                  <a:pt x="213" y="12110"/>
                  <a:pt x="455" y="12336"/>
                </a:cubicBezTo>
                <a:cubicBezTo>
                  <a:pt x="599" y="12392"/>
                  <a:pt x="743" y="12505"/>
                  <a:pt x="912" y="12617"/>
                </a:cubicBezTo>
                <a:close/>
                <a:moveTo>
                  <a:pt x="7084" y="11961"/>
                </a:moveTo>
                <a:cubicBezTo>
                  <a:pt x="7059" y="11434"/>
                  <a:pt x="7037" y="10890"/>
                  <a:pt x="7037" y="10363"/>
                </a:cubicBezTo>
                <a:cubicBezTo>
                  <a:pt x="6990" y="9217"/>
                  <a:pt x="6940" y="8033"/>
                  <a:pt x="6940" y="6869"/>
                </a:cubicBezTo>
                <a:cubicBezTo>
                  <a:pt x="6940" y="5706"/>
                  <a:pt x="7012" y="4615"/>
                  <a:pt x="7084" y="3545"/>
                </a:cubicBezTo>
                <a:cubicBezTo>
                  <a:pt x="7109" y="3243"/>
                  <a:pt x="7132" y="2925"/>
                  <a:pt x="7132" y="2624"/>
                </a:cubicBezTo>
                <a:cubicBezTo>
                  <a:pt x="7157" y="2266"/>
                  <a:pt x="7276" y="1871"/>
                  <a:pt x="7925" y="1741"/>
                </a:cubicBezTo>
                <a:cubicBezTo>
                  <a:pt x="8332" y="1967"/>
                  <a:pt x="8573" y="2324"/>
                  <a:pt x="8693" y="2812"/>
                </a:cubicBezTo>
                <a:cubicBezTo>
                  <a:pt x="8862" y="3508"/>
                  <a:pt x="8981" y="4221"/>
                  <a:pt x="9028" y="4917"/>
                </a:cubicBezTo>
                <a:cubicBezTo>
                  <a:pt x="9100" y="5894"/>
                  <a:pt x="9172" y="6908"/>
                  <a:pt x="9244" y="7866"/>
                </a:cubicBezTo>
                <a:cubicBezTo>
                  <a:pt x="9292" y="8410"/>
                  <a:pt x="9317" y="8937"/>
                  <a:pt x="9364" y="9464"/>
                </a:cubicBezTo>
                <a:cubicBezTo>
                  <a:pt x="9389" y="9613"/>
                  <a:pt x="9411" y="9746"/>
                  <a:pt x="9508" y="9821"/>
                </a:cubicBezTo>
                <a:cubicBezTo>
                  <a:pt x="9652" y="9934"/>
                  <a:pt x="9868" y="10010"/>
                  <a:pt x="10085" y="10010"/>
                </a:cubicBezTo>
                <a:cubicBezTo>
                  <a:pt x="10132" y="10010"/>
                  <a:pt x="10204" y="10010"/>
                  <a:pt x="10229" y="9990"/>
                </a:cubicBezTo>
                <a:cubicBezTo>
                  <a:pt x="10276" y="9971"/>
                  <a:pt x="10326" y="9954"/>
                  <a:pt x="10373" y="9915"/>
                </a:cubicBezTo>
                <a:cubicBezTo>
                  <a:pt x="10420" y="9878"/>
                  <a:pt x="10445" y="9821"/>
                  <a:pt x="10492" y="9782"/>
                </a:cubicBezTo>
                <a:cubicBezTo>
                  <a:pt x="10517" y="9726"/>
                  <a:pt x="10539" y="9670"/>
                  <a:pt x="10517" y="9613"/>
                </a:cubicBezTo>
                <a:lnTo>
                  <a:pt x="10517" y="9199"/>
                </a:lnTo>
                <a:cubicBezTo>
                  <a:pt x="10542" y="8937"/>
                  <a:pt x="10517" y="8692"/>
                  <a:pt x="10492" y="8430"/>
                </a:cubicBezTo>
                <a:cubicBezTo>
                  <a:pt x="10251" y="6345"/>
                  <a:pt x="10467" y="4184"/>
                  <a:pt x="10661" y="2457"/>
                </a:cubicBezTo>
                <a:cubicBezTo>
                  <a:pt x="10708" y="2119"/>
                  <a:pt x="10853" y="1780"/>
                  <a:pt x="10997" y="1442"/>
                </a:cubicBezTo>
                <a:lnTo>
                  <a:pt x="11044" y="1310"/>
                </a:lnTo>
                <a:cubicBezTo>
                  <a:pt x="11141" y="1178"/>
                  <a:pt x="11285" y="1048"/>
                  <a:pt x="11429" y="953"/>
                </a:cubicBezTo>
                <a:cubicBezTo>
                  <a:pt x="11574" y="857"/>
                  <a:pt x="11671" y="840"/>
                  <a:pt x="11743" y="840"/>
                </a:cubicBezTo>
                <a:cubicBezTo>
                  <a:pt x="11815" y="840"/>
                  <a:pt x="11912" y="916"/>
                  <a:pt x="12006" y="1046"/>
                </a:cubicBezTo>
                <a:cubicBezTo>
                  <a:pt x="12536" y="1778"/>
                  <a:pt x="12680" y="2604"/>
                  <a:pt x="12774" y="3300"/>
                </a:cubicBezTo>
                <a:cubicBezTo>
                  <a:pt x="12966" y="4971"/>
                  <a:pt x="12966" y="6737"/>
                  <a:pt x="12774" y="9028"/>
                </a:cubicBezTo>
                <a:cubicBezTo>
                  <a:pt x="12774" y="9141"/>
                  <a:pt x="12727" y="9290"/>
                  <a:pt x="12727" y="9403"/>
                </a:cubicBezTo>
                <a:cubicBezTo>
                  <a:pt x="12702" y="9572"/>
                  <a:pt x="12680" y="9722"/>
                  <a:pt x="12680" y="9891"/>
                </a:cubicBezTo>
                <a:cubicBezTo>
                  <a:pt x="12680" y="10097"/>
                  <a:pt x="12727" y="10248"/>
                  <a:pt x="12871" y="10342"/>
                </a:cubicBezTo>
                <a:cubicBezTo>
                  <a:pt x="13015" y="10435"/>
                  <a:pt x="13207" y="10454"/>
                  <a:pt x="13495" y="10398"/>
                </a:cubicBezTo>
                <a:cubicBezTo>
                  <a:pt x="13686" y="10361"/>
                  <a:pt x="13856" y="10285"/>
                  <a:pt x="14000" y="10173"/>
                </a:cubicBezTo>
                <a:cubicBezTo>
                  <a:pt x="14144" y="10060"/>
                  <a:pt x="14216" y="9910"/>
                  <a:pt x="14241" y="9759"/>
                </a:cubicBezTo>
                <a:cubicBezTo>
                  <a:pt x="14266" y="9609"/>
                  <a:pt x="14288" y="9457"/>
                  <a:pt x="14288" y="9327"/>
                </a:cubicBezTo>
                <a:cubicBezTo>
                  <a:pt x="14313" y="9215"/>
                  <a:pt x="14313" y="9121"/>
                  <a:pt x="14335" y="9009"/>
                </a:cubicBezTo>
                <a:cubicBezTo>
                  <a:pt x="14382" y="8727"/>
                  <a:pt x="14576" y="8595"/>
                  <a:pt x="14984" y="8577"/>
                </a:cubicBezTo>
                <a:cubicBezTo>
                  <a:pt x="15272" y="8577"/>
                  <a:pt x="15561" y="8653"/>
                  <a:pt x="15802" y="8783"/>
                </a:cubicBezTo>
                <a:cubicBezTo>
                  <a:pt x="16043" y="8915"/>
                  <a:pt x="16210" y="9121"/>
                  <a:pt x="16282" y="9327"/>
                </a:cubicBezTo>
                <a:cubicBezTo>
                  <a:pt x="16329" y="9516"/>
                  <a:pt x="16379" y="9685"/>
                  <a:pt x="16401" y="9891"/>
                </a:cubicBezTo>
                <a:cubicBezTo>
                  <a:pt x="16401" y="9928"/>
                  <a:pt x="16426" y="9984"/>
                  <a:pt x="16426" y="10023"/>
                </a:cubicBezTo>
                <a:cubicBezTo>
                  <a:pt x="16426" y="10099"/>
                  <a:pt x="16451" y="10173"/>
                  <a:pt x="16426" y="10248"/>
                </a:cubicBezTo>
                <a:lnTo>
                  <a:pt x="16426" y="10417"/>
                </a:lnTo>
                <a:cubicBezTo>
                  <a:pt x="16451" y="10680"/>
                  <a:pt x="16595" y="10849"/>
                  <a:pt x="16906" y="10925"/>
                </a:cubicBezTo>
                <a:cubicBezTo>
                  <a:pt x="17169" y="10961"/>
                  <a:pt x="17385" y="10888"/>
                  <a:pt x="17554" y="10662"/>
                </a:cubicBezTo>
                <a:cubicBezTo>
                  <a:pt x="17602" y="10625"/>
                  <a:pt x="17602" y="10569"/>
                  <a:pt x="17652" y="10530"/>
                </a:cubicBezTo>
                <a:cubicBezTo>
                  <a:pt x="17676" y="10493"/>
                  <a:pt x="17699" y="10474"/>
                  <a:pt x="17699" y="10437"/>
                </a:cubicBezTo>
                <a:cubicBezTo>
                  <a:pt x="17724" y="10400"/>
                  <a:pt x="17746" y="10361"/>
                  <a:pt x="17771" y="10324"/>
                </a:cubicBezTo>
                <a:cubicBezTo>
                  <a:pt x="17843" y="10231"/>
                  <a:pt x="17915" y="10136"/>
                  <a:pt x="18012" y="10042"/>
                </a:cubicBezTo>
                <a:cubicBezTo>
                  <a:pt x="18253" y="9780"/>
                  <a:pt x="18542" y="9498"/>
                  <a:pt x="19046" y="9535"/>
                </a:cubicBezTo>
                <a:cubicBezTo>
                  <a:pt x="19526" y="9572"/>
                  <a:pt x="19695" y="9854"/>
                  <a:pt x="19886" y="10231"/>
                </a:cubicBezTo>
                <a:cubicBezTo>
                  <a:pt x="20222" y="10927"/>
                  <a:pt x="20366" y="11659"/>
                  <a:pt x="20272" y="12409"/>
                </a:cubicBezTo>
                <a:lnTo>
                  <a:pt x="20272" y="12485"/>
                </a:lnTo>
                <a:cubicBezTo>
                  <a:pt x="20153" y="13705"/>
                  <a:pt x="20031" y="14965"/>
                  <a:pt x="19526" y="16148"/>
                </a:cubicBezTo>
                <a:cubicBezTo>
                  <a:pt x="19238" y="16881"/>
                  <a:pt x="18805" y="17594"/>
                  <a:pt x="18300" y="18252"/>
                </a:cubicBezTo>
                <a:cubicBezTo>
                  <a:pt x="17652" y="18985"/>
                  <a:pt x="16689" y="19512"/>
                  <a:pt x="15272" y="19867"/>
                </a:cubicBezTo>
                <a:cubicBezTo>
                  <a:pt x="12749" y="20487"/>
                  <a:pt x="10395" y="20149"/>
                  <a:pt x="8063" y="18872"/>
                </a:cubicBezTo>
                <a:cubicBezTo>
                  <a:pt x="7822" y="18760"/>
                  <a:pt x="7631" y="18610"/>
                  <a:pt x="7486" y="18441"/>
                </a:cubicBezTo>
                <a:cubicBezTo>
                  <a:pt x="7101" y="18010"/>
                  <a:pt x="6741" y="17539"/>
                  <a:pt x="6405" y="17069"/>
                </a:cubicBezTo>
                <a:cubicBezTo>
                  <a:pt x="5900" y="16337"/>
                  <a:pt x="5421" y="15584"/>
                  <a:pt x="4891" y="14759"/>
                </a:cubicBezTo>
                <a:cubicBezTo>
                  <a:pt x="4098" y="13443"/>
                  <a:pt x="3089" y="12448"/>
                  <a:pt x="1816" y="11679"/>
                </a:cubicBezTo>
                <a:cubicBezTo>
                  <a:pt x="1791" y="11659"/>
                  <a:pt x="1769" y="11659"/>
                  <a:pt x="1769" y="11642"/>
                </a:cubicBezTo>
                <a:cubicBezTo>
                  <a:pt x="1722" y="11605"/>
                  <a:pt x="1697" y="11586"/>
                  <a:pt x="1650" y="11549"/>
                </a:cubicBezTo>
                <a:cubicBezTo>
                  <a:pt x="1386" y="11343"/>
                  <a:pt x="1120" y="11154"/>
                  <a:pt x="1289" y="10816"/>
                </a:cubicBezTo>
                <a:cubicBezTo>
                  <a:pt x="1433" y="10515"/>
                  <a:pt x="1841" y="10478"/>
                  <a:pt x="2251" y="10478"/>
                </a:cubicBezTo>
                <a:lnTo>
                  <a:pt x="2276" y="10478"/>
                </a:lnTo>
                <a:cubicBezTo>
                  <a:pt x="2781" y="10478"/>
                  <a:pt x="3286" y="10534"/>
                  <a:pt x="3743" y="10684"/>
                </a:cubicBezTo>
                <a:cubicBezTo>
                  <a:pt x="4201" y="10834"/>
                  <a:pt x="4633" y="11042"/>
                  <a:pt x="4969" y="11341"/>
                </a:cubicBezTo>
                <a:cubicBezTo>
                  <a:pt x="5304" y="11603"/>
                  <a:pt x="5521" y="11924"/>
                  <a:pt x="5593" y="12299"/>
                </a:cubicBezTo>
                <a:cubicBezTo>
                  <a:pt x="5712" y="12769"/>
                  <a:pt x="6025" y="12862"/>
                  <a:pt x="6266" y="12843"/>
                </a:cubicBezTo>
                <a:cubicBezTo>
                  <a:pt x="6602" y="12843"/>
                  <a:pt x="6868" y="12617"/>
                  <a:pt x="6940" y="12279"/>
                </a:cubicBezTo>
                <a:cubicBezTo>
                  <a:pt x="7084" y="12223"/>
                  <a:pt x="7084" y="12091"/>
                  <a:pt x="7084" y="119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2" name="Google Shape;2722;p43"/>
          <p:cNvSpPr/>
          <p:nvPr/>
        </p:nvSpPr>
        <p:spPr>
          <a:xfrm>
            <a:off x="3682552" y="1788945"/>
            <a:ext cx="21116" cy="19751"/>
          </a:xfrm>
          <a:custGeom>
            <a:rect b="b" l="l" r="r" t="t"/>
            <a:pathLst>
              <a:path extrusionOk="0" h="20790" w="20907">
                <a:moveTo>
                  <a:pt x="19838" y="1974"/>
                </a:moveTo>
                <a:cubicBezTo>
                  <a:pt x="17648" y="-810"/>
                  <a:pt x="14601" y="-355"/>
                  <a:pt x="12638" y="1519"/>
                </a:cubicBezTo>
                <a:cubicBezTo>
                  <a:pt x="9138" y="4302"/>
                  <a:pt x="5866" y="7782"/>
                  <a:pt x="2820" y="10806"/>
                </a:cubicBezTo>
                <a:lnTo>
                  <a:pt x="1737" y="11957"/>
                </a:lnTo>
                <a:cubicBezTo>
                  <a:pt x="1309" y="12412"/>
                  <a:pt x="856" y="13349"/>
                  <a:pt x="655" y="14286"/>
                </a:cubicBezTo>
                <a:cubicBezTo>
                  <a:pt x="428" y="14741"/>
                  <a:pt x="227" y="15223"/>
                  <a:pt x="227" y="15678"/>
                </a:cubicBezTo>
                <a:lnTo>
                  <a:pt x="0" y="15919"/>
                </a:lnTo>
                <a:lnTo>
                  <a:pt x="227" y="16160"/>
                </a:lnTo>
                <a:cubicBezTo>
                  <a:pt x="453" y="16615"/>
                  <a:pt x="453" y="16855"/>
                  <a:pt x="655" y="17310"/>
                </a:cubicBezTo>
                <a:cubicBezTo>
                  <a:pt x="881" y="18461"/>
                  <a:pt x="1536" y="19639"/>
                  <a:pt x="2190" y="20335"/>
                </a:cubicBezTo>
                <a:cubicBezTo>
                  <a:pt x="2618" y="20790"/>
                  <a:pt x="3499" y="20790"/>
                  <a:pt x="3927" y="20790"/>
                </a:cubicBezTo>
                <a:cubicBezTo>
                  <a:pt x="4808" y="20790"/>
                  <a:pt x="5664" y="20549"/>
                  <a:pt x="6545" y="20094"/>
                </a:cubicBezTo>
                <a:cubicBezTo>
                  <a:pt x="10699" y="16855"/>
                  <a:pt x="14828" y="13376"/>
                  <a:pt x="18554" y="10110"/>
                </a:cubicBezTo>
                <a:cubicBezTo>
                  <a:pt x="21172" y="7568"/>
                  <a:pt x="21600" y="4543"/>
                  <a:pt x="19863" y="20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3" name="Google Shape;2723;p43"/>
          <p:cNvSpPr/>
          <p:nvPr/>
        </p:nvSpPr>
        <p:spPr>
          <a:xfrm>
            <a:off x="3628902" y="1772531"/>
            <a:ext cx="10458" cy="23361"/>
          </a:xfrm>
          <a:custGeom>
            <a:rect b="b" l="l" r="r" t="t"/>
            <a:pathLst>
              <a:path extrusionOk="0" h="21432" w="21453">
                <a:moveTo>
                  <a:pt x="19731" y="3452"/>
                </a:moveTo>
                <a:cubicBezTo>
                  <a:pt x="18844" y="2636"/>
                  <a:pt x="17905" y="2029"/>
                  <a:pt x="17018" y="1423"/>
                </a:cubicBezTo>
                <a:cubicBezTo>
                  <a:pt x="15662" y="816"/>
                  <a:pt x="14305" y="420"/>
                  <a:pt x="12479" y="210"/>
                </a:cubicBezTo>
                <a:cubicBezTo>
                  <a:pt x="11592" y="0"/>
                  <a:pt x="10653" y="0"/>
                  <a:pt x="9766" y="0"/>
                </a:cubicBezTo>
                <a:cubicBezTo>
                  <a:pt x="8879" y="0"/>
                  <a:pt x="7940" y="210"/>
                  <a:pt x="7053" y="397"/>
                </a:cubicBezTo>
                <a:cubicBezTo>
                  <a:pt x="6166" y="793"/>
                  <a:pt x="5227" y="1213"/>
                  <a:pt x="4340" y="1610"/>
                </a:cubicBezTo>
                <a:cubicBezTo>
                  <a:pt x="3453" y="2006"/>
                  <a:pt x="3453" y="2822"/>
                  <a:pt x="3453" y="3219"/>
                </a:cubicBezTo>
                <a:cubicBezTo>
                  <a:pt x="2983" y="3825"/>
                  <a:pt x="2983" y="4432"/>
                  <a:pt x="2566" y="5038"/>
                </a:cubicBezTo>
                <a:cubicBezTo>
                  <a:pt x="1679" y="6648"/>
                  <a:pt x="1210" y="8467"/>
                  <a:pt x="740" y="10287"/>
                </a:cubicBezTo>
                <a:cubicBezTo>
                  <a:pt x="-147" y="12503"/>
                  <a:pt x="-147" y="14929"/>
                  <a:pt x="270" y="17355"/>
                </a:cubicBezTo>
                <a:cubicBezTo>
                  <a:pt x="270" y="18568"/>
                  <a:pt x="1157" y="19384"/>
                  <a:pt x="2983" y="20177"/>
                </a:cubicBezTo>
                <a:cubicBezTo>
                  <a:pt x="4810" y="20970"/>
                  <a:pt x="7053" y="21390"/>
                  <a:pt x="9296" y="21390"/>
                </a:cubicBezTo>
                <a:lnTo>
                  <a:pt x="10183" y="21390"/>
                </a:lnTo>
                <a:cubicBezTo>
                  <a:pt x="12896" y="21600"/>
                  <a:pt x="14723" y="20994"/>
                  <a:pt x="16966" y="20387"/>
                </a:cubicBezTo>
                <a:cubicBezTo>
                  <a:pt x="18792" y="19781"/>
                  <a:pt x="20149" y="18778"/>
                  <a:pt x="20566" y="17565"/>
                </a:cubicBezTo>
                <a:cubicBezTo>
                  <a:pt x="21036" y="16352"/>
                  <a:pt x="21453" y="15349"/>
                  <a:pt x="21453" y="14136"/>
                </a:cubicBezTo>
                <a:lnTo>
                  <a:pt x="21453" y="12923"/>
                </a:lnTo>
                <a:lnTo>
                  <a:pt x="21453" y="12923"/>
                </a:lnTo>
                <a:cubicBezTo>
                  <a:pt x="20983" y="11920"/>
                  <a:pt x="20983" y="10893"/>
                  <a:pt x="20983" y="10100"/>
                </a:cubicBezTo>
                <a:cubicBezTo>
                  <a:pt x="21453" y="7884"/>
                  <a:pt x="20983" y="5855"/>
                  <a:pt x="19627" y="34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4" name="Google Shape;2724;p43"/>
          <p:cNvSpPr/>
          <p:nvPr/>
        </p:nvSpPr>
        <p:spPr>
          <a:xfrm>
            <a:off x="3691070" y="1834176"/>
            <a:ext cx="25201" cy="9234"/>
          </a:xfrm>
          <a:custGeom>
            <a:rect b="b" l="l" r="r" t="t"/>
            <a:pathLst>
              <a:path extrusionOk="0" h="21600" w="20957">
                <a:moveTo>
                  <a:pt x="3519" y="20057"/>
                </a:moveTo>
                <a:cubicBezTo>
                  <a:pt x="5166" y="21066"/>
                  <a:pt x="6813" y="21066"/>
                  <a:pt x="8460" y="21066"/>
                </a:cubicBezTo>
                <a:cubicBezTo>
                  <a:pt x="9199" y="21066"/>
                  <a:pt x="9917" y="21066"/>
                  <a:pt x="10656" y="21600"/>
                </a:cubicBezTo>
                <a:lnTo>
                  <a:pt x="12302" y="21600"/>
                </a:lnTo>
                <a:cubicBezTo>
                  <a:pt x="13759" y="21600"/>
                  <a:pt x="15237" y="21066"/>
                  <a:pt x="16694" y="20591"/>
                </a:cubicBezTo>
                <a:cubicBezTo>
                  <a:pt x="18151" y="20116"/>
                  <a:pt x="21445" y="19048"/>
                  <a:pt x="20896" y="9257"/>
                </a:cubicBezTo>
                <a:cubicBezTo>
                  <a:pt x="20537" y="534"/>
                  <a:pt x="17412" y="0"/>
                  <a:pt x="16314" y="0"/>
                </a:cubicBezTo>
                <a:cubicBezTo>
                  <a:pt x="12471" y="0"/>
                  <a:pt x="9727" y="0"/>
                  <a:pt x="6982" y="534"/>
                </a:cubicBezTo>
                <a:cubicBezTo>
                  <a:pt x="5335" y="534"/>
                  <a:pt x="3878" y="1543"/>
                  <a:pt x="2400" y="3086"/>
                </a:cubicBezTo>
                <a:cubicBezTo>
                  <a:pt x="1302" y="4629"/>
                  <a:pt x="-155" y="8723"/>
                  <a:pt x="14" y="12343"/>
                </a:cubicBezTo>
                <a:cubicBezTo>
                  <a:pt x="563" y="15963"/>
                  <a:pt x="2400" y="20057"/>
                  <a:pt x="3498" y="200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5" name="Google Shape;2725;p43"/>
          <p:cNvSpPr/>
          <p:nvPr/>
        </p:nvSpPr>
        <p:spPr>
          <a:xfrm>
            <a:off x="3580596" y="1788322"/>
            <a:ext cx="19602" cy="15642"/>
          </a:xfrm>
          <a:custGeom>
            <a:rect b="b" l="l" r="r" t="t"/>
            <a:pathLst>
              <a:path extrusionOk="0" h="20718" w="21600">
                <a:moveTo>
                  <a:pt x="21124" y="18749"/>
                </a:moveTo>
                <a:lnTo>
                  <a:pt x="21600" y="18446"/>
                </a:lnTo>
                <a:lnTo>
                  <a:pt x="21348" y="17874"/>
                </a:lnTo>
                <a:cubicBezTo>
                  <a:pt x="21096" y="17302"/>
                  <a:pt x="20873" y="16125"/>
                  <a:pt x="20873" y="15553"/>
                </a:cubicBezTo>
                <a:cubicBezTo>
                  <a:pt x="20621" y="13803"/>
                  <a:pt x="20145" y="12054"/>
                  <a:pt x="19166" y="10607"/>
                </a:cubicBezTo>
                <a:cubicBezTo>
                  <a:pt x="15528" y="6805"/>
                  <a:pt x="11639" y="3306"/>
                  <a:pt x="7526" y="413"/>
                </a:cubicBezTo>
                <a:cubicBezTo>
                  <a:pt x="6072" y="-462"/>
                  <a:pt x="3162" y="110"/>
                  <a:pt x="1455" y="1590"/>
                </a:cubicBezTo>
                <a:cubicBezTo>
                  <a:pt x="979" y="2162"/>
                  <a:pt x="727" y="2465"/>
                  <a:pt x="476" y="3037"/>
                </a:cubicBezTo>
                <a:cubicBezTo>
                  <a:pt x="224" y="3609"/>
                  <a:pt x="0" y="4215"/>
                  <a:pt x="0" y="4787"/>
                </a:cubicBezTo>
                <a:cubicBezTo>
                  <a:pt x="0" y="5661"/>
                  <a:pt x="252" y="6536"/>
                  <a:pt x="476" y="7411"/>
                </a:cubicBezTo>
                <a:cubicBezTo>
                  <a:pt x="951" y="7983"/>
                  <a:pt x="1203" y="9160"/>
                  <a:pt x="1931" y="9463"/>
                </a:cubicBezTo>
                <a:cubicBezTo>
                  <a:pt x="4365" y="12390"/>
                  <a:pt x="7275" y="15015"/>
                  <a:pt x="9681" y="17639"/>
                </a:cubicBezTo>
                <a:cubicBezTo>
                  <a:pt x="11136" y="19388"/>
                  <a:pt x="13318" y="20566"/>
                  <a:pt x="15501" y="20566"/>
                </a:cubicBezTo>
                <a:cubicBezTo>
                  <a:pt x="17431" y="21138"/>
                  <a:pt x="19390" y="19994"/>
                  <a:pt x="21068" y="188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6" name="Google Shape;2726;p43"/>
          <p:cNvSpPr/>
          <p:nvPr/>
        </p:nvSpPr>
        <p:spPr>
          <a:xfrm>
            <a:off x="3566727" y="1835903"/>
            <a:ext cx="22769" cy="9234"/>
          </a:xfrm>
          <a:custGeom>
            <a:rect b="b" l="l" r="r" t="t"/>
            <a:pathLst>
              <a:path extrusionOk="0" h="21600" w="21480">
                <a:moveTo>
                  <a:pt x="17884" y="59"/>
                </a:moveTo>
                <a:cubicBezTo>
                  <a:pt x="13305" y="593"/>
                  <a:pt x="8319" y="1068"/>
                  <a:pt x="3332" y="3145"/>
                </a:cubicBezTo>
                <a:cubicBezTo>
                  <a:pt x="2493" y="3679"/>
                  <a:pt x="1870" y="4688"/>
                  <a:pt x="1247" y="6231"/>
                </a:cubicBezTo>
                <a:cubicBezTo>
                  <a:pt x="839" y="7240"/>
                  <a:pt x="216" y="9316"/>
                  <a:pt x="0" y="11393"/>
                </a:cubicBezTo>
                <a:lnTo>
                  <a:pt x="0" y="14479"/>
                </a:lnTo>
                <a:cubicBezTo>
                  <a:pt x="216" y="15488"/>
                  <a:pt x="408" y="16022"/>
                  <a:pt x="408" y="17031"/>
                </a:cubicBezTo>
                <a:cubicBezTo>
                  <a:pt x="815" y="18040"/>
                  <a:pt x="1438" y="19108"/>
                  <a:pt x="1870" y="19582"/>
                </a:cubicBezTo>
                <a:cubicBezTo>
                  <a:pt x="2301" y="20057"/>
                  <a:pt x="3117" y="20591"/>
                  <a:pt x="3740" y="20591"/>
                </a:cubicBezTo>
                <a:lnTo>
                  <a:pt x="9757" y="20591"/>
                </a:lnTo>
                <a:lnTo>
                  <a:pt x="9757" y="21600"/>
                </a:lnTo>
                <a:lnTo>
                  <a:pt x="10380" y="21600"/>
                </a:lnTo>
                <a:cubicBezTo>
                  <a:pt x="11220" y="21600"/>
                  <a:pt x="11843" y="21066"/>
                  <a:pt x="12658" y="21066"/>
                </a:cubicBezTo>
                <a:cubicBezTo>
                  <a:pt x="14528" y="21066"/>
                  <a:pt x="16398" y="20532"/>
                  <a:pt x="18052" y="19523"/>
                </a:cubicBezTo>
                <a:cubicBezTo>
                  <a:pt x="18891" y="18514"/>
                  <a:pt x="19514" y="17446"/>
                  <a:pt x="20138" y="15903"/>
                </a:cubicBezTo>
                <a:cubicBezTo>
                  <a:pt x="20761" y="14360"/>
                  <a:pt x="21168" y="12284"/>
                  <a:pt x="21384" y="10266"/>
                </a:cubicBezTo>
                <a:cubicBezTo>
                  <a:pt x="21600" y="9257"/>
                  <a:pt x="21384" y="7714"/>
                  <a:pt x="21384" y="6646"/>
                </a:cubicBezTo>
                <a:cubicBezTo>
                  <a:pt x="21168" y="5637"/>
                  <a:pt x="20977" y="4569"/>
                  <a:pt x="20761" y="3560"/>
                </a:cubicBezTo>
                <a:cubicBezTo>
                  <a:pt x="20353" y="2552"/>
                  <a:pt x="19730" y="1484"/>
                  <a:pt x="19299" y="1009"/>
                </a:cubicBezTo>
                <a:cubicBezTo>
                  <a:pt x="19299" y="0"/>
                  <a:pt x="18459" y="0"/>
                  <a:pt x="1783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7" name="Google Shape;2727;p43"/>
          <p:cNvSpPr/>
          <p:nvPr/>
        </p:nvSpPr>
        <p:spPr>
          <a:xfrm>
            <a:off x="3909217" y="1798436"/>
            <a:ext cx="196428" cy="251887"/>
          </a:xfrm>
          <a:custGeom>
            <a:rect b="b" l="l" r="r" t="t"/>
            <a:pathLst>
              <a:path extrusionOk="0" h="21419" w="21491">
                <a:moveTo>
                  <a:pt x="21062" y="9983"/>
                </a:moveTo>
                <a:lnTo>
                  <a:pt x="21036" y="9927"/>
                </a:lnTo>
                <a:cubicBezTo>
                  <a:pt x="20964" y="9702"/>
                  <a:pt x="20795" y="9497"/>
                  <a:pt x="20603" y="9309"/>
                </a:cubicBezTo>
                <a:cubicBezTo>
                  <a:pt x="20386" y="9121"/>
                  <a:pt x="20144" y="8992"/>
                  <a:pt x="19855" y="8916"/>
                </a:cubicBezTo>
                <a:cubicBezTo>
                  <a:pt x="18963" y="8635"/>
                  <a:pt x="18146" y="8728"/>
                  <a:pt x="17399" y="9177"/>
                </a:cubicBezTo>
                <a:cubicBezTo>
                  <a:pt x="16845" y="8242"/>
                  <a:pt x="15881" y="7849"/>
                  <a:pt x="14389" y="7961"/>
                </a:cubicBezTo>
                <a:lnTo>
                  <a:pt x="14389" y="7512"/>
                </a:lnTo>
                <a:cubicBezTo>
                  <a:pt x="14364" y="7100"/>
                  <a:pt x="14341" y="6707"/>
                  <a:pt x="14341" y="6296"/>
                </a:cubicBezTo>
                <a:cubicBezTo>
                  <a:pt x="14294" y="5285"/>
                  <a:pt x="14244" y="4238"/>
                  <a:pt x="14172" y="3208"/>
                </a:cubicBezTo>
                <a:cubicBezTo>
                  <a:pt x="14100" y="2177"/>
                  <a:pt x="13738" y="1318"/>
                  <a:pt x="13113" y="605"/>
                </a:cubicBezTo>
                <a:cubicBezTo>
                  <a:pt x="12582" y="7"/>
                  <a:pt x="11693" y="-181"/>
                  <a:pt x="10920" y="193"/>
                </a:cubicBezTo>
                <a:cubicBezTo>
                  <a:pt x="10559" y="361"/>
                  <a:pt x="10245" y="586"/>
                  <a:pt x="10028" y="866"/>
                </a:cubicBezTo>
                <a:cubicBezTo>
                  <a:pt x="9836" y="1128"/>
                  <a:pt x="9692" y="1428"/>
                  <a:pt x="9547" y="1709"/>
                </a:cubicBezTo>
                <a:cubicBezTo>
                  <a:pt x="9500" y="1821"/>
                  <a:pt x="9450" y="1897"/>
                  <a:pt x="9403" y="2009"/>
                </a:cubicBezTo>
                <a:lnTo>
                  <a:pt x="9378" y="1972"/>
                </a:lnTo>
                <a:cubicBezTo>
                  <a:pt x="9305" y="1879"/>
                  <a:pt x="9233" y="1784"/>
                  <a:pt x="9136" y="1692"/>
                </a:cubicBezTo>
                <a:cubicBezTo>
                  <a:pt x="8800" y="1279"/>
                  <a:pt x="8294" y="1037"/>
                  <a:pt x="7738" y="1037"/>
                </a:cubicBezTo>
                <a:lnTo>
                  <a:pt x="7738" y="1037"/>
                </a:lnTo>
                <a:cubicBezTo>
                  <a:pt x="7207" y="1037"/>
                  <a:pt x="6701" y="1281"/>
                  <a:pt x="6340" y="1692"/>
                </a:cubicBezTo>
                <a:cubicBezTo>
                  <a:pt x="6196" y="1879"/>
                  <a:pt x="6098" y="2065"/>
                  <a:pt x="6051" y="2273"/>
                </a:cubicBezTo>
                <a:cubicBezTo>
                  <a:pt x="6004" y="2609"/>
                  <a:pt x="5954" y="2983"/>
                  <a:pt x="5932" y="3320"/>
                </a:cubicBezTo>
                <a:cubicBezTo>
                  <a:pt x="5906" y="3488"/>
                  <a:pt x="5884" y="3657"/>
                  <a:pt x="5884" y="3825"/>
                </a:cubicBezTo>
                <a:cubicBezTo>
                  <a:pt x="5642" y="5866"/>
                  <a:pt x="5765" y="7944"/>
                  <a:pt x="5884" y="9946"/>
                </a:cubicBezTo>
                <a:lnTo>
                  <a:pt x="5884" y="10825"/>
                </a:lnTo>
                <a:lnTo>
                  <a:pt x="5837" y="10789"/>
                </a:lnTo>
                <a:cubicBezTo>
                  <a:pt x="5765" y="10732"/>
                  <a:pt x="5667" y="10676"/>
                  <a:pt x="5595" y="10640"/>
                </a:cubicBezTo>
                <a:cubicBezTo>
                  <a:pt x="4295" y="9910"/>
                  <a:pt x="2897" y="9665"/>
                  <a:pt x="1501" y="9890"/>
                </a:cubicBezTo>
                <a:cubicBezTo>
                  <a:pt x="1187" y="9927"/>
                  <a:pt x="898" y="10039"/>
                  <a:pt x="659" y="10190"/>
                </a:cubicBezTo>
                <a:cubicBezTo>
                  <a:pt x="418" y="10339"/>
                  <a:pt x="226" y="10527"/>
                  <a:pt x="129" y="10771"/>
                </a:cubicBezTo>
                <a:cubicBezTo>
                  <a:pt x="9" y="10996"/>
                  <a:pt x="-16" y="11257"/>
                  <a:pt x="9" y="11501"/>
                </a:cubicBezTo>
                <a:cubicBezTo>
                  <a:pt x="56" y="11763"/>
                  <a:pt x="154" y="11987"/>
                  <a:pt x="345" y="12195"/>
                </a:cubicBezTo>
                <a:cubicBezTo>
                  <a:pt x="587" y="12439"/>
                  <a:pt x="851" y="12663"/>
                  <a:pt x="1140" y="12849"/>
                </a:cubicBezTo>
                <a:lnTo>
                  <a:pt x="1187" y="12886"/>
                </a:lnTo>
                <a:cubicBezTo>
                  <a:pt x="2127" y="13523"/>
                  <a:pt x="2897" y="14270"/>
                  <a:pt x="3475" y="15112"/>
                </a:cubicBezTo>
                <a:cubicBezTo>
                  <a:pt x="4270" y="16292"/>
                  <a:pt x="5184" y="17564"/>
                  <a:pt x="6268" y="19043"/>
                </a:cubicBezTo>
                <a:cubicBezTo>
                  <a:pt x="6510" y="19361"/>
                  <a:pt x="6846" y="19641"/>
                  <a:pt x="7254" y="19866"/>
                </a:cubicBezTo>
                <a:cubicBezTo>
                  <a:pt x="8097" y="20372"/>
                  <a:pt x="9014" y="20765"/>
                  <a:pt x="10000" y="21045"/>
                </a:cubicBezTo>
                <a:cubicBezTo>
                  <a:pt x="10867" y="21307"/>
                  <a:pt x="11807" y="21419"/>
                  <a:pt x="12746" y="21419"/>
                </a:cubicBezTo>
                <a:cubicBezTo>
                  <a:pt x="13877" y="21400"/>
                  <a:pt x="14986" y="21251"/>
                  <a:pt x="16045" y="20933"/>
                </a:cubicBezTo>
                <a:cubicBezTo>
                  <a:pt x="16815" y="20708"/>
                  <a:pt x="17562" y="20372"/>
                  <a:pt x="18188" y="19959"/>
                </a:cubicBezTo>
                <a:cubicBezTo>
                  <a:pt x="19344" y="19210"/>
                  <a:pt x="20139" y="18181"/>
                  <a:pt x="20645" y="16834"/>
                </a:cubicBezTo>
                <a:cubicBezTo>
                  <a:pt x="21295" y="15074"/>
                  <a:pt x="21584" y="13240"/>
                  <a:pt x="21464" y="11406"/>
                </a:cubicBezTo>
                <a:cubicBezTo>
                  <a:pt x="21417" y="10938"/>
                  <a:pt x="21223" y="10452"/>
                  <a:pt x="21056" y="9983"/>
                </a:cubicBezTo>
                <a:close/>
                <a:moveTo>
                  <a:pt x="8102" y="18931"/>
                </a:moveTo>
                <a:cubicBezTo>
                  <a:pt x="7860" y="18819"/>
                  <a:pt x="7669" y="18670"/>
                  <a:pt x="7524" y="18482"/>
                </a:cubicBezTo>
                <a:cubicBezTo>
                  <a:pt x="7188" y="18089"/>
                  <a:pt x="6776" y="17603"/>
                  <a:pt x="6440" y="17115"/>
                </a:cubicBezTo>
                <a:cubicBezTo>
                  <a:pt x="5959" y="16404"/>
                  <a:pt x="5476" y="15674"/>
                  <a:pt x="5020" y="14905"/>
                </a:cubicBezTo>
                <a:cubicBezTo>
                  <a:pt x="4178" y="13557"/>
                  <a:pt x="3166" y="12527"/>
                  <a:pt x="1888" y="11760"/>
                </a:cubicBezTo>
                <a:lnTo>
                  <a:pt x="1841" y="11724"/>
                </a:lnTo>
                <a:cubicBezTo>
                  <a:pt x="1793" y="11687"/>
                  <a:pt x="1768" y="11668"/>
                  <a:pt x="1696" y="11611"/>
                </a:cubicBezTo>
                <a:cubicBezTo>
                  <a:pt x="1454" y="11424"/>
                  <a:pt x="1215" y="11255"/>
                  <a:pt x="1360" y="10957"/>
                </a:cubicBezTo>
                <a:cubicBezTo>
                  <a:pt x="1504" y="10640"/>
                  <a:pt x="1866" y="10583"/>
                  <a:pt x="2274" y="10583"/>
                </a:cubicBezTo>
                <a:lnTo>
                  <a:pt x="2321" y="10583"/>
                </a:lnTo>
                <a:cubicBezTo>
                  <a:pt x="3719" y="10603"/>
                  <a:pt x="4731" y="10996"/>
                  <a:pt x="5403" y="11763"/>
                </a:cubicBezTo>
                <a:cubicBezTo>
                  <a:pt x="5523" y="11931"/>
                  <a:pt x="5620" y="12100"/>
                  <a:pt x="5667" y="12305"/>
                </a:cubicBezTo>
                <a:cubicBezTo>
                  <a:pt x="5692" y="12341"/>
                  <a:pt x="5715" y="12417"/>
                  <a:pt x="5715" y="12454"/>
                </a:cubicBezTo>
                <a:cubicBezTo>
                  <a:pt x="5787" y="12659"/>
                  <a:pt x="5957" y="12884"/>
                  <a:pt x="6340" y="12922"/>
                </a:cubicBezTo>
                <a:cubicBezTo>
                  <a:pt x="6654" y="12959"/>
                  <a:pt x="6918" y="12754"/>
                  <a:pt x="7038" y="12454"/>
                </a:cubicBezTo>
                <a:cubicBezTo>
                  <a:pt x="7085" y="12322"/>
                  <a:pt x="7085" y="12192"/>
                  <a:pt x="7085" y="12041"/>
                </a:cubicBezTo>
                <a:cubicBezTo>
                  <a:pt x="7060" y="10862"/>
                  <a:pt x="7038" y="9627"/>
                  <a:pt x="6988" y="8411"/>
                </a:cubicBezTo>
                <a:cubicBezTo>
                  <a:pt x="6988" y="8149"/>
                  <a:pt x="6963" y="7849"/>
                  <a:pt x="6940" y="7588"/>
                </a:cubicBezTo>
                <a:cubicBezTo>
                  <a:pt x="6915" y="7063"/>
                  <a:pt x="6893" y="6521"/>
                  <a:pt x="6893" y="5996"/>
                </a:cubicBezTo>
                <a:cubicBezTo>
                  <a:pt x="6918" y="5005"/>
                  <a:pt x="6990" y="3994"/>
                  <a:pt x="7063" y="3020"/>
                </a:cubicBezTo>
                <a:lnTo>
                  <a:pt x="7088" y="2720"/>
                </a:lnTo>
                <a:cubicBezTo>
                  <a:pt x="7113" y="2363"/>
                  <a:pt x="7232" y="1970"/>
                  <a:pt x="7883" y="1841"/>
                </a:cubicBezTo>
                <a:cubicBezTo>
                  <a:pt x="8316" y="2085"/>
                  <a:pt x="8558" y="2439"/>
                  <a:pt x="8652" y="2927"/>
                </a:cubicBezTo>
                <a:cubicBezTo>
                  <a:pt x="8822" y="3733"/>
                  <a:pt x="8941" y="4443"/>
                  <a:pt x="8989" y="5117"/>
                </a:cubicBezTo>
                <a:cubicBezTo>
                  <a:pt x="9086" y="6091"/>
                  <a:pt x="9133" y="7082"/>
                  <a:pt x="9205" y="8056"/>
                </a:cubicBezTo>
                <a:cubicBezTo>
                  <a:pt x="9253" y="8562"/>
                  <a:pt x="9278" y="9067"/>
                  <a:pt x="9303" y="9573"/>
                </a:cubicBezTo>
                <a:cubicBezTo>
                  <a:pt x="9303" y="9685"/>
                  <a:pt x="9350" y="9778"/>
                  <a:pt x="9400" y="9890"/>
                </a:cubicBezTo>
                <a:cubicBezTo>
                  <a:pt x="9447" y="10002"/>
                  <a:pt x="9544" y="10078"/>
                  <a:pt x="9664" y="10115"/>
                </a:cubicBezTo>
                <a:cubicBezTo>
                  <a:pt x="9783" y="10151"/>
                  <a:pt x="9928" y="10171"/>
                  <a:pt x="10073" y="10151"/>
                </a:cubicBezTo>
                <a:cubicBezTo>
                  <a:pt x="10192" y="10132"/>
                  <a:pt x="10314" y="10076"/>
                  <a:pt x="10387" y="10002"/>
                </a:cubicBezTo>
                <a:cubicBezTo>
                  <a:pt x="10459" y="9929"/>
                  <a:pt x="10506" y="9814"/>
                  <a:pt x="10484" y="9741"/>
                </a:cubicBezTo>
                <a:lnTo>
                  <a:pt x="10484" y="9329"/>
                </a:lnTo>
                <a:cubicBezTo>
                  <a:pt x="10509" y="9084"/>
                  <a:pt x="10484" y="8823"/>
                  <a:pt x="10459" y="8579"/>
                </a:cubicBezTo>
                <a:cubicBezTo>
                  <a:pt x="10267" y="7156"/>
                  <a:pt x="10387" y="5696"/>
                  <a:pt x="10484" y="4292"/>
                </a:cubicBezTo>
                <a:lnTo>
                  <a:pt x="10509" y="4104"/>
                </a:lnTo>
                <a:cubicBezTo>
                  <a:pt x="10556" y="3562"/>
                  <a:pt x="10606" y="3000"/>
                  <a:pt x="10653" y="2532"/>
                </a:cubicBezTo>
                <a:cubicBezTo>
                  <a:pt x="10701" y="2102"/>
                  <a:pt x="10870" y="1689"/>
                  <a:pt x="11206" y="1352"/>
                </a:cubicBezTo>
                <a:cubicBezTo>
                  <a:pt x="11398" y="1165"/>
                  <a:pt x="11568" y="1072"/>
                  <a:pt x="11712" y="1072"/>
                </a:cubicBezTo>
                <a:cubicBezTo>
                  <a:pt x="11857" y="1091"/>
                  <a:pt x="12001" y="1184"/>
                  <a:pt x="12146" y="1409"/>
                </a:cubicBezTo>
                <a:cubicBezTo>
                  <a:pt x="12604" y="2082"/>
                  <a:pt x="12724" y="2832"/>
                  <a:pt x="12796" y="3542"/>
                </a:cubicBezTo>
                <a:cubicBezTo>
                  <a:pt x="12988" y="5190"/>
                  <a:pt x="12988" y="6948"/>
                  <a:pt x="12796" y="9195"/>
                </a:cubicBezTo>
                <a:cubicBezTo>
                  <a:pt x="12771" y="9326"/>
                  <a:pt x="12749" y="9456"/>
                  <a:pt x="12749" y="9588"/>
                </a:cubicBezTo>
                <a:cubicBezTo>
                  <a:pt x="12724" y="9700"/>
                  <a:pt x="12702" y="9832"/>
                  <a:pt x="12702" y="9944"/>
                </a:cubicBezTo>
                <a:lnTo>
                  <a:pt x="12702" y="9981"/>
                </a:lnTo>
                <a:cubicBezTo>
                  <a:pt x="12677" y="10186"/>
                  <a:pt x="12654" y="10467"/>
                  <a:pt x="13063" y="10579"/>
                </a:cubicBezTo>
                <a:cubicBezTo>
                  <a:pt x="13424" y="10691"/>
                  <a:pt x="13930" y="10523"/>
                  <a:pt x="14147" y="10223"/>
                </a:cubicBezTo>
                <a:cubicBezTo>
                  <a:pt x="14219" y="10110"/>
                  <a:pt x="14266" y="9998"/>
                  <a:pt x="14291" y="9886"/>
                </a:cubicBezTo>
                <a:cubicBezTo>
                  <a:pt x="14339" y="9698"/>
                  <a:pt x="14339" y="9512"/>
                  <a:pt x="14364" y="9324"/>
                </a:cubicBezTo>
                <a:cubicBezTo>
                  <a:pt x="14389" y="9080"/>
                  <a:pt x="14483" y="8912"/>
                  <a:pt x="14653" y="8819"/>
                </a:cubicBezTo>
                <a:cubicBezTo>
                  <a:pt x="14797" y="8726"/>
                  <a:pt x="15039" y="8726"/>
                  <a:pt x="15328" y="8782"/>
                </a:cubicBezTo>
                <a:cubicBezTo>
                  <a:pt x="15881" y="8914"/>
                  <a:pt x="16242" y="9195"/>
                  <a:pt x="16365" y="9605"/>
                </a:cubicBezTo>
                <a:cubicBezTo>
                  <a:pt x="16412" y="9849"/>
                  <a:pt x="16437" y="10091"/>
                  <a:pt x="16462" y="10335"/>
                </a:cubicBezTo>
                <a:cubicBezTo>
                  <a:pt x="16462" y="10391"/>
                  <a:pt x="16462" y="10447"/>
                  <a:pt x="16487" y="10503"/>
                </a:cubicBezTo>
                <a:cubicBezTo>
                  <a:pt x="16512" y="10748"/>
                  <a:pt x="16559" y="10989"/>
                  <a:pt x="16920" y="11084"/>
                </a:cubicBezTo>
                <a:cubicBezTo>
                  <a:pt x="17354" y="11197"/>
                  <a:pt x="17546" y="10972"/>
                  <a:pt x="17715" y="10748"/>
                </a:cubicBezTo>
                <a:lnTo>
                  <a:pt x="17763" y="10691"/>
                </a:lnTo>
                <a:cubicBezTo>
                  <a:pt x="17907" y="10503"/>
                  <a:pt x="18052" y="10298"/>
                  <a:pt x="18221" y="10110"/>
                </a:cubicBezTo>
                <a:cubicBezTo>
                  <a:pt x="18510" y="9830"/>
                  <a:pt x="18871" y="9698"/>
                  <a:pt x="19161" y="9717"/>
                </a:cubicBezTo>
                <a:cubicBezTo>
                  <a:pt x="19450" y="9754"/>
                  <a:pt x="19691" y="9942"/>
                  <a:pt x="19858" y="10242"/>
                </a:cubicBezTo>
                <a:cubicBezTo>
                  <a:pt x="20122" y="10767"/>
                  <a:pt x="20292" y="11328"/>
                  <a:pt x="20339" y="11890"/>
                </a:cubicBezTo>
                <a:cubicBezTo>
                  <a:pt x="20411" y="13406"/>
                  <a:pt x="20075" y="14903"/>
                  <a:pt x="19714" y="16121"/>
                </a:cubicBezTo>
                <a:cubicBezTo>
                  <a:pt x="19472" y="16927"/>
                  <a:pt x="19038" y="17693"/>
                  <a:pt x="18413" y="18348"/>
                </a:cubicBezTo>
                <a:cubicBezTo>
                  <a:pt x="17763" y="19078"/>
                  <a:pt x="16726" y="19620"/>
                  <a:pt x="15403" y="19957"/>
                </a:cubicBezTo>
                <a:cubicBezTo>
                  <a:pt x="12849" y="20538"/>
                  <a:pt x="10392" y="20201"/>
                  <a:pt x="8105" y="189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8" name="Google Shape;2728;p43"/>
          <p:cNvSpPr/>
          <p:nvPr/>
        </p:nvSpPr>
        <p:spPr>
          <a:xfrm>
            <a:off x="4069672" y="1778636"/>
            <a:ext cx="96704" cy="89871"/>
          </a:xfrm>
          <a:custGeom>
            <a:rect b="b" l="l" r="r" t="t"/>
            <a:pathLst>
              <a:path extrusionOk="0" h="21513" w="21034">
                <a:moveTo>
                  <a:pt x="14008" y="703"/>
                </a:moveTo>
                <a:cubicBezTo>
                  <a:pt x="13003" y="332"/>
                  <a:pt x="11803" y="-87"/>
                  <a:pt x="10560" y="16"/>
                </a:cubicBezTo>
                <a:cubicBezTo>
                  <a:pt x="7543" y="229"/>
                  <a:pt x="4670" y="1700"/>
                  <a:pt x="2609" y="4126"/>
                </a:cubicBezTo>
                <a:cubicBezTo>
                  <a:pt x="1459" y="5445"/>
                  <a:pt x="647" y="7074"/>
                  <a:pt x="260" y="8868"/>
                </a:cubicBezTo>
                <a:cubicBezTo>
                  <a:pt x="-121" y="10661"/>
                  <a:pt x="-77" y="12503"/>
                  <a:pt x="354" y="14242"/>
                </a:cubicBezTo>
                <a:cubicBezTo>
                  <a:pt x="1266" y="17719"/>
                  <a:pt x="3708" y="20194"/>
                  <a:pt x="6963" y="21039"/>
                </a:cubicBezTo>
                <a:cubicBezTo>
                  <a:pt x="7632" y="21197"/>
                  <a:pt x="8400" y="21355"/>
                  <a:pt x="9118" y="21410"/>
                </a:cubicBezTo>
                <a:cubicBezTo>
                  <a:pt x="9356" y="21464"/>
                  <a:pt x="9549" y="21464"/>
                  <a:pt x="9742" y="21513"/>
                </a:cubicBezTo>
                <a:lnTo>
                  <a:pt x="9742" y="21513"/>
                </a:lnTo>
                <a:cubicBezTo>
                  <a:pt x="12853" y="21410"/>
                  <a:pt x="15008" y="20881"/>
                  <a:pt x="16926" y="19616"/>
                </a:cubicBezTo>
                <a:cubicBezTo>
                  <a:pt x="19368" y="17981"/>
                  <a:pt x="20755" y="15610"/>
                  <a:pt x="20998" y="12449"/>
                </a:cubicBezTo>
                <a:cubicBezTo>
                  <a:pt x="21479" y="6862"/>
                  <a:pt x="17119" y="1962"/>
                  <a:pt x="14008" y="697"/>
                </a:cubicBezTo>
                <a:close/>
                <a:moveTo>
                  <a:pt x="14489" y="17561"/>
                </a:moveTo>
                <a:cubicBezTo>
                  <a:pt x="13052" y="18248"/>
                  <a:pt x="11566" y="18613"/>
                  <a:pt x="10035" y="18668"/>
                </a:cubicBezTo>
                <a:cubicBezTo>
                  <a:pt x="9842" y="18613"/>
                  <a:pt x="9654" y="18613"/>
                  <a:pt x="9461" y="18565"/>
                </a:cubicBezTo>
                <a:cubicBezTo>
                  <a:pt x="9079" y="18510"/>
                  <a:pt x="8648" y="18461"/>
                  <a:pt x="8217" y="18406"/>
                </a:cubicBezTo>
                <a:cubicBezTo>
                  <a:pt x="5725" y="17932"/>
                  <a:pt x="3858" y="16352"/>
                  <a:pt x="3045" y="14035"/>
                </a:cubicBezTo>
                <a:cubicBezTo>
                  <a:pt x="2614" y="12716"/>
                  <a:pt x="2471" y="11348"/>
                  <a:pt x="2614" y="9980"/>
                </a:cubicBezTo>
                <a:cubicBezTo>
                  <a:pt x="2808" y="8613"/>
                  <a:pt x="3283" y="7293"/>
                  <a:pt x="4051" y="6242"/>
                </a:cubicBezTo>
                <a:cubicBezTo>
                  <a:pt x="5394" y="4290"/>
                  <a:pt x="7068" y="3238"/>
                  <a:pt x="9223" y="3026"/>
                </a:cubicBezTo>
                <a:lnTo>
                  <a:pt x="9367" y="3026"/>
                </a:lnTo>
                <a:cubicBezTo>
                  <a:pt x="9510" y="2971"/>
                  <a:pt x="9654" y="2971"/>
                  <a:pt x="9847" y="2971"/>
                </a:cubicBezTo>
                <a:cubicBezTo>
                  <a:pt x="9941" y="2971"/>
                  <a:pt x="10085" y="2971"/>
                  <a:pt x="10184" y="3026"/>
                </a:cubicBezTo>
                <a:cubicBezTo>
                  <a:pt x="13726" y="4132"/>
                  <a:pt x="16075" y="6132"/>
                  <a:pt x="17368" y="9293"/>
                </a:cubicBezTo>
                <a:cubicBezTo>
                  <a:pt x="18036" y="10977"/>
                  <a:pt x="18180" y="12668"/>
                  <a:pt x="17655" y="14139"/>
                </a:cubicBezTo>
                <a:cubicBezTo>
                  <a:pt x="17130" y="15561"/>
                  <a:pt x="16025" y="16826"/>
                  <a:pt x="14495" y="175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9" name="Google Shape;2729;p43"/>
          <p:cNvSpPr/>
          <p:nvPr/>
        </p:nvSpPr>
        <p:spPr>
          <a:xfrm>
            <a:off x="3938037" y="1776314"/>
            <a:ext cx="124637" cy="71908"/>
          </a:xfrm>
          <a:custGeom>
            <a:rect b="b" l="l" r="r" t="t"/>
            <a:pathLst>
              <a:path extrusionOk="0" h="21449" w="21342">
                <a:moveTo>
                  <a:pt x="19010" y="14833"/>
                </a:moveTo>
                <a:cubicBezTo>
                  <a:pt x="18936" y="15030"/>
                  <a:pt x="18858" y="15227"/>
                  <a:pt x="18823" y="15492"/>
                </a:cubicBezTo>
                <a:cubicBezTo>
                  <a:pt x="18710" y="16151"/>
                  <a:pt x="18671" y="16940"/>
                  <a:pt x="19163" y="17394"/>
                </a:cubicBezTo>
                <a:cubicBezTo>
                  <a:pt x="19350" y="17523"/>
                  <a:pt x="19541" y="17591"/>
                  <a:pt x="19767" y="17523"/>
                </a:cubicBezTo>
                <a:cubicBezTo>
                  <a:pt x="19993" y="17455"/>
                  <a:pt x="20145" y="17258"/>
                  <a:pt x="20293" y="16932"/>
                </a:cubicBezTo>
                <a:cubicBezTo>
                  <a:pt x="20441" y="16606"/>
                  <a:pt x="20593" y="16273"/>
                  <a:pt x="20672" y="15878"/>
                </a:cubicBezTo>
                <a:cubicBezTo>
                  <a:pt x="21389" y="13249"/>
                  <a:pt x="21537" y="10687"/>
                  <a:pt x="21085" y="8322"/>
                </a:cubicBezTo>
                <a:cubicBezTo>
                  <a:pt x="20406" y="4449"/>
                  <a:pt x="18863" y="1751"/>
                  <a:pt x="16788" y="569"/>
                </a:cubicBezTo>
                <a:cubicBezTo>
                  <a:pt x="15618" y="-22"/>
                  <a:pt x="14453" y="-151"/>
                  <a:pt x="13283" y="175"/>
                </a:cubicBezTo>
                <a:cubicBezTo>
                  <a:pt x="12113" y="501"/>
                  <a:pt x="10983" y="1357"/>
                  <a:pt x="10004" y="2540"/>
                </a:cubicBezTo>
                <a:cubicBezTo>
                  <a:pt x="9778" y="2865"/>
                  <a:pt x="9591" y="3199"/>
                  <a:pt x="9400" y="3654"/>
                </a:cubicBezTo>
                <a:cubicBezTo>
                  <a:pt x="9326" y="3782"/>
                  <a:pt x="9287" y="3919"/>
                  <a:pt x="9213" y="4048"/>
                </a:cubicBezTo>
                <a:cubicBezTo>
                  <a:pt x="9100" y="4313"/>
                  <a:pt x="8987" y="4639"/>
                  <a:pt x="8874" y="4768"/>
                </a:cubicBezTo>
                <a:cubicBezTo>
                  <a:pt x="8874" y="4836"/>
                  <a:pt x="8834" y="4836"/>
                  <a:pt x="8834" y="4897"/>
                </a:cubicBezTo>
                <a:cubicBezTo>
                  <a:pt x="8456" y="4897"/>
                  <a:pt x="8156" y="4828"/>
                  <a:pt x="7817" y="4768"/>
                </a:cubicBezTo>
                <a:cubicBezTo>
                  <a:pt x="7099" y="4639"/>
                  <a:pt x="6347" y="4639"/>
                  <a:pt x="5629" y="4700"/>
                </a:cubicBezTo>
                <a:cubicBezTo>
                  <a:pt x="4686" y="4828"/>
                  <a:pt x="3781" y="5420"/>
                  <a:pt x="2955" y="6344"/>
                </a:cubicBezTo>
                <a:cubicBezTo>
                  <a:pt x="2164" y="7261"/>
                  <a:pt x="1485" y="8383"/>
                  <a:pt x="994" y="9823"/>
                </a:cubicBezTo>
                <a:cubicBezTo>
                  <a:pt x="468" y="11134"/>
                  <a:pt x="163" y="12650"/>
                  <a:pt x="50" y="14226"/>
                </a:cubicBezTo>
                <a:cubicBezTo>
                  <a:pt x="-63" y="15803"/>
                  <a:pt x="11" y="17379"/>
                  <a:pt x="315" y="18887"/>
                </a:cubicBezTo>
                <a:cubicBezTo>
                  <a:pt x="468" y="19607"/>
                  <a:pt x="694" y="20335"/>
                  <a:pt x="994" y="20926"/>
                </a:cubicBezTo>
                <a:cubicBezTo>
                  <a:pt x="1068" y="21055"/>
                  <a:pt x="1146" y="21252"/>
                  <a:pt x="1259" y="21320"/>
                </a:cubicBezTo>
                <a:cubicBezTo>
                  <a:pt x="1372" y="21388"/>
                  <a:pt x="1485" y="21449"/>
                  <a:pt x="1598" y="21449"/>
                </a:cubicBezTo>
                <a:lnTo>
                  <a:pt x="1637" y="21449"/>
                </a:lnTo>
                <a:cubicBezTo>
                  <a:pt x="1750" y="21449"/>
                  <a:pt x="1903" y="21320"/>
                  <a:pt x="2016" y="21252"/>
                </a:cubicBezTo>
                <a:cubicBezTo>
                  <a:pt x="2129" y="21123"/>
                  <a:pt x="2242" y="20987"/>
                  <a:pt x="2316" y="20858"/>
                </a:cubicBezTo>
                <a:lnTo>
                  <a:pt x="2355" y="20790"/>
                </a:lnTo>
                <a:lnTo>
                  <a:pt x="2316" y="20661"/>
                </a:lnTo>
                <a:cubicBezTo>
                  <a:pt x="2277" y="20464"/>
                  <a:pt x="2242" y="20267"/>
                  <a:pt x="2203" y="20001"/>
                </a:cubicBezTo>
                <a:cubicBezTo>
                  <a:pt x="2129" y="19607"/>
                  <a:pt x="2016" y="19084"/>
                  <a:pt x="1977" y="18690"/>
                </a:cubicBezTo>
                <a:cubicBezTo>
                  <a:pt x="1937" y="18493"/>
                  <a:pt x="1903" y="18296"/>
                  <a:pt x="1903" y="18031"/>
                </a:cubicBezTo>
                <a:cubicBezTo>
                  <a:pt x="1750" y="17243"/>
                  <a:pt x="1676" y="16454"/>
                  <a:pt x="1716" y="15666"/>
                </a:cubicBezTo>
                <a:cubicBezTo>
                  <a:pt x="1790" y="14287"/>
                  <a:pt x="2094" y="12908"/>
                  <a:pt x="2507" y="11793"/>
                </a:cubicBezTo>
                <a:cubicBezTo>
                  <a:pt x="2920" y="10611"/>
                  <a:pt x="3525" y="9626"/>
                  <a:pt x="4203" y="8906"/>
                </a:cubicBezTo>
                <a:cubicBezTo>
                  <a:pt x="4842" y="8246"/>
                  <a:pt x="5521" y="7852"/>
                  <a:pt x="6277" y="7724"/>
                </a:cubicBezTo>
                <a:cubicBezTo>
                  <a:pt x="6995" y="7595"/>
                  <a:pt x="7747" y="7852"/>
                  <a:pt x="8426" y="8315"/>
                </a:cubicBezTo>
                <a:cubicBezTo>
                  <a:pt x="9556" y="9103"/>
                  <a:pt x="9782" y="8777"/>
                  <a:pt x="10387" y="6935"/>
                </a:cubicBezTo>
                <a:cubicBezTo>
                  <a:pt x="10687" y="6018"/>
                  <a:pt x="11065" y="5033"/>
                  <a:pt x="11518" y="4639"/>
                </a:cubicBezTo>
                <a:cubicBezTo>
                  <a:pt x="14118" y="2145"/>
                  <a:pt x="16758" y="2797"/>
                  <a:pt x="18528" y="6344"/>
                </a:cubicBezTo>
                <a:cubicBezTo>
                  <a:pt x="19697" y="8641"/>
                  <a:pt x="19884" y="11733"/>
                  <a:pt x="19054" y="14552"/>
                </a:cubicBezTo>
                <a:cubicBezTo>
                  <a:pt x="19093" y="14681"/>
                  <a:pt x="19054" y="14749"/>
                  <a:pt x="19015" y="148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0" name="Google Shape;2730;p43"/>
          <p:cNvSpPr/>
          <p:nvPr/>
        </p:nvSpPr>
        <p:spPr>
          <a:xfrm>
            <a:off x="4106413" y="1795670"/>
            <a:ext cx="30696" cy="34344"/>
          </a:xfrm>
          <a:custGeom>
            <a:rect b="b" l="l" r="r" t="t"/>
            <a:pathLst>
              <a:path extrusionOk="0" h="21600" w="21503">
                <a:moveTo>
                  <a:pt x="19208" y="13836"/>
                </a:moveTo>
                <a:cubicBezTo>
                  <a:pt x="17660" y="13564"/>
                  <a:pt x="16272" y="13564"/>
                  <a:pt x="14742" y="13564"/>
                </a:cubicBezTo>
                <a:lnTo>
                  <a:pt x="14119" y="13564"/>
                </a:lnTo>
                <a:cubicBezTo>
                  <a:pt x="13034" y="13564"/>
                  <a:pt x="11966" y="13708"/>
                  <a:pt x="10721" y="13836"/>
                </a:cubicBezTo>
                <a:cubicBezTo>
                  <a:pt x="10258" y="13836"/>
                  <a:pt x="9796" y="13979"/>
                  <a:pt x="9173" y="13979"/>
                </a:cubicBezTo>
                <a:lnTo>
                  <a:pt x="8870" y="9825"/>
                </a:lnTo>
                <a:cubicBezTo>
                  <a:pt x="8710" y="9138"/>
                  <a:pt x="8710" y="8436"/>
                  <a:pt x="8710" y="7749"/>
                </a:cubicBezTo>
                <a:cubicBezTo>
                  <a:pt x="8550" y="6087"/>
                  <a:pt x="8408" y="4425"/>
                  <a:pt x="8248" y="2764"/>
                </a:cubicBezTo>
                <a:cubicBezTo>
                  <a:pt x="8088" y="1933"/>
                  <a:pt x="7785" y="1246"/>
                  <a:pt x="7162" y="831"/>
                </a:cubicBezTo>
                <a:cubicBezTo>
                  <a:pt x="6540" y="272"/>
                  <a:pt x="5614" y="0"/>
                  <a:pt x="4849" y="0"/>
                </a:cubicBezTo>
                <a:cubicBezTo>
                  <a:pt x="3159" y="0"/>
                  <a:pt x="2074" y="831"/>
                  <a:pt x="1451" y="2492"/>
                </a:cubicBezTo>
                <a:cubicBezTo>
                  <a:pt x="1451" y="2636"/>
                  <a:pt x="1291" y="2764"/>
                  <a:pt x="1291" y="2764"/>
                </a:cubicBezTo>
                <a:cubicBezTo>
                  <a:pt x="1131" y="3036"/>
                  <a:pt x="988" y="3595"/>
                  <a:pt x="988" y="3866"/>
                </a:cubicBezTo>
                <a:cubicBezTo>
                  <a:pt x="828" y="4841"/>
                  <a:pt x="828" y="5943"/>
                  <a:pt x="686" y="6918"/>
                </a:cubicBezTo>
                <a:cubicBezTo>
                  <a:pt x="383" y="9969"/>
                  <a:pt x="223" y="13005"/>
                  <a:pt x="63" y="16200"/>
                </a:cubicBezTo>
                <a:cubicBezTo>
                  <a:pt x="-97" y="17031"/>
                  <a:pt x="63" y="17718"/>
                  <a:pt x="366" y="18421"/>
                </a:cubicBezTo>
                <a:cubicBezTo>
                  <a:pt x="668" y="19251"/>
                  <a:pt x="1131" y="19811"/>
                  <a:pt x="1753" y="20354"/>
                </a:cubicBezTo>
                <a:cubicBezTo>
                  <a:pt x="2839" y="21185"/>
                  <a:pt x="4227" y="21600"/>
                  <a:pt x="5614" y="21600"/>
                </a:cubicBezTo>
                <a:cubicBezTo>
                  <a:pt x="5917" y="21600"/>
                  <a:pt x="6379" y="21600"/>
                  <a:pt x="6540" y="21456"/>
                </a:cubicBezTo>
                <a:cubicBezTo>
                  <a:pt x="9475" y="21185"/>
                  <a:pt x="12553" y="20769"/>
                  <a:pt x="16414" y="20210"/>
                </a:cubicBezTo>
                <a:cubicBezTo>
                  <a:pt x="17802" y="20066"/>
                  <a:pt x="19030" y="19795"/>
                  <a:pt x="20115" y="19108"/>
                </a:cubicBezTo>
                <a:cubicBezTo>
                  <a:pt x="20578" y="18692"/>
                  <a:pt x="21040" y="18277"/>
                  <a:pt x="21201" y="17718"/>
                </a:cubicBezTo>
                <a:cubicBezTo>
                  <a:pt x="21361" y="17159"/>
                  <a:pt x="21503" y="16615"/>
                  <a:pt x="21503" y="16056"/>
                </a:cubicBezTo>
                <a:cubicBezTo>
                  <a:pt x="21343" y="15497"/>
                  <a:pt x="21201" y="15082"/>
                  <a:pt x="20578" y="14666"/>
                </a:cubicBezTo>
                <a:cubicBezTo>
                  <a:pt x="20275" y="14395"/>
                  <a:pt x="19813" y="14107"/>
                  <a:pt x="19190" y="138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1" name="Google Shape;2731;p43"/>
          <p:cNvSpPr/>
          <p:nvPr/>
        </p:nvSpPr>
        <p:spPr>
          <a:xfrm>
            <a:off x="4333323" y="1798982"/>
            <a:ext cx="196094" cy="251580"/>
          </a:xfrm>
          <a:custGeom>
            <a:rect b="b" l="l" r="r" t="t"/>
            <a:pathLst>
              <a:path extrusionOk="0" h="21521" w="21431">
                <a:moveTo>
                  <a:pt x="838" y="12671"/>
                </a:moveTo>
                <a:cubicBezTo>
                  <a:pt x="958" y="12747"/>
                  <a:pt x="1080" y="12841"/>
                  <a:pt x="1174" y="12934"/>
                </a:cubicBezTo>
                <a:cubicBezTo>
                  <a:pt x="1344" y="13084"/>
                  <a:pt x="1535" y="13236"/>
                  <a:pt x="1704" y="13386"/>
                </a:cubicBezTo>
                <a:cubicBezTo>
                  <a:pt x="2185" y="13762"/>
                  <a:pt x="2643" y="14177"/>
                  <a:pt x="3029" y="14609"/>
                </a:cubicBezTo>
                <a:cubicBezTo>
                  <a:pt x="3437" y="15118"/>
                  <a:pt x="3798" y="15646"/>
                  <a:pt x="4158" y="16191"/>
                </a:cubicBezTo>
                <a:cubicBezTo>
                  <a:pt x="4350" y="16474"/>
                  <a:pt x="4544" y="16776"/>
                  <a:pt x="4736" y="17075"/>
                </a:cubicBezTo>
                <a:cubicBezTo>
                  <a:pt x="5266" y="17847"/>
                  <a:pt x="5771" y="18525"/>
                  <a:pt x="6299" y="19185"/>
                </a:cubicBezTo>
                <a:cubicBezTo>
                  <a:pt x="6540" y="19487"/>
                  <a:pt x="6876" y="19750"/>
                  <a:pt x="7237" y="19976"/>
                </a:cubicBezTo>
                <a:cubicBezTo>
                  <a:pt x="8056" y="20485"/>
                  <a:pt x="8944" y="20860"/>
                  <a:pt x="9932" y="21126"/>
                </a:cubicBezTo>
                <a:cubicBezTo>
                  <a:pt x="10824" y="21388"/>
                  <a:pt x="11762" y="21521"/>
                  <a:pt x="12722" y="21521"/>
                </a:cubicBezTo>
                <a:cubicBezTo>
                  <a:pt x="13852" y="21501"/>
                  <a:pt x="14960" y="21332"/>
                  <a:pt x="16017" y="21032"/>
                </a:cubicBezTo>
                <a:cubicBezTo>
                  <a:pt x="16981" y="20750"/>
                  <a:pt x="17822" y="20298"/>
                  <a:pt x="18569" y="19752"/>
                </a:cubicBezTo>
                <a:cubicBezTo>
                  <a:pt x="19290" y="19187"/>
                  <a:pt x="19843" y="18509"/>
                  <a:pt x="20204" y="17756"/>
                </a:cubicBezTo>
                <a:cubicBezTo>
                  <a:pt x="21189" y="15741"/>
                  <a:pt x="21575" y="13555"/>
                  <a:pt x="21383" y="11089"/>
                </a:cubicBezTo>
                <a:cubicBezTo>
                  <a:pt x="21336" y="10674"/>
                  <a:pt x="21192" y="10242"/>
                  <a:pt x="20950" y="9846"/>
                </a:cubicBezTo>
                <a:cubicBezTo>
                  <a:pt x="20831" y="9620"/>
                  <a:pt x="20662" y="9431"/>
                  <a:pt x="20420" y="9262"/>
                </a:cubicBezTo>
                <a:cubicBezTo>
                  <a:pt x="20204" y="9092"/>
                  <a:pt x="19940" y="8979"/>
                  <a:pt x="19651" y="8886"/>
                </a:cubicBezTo>
                <a:cubicBezTo>
                  <a:pt x="19338" y="8793"/>
                  <a:pt x="19027" y="8773"/>
                  <a:pt x="18713" y="8773"/>
                </a:cubicBezTo>
                <a:cubicBezTo>
                  <a:pt x="18399" y="8793"/>
                  <a:pt x="18063" y="8849"/>
                  <a:pt x="17775" y="8962"/>
                </a:cubicBezTo>
                <a:cubicBezTo>
                  <a:pt x="17702" y="8999"/>
                  <a:pt x="17630" y="8999"/>
                  <a:pt x="17533" y="9056"/>
                </a:cubicBezTo>
                <a:lnTo>
                  <a:pt x="17486" y="9075"/>
                </a:lnTo>
                <a:lnTo>
                  <a:pt x="17511" y="8849"/>
                </a:lnTo>
                <a:cubicBezTo>
                  <a:pt x="17536" y="8643"/>
                  <a:pt x="17536" y="8434"/>
                  <a:pt x="17558" y="8247"/>
                </a:cubicBezTo>
                <a:cubicBezTo>
                  <a:pt x="17583" y="8041"/>
                  <a:pt x="17583" y="7832"/>
                  <a:pt x="17605" y="7626"/>
                </a:cubicBezTo>
                <a:cubicBezTo>
                  <a:pt x="17678" y="6326"/>
                  <a:pt x="17750" y="4990"/>
                  <a:pt x="17508" y="3671"/>
                </a:cubicBezTo>
                <a:cubicBezTo>
                  <a:pt x="17364" y="2956"/>
                  <a:pt x="17219" y="2279"/>
                  <a:pt x="16689" y="1674"/>
                </a:cubicBezTo>
                <a:cubicBezTo>
                  <a:pt x="16545" y="1505"/>
                  <a:pt x="16353" y="1392"/>
                  <a:pt x="16159" y="1279"/>
                </a:cubicBezTo>
                <a:cubicBezTo>
                  <a:pt x="15943" y="1166"/>
                  <a:pt x="15726" y="1110"/>
                  <a:pt x="15462" y="1090"/>
                </a:cubicBezTo>
                <a:cubicBezTo>
                  <a:pt x="15221" y="1053"/>
                  <a:pt x="14957" y="1070"/>
                  <a:pt x="14716" y="1127"/>
                </a:cubicBezTo>
                <a:cubicBezTo>
                  <a:pt x="14474" y="1164"/>
                  <a:pt x="14257" y="1259"/>
                  <a:pt x="14066" y="1390"/>
                </a:cubicBezTo>
                <a:cubicBezTo>
                  <a:pt x="13969" y="1446"/>
                  <a:pt x="13897" y="1503"/>
                  <a:pt x="13802" y="1579"/>
                </a:cubicBezTo>
                <a:lnTo>
                  <a:pt x="13755" y="1616"/>
                </a:lnTo>
                <a:cubicBezTo>
                  <a:pt x="13683" y="1503"/>
                  <a:pt x="13611" y="1427"/>
                  <a:pt x="13539" y="1314"/>
                </a:cubicBezTo>
                <a:cubicBezTo>
                  <a:pt x="13369" y="1051"/>
                  <a:pt x="13203" y="805"/>
                  <a:pt x="12986" y="542"/>
                </a:cubicBezTo>
                <a:cubicBezTo>
                  <a:pt x="12625" y="90"/>
                  <a:pt x="12048" y="-79"/>
                  <a:pt x="11351" y="34"/>
                </a:cubicBezTo>
                <a:cubicBezTo>
                  <a:pt x="11062" y="71"/>
                  <a:pt x="10799" y="167"/>
                  <a:pt x="10557" y="297"/>
                </a:cubicBezTo>
                <a:cubicBezTo>
                  <a:pt x="10316" y="429"/>
                  <a:pt x="10124" y="616"/>
                  <a:pt x="10005" y="805"/>
                </a:cubicBezTo>
                <a:cubicBezTo>
                  <a:pt x="9813" y="1088"/>
                  <a:pt x="9669" y="1390"/>
                  <a:pt x="9524" y="1690"/>
                </a:cubicBezTo>
                <a:cubicBezTo>
                  <a:pt x="9477" y="1803"/>
                  <a:pt x="9427" y="1879"/>
                  <a:pt x="9380" y="1992"/>
                </a:cubicBezTo>
                <a:cubicBezTo>
                  <a:pt x="9355" y="1955"/>
                  <a:pt x="9333" y="1935"/>
                  <a:pt x="9308" y="1898"/>
                </a:cubicBezTo>
                <a:cubicBezTo>
                  <a:pt x="9211" y="1766"/>
                  <a:pt x="9091" y="1635"/>
                  <a:pt x="8972" y="1483"/>
                </a:cubicBezTo>
                <a:cubicBezTo>
                  <a:pt x="8492" y="994"/>
                  <a:pt x="7842" y="881"/>
                  <a:pt x="7095" y="1164"/>
                </a:cubicBezTo>
                <a:cubicBezTo>
                  <a:pt x="6854" y="1257"/>
                  <a:pt x="6637" y="1390"/>
                  <a:pt x="6446" y="1540"/>
                </a:cubicBezTo>
                <a:cubicBezTo>
                  <a:pt x="6277" y="1709"/>
                  <a:pt x="6157" y="1879"/>
                  <a:pt x="6085" y="2105"/>
                </a:cubicBezTo>
                <a:cubicBezTo>
                  <a:pt x="5988" y="2368"/>
                  <a:pt x="5941" y="2650"/>
                  <a:pt x="5916" y="2915"/>
                </a:cubicBezTo>
                <a:cubicBezTo>
                  <a:pt x="5916" y="3104"/>
                  <a:pt x="5891" y="3274"/>
                  <a:pt x="5868" y="3461"/>
                </a:cubicBezTo>
                <a:cubicBezTo>
                  <a:pt x="5821" y="4364"/>
                  <a:pt x="5749" y="5305"/>
                  <a:pt x="5749" y="6229"/>
                </a:cubicBezTo>
                <a:cubicBezTo>
                  <a:pt x="5749" y="7322"/>
                  <a:pt x="5796" y="8395"/>
                  <a:pt x="5821" y="9505"/>
                </a:cubicBezTo>
                <a:cubicBezTo>
                  <a:pt x="5846" y="9938"/>
                  <a:pt x="5846" y="10390"/>
                  <a:pt x="5868" y="10842"/>
                </a:cubicBezTo>
                <a:lnTo>
                  <a:pt x="5821" y="10805"/>
                </a:lnTo>
                <a:cubicBezTo>
                  <a:pt x="5749" y="10748"/>
                  <a:pt x="5677" y="10692"/>
                  <a:pt x="5580" y="10635"/>
                </a:cubicBezTo>
                <a:cubicBezTo>
                  <a:pt x="4306" y="9901"/>
                  <a:pt x="2956" y="9655"/>
                  <a:pt x="1538" y="9864"/>
                </a:cubicBezTo>
                <a:cubicBezTo>
                  <a:pt x="1224" y="9901"/>
                  <a:pt x="913" y="10014"/>
                  <a:pt x="672" y="10166"/>
                </a:cubicBezTo>
                <a:cubicBezTo>
                  <a:pt x="430" y="10335"/>
                  <a:pt x="239" y="10524"/>
                  <a:pt x="119" y="10768"/>
                </a:cubicBezTo>
                <a:cubicBezTo>
                  <a:pt x="0" y="11031"/>
                  <a:pt x="-25" y="11276"/>
                  <a:pt x="22" y="11559"/>
                </a:cubicBezTo>
                <a:cubicBezTo>
                  <a:pt x="69" y="11822"/>
                  <a:pt x="214" y="12067"/>
                  <a:pt x="430" y="12293"/>
                </a:cubicBezTo>
                <a:cubicBezTo>
                  <a:pt x="502" y="12443"/>
                  <a:pt x="672" y="12576"/>
                  <a:pt x="838" y="12669"/>
                </a:cubicBezTo>
                <a:close/>
                <a:moveTo>
                  <a:pt x="6948" y="8284"/>
                </a:moveTo>
                <a:cubicBezTo>
                  <a:pt x="6948" y="8021"/>
                  <a:pt x="6923" y="7739"/>
                  <a:pt x="6901" y="7474"/>
                </a:cubicBezTo>
                <a:cubicBezTo>
                  <a:pt x="6876" y="6985"/>
                  <a:pt x="6854" y="6494"/>
                  <a:pt x="6854" y="5985"/>
                </a:cubicBezTo>
                <a:cubicBezTo>
                  <a:pt x="6879" y="4988"/>
                  <a:pt x="6973" y="3952"/>
                  <a:pt x="7045" y="2972"/>
                </a:cubicBezTo>
                <a:lnTo>
                  <a:pt x="7070" y="2689"/>
                </a:lnTo>
                <a:cubicBezTo>
                  <a:pt x="7095" y="2313"/>
                  <a:pt x="7215" y="1935"/>
                  <a:pt x="7864" y="1805"/>
                </a:cubicBezTo>
                <a:cubicBezTo>
                  <a:pt x="8272" y="2050"/>
                  <a:pt x="8514" y="2389"/>
                  <a:pt x="8633" y="2898"/>
                </a:cubicBezTo>
                <a:cubicBezTo>
                  <a:pt x="8778" y="3613"/>
                  <a:pt x="8897" y="4330"/>
                  <a:pt x="8969" y="5064"/>
                </a:cubicBezTo>
                <a:cubicBezTo>
                  <a:pt x="9066" y="6061"/>
                  <a:pt x="9114" y="7078"/>
                  <a:pt x="9186" y="8058"/>
                </a:cubicBezTo>
                <a:cubicBezTo>
                  <a:pt x="9233" y="8567"/>
                  <a:pt x="9258" y="9075"/>
                  <a:pt x="9283" y="9584"/>
                </a:cubicBezTo>
                <a:cubicBezTo>
                  <a:pt x="9283" y="9697"/>
                  <a:pt x="9330" y="9790"/>
                  <a:pt x="9380" y="9903"/>
                </a:cubicBezTo>
                <a:cubicBezTo>
                  <a:pt x="9427" y="10016"/>
                  <a:pt x="9524" y="10092"/>
                  <a:pt x="9644" y="10129"/>
                </a:cubicBezTo>
                <a:cubicBezTo>
                  <a:pt x="9763" y="10166"/>
                  <a:pt x="9908" y="10185"/>
                  <a:pt x="10030" y="10166"/>
                </a:cubicBezTo>
                <a:cubicBezTo>
                  <a:pt x="10149" y="10146"/>
                  <a:pt x="10271" y="10109"/>
                  <a:pt x="10343" y="10033"/>
                </a:cubicBezTo>
                <a:cubicBezTo>
                  <a:pt x="10416" y="9957"/>
                  <a:pt x="10463" y="9844"/>
                  <a:pt x="10440" y="9770"/>
                </a:cubicBezTo>
                <a:lnTo>
                  <a:pt x="10440" y="9355"/>
                </a:lnTo>
                <a:cubicBezTo>
                  <a:pt x="10465" y="9092"/>
                  <a:pt x="10440" y="8847"/>
                  <a:pt x="10416" y="8601"/>
                </a:cubicBezTo>
                <a:cubicBezTo>
                  <a:pt x="10224" y="7170"/>
                  <a:pt x="10343" y="5701"/>
                  <a:pt x="10440" y="4288"/>
                </a:cubicBezTo>
                <a:lnTo>
                  <a:pt x="10465" y="4099"/>
                </a:lnTo>
                <a:cubicBezTo>
                  <a:pt x="10465" y="4006"/>
                  <a:pt x="10490" y="3910"/>
                  <a:pt x="10490" y="3836"/>
                </a:cubicBezTo>
                <a:cubicBezTo>
                  <a:pt x="10515" y="3404"/>
                  <a:pt x="10538" y="2969"/>
                  <a:pt x="10635" y="2557"/>
                </a:cubicBezTo>
                <a:cubicBezTo>
                  <a:pt x="10707" y="2218"/>
                  <a:pt x="10851" y="1879"/>
                  <a:pt x="11021" y="1559"/>
                </a:cubicBezTo>
                <a:lnTo>
                  <a:pt x="11046" y="1522"/>
                </a:lnTo>
                <a:cubicBezTo>
                  <a:pt x="11118" y="1390"/>
                  <a:pt x="11237" y="1277"/>
                  <a:pt x="11382" y="1183"/>
                </a:cubicBezTo>
                <a:cubicBezTo>
                  <a:pt x="11526" y="1070"/>
                  <a:pt x="11645" y="1033"/>
                  <a:pt x="11742" y="1051"/>
                </a:cubicBezTo>
                <a:cubicBezTo>
                  <a:pt x="11840" y="1070"/>
                  <a:pt x="11912" y="1144"/>
                  <a:pt x="11984" y="1257"/>
                </a:cubicBezTo>
                <a:lnTo>
                  <a:pt x="12031" y="1370"/>
                </a:lnTo>
                <a:cubicBezTo>
                  <a:pt x="12223" y="1709"/>
                  <a:pt x="12439" y="2029"/>
                  <a:pt x="12489" y="2387"/>
                </a:cubicBezTo>
                <a:cubicBezTo>
                  <a:pt x="12681" y="3254"/>
                  <a:pt x="12803" y="4119"/>
                  <a:pt x="12825" y="5005"/>
                </a:cubicBezTo>
                <a:cubicBezTo>
                  <a:pt x="12897" y="6963"/>
                  <a:pt x="12850" y="8451"/>
                  <a:pt x="12609" y="9827"/>
                </a:cubicBezTo>
                <a:lnTo>
                  <a:pt x="12609" y="10033"/>
                </a:lnTo>
                <a:cubicBezTo>
                  <a:pt x="12584" y="10259"/>
                  <a:pt x="12561" y="10522"/>
                  <a:pt x="12944" y="10618"/>
                </a:cubicBezTo>
                <a:cubicBezTo>
                  <a:pt x="13233" y="10711"/>
                  <a:pt x="13763" y="10598"/>
                  <a:pt x="13955" y="10355"/>
                </a:cubicBezTo>
                <a:cubicBezTo>
                  <a:pt x="14074" y="10205"/>
                  <a:pt x="14146" y="10035"/>
                  <a:pt x="14196" y="9866"/>
                </a:cubicBezTo>
                <a:lnTo>
                  <a:pt x="14221" y="9773"/>
                </a:lnTo>
                <a:cubicBezTo>
                  <a:pt x="14294" y="9321"/>
                  <a:pt x="14319" y="8888"/>
                  <a:pt x="14319" y="8436"/>
                </a:cubicBezTo>
                <a:cubicBezTo>
                  <a:pt x="14294" y="7439"/>
                  <a:pt x="14246" y="6422"/>
                  <a:pt x="14199" y="5442"/>
                </a:cubicBezTo>
                <a:cubicBezTo>
                  <a:pt x="14174" y="4858"/>
                  <a:pt x="14152" y="4275"/>
                  <a:pt x="14127" y="3710"/>
                </a:cubicBezTo>
                <a:cubicBezTo>
                  <a:pt x="14102" y="3202"/>
                  <a:pt x="14296" y="2713"/>
                  <a:pt x="14679" y="2318"/>
                </a:cubicBezTo>
                <a:cubicBezTo>
                  <a:pt x="14727" y="2242"/>
                  <a:pt x="14824" y="2205"/>
                  <a:pt x="14921" y="2148"/>
                </a:cubicBezTo>
                <a:cubicBezTo>
                  <a:pt x="15018" y="2111"/>
                  <a:pt x="15137" y="2111"/>
                  <a:pt x="15235" y="2111"/>
                </a:cubicBezTo>
                <a:cubicBezTo>
                  <a:pt x="15332" y="2131"/>
                  <a:pt x="15426" y="2168"/>
                  <a:pt x="15476" y="2224"/>
                </a:cubicBezTo>
                <a:cubicBezTo>
                  <a:pt x="15548" y="2261"/>
                  <a:pt x="15596" y="2337"/>
                  <a:pt x="15620" y="2413"/>
                </a:cubicBezTo>
                <a:cubicBezTo>
                  <a:pt x="15862" y="2902"/>
                  <a:pt x="16006" y="3411"/>
                  <a:pt x="16079" y="3919"/>
                </a:cubicBezTo>
                <a:cubicBezTo>
                  <a:pt x="16176" y="4823"/>
                  <a:pt x="16176" y="5727"/>
                  <a:pt x="16176" y="6724"/>
                </a:cubicBezTo>
                <a:cubicBezTo>
                  <a:pt x="16176" y="7571"/>
                  <a:pt x="16151" y="8438"/>
                  <a:pt x="16129" y="9266"/>
                </a:cubicBezTo>
                <a:cubicBezTo>
                  <a:pt x="16104" y="9662"/>
                  <a:pt x="16104" y="10057"/>
                  <a:pt x="16081" y="10453"/>
                </a:cubicBezTo>
                <a:cubicBezTo>
                  <a:pt x="16081" y="10698"/>
                  <a:pt x="16129" y="10942"/>
                  <a:pt x="16514" y="11074"/>
                </a:cubicBezTo>
                <a:cubicBezTo>
                  <a:pt x="17020" y="11244"/>
                  <a:pt x="17261" y="11187"/>
                  <a:pt x="17525" y="10848"/>
                </a:cubicBezTo>
                <a:cubicBezTo>
                  <a:pt x="17572" y="10772"/>
                  <a:pt x="17644" y="10679"/>
                  <a:pt x="17716" y="10603"/>
                </a:cubicBezTo>
                <a:cubicBezTo>
                  <a:pt x="17789" y="10490"/>
                  <a:pt x="17886" y="10357"/>
                  <a:pt x="18005" y="10244"/>
                </a:cubicBezTo>
                <a:cubicBezTo>
                  <a:pt x="18319" y="9905"/>
                  <a:pt x="18655" y="9736"/>
                  <a:pt x="18991" y="9773"/>
                </a:cubicBezTo>
                <a:cubicBezTo>
                  <a:pt x="19326" y="9810"/>
                  <a:pt x="19593" y="10035"/>
                  <a:pt x="19809" y="10394"/>
                </a:cubicBezTo>
                <a:cubicBezTo>
                  <a:pt x="20218" y="11165"/>
                  <a:pt x="20362" y="11995"/>
                  <a:pt x="20243" y="12823"/>
                </a:cubicBezTo>
                <a:cubicBezTo>
                  <a:pt x="20098" y="13764"/>
                  <a:pt x="19929" y="14781"/>
                  <a:pt x="19640" y="16043"/>
                </a:cubicBezTo>
                <a:cubicBezTo>
                  <a:pt x="19471" y="16871"/>
                  <a:pt x="18991" y="17701"/>
                  <a:pt x="18269" y="18529"/>
                </a:cubicBezTo>
                <a:cubicBezTo>
                  <a:pt x="17619" y="19263"/>
                  <a:pt x="16609" y="19791"/>
                  <a:pt x="15285" y="20111"/>
                </a:cubicBezTo>
                <a:cubicBezTo>
                  <a:pt x="12758" y="20732"/>
                  <a:pt x="10329" y="20393"/>
                  <a:pt x="8020" y="19114"/>
                </a:cubicBezTo>
                <a:cubicBezTo>
                  <a:pt x="7778" y="19001"/>
                  <a:pt x="7587" y="18851"/>
                  <a:pt x="7442" y="18662"/>
                </a:cubicBezTo>
                <a:cubicBezTo>
                  <a:pt x="7107" y="18266"/>
                  <a:pt x="6696" y="17777"/>
                  <a:pt x="6360" y="17286"/>
                </a:cubicBezTo>
                <a:cubicBezTo>
                  <a:pt x="5880" y="16571"/>
                  <a:pt x="5397" y="15837"/>
                  <a:pt x="4941" y="15063"/>
                </a:cubicBezTo>
                <a:cubicBezTo>
                  <a:pt x="4100" y="13708"/>
                  <a:pt x="3090" y="12671"/>
                  <a:pt x="1813" y="11880"/>
                </a:cubicBezTo>
                <a:cubicBezTo>
                  <a:pt x="1788" y="11880"/>
                  <a:pt x="1788" y="11861"/>
                  <a:pt x="1766" y="11843"/>
                </a:cubicBezTo>
                <a:cubicBezTo>
                  <a:pt x="1718" y="11806"/>
                  <a:pt x="1693" y="11767"/>
                  <a:pt x="1621" y="11730"/>
                </a:cubicBezTo>
                <a:cubicBezTo>
                  <a:pt x="1380" y="11541"/>
                  <a:pt x="1163" y="11372"/>
                  <a:pt x="1285" y="11072"/>
                </a:cubicBezTo>
                <a:cubicBezTo>
                  <a:pt x="1430" y="10733"/>
                  <a:pt x="1790" y="10696"/>
                  <a:pt x="2199" y="10696"/>
                </a:cubicBezTo>
                <a:lnTo>
                  <a:pt x="2246" y="10696"/>
                </a:lnTo>
                <a:cubicBezTo>
                  <a:pt x="3664" y="10716"/>
                  <a:pt x="4700" y="11111"/>
                  <a:pt x="5349" y="11919"/>
                </a:cubicBezTo>
                <a:cubicBezTo>
                  <a:pt x="5469" y="12089"/>
                  <a:pt x="5541" y="12258"/>
                  <a:pt x="5591" y="12428"/>
                </a:cubicBezTo>
                <a:cubicBezTo>
                  <a:pt x="5616" y="12465"/>
                  <a:pt x="5638" y="12521"/>
                  <a:pt x="5638" y="12578"/>
                </a:cubicBezTo>
                <a:cubicBezTo>
                  <a:pt x="5710" y="12784"/>
                  <a:pt x="5855" y="13010"/>
                  <a:pt x="6240" y="13049"/>
                </a:cubicBezTo>
                <a:cubicBezTo>
                  <a:pt x="6554" y="13086"/>
                  <a:pt x="6843" y="12880"/>
                  <a:pt x="6937" y="12578"/>
                </a:cubicBezTo>
                <a:cubicBezTo>
                  <a:pt x="6984" y="12428"/>
                  <a:pt x="7009" y="12258"/>
                  <a:pt x="6984" y="12106"/>
                </a:cubicBezTo>
                <a:cubicBezTo>
                  <a:pt x="7009" y="10750"/>
                  <a:pt x="6984" y="9488"/>
                  <a:pt x="6959" y="82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2" name="Google Shape;2732;p43"/>
          <p:cNvSpPr/>
          <p:nvPr/>
        </p:nvSpPr>
        <p:spPr>
          <a:xfrm>
            <a:off x="4330273" y="1781522"/>
            <a:ext cx="45723" cy="75762"/>
          </a:xfrm>
          <a:custGeom>
            <a:rect b="b" l="l" r="r" t="t"/>
            <a:pathLst>
              <a:path extrusionOk="0" h="21600" w="21341">
                <a:moveTo>
                  <a:pt x="6953" y="15387"/>
                </a:moveTo>
                <a:cubicBezTo>
                  <a:pt x="6751" y="15264"/>
                  <a:pt x="6644" y="15264"/>
                  <a:pt x="6538" y="15134"/>
                </a:cubicBezTo>
                <a:cubicBezTo>
                  <a:pt x="6028" y="14822"/>
                  <a:pt x="5506" y="14569"/>
                  <a:pt x="4996" y="14381"/>
                </a:cubicBezTo>
                <a:cubicBezTo>
                  <a:pt x="4272" y="14004"/>
                  <a:pt x="3347" y="13751"/>
                  <a:pt x="2422" y="13693"/>
                </a:cubicBezTo>
                <a:cubicBezTo>
                  <a:pt x="2007" y="13693"/>
                  <a:pt x="1497" y="13758"/>
                  <a:pt x="1188" y="13816"/>
                </a:cubicBezTo>
                <a:cubicBezTo>
                  <a:pt x="773" y="13939"/>
                  <a:pt x="465" y="14069"/>
                  <a:pt x="156" y="14258"/>
                </a:cubicBezTo>
                <a:cubicBezTo>
                  <a:pt x="-259" y="14634"/>
                  <a:pt x="263" y="15322"/>
                  <a:pt x="465" y="15641"/>
                </a:cubicBezTo>
                <a:cubicBezTo>
                  <a:pt x="666" y="15894"/>
                  <a:pt x="975" y="16140"/>
                  <a:pt x="1390" y="16329"/>
                </a:cubicBezTo>
                <a:cubicBezTo>
                  <a:pt x="1524" y="16411"/>
                  <a:pt x="1663" y="16495"/>
                  <a:pt x="1805" y="16582"/>
                </a:cubicBezTo>
                <a:cubicBezTo>
                  <a:pt x="2315" y="16958"/>
                  <a:pt x="2837" y="17270"/>
                  <a:pt x="3347" y="17712"/>
                </a:cubicBezTo>
                <a:cubicBezTo>
                  <a:pt x="4474" y="18530"/>
                  <a:pt x="5707" y="19406"/>
                  <a:pt x="6846" y="20159"/>
                </a:cubicBezTo>
                <a:cubicBezTo>
                  <a:pt x="8186" y="21166"/>
                  <a:pt x="9515" y="21600"/>
                  <a:pt x="10855" y="21600"/>
                </a:cubicBezTo>
                <a:lnTo>
                  <a:pt x="10962" y="21600"/>
                </a:lnTo>
                <a:cubicBezTo>
                  <a:pt x="12302" y="21600"/>
                  <a:pt x="13631" y="21100"/>
                  <a:pt x="14865" y="20094"/>
                </a:cubicBezTo>
                <a:cubicBezTo>
                  <a:pt x="16608" y="18711"/>
                  <a:pt x="18150" y="17335"/>
                  <a:pt x="19692" y="15887"/>
                </a:cubicBezTo>
                <a:lnTo>
                  <a:pt x="20416" y="15257"/>
                </a:lnTo>
                <a:cubicBezTo>
                  <a:pt x="20926" y="14880"/>
                  <a:pt x="21341" y="14381"/>
                  <a:pt x="21341" y="13939"/>
                </a:cubicBezTo>
                <a:cubicBezTo>
                  <a:pt x="21341" y="13628"/>
                  <a:pt x="21139" y="12556"/>
                  <a:pt x="20309" y="12179"/>
                </a:cubicBezTo>
                <a:cubicBezTo>
                  <a:pt x="19585" y="11868"/>
                  <a:pt x="18150" y="11926"/>
                  <a:pt x="17225" y="12245"/>
                </a:cubicBezTo>
                <a:cubicBezTo>
                  <a:pt x="16407" y="12556"/>
                  <a:pt x="15790" y="12932"/>
                  <a:pt x="15268" y="13374"/>
                </a:cubicBezTo>
                <a:lnTo>
                  <a:pt x="15066" y="13562"/>
                </a:lnTo>
                <a:cubicBezTo>
                  <a:pt x="14343" y="14192"/>
                  <a:pt x="13631" y="14757"/>
                  <a:pt x="12907" y="15380"/>
                </a:cubicBezTo>
                <a:cubicBezTo>
                  <a:pt x="12706" y="15568"/>
                  <a:pt x="12397" y="15822"/>
                  <a:pt x="12089" y="16010"/>
                </a:cubicBezTo>
                <a:lnTo>
                  <a:pt x="11982" y="16010"/>
                </a:lnTo>
                <a:lnTo>
                  <a:pt x="11781" y="13309"/>
                </a:lnTo>
                <a:cubicBezTo>
                  <a:pt x="11579" y="11050"/>
                  <a:pt x="11472" y="8856"/>
                  <a:pt x="11270" y="6531"/>
                </a:cubicBezTo>
                <a:cubicBezTo>
                  <a:pt x="11270" y="6155"/>
                  <a:pt x="11164" y="5778"/>
                  <a:pt x="11164" y="5402"/>
                </a:cubicBezTo>
                <a:cubicBezTo>
                  <a:pt x="11057" y="4084"/>
                  <a:pt x="10962" y="2766"/>
                  <a:pt x="10855" y="1448"/>
                </a:cubicBezTo>
                <a:cubicBezTo>
                  <a:pt x="10855" y="1260"/>
                  <a:pt x="10749" y="1072"/>
                  <a:pt x="10654" y="818"/>
                </a:cubicBezTo>
                <a:cubicBezTo>
                  <a:pt x="10452" y="630"/>
                  <a:pt x="10345" y="442"/>
                  <a:pt x="10037" y="253"/>
                </a:cubicBezTo>
                <a:cubicBezTo>
                  <a:pt x="9835" y="130"/>
                  <a:pt x="9622" y="130"/>
                  <a:pt x="9420" y="65"/>
                </a:cubicBezTo>
                <a:cubicBezTo>
                  <a:pt x="9218" y="0"/>
                  <a:pt x="8910" y="0"/>
                  <a:pt x="8697" y="0"/>
                </a:cubicBezTo>
                <a:cubicBezTo>
                  <a:pt x="7155" y="123"/>
                  <a:pt x="7155" y="1007"/>
                  <a:pt x="7048" y="1383"/>
                </a:cubicBezTo>
                <a:cubicBezTo>
                  <a:pt x="7048" y="1825"/>
                  <a:pt x="6941" y="2259"/>
                  <a:pt x="6941" y="2766"/>
                </a:cubicBezTo>
                <a:cubicBezTo>
                  <a:pt x="6834" y="3707"/>
                  <a:pt x="6739" y="4714"/>
                  <a:pt x="6739" y="5713"/>
                </a:cubicBezTo>
                <a:cubicBezTo>
                  <a:pt x="6846" y="7531"/>
                  <a:pt x="6941" y="9355"/>
                  <a:pt x="6941" y="11108"/>
                </a:cubicBezTo>
                <a:cubicBezTo>
                  <a:pt x="7048" y="12114"/>
                  <a:pt x="7048" y="13179"/>
                  <a:pt x="7143" y="14185"/>
                </a:cubicBezTo>
                <a:cubicBezTo>
                  <a:pt x="7143" y="14497"/>
                  <a:pt x="7143" y="14750"/>
                  <a:pt x="7036" y="15061"/>
                </a:cubicBezTo>
                <a:cubicBezTo>
                  <a:pt x="7036" y="15184"/>
                  <a:pt x="7036" y="15250"/>
                  <a:pt x="6929" y="153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3" name="Google Shape;2733;p43"/>
          <p:cNvSpPr/>
          <p:nvPr/>
        </p:nvSpPr>
        <p:spPr>
          <a:xfrm>
            <a:off x="952738" y="2200628"/>
            <a:ext cx="196594" cy="251470"/>
          </a:xfrm>
          <a:custGeom>
            <a:rect b="b" l="l" r="r" t="t"/>
            <a:pathLst>
              <a:path extrusionOk="0" h="21530" w="21433">
                <a:moveTo>
                  <a:pt x="20958" y="9941"/>
                </a:moveTo>
                <a:cubicBezTo>
                  <a:pt x="20838" y="9695"/>
                  <a:pt x="20670" y="9488"/>
                  <a:pt x="20429" y="9299"/>
                </a:cubicBezTo>
                <a:cubicBezTo>
                  <a:pt x="20188" y="9110"/>
                  <a:pt x="19925" y="8960"/>
                  <a:pt x="19612" y="8884"/>
                </a:cubicBezTo>
                <a:cubicBezTo>
                  <a:pt x="19299" y="8807"/>
                  <a:pt x="18989" y="8771"/>
                  <a:pt x="18651" y="8771"/>
                </a:cubicBezTo>
                <a:cubicBezTo>
                  <a:pt x="18316" y="8790"/>
                  <a:pt x="18003" y="8864"/>
                  <a:pt x="17715" y="8977"/>
                </a:cubicBezTo>
                <a:cubicBezTo>
                  <a:pt x="17668" y="9014"/>
                  <a:pt x="17596" y="9014"/>
                  <a:pt x="17524" y="9053"/>
                </a:cubicBezTo>
                <a:lnTo>
                  <a:pt x="17477" y="9073"/>
                </a:lnTo>
                <a:lnTo>
                  <a:pt x="17502" y="8847"/>
                </a:lnTo>
                <a:cubicBezTo>
                  <a:pt x="17526" y="8640"/>
                  <a:pt x="17526" y="8431"/>
                  <a:pt x="17549" y="8262"/>
                </a:cubicBezTo>
                <a:cubicBezTo>
                  <a:pt x="17574" y="8035"/>
                  <a:pt x="17574" y="7790"/>
                  <a:pt x="17596" y="7564"/>
                </a:cubicBezTo>
                <a:cubicBezTo>
                  <a:pt x="17668" y="6300"/>
                  <a:pt x="17740" y="4962"/>
                  <a:pt x="17499" y="3682"/>
                </a:cubicBezTo>
                <a:cubicBezTo>
                  <a:pt x="17402" y="3096"/>
                  <a:pt x="17211" y="2551"/>
                  <a:pt x="16923" y="2005"/>
                </a:cubicBezTo>
                <a:cubicBezTo>
                  <a:pt x="16635" y="1496"/>
                  <a:pt x="16178" y="1176"/>
                  <a:pt x="15602" y="1100"/>
                </a:cubicBezTo>
                <a:cubicBezTo>
                  <a:pt x="15026" y="1007"/>
                  <a:pt x="14403" y="1176"/>
                  <a:pt x="13849" y="1572"/>
                </a:cubicBezTo>
                <a:cubicBezTo>
                  <a:pt x="13824" y="1592"/>
                  <a:pt x="13802" y="1609"/>
                  <a:pt x="13777" y="1609"/>
                </a:cubicBezTo>
                <a:cubicBezTo>
                  <a:pt x="13705" y="1496"/>
                  <a:pt x="13633" y="1420"/>
                  <a:pt x="13561" y="1307"/>
                </a:cubicBezTo>
                <a:cubicBezTo>
                  <a:pt x="13392" y="1043"/>
                  <a:pt x="13226" y="798"/>
                  <a:pt x="13032" y="552"/>
                </a:cubicBezTo>
                <a:cubicBezTo>
                  <a:pt x="12697" y="119"/>
                  <a:pt x="12143" y="-70"/>
                  <a:pt x="11448" y="24"/>
                </a:cubicBezTo>
                <a:cubicBezTo>
                  <a:pt x="11135" y="60"/>
                  <a:pt x="10847" y="137"/>
                  <a:pt x="10609" y="287"/>
                </a:cubicBezTo>
                <a:cubicBezTo>
                  <a:pt x="10368" y="419"/>
                  <a:pt x="10177" y="606"/>
                  <a:pt x="10008" y="815"/>
                </a:cubicBezTo>
                <a:cubicBezTo>
                  <a:pt x="9817" y="1098"/>
                  <a:pt x="9673" y="1400"/>
                  <a:pt x="9504" y="1700"/>
                </a:cubicBezTo>
                <a:cubicBezTo>
                  <a:pt x="9457" y="1813"/>
                  <a:pt x="9407" y="1889"/>
                  <a:pt x="9360" y="2003"/>
                </a:cubicBezTo>
                <a:cubicBezTo>
                  <a:pt x="9335" y="1966"/>
                  <a:pt x="9313" y="1946"/>
                  <a:pt x="9288" y="1909"/>
                </a:cubicBezTo>
                <a:cubicBezTo>
                  <a:pt x="9169" y="1776"/>
                  <a:pt x="9047" y="1646"/>
                  <a:pt x="8953" y="1494"/>
                </a:cubicBezTo>
                <a:cubicBezTo>
                  <a:pt x="8474" y="985"/>
                  <a:pt x="7826" y="891"/>
                  <a:pt x="7081" y="1154"/>
                </a:cubicBezTo>
                <a:cubicBezTo>
                  <a:pt x="6840" y="1248"/>
                  <a:pt x="6624" y="1381"/>
                  <a:pt x="6433" y="1531"/>
                </a:cubicBezTo>
                <a:cubicBezTo>
                  <a:pt x="6264" y="1700"/>
                  <a:pt x="6120" y="1870"/>
                  <a:pt x="6073" y="2096"/>
                </a:cubicBezTo>
                <a:cubicBezTo>
                  <a:pt x="5976" y="2322"/>
                  <a:pt x="5929" y="2568"/>
                  <a:pt x="5904" y="2812"/>
                </a:cubicBezTo>
                <a:cubicBezTo>
                  <a:pt x="5879" y="2981"/>
                  <a:pt x="5879" y="3151"/>
                  <a:pt x="5857" y="3301"/>
                </a:cubicBezTo>
                <a:cubicBezTo>
                  <a:pt x="5810" y="3942"/>
                  <a:pt x="5738" y="4601"/>
                  <a:pt x="5738" y="5260"/>
                </a:cubicBezTo>
                <a:cubicBezTo>
                  <a:pt x="5738" y="6598"/>
                  <a:pt x="5785" y="7975"/>
                  <a:pt x="5785" y="9295"/>
                </a:cubicBezTo>
                <a:cubicBezTo>
                  <a:pt x="5810" y="9804"/>
                  <a:pt x="5810" y="10332"/>
                  <a:pt x="5832" y="10858"/>
                </a:cubicBezTo>
                <a:lnTo>
                  <a:pt x="5785" y="10821"/>
                </a:lnTo>
                <a:cubicBezTo>
                  <a:pt x="4752" y="10106"/>
                  <a:pt x="3506" y="9804"/>
                  <a:pt x="1944" y="9860"/>
                </a:cubicBezTo>
                <a:cubicBezTo>
                  <a:pt x="1008" y="9897"/>
                  <a:pt x="407" y="10199"/>
                  <a:pt x="144" y="10784"/>
                </a:cubicBezTo>
                <a:cubicBezTo>
                  <a:pt x="-144" y="11443"/>
                  <a:pt x="0" y="12009"/>
                  <a:pt x="576" y="12500"/>
                </a:cubicBezTo>
                <a:cubicBezTo>
                  <a:pt x="720" y="12613"/>
                  <a:pt x="889" y="12746"/>
                  <a:pt x="1055" y="12840"/>
                </a:cubicBezTo>
                <a:cubicBezTo>
                  <a:pt x="1102" y="12877"/>
                  <a:pt x="1174" y="12933"/>
                  <a:pt x="1246" y="12972"/>
                </a:cubicBezTo>
                <a:cubicBezTo>
                  <a:pt x="2279" y="13688"/>
                  <a:pt x="2949" y="14386"/>
                  <a:pt x="3453" y="15140"/>
                </a:cubicBezTo>
                <a:cubicBezTo>
                  <a:pt x="3788" y="15669"/>
                  <a:pt x="4148" y="16195"/>
                  <a:pt x="4486" y="16724"/>
                </a:cubicBezTo>
                <a:cubicBezTo>
                  <a:pt x="4774" y="17139"/>
                  <a:pt x="5062" y="17609"/>
                  <a:pt x="5350" y="18044"/>
                </a:cubicBezTo>
                <a:cubicBezTo>
                  <a:pt x="6167" y="19344"/>
                  <a:pt x="7557" y="20382"/>
                  <a:pt x="9238" y="20928"/>
                </a:cubicBezTo>
                <a:cubicBezTo>
                  <a:pt x="10365" y="21323"/>
                  <a:pt x="11542" y="21513"/>
                  <a:pt x="12766" y="21530"/>
                </a:cubicBezTo>
                <a:cubicBezTo>
                  <a:pt x="13749" y="21530"/>
                  <a:pt x="14735" y="21397"/>
                  <a:pt x="15671" y="21154"/>
                </a:cubicBezTo>
                <a:cubicBezTo>
                  <a:pt x="17471" y="20682"/>
                  <a:pt x="18839" y="19816"/>
                  <a:pt x="19678" y="18572"/>
                </a:cubicBezTo>
                <a:cubicBezTo>
                  <a:pt x="20326" y="17611"/>
                  <a:pt x="20783" y="16556"/>
                  <a:pt x="20999" y="15482"/>
                </a:cubicBezTo>
                <a:cubicBezTo>
                  <a:pt x="21240" y="14351"/>
                  <a:pt x="21456" y="13031"/>
                  <a:pt x="21431" y="11730"/>
                </a:cubicBezTo>
                <a:cubicBezTo>
                  <a:pt x="21359" y="11089"/>
                  <a:pt x="21240" y="10506"/>
                  <a:pt x="20952" y="9941"/>
                </a:cubicBezTo>
                <a:close/>
                <a:moveTo>
                  <a:pt x="1302" y="10958"/>
                </a:moveTo>
                <a:cubicBezTo>
                  <a:pt x="1446" y="10639"/>
                  <a:pt x="1830" y="10582"/>
                  <a:pt x="2190" y="10582"/>
                </a:cubicBezTo>
                <a:lnTo>
                  <a:pt x="2262" y="10582"/>
                </a:lnTo>
                <a:cubicBezTo>
                  <a:pt x="3655" y="10602"/>
                  <a:pt x="4663" y="10997"/>
                  <a:pt x="5334" y="11770"/>
                </a:cubicBezTo>
                <a:cubicBezTo>
                  <a:pt x="5453" y="11939"/>
                  <a:pt x="5550" y="12109"/>
                  <a:pt x="5597" y="12298"/>
                </a:cubicBezTo>
                <a:cubicBezTo>
                  <a:pt x="5622" y="12355"/>
                  <a:pt x="5644" y="12411"/>
                  <a:pt x="5644" y="12468"/>
                </a:cubicBezTo>
                <a:cubicBezTo>
                  <a:pt x="5716" y="12657"/>
                  <a:pt x="5885" y="12900"/>
                  <a:pt x="6267" y="12940"/>
                </a:cubicBezTo>
                <a:cubicBezTo>
                  <a:pt x="6580" y="12959"/>
                  <a:pt x="6843" y="12770"/>
                  <a:pt x="6962" y="12450"/>
                </a:cubicBezTo>
                <a:cubicBezTo>
                  <a:pt x="7009" y="12318"/>
                  <a:pt x="7009" y="12187"/>
                  <a:pt x="7009" y="12035"/>
                </a:cubicBezTo>
                <a:cubicBezTo>
                  <a:pt x="6962" y="10715"/>
                  <a:pt x="6962" y="9527"/>
                  <a:pt x="6912" y="8379"/>
                </a:cubicBezTo>
                <a:cubicBezTo>
                  <a:pt x="6912" y="8116"/>
                  <a:pt x="6887" y="7851"/>
                  <a:pt x="6865" y="7587"/>
                </a:cubicBezTo>
                <a:cubicBezTo>
                  <a:pt x="6840" y="7116"/>
                  <a:pt x="6818" y="6626"/>
                  <a:pt x="6818" y="6137"/>
                </a:cubicBezTo>
                <a:cubicBezTo>
                  <a:pt x="6865" y="4986"/>
                  <a:pt x="6937" y="3838"/>
                  <a:pt x="7034" y="2707"/>
                </a:cubicBezTo>
                <a:lnTo>
                  <a:pt x="7034" y="2631"/>
                </a:lnTo>
                <a:cubicBezTo>
                  <a:pt x="7059" y="2272"/>
                  <a:pt x="7178" y="1876"/>
                  <a:pt x="7826" y="1746"/>
                </a:cubicBezTo>
                <a:cubicBezTo>
                  <a:pt x="8258" y="2009"/>
                  <a:pt x="8499" y="2368"/>
                  <a:pt x="8593" y="2840"/>
                </a:cubicBezTo>
                <a:cubicBezTo>
                  <a:pt x="8762" y="3651"/>
                  <a:pt x="8881" y="4404"/>
                  <a:pt x="8928" y="5102"/>
                </a:cubicBezTo>
                <a:cubicBezTo>
                  <a:pt x="9000" y="6006"/>
                  <a:pt x="9072" y="6911"/>
                  <a:pt x="9119" y="7816"/>
                </a:cubicBezTo>
                <a:cubicBezTo>
                  <a:pt x="9166" y="8401"/>
                  <a:pt x="9191" y="8966"/>
                  <a:pt x="9238" y="9532"/>
                </a:cubicBezTo>
                <a:cubicBezTo>
                  <a:pt x="9238" y="9608"/>
                  <a:pt x="9285" y="9814"/>
                  <a:pt x="9429" y="9947"/>
                </a:cubicBezTo>
                <a:cubicBezTo>
                  <a:pt x="9573" y="10060"/>
                  <a:pt x="9789" y="10097"/>
                  <a:pt x="9980" y="10097"/>
                </a:cubicBezTo>
                <a:cubicBezTo>
                  <a:pt x="10027" y="10097"/>
                  <a:pt x="10099" y="10078"/>
                  <a:pt x="10149" y="10060"/>
                </a:cubicBezTo>
                <a:cubicBezTo>
                  <a:pt x="10199" y="10043"/>
                  <a:pt x="10246" y="10023"/>
                  <a:pt x="10293" y="9984"/>
                </a:cubicBezTo>
                <a:cubicBezTo>
                  <a:pt x="10340" y="9947"/>
                  <a:pt x="10365" y="9908"/>
                  <a:pt x="10365" y="9871"/>
                </a:cubicBezTo>
                <a:cubicBezTo>
                  <a:pt x="10390" y="9834"/>
                  <a:pt x="10390" y="9777"/>
                  <a:pt x="10390" y="9738"/>
                </a:cubicBezTo>
                <a:lnTo>
                  <a:pt x="10390" y="9342"/>
                </a:lnTo>
                <a:cubicBezTo>
                  <a:pt x="10415" y="9079"/>
                  <a:pt x="10390" y="8777"/>
                  <a:pt x="10365" y="8514"/>
                </a:cubicBezTo>
                <a:cubicBezTo>
                  <a:pt x="10196" y="7137"/>
                  <a:pt x="10293" y="5743"/>
                  <a:pt x="10365" y="4406"/>
                </a:cubicBezTo>
                <a:lnTo>
                  <a:pt x="10412" y="3821"/>
                </a:lnTo>
                <a:cubicBezTo>
                  <a:pt x="10437" y="3368"/>
                  <a:pt x="10459" y="2916"/>
                  <a:pt x="10556" y="2483"/>
                </a:cubicBezTo>
                <a:cubicBezTo>
                  <a:pt x="10653" y="2107"/>
                  <a:pt x="10797" y="1748"/>
                  <a:pt x="10988" y="1372"/>
                </a:cubicBezTo>
                <a:cubicBezTo>
                  <a:pt x="11085" y="1239"/>
                  <a:pt x="11229" y="1109"/>
                  <a:pt x="11395" y="1033"/>
                </a:cubicBezTo>
                <a:cubicBezTo>
                  <a:pt x="11442" y="996"/>
                  <a:pt x="11492" y="976"/>
                  <a:pt x="11539" y="957"/>
                </a:cubicBezTo>
                <a:cubicBezTo>
                  <a:pt x="11586" y="937"/>
                  <a:pt x="11658" y="920"/>
                  <a:pt x="11708" y="937"/>
                </a:cubicBezTo>
                <a:cubicBezTo>
                  <a:pt x="11780" y="957"/>
                  <a:pt x="11852" y="1013"/>
                  <a:pt x="11924" y="1126"/>
                </a:cubicBezTo>
                <a:lnTo>
                  <a:pt x="11996" y="1259"/>
                </a:lnTo>
                <a:cubicBezTo>
                  <a:pt x="12187" y="1578"/>
                  <a:pt x="12381" y="1918"/>
                  <a:pt x="12453" y="2240"/>
                </a:cubicBezTo>
                <a:cubicBezTo>
                  <a:pt x="12644" y="3068"/>
                  <a:pt x="12766" y="3916"/>
                  <a:pt x="12788" y="4765"/>
                </a:cubicBezTo>
                <a:cubicBezTo>
                  <a:pt x="12885" y="6744"/>
                  <a:pt x="12835" y="8270"/>
                  <a:pt x="12597" y="9684"/>
                </a:cubicBezTo>
                <a:lnTo>
                  <a:pt x="12597" y="9947"/>
                </a:lnTo>
                <a:cubicBezTo>
                  <a:pt x="12572" y="10173"/>
                  <a:pt x="12550" y="10419"/>
                  <a:pt x="12957" y="10532"/>
                </a:cubicBezTo>
                <a:cubicBezTo>
                  <a:pt x="13173" y="10569"/>
                  <a:pt x="13389" y="10569"/>
                  <a:pt x="13580" y="10495"/>
                </a:cubicBezTo>
                <a:cubicBezTo>
                  <a:pt x="13771" y="10439"/>
                  <a:pt x="13915" y="10306"/>
                  <a:pt x="14012" y="10156"/>
                </a:cubicBezTo>
                <a:cubicBezTo>
                  <a:pt x="14131" y="9930"/>
                  <a:pt x="14203" y="9684"/>
                  <a:pt x="14228" y="9440"/>
                </a:cubicBezTo>
                <a:cubicBezTo>
                  <a:pt x="14347" y="7198"/>
                  <a:pt x="14300" y="5389"/>
                  <a:pt x="14109" y="3729"/>
                </a:cubicBezTo>
                <a:cubicBezTo>
                  <a:pt x="14062" y="3220"/>
                  <a:pt x="14206" y="2768"/>
                  <a:pt x="14588" y="2259"/>
                </a:cubicBezTo>
                <a:cubicBezTo>
                  <a:pt x="14635" y="2166"/>
                  <a:pt x="14732" y="2109"/>
                  <a:pt x="14829" y="2070"/>
                </a:cubicBezTo>
                <a:cubicBezTo>
                  <a:pt x="14926" y="2031"/>
                  <a:pt x="15045" y="1994"/>
                  <a:pt x="15164" y="1994"/>
                </a:cubicBezTo>
                <a:cubicBezTo>
                  <a:pt x="15405" y="2013"/>
                  <a:pt x="15549" y="2107"/>
                  <a:pt x="15643" y="2333"/>
                </a:cubicBezTo>
                <a:cubicBezTo>
                  <a:pt x="16003" y="3144"/>
                  <a:pt x="16172" y="3973"/>
                  <a:pt x="16172" y="4821"/>
                </a:cubicBezTo>
                <a:cubicBezTo>
                  <a:pt x="16172" y="5669"/>
                  <a:pt x="16125" y="6554"/>
                  <a:pt x="16100" y="7403"/>
                </a:cubicBezTo>
                <a:cubicBezTo>
                  <a:pt x="16075" y="7948"/>
                  <a:pt x="16053" y="8496"/>
                  <a:pt x="16053" y="9062"/>
                </a:cubicBezTo>
                <a:cubicBezTo>
                  <a:pt x="16028" y="9571"/>
                  <a:pt x="16078" y="10060"/>
                  <a:pt x="16100" y="10439"/>
                </a:cubicBezTo>
                <a:cubicBezTo>
                  <a:pt x="16125" y="10758"/>
                  <a:pt x="16341" y="10947"/>
                  <a:pt x="16795" y="11024"/>
                </a:cubicBezTo>
                <a:cubicBezTo>
                  <a:pt x="17180" y="11100"/>
                  <a:pt x="17396" y="10911"/>
                  <a:pt x="17540" y="10704"/>
                </a:cubicBezTo>
                <a:cubicBezTo>
                  <a:pt x="17587" y="10647"/>
                  <a:pt x="17637" y="10591"/>
                  <a:pt x="17684" y="10515"/>
                </a:cubicBezTo>
                <a:cubicBezTo>
                  <a:pt x="17828" y="10325"/>
                  <a:pt x="17947" y="10156"/>
                  <a:pt x="18116" y="9986"/>
                </a:cubicBezTo>
                <a:cubicBezTo>
                  <a:pt x="18379" y="9723"/>
                  <a:pt x="18692" y="9610"/>
                  <a:pt x="18980" y="9647"/>
                </a:cubicBezTo>
                <a:cubicBezTo>
                  <a:pt x="19268" y="9684"/>
                  <a:pt x="19509" y="9836"/>
                  <a:pt x="19725" y="10156"/>
                </a:cubicBezTo>
                <a:cubicBezTo>
                  <a:pt x="20182" y="10891"/>
                  <a:pt x="20348" y="11759"/>
                  <a:pt x="20229" y="12720"/>
                </a:cubicBezTo>
                <a:cubicBezTo>
                  <a:pt x="20085" y="13681"/>
                  <a:pt x="19916" y="14679"/>
                  <a:pt x="19628" y="15943"/>
                </a:cubicBezTo>
                <a:cubicBezTo>
                  <a:pt x="19412" y="16828"/>
                  <a:pt x="18933" y="17676"/>
                  <a:pt x="18235" y="18431"/>
                </a:cubicBezTo>
                <a:cubicBezTo>
                  <a:pt x="17562" y="19166"/>
                  <a:pt x="16554" y="19694"/>
                  <a:pt x="15186" y="20014"/>
                </a:cubicBezTo>
                <a:cubicBezTo>
                  <a:pt x="12691" y="20617"/>
                  <a:pt x="10338" y="20297"/>
                  <a:pt x="8058" y="19033"/>
                </a:cubicBezTo>
                <a:cubicBezTo>
                  <a:pt x="7818" y="18920"/>
                  <a:pt x="7602" y="18751"/>
                  <a:pt x="7410" y="18544"/>
                </a:cubicBezTo>
                <a:cubicBezTo>
                  <a:pt x="7026" y="18111"/>
                  <a:pt x="6666" y="17639"/>
                  <a:pt x="6330" y="17167"/>
                </a:cubicBezTo>
                <a:cubicBezTo>
                  <a:pt x="5826" y="16432"/>
                  <a:pt x="5370" y="15717"/>
                  <a:pt x="4915" y="14982"/>
                </a:cubicBezTo>
                <a:cubicBezTo>
                  <a:pt x="4076" y="13605"/>
                  <a:pt x="3043" y="12550"/>
                  <a:pt x="1747" y="11778"/>
                </a:cubicBezTo>
                <a:lnTo>
                  <a:pt x="1700" y="11741"/>
                </a:lnTo>
                <a:cubicBezTo>
                  <a:pt x="1653" y="11704"/>
                  <a:pt x="1628" y="11685"/>
                  <a:pt x="1581" y="11648"/>
                </a:cubicBezTo>
                <a:cubicBezTo>
                  <a:pt x="1390" y="11459"/>
                  <a:pt x="1174" y="11289"/>
                  <a:pt x="1293" y="10969"/>
                </a:cubicBezTo>
                <a:lnTo>
                  <a:pt x="1293" y="109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4" name="Google Shape;2734;p43"/>
          <p:cNvSpPr/>
          <p:nvPr/>
        </p:nvSpPr>
        <p:spPr>
          <a:xfrm>
            <a:off x="951917" y="2175102"/>
            <a:ext cx="50661" cy="82852"/>
          </a:xfrm>
          <a:custGeom>
            <a:rect b="b" l="l" r="r" t="t"/>
            <a:pathLst>
              <a:path extrusionOk="0" h="21285" w="21065">
                <a:moveTo>
                  <a:pt x="627" y="7937"/>
                </a:moveTo>
                <a:cubicBezTo>
                  <a:pt x="1905" y="8505"/>
                  <a:pt x="3003" y="7827"/>
                  <a:pt x="3373" y="7598"/>
                </a:cubicBezTo>
                <a:cubicBezTo>
                  <a:pt x="3743" y="7429"/>
                  <a:pt x="4017" y="7200"/>
                  <a:pt x="4292" y="6979"/>
                </a:cubicBezTo>
                <a:cubicBezTo>
                  <a:pt x="4472" y="6868"/>
                  <a:pt x="4662" y="6698"/>
                  <a:pt x="4841" y="6639"/>
                </a:cubicBezTo>
                <a:cubicBezTo>
                  <a:pt x="5665" y="6072"/>
                  <a:pt x="6489" y="5563"/>
                  <a:pt x="7492" y="4884"/>
                </a:cubicBezTo>
                <a:lnTo>
                  <a:pt x="8591" y="4147"/>
                </a:lnTo>
                <a:cubicBezTo>
                  <a:pt x="8591" y="4221"/>
                  <a:pt x="8623" y="4278"/>
                  <a:pt x="8686" y="4317"/>
                </a:cubicBezTo>
                <a:cubicBezTo>
                  <a:pt x="8781" y="4428"/>
                  <a:pt x="8781" y="4597"/>
                  <a:pt x="8781" y="4715"/>
                </a:cubicBezTo>
                <a:cubicBezTo>
                  <a:pt x="8686" y="6072"/>
                  <a:pt x="8686" y="7487"/>
                  <a:pt x="8601" y="8844"/>
                </a:cubicBezTo>
                <a:cubicBezTo>
                  <a:pt x="8506" y="10938"/>
                  <a:pt x="8422" y="13026"/>
                  <a:pt x="8422" y="15120"/>
                </a:cubicBezTo>
                <a:cubicBezTo>
                  <a:pt x="8327" y="16647"/>
                  <a:pt x="8327" y="18232"/>
                  <a:pt x="8422" y="19700"/>
                </a:cubicBezTo>
                <a:cubicBezTo>
                  <a:pt x="8422" y="20607"/>
                  <a:pt x="8971" y="21115"/>
                  <a:pt x="10165" y="21226"/>
                </a:cubicBezTo>
                <a:cubicBezTo>
                  <a:pt x="10344" y="21226"/>
                  <a:pt x="10439" y="21285"/>
                  <a:pt x="10619" y="21285"/>
                </a:cubicBezTo>
                <a:cubicBezTo>
                  <a:pt x="11622" y="21285"/>
                  <a:pt x="12362" y="20887"/>
                  <a:pt x="12636" y="20156"/>
                </a:cubicBezTo>
                <a:cubicBezTo>
                  <a:pt x="12911" y="19419"/>
                  <a:pt x="13185" y="18630"/>
                  <a:pt x="13185" y="17893"/>
                </a:cubicBezTo>
                <a:cubicBezTo>
                  <a:pt x="13090" y="15459"/>
                  <a:pt x="13006" y="12915"/>
                  <a:pt x="13006" y="10540"/>
                </a:cubicBezTo>
                <a:cubicBezTo>
                  <a:pt x="12911" y="9294"/>
                  <a:pt x="12911" y="7996"/>
                  <a:pt x="12826" y="6750"/>
                </a:cubicBezTo>
                <a:lnTo>
                  <a:pt x="12826" y="4095"/>
                </a:lnTo>
                <a:cubicBezTo>
                  <a:pt x="13281" y="4265"/>
                  <a:pt x="13650" y="4434"/>
                  <a:pt x="14020" y="4604"/>
                </a:cubicBezTo>
                <a:cubicBezTo>
                  <a:pt x="15118" y="5054"/>
                  <a:pt x="16037" y="5393"/>
                  <a:pt x="17041" y="5791"/>
                </a:cubicBezTo>
                <a:cubicBezTo>
                  <a:pt x="18414" y="6300"/>
                  <a:pt x="19607" y="6241"/>
                  <a:pt x="20611" y="5732"/>
                </a:cubicBezTo>
                <a:cubicBezTo>
                  <a:pt x="20731" y="5659"/>
                  <a:pt x="20822" y="5582"/>
                  <a:pt x="20885" y="5504"/>
                </a:cubicBezTo>
                <a:cubicBezTo>
                  <a:pt x="20981" y="5393"/>
                  <a:pt x="20981" y="5335"/>
                  <a:pt x="21065" y="5224"/>
                </a:cubicBezTo>
                <a:cubicBezTo>
                  <a:pt x="21065" y="4773"/>
                  <a:pt x="20611" y="4206"/>
                  <a:pt x="19787" y="3697"/>
                </a:cubicBezTo>
                <a:cubicBezTo>
                  <a:pt x="19512" y="3527"/>
                  <a:pt x="19143" y="3358"/>
                  <a:pt x="18868" y="3188"/>
                </a:cubicBezTo>
                <a:lnTo>
                  <a:pt x="17590" y="2621"/>
                </a:lnTo>
                <a:cubicBezTo>
                  <a:pt x="16217" y="2001"/>
                  <a:pt x="14749" y="1322"/>
                  <a:pt x="13291" y="644"/>
                </a:cubicBezTo>
                <a:cubicBezTo>
                  <a:pt x="11189" y="-315"/>
                  <a:pt x="9996" y="-204"/>
                  <a:pt x="8253" y="983"/>
                </a:cubicBezTo>
                <a:cubicBezTo>
                  <a:pt x="6510" y="2229"/>
                  <a:pt x="4588" y="3527"/>
                  <a:pt x="2211" y="5224"/>
                </a:cubicBezTo>
                <a:cubicBezTo>
                  <a:pt x="1757" y="5563"/>
                  <a:pt x="1292" y="5961"/>
                  <a:pt x="933" y="6352"/>
                </a:cubicBezTo>
                <a:cubicBezTo>
                  <a:pt x="-535" y="7142"/>
                  <a:pt x="14" y="7598"/>
                  <a:pt x="659" y="79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5" name="Google Shape;2735;p43"/>
          <p:cNvSpPr/>
          <p:nvPr/>
        </p:nvSpPr>
        <p:spPr>
          <a:xfrm>
            <a:off x="1328925" y="2176289"/>
            <a:ext cx="146397" cy="69390"/>
          </a:xfrm>
          <a:custGeom>
            <a:rect b="b" l="l" r="r" t="t"/>
            <a:pathLst>
              <a:path extrusionOk="0" h="21600" w="21217">
                <a:moveTo>
                  <a:pt x="967" y="21592"/>
                </a:moveTo>
                <a:cubicBezTo>
                  <a:pt x="1062" y="21592"/>
                  <a:pt x="1158" y="21521"/>
                  <a:pt x="1254" y="21458"/>
                </a:cubicBezTo>
                <a:lnTo>
                  <a:pt x="1287" y="21458"/>
                </a:lnTo>
                <a:lnTo>
                  <a:pt x="1320" y="21386"/>
                </a:lnTo>
                <a:cubicBezTo>
                  <a:pt x="1545" y="20564"/>
                  <a:pt x="1478" y="19741"/>
                  <a:pt x="1383" y="18919"/>
                </a:cubicBezTo>
                <a:cubicBezTo>
                  <a:pt x="1350" y="18784"/>
                  <a:pt x="1350" y="18579"/>
                  <a:pt x="1320" y="18436"/>
                </a:cubicBezTo>
                <a:cubicBezTo>
                  <a:pt x="1129" y="16586"/>
                  <a:pt x="1258" y="14664"/>
                  <a:pt x="1703" y="13090"/>
                </a:cubicBezTo>
                <a:cubicBezTo>
                  <a:pt x="2148" y="11516"/>
                  <a:pt x="2819" y="10211"/>
                  <a:pt x="3651" y="9665"/>
                </a:cubicBezTo>
                <a:cubicBezTo>
                  <a:pt x="4608" y="8977"/>
                  <a:pt x="5469" y="8914"/>
                  <a:pt x="6298" y="9531"/>
                </a:cubicBezTo>
                <a:cubicBezTo>
                  <a:pt x="6681" y="9807"/>
                  <a:pt x="6935" y="9871"/>
                  <a:pt x="7126" y="9665"/>
                </a:cubicBezTo>
                <a:cubicBezTo>
                  <a:pt x="7317" y="9459"/>
                  <a:pt x="7476" y="8977"/>
                  <a:pt x="7638" y="8091"/>
                </a:cubicBezTo>
                <a:cubicBezTo>
                  <a:pt x="7700" y="7545"/>
                  <a:pt x="7829" y="6992"/>
                  <a:pt x="7988" y="6517"/>
                </a:cubicBezTo>
                <a:cubicBezTo>
                  <a:pt x="8370" y="5355"/>
                  <a:pt x="8882" y="4461"/>
                  <a:pt x="9456" y="3844"/>
                </a:cubicBezTo>
                <a:cubicBezTo>
                  <a:pt x="10031" y="3156"/>
                  <a:pt x="10701" y="2887"/>
                  <a:pt x="11338" y="2887"/>
                </a:cubicBezTo>
                <a:cubicBezTo>
                  <a:pt x="12836" y="2752"/>
                  <a:pt x="13793" y="4121"/>
                  <a:pt x="14401" y="7071"/>
                </a:cubicBezTo>
                <a:cubicBezTo>
                  <a:pt x="14688" y="8581"/>
                  <a:pt x="15008" y="8922"/>
                  <a:pt x="15708" y="8581"/>
                </a:cubicBezTo>
                <a:cubicBezTo>
                  <a:pt x="16186" y="8376"/>
                  <a:pt x="16602" y="8170"/>
                  <a:pt x="16985" y="8653"/>
                </a:cubicBezTo>
                <a:lnTo>
                  <a:pt x="17177" y="8858"/>
                </a:lnTo>
                <a:cubicBezTo>
                  <a:pt x="17784" y="9546"/>
                  <a:pt x="18359" y="10369"/>
                  <a:pt x="18900" y="11326"/>
                </a:cubicBezTo>
                <a:cubicBezTo>
                  <a:pt x="19220" y="11872"/>
                  <a:pt x="19441" y="12631"/>
                  <a:pt x="19570" y="13454"/>
                </a:cubicBezTo>
                <a:cubicBezTo>
                  <a:pt x="19699" y="14276"/>
                  <a:pt x="19728" y="15170"/>
                  <a:pt x="19632" y="16056"/>
                </a:cubicBezTo>
                <a:lnTo>
                  <a:pt x="19632" y="16190"/>
                </a:lnTo>
                <a:cubicBezTo>
                  <a:pt x="19570" y="16601"/>
                  <a:pt x="19570" y="17147"/>
                  <a:pt x="19599" y="17558"/>
                </a:cubicBezTo>
                <a:cubicBezTo>
                  <a:pt x="19662" y="18104"/>
                  <a:pt x="19791" y="18587"/>
                  <a:pt x="20045" y="18927"/>
                </a:cubicBezTo>
                <a:cubicBezTo>
                  <a:pt x="20107" y="18998"/>
                  <a:pt x="20203" y="19061"/>
                  <a:pt x="20269" y="19061"/>
                </a:cubicBezTo>
                <a:cubicBezTo>
                  <a:pt x="20336" y="19061"/>
                  <a:pt x="20428" y="19061"/>
                  <a:pt x="20494" y="18990"/>
                </a:cubicBezTo>
                <a:cubicBezTo>
                  <a:pt x="20560" y="18919"/>
                  <a:pt x="20652" y="18856"/>
                  <a:pt x="20719" y="18650"/>
                </a:cubicBezTo>
                <a:cubicBezTo>
                  <a:pt x="20781" y="18515"/>
                  <a:pt x="20847" y="18310"/>
                  <a:pt x="20877" y="18167"/>
                </a:cubicBezTo>
                <a:cubicBezTo>
                  <a:pt x="21035" y="17479"/>
                  <a:pt x="21131" y="16728"/>
                  <a:pt x="21197" y="16040"/>
                </a:cubicBezTo>
                <a:cubicBezTo>
                  <a:pt x="21326" y="12955"/>
                  <a:pt x="20847" y="10353"/>
                  <a:pt x="19699" y="8360"/>
                </a:cubicBezTo>
                <a:cubicBezTo>
                  <a:pt x="18359" y="5964"/>
                  <a:pt x="17114" y="4999"/>
                  <a:pt x="15741" y="5204"/>
                </a:cubicBezTo>
                <a:cubicBezTo>
                  <a:pt x="15167" y="2602"/>
                  <a:pt x="14176" y="1020"/>
                  <a:pt x="12711" y="340"/>
                </a:cubicBezTo>
                <a:cubicBezTo>
                  <a:pt x="12669" y="293"/>
                  <a:pt x="12637" y="248"/>
                  <a:pt x="12615" y="206"/>
                </a:cubicBezTo>
                <a:cubicBezTo>
                  <a:pt x="12582" y="134"/>
                  <a:pt x="12553" y="134"/>
                  <a:pt x="12553" y="71"/>
                </a:cubicBezTo>
                <a:lnTo>
                  <a:pt x="12520" y="0"/>
                </a:lnTo>
                <a:lnTo>
                  <a:pt x="10381" y="0"/>
                </a:lnTo>
                <a:cubicBezTo>
                  <a:pt x="10189" y="134"/>
                  <a:pt x="10031" y="340"/>
                  <a:pt x="9839" y="482"/>
                </a:cubicBezTo>
                <a:cubicBezTo>
                  <a:pt x="9456" y="823"/>
                  <a:pt x="9040" y="1171"/>
                  <a:pt x="8658" y="1582"/>
                </a:cubicBezTo>
                <a:cubicBezTo>
                  <a:pt x="7796" y="2476"/>
                  <a:pt x="7126" y="3978"/>
                  <a:pt x="6456" y="6177"/>
                </a:cubicBezTo>
                <a:lnTo>
                  <a:pt x="4862" y="6177"/>
                </a:lnTo>
                <a:cubicBezTo>
                  <a:pt x="3235" y="6248"/>
                  <a:pt x="1928" y="7617"/>
                  <a:pt x="1033" y="10155"/>
                </a:cubicBezTo>
                <a:cubicBezTo>
                  <a:pt x="-20" y="13106"/>
                  <a:pt x="-274" y="16396"/>
                  <a:pt x="300" y="19955"/>
                </a:cubicBezTo>
                <a:cubicBezTo>
                  <a:pt x="300" y="20572"/>
                  <a:pt x="459" y="21600"/>
                  <a:pt x="97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6" name="Google Shape;2736;p43"/>
          <p:cNvSpPr/>
          <p:nvPr/>
        </p:nvSpPr>
        <p:spPr>
          <a:xfrm>
            <a:off x="1295331" y="2200263"/>
            <a:ext cx="196650" cy="251611"/>
          </a:xfrm>
          <a:custGeom>
            <a:rect b="b" l="l" r="r" t="t"/>
            <a:pathLst>
              <a:path extrusionOk="0" h="21542" w="21533">
                <a:moveTo>
                  <a:pt x="17695" y="8953"/>
                </a:moveTo>
                <a:cubicBezTo>
                  <a:pt x="17622" y="8990"/>
                  <a:pt x="17550" y="8990"/>
                  <a:pt x="17478" y="9030"/>
                </a:cubicBezTo>
                <a:lnTo>
                  <a:pt x="17430" y="9049"/>
                </a:lnTo>
                <a:lnTo>
                  <a:pt x="17455" y="8823"/>
                </a:lnTo>
                <a:cubicBezTo>
                  <a:pt x="17480" y="8634"/>
                  <a:pt x="17480" y="8447"/>
                  <a:pt x="17503" y="8258"/>
                </a:cubicBezTo>
                <a:cubicBezTo>
                  <a:pt x="17503" y="8068"/>
                  <a:pt x="17528" y="7862"/>
                  <a:pt x="17550" y="7673"/>
                </a:cubicBezTo>
                <a:cubicBezTo>
                  <a:pt x="17622" y="6353"/>
                  <a:pt x="17695" y="5015"/>
                  <a:pt x="17478" y="3678"/>
                </a:cubicBezTo>
                <a:cubicBezTo>
                  <a:pt x="17358" y="2962"/>
                  <a:pt x="17213" y="2264"/>
                  <a:pt x="16682" y="1679"/>
                </a:cubicBezTo>
                <a:cubicBezTo>
                  <a:pt x="16537" y="1510"/>
                  <a:pt x="16345" y="1377"/>
                  <a:pt x="16151" y="1264"/>
                </a:cubicBezTo>
                <a:cubicBezTo>
                  <a:pt x="15934" y="1151"/>
                  <a:pt x="15717" y="1075"/>
                  <a:pt x="15452" y="1075"/>
                </a:cubicBezTo>
                <a:cubicBezTo>
                  <a:pt x="15210" y="1038"/>
                  <a:pt x="14946" y="1055"/>
                  <a:pt x="14704" y="1112"/>
                </a:cubicBezTo>
                <a:cubicBezTo>
                  <a:pt x="14462" y="1168"/>
                  <a:pt x="14245" y="1262"/>
                  <a:pt x="14053" y="1375"/>
                </a:cubicBezTo>
                <a:cubicBezTo>
                  <a:pt x="13956" y="1432"/>
                  <a:pt x="13884" y="1488"/>
                  <a:pt x="13811" y="1564"/>
                </a:cubicBezTo>
                <a:lnTo>
                  <a:pt x="13764" y="1601"/>
                </a:lnTo>
                <a:cubicBezTo>
                  <a:pt x="13692" y="1488"/>
                  <a:pt x="13619" y="1412"/>
                  <a:pt x="13547" y="1299"/>
                </a:cubicBezTo>
                <a:cubicBezTo>
                  <a:pt x="13355" y="1036"/>
                  <a:pt x="13185" y="771"/>
                  <a:pt x="12993" y="527"/>
                </a:cubicBezTo>
                <a:cubicBezTo>
                  <a:pt x="12657" y="112"/>
                  <a:pt x="12151" y="-58"/>
                  <a:pt x="11475" y="18"/>
                </a:cubicBezTo>
                <a:cubicBezTo>
                  <a:pt x="11185" y="55"/>
                  <a:pt x="10896" y="131"/>
                  <a:pt x="10654" y="264"/>
                </a:cubicBezTo>
                <a:cubicBezTo>
                  <a:pt x="10412" y="396"/>
                  <a:pt x="10220" y="566"/>
                  <a:pt x="10075" y="773"/>
                </a:cubicBezTo>
                <a:cubicBezTo>
                  <a:pt x="9858" y="1075"/>
                  <a:pt x="9689" y="1375"/>
                  <a:pt x="9544" y="1697"/>
                </a:cubicBezTo>
                <a:cubicBezTo>
                  <a:pt x="9497" y="1810"/>
                  <a:pt x="9424" y="1903"/>
                  <a:pt x="9374" y="2017"/>
                </a:cubicBezTo>
                <a:cubicBezTo>
                  <a:pt x="9349" y="1997"/>
                  <a:pt x="9327" y="1980"/>
                  <a:pt x="9327" y="1960"/>
                </a:cubicBezTo>
                <a:cubicBezTo>
                  <a:pt x="9230" y="1827"/>
                  <a:pt x="9110" y="1697"/>
                  <a:pt x="8991" y="1545"/>
                </a:cubicBezTo>
                <a:cubicBezTo>
                  <a:pt x="8484" y="1036"/>
                  <a:pt x="7833" y="903"/>
                  <a:pt x="7063" y="1205"/>
                </a:cubicBezTo>
                <a:cubicBezTo>
                  <a:pt x="6509" y="1432"/>
                  <a:pt x="6148" y="1790"/>
                  <a:pt x="6075" y="2223"/>
                </a:cubicBezTo>
                <a:cubicBezTo>
                  <a:pt x="6028" y="2562"/>
                  <a:pt x="5978" y="2902"/>
                  <a:pt x="5931" y="3260"/>
                </a:cubicBezTo>
                <a:cubicBezTo>
                  <a:pt x="5906" y="3467"/>
                  <a:pt x="5883" y="3693"/>
                  <a:pt x="5858" y="3919"/>
                </a:cubicBezTo>
                <a:cubicBezTo>
                  <a:pt x="5689" y="5239"/>
                  <a:pt x="5714" y="6557"/>
                  <a:pt x="5761" y="7840"/>
                </a:cubicBezTo>
                <a:cubicBezTo>
                  <a:pt x="5786" y="8442"/>
                  <a:pt x="5808" y="9064"/>
                  <a:pt x="5808" y="9669"/>
                </a:cubicBezTo>
                <a:cubicBezTo>
                  <a:pt x="5808" y="9971"/>
                  <a:pt x="5856" y="10271"/>
                  <a:pt x="5881" y="10554"/>
                </a:cubicBezTo>
                <a:cubicBezTo>
                  <a:pt x="5906" y="10667"/>
                  <a:pt x="5906" y="10800"/>
                  <a:pt x="5928" y="10913"/>
                </a:cubicBezTo>
                <a:lnTo>
                  <a:pt x="5903" y="10913"/>
                </a:lnTo>
                <a:cubicBezTo>
                  <a:pt x="5856" y="10876"/>
                  <a:pt x="5831" y="10876"/>
                  <a:pt x="5783" y="10837"/>
                </a:cubicBezTo>
                <a:cubicBezTo>
                  <a:pt x="5736" y="10800"/>
                  <a:pt x="5664" y="10760"/>
                  <a:pt x="5614" y="10724"/>
                </a:cubicBezTo>
                <a:cubicBezTo>
                  <a:pt x="4312" y="9989"/>
                  <a:pt x="2938" y="9725"/>
                  <a:pt x="1516" y="9952"/>
                </a:cubicBezTo>
                <a:cubicBezTo>
                  <a:pt x="1202" y="9989"/>
                  <a:pt x="912" y="10102"/>
                  <a:pt x="673" y="10254"/>
                </a:cubicBezTo>
                <a:cubicBezTo>
                  <a:pt x="434" y="10406"/>
                  <a:pt x="239" y="10613"/>
                  <a:pt x="120" y="10839"/>
                </a:cubicBezTo>
                <a:cubicBezTo>
                  <a:pt x="0" y="11084"/>
                  <a:pt x="-25" y="11348"/>
                  <a:pt x="22" y="11611"/>
                </a:cubicBezTo>
                <a:cubicBezTo>
                  <a:pt x="70" y="11874"/>
                  <a:pt x="192" y="12120"/>
                  <a:pt x="409" y="12326"/>
                </a:cubicBezTo>
                <a:cubicBezTo>
                  <a:pt x="626" y="12533"/>
                  <a:pt x="843" y="12722"/>
                  <a:pt x="1107" y="12892"/>
                </a:cubicBezTo>
                <a:lnTo>
                  <a:pt x="1179" y="12948"/>
                </a:lnTo>
                <a:cubicBezTo>
                  <a:pt x="2120" y="13590"/>
                  <a:pt x="2890" y="14362"/>
                  <a:pt x="3494" y="15229"/>
                </a:cubicBezTo>
                <a:cubicBezTo>
                  <a:pt x="4337" y="16493"/>
                  <a:pt x="5205" y="17697"/>
                  <a:pt x="6267" y="19150"/>
                </a:cubicBezTo>
                <a:cubicBezTo>
                  <a:pt x="6484" y="19452"/>
                  <a:pt x="6799" y="19715"/>
                  <a:pt x="7135" y="19922"/>
                </a:cubicBezTo>
                <a:cubicBezTo>
                  <a:pt x="8968" y="21016"/>
                  <a:pt x="10824" y="21542"/>
                  <a:pt x="12776" y="21542"/>
                </a:cubicBezTo>
                <a:cubicBezTo>
                  <a:pt x="13355" y="21542"/>
                  <a:pt x="13934" y="21505"/>
                  <a:pt x="14512" y="21409"/>
                </a:cubicBezTo>
                <a:cubicBezTo>
                  <a:pt x="17188" y="20994"/>
                  <a:pt x="18996" y="19920"/>
                  <a:pt x="20081" y="18150"/>
                </a:cubicBezTo>
                <a:cubicBezTo>
                  <a:pt x="20515" y="17415"/>
                  <a:pt x="20830" y="16660"/>
                  <a:pt x="21021" y="15869"/>
                </a:cubicBezTo>
                <a:cubicBezTo>
                  <a:pt x="21311" y="14568"/>
                  <a:pt x="21575" y="13155"/>
                  <a:pt x="21528" y="11704"/>
                </a:cubicBezTo>
                <a:cubicBezTo>
                  <a:pt x="21528" y="11082"/>
                  <a:pt x="21358" y="10480"/>
                  <a:pt x="21069" y="9895"/>
                </a:cubicBezTo>
                <a:cubicBezTo>
                  <a:pt x="20949" y="9669"/>
                  <a:pt x="20779" y="9462"/>
                  <a:pt x="20537" y="9293"/>
                </a:cubicBezTo>
                <a:cubicBezTo>
                  <a:pt x="20295" y="9123"/>
                  <a:pt x="20031" y="8990"/>
                  <a:pt x="19742" y="8897"/>
                </a:cubicBezTo>
                <a:cubicBezTo>
                  <a:pt x="19428" y="8803"/>
                  <a:pt x="19116" y="8784"/>
                  <a:pt x="18802" y="8784"/>
                </a:cubicBezTo>
                <a:cubicBezTo>
                  <a:pt x="18295" y="8764"/>
                  <a:pt x="17981" y="8840"/>
                  <a:pt x="17692" y="8953"/>
                </a:cubicBezTo>
                <a:close/>
                <a:moveTo>
                  <a:pt x="6940" y="12043"/>
                </a:moveTo>
                <a:cubicBezTo>
                  <a:pt x="6915" y="10856"/>
                  <a:pt x="6893" y="9612"/>
                  <a:pt x="6843" y="8312"/>
                </a:cubicBezTo>
                <a:cubicBezTo>
                  <a:pt x="6843" y="8049"/>
                  <a:pt x="6818" y="7766"/>
                  <a:pt x="6796" y="7501"/>
                </a:cubicBezTo>
                <a:cubicBezTo>
                  <a:pt x="6771" y="7012"/>
                  <a:pt x="6748" y="6503"/>
                  <a:pt x="6748" y="6011"/>
                </a:cubicBezTo>
                <a:cubicBezTo>
                  <a:pt x="6796" y="4880"/>
                  <a:pt x="6868" y="3730"/>
                  <a:pt x="6965" y="2656"/>
                </a:cubicBezTo>
                <a:cubicBezTo>
                  <a:pt x="7013" y="2090"/>
                  <a:pt x="7110" y="1958"/>
                  <a:pt x="7761" y="1751"/>
                </a:cubicBezTo>
                <a:cubicBezTo>
                  <a:pt x="8170" y="1958"/>
                  <a:pt x="8412" y="2317"/>
                  <a:pt x="8532" y="2789"/>
                </a:cubicBezTo>
                <a:cubicBezTo>
                  <a:pt x="8701" y="3543"/>
                  <a:pt x="8821" y="4295"/>
                  <a:pt x="8868" y="5050"/>
                </a:cubicBezTo>
                <a:cubicBezTo>
                  <a:pt x="8940" y="6011"/>
                  <a:pt x="9013" y="6953"/>
                  <a:pt x="9085" y="7897"/>
                </a:cubicBezTo>
                <a:cubicBezTo>
                  <a:pt x="9132" y="8442"/>
                  <a:pt x="9157" y="8990"/>
                  <a:pt x="9205" y="9536"/>
                </a:cubicBezTo>
                <a:cubicBezTo>
                  <a:pt x="9230" y="9649"/>
                  <a:pt x="9252" y="9782"/>
                  <a:pt x="9349" y="9895"/>
                </a:cubicBezTo>
                <a:cubicBezTo>
                  <a:pt x="9397" y="9989"/>
                  <a:pt x="9494" y="10045"/>
                  <a:pt x="9614" y="10084"/>
                </a:cubicBezTo>
                <a:cubicBezTo>
                  <a:pt x="9733" y="10123"/>
                  <a:pt x="9856" y="10121"/>
                  <a:pt x="9975" y="10084"/>
                </a:cubicBezTo>
                <a:cubicBezTo>
                  <a:pt x="10095" y="10065"/>
                  <a:pt x="10192" y="10028"/>
                  <a:pt x="10265" y="9952"/>
                </a:cubicBezTo>
                <a:cubicBezTo>
                  <a:pt x="10337" y="9875"/>
                  <a:pt x="10362" y="9801"/>
                  <a:pt x="10362" y="9706"/>
                </a:cubicBezTo>
                <a:lnTo>
                  <a:pt x="10362" y="9310"/>
                </a:lnTo>
                <a:cubicBezTo>
                  <a:pt x="10387" y="9047"/>
                  <a:pt x="10362" y="8782"/>
                  <a:pt x="10337" y="8519"/>
                </a:cubicBezTo>
                <a:cubicBezTo>
                  <a:pt x="10167" y="7142"/>
                  <a:pt x="10240" y="5748"/>
                  <a:pt x="10337" y="4411"/>
                </a:cubicBezTo>
                <a:lnTo>
                  <a:pt x="10362" y="4108"/>
                </a:lnTo>
                <a:cubicBezTo>
                  <a:pt x="10409" y="3506"/>
                  <a:pt x="10459" y="2902"/>
                  <a:pt x="10507" y="2375"/>
                </a:cubicBezTo>
                <a:cubicBezTo>
                  <a:pt x="10554" y="1866"/>
                  <a:pt x="10749" y="1451"/>
                  <a:pt x="11110" y="1131"/>
                </a:cubicBezTo>
                <a:cubicBezTo>
                  <a:pt x="11302" y="962"/>
                  <a:pt x="11447" y="868"/>
                  <a:pt x="11569" y="886"/>
                </a:cubicBezTo>
                <a:cubicBezTo>
                  <a:pt x="11692" y="903"/>
                  <a:pt x="11811" y="999"/>
                  <a:pt x="11978" y="1205"/>
                </a:cubicBezTo>
                <a:cubicBezTo>
                  <a:pt x="12459" y="1884"/>
                  <a:pt x="12582" y="2656"/>
                  <a:pt x="12676" y="3447"/>
                </a:cubicBezTo>
                <a:cubicBezTo>
                  <a:pt x="12868" y="5067"/>
                  <a:pt x="12868" y="6783"/>
                  <a:pt x="12676" y="9045"/>
                </a:cubicBezTo>
                <a:cubicBezTo>
                  <a:pt x="12651" y="9177"/>
                  <a:pt x="12629" y="9308"/>
                  <a:pt x="12629" y="9441"/>
                </a:cubicBezTo>
                <a:cubicBezTo>
                  <a:pt x="12604" y="9610"/>
                  <a:pt x="12582" y="9780"/>
                  <a:pt x="12582" y="9949"/>
                </a:cubicBezTo>
                <a:cubicBezTo>
                  <a:pt x="12582" y="10176"/>
                  <a:pt x="12629" y="10326"/>
                  <a:pt x="12799" y="10439"/>
                </a:cubicBezTo>
                <a:cubicBezTo>
                  <a:pt x="12943" y="10532"/>
                  <a:pt x="13160" y="10552"/>
                  <a:pt x="13450" y="10476"/>
                </a:cubicBezTo>
                <a:cubicBezTo>
                  <a:pt x="13642" y="10439"/>
                  <a:pt x="13811" y="10363"/>
                  <a:pt x="13956" y="10230"/>
                </a:cubicBezTo>
                <a:cubicBezTo>
                  <a:pt x="14101" y="10117"/>
                  <a:pt x="14148" y="9967"/>
                  <a:pt x="14173" y="9815"/>
                </a:cubicBezTo>
                <a:lnTo>
                  <a:pt x="14198" y="9625"/>
                </a:lnTo>
                <a:cubicBezTo>
                  <a:pt x="14245" y="9153"/>
                  <a:pt x="14295" y="8701"/>
                  <a:pt x="14295" y="8231"/>
                </a:cubicBezTo>
                <a:cubicBezTo>
                  <a:pt x="14270" y="6951"/>
                  <a:pt x="14248" y="5650"/>
                  <a:pt x="14176" y="4387"/>
                </a:cubicBezTo>
                <a:lnTo>
                  <a:pt x="14176" y="4274"/>
                </a:lnTo>
                <a:cubicBezTo>
                  <a:pt x="14176" y="4161"/>
                  <a:pt x="14151" y="4011"/>
                  <a:pt x="14128" y="3878"/>
                </a:cubicBezTo>
                <a:cubicBezTo>
                  <a:pt x="14081" y="3519"/>
                  <a:pt x="14056" y="3163"/>
                  <a:pt x="14248" y="2841"/>
                </a:cubicBezTo>
                <a:lnTo>
                  <a:pt x="14295" y="2728"/>
                </a:lnTo>
                <a:cubicBezTo>
                  <a:pt x="14393" y="2538"/>
                  <a:pt x="14537" y="2351"/>
                  <a:pt x="14682" y="2162"/>
                </a:cubicBezTo>
                <a:cubicBezTo>
                  <a:pt x="14729" y="2106"/>
                  <a:pt x="14827" y="2049"/>
                  <a:pt x="14899" y="2012"/>
                </a:cubicBezTo>
                <a:cubicBezTo>
                  <a:pt x="14971" y="1975"/>
                  <a:pt x="15091" y="1975"/>
                  <a:pt x="15188" y="1975"/>
                </a:cubicBezTo>
                <a:cubicBezTo>
                  <a:pt x="15286" y="1995"/>
                  <a:pt x="15380" y="2012"/>
                  <a:pt x="15430" y="2088"/>
                </a:cubicBezTo>
                <a:cubicBezTo>
                  <a:pt x="15503" y="2125"/>
                  <a:pt x="15575" y="2201"/>
                  <a:pt x="15575" y="2277"/>
                </a:cubicBezTo>
                <a:cubicBezTo>
                  <a:pt x="15719" y="2597"/>
                  <a:pt x="15864" y="2919"/>
                  <a:pt x="15936" y="3239"/>
                </a:cubicBezTo>
                <a:cubicBezTo>
                  <a:pt x="16251" y="4332"/>
                  <a:pt x="16178" y="5444"/>
                  <a:pt x="16153" y="6537"/>
                </a:cubicBezTo>
                <a:lnTo>
                  <a:pt x="16153" y="6574"/>
                </a:lnTo>
                <a:cubicBezTo>
                  <a:pt x="16106" y="7499"/>
                  <a:pt x="16106" y="8460"/>
                  <a:pt x="16081" y="9364"/>
                </a:cubicBezTo>
                <a:cubicBezTo>
                  <a:pt x="16081" y="9684"/>
                  <a:pt x="16056" y="9986"/>
                  <a:pt x="16056" y="10306"/>
                </a:cubicBezTo>
                <a:cubicBezTo>
                  <a:pt x="16056" y="10552"/>
                  <a:pt x="16081" y="10815"/>
                  <a:pt x="16465" y="10947"/>
                </a:cubicBezTo>
                <a:cubicBezTo>
                  <a:pt x="16996" y="11137"/>
                  <a:pt x="17236" y="11080"/>
                  <a:pt x="17525" y="10721"/>
                </a:cubicBezTo>
                <a:cubicBezTo>
                  <a:pt x="17572" y="10645"/>
                  <a:pt x="17644" y="10571"/>
                  <a:pt x="17695" y="10495"/>
                </a:cubicBezTo>
                <a:cubicBezTo>
                  <a:pt x="17767" y="10382"/>
                  <a:pt x="17839" y="10306"/>
                  <a:pt x="17937" y="10193"/>
                </a:cubicBezTo>
                <a:cubicBezTo>
                  <a:pt x="18226" y="9854"/>
                  <a:pt x="18515" y="9628"/>
                  <a:pt x="18974" y="9665"/>
                </a:cubicBezTo>
                <a:cubicBezTo>
                  <a:pt x="19505" y="9701"/>
                  <a:pt x="19697" y="10060"/>
                  <a:pt x="19867" y="10400"/>
                </a:cubicBezTo>
                <a:cubicBezTo>
                  <a:pt x="20229" y="11135"/>
                  <a:pt x="20348" y="11946"/>
                  <a:pt x="20229" y="12737"/>
                </a:cubicBezTo>
                <a:cubicBezTo>
                  <a:pt x="20084" y="13868"/>
                  <a:pt x="19842" y="14979"/>
                  <a:pt x="19650" y="15923"/>
                </a:cubicBezTo>
                <a:cubicBezTo>
                  <a:pt x="19480" y="16751"/>
                  <a:pt x="19024" y="17582"/>
                  <a:pt x="18276" y="18411"/>
                </a:cubicBezTo>
                <a:cubicBezTo>
                  <a:pt x="17600" y="19165"/>
                  <a:pt x="16587" y="19691"/>
                  <a:pt x="15166" y="20050"/>
                </a:cubicBezTo>
                <a:cubicBezTo>
                  <a:pt x="12660" y="20653"/>
                  <a:pt x="10320" y="20313"/>
                  <a:pt x="8006" y="19052"/>
                </a:cubicBezTo>
                <a:cubicBezTo>
                  <a:pt x="7764" y="18939"/>
                  <a:pt x="7572" y="18789"/>
                  <a:pt x="7427" y="18619"/>
                </a:cubicBezTo>
                <a:cubicBezTo>
                  <a:pt x="7018" y="18187"/>
                  <a:pt x="6679" y="17715"/>
                  <a:pt x="6317" y="17243"/>
                </a:cubicBezTo>
                <a:cubicBezTo>
                  <a:pt x="5811" y="16508"/>
                  <a:pt x="5280" y="15716"/>
                  <a:pt x="4798" y="14888"/>
                </a:cubicBezTo>
                <a:cubicBezTo>
                  <a:pt x="4028" y="13624"/>
                  <a:pt x="3038" y="12626"/>
                  <a:pt x="1786" y="11854"/>
                </a:cubicBezTo>
                <a:cubicBezTo>
                  <a:pt x="1569" y="11722"/>
                  <a:pt x="1399" y="11552"/>
                  <a:pt x="1255" y="11365"/>
                </a:cubicBezTo>
                <a:cubicBezTo>
                  <a:pt x="1207" y="11328"/>
                  <a:pt x="1207" y="11252"/>
                  <a:pt x="1182" y="11215"/>
                </a:cubicBezTo>
                <a:cubicBezTo>
                  <a:pt x="1157" y="11158"/>
                  <a:pt x="1182" y="11102"/>
                  <a:pt x="1207" y="11045"/>
                </a:cubicBezTo>
                <a:cubicBezTo>
                  <a:pt x="1255" y="10989"/>
                  <a:pt x="1280" y="10932"/>
                  <a:pt x="1352" y="10876"/>
                </a:cubicBezTo>
                <a:cubicBezTo>
                  <a:pt x="1399" y="10839"/>
                  <a:pt x="1497" y="10800"/>
                  <a:pt x="1569" y="10763"/>
                </a:cubicBezTo>
                <a:cubicBezTo>
                  <a:pt x="1811" y="10669"/>
                  <a:pt x="2100" y="10630"/>
                  <a:pt x="2364" y="10630"/>
                </a:cubicBezTo>
                <a:cubicBezTo>
                  <a:pt x="2509" y="10630"/>
                  <a:pt x="2654" y="10650"/>
                  <a:pt x="2798" y="10667"/>
                </a:cubicBezTo>
                <a:cubicBezTo>
                  <a:pt x="3908" y="10837"/>
                  <a:pt x="4654" y="11156"/>
                  <a:pt x="5138" y="11685"/>
                </a:cubicBezTo>
                <a:cubicBezTo>
                  <a:pt x="5308" y="11891"/>
                  <a:pt x="5452" y="12117"/>
                  <a:pt x="5525" y="12363"/>
                </a:cubicBezTo>
                <a:cubicBezTo>
                  <a:pt x="5550" y="12420"/>
                  <a:pt x="5572" y="12476"/>
                  <a:pt x="5597" y="12552"/>
                </a:cubicBezTo>
                <a:cubicBezTo>
                  <a:pt x="5716" y="12778"/>
                  <a:pt x="5839" y="13005"/>
                  <a:pt x="6223" y="13005"/>
                </a:cubicBezTo>
                <a:lnTo>
                  <a:pt x="6223" y="13005"/>
                </a:lnTo>
                <a:cubicBezTo>
                  <a:pt x="6559" y="13005"/>
                  <a:pt x="6776" y="12835"/>
                  <a:pt x="6874" y="12572"/>
                </a:cubicBezTo>
                <a:cubicBezTo>
                  <a:pt x="6899" y="12346"/>
                  <a:pt x="6946" y="12196"/>
                  <a:pt x="6946" y="120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7" name="Google Shape;2737;p43"/>
          <p:cNvSpPr/>
          <p:nvPr/>
        </p:nvSpPr>
        <p:spPr>
          <a:xfrm>
            <a:off x="1695676" y="2176721"/>
            <a:ext cx="146397" cy="69390"/>
          </a:xfrm>
          <a:custGeom>
            <a:rect b="b" l="l" r="r" t="t"/>
            <a:pathLst>
              <a:path extrusionOk="0" h="21600" w="21217">
                <a:moveTo>
                  <a:pt x="1033" y="21592"/>
                </a:moveTo>
                <a:cubicBezTo>
                  <a:pt x="1129" y="21592"/>
                  <a:pt x="1224" y="21521"/>
                  <a:pt x="1320" y="21458"/>
                </a:cubicBezTo>
                <a:lnTo>
                  <a:pt x="1353" y="21458"/>
                </a:lnTo>
                <a:lnTo>
                  <a:pt x="1386" y="21386"/>
                </a:lnTo>
                <a:cubicBezTo>
                  <a:pt x="1611" y="20564"/>
                  <a:pt x="1545" y="19741"/>
                  <a:pt x="1449" y="18919"/>
                </a:cubicBezTo>
                <a:cubicBezTo>
                  <a:pt x="1416" y="18784"/>
                  <a:pt x="1386" y="18579"/>
                  <a:pt x="1386" y="18436"/>
                </a:cubicBezTo>
                <a:cubicBezTo>
                  <a:pt x="1195" y="16586"/>
                  <a:pt x="1324" y="14664"/>
                  <a:pt x="1769" y="13090"/>
                </a:cubicBezTo>
                <a:cubicBezTo>
                  <a:pt x="2215" y="11516"/>
                  <a:pt x="2885" y="10211"/>
                  <a:pt x="3684" y="9665"/>
                </a:cubicBezTo>
                <a:cubicBezTo>
                  <a:pt x="4641" y="8977"/>
                  <a:pt x="5502" y="8914"/>
                  <a:pt x="6331" y="9531"/>
                </a:cubicBezTo>
                <a:cubicBezTo>
                  <a:pt x="6681" y="9807"/>
                  <a:pt x="6938" y="9871"/>
                  <a:pt x="7159" y="9665"/>
                </a:cubicBezTo>
                <a:cubicBezTo>
                  <a:pt x="7351" y="9459"/>
                  <a:pt x="7509" y="8977"/>
                  <a:pt x="7671" y="8091"/>
                </a:cubicBezTo>
                <a:cubicBezTo>
                  <a:pt x="7733" y="7545"/>
                  <a:pt x="7862" y="6992"/>
                  <a:pt x="8021" y="6517"/>
                </a:cubicBezTo>
                <a:cubicBezTo>
                  <a:pt x="8404" y="5355"/>
                  <a:pt x="8882" y="4461"/>
                  <a:pt x="9490" y="3844"/>
                </a:cubicBezTo>
                <a:cubicBezTo>
                  <a:pt x="10064" y="3156"/>
                  <a:pt x="10734" y="2887"/>
                  <a:pt x="11371" y="2887"/>
                </a:cubicBezTo>
                <a:cubicBezTo>
                  <a:pt x="12869" y="2752"/>
                  <a:pt x="13827" y="4121"/>
                  <a:pt x="14434" y="7071"/>
                </a:cubicBezTo>
                <a:cubicBezTo>
                  <a:pt x="14721" y="8581"/>
                  <a:pt x="15041" y="8922"/>
                  <a:pt x="15741" y="8581"/>
                </a:cubicBezTo>
                <a:cubicBezTo>
                  <a:pt x="16220" y="8305"/>
                  <a:pt x="16636" y="8170"/>
                  <a:pt x="17019" y="8653"/>
                </a:cubicBezTo>
                <a:lnTo>
                  <a:pt x="17210" y="8858"/>
                </a:lnTo>
                <a:cubicBezTo>
                  <a:pt x="17817" y="9546"/>
                  <a:pt x="18392" y="10369"/>
                  <a:pt x="18933" y="11326"/>
                </a:cubicBezTo>
                <a:cubicBezTo>
                  <a:pt x="19253" y="11872"/>
                  <a:pt x="19474" y="12631"/>
                  <a:pt x="19603" y="13454"/>
                </a:cubicBezTo>
                <a:cubicBezTo>
                  <a:pt x="19732" y="14276"/>
                  <a:pt x="19761" y="15170"/>
                  <a:pt x="19666" y="16056"/>
                </a:cubicBezTo>
                <a:lnTo>
                  <a:pt x="19632" y="16190"/>
                </a:lnTo>
                <a:cubicBezTo>
                  <a:pt x="19570" y="16601"/>
                  <a:pt x="19570" y="17147"/>
                  <a:pt x="19599" y="17558"/>
                </a:cubicBezTo>
                <a:cubicBezTo>
                  <a:pt x="19662" y="18104"/>
                  <a:pt x="19791" y="18587"/>
                  <a:pt x="20045" y="18927"/>
                </a:cubicBezTo>
                <a:cubicBezTo>
                  <a:pt x="20107" y="18998"/>
                  <a:pt x="20203" y="19061"/>
                  <a:pt x="20269" y="19061"/>
                </a:cubicBezTo>
                <a:cubicBezTo>
                  <a:pt x="20336" y="19061"/>
                  <a:pt x="20428" y="19061"/>
                  <a:pt x="20494" y="18990"/>
                </a:cubicBezTo>
                <a:cubicBezTo>
                  <a:pt x="20560" y="18919"/>
                  <a:pt x="20652" y="18856"/>
                  <a:pt x="20719" y="18650"/>
                </a:cubicBezTo>
                <a:cubicBezTo>
                  <a:pt x="20781" y="18515"/>
                  <a:pt x="20847" y="18310"/>
                  <a:pt x="20877" y="18167"/>
                </a:cubicBezTo>
                <a:cubicBezTo>
                  <a:pt x="21035" y="17479"/>
                  <a:pt x="21131" y="16728"/>
                  <a:pt x="21197" y="16040"/>
                </a:cubicBezTo>
                <a:cubicBezTo>
                  <a:pt x="21326" y="12955"/>
                  <a:pt x="20847" y="10353"/>
                  <a:pt x="19699" y="8360"/>
                </a:cubicBezTo>
                <a:cubicBezTo>
                  <a:pt x="18359" y="5964"/>
                  <a:pt x="17114" y="4999"/>
                  <a:pt x="15741" y="5204"/>
                </a:cubicBezTo>
                <a:cubicBezTo>
                  <a:pt x="15167" y="2602"/>
                  <a:pt x="14176" y="1020"/>
                  <a:pt x="12711" y="340"/>
                </a:cubicBezTo>
                <a:cubicBezTo>
                  <a:pt x="12648" y="269"/>
                  <a:pt x="12648" y="206"/>
                  <a:pt x="12615" y="206"/>
                </a:cubicBezTo>
                <a:cubicBezTo>
                  <a:pt x="12582" y="134"/>
                  <a:pt x="12553" y="134"/>
                  <a:pt x="12553" y="71"/>
                </a:cubicBezTo>
                <a:lnTo>
                  <a:pt x="12520" y="0"/>
                </a:lnTo>
                <a:lnTo>
                  <a:pt x="10381" y="0"/>
                </a:lnTo>
                <a:cubicBezTo>
                  <a:pt x="10189" y="134"/>
                  <a:pt x="10031" y="340"/>
                  <a:pt x="9839" y="482"/>
                </a:cubicBezTo>
                <a:cubicBezTo>
                  <a:pt x="9456" y="823"/>
                  <a:pt x="9040" y="1171"/>
                  <a:pt x="8658" y="1582"/>
                </a:cubicBezTo>
                <a:cubicBezTo>
                  <a:pt x="7796" y="2476"/>
                  <a:pt x="7126" y="3978"/>
                  <a:pt x="6456" y="6177"/>
                </a:cubicBezTo>
                <a:lnTo>
                  <a:pt x="4862" y="6177"/>
                </a:lnTo>
                <a:cubicBezTo>
                  <a:pt x="3235" y="6248"/>
                  <a:pt x="1928" y="7545"/>
                  <a:pt x="1033" y="10155"/>
                </a:cubicBezTo>
                <a:cubicBezTo>
                  <a:pt x="-20" y="13106"/>
                  <a:pt x="-274" y="16396"/>
                  <a:pt x="300" y="19955"/>
                </a:cubicBezTo>
                <a:cubicBezTo>
                  <a:pt x="363" y="20501"/>
                  <a:pt x="525" y="21600"/>
                  <a:pt x="1033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8" name="Google Shape;2738;p43"/>
          <p:cNvSpPr/>
          <p:nvPr/>
        </p:nvSpPr>
        <p:spPr>
          <a:xfrm>
            <a:off x="1662539" y="2200492"/>
            <a:ext cx="196381" cy="251826"/>
          </a:xfrm>
          <a:custGeom>
            <a:rect b="b" l="l" r="r" t="t"/>
            <a:pathLst>
              <a:path extrusionOk="0" h="21542" w="21533">
                <a:moveTo>
                  <a:pt x="17715" y="8945"/>
                </a:moveTo>
                <a:cubicBezTo>
                  <a:pt x="17643" y="8982"/>
                  <a:pt x="17570" y="8982"/>
                  <a:pt x="17498" y="9002"/>
                </a:cubicBezTo>
                <a:lnTo>
                  <a:pt x="17451" y="9021"/>
                </a:lnTo>
                <a:lnTo>
                  <a:pt x="17476" y="8815"/>
                </a:lnTo>
                <a:cubicBezTo>
                  <a:pt x="17501" y="8626"/>
                  <a:pt x="17501" y="8439"/>
                  <a:pt x="17523" y="8250"/>
                </a:cubicBezTo>
                <a:cubicBezTo>
                  <a:pt x="17545" y="8061"/>
                  <a:pt x="17548" y="7855"/>
                  <a:pt x="17570" y="7666"/>
                </a:cubicBezTo>
                <a:cubicBezTo>
                  <a:pt x="17643" y="6347"/>
                  <a:pt x="17715" y="5011"/>
                  <a:pt x="17498" y="3675"/>
                </a:cubicBezTo>
                <a:cubicBezTo>
                  <a:pt x="17378" y="2960"/>
                  <a:pt x="17208" y="2262"/>
                  <a:pt x="16701" y="1678"/>
                </a:cubicBezTo>
                <a:cubicBezTo>
                  <a:pt x="16557" y="1508"/>
                  <a:pt x="16364" y="1376"/>
                  <a:pt x="16169" y="1263"/>
                </a:cubicBezTo>
                <a:cubicBezTo>
                  <a:pt x="15952" y="1150"/>
                  <a:pt x="15710" y="1074"/>
                  <a:pt x="15470" y="1074"/>
                </a:cubicBezTo>
                <a:cubicBezTo>
                  <a:pt x="15228" y="1037"/>
                  <a:pt x="14964" y="1054"/>
                  <a:pt x="14721" y="1111"/>
                </a:cubicBezTo>
                <a:cubicBezTo>
                  <a:pt x="14479" y="1167"/>
                  <a:pt x="14262" y="1261"/>
                  <a:pt x="14070" y="1374"/>
                </a:cubicBezTo>
                <a:cubicBezTo>
                  <a:pt x="13972" y="1430"/>
                  <a:pt x="13900" y="1487"/>
                  <a:pt x="13827" y="1563"/>
                </a:cubicBezTo>
                <a:lnTo>
                  <a:pt x="13780" y="1600"/>
                </a:lnTo>
                <a:cubicBezTo>
                  <a:pt x="13708" y="1487"/>
                  <a:pt x="13635" y="1411"/>
                  <a:pt x="13563" y="1298"/>
                </a:cubicBezTo>
                <a:cubicBezTo>
                  <a:pt x="13393" y="1035"/>
                  <a:pt x="13226" y="770"/>
                  <a:pt x="13009" y="526"/>
                </a:cubicBezTo>
                <a:cubicBezTo>
                  <a:pt x="12672" y="111"/>
                  <a:pt x="12165" y="-58"/>
                  <a:pt x="11488" y="18"/>
                </a:cubicBezTo>
                <a:cubicBezTo>
                  <a:pt x="11198" y="55"/>
                  <a:pt x="10909" y="131"/>
                  <a:pt x="10666" y="264"/>
                </a:cubicBezTo>
                <a:cubicBezTo>
                  <a:pt x="10424" y="396"/>
                  <a:pt x="10232" y="566"/>
                  <a:pt x="10087" y="772"/>
                </a:cubicBezTo>
                <a:cubicBezTo>
                  <a:pt x="9895" y="1074"/>
                  <a:pt x="9700" y="1374"/>
                  <a:pt x="9555" y="1695"/>
                </a:cubicBezTo>
                <a:cubicBezTo>
                  <a:pt x="9508" y="1808"/>
                  <a:pt x="9435" y="1902"/>
                  <a:pt x="9385" y="2015"/>
                </a:cubicBezTo>
                <a:cubicBezTo>
                  <a:pt x="9360" y="1995"/>
                  <a:pt x="9338" y="1978"/>
                  <a:pt x="9338" y="1958"/>
                </a:cubicBezTo>
                <a:cubicBezTo>
                  <a:pt x="9240" y="1826"/>
                  <a:pt x="9121" y="1695"/>
                  <a:pt x="9001" y="1563"/>
                </a:cubicBezTo>
                <a:cubicBezTo>
                  <a:pt x="8494" y="1054"/>
                  <a:pt x="7842" y="922"/>
                  <a:pt x="7071" y="1224"/>
                </a:cubicBezTo>
                <a:cubicBezTo>
                  <a:pt x="6517" y="1450"/>
                  <a:pt x="6155" y="1808"/>
                  <a:pt x="6082" y="2241"/>
                </a:cubicBezTo>
                <a:cubicBezTo>
                  <a:pt x="6010" y="2580"/>
                  <a:pt x="5985" y="2918"/>
                  <a:pt x="5938" y="3277"/>
                </a:cubicBezTo>
                <a:cubicBezTo>
                  <a:pt x="5912" y="3483"/>
                  <a:pt x="5890" y="3709"/>
                  <a:pt x="5865" y="3935"/>
                </a:cubicBezTo>
                <a:cubicBezTo>
                  <a:pt x="5695" y="5254"/>
                  <a:pt x="5720" y="6571"/>
                  <a:pt x="5768" y="7852"/>
                </a:cubicBezTo>
                <a:cubicBezTo>
                  <a:pt x="5793" y="8454"/>
                  <a:pt x="5815" y="9076"/>
                  <a:pt x="5815" y="9680"/>
                </a:cubicBezTo>
                <a:cubicBezTo>
                  <a:pt x="5815" y="9982"/>
                  <a:pt x="5862" y="10281"/>
                  <a:pt x="5887" y="10564"/>
                </a:cubicBezTo>
                <a:cubicBezTo>
                  <a:pt x="5912" y="10677"/>
                  <a:pt x="5912" y="10809"/>
                  <a:pt x="5935" y="10922"/>
                </a:cubicBezTo>
                <a:lnTo>
                  <a:pt x="5910" y="10922"/>
                </a:lnTo>
                <a:cubicBezTo>
                  <a:pt x="5862" y="10885"/>
                  <a:pt x="5837" y="10885"/>
                  <a:pt x="5790" y="10846"/>
                </a:cubicBezTo>
                <a:cubicBezTo>
                  <a:pt x="5743" y="10809"/>
                  <a:pt x="5670" y="10770"/>
                  <a:pt x="5620" y="10733"/>
                </a:cubicBezTo>
                <a:cubicBezTo>
                  <a:pt x="4317" y="9999"/>
                  <a:pt x="2941" y="9736"/>
                  <a:pt x="1518" y="9962"/>
                </a:cubicBezTo>
                <a:cubicBezTo>
                  <a:pt x="1203" y="9999"/>
                  <a:pt x="914" y="10112"/>
                  <a:pt x="674" y="10264"/>
                </a:cubicBezTo>
                <a:cubicBezTo>
                  <a:pt x="432" y="10414"/>
                  <a:pt x="240" y="10623"/>
                  <a:pt x="120" y="10848"/>
                </a:cubicBezTo>
                <a:cubicBezTo>
                  <a:pt x="0" y="11094"/>
                  <a:pt x="-25" y="11357"/>
                  <a:pt x="22" y="11620"/>
                </a:cubicBezTo>
                <a:cubicBezTo>
                  <a:pt x="70" y="11883"/>
                  <a:pt x="192" y="12128"/>
                  <a:pt x="409" y="12335"/>
                </a:cubicBezTo>
                <a:cubicBezTo>
                  <a:pt x="627" y="12541"/>
                  <a:pt x="844" y="12730"/>
                  <a:pt x="1108" y="12899"/>
                </a:cubicBezTo>
                <a:lnTo>
                  <a:pt x="1181" y="12956"/>
                </a:lnTo>
                <a:cubicBezTo>
                  <a:pt x="2122" y="13597"/>
                  <a:pt x="2919" y="14368"/>
                  <a:pt x="3498" y="15235"/>
                </a:cubicBezTo>
                <a:cubicBezTo>
                  <a:pt x="4342" y="16497"/>
                  <a:pt x="5211" y="17720"/>
                  <a:pt x="6275" y="19152"/>
                </a:cubicBezTo>
                <a:cubicBezTo>
                  <a:pt x="6517" y="19454"/>
                  <a:pt x="6806" y="19717"/>
                  <a:pt x="7143" y="19923"/>
                </a:cubicBezTo>
                <a:cubicBezTo>
                  <a:pt x="8979" y="21016"/>
                  <a:pt x="10836" y="21542"/>
                  <a:pt x="12791" y="21542"/>
                </a:cubicBezTo>
                <a:cubicBezTo>
                  <a:pt x="13371" y="21542"/>
                  <a:pt x="13950" y="21505"/>
                  <a:pt x="14529" y="21409"/>
                </a:cubicBezTo>
                <a:cubicBezTo>
                  <a:pt x="17208" y="20995"/>
                  <a:pt x="19018" y="19921"/>
                  <a:pt x="20079" y="18153"/>
                </a:cubicBezTo>
                <a:cubicBezTo>
                  <a:pt x="20514" y="17418"/>
                  <a:pt x="20829" y="16647"/>
                  <a:pt x="21021" y="15874"/>
                </a:cubicBezTo>
                <a:cubicBezTo>
                  <a:pt x="21310" y="14574"/>
                  <a:pt x="21575" y="13162"/>
                  <a:pt x="21528" y="11713"/>
                </a:cubicBezTo>
                <a:cubicBezTo>
                  <a:pt x="21528" y="11092"/>
                  <a:pt x="21358" y="10490"/>
                  <a:pt x="21068" y="9906"/>
                </a:cubicBezTo>
                <a:cubicBezTo>
                  <a:pt x="20948" y="9680"/>
                  <a:pt x="20779" y="9473"/>
                  <a:pt x="20536" y="9304"/>
                </a:cubicBezTo>
                <a:cubicBezTo>
                  <a:pt x="20294" y="9134"/>
                  <a:pt x="20029" y="9002"/>
                  <a:pt x="19740" y="8908"/>
                </a:cubicBezTo>
                <a:cubicBezTo>
                  <a:pt x="19425" y="8815"/>
                  <a:pt x="19113" y="8795"/>
                  <a:pt x="18798" y="8795"/>
                </a:cubicBezTo>
                <a:cubicBezTo>
                  <a:pt x="18317" y="8758"/>
                  <a:pt x="18002" y="8832"/>
                  <a:pt x="17712" y="8945"/>
                </a:cubicBezTo>
                <a:close/>
                <a:moveTo>
                  <a:pt x="6926" y="12052"/>
                </a:moveTo>
                <a:cubicBezTo>
                  <a:pt x="6901" y="10866"/>
                  <a:pt x="6879" y="9623"/>
                  <a:pt x="6829" y="8324"/>
                </a:cubicBezTo>
                <a:cubicBezTo>
                  <a:pt x="6829" y="8061"/>
                  <a:pt x="6804" y="7779"/>
                  <a:pt x="6781" y="7514"/>
                </a:cubicBezTo>
                <a:cubicBezTo>
                  <a:pt x="6756" y="7025"/>
                  <a:pt x="6734" y="6516"/>
                  <a:pt x="6734" y="6025"/>
                </a:cubicBezTo>
                <a:cubicBezTo>
                  <a:pt x="6781" y="4896"/>
                  <a:pt x="6854" y="3746"/>
                  <a:pt x="6951" y="2673"/>
                </a:cubicBezTo>
                <a:cubicBezTo>
                  <a:pt x="6999" y="2108"/>
                  <a:pt x="7096" y="1976"/>
                  <a:pt x="7748" y="1769"/>
                </a:cubicBezTo>
                <a:cubicBezTo>
                  <a:pt x="8157" y="1976"/>
                  <a:pt x="8399" y="2334"/>
                  <a:pt x="8519" y="2823"/>
                </a:cubicBezTo>
                <a:cubicBezTo>
                  <a:pt x="8689" y="3557"/>
                  <a:pt x="8809" y="4328"/>
                  <a:pt x="8856" y="5082"/>
                </a:cubicBezTo>
                <a:cubicBezTo>
                  <a:pt x="8929" y="6043"/>
                  <a:pt x="9001" y="6983"/>
                  <a:pt x="9073" y="7926"/>
                </a:cubicBezTo>
                <a:cubicBezTo>
                  <a:pt x="9121" y="8472"/>
                  <a:pt x="9146" y="9019"/>
                  <a:pt x="9193" y="9564"/>
                </a:cubicBezTo>
                <a:cubicBezTo>
                  <a:pt x="9218" y="9677"/>
                  <a:pt x="9240" y="9810"/>
                  <a:pt x="9338" y="9923"/>
                </a:cubicBezTo>
                <a:cubicBezTo>
                  <a:pt x="9385" y="10016"/>
                  <a:pt x="9483" y="10073"/>
                  <a:pt x="9603" y="10112"/>
                </a:cubicBezTo>
                <a:cubicBezTo>
                  <a:pt x="9722" y="10151"/>
                  <a:pt x="9845" y="10149"/>
                  <a:pt x="9965" y="10112"/>
                </a:cubicBezTo>
                <a:cubicBezTo>
                  <a:pt x="10084" y="10092"/>
                  <a:pt x="10182" y="10055"/>
                  <a:pt x="10229" y="9979"/>
                </a:cubicBezTo>
                <a:cubicBezTo>
                  <a:pt x="10302" y="9903"/>
                  <a:pt x="10327" y="9830"/>
                  <a:pt x="10327" y="9734"/>
                </a:cubicBezTo>
                <a:lnTo>
                  <a:pt x="10327" y="9338"/>
                </a:lnTo>
                <a:cubicBezTo>
                  <a:pt x="10352" y="9076"/>
                  <a:pt x="10352" y="8811"/>
                  <a:pt x="10302" y="8548"/>
                </a:cubicBezTo>
                <a:cubicBezTo>
                  <a:pt x="10132" y="7172"/>
                  <a:pt x="10204" y="5780"/>
                  <a:pt x="10302" y="4444"/>
                </a:cubicBezTo>
                <a:lnTo>
                  <a:pt x="10327" y="4142"/>
                </a:lnTo>
                <a:cubicBezTo>
                  <a:pt x="10374" y="3540"/>
                  <a:pt x="10424" y="2936"/>
                  <a:pt x="10471" y="2410"/>
                </a:cubicBezTo>
                <a:cubicBezTo>
                  <a:pt x="10519" y="1884"/>
                  <a:pt x="10714" y="1506"/>
                  <a:pt x="11076" y="1167"/>
                </a:cubicBezTo>
                <a:cubicBezTo>
                  <a:pt x="11268" y="998"/>
                  <a:pt x="11413" y="922"/>
                  <a:pt x="11535" y="922"/>
                </a:cubicBezTo>
                <a:cubicBezTo>
                  <a:pt x="11655" y="941"/>
                  <a:pt x="11778" y="1035"/>
                  <a:pt x="11945" y="1241"/>
                </a:cubicBezTo>
                <a:cubicBezTo>
                  <a:pt x="12426" y="1939"/>
                  <a:pt x="12549" y="2690"/>
                  <a:pt x="12644" y="3481"/>
                </a:cubicBezTo>
                <a:cubicBezTo>
                  <a:pt x="12836" y="5100"/>
                  <a:pt x="12836" y="6814"/>
                  <a:pt x="12644" y="9073"/>
                </a:cubicBezTo>
                <a:cubicBezTo>
                  <a:pt x="12619" y="9206"/>
                  <a:pt x="12596" y="9336"/>
                  <a:pt x="12596" y="9469"/>
                </a:cubicBezTo>
                <a:cubicBezTo>
                  <a:pt x="12571" y="9638"/>
                  <a:pt x="12549" y="9808"/>
                  <a:pt x="12549" y="9977"/>
                </a:cubicBezTo>
                <a:cubicBezTo>
                  <a:pt x="12549" y="10203"/>
                  <a:pt x="12596" y="10373"/>
                  <a:pt x="12766" y="10466"/>
                </a:cubicBezTo>
                <a:cubicBezTo>
                  <a:pt x="12911" y="10560"/>
                  <a:pt x="13128" y="10579"/>
                  <a:pt x="13418" y="10503"/>
                </a:cubicBezTo>
                <a:cubicBezTo>
                  <a:pt x="13610" y="10466"/>
                  <a:pt x="13780" y="10390"/>
                  <a:pt x="13900" y="10258"/>
                </a:cubicBezTo>
                <a:cubicBezTo>
                  <a:pt x="14045" y="10145"/>
                  <a:pt x="14092" y="9995"/>
                  <a:pt x="14117" y="9843"/>
                </a:cubicBezTo>
                <a:lnTo>
                  <a:pt x="14142" y="9654"/>
                </a:lnTo>
                <a:cubicBezTo>
                  <a:pt x="14189" y="9182"/>
                  <a:pt x="14239" y="8730"/>
                  <a:pt x="14262" y="8261"/>
                </a:cubicBezTo>
                <a:cubicBezTo>
                  <a:pt x="14237" y="6981"/>
                  <a:pt x="14214" y="5682"/>
                  <a:pt x="14142" y="4420"/>
                </a:cubicBezTo>
                <a:lnTo>
                  <a:pt x="14142" y="4307"/>
                </a:lnTo>
                <a:cubicBezTo>
                  <a:pt x="14142" y="4194"/>
                  <a:pt x="14117" y="4044"/>
                  <a:pt x="14095" y="3911"/>
                </a:cubicBezTo>
                <a:cubicBezTo>
                  <a:pt x="14047" y="3553"/>
                  <a:pt x="14022" y="3197"/>
                  <a:pt x="14192" y="2875"/>
                </a:cubicBezTo>
                <a:lnTo>
                  <a:pt x="14239" y="2762"/>
                </a:lnTo>
                <a:cubicBezTo>
                  <a:pt x="14337" y="2573"/>
                  <a:pt x="14482" y="2386"/>
                  <a:pt x="14627" y="2197"/>
                </a:cubicBezTo>
                <a:cubicBezTo>
                  <a:pt x="14674" y="2141"/>
                  <a:pt x="14771" y="2084"/>
                  <a:pt x="14844" y="2047"/>
                </a:cubicBezTo>
                <a:cubicBezTo>
                  <a:pt x="14941" y="2010"/>
                  <a:pt x="15036" y="2010"/>
                  <a:pt x="15133" y="2010"/>
                </a:cubicBezTo>
                <a:cubicBezTo>
                  <a:pt x="15231" y="2030"/>
                  <a:pt x="15326" y="2047"/>
                  <a:pt x="15376" y="2104"/>
                </a:cubicBezTo>
                <a:cubicBezTo>
                  <a:pt x="15448" y="2141"/>
                  <a:pt x="15521" y="2217"/>
                  <a:pt x="15521" y="2293"/>
                </a:cubicBezTo>
                <a:cubicBezTo>
                  <a:pt x="15665" y="2612"/>
                  <a:pt x="15785" y="2934"/>
                  <a:pt x="15883" y="3253"/>
                </a:cubicBezTo>
                <a:cubicBezTo>
                  <a:pt x="16197" y="4346"/>
                  <a:pt x="16125" y="5456"/>
                  <a:pt x="16100" y="6549"/>
                </a:cubicBezTo>
                <a:lnTo>
                  <a:pt x="16100" y="6586"/>
                </a:lnTo>
                <a:cubicBezTo>
                  <a:pt x="16052" y="7509"/>
                  <a:pt x="16052" y="8469"/>
                  <a:pt x="16027" y="9373"/>
                </a:cubicBezTo>
                <a:cubicBezTo>
                  <a:pt x="16027" y="9693"/>
                  <a:pt x="16002" y="9995"/>
                  <a:pt x="16002" y="10314"/>
                </a:cubicBezTo>
                <a:cubicBezTo>
                  <a:pt x="16002" y="10560"/>
                  <a:pt x="16027" y="10822"/>
                  <a:pt x="16412" y="10955"/>
                </a:cubicBezTo>
                <a:cubicBezTo>
                  <a:pt x="16944" y="11144"/>
                  <a:pt x="17161" y="11087"/>
                  <a:pt x="17473" y="10729"/>
                </a:cubicBezTo>
                <a:cubicBezTo>
                  <a:pt x="17520" y="10653"/>
                  <a:pt x="17593" y="10579"/>
                  <a:pt x="17643" y="10503"/>
                </a:cubicBezTo>
                <a:cubicBezTo>
                  <a:pt x="17715" y="10390"/>
                  <a:pt x="17787" y="10314"/>
                  <a:pt x="17885" y="10201"/>
                </a:cubicBezTo>
                <a:cubicBezTo>
                  <a:pt x="18175" y="9862"/>
                  <a:pt x="18464" y="9636"/>
                  <a:pt x="18924" y="9673"/>
                </a:cubicBezTo>
                <a:cubicBezTo>
                  <a:pt x="19456" y="9710"/>
                  <a:pt x="19648" y="10049"/>
                  <a:pt x="19818" y="10407"/>
                </a:cubicBezTo>
                <a:cubicBezTo>
                  <a:pt x="20180" y="11142"/>
                  <a:pt x="20299" y="11952"/>
                  <a:pt x="20180" y="12743"/>
                </a:cubicBezTo>
                <a:cubicBezTo>
                  <a:pt x="20035" y="13873"/>
                  <a:pt x="19793" y="14983"/>
                  <a:pt x="19600" y="15926"/>
                </a:cubicBezTo>
                <a:cubicBezTo>
                  <a:pt x="19431" y="16754"/>
                  <a:pt x="18949" y="17584"/>
                  <a:pt x="18225" y="18411"/>
                </a:cubicBezTo>
                <a:cubicBezTo>
                  <a:pt x="17548" y="19165"/>
                  <a:pt x="16534" y="19691"/>
                  <a:pt x="15111" y="20049"/>
                </a:cubicBezTo>
                <a:cubicBezTo>
                  <a:pt x="12602" y="20651"/>
                  <a:pt x="10260" y="20312"/>
                  <a:pt x="7943" y="19052"/>
                </a:cubicBezTo>
                <a:cubicBezTo>
                  <a:pt x="7700" y="18939"/>
                  <a:pt x="7508" y="18789"/>
                  <a:pt x="7338" y="18620"/>
                </a:cubicBezTo>
                <a:cubicBezTo>
                  <a:pt x="6951" y="18188"/>
                  <a:pt x="6589" y="17716"/>
                  <a:pt x="6227" y="17245"/>
                </a:cubicBezTo>
                <a:cubicBezTo>
                  <a:pt x="5720" y="16510"/>
                  <a:pt x="5188" y="15719"/>
                  <a:pt x="4707" y="14892"/>
                </a:cubicBezTo>
                <a:cubicBezTo>
                  <a:pt x="3935" y="13629"/>
                  <a:pt x="2944" y="12632"/>
                  <a:pt x="1691" y="11861"/>
                </a:cubicBezTo>
                <a:cubicBezTo>
                  <a:pt x="1473" y="11728"/>
                  <a:pt x="1303" y="11559"/>
                  <a:pt x="1159" y="11372"/>
                </a:cubicBezTo>
                <a:cubicBezTo>
                  <a:pt x="1111" y="11335"/>
                  <a:pt x="1111" y="11259"/>
                  <a:pt x="1086" y="11222"/>
                </a:cubicBezTo>
                <a:cubicBezTo>
                  <a:pt x="1061" y="11166"/>
                  <a:pt x="1086" y="11109"/>
                  <a:pt x="1111" y="11053"/>
                </a:cubicBezTo>
                <a:cubicBezTo>
                  <a:pt x="1159" y="10996"/>
                  <a:pt x="1184" y="10940"/>
                  <a:pt x="1256" y="10883"/>
                </a:cubicBezTo>
                <a:cubicBezTo>
                  <a:pt x="1303" y="10846"/>
                  <a:pt x="1401" y="10807"/>
                  <a:pt x="1473" y="10770"/>
                </a:cubicBezTo>
                <a:cubicBezTo>
                  <a:pt x="1716" y="10677"/>
                  <a:pt x="2005" y="10638"/>
                  <a:pt x="2270" y="10638"/>
                </a:cubicBezTo>
                <a:cubicBezTo>
                  <a:pt x="2415" y="10638"/>
                  <a:pt x="2559" y="10657"/>
                  <a:pt x="2704" y="10675"/>
                </a:cubicBezTo>
                <a:cubicBezTo>
                  <a:pt x="3815" y="10844"/>
                  <a:pt x="4562" y="11163"/>
                  <a:pt x="5046" y="11691"/>
                </a:cubicBezTo>
                <a:cubicBezTo>
                  <a:pt x="5216" y="11898"/>
                  <a:pt x="5361" y="12124"/>
                  <a:pt x="5433" y="12369"/>
                </a:cubicBezTo>
                <a:cubicBezTo>
                  <a:pt x="5459" y="12426"/>
                  <a:pt x="5481" y="12482"/>
                  <a:pt x="5506" y="12558"/>
                </a:cubicBezTo>
                <a:cubicBezTo>
                  <a:pt x="5626" y="12784"/>
                  <a:pt x="5770" y="13010"/>
                  <a:pt x="6133" y="13010"/>
                </a:cubicBezTo>
                <a:lnTo>
                  <a:pt x="6133" y="13010"/>
                </a:lnTo>
                <a:cubicBezTo>
                  <a:pt x="6469" y="13010"/>
                  <a:pt x="6687" y="12841"/>
                  <a:pt x="6784" y="12578"/>
                </a:cubicBezTo>
                <a:cubicBezTo>
                  <a:pt x="6904" y="12352"/>
                  <a:pt x="6929" y="12202"/>
                  <a:pt x="6929" y="1205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9" name="Google Shape;2739;p43"/>
          <p:cNvSpPr/>
          <p:nvPr/>
        </p:nvSpPr>
        <p:spPr>
          <a:xfrm>
            <a:off x="1634550" y="2224100"/>
            <a:ext cx="55890" cy="32960"/>
          </a:xfrm>
          <a:custGeom>
            <a:rect b="b" l="l" r="r" t="t"/>
            <a:pathLst>
              <a:path extrusionOk="0" h="21299" w="21600">
                <a:moveTo>
                  <a:pt x="9696" y="21299"/>
                </a:moveTo>
                <a:cubicBezTo>
                  <a:pt x="10118" y="21299"/>
                  <a:pt x="10550" y="21020"/>
                  <a:pt x="10883" y="20725"/>
                </a:cubicBezTo>
                <a:cubicBezTo>
                  <a:pt x="11227" y="20446"/>
                  <a:pt x="11561" y="19871"/>
                  <a:pt x="11816" y="19165"/>
                </a:cubicBezTo>
                <a:lnTo>
                  <a:pt x="11904" y="18886"/>
                </a:lnTo>
                <a:lnTo>
                  <a:pt x="8930" y="13339"/>
                </a:lnTo>
                <a:cubicBezTo>
                  <a:pt x="9608" y="13486"/>
                  <a:pt x="10206" y="13486"/>
                  <a:pt x="10805" y="13618"/>
                </a:cubicBezTo>
                <a:cubicBezTo>
                  <a:pt x="12679" y="13897"/>
                  <a:pt x="14544" y="14044"/>
                  <a:pt x="16330" y="14192"/>
                </a:cubicBezTo>
                <a:cubicBezTo>
                  <a:pt x="17606" y="14192"/>
                  <a:pt x="18970" y="13913"/>
                  <a:pt x="20246" y="13486"/>
                </a:cubicBezTo>
                <a:cubicBezTo>
                  <a:pt x="20501" y="13339"/>
                  <a:pt x="20756" y="13207"/>
                  <a:pt x="20923" y="13059"/>
                </a:cubicBezTo>
                <a:cubicBezTo>
                  <a:pt x="21090" y="12780"/>
                  <a:pt x="21345" y="12485"/>
                  <a:pt x="21433" y="12206"/>
                </a:cubicBezTo>
                <a:cubicBezTo>
                  <a:pt x="21521" y="11927"/>
                  <a:pt x="21600" y="11632"/>
                  <a:pt x="21600" y="11352"/>
                </a:cubicBezTo>
                <a:cubicBezTo>
                  <a:pt x="21600" y="11073"/>
                  <a:pt x="21600" y="10647"/>
                  <a:pt x="21512" y="10499"/>
                </a:cubicBezTo>
                <a:cubicBezTo>
                  <a:pt x="21345" y="9925"/>
                  <a:pt x="21090" y="9498"/>
                  <a:pt x="20835" y="9071"/>
                </a:cubicBezTo>
                <a:cubicBezTo>
                  <a:pt x="20579" y="8644"/>
                  <a:pt x="20236" y="8365"/>
                  <a:pt x="19902" y="8218"/>
                </a:cubicBezTo>
                <a:cubicBezTo>
                  <a:pt x="19225" y="7939"/>
                  <a:pt x="18538" y="7939"/>
                  <a:pt x="17861" y="7939"/>
                </a:cubicBezTo>
                <a:lnTo>
                  <a:pt x="7822" y="7939"/>
                </a:lnTo>
                <a:cubicBezTo>
                  <a:pt x="7988" y="7659"/>
                  <a:pt x="8077" y="7364"/>
                  <a:pt x="8244" y="7085"/>
                </a:cubicBezTo>
                <a:cubicBezTo>
                  <a:pt x="8666" y="6232"/>
                  <a:pt x="9009" y="5657"/>
                  <a:pt x="9352" y="5099"/>
                </a:cubicBezTo>
                <a:cubicBezTo>
                  <a:pt x="9863" y="4246"/>
                  <a:pt x="10883" y="2686"/>
                  <a:pt x="10118" y="979"/>
                </a:cubicBezTo>
                <a:cubicBezTo>
                  <a:pt x="9608" y="-301"/>
                  <a:pt x="8587" y="-301"/>
                  <a:pt x="7478" y="832"/>
                </a:cubicBezTo>
                <a:cubicBezTo>
                  <a:pt x="7311" y="1111"/>
                  <a:pt x="6968" y="1258"/>
                  <a:pt x="6801" y="1537"/>
                </a:cubicBezTo>
                <a:lnTo>
                  <a:pt x="6546" y="1816"/>
                </a:lnTo>
                <a:cubicBezTo>
                  <a:pt x="6035" y="2391"/>
                  <a:pt x="5525" y="2949"/>
                  <a:pt x="5015" y="3523"/>
                </a:cubicBezTo>
                <a:cubicBezTo>
                  <a:pt x="3906" y="4804"/>
                  <a:pt x="2718" y="6084"/>
                  <a:pt x="1531" y="7216"/>
                </a:cubicBezTo>
                <a:cubicBezTo>
                  <a:pt x="599" y="8218"/>
                  <a:pt x="0" y="9629"/>
                  <a:pt x="0" y="11057"/>
                </a:cubicBezTo>
                <a:cubicBezTo>
                  <a:pt x="0" y="11763"/>
                  <a:pt x="167" y="12485"/>
                  <a:pt x="343" y="13043"/>
                </a:cubicBezTo>
                <a:cubicBezTo>
                  <a:pt x="510" y="13618"/>
                  <a:pt x="854" y="14176"/>
                  <a:pt x="1276" y="14471"/>
                </a:cubicBezTo>
                <a:cubicBezTo>
                  <a:pt x="3484" y="16752"/>
                  <a:pt x="5780" y="18886"/>
                  <a:pt x="8165" y="20593"/>
                </a:cubicBezTo>
                <a:cubicBezTo>
                  <a:pt x="8764" y="21168"/>
                  <a:pt x="9186" y="21299"/>
                  <a:pt x="9696" y="212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0" name="Google Shape;2740;p43"/>
          <p:cNvSpPr/>
          <p:nvPr/>
        </p:nvSpPr>
        <p:spPr>
          <a:xfrm>
            <a:off x="1848341" y="2223223"/>
            <a:ext cx="52933" cy="33570"/>
          </a:xfrm>
          <a:custGeom>
            <a:rect b="b" l="l" r="r" t="t"/>
            <a:pathLst>
              <a:path extrusionOk="0" h="21554" w="21474">
                <a:moveTo>
                  <a:pt x="1422" y="12262"/>
                </a:moveTo>
                <a:lnTo>
                  <a:pt x="1597" y="12539"/>
                </a:lnTo>
                <a:cubicBezTo>
                  <a:pt x="1865" y="12816"/>
                  <a:pt x="2133" y="12816"/>
                  <a:pt x="2401" y="12816"/>
                </a:cubicBezTo>
                <a:lnTo>
                  <a:pt x="2669" y="12816"/>
                </a:lnTo>
                <a:cubicBezTo>
                  <a:pt x="5792" y="13093"/>
                  <a:pt x="8739" y="13240"/>
                  <a:pt x="11954" y="13517"/>
                </a:cubicBezTo>
                <a:lnTo>
                  <a:pt x="14273" y="13794"/>
                </a:lnTo>
                <a:cubicBezTo>
                  <a:pt x="14180" y="14071"/>
                  <a:pt x="14098" y="14218"/>
                  <a:pt x="14005" y="14495"/>
                </a:cubicBezTo>
                <a:cubicBezTo>
                  <a:pt x="13644" y="15196"/>
                  <a:pt x="13376" y="16044"/>
                  <a:pt x="13201" y="17038"/>
                </a:cubicBezTo>
                <a:cubicBezTo>
                  <a:pt x="13026" y="18163"/>
                  <a:pt x="13026" y="20152"/>
                  <a:pt x="13562" y="20853"/>
                </a:cubicBezTo>
                <a:cubicBezTo>
                  <a:pt x="14005" y="21277"/>
                  <a:pt x="14458" y="21554"/>
                  <a:pt x="14902" y="21554"/>
                </a:cubicBezTo>
                <a:cubicBezTo>
                  <a:pt x="15262" y="21554"/>
                  <a:pt x="15613" y="21407"/>
                  <a:pt x="15973" y="21277"/>
                </a:cubicBezTo>
                <a:cubicBezTo>
                  <a:pt x="18292" y="18734"/>
                  <a:pt x="20168" y="15196"/>
                  <a:pt x="21332" y="11104"/>
                </a:cubicBezTo>
                <a:cubicBezTo>
                  <a:pt x="21600" y="10257"/>
                  <a:pt x="21507" y="8138"/>
                  <a:pt x="20889" y="7437"/>
                </a:cubicBezTo>
                <a:cubicBezTo>
                  <a:pt x="18838" y="4893"/>
                  <a:pt x="16695" y="2497"/>
                  <a:pt x="14366" y="231"/>
                </a:cubicBezTo>
                <a:cubicBezTo>
                  <a:pt x="14005" y="-46"/>
                  <a:pt x="13655" y="-46"/>
                  <a:pt x="13294" y="84"/>
                </a:cubicBezTo>
                <a:cubicBezTo>
                  <a:pt x="12851" y="231"/>
                  <a:pt x="12490" y="508"/>
                  <a:pt x="12222" y="1079"/>
                </a:cubicBezTo>
                <a:cubicBezTo>
                  <a:pt x="11861" y="1927"/>
                  <a:pt x="12222" y="3622"/>
                  <a:pt x="12583" y="4470"/>
                </a:cubicBezTo>
                <a:cubicBezTo>
                  <a:pt x="12944" y="5317"/>
                  <a:pt x="13387" y="5888"/>
                  <a:pt x="13923" y="6442"/>
                </a:cubicBezTo>
                <a:cubicBezTo>
                  <a:pt x="14015" y="6589"/>
                  <a:pt x="14098" y="6719"/>
                  <a:pt x="14283" y="6866"/>
                </a:cubicBezTo>
                <a:cubicBezTo>
                  <a:pt x="13479" y="6866"/>
                  <a:pt x="12768" y="7013"/>
                  <a:pt x="11965" y="7013"/>
                </a:cubicBezTo>
                <a:cubicBezTo>
                  <a:pt x="9728" y="7159"/>
                  <a:pt x="7677" y="7290"/>
                  <a:pt x="5627" y="7290"/>
                </a:cubicBezTo>
                <a:cubicBezTo>
                  <a:pt x="4194" y="7437"/>
                  <a:pt x="2772" y="7567"/>
                  <a:pt x="1340" y="7991"/>
                </a:cubicBezTo>
                <a:cubicBezTo>
                  <a:pt x="1165" y="8138"/>
                  <a:pt x="897" y="8268"/>
                  <a:pt x="711" y="8268"/>
                </a:cubicBezTo>
                <a:cubicBezTo>
                  <a:pt x="536" y="8545"/>
                  <a:pt x="350" y="8692"/>
                  <a:pt x="175" y="9116"/>
                </a:cubicBezTo>
                <a:cubicBezTo>
                  <a:pt x="82" y="9393"/>
                  <a:pt x="0" y="9686"/>
                  <a:pt x="0" y="9963"/>
                </a:cubicBezTo>
                <a:cubicBezTo>
                  <a:pt x="0" y="10240"/>
                  <a:pt x="0" y="10664"/>
                  <a:pt x="93" y="10811"/>
                </a:cubicBezTo>
                <a:cubicBezTo>
                  <a:pt x="361" y="11235"/>
                  <a:pt x="897" y="11805"/>
                  <a:pt x="1432" y="122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1" name="Google Shape;2741;p43"/>
          <p:cNvSpPr/>
          <p:nvPr/>
        </p:nvSpPr>
        <p:spPr>
          <a:xfrm>
            <a:off x="2061712" y="2197996"/>
            <a:ext cx="205525" cy="253227"/>
          </a:xfrm>
          <a:custGeom>
            <a:rect b="b" l="l" r="r" t="t"/>
            <a:pathLst>
              <a:path extrusionOk="0" h="21588" w="21381">
                <a:moveTo>
                  <a:pt x="13804" y="1508"/>
                </a:moveTo>
                <a:cubicBezTo>
                  <a:pt x="13759" y="889"/>
                  <a:pt x="13254" y="495"/>
                  <a:pt x="12475" y="495"/>
                </a:cubicBezTo>
                <a:lnTo>
                  <a:pt x="12451" y="495"/>
                </a:lnTo>
                <a:cubicBezTo>
                  <a:pt x="11946" y="495"/>
                  <a:pt x="11513" y="700"/>
                  <a:pt x="11169" y="908"/>
                </a:cubicBezTo>
                <a:cubicBezTo>
                  <a:pt x="11055" y="965"/>
                  <a:pt x="10963" y="1040"/>
                  <a:pt x="10849" y="1114"/>
                </a:cubicBezTo>
                <a:lnTo>
                  <a:pt x="10804" y="1151"/>
                </a:lnTo>
                <a:lnTo>
                  <a:pt x="10804" y="1114"/>
                </a:lnTo>
                <a:cubicBezTo>
                  <a:pt x="10781" y="1001"/>
                  <a:pt x="10760" y="908"/>
                  <a:pt x="10760" y="796"/>
                </a:cubicBezTo>
                <a:cubicBezTo>
                  <a:pt x="10646" y="289"/>
                  <a:pt x="10302" y="44"/>
                  <a:pt x="9684" y="7"/>
                </a:cubicBezTo>
                <a:cubicBezTo>
                  <a:pt x="9478" y="-12"/>
                  <a:pt x="9272" y="7"/>
                  <a:pt x="9066" y="64"/>
                </a:cubicBezTo>
                <a:cubicBezTo>
                  <a:pt x="8860" y="120"/>
                  <a:pt x="8677" y="213"/>
                  <a:pt x="8540" y="345"/>
                </a:cubicBezTo>
                <a:cubicBezTo>
                  <a:pt x="8310" y="534"/>
                  <a:pt x="8104" y="759"/>
                  <a:pt x="7898" y="984"/>
                </a:cubicBezTo>
                <a:cubicBezTo>
                  <a:pt x="6637" y="2484"/>
                  <a:pt x="5517" y="4043"/>
                  <a:pt x="4507" y="5656"/>
                </a:cubicBezTo>
                <a:cubicBezTo>
                  <a:pt x="4462" y="5750"/>
                  <a:pt x="4370" y="5825"/>
                  <a:pt x="4325" y="5901"/>
                </a:cubicBezTo>
                <a:lnTo>
                  <a:pt x="4280" y="5938"/>
                </a:lnTo>
                <a:lnTo>
                  <a:pt x="4235" y="5901"/>
                </a:lnTo>
                <a:cubicBezTo>
                  <a:pt x="4166" y="5789"/>
                  <a:pt x="4121" y="5713"/>
                  <a:pt x="4074" y="5639"/>
                </a:cubicBezTo>
                <a:cubicBezTo>
                  <a:pt x="3662" y="4964"/>
                  <a:pt x="2951" y="4437"/>
                  <a:pt x="2105" y="4139"/>
                </a:cubicBezTo>
                <a:cubicBezTo>
                  <a:pt x="1875" y="4046"/>
                  <a:pt x="1601" y="4026"/>
                  <a:pt x="1305" y="4026"/>
                </a:cubicBezTo>
                <a:cubicBezTo>
                  <a:pt x="1054" y="4063"/>
                  <a:pt x="800" y="4139"/>
                  <a:pt x="573" y="4271"/>
                </a:cubicBezTo>
                <a:cubicBezTo>
                  <a:pt x="343" y="4420"/>
                  <a:pt x="184" y="4609"/>
                  <a:pt x="92" y="4814"/>
                </a:cubicBezTo>
                <a:cubicBezTo>
                  <a:pt x="-1" y="5020"/>
                  <a:pt x="-22" y="5245"/>
                  <a:pt x="23" y="5470"/>
                </a:cubicBezTo>
                <a:cubicBezTo>
                  <a:pt x="68" y="5639"/>
                  <a:pt x="115" y="5808"/>
                  <a:pt x="184" y="5977"/>
                </a:cubicBezTo>
                <a:cubicBezTo>
                  <a:pt x="504" y="6728"/>
                  <a:pt x="620" y="7553"/>
                  <a:pt x="573" y="8341"/>
                </a:cubicBezTo>
                <a:cubicBezTo>
                  <a:pt x="504" y="9411"/>
                  <a:pt x="480" y="10461"/>
                  <a:pt x="435" y="11643"/>
                </a:cubicBezTo>
                <a:cubicBezTo>
                  <a:pt x="435" y="11905"/>
                  <a:pt x="480" y="12169"/>
                  <a:pt x="596" y="12431"/>
                </a:cubicBezTo>
                <a:cubicBezTo>
                  <a:pt x="1054" y="13538"/>
                  <a:pt x="1947" y="14477"/>
                  <a:pt x="3094" y="15153"/>
                </a:cubicBezTo>
                <a:cubicBezTo>
                  <a:pt x="3437" y="15341"/>
                  <a:pt x="3551" y="15528"/>
                  <a:pt x="3530" y="15865"/>
                </a:cubicBezTo>
                <a:lnTo>
                  <a:pt x="3530" y="15941"/>
                </a:lnTo>
                <a:cubicBezTo>
                  <a:pt x="3506" y="16428"/>
                  <a:pt x="3485" y="16935"/>
                  <a:pt x="3667" y="17385"/>
                </a:cubicBezTo>
                <a:cubicBezTo>
                  <a:pt x="4423" y="19412"/>
                  <a:pt x="6027" y="20763"/>
                  <a:pt x="8431" y="21363"/>
                </a:cubicBezTo>
                <a:cubicBezTo>
                  <a:pt x="9005" y="21512"/>
                  <a:pt x="9599" y="21588"/>
                  <a:pt x="10194" y="21588"/>
                </a:cubicBezTo>
                <a:cubicBezTo>
                  <a:pt x="11042" y="21588"/>
                  <a:pt x="11843" y="21419"/>
                  <a:pt x="12599" y="21101"/>
                </a:cubicBezTo>
                <a:cubicBezTo>
                  <a:pt x="13492" y="20744"/>
                  <a:pt x="14316" y="20237"/>
                  <a:pt x="15027" y="19657"/>
                </a:cubicBezTo>
                <a:cubicBezTo>
                  <a:pt x="16058" y="18812"/>
                  <a:pt x="17043" y="17911"/>
                  <a:pt x="17982" y="16974"/>
                </a:cubicBezTo>
                <a:cubicBezTo>
                  <a:pt x="19057" y="15868"/>
                  <a:pt x="19905" y="14872"/>
                  <a:pt x="20547" y="13802"/>
                </a:cubicBezTo>
                <a:cubicBezTo>
                  <a:pt x="20867" y="13295"/>
                  <a:pt x="21121" y="12752"/>
                  <a:pt x="21303" y="12169"/>
                </a:cubicBezTo>
                <a:cubicBezTo>
                  <a:pt x="21578" y="11269"/>
                  <a:pt x="21121" y="10537"/>
                  <a:pt x="19998" y="10180"/>
                </a:cubicBezTo>
                <a:cubicBezTo>
                  <a:pt x="19953" y="10160"/>
                  <a:pt x="19953" y="10143"/>
                  <a:pt x="19905" y="10143"/>
                </a:cubicBezTo>
                <a:lnTo>
                  <a:pt x="19881" y="10123"/>
                </a:lnTo>
                <a:cubicBezTo>
                  <a:pt x="19897" y="10099"/>
                  <a:pt x="19912" y="10073"/>
                  <a:pt x="19926" y="10048"/>
                </a:cubicBezTo>
                <a:cubicBezTo>
                  <a:pt x="19971" y="9935"/>
                  <a:pt x="20040" y="9842"/>
                  <a:pt x="20064" y="9710"/>
                </a:cubicBezTo>
                <a:cubicBezTo>
                  <a:pt x="20088" y="9634"/>
                  <a:pt x="20109" y="9560"/>
                  <a:pt x="20156" y="9485"/>
                </a:cubicBezTo>
                <a:cubicBezTo>
                  <a:pt x="20270" y="9240"/>
                  <a:pt x="20339" y="8997"/>
                  <a:pt x="20386" y="8753"/>
                </a:cubicBezTo>
                <a:cubicBezTo>
                  <a:pt x="20431" y="8584"/>
                  <a:pt x="20410" y="8415"/>
                  <a:pt x="20341" y="8246"/>
                </a:cubicBezTo>
                <a:cubicBezTo>
                  <a:pt x="20296" y="8077"/>
                  <a:pt x="20204" y="7928"/>
                  <a:pt x="20066" y="7796"/>
                </a:cubicBezTo>
                <a:cubicBezTo>
                  <a:pt x="19929" y="7664"/>
                  <a:pt x="19747" y="7551"/>
                  <a:pt x="19562" y="7477"/>
                </a:cubicBezTo>
                <a:cubicBezTo>
                  <a:pt x="19356" y="7402"/>
                  <a:pt x="19150" y="7365"/>
                  <a:pt x="18943" y="7365"/>
                </a:cubicBezTo>
                <a:lnTo>
                  <a:pt x="18624" y="7345"/>
                </a:lnTo>
                <a:cubicBezTo>
                  <a:pt x="18624" y="7270"/>
                  <a:pt x="18647" y="7196"/>
                  <a:pt x="18647" y="7140"/>
                </a:cubicBezTo>
                <a:cubicBezTo>
                  <a:pt x="18671" y="6934"/>
                  <a:pt x="18692" y="6726"/>
                  <a:pt x="18692" y="6501"/>
                </a:cubicBezTo>
                <a:cubicBezTo>
                  <a:pt x="18716" y="5882"/>
                  <a:pt x="18256" y="5451"/>
                  <a:pt x="17501" y="5375"/>
                </a:cubicBezTo>
                <a:cubicBezTo>
                  <a:pt x="17363" y="5356"/>
                  <a:pt x="17226" y="5375"/>
                  <a:pt x="17088" y="5394"/>
                </a:cubicBezTo>
                <a:cubicBezTo>
                  <a:pt x="17020" y="5394"/>
                  <a:pt x="16927" y="5414"/>
                  <a:pt x="16814" y="5414"/>
                </a:cubicBezTo>
                <a:lnTo>
                  <a:pt x="16790" y="5414"/>
                </a:lnTo>
                <a:cubicBezTo>
                  <a:pt x="16560" y="5414"/>
                  <a:pt x="16539" y="5394"/>
                  <a:pt x="16515" y="5377"/>
                </a:cubicBezTo>
                <a:cubicBezTo>
                  <a:pt x="16195" y="5003"/>
                  <a:pt x="15714" y="4851"/>
                  <a:pt x="15254" y="4721"/>
                </a:cubicBezTo>
                <a:cubicBezTo>
                  <a:pt x="15278" y="4684"/>
                  <a:pt x="15299" y="4645"/>
                  <a:pt x="15299" y="4609"/>
                </a:cubicBezTo>
                <a:cubicBezTo>
                  <a:pt x="15344" y="4496"/>
                  <a:pt x="15392" y="4347"/>
                  <a:pt x="15437" y="4234"/>
                </a:cubicBezTo>
                <a:lnTo>
                  <a:pt x="15482" y="4121"/>
                </a:lnTo>
                <a:cubicBezTo>
                  <a:pt x="15550" y="3877"/>
                  <a:pt x="15595" y="3634"/>
                  <a:pt x="15595" y="3390"/>
                </a:cubicBezTo>
                <a:cubicBezTo>
                  <a:pt x="15595" y="2733"/>
                  <a:pt x="15046" y="2300"/>
                  <a:pt x="14245" y="2283"/>
                </a:cubicBezTo>
                <a:lnTo>
                  <a:pt x="13833" y="2283"/>
                </a:lnTo>
                <a:lnTo>
                  <a:pt x="13833" y="2077"/>
                </a:lnTo>
                <a:cubicBezTo>
                  <a:pt x="13833" y="1889"/>
                  <a:pt x="13833" y="1703"/>
                  <a:pt x="13809" y="1514"/>
                </a:cubicBezTo>
                <a:close/>
                <a:moveTo>
                  <a:pt x="5398" y="5918"/>
                </a:moveTo>
                <a:cubicBezTo>
                  <a:pt x="5855" y="5243"/>
                  <a:pt x="6336" y="4531"/>
                  <a:pt x="6841" y="3855"/>
                </a:cubicBezTo>
                <a:cubicBezTo>
                  <a:pt x="7390" y="3086"/>
                  <a:pt x="8009" y="2335"/>
                  <a:pt x="8558" y="1603"/>
                </a:cubicBezTo>
                <a:lnTo>
                  <a:pt x="8857" y="1246"/>
                </a:lnTo>
                <a:cubicBezTo>
                  <a:pt x="8994" y="1077"/>
                  <a:pt x="9155" y="945"/>
                  <a:pt x="9338" y="832"/>
                </a:cubicBezTo>
                <a:cubicBezTo>
                  <a:pt x="9499" y="739"/>
                  <a:pt x="9658" y="720"/>
                  <a:pt x="9750" y="757"/>
                </a:cubicBezTo>
                <a:cubicBezTo>
                  <a:pt x="9843" y="793"/>
                  <a:pt x="9911" y="906"/>
                  <a:pt x="9887" y="1058"/>
                </a:cubicBezTo>
                <a:cubicBezTo>
                  <a:pt x="9887" y="1320"/>
                  <a:pt x="9843" y="1564"/>
                  <a:pt x="9726" y="1826"/>
                </a:cubicBezTo>
                <a:cubicBezTo>
                  <a:pt x="9520" y="2257"/>
                  <a:pt x="9290" y="2707"/>
                  <a:pt x="9015" y="3102"/>
                </a:cubicBezTo>
                <a:cubicBezTo>
                  <a:pt x="8627" y="3740"/>
                  <a:pt x="8215" y="4360"/>
                  <a:pt x="7847" y="4979"/>
                </a:cubicBezTo>
                <a:lnTo>
                  <a:pt x="7824" y="5016"/>
                </a:lnTo>
                <a:cubicBezTo>
                  <a:pt x="7594" y="5390"/>
                  <a:pt x="7343" y="5767"/>
                  <a:pt x="7113" y="6141"/>
                </a:cubicBezTo>
                <a:lnTo>
                  <a:pt x="7089" y="6178"/>
                </a:lnTo>
                <a:cubicBezTo>
                  <a:pt x="6997" y="6291"/>
                  <a:pt x="6952" y="6440"/>
                  <a:pt x="6952" y="6572"/>
                </a:cubicBezTo>
                <a:cubicBezTo>
                  <a:pt x="6975" y="6648"/>
                  <a:pt x="6997" y="6722"/>
                  <a:pt x="7044" y="6778"/>
                </a:cubicBezTo>
                <a:cubicBezTo>
                  <a:pt x="7089" y="6834"/>
                  <a:pt x="7158" y="6891"/>
                  <a:pt x="7250" y="6947"/>
                </a:cubicBezTo>
                <a:cubicBezTo>
                  <a:pt x="7388" y="7003"/>
                  <a:pt x="7662" y="6927"/>
                  <a:pt x="7755" y="6834"/>
                </a:cubicBezTo>
                <a:cubicBezTo>
                  <a:pt x="7985" y="6572"/>
                  <a:pt x="8167" y="6291"/>
                  <a:pt x="8373" y="5990"/>
                </a:cubicBezTo>
                <a:cubicBezTo>
                  <a:pt x="9105" y="4771"/>
                  <a:pt x="10091" y="3513"/>
                  <a:pt x="11420" y="2012"/>
                </a:cubicBezTo>
                <a:cubicBezTo>
                  <a:pt x="11650" y="1787"/>
                  <a:pt x="11925" y="1599"/>
                  <a:pt x="12221" y="1450"/>
                </a:cubicBezTo>
                <a:cubicBezTo>
                  <a:pt x="12403" y="1374"/>
                  <a:pt x="12564" y="1337"/>
                  <a:pt x="12657" y="1413"/>
                </a:cubicBezTo>
                <a:cubicBezTo>
                  <a:pt x="12726" y="1450"/>
                  <a:pt x="12770" y="1582"/>
                  <a:pt x="12726" y="1750"/>
                </a:cubicBezTo>
                <a:cubicBezTo>
                  <a:pt x="12633" y="2238"/>
                  <a:pt x="12475" y="2688"/>
                  <a:pt x="12245" y="3138"/>
                </a:cubicBezTo>
                <a:cubicBezTo>
                  <a:pt x="11396" y="4639"/>
                  <a:pt x="10366" y="6066"/>
                  <a:pt x="9153" y="7380"/>
                </a:cubicBezTo>
                <a:lnTo>
                  <a:pt x="9108" y="7417"/>
                </a:lnTo>
                <a:cubicBezTo>
                  <a:pt x="9063" y="7454"/>
                  <a:pt x="9039" y="7493"/>
                  <a:pt x="9015" y="7529"/>
                </a:cubicBezTo>
                <a:lnTo>
                  <a:pt x="8992" y="7566"/>
                </a:lnTo>
                <a:cubicBezTo>
                  <a:pt x="8878" y="7716"/>
                  <a:pt x="8693" y="7923"/>
                  <a:pt x="8947" y="8149"/>
                </a:cubicBezTo>
                <a:cubicBezTo>
                  <a:pt x="9060" y="8261"/>
                  <a:pt x="9198" y="8318"/>
                  <a:pt x="9359" y="8337"/>
                </a:cubicBezTo>
                <a:cubicBezTo>
                  <a:pt x="9520" y="8356"/>
                  <a:pt x="9679" y="8318"/>
                  <a:pt x="9816" y="8261"/>
                </a:cubicBezTo>
                <a:cubicBezTo>
                  <a:pt x="10022" y="8149"/>
                  <a:pt x="10205" y="7999"/>
                  <a:pt x="10321" y="7848"/>
                </a:cubicBezTo>
                <a:cubicBezTo>
                  <a:pt x="11169" y="6665"/>
                  <a:pt x="12062" y="5390"/>
                  <a:pt x="12932" y="4113"/>
                </a:cubicBezTo>
                <a:cubicBezTo>
                  <a:pt x="13206" y="3699"/>
                  <a:pt x="13505" y="3437"/>
                  <a:pt x="13870" y="3268"/>
                </a:cubicBezTo>
                <a:cubicBezTo>
                  <a:pt x="14121" y="3156"/>
                  <a:pt x="14258" y="3156"/>
                  <a:pt x="14374" y="3231"/>
                </a:cubicBezTo>
                <a:cubicBezTo>
                  <a:pt x="14467" y="3344"/>
                  <a:pt x="14512" y="3476"/>
                  <a:pt x="14512" y="3606"/>
                </a:cubicBezTo>
                <a:cubicBezTo>
                  <a:pt x="14443" y="3924"/>
                  <a:pt x="14330" y="4225"/>
                  <a:pt x="14192" y="4507"/>
                </a:cubicBezTo>
                <a:cubicBezTo>
                  <a:pt x="14147" y="4600"/>
                  <a:pt x="14055" y="4676"/>
                  <a:pt x="13941" y="4712"/>
                </a:cubicBezTo>
                <a:cubicBezTo>
                  <a:pt x="13254" y="4881"/>
                  <a:pt x="12842" y="5295"/>
                  <a:pt x="12498" y="5650"/>
                </a:cubicBezTo>
                <a:cubicBezTo>
                  <a:pt x="11354" y="6945"/>
                  <a:pt x="10186" y="8296"/>
                  <a:pt x="8994" y="9666"/>
                </a:cubicBezTo>
                <a:cubicBezTo>
                  <a:pt x="8764" y="9928"/>
                  <a:pt x="8582" y="10173"/>
                  <a:pt x="8376" y="10455"/>
                </a:cubicBezTo>
                <a:cubicBezTo>
                  <a:pt x="8307" y="10548"/>
                  <a:pt x="8239" y="10643"/>
                  <a:pt x="8170" y="10717"/>
                </a:cubicBezTo>
                <a:lnTo>
                  <a:pt x="8032" y="10435"/>
                </a:lnTo>
                <a:cubicBezTo>
                  <a:pt x="7713" y="9723"/>
                  <a:pt x="7094" y="9140"/>
                  <a:pt x="6315" y="8727"/>
                </a:cubicBezTo>
                <a:cubicBezTo>
                  <a:pt x="5604" y="8352"/>
                  <a:pt x="5009" y="8313"/>
                  <a:pt x="4460" y="8614"/>
                </a:cubicBezTo>
                <a:cubicBezTo>
                  <a:pt x="3865" y="8952"/>
                  <a:pt x="3611" y="9439"/>
                  <a:pt x="3749" y="10078"/>
                </a:cubicBezTo>
                <a:cubicBezTo>
                  <a:pt x="3794" y="10266"/>
                  <a:pt x="3841" y="10491"/>
                  <a:pt x="3886" y="10678"/>
                </a:cubicBezTo>
                <a:cubicBezTo>
                  <a:pt x="3955" y="10959"/>
                  <a:pt x="4024" y="11260"/>
                  <a:pt x="4069" y="11559"/>
                </a:cubicBezTo>
                <a:cubicBezTo>
                  <a:pt x="4161" y="12141"/>
                  <a:pt x="4069" y="12685"/>
                  <a:pt x="3955" y="13284"/>
                </a:cubicBezTo>
                <a:cubicBezTo>
                  <a:pt x="3910" y="13585"/>
                  <a:pt x="3841" y="13923"/>
                  <a:pt x="3818" y="14241"/>
                </a:cubicBezTo>
                <a:lnTo>
                  <a:pt x="3794" y="14241"/>
                </a:lnTo>
                <a:cubicBezTo>
                  <a:pt x="3749" y="14241"/>
                  <a:pt x="3701" y="14222"/>
                  <a:pt x="3656" y="14205"/>
                </a:cubicBezTo>
                <a:cubicBezTo>
                  <a:pt x="2695" y="13549"/>
                  <a:pt x="2100" y="12873"/>
                  <a:pt x="1825" y="12141"/>
                </a:cubicBezTo>
                <a:cubicBezTo>
                  <a:pt x="1643" y="11691"/>
                  <a:pt x="1643" y="11184"/>
                  <a:pt x="1643" y="10621"/>
                </a:cubicBezTo>
                <a:cubicBezTo>
                  <a:pt x="1667" y="10058"/>
                  <a:pt x="1711" y="9515"/>
                  <a:pt x="1756" y="8952"/>
                </a:cubicBezTo>
                <a:cubicBezTo>
                  <a:pt x="1780" y="8764"/>
                  <a:pt x="1801" y="8595"/>
                  <a:pt x="1801" y="8389"/>
                </a:cubicBezTo>
                <a:cubicBezTo>
                  <a:pt x="1915" y="7432"/>
                  <a:pt x="1756" y="6455"/>
                  <a:pt x="1365" y="5555"/>
                </a:cubicBezTo>
                <a:lnTo>
                  <a:pt x="1342" y="5498"/>
                </a:lnTo>
                <a:cubicBezTo>
                  <a:pt x="1228" y="5254"/>
                  <a:pt x="1112" y="5011"/>
                  <a:pt x="1386" y="4860"/>
                </a:cubicBezTo>
                <a:cubicBezTo>
                  <a:pt x="1479" y="4823"/>
                  <a:pt x="1569" y="4784"/>
                  <a:pt x="1685" y="4784"/>
                </a:cubicBezTo>
                <a:cubicBezTo>
                  <a:pt x="1846" y="4784"/>
                  <a:pt x="2052" y="4860"/>
                  <a:pt x="2280" y="5009"/>
                </a:cubicBezTo>
                <a:cubicBezTo>
                  <a:pt x="3265" y="5648"/>
                  <a:pt x="3609" y="6323"/>
                  <a:pt x="3334" y="7111"/>
                </a:cubicBezTo>
                <a:cubicBezTo>
                  <a:pt x="3265" y="7300"/>
                  <a:pt x="3220" y="7562"/>
                  <a:pt x="3564" y="7694"/>
                </a:cubicBezTo>
                <a:cubicBezTo>
                  <a:pt x="3725" y="7770"/>
                  <a:pt x="4045" y="7826"/>
                  <a:pt x="4343" y="7506"/>
                </a:cubicBezTo>
                <a:cubicBezTo>
                  <a:pt x="4481" y="7356"/>
                  <a:pt x="4573" y="7205"/>
                  <a:pt x="4663" y="7055"/>
                </a:cubicBezTo>
                <a:cubicBezTo>
                  <a:pt x="4708" y="6999"/>
                  <a:pt x="4732" y="6943"/>
                  <a:pt x="4777" y="6886"/>
                </a:cubicBezTo>
                <a:cubicBezTo>
                  <a:pt x="4983" y="6549"/>
                  <a:pt x="5189" y="6230"/>
                  <a:pt x="5395" y="5910"/>
                </a:cubicBezTo>
                <a:lnTo>
                  <a:pt x="5395" y="5910"/>
                </a:lnTo>
                <a:close/>
                <a:moveTo>
                  <a:pt x="4803" y="15883"/>
                </a:moveTo>
                <a:cubicBezTo>
                  <a:pt x="4827" y="15694"/>
                  <a:pt x="4848" y="15469"/>
                  <a:pt x="4896" y="15227"/>
                </a:cubicBezTo>
                <a:cubicBezTo>
                  <a:pt x="5009" y="14607"/>
                  <a:pt x="5126" y="13969"/>
                  <a:pt x="5215" y="13349"/>
                </a:cubicBezTo>
                <a:lnTo>
                  <a:pt x="5329" y="12693"/>
                </a:lnTo>
                <a:cubicBezTo>
                  <a:pt x="5467" y="11829"/>
                  <a:pt x="5398" y="10968"/>
                  <a:pt x="5147" y="10141"/>
                </a:cubicBezTo>
                <a:lnTo>
                  <a:pt x="5147" y="10104"/>
                </a:lnTo>
                <a:cubicBezTo>
                  <a:pt x="5078" y="9915"/>
                  <a:pt x="5033" y="9710"/>
                  <a:pt x="5009" y="9504"/>
                </a:cubicBezTo>
                <a:cubicBezTo>
                  <a:pt x="5009" y="9467"/>
                  <a:pt x="5009" y="9391"/>
                  <a:pt x="5033" y="9355"/>
                </a:cubicBezTo>
                <a:cubicBezTo>
                  <a:pt x="5057" y="9318"/>
                  <a:pt x="5078" y="9262"/>
                  <a:pt x="5126" y="9223"/>
                </a:cubicBezTo>
                <a:cubicBezTo>
                  <a:pt x="5171" y="9186"/>
                  <a:pt x="5263" y="9186"/>
                  <a:pt x="5308" y="9166"/>
                </a:cubicBezTo>
                <a:cubicBezTo>
                  <a:pt x="5377" y="9166"/>
                  <a:pt x="5445" y="9166"/>
                  <a:pt x="5514" y="9186"/>
                </a:cubicBezTo>
                <a:cubicBezTo>
                  <a:pt x="5628" y="9205"/>
                  <a:pt x="5744" y="9223"/>
                  <a:pt x="5834" y="9279"/>
                </a:cubicBezTo>
                <a:cubicBezTo>
                  <a:pt x="6772" y="9653"/>
                  <a:pt x="7369" y="10836"/>
                  <a:pt x="7047" y="11643"/>
                </a:cubicBezTo>
                <a:cubicBezTo>
                  <a:pt x="6909" y="11962"/>
                  <a:pt x="6841" y="12262"/>
                  <a:pt x="7229" y="12412"/>
                </a:cubicBezTo>
                <a:cubicBezTo>
                  <a:pt x="7549" y="12524"/>
                  <a:pt x="7871" y="12392"/>
                  <a:pt x="8122" y="12074"/>
                </a:cubicBezTo>
                <a:cubicBezTo>
                  <a:pt x="8442" y="11680"/>
                  <a:pt x="8764" y="11286"/>
                  <a:pt x="9084" y="10892"/>
                </a:cubicBezTo>
                <a:cubicBezTo>
                  <a:pt x="9589" y="10253"/>
                  <a:pt x="10115" y="9634"/>
                  <a:pt x="10641" y="8997"/>
                </a:cubicBezTo>
                <a:cubicBezTo>
                  <a:pt x="11534" y="7947"/>
                  <a:pt x="12472" y="6895"/>
                  <a:pt x="13458" y="5845"/>
                </a:cubicBezTo>
                <a:cubicBezTo>
                  <a:pt x="13619" y="5656"/>
                  <a:pt x="13825" y="5507"/>
                  <a:pt x="14076" y="5431"/>
                </a:cubicBezTo>
                <a:cubicBezTo>
                  <a:pt x="14121" y="5394"/>
                  <a:pt x="14190" y="5394"/>
                  <a:pt x="14258" y="5394"/>
                </a:cubicBezTo>
                <a:cubicBezTo>
                  <a:pt x="14327" y="5394"/>
                  <a:pt x="14396" y="5414"/>
                  <a:pt x="14441" y="5431"/>
                </a:cubicBezTo>
                <a:cubicBezTo>
                  <a:pt x="14485" y="5468"/>
                  <a:pt x="14533" y="5507"/>
                  <a:pt x="14554" y="5563"/>
                </a:cubicBezTo>
                <a:cubicBezTo>
                  <a:pt x="14578" y="5600"/>
                  <a:pt x="14578" y="5676"/>
                  <a:pt x="14578" y="5713"/>
                </a:cubicBezTo>
                <a:cubicBezTo>
                  <a:pt x="14554" y="5975"/>
                  <a:pt x="14485" y="6219"/>
                  <a:pt x="14372" y="6464"/>
                </a:cubicBezTo>
                <a:cubicBezTo>
                  <a:pt x="14121" y="6951"/>
                  <a:pt x="13822" y="7402"/>
                  <a:pt x="13479" y="7852"/>
                </a:cubicBezTo>
                <a:cubicBezTo>
                  <a:pt x="12953" y="8564"/>
                  <a:pt x="12403" y="9259"/>
                  <a:pt x="11875" y="9954"/>
                </a:cubicBezTo>
                <a:cubicBezTo>
                  <a:pt x="11624" y="10292"/>
                  <a:pt x="11370" y="10649"/>
                  <a:pt x="11074" y="10987"/>
                </a:cubicBezTo>
                <a:cubicBezTo>
                  <a:pt x="11050" y="11007"/>
                  <a:pt x="11029" y="11024"/>
                  <a:pt x="11029" y="11043"/>
                </a:cubicBezTo>
                <a:cubicBezTo>
                  <a:pt x="10937" y="11137"/>
                  <a:pt x="10892" y="11232"/>
                  <a:pt x="10892" y="11344"/>
                </a:cubicBezTo>
                <a:cubicBezTo>
                  <a:pt x="10892" y="11513"/>
                  <a:pt x="10960" y="11682"/>
                  <a:pt x="11098" y="11795"/>
                </a:cubicBezTo>
                <a:cubicBezTo>
                  <a:pt x="11143" y="11832"/>
                  <a:pt x="11166" y="11851"/>
                  <a:pt x="11235" y="11871"/>
                </a:cubicBezTo>
                <a:cubicBezTo>
                  <a:pt x="11280" y="11890"/>
                  <a:pt x="11349" y="11890"/>
                  <a:pt x="11396" y="11890"/>
                </a:cubicBezTo>
                <a:cubicBezTo>
                  <a:pt x="11465" y="11871"/>
                  <a:pt x="11534" y="11853"/>
                  <a:pt x="11602" y="11834"/>
                </a:cubicBezTo>
                <a:cubicBezTo>
                  <a:pt x="11647" y="11797"/>
                  <a:pt x="11716" y="11758"/>
                  <a:pt x="11740" y="11721"/>
                </a:cubicBezTo>
                <a:cubicBezTo>
                  <a:pt x="11785" y="11665"/>
                  <a:pt x="11832" y="11609"/>
                  <a:pt x="11877" y="11552"/>
                </a:cubicBezTo>
                <a:cubicBezTo>
                  <a:pt x="12060" y="11364"/>
                  <a:pt x="12245" y="11139"/>
                  <a:pt x="12403" y="10914"/>
                </a:cubicBezTo>
                <a:cubicBezTo>
                  <a:pt x="13296" y="9656"/>
                  <a:pt x="14419" y="8417"/>
                  <a:pt x="16021" y="6897"/>
                </a:cubicBezTo>
                <a:cubicBezTo>
                  <a:pt x="16296" y="6635"/>
                  <a:pt x="16639" y="6447"/>
                  <a:pt x="17028" y="6315"/>
                </a:cubicBezTo>
                <a:cubicBezTo>
                  <a:pt x="17234" y="6258"/>
                  <a:pt x="17371" y="6239"/>
                  <a:pt x="17440" y="6295"/>
                </a:cubicBezTo>
                <a:cubicBezTo>
                  <a:pt x="17509" y="6352"/>
                  <a:pt x="17532" y="6484"/>
                  <a:pt x="17485" y="6633"/>
                </a:cubicBezTo>
                <a:cubicBezTo>
                  <a:pt x="17347" y="7120"/>
                  <a:pt x="17141" y="7590"/>
                  <a:pt x="16866" y="8040"/>
                </a:cubicBezTo>
                <a:cubicBezTo>
                  <a:pt x="15949" y="9428"/>
                  <a:pt x="14760" y="10799"/>
                  <a:pt x="13201" y="12356"/>
                </a:cubicBezTo>
                <a:cubicBezTo>
                  <a:pt x="13156" y="12392"/>
                  <a:pt x="13132" y="12412"/>
                  <a:pt x="13088" y="12468"/>
                </a:cubicBezTo>
                <a:cubicBezTo>
                  <a:pt x="13043" y="12505"/>
                  <a:pt x="12995" y="12561"/>
                  <a:pt x="12950" y="12600"/>
                </a:cubicBezTo>
                <a:lnTo>
                  <a:pt x="12926" y="12620"/>
                </a:lnTo>
                <a:cubicBezTo>
                  <a:pt x="12789" y="12769"/>
                  <a:pt x="12559" y="12977"/>
                  <a:pt x="12813" y="13258"/>
                </a:cubicBezTo>
                <a:cubicBezTo>
                  <a:pt x="12926" y="13371"/>
                  <a:pt x="13088" y="13447"/>
                  <a:pt x="13249" y="13464"/>
                </a:cubicBezTo>
                <a:cubicBezTo>
                  <a:pt x="13410" y="13501"/>
                  <a:pt x="13592" y="13464"/>
                  <a:pt x="13753" y="13408"/>
                </a:cubicBezTo>
                <a:cubicBezTo>
                  <a:pt x="13983" y="13295"/>
                  <a:pt x="14166" y="13146"/>
                  <a:pt x="14327" y="12994"/>
                </a:cubicBezTo>
                <a:cubicBezTo>
                  <a:pt x="15151" y="12057"/>
                  <a:pt x="15952" y="11117"/>
                  <a:pt x="16755" y="10180"/>
                </a:cubicBezTo>
                <a:cubicBezTo>
                  <a:pt x="16985" y="9918"/>
                  <a:pt x="17168" y="9636"/>
                  <a:pt x="17350" y="9372"/>
                </a:cubicBezTo>
                <a:cubicBezTo>
                  <a:pt x="17395" y="9296"/>
                  <a:pt x="17464" y="9203"/>
                  <a:pt x="17511" y="9127"/>
                </a:cubicBezTo>
                <a:cubicBezTo>
                  <a:pt x="17741" y="8790"/>
                  <a:pt x="18106" y="8528"/>
                  <a:pt x="18566" y="8376"/>
                </a:cubicBezTo>
                <a:cubicBezTo>
                  <a:pt x="18772" y="8300"/>
                  <a:pt x="18933" y="8263"/>
                  <a:pt x="19091" y="8376"/>
                </a:cubicBezTo>
                <a:cubicBezTo>
                  <a:pt x="19229" y="8489"/>
                  <a:pt x="19274" y="8621"/>
                  <a:pt x="19160" y="8790"/>
                </a:cubicBezTo>
                <a:cubicBezTo>
                  <a:pt x="19068" y="8939"/>
                  <a:pt x="18999" y="9108"/>
                  <a:pt x="18909" y="9259"/>
                </a:cubicBezTo>
                <a:cubicBezTo>
                  <a:pt x="18679" y="9710"/>
                  <a:pt x="18428" y="10141"/>
                  <a:pt x="18108" y="10554"/>
                </a:cubicBezTo>
                <a:cubicBezTo>
                  <a:pt x="17583" y="11210"/>
                  <a:pt x="16985" y="11829"/>
                  <a:pt x="16436" y="12449"/>
                </a:cubicBezTo>
                <a:lnTo>
                  <a:pt x="16412" y="12468"/>
                </a:lnTo>
                <a:cubicBezTo>
                  <a:pt x="16137" y="12769"/>
                  <a:pt x="15862" y="13068"/>
                  <a:pt x="15587" y="13369"/>
                </a:cubicBezTo>
                <a:cubicBezTo>
                  <a:pt x="15313" y="13670"/>
                  <a:pt x="15083" y="13969"/>
                  <a:pt x="14855" y="14250"/>
                </a:cubicBezTo>
                <a:cubicBezTo>
                  <a:pt x="14763" y="14382"/>
                  <a:pt x="14673" y="14588"/>
                  <a:pt x="14742" y="14701"/>
                </a:cubicBezTo>
                <a:cubicBezTo>
                  <a:pt x="14834" y="14889"/>
                  <a:pt x="14993" y="15038"/>
                  <a:pt x="15223" y="15131"/>
                </a:cubicBezTo>
                <a:cubicBezTo>
                  <a:pt x="15384" y="15207"/>
                  <a:pt x="15704" y="14982"/>
                  <a:pt x="15796" y="14887"/>
                </a:cubicBezTo>
                <a:cubicBezTo>
                  <a:pt x="16140" y="14512"/>
                  <a:pt x="16483" y="14118"/>
                  <a:pt x="16803" y="13741"/>
                </a:cubicBezTo>
                <a:cubicBezTo>
                  <a:pt x="17033" y="13497"/>
                  <a:pt x="17215" y="13235"/>
                  <a:pt x="17445" y="13009"/>
                </a:cubicBezTo>
                <a:lnTo>
                  <a:pt x="17627" y="12804"/>
                </a:lnTo>
                <a:cubicBezTo>
                  <a:pt x="17926" y="12466"/>
                  <a:pt x="18222" y="12128"/>
                  <a:pt x="18544" y="11810"/>
                </a:cubicBezTo>
                <a:cubicBezTo>
                  <a:pt x="18774" y="11622"/>
                  <a:pt x="19049" y="11453"/>
                  <a:pt x="19345" y="11323"/>
                </a:cubicBezTo>
                <a:cubicBezTo>
                  <a:pt x="19390" y="11286"/>
                  <a:pt x="19459" y="11286"/>
                  <a:pt x="19527" y="11267"/>
                </a:cubicBezTo>
                <a:cubicBezTo>
                  <a:pt x="19596" y="11267"/>
                  <a:pt x="19665" y="11267"/>
                  <a:pt x="19734" y="11286"/>
                </a:cubicBezTo>
                <a:cubicBezTo>
                  <a:pt x="19826" y="11323"/>
                  <a:pt x="19871" y="11418"/>
                  <a:pt x="19916" y="11567"/>
                </a:cubicBezTo>
                <a:cubicBezTo>
                  <a:pt x="19961" y="11773"/>
                  <a:pt x="19940" y="11998"/>
                  <a:pt x="19847" y="12224"/>
                </a:cubicBezTo>
                <a:cubicBezTo>
                  <a:pt x="19641" y="12711"/>
                  <a:pt x="19411" y="13181"/>
                  <a:pt x="19136" y="13631"/>
                </a:cubicBezTo>
                <a:cubicBezTo>
                  <a:pt x="18518" y="14664"/>
                  <a:pt x="17738" y="15658"/>
                  <a:pt x="16824" y="16539"/>
                </a:cubicBezTo>
                <a:lnTo>
                  <a:pt x="16779" y="16576"/>
                </a:lnTo>
                <a:cubicBezTo>
                  <a:pt x="16642" y="16688"/>
                  <a:pt x="16549" y="16820"/>
                  <a:pt x="16436" y="16950"/>
                </a:cubicBezTo>
                <a:cubicBezTo>
                  <a:pt x="15817" y="17851"/>
                  <a:pt x="14900" y="18583"/>
                  <a:pt x="13986" y="19278"/>
                </a:cubicBezTo>
                <a:lnTo>
                  <a:pt x="13962" y="19315"/>
                </a:lnTo>
                <a:cubicBezTo>
                  <a:pt x="13320" y="19821"/>
                  <a:pt x="12564" y="20196"/>
                  <a:pt x="11740" y="20421"/>
                </a:cubicBezTo>
                <a:cubicBezTo>
                  <a:pt x="10847" y="20683"/>
                  <a:pt x="9885" y="20683"/>
                  <a:pt x="8786" y="20384"/>
                </a:cubicBezTo>
                <a:cubicBezTo>
                  <a:pt x="6862" y="19877"/>
                  <a:pt x="5556" y="18808"/>
                  <a:pt x="4824" y="17119"/>
                </a:cubicBezTo>
                <a:lnTo>
                  <a:pt x="4801" y="17082"/>
                </a:lnTo>
                <a:cubicBezTo>
                  <a:pt x="4756" y="17006"/>
                  <a:pt x="4732" y="16913"/>
                  <a:pt x="4732" y="16838"/>
                </a:cubicBezTo>
                <a:cubicBezTo>
                  <a:pt x="4708" y="16688"/>
                  <a:pt x="4708" y="16537"/>
                  <a:pt x="4687" y="16350"/>
                </a:cubicBezTo>
                <a:lnTo>
                  <a:pt x="4687" y="16314"/>
                </a:lnTo>
                <a:cubicBezTo>
                  <a:pt x="4687" y="16238"/>
                  <a:pt x="4687" y="16164"/>
                  <a:pt x="4663" y="16088"/>
                </a:cubicBezTo>
                <a:cubicBezTo>
                  <a:pt x="4801" y="16052"/>
                  <a:pt x="4801" y="15976"/>
                  <a:pt x="4801" y="15883"/>
                </a:cubicBezTo>
                <a:lnTo>
                  <a:pt x="4756" y="15883"/>
                </a:lnTo>
                <a:lnTo>
                  <a:pt x="4801" y="158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2" name="Google Shape;2742;p43"/>
          <p:cNvSpPr/>
          <p:nvPr/>
        </p:nvSpPr>
        <p:spPr>
          <a:xfrm>
            <a:off x="2044374" y="2175171"/>
            <a:ext cx="73601" cy="62316"/>
          </a:xfrm>
          <a:custGeom>
            <a:rect b="b" l="l" r="r" t="t"/>
            <a:pathLst>
              <a:path extrusionOk="0" h="21600" w="21505">
                <a:moveTo>
                  <a:pt x="19643" y="0"/>
                </a:moveTo>
                <a:lnTo>
                  <a:pt x="19131" y="0"/>
                </a:lnTo>
                <a:cubicBezTo>
                  <a:pt x="19004" y="0"/>
                  <a:pt x="18745" y="79"/>
                  <a:pt x="18485" y="79"/>
                </a:cubicBezTo>
                <a:cubicBezTo>
                  <a:pt x="14946" y="766"/>
                  <a:pt x="11540" y="2218"/>
                  <a:pt x="8520" y="4507"/>
                </a:cubicBezTo>
                <a:cubicBezTo>
                  <a:pt x="4595" y="7402"/>
                  <a:pt x="1701" y="11909"/>
                  <a:pt x="350" y="17173"/>
                </a:cubicBezTo>
                <a:cubicBezTo>
                  <a:pt x="157" y="17938"/>
                  <a:pt x="31" y="18695"/>
                  <a:pt x="31" y="19540"/>
                </a:cubicBezTo>
                <a:cubicBezTo>
                  <a:pt x="-36" y="20077"/>
                  <a:pt x="-95" y="21371"/>
                  <a:pt x="996" y="21600"/>
                </a:cubicBezTo>
                <a:lnTo>
                  <a:pt x="1122" y="21600"/>
                </a:lnTo>
                <a:cubicBezTo>
                  <a:pt x="1827" y="21600"/>
                  <a:pt x="2020" y="20834"/>
                  <a:pt x="2213" y="20306"/>
                </a:cubicBezTo>
                <a:cubicBezTo>
                  <a:pt x="2213" y="20227"/>
                  <a:pt x="2279" y="20156"/>
                  <a:pt x="2279" y="20156"/>
                </a:cubicBezTo>
                <a:cubicBezTo>
                  <a:pt x="2406" y="19778"/>
                  <a:pt x="2472" y="19391"/>
                  <a:pt x="2599" y="19012"/>
                </a:cubicBezTo>
                <a:cubicBezTo>
                  <a:pt x="2725" y="18405"/>
                  <a:pt x="2984" y="17718"/>
                  <a:pt x="3177" y="17032"/>
                </a:cubicBezTo>
                <a:cubicBezTo>
                  <a:pt x="5685" y="10166"/>
                  <a:pt x="10382" y="5897"/>
                  <a:pt x="17454" y="3987"/>
                </a:cubicBezTo>
                <a:cubicBezTo>
                  <a:pt x="17839" y="3838"/>
                  <a:pt x="18159" y="3838"/>
                  <a:pt x="18485" y="3758"/>
                </a:cubicBezTo>
                <a:cubicBezTo>
                  <a:pt x="18938" y="3679"/>
                  <a:pt x="19383" y="3609"/>
                  <a:pt x="19835" y="3450"/>
                </a:cubicBezTo>
                <a:cubicBezTo>
                  <a:pt x="20481" y="3301"/>
                  <a:pt x="21446" y="2993"/>
                  <a:pt x="21505" y="1699"/>
                </a:cubicBezTo>
                <a:cubicBezTo>
                  <a:pt x="21505" y="1549"/>
                  <a:pt x="21505" y="1391"/>
                  <a:pt x="21438" y="1241"/>
                </a:cubicBezTo>
                <a:cubicBezTo>
                  <a:pt x="21371" y="1091"/>
                  <a:pt x="21312" y="933"/>
                  <a:pt x="21245" y="783"/>
                </a:cubicBezTo>
                <a:cubicBezTo>
                  <a:pt x="21052" y="326"/>
                  <a:pt x="20407" y="18"/>
                  <a:pt x="19635" y="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3" name="Google Shape;2743;p43"/>
          <p:cNvSpPr/>
          <p:nvPr/>
        </p:nvSpPr>
        <p:spPr>
          <a:xfrm>
            <a:off x="2235768" y="2365392"/>
            <a:ext cx="57939" cy="73116"/>
          </a:xfrm>
          <a:custGeom>
            <a:rect b="b" l="l" r="r" t="t"/>
            <a:pathLst>
              <a:path extrusionOk="0" h="21600" w="21459">
                <a:moveTo>
                  <a:pt x="11407" y="14245"/>
                </a:moveTo>
                <a:cubicBezTo>
                  <a:pt x="8632" y="16196"/>
                  <a:pt x="5623" y="17825"/>
                  <a:pt x="2360" y="19123"/>
                </a:cubicBezTo>
                <a:cubicBezTo>
                  <a:pt x="1871" y="19318"/>
                  <a:pt x="1467" y="19581"/>
                  <a:pt x="978" y="19836"/>
                </a:cubicBezTo>
                <a:cubicBezTo>
                  <a:pt x="818" y="19964"/>
                  <a:pt x="574" y="20099"/>
                  <a:pt x="404" y="20227"/>
                </a:cubicBezTo>
                <a:lnTo>
                  <a:pt x="0" y="20422"/>
                </a:lnTo>
                <a:lnTo>
                  <a:pt x="329" y="20684"/>
                </a:lnTo>
                <a:cubicBezTo>
                  <a:pt x="658" y="20947"/>
                  <a:pt x="978" y="21142"/>
                  <a:pt x="1392" y="21337"/>
                </a:cubicBezTo>
                <a:cubicBezTo>
                  <a:pt x="1796" y="21465"/>
                  <a:pt x="2210" y="21532"/>
                  <a:pt x="2614" y="21600"/>
                </a:cubicBezTo>
                <a:cubicBezTo>
                  <a:pt x="3432" y="21532"/>
                  <a:pt x="4081" y="21405"/>
                  <a:pt x="4730" y="21142"/>
                </a:cubicBezTo>
                <a:cubicBezTo>
                  <a:pt x="7908" y="19971"/>
                  <a:pt x="10927" y="18283"/>
                  <a:pt x="14425" y="15806"/>
                </a:cubicBezTo>
                <a:cubicBezTo>
                  <a:pt x="17933" y="13337"/>
                  <a:pt x="20208" y="10079"/>
                  <a:pt x="21271" y="6117"/>
                </a:cubicBezTo>
                <a:cubicBezTo>
                  <a:pt x="21600" y="4751"/>
                  <a:pt x="21431" y="3317"/>
                  <a:pt x="21271" y="2019"/>
                </a:cubicBezTo>
                <a:cubicBezTo>
                  <a:pt x="21111" y="781"/>
                  <a:pt x="20378" y="68"/>
                  <a:pt x="18986" y="0"/>
                </a:cubicBezTo>
                <a:lnTo>
                  <a:pt x="18826" y="0"/>
                </a:lnTo>
                <a:lnTo>
                  <a:pt x="18666" y="128"/>
                </a:lnTo>
                <a:cubicBezTo>
                  <a:pt x="17848" y="976"/>
                  <a:pt x="17848" y="1816"/>
                  <a:pt x="17848" y="2664"/>
                </a:cubicBezTo>
                <a:lnTo>
                  <a:pt x="17848" y="3122"/>
                </a:lnTo>
                <a:cubicBezTo>
                  <a:pt x="17848" y="7483"/>
                  <a:pt x="15648" y="11123"/>
                  <a:pt x="11407" y="142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4" name="Google Shape;2744;p43"/>
          <p:cNvSpPr/>
          <p:nvPr/>
        </p:nvSpPr>
        <p:spPr>
          <a:xfrm>
            <a:off x="2231373" y="2369989"/>
            <a:ext cx="40233" cy="49950"/>
          </a:xfrm>
          <a:custGeom>
            <a:rect b="b" l="l" r="r" t="t"/>
            <a:pathLst>
              <a:path extrusionOk="0" h="21600" w="21344">
                <a:moveTo>
                  <a:pt x="20077" y="384"/>
                </a:moveTo>
                <a:cubicBezTo>
                  <a:pt x="19848" y="198"/>
                  <a:pt x="19606" y="198"/>
                  <a:pt x="19377" y="99"/>
                </a:cubicBezTo>
                <a:cubicBezTo>
                  <a:pt x="19148" y="0"/>
                  <a:pt x="18797" y="0"/>
                  <a:pt x="18555" y="0"/>
                </a:cubicBezTo>
                <a:cubicBezTo>
                  <a:pt x="16331" y="187"/>
                  <a:pt x="16224" y="1812"/>
                  <a:pt x="16224" y="2855"/>
                </a:cubicBezTo>
                <a:lnTo>
                  <a:pt x="16224" y="3239"/>
                </a:lnTo>
                <a:cubicBezTo>
                  <a:pt x="16224" y="5337"/>
                  <a:pt x="15523" y="7423"/>
                  <a:pt x="14351" y="9334"/>
                </a:cubicBezTo>
                <a:cubicBezTo>
                  <a:pt x="13178" y="11234"/>
                  <a:pt x="11319" y="12859"/>
                  <a:pt x="9325" y="14089"/>
                </a:cubicBezTo>
                <a:cubicBezTo>
                  <a:pt x="7923" y="14945"/>
                  <a:pt x="6522" y="15615"/>
                  <a:pt x="4999" y="16274"/>
                </a:cubicBezTo>
                <a:cubicBezTo>
                  <a:pt x="4420" y="16560"/>
                  <a:pt x="3827" y="16845"/>
                  <a:pt x="3247" y="17131"/>
                </a:cubicBezTo>
                <a:cubicBezTo>
                  <a:pt x="3018" y="17317"/>
                  <a:pt x="2776" y="17317"/>
                  <a:pt x="2547" y="17416"/>
                </a:cubicBezTo>
                <a:cubicBezTo>
                  <a:pt x="1967" y="17603"/>
                  <a:pt x="1374" y="17888"/>
                  <a:pt x="916" y="18174"/>
                </a:cubicBezTo>
                <a:cubicBezTo>
                  <a:pt x="445" y="18646"/>
                  <a:pt x="-256" y="19601"/>
                  <a:pt x="94" y="20359"/>
                </a:cubicBezTo>
                <a:cubicBezTo>
                  <a:pt x="323" y="21029"/>
                  <a:pt x="1725" y="21501"/>
                  <a:pt x="2425" y="21600"/>
                </a:cubicBezTo>
                <a:lnTo>
                  <a:pt x="2655" y="21600"/>
                </a:lnTo>
                <a:cubicBezTo>
                  <a:pt x="3355" y="21501"/>
                  <a:pt x="4285" y="21413"/>
                  <a:pt x="4878" y="21128"/>
                </a:cubicBezTo>
                <a:lnTo>
                  <a:pt x="4999" y="21128"/>
                </a:lnTo>
                <a:cubicBezTo>
                  <a:pt x="8624" y="19986"/>
                  <a:pt x="11885" y="18273"/>
                  <a:pt x="14687" y="16087"/>
                </a:cubicBezTo>
                <a:cubicBezTo>
                  <a:pt x="16790" y="14473"/>
                  <a:pt x="18420" y="12661"/>
                  <a:pt x="19592" y="10476"/>
                </a:cubicBezTo>
                <a:cubicBezTo>
                  <a:pt x="20765" y="8379"/>
                  <a:pt x="21344" y="6095"/>
                  <a:pt x="21344" y="3810"/>
                </a:cubicBezTo>
                <a:lnTo>
                  <a:pt x="21344" y="3239"/>
                </a:lnTo>
                <a:cubicBezTo>
                  <a:pt x="21223" y="1911"/>
                  <a:pt x="20765" y="857"/>
                  <a:pt x="20064" y="3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5" name="Google Shape;2745;p43"/>
          <p:cNvSpPr/>
          <p:nvPr/>
        </p:nvSpPr>
        <p:spPr>
          <a:xfrm>
            <a:off x="2073039" y="2197944"/>
            <a:ext cx="42700" cy="39329"/>
          </a:xfrm>
          <a:custGeom>
            <a:rect b="b" l="l" r="r" t="t"/>
            <a:pathLst>
              <a:path extrusionOk="0" h="21550" w="21165">
                <a:moveTo>
                  <a:pt x="1771" y="21536"/>
                </a:moveTo>
                <a:lnTo>
                  <a:pt x="1985" y="21299"/>
                </a:lnTo>
                <a:lnTo>
                  <a:pt x="2199" y="21063"/>
                </a:lnTo>
                <a:cubicBezTo>
                  <a:pt x="2413" y="20938"/>
                  <a:pt x="2526" y="20826"/>
                  <a:pt x="2639" y="20464"/>
                </a:cubicBezTo>
                <a:cubicBezTo>
                  <a:pt x="5257" y="12865"/>
                  <a:pt x="10280" y="7925"/>
                  <a:pt x="17480" y="5503"/>
                </a:cubicBezTo>
                <a:cubicBezTo>
                  <a:pt x="18575" y="5141"/>
                  <a:pt x="19557" y="4418"/>
                  <a:pt x="20425" y="3694"/>
                </a:cubicBezTo>
                <a:cubicBezTo>
                  <a:pt x="20639" y="3457"/>
                  <a:pt x="20966" y="3095"/>
                  <a:pt x="21080" y="2734"/>
                </a:cubicBezTo>
                <a:cubicBezTo>
                  <a:pt x="21193" y="2372"/>
                  <a:pt x="21193" y="2010"/>
                  <a:pt x="21080" y="1523"/>
                </a:cubicBezTo>
                <a:cubicBezTo>
                  <a:pt x="20866" y="1161"/>
                  <a:pt x="20752" y="799"/>
                  <a:pt x="20425" y="674"/>
                </a:cubicBezTo>
                <a:cubicBezTo>
                  <a:pt x="20211" y="437"/>
                  <a:pt x="19771" y="187"/>
                  <a:pt x="19557" y="75"/>
                </a:cubicBezTo>
                <a:cubicBezTo>
                  <a:pt x="18902" y="-50"/>
                  <a:pt x="18134" y="-50"/>
                  <a:pt x="17593" y="312"/>
                </a:cubicBezTo>
                <a:cubicBezTo>
                  <a:pt x="12143" y="2246"/>
                  <a:pt x="8102" y="4779"/>
                  <a:pt x="4943" y="8398"/>
                </a:cubicBezTo>
                <a:cubicBezTo>
                  <a:pt x="2979" y="10694"/>
                  <a:pt x="1343" y="13589"/>
                  <a:pt x="248" y="17570"/>
                </a:cubicBezTo>
                <a:cubicBezTo>
                  <a:pt x="-80" y="18780"/>
                  <a:pt x="-407" y="20339"/>
                  <a:pt x="1557" y="21313"/>
                </a:cubicBezTo>
                <a:lnTo>
                  <a:pt x="1771" y="215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6" name="Google Shape;2746;p43"/>
          <p:cNvSpPr/>
          <p:nvPr/>
        </p:nvSpPr>
        <p:spPr>
          <a:xfrm>
            <a:off x="2437215" y="2212626"/>
            <a:ext cx="197004" cy="239963"/>
          </a:xfrm>
          <a:custGeom>
            <a:rect b="b" l="l" r="r" t="t"/>
            <a:pathLst>
              <a:path extrusionOk="0" h="21560" w="21507">
                <a:moveTo>
                  <a:pt x="20932" y="9155"/>
                </a:moveTo>
                <a:cubicBezTo>
                  <a:pt x="20812" y="8917"/>
                  <a:pt x="20618" y="8719"/>
                  <a:pt x="20402" y="8541"/>
                </a:cubicBezTo>
                <a:cubicBezTo>
                  <a:pt x="20186" y="8363"/>
                  <a:pt x="19897" y="8265"/>
                  <a:pt x="19584" y="8185"/>
                </a:cubicBezTo>
                <a:cubicBezTo>
                  <a:pt x="19248" y="8105"/>
                  <a:pt x="18910" y="8087"/>
                  <a:pt x="18575" y="8146"/>
                </a:cubicBezTo>
                <a:cubicBezTo>
                  <a:pt x="18239" y="8185"/>
                  <a:pt x="17926" y="8285"/>
                  <a:pt x="17637" y="8443"/>
                </a:cubicBezTo>
                <a:cubicBezTo>
                  <a:pt x="17565" y="8481"/>
                  <a:pt x="17493" y="8522"/>
                  <a:pt x="17446" y="8561"/>
                </a:cubicBezTo>
                <a:lnTo>
                  <a:pt x="17399" y="8582"/>
                </a:lnTo>
                <a:cubicBezTo>
                  <a:pt x="17230" y="8265"/>
                  <a:pt x="16966" y="7968"/>
                  <a:pt x="16631" y="7772"/>
                </a:cubicBezTo>
                <a:cubicBezTo>
                  <a:pt x="16295" y="7555"/>
                  <a:pt x="15910" y="7416"/>
                  <a:pt x="15502" y="7336"/>
                </a:cubicBezTo>
                <a:cubicBezTo>
                  <a:pt x="15141" y="7297"/>
                  <a:pt x="14756" y="7297"/>
                  <a:pt x="14445" y="7375"/>
                </a:cubicBezTo>
                <a:cubicBezTo>
                  <a:pt x="14110" y="7454"/>
                  <a:pt x="13796" y="7612"/>
                  <a:pt x="13508" y="7810"/>
                </a:cubicBezTo>
                <a:cubicBezTo>
                  <a:pt x="13220" y="7454"/>
                  <a:pt x="12812" y="7039"/>
                  <a:pt x="12138" y="6941"/>
                </a:cubicBezTo>
                <a:cubicBezTo>
                  <a:pt x="11514" y="6822"/>
                  <a:pt x="10984" y="7080"/>
                  <a:pt x="10505" y="7336"/>
                </a:cubicBezTo>
                <a:lnTo>
                  <a:pt x="10480" y="7356"/>
                </a:lnTo>
                <a:cubicBezTo>
                  <a:pt x="10455" y="7158"/>
                  <a:pt x="10433" y="6941"/>
                  <a:pt x="10433" y="6742"/>
                </a:cubicBezTo>
                <a:cubicBezTo>
                  <a:pt x="10385" y="6229"/>
                  <a:pt x="10360" y="5754"/>
                  <a:pt x="10288" y="5259"/>
                </a:cubicBezTo>
                <a:cubicBezTo>
                  <a:pt x="10263" y="5081"/>
                  <a:pt x="10241" y="4903"/>
                  <a:pt x="10241" y="4725"/>
                </a:cubicBezTo>
                <a:cubicBezTo>
                  <a:pt x="10144" y="3874"/>
                  <a:pt x="10050" y="2984"/>
                  <a:pt x="9856" y="2135"/>
                </a:cubicBezTo>
                <a:cubicBezTo>
                  <a:pt x="9759" y="1681"/>
                  <a:pt x="9520" y="1165"/>
                  <a:pt x="9088" y="613"/>
                </a:cubicBezTo>
                <a:cubicBezTo>
                  <a:pt x="8846" y="277"/>
                  <a:pt x="8536" y="79"/>
                  <a:pt x="8150" y="19"/>
                </a:cubicBezTo>
                <a:cubicBezTo>
                  <a:pt x="7815" y="-40"/>
                  <a:pt x="7382" y="40"/>
                  <a:pt x="6972" y="236"/>
                </a:cubicBezTo>
                <a:cubicBezTo>
                  <a:pt x="6755" y="355"/>
                  <a:pt x="6564" y="473"/>
                  <a:pt x="6442" y="651"/>
                </a:cubicBezTo>
                <a:cubicBezTo>
                  <a:pt x="6298" y="809"/>
                  <a:pt x="6201" y="1007"/>
                  <a:pt x="6129" y="1206"/>
                </a:cubicBezTo>
                <a:cubicBezTo>
                  <a:pt x="6032" y="1464"/>
                  <a:pt x="5984" y="1740"/>
                  <a:pt x="5959" y="1998"/>
                </a:cubicBezTo>
                <a:cubicBezTo>
                  <a:pt x="5935" y="2196"/>
                  <a:pt x="5935" y="2413"/>
                  <a:pt x="5912" y="2612"/>
                </a:cubicBezTo>
                <a:cubicBezTo>
                  <a:pt x="5865" y="3502"/>
                  <a:pt x="5793" y="4412"/>
                  <a:pt x="5793" y="5321"/>
                </a:cubicBezTo>
                <a:cubicBezTo>
                  <a:pt x="5793" y="6487"/>
                  <a:pt x="5840" y="7655"/>
                  <a:pt x="5840" y="8881"/>
                </a:cubicBezTo>
                <a:cubicBezTo>
                  <a:pt x="5865" y="9355"/>
                  <a:pt x="5865" y="9851"/>
                  <a:pt x="5887" y="10325"/>
                </a:cubicBezTo>
                <a:lnTo>
                  <a:pt x="5840" y="10305"/>
                </a:lnTo>
                <a:cubicBezTo>
                  <a:pt x="5768" y="10245"/>
                  <a:pt x="5696" y="10186"/>
                  <a:pt x="5599" y="10147"/>
                </a:cubicBezTo>
                <a:cubicBezTo>
                  <a:pt x="4301" y="9376"/>
                  <a:pt x="2906" y="9118"/>
                  <a:pt x="1514" y="9355"/>
                </a:cubicBezTo>
                <a:cubicBezTo>
                  <a:pt x="1201" y="9394"/>
                  <a:pt x="912" y="9513"/>
                  <a:pt x="674" y="9673"/>
                </a:cubicBezTo>
                <a:cubicBezTo>
                  <a:pt x="433" y="9830"/>
                  <a:pt x="241" y="10029"/>
                  <a:pt x="144" y="10286"/>
                </a:cubicBezTo>
                <a:cubicBezTo>
                  <a:pt x="25" y="10524"/>
                  <a:pt x="0" y="10800"/>
                  <a:pt x="0" y="11058"/>
                </a:cubicBezTo>
                <a:cubicBezTo>
                  <a:pt x="47" y="11334"/>
                  <a:pt x="144" y="11571"/>
                  <a:pt x="336" y="11790"/>
                </a:cubicBezTo>
                <a:cubicBezTo>
                  <a:pt x="480" y="11968"/>
                  <a:pt x="671" y="12126"/>
                  <a:pt x="865" y="12265"/>
                </a:cubicBezTo>
                <a:cubicBezTo>
                  <a:pt x="984" y="12345"/>
                  <a:pt x="1106" y="12443"/>
                  <a:pt x="1201" y="12541"/>
                </a:cubicBezTo>
                <a:cubicBezTo>
                  <a:pt x="1370" y="12719"/>
                  <a:pt x="1561" y="12877"/>
                  <a:pt x="1753" y="13036"/>
                </a:cubicBezTo>
                <a:cubicBezTo>
                  <a:pt x="2232" y="13431"/>
                  <a:pt x="2690" y="13847"/>
                  <a:pt x="3075" y="14303"/>
                </a:cubicBezTo>
                <a:cubicBezTo>
                  <a:pt x="3483" y="14837"/>
                  <a:pt x="3869" y="15392"/>
                  <a:pt x="4204" y="15964"/>
                </a:cubicBezTo>
                <a:cubicBezTo>
                  <a:pt x="4395" y="16261"/>
                  <a:pt x="4590" y="16578"/>
                  <a:pt x="4781" y="16893"/>
                </a:cubicBezTo>
                <a:lnTo>
                  <a:pt x="4828" y="16932"/>
                </a:lnTo>
                <a:cubicBezTo>
                  <a:pt x="5308" y="17644"/>
                  <a:pt x="5813" y="18395"/>
                  <a:pt x="6342" y="19107"/>
                </a:cubicBezTo>
                <a:cubicBezTo>
                  <a:pt x="6606" y="19442"/>
                  <a:pt x="6944" y="19721"/>
                  <a:pt x="7327" y="19958"/>
                </a:cubicBezTo>
                <a:cubicBezTo>
                  <a:pt x="8095" y="20453"/>
                  <a:pt x="8960" y="20848"/>
                  <a:pt x="9897" y="21124"/>
                </a:cubicBezTo>
                <a:cubicBezTo>
                  <a:pt x="10835" y="21400"/>
                  <a:pt x="11797" y="21560"/>
                  <a:pt x="12781" y="21560"/>
                </a:cubicBezTo>
                <a:cubicBezTo>
                  <a:pt x="13910" y="21539"/>
                  <a:pt x="15042" y="21361"/>
                  <a:pt x="16098" y="21026"/>
                </a:cubicBezTo>
                <a:cubicBezTo>
                  <a:pt x="16844" y="20809"/>
                  <a:pt x="17493" y="20412"/>
                  <a:pt x="18164" y="20017"/>
                </a:cubicBezTo>
                <a:cubicBezTo>
                  <a:pt x="19318" y="19305"/>
                  <a:pt x="20111" y="18276"/>
                  <a:pt x="20663" y="16733"/>
                </a:cubicBezTo>
                <a:cubicBezTo>
                  <a:pt x="21312" y="14873"/>
                  <a:pt x="21600" y="12957"/>
                  <a:pt x="21481" y="11017"/>
                </a:cubicBezTo>
                <a:cubicBezTo>
                  <a:pt x="21384" y="10325"/>
                  <a:pt x="21217" y="9711"/>
                  <a:pt x="20929" y="9157"/>
                </a:cubicBezTo>
                <a:close/>
                <a:moveTo>
                  <a:pt x="8120" y="18867"/>
                </a:moveTo>
                <a:cubicBezTo>
                  <a:pt x="7878" y="18748"/>
                  <a:pt x="7687" y="18591"/>
                  <a:pt x="7543" y="18413"/>
                </a:cubicBezTo>
                <a:cubicBezTo>
                  <a:pt x="7157" y="17959"/>
                  <a:pt x="6797" y="17464"/>
                  <a:pt x="6461" y="16968"/>
                </a:cubicBezTo>
                <a:cubicBezTo>
                  <a:pt x="5957" y="16197"/>
                  <a:pt x="5477" y="15405"/>
                  <a:pt x="4972" y="14536"/>
                </a:cubicBezTo>
                <a:cubicBezTo>
                  <a:pt x="4179" y="13171"/>
                  <a:pt x="3170" y="12103"/>
                  <a:pt x="1897" y="11293"/>
                </a:cubicBezTo>
                <a:lnTo>
                  <a:pt x="1850" y="11254"/>
                </a:lnTo>
                <a:cubicBezTo>
                  <a:pt x="1803" y="11215"/>
                  <a:pt x="1778" y="11195"/>
                  <a:pt x="1730" y="11156"/>
                </a:cubicBezTo>
                <a:cubicBezTo>
                  <a:pt x="1467" y="10957"/>
                  <a:pt x="1201" y="10741"/>
                  <a:pt x="1370" y="10405"/>
                </a:cubicBezTo>
                <a:cubicBezTo>
                  <a:pt x="1514" y="10088"/>
                  <a:pt x="1900" y="10049"/>
                  <a:pt x="2282" y="10049"/>
                </a:cubicBezTo>
                <a:lnTo>
                  <a:pt x="2354" y="10049"/>
                </a:lnTo>
                <a:cubicBezTo>
                  <a:pt x="3605" y="10088"/>
                  <a:pt x="4565" y="10426"/>
                  <a:pt x="5214" y="11138"/>
                </a:cubicBezTo>
                <a:cubicBezTo>
                  <a:pt x="5405" y="11354"/>
                  <a:pt x="5549" y="11612"/>
                  <a:pt x="5646" y="11888"/>
                </a:cubicBezTo>
                <a:cubicBezTo>
                  <a:pt x="5671" y="11927"/>
                  <a:pt x="5693" y="11987"/>
                  <a:pt x="5693" y="12028"/>
                </a:cubicBezTo>
                <a:cubicBezTo>
                  <a:pt x="5790" y="12245"/>
                  <a:pt x="5935" y="12541"/>
                  <a:pt x="6367" y="12541"/>
                </a:cubicBezTo>
                <a:cubicBezTo>
                  <a:pt x="6703" y="12541"/>
                  <a:pt x="6944" y="12343"/>
                  <a:pt x="7016" y="12007"/>
                </a:cubicBezTo>
                <a:cubicBezTo>
                  <a:pt x="7063" y="11868"/>
                  <a:pt x="7063" y="11731"/>
                  <a:pt x="7063" y="11571"/>
                </a:cubicBezTo>
                <a:cubicBezTo>
                  <a:pt x="7038" y="10405"/>
                  <a:pt x="7016" y="8999"/>
                  <a:pt x="6966" y="7575"/>
                </a:cubicBezTo>
                <a:cubicBezTo>
                  <a:pt x="6966" y="7317"/>
                  <a:pt x="6941" y="7041"/>
                  <a:pt x="6919" y="6804"/>
                </a:cubicBezTo>
                <a:cubicBezTo>
                  <a:pt x="6894" y="6368"/>
                  <a:pt x="6872" y="5893"/>
                  <a:pt x="6872" y="5460"/>
                </a:cubicBezTo>
                <a:cubicBezTo>
                  <a:pt x="6919" y="4134"/>
                  <a:pt x="7016" y="2790"/>
                  <a:pt x="7088" y="1781"/>
                </a:cubicBezTo>
                <a:cubicBezTo>
                  <a:pt x="7135" y="1188"/>
                  <a:pt x="7257" y="1049"/>
                  <a:pt x="7906" y="852"/>
                </a:cubicBezTo>
                <a:cubicBezTo>
                  <a:pt x="8292" y="1090"/>
                  <a:pt x="8555" y="1466"/>
                  <a:pt x="8652" y="1959"/>
                </a:cubicBezTo>
                <a:cubicBezTo>
                  <a:pt x="8821" y="2692"/>
                  <a:pt x="8941" y="3442"/>
                  <a:pt x="8988" y="4175"/>
                </a:cubicBezTo>
                <a:cubicBezTo>
                  <a:pt x="9085" y="5282"/>
                  <a:pt x="9132" y="6409"/>
                  <a:pt x="9229" y="7518"/>
                </a:cubicBezTo>
                <a:cubicBezTo>
                  <a:pt x="9254" y="8014"/>
                  <a:pt x="9276" y="8488"/>
                  <a:pt x="9326" y="8981"/>
                </a:cubicBezTo>
                <a:cubicBezTo>
                  <a:pt x="9351" y="9239"/>
                  <a:pt x="9423" y="9515"/>
                  <a:pt x="9856" y="9595"/>
                </a:cubicBezTo>
                <a:cubicBezTo>
                  <a:pt x="10263" y="9654"/>
                  <a:pt x="10480" y="9396"/>
                  <a:pt x="10624" y="9120"/>
                </a:cubicBezTo>
                <a:cubicBezTo>
                  <a:pt x="10671" y="9082"/>
                  <a:pt x="10671" y="9002"/>
                  <a:pt x="10721" y="8963"/>
                </a:cubicBezTo>
                <a:cubicBezTo>
                  <a:pt x="10865" y="8646"/>
                  <a:pt x="11081" y="8349"/>
                  <a:pt x="11323" y="8073"/>
                </a:cubicBezTo>
                <a:cubicBezTo>
                  <a:pt x="11514" y="7856"/>
                  <a:pt x="11780" y="7756"/>
                  <a:pt x="12019" y="7797"/>
                </a:cubicBezTo>
                <a:cubicBezTo>
                  <a:pt x="12260" y="7835"/>
                  <a:pt x="12476" y="7995"/>
                  <a:pt x="12571" y="8292"/>
                </a:cubicBezTo>
                <a:cubicBezTo>
                  <a:pt x="12643" y="8509"/>
                  <a:pt x="12690" y="8728"/>
                  <a:pt x="12690" y="8965"/>
                </a:cubicBezTo>
                <a:cubicBezTo>
                  <a:pt x="12690" y="9024"/>
                  <a:pt x="12715" y="9104"/>
                  <a:pt x="12715" y="9164"/>
                </a:cubicBezTo>
                <a:lnTo>
                  <a:pt x="12715" y="9422"/>
                </a:lnTo>
                <a:cubicBezTo>
                  <a:pt x="12715" y="9460"/>
                  <a:pt x="12690" y="9540"/>
                  <a:pt x="12690" y="9579"/>
                </a:cubicBezTo>
                <a:cubicBezTo>
                  <a:pt x="12690" y="9855"/>
                  <a:pt x="12834" y="10015"/>
                  <a:pt x="13123" y="10054"/>
                </a:cubicBezTo>
                <a:cubicBezTo>
                  <a:pt x="13458" y="10092"/>
                  <a:pt x="13674" y="9974"/>
                  <a:pt x="13771" y="9698"/>
                </a:cubicBezTo>
                <a:cubicBezTo>
                  <a:pt x="13796" y="9659"/>
                  <a:pt x="13796" y="9618"/>
                  <a:pt x="13819" y="9579"/>
                </a:cubicBezTo>
                <a:cubicBezTo>
                  <a:pt x="13844" y="9520"/>
                  <a:pt x="13866" y="9460"/>
                  <a:pt x="13866" y="9380"/>
                </a:cubicBezTo>
                <a:cubicBezTo>
                  <a:pt x="13913" y="9301"/>
                  <a:pt x="13938" y="9223"/>
                  <a:pt x="13985" y="9143"/>
                </a:cubicBezTo>
                <a:cubicBezTo>
                  <a:pt x="14082" y="8906"/>
                  <a:pt x="14201" y="8689"/>
                  <a:pt x="14321" y="8452"/>
                </a:cubicBezTo>
                <a:cubicBezTo>
                  <a:pt x="14562" y="8096"/>
                  <a:pt x="14850" y="8016"/>
                  <a:pt x="15355" y="8155"/>
                </a:cubicBezTo>
                <a:cubicBezTo>
                  <a:pt x="15885" y="8294"/>
                  <a:pt x="16220" y="8591"/>
                  <a:pt x="16339" y="9006"/>
                </a:cubicBezTo>
                <a:cubicBezTo>
                  <a:pt x="16386" y="9282"/>
                  <a:pt x="16436" y="9540"/>
                  <a:pt x="16436" y="9798"/>
                </a:cubicBezTo>
                <a:lnTo>
                  <a:pt x="16436" y="9837"/>
                </a:lnTo>
                <a:cubicBezTo>
                  <a:pt x="16461" y="10252"/>
                  <a:pt x="16556" y="10510"/>
                  <a:pt x="16916" y="10569"/>
                </a:cubicBezTo>
                <a:cubicBezTo>
                  <a:pt x="17349" y="10649"/>
                  <a:pt x="17518" y="10412"/>
                  <a:pt x="17662" y="10193"/>
                </a:cubicBezTo>
                <a:cubicBezTo>
                  <a:pt x="17687" y="10154"/>
                  <a:pt x="17709" y="10154"/>
                  <a:pt x="17709" y="10134"/>
                </a:cubicBezTo>
                <a:cubicBezTo>
                  <a:pt x="17756" y="10095"/>
                  <a:pt x="17781" y="10015"/>
                  <a:pt x="17829" y="9976"/>
                </a:cubicBezTo>
                <a:cubicBezTo>
                  <a:pt x="17948" y="9798"/>
                  <a:pt x="18092" y="9620"/>
                  <a:pt x="18236" y="9463"/>
                </a:cubicBezTo>
                <a:cubicBezTo>
                  <a:pt x="18500" y="9205"/>
                  <a:pt x="18788" y="9086"/>
                  <a:pt x="19076" y="9107"/>
                </a:cubicBezTo>
                <a:cubicBezTo>
                  <a:pt x="19340" y="9145"/>
                  <a:pt x="19606" y="9305"/>
                  <a:pt x="19773" y="9602"/>
                </a:cubicBezTo>
                <a:cubicBezTo>
                  <a:pt x="20108" y="10156"/>
                  <a:pt x="20302" y="10768"/>
                  <a:pt x="20302" y="11382"/>
                </a:cubicBezTo>
                <a:cubicBezTo>
                  <a:pt x="20327" y="12767"/>
                  <a:pt x="20111" y="14209"/>
                  <a:pt x="19653" y="15930"/>
                </a:cubicBezTo>
                <a:cubicBezTo>
                  <a:pt x="19412" y="16781"/>
                  <a:pt x="18979" y="17591"/>
                  <a:pt x="18330" y="18283"/>
                </a:cubicBezTo>
                <a:cubicBezTo>
                  <a:pt x="17657" y="19054"/>
                  <a:pt x="16625" y="19627"/>
                  <a:pt x="15302" y="19965"/>
                </a:cubicBezTo>
                <a:cubicBezTo>
                  <a:pt x="12804" y="20558"/>
                  <a:pt x="10446" y="20223"/>
                  <a:pt x="8117" y="1887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7" name="Google Shape;2747;p43"/>
          <p:cNvSpPr/>
          <p:nvPr/>
        </p:nvSpPr>
        <p:spPr>
          <a:xfrm>
            <a:off x="2446520" y="2160211"/>
            <a:ext cx="133423" cy="105030"/>
          </a:xfrm>
          <a:custGeom>
            <a:rect b="b" l="l" r="r" t="t"/>
            <a:pathLst>
              <a:path extrusionOk="0" h="21600" w="19803">
                <a:moveTo>
                  <a:pt x="3746" y="20738"/>
                </a:moveTo>
                <a:cubicBezTo>
                  <a:pt x="4531" y="21057"/>
                  <a:pt x="5021" y="20963"/>
                  <a:pt x="5183" y="20330"/>
                </a:cubicBezTo>
                <a:cubicBezTo>
                  <a:pt x="5379" y="19698"/>
                  <a:pt x="5119" y="19108"/>
                  <a:pt x="4399" y="18475"/>
                </a:cubicBezTo>
                <a:lnTo>
                  <a:pt x="4237" y="18340"/>
                </a:lnTo>
                <a:cubicBezTo>
                  <a:pt x="3845" y="18021"/>
                  <a:pt x="3452" y="17707"/>
                  <a:pt x="3192" y="17206"/>
                </a:cubicBezTo>
                <a:cubicBezTo>
                  <a:pt x="2310" y="15664"/>
                  <a:pt x="1820" y="13810"/>
                  <a:pt x="1786" y="11861"/>
                </a:cubicBezTo>
                <a:cubicBezTo>
                  <a:pt x="1688" y="8104"/>
                  <a:pt x="3290" y="4932"/>
                  <a:pt x="5937" y="3527"/>
                </a:cubicBezTo>
                <a:cubicBezTo>
                  <a:pt x="7603" y="2665"/>
                  <a:pt x="9402" y="2257"/>
                  <a:pt x="11197" y="2351"/>
                </a:cubicBezTo>
                <a:cubicBezTo>
                  <a:pt x="13191" y="2440"/>
                  <a:pt x="14628" y="3213"/>
                  <a:pt x="15770" y="4661"/>
                </a:cubicBezTo>
                <a:cubicBezTo>
                  <a:pt x="16490" y="5612"/>
                  <a:pt x="18809" y="9055"/>
                  <a:pt x="17304" y="13444"/>
                </a:cubicBezTo>
                <a:cubicBezTo>
                  <a:pt x="16976" y="14395"/>
                  <a:pt x="16584" y="15257"/>
                  <a:pt x="16064" y="16072"/>
                </a:cubicBezTo>
                <a:cubicBezTo>
                  <a:pt x="15672" y="16704"/>
                  <a:pt x="15216" y="17248"/>
                  <a:pt x="14790" y="17749"/>
                </a:cubicBezTo>
                <a:cubicBezTo>
                  <a:pt x="14594" y="17974"/>
                  <a:pt x="14398" y="18204"/>
                  <a:pt x="14202" y="18428"/>
                </a:cubicBezTo>
                <a:cubicBezTo>
                  <a:pt x="14137" y="18517"/>
                  <a:pt x="14005" y="18653"/>
                  <a:pt x="13941" y="18747"/>
                </a:cubicBezTo>
                <a:cubicBezTo>
                  <a:pt x="13745" y="18972"/>
                  <a:pt x="13549" y="19202"/>
                  <a:pt x="13353" y="19515"/>
                </a:cubicBezTo>
                <a:cubicBezTo>
                  <a:pt x="13025" y="19970"/>
                  <a:pt x="13025" y="20513"/>
                  <a:pt x="13255" y="21010"/>
                </a:cubicBezTo>
                <a:cubicBezTo>
                  <a:pt x="13319" y="21192"/>
                  <a:pt x="13451" y="21328"/>
                  <a:pt x="13583" y="21464"/>
                </a:cubicBezTo>
                <a:cubicBezTo>
                  <a:pt x="13715" y="21600"/>
                  <a:pt x="13877" y="21600"/>
                  <a:pt x="14009" y="21600"/>
                </a:cubicBezTo>
                <a:cubicBezTo>
                  <a:pt x="14107" y="21600"/>
                  <a:pt x="14205" y="21553"/>
                  <a:pt x="14303" y="21511"/>
                </a:cubicBezTo>
                <a:cubicBezTo>
                  <a:pt x="14760" y="21287"/>
                  <a:pt x="15186" y="21015"/>
                  <a:pt x="15578" y="20649"/>
                </a:cubicBezTo>
                <a:cubicBezTo>
                  <a:pt x="16720" y="19609"/>
                  <a:pt x="17700" y="18204"/>
                  <a:pt x="18454" y="16662"/>
                </a:cubicBezTo>
                <a:cubicBezTo>
                  <a:pt x="20611" y="12132"/>
                  <a:pt x="20155" y="6970"/>
                  <a:pt x="17278" y="3213"/>
                </a:cubicBezTo>
                <a:cubicBezTo>
                  <a:pt x="15578" y="993"/>
                  <a:pt x="13489" y="42"/>
                  <a:pt x="10122" y="0"/>
                </a:cubicBezTo>
                <a:lnTo>
                  <a:pt x="10122" y="0"/>
                </a:lnTo>
                <a:cubicBezTo>
                  <a:pt x="9960" y="47"/>
                  <a:pt x="9730" y="89"/>
                  <a:pt x="9500" y="89"/>
                </a:cubicBezTo>
                <a:cubicBezTo>
                  <a:pt x="8814" y="178"/>
                  <a:pt x="7898" y="361"/>
                  <a:pt x="6985" y="632"/>
                </a:cubicBezTo>
                <a:cubicBezTo>
                  <a:pt x="4795" y="1264"/>
                  <a:pt x="3030" y="2717"/>
                  <a:pt x="1756" y="4797"/>
                </a:cubicBezTo>
                <a:cubicBezTo>
                  <a:pt x="-989" y="9368"/>
                  <a:pt x="-171" y="15168"/>
                  <a:pt x="1854" y="18878"/>
                </a:cubicBezTo>
                <a:cubicBezTo>
                  <a:pt x="2280" y="19740"/>
                  <a:pt x="2966" y="20419"/>
                  <a:pt x="3750" y="207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8" name="Google Shape;2748;p43"/>
          <p:cNvSpPr/>
          <p:nvPr/>
        </p:nvSpPr>
        <p:spPr>
          <a:xfrm>
            <a:off x="2471054" y="2186124"/>
            <a:ext cx="77212" cy="52857"/>
          </a:xfrm>
          <a:custGeom>
            <a:rect b="b" l="l" r="r" t="t"/>
            <a:pathLst>
              <a:path extrusionOk="0" h="21443" w="20413">
                <a:moveTo>
                  <a:pt x="16312" y="14573"/>
                </a:moveTo>
                <a:cubicBezTo>
                  <a:pt x="16198" y="15016"/>
                  <a:pt x="15963" y="15469"/>
                  <a:pt x="15849" y="15819"/>
                </a:cubicBezTo>
                <a:cubicBezTo>
                  <a:pt x="15674" y="16355"/>
                  <a:pt x="15614" y="16798"/>
                  <a:pt x="15674" y="17426"/>
                </a:cubicBezTo>
                <a:cubicBezTo>
                  <a:pt x="15735" y="17961"/>
                  <a:pt x="15909" y="18404"/>
                  <a:pt x="16198" y="18765"/>
                </a:cubicBezTo>
                <a:cubicBezTo>
                  <a:pt x="16312" y="18940"/>
                  <a:pt x="16487" y="19125"/>
                  <a:pt x="16662" y="19301"/>
                </a:cubicBezTo>
                <a:cubicBezTo>
                  <a:pt x="16836" y="19476"/>
                  <a:pt x="17011" y="19476"/>
                  <a:pt x="17246" y="19476"/>
                </a:cubicBezTo>
                <a:cubicBezTo>
                  <a:pt x="17481" y="19476"/>
                  <a:pt x="17595" y="19383"/>
                  <a:pt x="17830" y="19301"/>
                </a:cubicBezTo>
                <a:cubicBezTo>
                  <a:pt x="18065" y="19218"/>
                  <a:pt x="18180" y="19033"/>
                  <a:pt x="18294" y="18765"/>
                </a:cubicBezTo>
                <a:cubicBezTo>
                  <a:pt x="18932" y="17869"/>
                  <a:pt x="19516" y="16798"/>
                  <a:pt x="19926" y="15551"/>
                </a:cubicBezTo>
                <a:cubicBezTo>
                  <a:pt x="21034" y="11802"/>
                  <a:pt x="20215" y="7342"/>
                  <a:pt x="17830" y="4210"/>
                </a:cubicBezTo>
                <a:cubicBezTo>
                  <a:pt x="15795" y="1440"/>
                  <a:pt x="13055" y="-75"/>
                  <a:pt x="10261" y="18"/>
                </a:cubicBezTo>
                <a:cubicBezTo>
                  <a:pt x="7930" y="-157"/>
                  <a:pt x="5606" y="914"/>
                  <a:pt x="3336" y="3500"/>
                </a:cubicBezTo>
                <a:cubicBezTo>
                  <a:pt x="79" y="7156"/>
                  <a:pt x="-566" y="13676"/>
                  <a:pt x="428" y="17961"/>
                </a:cubicBezTo>
                <a:cubicBezTo>
                  <a:pt x="952" y="20104"/>
                  <a:pt x="1825" y="21268"/>
                  <a:pt x="2987" y="21443"/>
                </a:cubicBezTo>
                <a:lnTo>
                  <a:pt x="3101" y="21443"/>
                </a:lnTo>
                <a:cubicBezTo>
                  <a:pt x="3565" y="21443"/>
                  <a:pt x="4149" y="21175"/>
                  <a:pt x="4324" y="20640"/>
                </a:cubicBezTo>
                <a:cubicBezTo>
                  <a:pt x="4438" y="20279"/>
                  <a:pt x="4384" y="19661"/>
                  <a:pt x="4035" y="18590"/>
                </a:cubicBezTo>
                <a:cubicBezTo>
                  <a:pt x="3921" y="18229"/>
                  <a:pt x="3746" y="17961"/>
                  <a:pt x="3625" y="17694"/>
                </a:cubicBezTo>
                <a:cubicBezTo>
                  <a:pt x="3450" y="17333"/>
                  <a:pt x="3276" y="16983"/>
                  <a:pt x="3162" y="16530"/>
                </a:cubicBezTo>
                <a:cubicBezTo>
                  <a:pt x="2524" y="13048"/>
                  <a:pt x="3511" y="8856"/>
                  <a:pt x="5432" y="7064"/>
                </a:cubicBezTo>
                <a:cubicBezTo>
                  <a:pt x="6540" y="5992"/>
                  <a:pt x="7816" y="5189"/>
                  <a:pt x="9099" y="4746"/>
                </a:cubicBezTo>
                <a:cubicBezTo>
                  <a:pt x="11544" y="4035"/>
                  <a:pt x="13874" y="5107"/>
                  <a:pt x="15795" y="7867"/>
                </a:cubicBezTo>
                <a:cubicBezTo>
                  <a:pt x="17132" y="9742"/>
                  <a:pt x="17367" y="11791"/>
                  <a:pt x="16380" y="14202"/>
                </a:cubicBezTo>
                <a:lnTo>
                  <a:pt x="16319" y="145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9" name="Google Shape;2749;p43"/>
          <p:cNvSpPr/>
          <p:nvPr/>
        </p:nvSpPr>
        <p:spPr>
          <a:xfrm>
            <a:off x="2777427" y="2167200"/>
            <a:ext cx="254084" cy="284284"/>
          </a:xfrm>
          <a:custGeom>
            <a:rect b="b" l="l" r="r" t="t"/>
            <a:pathLst>
              <a:path extrusionOk="0" h="21553" w="21487">
                <a:moveTo>
                  <a:pt x="343" y="16511"/>
                </a:moveTo>
                <a:lnTo>
                  <a:pt x="547" y="16762"/>
                </a:lnTo>
                <a:cubicBezTo>
                  <a:pt x="1217" y="17595"/>
                  <a:pt x="1907" y="18447"/>
                  <a:pt x="2614" y="19265"/>
                </a:cubicBezTo>
                <a:cubicBezTo>
                  <a:pt x="3116" y="19866"/>
                  <a:pt x="3675" y="20450"/>
                  <a:pt x="4289" y="21068"/>
                </a:cubicBezTo>
                <a:cubicBezTo>
                  <a:pt x="4644" y="21436"/>
                  <a:pt x="4884" y="21486"/>
                  <a:pt x="5314" y="21285"/>
                </a:cubicBezTo>
                <a:cubicBezTo>
                  <a:pt x="6208" y="20885"/>
                  <a:pt x="7026" y="20367"/>
                  <a:pt x="7716" y="19733"/>
                </a:cubicBezTo>
                <a:cubicBezTo>
                  <a:pt x="7939" y="19533"/>
                  <a:pt x="7976" y="19315"/>
                  <a:pt x="7883" y="19032"/>
                </a:cubicBezTo>
                <a:cubicBezTo>
                  <a:pt x="7847" y="18965"/>
                  <a:pt x="7827" y="18899"/>
                  <a:pt x="7791" y="18832"/>
                </a:cubicBezTo>
                <a:cubicBezTo>
                  <a:pt x="7772" y="18799"/>
                  <a:pt x="7754" y="18799"/>
                  <a:pt x="7754" y="18764"/>
                </a:cubicBezTo>
                <a:cubicBezTo>
                  <a:pt x="7866" y="18682"/>
                  <a:pt x="7978" y="18614"/>
                  <a:pt x="8089" y="18531"/>
                </a:cubicBezTo>
                <a:cubicBezTo>
                  <a:pt x="8369" y="18348"/>
                  <a:pt x="8667" y="18164"/>
                  <a:pt x="8927" y="17948"/>
                </a:cubicBezTo>
                <a:cubicBezTo>
                  <a:pt x="9338" y="17647"/>
                  <a:pt x="9690" y="17297"/>
                  <a:pt x="10025" y="16946"/>
                </a:cubicBezTo>
                <a:cubicBezTo>
                  <a:pt x="10229" y="16696"/>
                  <a:pt x="10416" y="16428"/>
                  <a:pt x="10564" y="16163"/>
                </a:cubicBezTo>
                <a:cubicBezTo>
                  <a:pt x="10620" y="16062"/>
                  <a:pt x="10676" y="15980"/>
                  <a:pt x="10751" y="15862"/>
                </a:cubicBezTo>
                <a:cubicBezTo>
                  <a:pt x="11086" y="16781"/>
                  <a:pt x="11737" y="17565"/>
                  <a:pt x="12837" y="18298"/>
                </a:cubicBezTo>
                <a:cubicBezTo>
                  <a:pt x="13024" y="18416"/>
                  <a:pt x="13191" y="18549"/>
                  <a:pt x="13359" y="18682"/>
                </a:cubicBezTo>
                <a:cubicBezTo>
                  <a:pt x="13434" y="18732"/>
                  <a:pt x="13507" y="18782"/>
                  <a:pt x="13563" y="18849"/>
                </a:cubicBezTo>
                <a:lnTo>
                  <a:pt x="13563" y="18882"/>
                </a:lnTo>
                <a:cubicBezTo>
                  <a:pt x="13563" y="18915"/>
                  <a:pt x="13544" y="18932"/>
                  <a:pt x="13544" y="18949"/>
                </a:cubicBezTo>
                <a:cubicBezTo>
                  <a:pt x="13301" y="19300"/>
                  <a:pt x="13357" y="19618"/>
                  <a:pt x="13711" y="19933"/>
                </a:cubicBezTo>
                <a:cubicBezTo>
                  <a:pt x="14382" y="20517"/>
                  <a:pt x="15144" y="21052"/>
                  <a:pt x="15965" y="21453"/>
                </a:cubicBezTo>
                <a:cubicBezTo>
                  <a:pt x="16076" y="21520"/>
                  <a:pt x="16225" y="21553"/>
                  <a:pt x="16375" y="21553"/>
                </a:cubicBezTo>
                <a:cubicBezTo>
                  <a:pt x="16487" y="21553"/>
                  <a:pt x="16579" y="21520"/>
                  <a:pt x="16691" y="21486"/>
                </a:cubicBezTo>
                <a:cubicBezTo>
                  <a:pt x="16783" y="21453"/>
                  <a:pt x="16878" y="21385"/>
                  <a:pt x="16951" y="21318"/>
                </a:cubicBezTo>
                <a:lnTo>
                  <a:pt x="17082" y="21201"/>
                </a:lnTo>
                <a:cubicBezTo>
                  <a:pt x="17325" y="20968"/>
                  <a:pt x="17565" y="20733"/>
                  <a:pt x="17808" y="20482"/>
                </a:cubicBezTo>
                <a:cubicBezTo>
                  <a:pt x="18981" y="19198"/>
                  <a:pt x="20023" y="18046"/>
                  <a:pt x="20972" y="16977"/>
                </a:cubicBezTo>
                <a:cubicBezTo>
                  <a:pt x="21159" y="16777"/>
                  <a:pt x="21307" y="16544"/>
                  <a:pt x="21419" y="16309"/>
                </a:cubicBezTo>
                <a:cubicBezTo>
                  <a:pt x="21550" y="16076"/>
                  <a:pt x="21494" y="15858"/>
                  <a:pt x="21232" y="15708"/>
                </a:cubicBezTo>
                <a:cubicBezTo>
                  <a:pt x="20972" y="15541"/>
                  <a:pt x="20729" y="15375"/>
                  <a:pt x="20487" y="15190"/>
                </a:cubicBezTo>
                <a:cubicBezTo>
                  <a:pt x="20375" y="15107"/>
                  <a:pt x="20263" y="15040"/>
                  <a:pt x="20152" y="14957"/>
                </a:cubicBezTo>
                <a:cubicBezTo>
                  <a:pt x="20040" y="14874"/>
                  <a:pt x="19928" y="14790"/>
                  <a:pt x="19816" y="14724"/>
                </a:cubicBezTo>
                <a:cubicBezTo>
                  <a:pt x="19556" y="14556"/>
                  <a:pt x="19294" y="14356"/>
                  <a:pt x="19015" y="14191"/>
                </a:cubicBezTo>
                <a:cubicBezTo>
                  <a:pt x="18532" y="13890"/>
                  <a:pt x="18326" y="13907"/>
                  <a:pt x="17898" y="14273"/>
                </a:cubicBezTo>
                <a:cubicBezTo>
                  <a:pt x="17842" y="14323"/>
                  <a:pt x="17786" y="14374"/>
                  <a:pt x="17694" y="14441"/>
                </a:cubicBezTo>
                <a:cubicBezTo>
                  <a:pt x="17657" y="14474"/>
                  <a:pt x="17638" y="14474"/>
                  <a:pt x="17602" y="14508"/>
                </a:cubicBezTo>
                <a:cubicBezTo>
                  <a:pt x="17582" y="14476"/>
                  <a:pt x="17565" y="14476"/>
                  <a:pt x="17565" y="14441"/>
                </a:cubicBezTo>
                <a:cubicBezTo>
                  <a:pt x="17529" y="14374"/>
                  <a:pt x="17453" y="14323"/>
                  <a:pt x="17417" y="14273"/>
                </a:cubicBezTo>
                <a:cubicBezTo>
                  <a:pt x="16487" y="13322"/>
                  <a:pt x="15778" y="12203"/>
                  <a:pt x="15331" y="11019"/>
                </a:cubicBezTo>
                <a:cubicBezTo>
                  <a:pt x="14382" y="8565"/>
                  <a:pt x="13767" y="6012"/>
                  <a:pt x="13469" y="3425"/>
                </a:cubicBezTo>
                <a:cubicBezTo>
                  <a:pt x="13376" y="2657"/>
                  <a:pt x="13209" y="1890"/>
                  <a:pt x="12985" y="1155"/>
                </a:cubicBezTo>
                <a:cubicBezTo>
                  <a:pt x="12910" y="887"/>
                  <a:pt x="12706" y="587"/>
                  <a:pt x="12351" y="271"/>
                </a:cubicBezTo>
                <a:cubicBezTo>
                  <a:pt x="12016" y="-30"/>
                  <a:pt x="11570" y="-47"/>
                  <a:pt x="11159" y="238"/>
                </a:cubicBezTo>
                <a:cubicBezTo>
                  <a:pt x="11123" y="271"/>
                  <a:pt x="11067" y="305"/>
                  <a:pt x="11028" y="338"/>
                </a:cubicBezTo>
                <a:lnTo>
                  <a:pt x="11009" y="355"/>
                </a:lnTo>
                <a:cubicBezTo>
                  <a:pt x="10674" y="88"/>
                  <a:pt x="10358" y="-28"/>
                  <a:pt x="10059" y="5"/>
                </a:cubicBezTo>
                <a:cubicBezTo>
                  <a:pt x="9780" y="38"/>
                  <a:pt x="9501" y="223"/>
                  <a:pt x="9277" y="538"/>
                </a:cubicBezTo>
                <a:cubicBezTo>
                  <a:pt x="9017" y="889"/>
                  <a:pt x="8850" y="1257"/>
                  <a:pt x="8755" y="1657"/>
                </a:cubicBezTo>
                <a:cubicBezTo>
                  <a:pt x="8569" y="2441"/>
                  <a:pt x="8420" y="3260"/>
                  <a:pt x="8289" y="4111"/>
                </a:cubicBezTo>
                <a:cubicBezTo>
                  <a:pt x="8047" y="5846"/>
                  <a:pt x="7527" y="7516"/>
                  <a:pt x="6968" y="9185"/>
                </a:cubicBezTo>
                <a:cubicBezTo>
                  <a:pt x="6354" y="11005"/>
                  <a:pt x="5684" y="12307"/>
                  <a:pt x="4753" y="13391"/>
                </a:cubicBezTo>
                <a:cubicBezTo>
                  <a:pt x="4493" y="13709"/>
                  <a:pt x="4175" y="14010"/>
                  <a:pt x="3879" y="14293"/>
                </a:cubicBezTo>
                <a:lnTo>
                  <a:pt x="3804" y="14225"/>
                </a:lnTo>
                <a:cubicBezTo>
                  <a:pt x="3748" y="14158"/>
                  <a:pt x="3692" y="14125"/>
                  <a:pt x="3636" y="14058"/>
                </a:cubicBezTo>
                <a:cubicBezTo>
                  <a:pt x="3226" y="13690"/>
                  <a:pt x="3022" y="13657"/>
                  <a:pt x="2519" y="13940"/>
                </a:cubicBezTo>
                <a:cubicBezTo>
                  <a:pt x="2408" y="14008"/>
                  <a:pt x="2276" y="14090"/>
                  <a:pt x="2165" y="14173"/>
                </a:cubicBezTo>
                <a:lnTo>
                  <a:pt x="2145" y="14191"/>
                </a:lnTo>
                <a:cubicBezTo>
                  <a:pt x="1959" y="14308"/>
                  <a:pt x="1754" y="14441"/>
                  <a:pt x="1550" y="14574"/>
                </a:cubicBezTo>
                <a:cubicBezTo>
                  <a:pt x="1123" y="14857"/>
                  <a:pt x="676" y="15157"/>
                  <a:pt x="229" y="15425"/>
                </a:cubicBezTo>
                <a:cubicBezTo>
                  <a:pt x="6" y="15558"/>
                  <a:pt x="-50" y="15725"/>
                  <a:pt x="42" y="15943"/>
                </a:cubicBezTo>
                <a:cubicBezTo>
                  <a:pt x="98" y="16143"/>
                  <a:pt x="210" y="16326"/>
                  <a:pt x="341" y="16511"/>
                </a:cubicBezTo>
                <a:close/>
                <a:moveTo>
                  <a:pt x="10472" y="8465"/>
                </a:moveTo>
                <a:lnTo>
                  <a:pt x="10472" y="8465"/>
                </a:lnTo>
                <a:cubicBezTo>
                  <a:pt x="10452" y="8482"/>
                  <a:pt x="10435" y="8482"/>
                  <a:pt x="10435" y="8482"/>
                </a:cubicBezTo>
                <a:cubicBezTo>
                  <a:pt x="9542" y="8365"/>
                  <a:pt x="8964" y="8633"/>
                  <a:pt x="8592" y="9351"/>
                </a:cubicBezTo>
                <a:cubicBezTo>
                  <a:pt x="8444" y="9651"/>
                  <a:pt x="8332" y="9935"/>
                  <a:pt x="8257" y="10252"/>
                </a:cubicBezTo>
                <a:cubicBezTo>
                  <a:pt x="7958" y="11554"/>
                  <a:pt x="7866" y="12723"/>
                  <a:pt x="7997" y="13807"/>
                </a:cubicBezTo>
                <a:lnTo>
                  <a:pt x="7997" y="13840"/>
                </a:lnTo>
                <a:cubicBezTo>
                  <a:pt x="7997" y="13973"/>
                  <a:pt x="8034" y="14090"/>
                  <a:pt x="8089" y="14208"/>
                </a:cubicBezTo>
                <a:cubicBezTo>
                  <a:pt x="8126" y="14275"/>
                  <a:pt x="8201" y="14341"/>
                  <a:pt x="8276" y="14375"/>
                </a:cubicBezTo>
                <a:cubicBezTo>
                  <a:pt x="8313" y="14408"/>
                  <a:pt x="8332" y="14408"/>
                  <a:pt x="8369" y="14443"/>
                </a:cubicBezTo>
                <a:lnTo>
                  <a:pt x="8405" y="14476"/>
                </a:lnTo>
                <a:lnTo>
                  <a:pt x="8442" y="14443"/>
                </a:lnTo>
                <a:cubicBezTo>
                  <a:pt x="8478" y="14410"/>
                  <a:pt x="8498" y="14393"/>
                  <a:pt x="8534" y="14360"/>
                </a:cubicBezTo>
                <a:cubicBezTo>
                  <a:pt x="8627" y="14310"/>
                  <a:pt x="8682" y="14227"/>
                  <a:pt x="8702" y="14127"/>
                </a:cubicBezTo>
                <a:cubicBezTo>
                  <a:pt x="8738" y="13894"/>
                  <a:pt x="8738" y="13676"/>
                  <a:pt x="8738" y="13459"/>
                </a:cubicBezTo>
                <a:cubicBezTo>
                  <a:pt x="8738" y="13341"/>
                  <a:pt x="8738" y="13226"/>
                  <a:pt x="8758" y="13091"/>
                </a:cubicBezTo>
                <a:cubicBezTo>
                  <a:pt x="8794" y="12107"/>
                  <a:pt x="8944" y="11155"/>
                  <a:pt x="9241" y="10204"/>
                </a:cubicBezTo>
                <a:cubicBezTo>
                  <a:pt x="9333" y="9936"/>
                  <a:pt x="9464" y="9686"/>
                  <a:pt x="9651" y="9470"/>
                </a:cubicBezTo>
                <a:cubicBezTo>
                  <a:pt x="9671" y="9438"/>
                  <a:pt x="9688" y="9403"/>
                  <a:pt x="9726" y="9388"/>
                </a:cubicBezTo>
                <a:cubicBezTo>
                  <a:pt x="9763" y="9355"/>
                  <a:pt x="9802" y="9355"/>
                  <a:pt x="9838" y="9355"/>
                </a:cubicBezTo>
                <a:cubicBezTo>
                  <a:pt x="9913" y="9355"/>
                  <a:pt x="9986" y="9438"/>
                  <a:pt x="10042" y="9505"/>
                </a:cubicBezTo>
                <a:cubicBezTo>
                  <a:pt x="10246" y="9788"/>
                  <a:pt x="10433" y="10073"/>
                  <a:pt x="10377" y="10474"/>
                </a:cubicBezTo>
                <a:cubicBezTo>
                  <a:pt x="10190" y="11726"/>
                  <a:pt x="10062" y="12977"/>
                  <a:pt x="9930" y="14379"/>
                </a:cubicBezTo>
                <a:cubicBezTo>
                  <a:pt x="9799" y="15664"/>
                  <a:pt x="9149" y="16650"/>
                  <a:pt x="7939" y="17366"/>
                </a:cubicBezTo>
                <a:cubicBezTo>
                  <a:pt x="7735" y="17484"/>
                  <a:pt x="7529" y="17617"/>
                  <a:pt x="7325" y="17767"/>
                </a:cubicBezTo>
                <a:cubicBezTo>
                  <a:pt x="7232" y="17817"/>
                  <a:pt x="7138" y="17884"/>
                  <a:pt x="7045" y="17950"/>
                </a:cubicBezTo>
                <a:lnTo>
                  <a:pt x="4420" y="14895"/>
                </a:lnTo>
                <a:cubicBezTo>
                  <a:pt x="4532" y="14778"/>
                  <a:pt x="4663" y="14662"/>
                  <a:pt x="4792" y="14528"/>
                </a:cubicBezTo>
                <a:cubicBezTo>
                  <a:pt x="5071" y="14245"/>
                  <a:pt x="5370" y="13977"/>
                  <a:pt x="5610" y="13694"/>
                </a:cubicBezTo>
                <a:cubicBezTo>
                  <a:pt x="6783" y="12409"/>
                  <a:pt x="7398" y="10872"/>
                  <a:pt x="7920" y="9405"/>
                </a:cubicBezTo>
                <a:cubicBezTo>
                  <a:pt x="8665" y="7252"/>
                  <a:pt x="9224" y="5081"/>
                  <a:pt x="9559" y="2846"/>
                </a:cubicBezTo>
                <a:cubicBezTo>
                  <a:pt x="9634" y="2462"/>
                  <a:pt x="9746" y="2062"/>
                  <a:pt x="9875" y="1677"/>
                </a:cubicBezTo>
                <a:cubicBezTo>
                  <a:pt x="9911" y="1576"/>
                  <a:pt x="9930" y="1509"/>
                  <a:pt x="9967" y="1409"/>
                </a:cubicBezTo>
                <a:cubicBezTo>
                  <a:pt x="10004" y="1309"/>
                  <a:pt x="10059" y="1191"/>
                  <a:pt x="10135" y="1108"/>
                </a:cubicBezTo>
                <a:cubicBezTo>
                  <a:pt x="10154" y="1076"/>
                  <a:pt x="10171" y="1058"/>
                  <a:pt x="10190" y="1008"/>
                </a:cubicBezTo>
                <a:cubicBezTo>
                  <a:pt x="10674" y="2293"/>
                  <a:pt x="10601" y="6799"/>
                  <a:pt x="10470" y="8469"/>
                </a:cubicBezTo>
                <a:close/>
                <a:moveTo>
                  <a:pt x="957" y="15876"/>
                </a:moveTo>
                <a:lnTo>
                  <a:pt x="2820" y="14691"/>
                </a:lnTo>
                <a:lnTo>
                  <a:pt x="6878" y="19348"/>
                </a:lnTo>
                <a:lnTo>
                  <a:pt x="5091" y="20532"/>
                </a:lnTo>
                <a:lnTo>
                  <a:pt x="957" y="15876"/>
                </a:lnTo>
                <a:close/>
                <a:moveTo>
                  <a:pt x="11458" y="10385"/>
                </a:moveTo>
                <a:lnTo>
                  <a:pt x="11494" y="9917"/>
                </a:lnTo>
                <a:cubicBezTo>
                  <a:pt x="11494" y="9884"/>
                  <a:pt x="11494" y="9867"/>
                  <a:pt x="11514" y="9850"/>
                </a:cubicBezTo>
                <a:lnTo>
                  <a:pt x="11533" y="9800"/>
                </a:lnTo>
                <a:cubicBezTo>
                  <a:pt x="11570" y="9632"/>
                  <a:pt x="11608" y="9499"/>
                  <a:pt x="11776" y="9449"/>
                </a:cubicBezTo>
                <a:lnTo>
                  <a:pt x="11832" y="9449"/>
                </a:lnTo>
                <a:cubicBezTo>
                  <a:pt x="11963" y="9449"/>
                  <a:pt x="12074" y="9549"/>
                  <a:pt x="12167" y="9717"/>
                </a:cubicBezTo>
                <a:cubicBezTo>
                  <a:pt x="12315" y="10017"/>
                  <a:pt x="12427" y="10335"/>
                  <a:pt x="12502" y="10651"/>
                </a:cubicBezTo>
                <a:cubicBezTo>
                  <a:pt x="12725" y="11720"/>
                  <a:pt x="12837" y="12821"/>
                  <a:pt x="12800" y="13923"/>
                </a:cubicBezTo>
                <a:lnTo>
                  <a:pt x="12800" y="14023"/>
                </a:lnTo>
                <a:cubicBezTo>
                  <a:pt x="12781" y="14106"/>
                  <a:pt x="12800" y="14191"/>
                  <a:pt x="12820" y="14256"/>
                </a:cubicBezTo>
                <a:cubicBezTo>
                  <a:pt x="12856" y="14356"/>
                  <a:pt x="12951" y="14506"/>
                  <a:pt x="13080" y="14539"/>
                </a:cubicBezTo>
                <a:cubicBezTo>
                  <a:pt x="13191" y="14572"/>
                  <a:pt x="13359" y="14439"/>
                  <a:pt x="13415" y="14356"/>
                </a:cubicBezTo>
                <a:cubicBezTo>
                  <a:pt x="13490" y="14256"/>
                  <a:pt x="13527" y="14123"/>
                  <a:pt x="13527" y="13988"/>
                </a:cubicBezTo>
                <a:cubicBezTo>
                  <a:pt x="13713" y="12669"/>
                  <a:pt x="13638" y="11352"/>
                  <a:pt x="13303" y="10065"/>
                </a:cubicBezTo>
                <a:cubicBezTo>
                  <a:pt x="13191" y="9698"/>
                  <a:pt x="13024" y="9347"/>
                  <a:pt x="12800" y="9031"/>
                </a:cubicBezTo>
                <a:cubicBezTo>
                  <a:pt x="12577" y="8714"/>
                  <a:pt x="12205" y="8531"/>
                  <a:pt x="11628" y="8463"/>
                </a:cubicBezTo>
                <a:lnTo>
                  <a:pt x="11628" y="7144"/>
                </a:lnTo>
                <a:cubicBezTo>
                  <a:pt x="11628" y="6160"/>
                  <a:pt x="11608" y="5174"/>
                  <a:pt x="11591" y="4190"/>
                </a:cubicBezTo>
                <a:cubicBezTo>
                  <a:pt x="11591" y="3872"/>
                  <a:pt x="11572" y="3606"/>
                  <a:pt x="11554" y="3371"/>
                </a:cubicBezTo>
                <a:cubicBezTo>
                  <a:pt x="11479" y="2670"/>
                  <a:pt x="11518" y="1969"/>
                  <a:pt x="11722" y="1286"/>
                </a:cubicBezTo>
                <a:cubicBezTo>
                  <a:pt x="11741" y="1253"/>
                  <a:pt x="11759" y="1186"/>
                  <a:pt x="11759" y="1153"/>
                </a:cubicBezTo>
                <a:cubicBezTo>
                  <a:pt x="11759" y="1135"/>
                  <a:pt x="11778" y="1120"/>
                  <a:pt x="11778" y="1120"/>
                </a:cubicBezTo>
                <a:lnTo>
                  <a:pt x="11814" y="1153"/>
                </a:lnTo>
                <a:cubicBezTo>
                  <a:pt x="11851" y="1186"/>
                  <a:pt x="11907" y="1253"/>
                  <a:pt x="11926" y="1303"/>
                </a:cubicBezTo>
                <a:cubicBezTo>
                  <a:pt x="11963" y="1403"/>
                  <a:pt x="11982" y="1486"/>
                  <a:pt x="12019" y="1586"/>
                </a:cubicBezTo>
                <a:cubicBezTo>
                  <a:pt x="12130" y="1919"/>
                  <a:pt x="12223" y="2254"/>
                  <a:pt x="12298" y="2605"/>
                </a:cubicBezTo>
                <a:cubicBezTo>
                  <a:pt x="12390" y="3073"/>
                  <a:pt x="12446" y="3556"/>
                  <a:pt x="12521" y="4024"/>
                </a:cubicBezTo>
                <a:cubicBezTo>
                  <a:pt x="12633" y="4758"/>
                  <a:pt x="12725" y="5526"/>
                  <a:pt x="12912" y="6260"/>
                </a:cubicBezTo>
                <a:cubicBezTo>
                  <a:pt x="13359" y="8230"/>
                  <a:pt x="13842" y="10166"/>
                  <a:pt x="14736" y="12001"/>
                </a:cubicBezTo>
                <a:cubicBezTo>
                  <a:pt x="15239" y="13070"/>
                  <a:pt x="15984" y="14054"/>
                  <a:pt x="16895" y="14888"/>
                </a:cubicBezTo>
                <a:cubicBezTo>
                  <a:pt x="16951" y="14938"/>
                  <a:pt x="17007" y="14988"/>
                  <a:pt x="17043" y="15055"/>
                </a:cubicBezTo>
                <a:cubicBezTo>
                  <a:pt x="17062" y="15088"/>
                  <a:pt x="17080" y="15088"/>
                  <a:pt x="17099" y="15123"/>
                </a:cubicBezTo>
                <a:lnTo>
                  <a:pt x="14382" y="18094"/>
                </a:lnTo>
                <a:cubicBezTo>
                  <a:pt x="12985" y="17276"/>
                  <a:pt x="11681" y="16274"/>
                  <a:pt x="11589" y="14472"/>
                </a:cubicBezTo>
                <a:cubicBezTo>
                  <a:pt x="11570" y="14104"/>
                  <a:pt x="11533" y="13753"/>
                  <a:pt x="11496" y="13403"/>
                </a:cubicBezTo>
                <a:cubicBezTo>
                  <a:pt x="11441" y="12752"/>
                  <a:pt x="11365" y="12051"/>
                  <a:pt x="11421" y="11367"/>
                </a:cubicBezTo>
                <a:cubicBezTo>
                  <a:pt x="11421" y="11017"/>
                  <a:pt x="11441" y="10684"/>
                  <a:pt x="11458" y="10383"/>
                </a:cubicBezTo>
                <a:lnTo>
                  <a:pt x="11458" y="10383"/>
                </a:lnTo>
                <a:close/>
                <a:moveTo>
                  <a:pt x="14510" y="19465"/>
                </a:moveTo>
                <a:cubicBezTo>
                  <a:pt x="14530" y="19433"/>
                  <a:pt x="14547" y="19433"/>
                  <a:pt x="14547" y="19398"/>
                </a:cubicBezTo>
                <a:cubicBezTo>
                  <a:pt x="14603" y="19315"/>
                  <a:pt x="14659" y="19248"/>
                  <a:pt x="14714" y="19180"/>
                </a:cubicBezTo>
                <a:cubicBezTo>
                  <a:pt x="15812" y="17996"/>
                  <a:pt x="16912" y="16827"/>
                  <a:pt x="18010" y="15643"/>
                </a:cubicBezTo>
                <a:lnTo>
                  <a:pt x="18661" y="14942"/>
                </a:lnTo>
                <a:lnTo>
                  <a:pt x="20448" y="16143"/>
                </a:lnTo>
                <a:cubicBezTo>
                  <a:pt x="19312" y="17445"/>
                  <a:pt x="18158" y="18630"/>
                  <a:pt x="16929" y="19899"/>
                </a:cubicBezTo>
                <a:cubicBezTo>
                  <a:pt x="16669" y="20166"/>
                  <a:pt x="16427" y="20417"/>
                  <a:pt x="16167" y="20683"/>
                </a:cubicBezTo>
                <a:lnTo>
                  <a:pt x="14528" y="19548"/>
                </a:lnTo>
                <a:lnTo>
                  <a:pt x="14491" y="19498"/>
                </a:lnTo>
                <a:cubicBezTo>
                  <a:pt x="14528" y="19515"/>
                  <a:pt x="14528" y="19498"/>
                  <a:pt x="14510" y="19465"/>
                </a:cubicBezTo>
                <a:cubicBezTo>
                  <a:pt x="14530" y="19483"/>
                  <a:pt x="14510" y="19465"/>
                  <a:pt x="14510" y="19465"/>
                </a:cubicBezTo>
                <a:lnTo>
                  <a:pt x="14510" y="194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0" name="Google Shape;2750;p43"/>
          <p:cNvSpPr/>
          <p:nvPr/>
        </p:nvSpPr>
        <p:spPr>
          <a:xfrm>
            <a:off x="2835208" y="2414007"/>
            <a:ext cx="13446" cy="14037"/>
          </a:xfrm>
          <a:custGeom>
            <a:rect b="b" l="l" r="r" t="t"/>
            <a:pathLst>
              <a:path extrusionOk="0" h="21512" w="21600">
                <a:moveTo>
                  <a:pt x="10984" y="21327"/>
                </a:moveTo>
                <a:cubicBezTo>
                  <a:pt x="12413" y="21327"/>
                  <a:pt x="13801" y="20976"/>
                  <a:pt x="15230" y="20664"/>
                </a:cubicBezTo>
                <a:cubicBezTo>
                  <a:pt x="16659" y="20352"/>
                  <a:pt x="17721" y="19300"/>
                  <a:pt x="18783" y="18286"/>
                </a:cubicBezTo>
                <a:cubicBezTo>
                  <a:pt x="19844" y="17272"/>
                  <a:pt x="20538" y="16258"/>
                  <a:pt x="20906" y="14894"/>
                </a:cubicBezTo>
                <a:cubicBezTo>
                  <a:pt x="21600" y="13529"/>
                  <a:pt x="21600" y="12204"/>
                  <a:pt x="21600" y="10839"/>
                </a:cubicBezTo>
                <a:cubicBezTo>
                  <a:pt x="21600" y="7798"/>
                  <a:pt x="20171" y="5419"/>
                  <a:pt x="18048" y="3392"/>
                </a:cubicBezTo>
                <a:cubicBezTo>
                  <a:pt x="15924" y="1365"/>
                  <a:pt x="13107" y="0"/>
                  <a:pt x="10249" y="0"/>
                </a:cubicBezTo>
                <a:lnTo>
                  <a:pt x="10249" y="0"/>
                </a:lnTo>
                <a:cubicBezTo>
                  <a:pt x="8820" y="0"/>
                  <a:pt x="7431" y="351"/>
                  <a:pt x="6370" y="663"/>
                </a:cubicBezTo>
                <a:cubicBezTo>
                  <a:pt x="5308" y="1326"/>
                  <a:pt x="3879" y="1677"/>
                  <a:pt x="2817" y="2690"/>
                </a:cubicBezTo>
                <a:cubicBezTo>
                  <a:pt x="1756" y="3704"/>
                  <a:pt x="1062" y="5069"/>
                  <a:pt x="694" y="6745"/>
                </a:cubicBezTo>
                <a:cubicBezTo>
                  <a:pt x="0" y="8110"/>
                  <a:pt x="0" y="9786"/>
                  <a:pt x="0" y="11463"/>
                </a:cubicBezTo>
                <a:cubicBezTo>
                  <a:pt x="0" y="13139"/>
                  <a:pt x="367" y="14504"/>
                  <a:pt x="694" y="15869"/>
                </a:cubicBezTo>
                <a:cubicBezTo>
                  <a:pt x="1388" y="17233"/>
                  <a:pt x="2123" y="18559"/>
                  <a:pt x="3185" y="19573"/>
                </a:cubicBezTo>
                <a:cubicBezTo>
                  <a:pt x="5676" y="20586"/>
                  <a:pt x="8126" y="21600"/>
                  <a:pt x="10984" y="21249"/>
                </a:cubicBezTo>
                <a:cubicBezTo>
                  <a:pt x="10616" y="21600"/>
                  <a:pt x="10984" y="21600"/>
                  <a:pt x="10984" y="212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1" name="Google Shape;2751;p43"/>
          <p:cNvSpPr/>
          <p:nvPr/>
        </p:nvSpPr>
        <p:spPr>
          <a:xfrm>
            <a:off x="2958448" y="2416014"/>
            <a:ext cx="13230" cy="14094"/>
          </a:xfrm>
          <a:custGeom>
            <a:rect b="b" l="l" r="r" t="t"/>
            <a:pathLst>
              <a:path extrusionOk="0" h="21600" w="21600">
                <a:moveTo>
                  <a:pt x="11194" y="21600"/>
                </a:moveTo>
                <a:lnTo>
                  <a:pt x="11194" y="21600"/>
                </a:lnTo>
                <a:cubicBezTo>
                  <a:pt x="17661" y="21600"/>
                  <a:pt x="21600" y="17202"/>
                  <a:pt x="21600" y="10469"/>
                </a:cubicBezTo>
                <a:cubicBezTo>
                  <a:pt x="21600" y="4398"/>
                  <a:pt x="17993" y="0"/>
                  <a:pt x="11526" y="0"/>
                </a:cubicBezTo>
                <a:cubicBezTo>
                  <a:pt x="9743" y="0"/>
                  <a:pt x="8292" y="350"/>
                  <a:pt x="6841" y="662"/>
                </a:cubicBezTo>
                <a:cubicBezTo>
                  <a:pt x="5390" y="1323"/>
                  <a:pt x="3980" y="2024"/>
                  <a:pt x="3234" y="3036"/>
                </a:cubicBezTo>
                <a:cubicBezTo>
                  <a:pt x="2156" y="4048"/>
                  <a:pt x="1078" y="5410"/>
                  <a:pt x="705" y="6733"/>
                </a:cubicBezTo>
                <a:cubicBezTo>
                  <a:pt x="0" y="8095"/>
                  <a:pt x="0" y="9769"/>
                  <a:pt x="0" y="11131"/>
                </a:cubicBezTo>
                <a:cubicBezTo>
                  <a:pt x="0" y="13816"/>
                  <a:pt x="1451" y="16541"/>
                  <a:pt x="3607" y="18564"/>
                </a:cubicBezTo>
                <a:cubicBezTo>
                  <a:pt x="5390" y="20938"/>
                  <a:pt x="8292" y="21600"/>
                  <a:pt x="11152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2" name="Google Shape;2752;p43"/>
          <p:cNvSpPr/>
          <p:nvPr/>
        </p:nvSpPr>
        <p:spPr>
          <a:xfrm>
            <a:off x="3229231" y="2200267"/>
            <a:ext cx="196193" cy="251433"/>
          </a:xfrm>
          <a:custGeom>
            <a:rect b="b" l="l" r="r" t="t"/>
            <a:pathLst>
              <a:path extrusionOk="0" h="21435" w="21436">
                <a:moveTo>
                  <a:pt x="20979" y="9872"/>
                </a:moveTo>
                <a:cubicBezTo>
                  <a:pt x="20546" y="9008"/>
                  <a:pt x="19561" y="8577"/>
                  <a:pt x="18406" y="8765"/>
                </a:cubicBezTo>
                <a:cubicBezTo>
                  <a:pt x="18142" y="8802"/>
                  <a:pt x="17876" y="8897"/>
                  <a:pt x="17637" y="9010"/>
                </a:cubicBezTo>
                <a:cubicBezTo>
                  <a:pt x="17540" y="9047"/>
                  <a:pt x="17446" y="9086"/>
                  <a:pt x="17349" y="9122"/>
                </a:cubicBezTo>
                <a:cubicBezTo>
                  <a:pt x="16555" y="8146"/>
                  <a:pt x="16194" y="7996"/>
                  <a:pt x="14365" y="7921"/>
                </a:cubicBezTo>
                <a:lnTo>
                  <a:pt x="14365" y="7527"/>
                </a:lnTo>
                <a:cubicBezTo>
                  <a:pt x="14340" y="7113"/>
                  <a:pt x="14318" y="6719"/>
                  <a:pt x="14318" y="6325"/>
                </a:cubicBezTo>
                <a:cubicBezTo>
                  <a:pt x="14271" y="5312"/>
                  <a:pt x="14221" y="4262"/>
                  <a:pt x="14149" y="3229"/>
                </a:cubicBezTo>
                <a:cubicBezTo>
                  <a:pt x="14077" y="2179"/>
                  <a:pt x="13716" y="1295"/>
                  <a:pt x="13091" y="583"/>
                </a:cubicBezTo>
                <a:cubicBezTo>
                  <a:pt x="12586" y="0"/>
                  <a:pt x="11768" y="-149"/>
                  <a:pt x="10974" y="152"/>
                </a:cubicBezTo>
                <a:cubicBezTo>
                  <a:pt x="10541" y="301"/>
                  <a:pt x="10205" y="566"/>
                  <a:pt x="9989" y="903"/>
                </a:cubicBezTo>
                <a:cubicBezTo>
                  <a:pt x="9844" y="1165"/>
                  <a:pt x="9675" y="1447"/>
                  <a:pt x="9556" y="1711"/>
                </a:cubicBezTo>
                <a:cubicBezTo>
                  <a:pt x="9509" y="1804"/>
                  <a:pt x="9459" y="1899"/>
                  <a:pt x="9411" y="1973"/>
                </a:cubicBezTo>
                <a:cubicBezTo>
                  <a:pt x="9386" y="1936"/>
                  <a:pt x="9364" y="1917"/>
                  <a:pt x="9339" y="1880"/>
                </a:cubicBezTo>
                <a:cubicBezTo>
                  <a:pt x="9242" y="1767"/>
                  <a:pt x="9148" y="1618"/>
                  <a:pt x="9026" y="1505"/>
                </a:cubicBezTo>
                <a:cubicBezTo>
                  <a:pt x="8521" y="979"/>
                  <a:pt x="7799" y="849"/>
                  <a:pt x="7052" y="1167"/>
                </a:cubicBezTo>
                <a:cubicBezTo>
                  <a:pt x="6811" y="1261"/>
                  <a:pt x="6619" y="1393"/>
                  <a:pt x="6450" y="1542"/>
                </a:cubicBezTo>
                <a:cubicBezTo>
                  <a:pt x="6306" y="1711"/>
                  <a:pt x="6187" y="1880"/>
                  <a:pt x="6114" y="2085"/>
                </a:cubicBezTo>
                <a:cubicBezTo>
                  <a:pt x="6017" y="2367"/>
                  <a:pt x="5945" y="2668"/>
                  <a:pt x="5923" y="2949"/>
                </a:cubicBezTo>
                <a:lnTo>
                  <a:pt x="5898" y="3456"/>
                </a:lnTo>
                <a:cubicBezTo>
                  <a:pt x="5851" y="4562"/>
                  <a:pt x="5779" y="5727"/>
                  <a:pt x="5779" y="6871"/>
                </a:cubicBezTo>
                <a:cubicBezTo>
                  <a:pt x="5779" y="7791"/>
                  <a:pt x="5826" y="8691"/>
                  <a:pt x="5851" y="9666"/>
                </a:cubicBezTo>
                <a:cubicBezTo>
                  <a:pt x="5876" y="10040"/>
                  <a:pt x="5898" y="10417"/>
                  <a:pt x="5898" y="10811"/>
                </a:cubicBezTo>
                <a:lnTo>
                  <a:pt x="5851" y="10792"/>
                </a:lnTo>
                <a:cubicBezTo>
                  <a:pt x="5754" y="10735"/>
                  <a:pt x="5681" y="10679"/>
                  <a:pt x="5587" y="10623"/>
                </a:cubicBezTo>
                <a:cubicBezTo>
                  <a:pt x="4263" y="9891"/>
                  <a:pt x="2892" y="9646"/>
                  <a:pt x="1499" y="9891"/>
                </a:cubicBezTo>
                <a:cubicBezTo>
                  <a:pt x="1210" y="9928"/>
                  <a:pt x="922" y="10040"/>
                  <a:pt x="680" y="10192"/>
                </a:cubicBezTo>
                <a:cubicBezTo>
                  <a:pt x="439" y="10341"/>
                  <a:pt x="247" y="10530"/>
                  <a:pt x="150" y="10755"/>
                </a:cubicBezTo>
                <a:cubicBezTo>
                  <a:pt x="31" y="10980"/>
                  <a:pt x="-19" y="11242"/>
                  <a:pt x="6" y="11487"/>
                </a:cubicBezTo>
                <a:cubicBezTo>
                  <a:pt x="53" y="11731"/>
                  <a:pt x="150" y="11974"/>
                  <a:pt x="342" y="12162"/>
                </a:cubicBezTo>
                <a:cubicBezTo>
                  <a:pt x="583" y="12424"/>
                  <a:pt x="872" y="12669"/>
                  <a:pt x="1183" y="12875"/>
                </a:cubicBezTo>
                <a:lnTo>
                  <a:pt x="1183" y="12875"/>
                </a:lnTo>
                <a:cubicBezTo>
                  <a:pt x="2218" y="13606"/>
                  <a:pt x="2962" y="14338"/>
                  <a:pt x="3492" y="15146"/>
                </a:cubicBezTo>
                <a:cubicBezTo>
                  <a:pt x="4310" y="16365"/>
                  <a:pt x="5199" y="17642"/>
                  <a:pt x="6259" y="19050"/>
                </a:cubicBezTo>
                <a:cubicBezTo>
                  <a:pt x="6522" y="19424"/>
                  <a:pt x="6980" y="19725"/>
                  <a:pt x="7316" y="19931"/>
                </a:cubicBezTo>
                <a:cubicBezTo>
                  <a:pt x="7990" y="20345"/>
                  <a:pt x="8784" y="20700"/>
                  <a:pt x="9817" y="21020"/>
                </a:cubicBezTo>
                <a:cubicBezTo>
                  <a:pt x="10755" y="21302"/>
                  <a:pt x="11740" y="21451"/>
                  <a:pt x="12728" y="21434"/>
                </a:cubicBezTo>
                <a:cubicBezTo>
                  <a:pt x="13857" y="21414"/>
                  <a:pt x="14965" y="21245"/>
                  <a:pt x="16022" y="20947"/>
                </a:cubicBezTo>
                <a:cubicBezTo>
                  <a:pt x="16816" y="20702"/>
                  <a:pt x="17562" y="20364"/>
                  <a:pt x="18212" y="19914"/>
                </a:cubicBezTo>
                <a:cubicBezTo>
                  <a:pt x="19103" y="19331"/>
                  <a:pt x="19774" y="18563"/>
                  <a:pt x="20185" y="17718"/>
                </a:cubicBezTo>
                <a:cubicBezTo>
                  <a:pt x="21195" y="15711"/>
                  <a:pt x="21581" y="13516"/>
                  <a:pt x="21387" y="11019"/>
                </a:cubicBezTo>
                <a:cubicBezTo>
                  <a:pt x="21290" y="10645"/>
                  <a:pt x="21170" y="10250"/>
                  <a:pt x="20979" y="9874"/>
                </a:cubicBezTo>
                <a:close/>
                <a:moveTo>
                  <a:pt x="8063" y="18935"/>
                </a:moveTo>
                <a:cubicBezTo>
                  <a:pt x="7821" y="18822"/>
                  <a:pt x="7630" y="18673"/>
                  <a:pt x="7485" y="18485"/>
                </a:cubicBezTo>
                <a:cubicBezTo>
                  <a:pt x="7150" y="18091"/>
                  <a:pt x="6739" y="17603"/>
                  <a:pt x="6403" y="17114"/>
                </a:cubicBezTo>
                <a:cubicBezTo>
                  <a:pt x="5923" y="16402"/>
                  <a:pt x="5440" y="15670"/>
                  <a:pt x="4985" y="14899"/>
                </a:cubicBezTo>
                <a:cubicBezTo>
                  <a:pt x="4144" y="13548"/>
                  <a:pt x="3134" y="12515"/>
                  <a:pt x="1857" y="11727"/>
                </a:cubicBezTo>
                <a:cubicBezTo>
                  <a:pt x="1832" y="11727"/>
                  <a:pt x="1832" y="11708"/>
                  <a:pt x="1810" y="11690"/>
                </a:cubicBezTo>
                <a:cubicBezTo>
                  <a:pt x="1763" y="11653"/>
                  <a:pt x="1738" y="11615"/>
                  <a:pt x="1666" y="11578"/>
                </a:cubicBezTo>
                <a:cubicBezTo>
                  <a:pt x="1424" y="11389"/>
                  <a:pt x="1185" y="11220"/>
                  <a:pt x="1330" y="10922"/>
                </a:cubicBezTo>
                <a:cubicBezTo>
                  <a:pt x="1474" y="10603"/>
                  <a:pt x="1835" y="10547"/>
                  <a:pt x="2243" y="10547"/>
                </a:cubicBezTo>
                <a:lnTo>
                  <a:pt x="2290" y="10547"/>
                </a:lnTo>
                <a:cubicBezTo>
                  <a:pt x="3686" y="10567"/>
                  <a:pt x="4696" y="10961"/>
                  <a:pt x="5368" y="11729"/>
                </a:cubicBezTo>
                <a:cubicBezTo>
                  <a:pt x="5487" y="11898"/>
                  <a:pt x="5584" y="12067"/>
                  <a:pt x="5631" y="12273"/>
                </a:cubicBezTo>
                <a:cubicBezTo>
                  <a:pt x="5656" y="12310"/>
                  <a:pt x="5679" y="12385"/>
                  <a:pt x="5679" y="12422"/>
                </a:cubicBezTo>
                <a:cubicBezTo>
                  <a:pt x="5751" y="12628"/>
                  <a:pt x="5920" y="12853"/>
                  <a:pt x="6303" y="12892"/>
                </a:cubicBezTo>
                <a:cubicBezTo>
                  <a:pt x="6617" y="12929"/>
                  <a:pt x="6905" y="12723"/>
                  <a:pt x="7000" y="12422"/>
                </a:cubicBezTo>
                <a:cubicBezTo>
                  <a:pt x="7047" y="12290"/>
                  <a:pt x="7047" y="12160"/>
                  <a:pt x="7047" y="12009"/>
                </a:cubicBezTo>
                <a:cubicBezTo>
                  <a:pt x="7022" y="10807"/>
                  <a:pt x="7000" y="9588"/>
                  <a:pt x="6950" y="8369"/>
                </a:cubicBezTo>
                <a:cubicBezTo>
                  <a:pt x="6950" y="8107"/>
                  <a:pt x="6925" y="7806"/>
                  <a:pt x="6903" y="7544"/>
                </a:cubicBezTo>
                <a:cubicBezTo>
                  <a:pt x="6878" y="7018"/>
                  <a:pt x="6855" y="6474"/>
                  <a:pt x="6855" y="5948"/>
                </a:cubicBezTo>
                <a:cubicBezTo>
                  <a:pt x="6880" y="4954"/>
                  <a:pt x="6975" y="3941"/>
                  <a:pt x="7047" y="2965"/>
                </a:cubicBezTo>
                <a:lnTo>
                  <a:pt x="7072" y="2664"/>
                </a:lnTo>
                <a:cubicBezTo>
                  <a:pt x="7097" y="2306"/>
                  <a:pt x="7216" y="1912"/>
                  <a:pt x="7866" y="1782"/>
                </a:cubicBezTo>
                <a:cubicBezTo>
                  <a:pt x="8299" y="2027"/>
                  <a:pt x="8540" y="2382"/>
                  <a:pt x="8634" y="2871"/>
                </a:cubicBezTo>
                <a:cubicBezTo>
                  <a:pt x="8804" y="3679"/>
                  <a:pt x="8923" y="4391"/>
                  <a:pt x="8970" y="5067"/>
                </a:cubicBezTo>
                <a:cubicBezTo>
                  <a:pt x="9042" y="6043"/>
                  <a:pt x="9114" y="7037"/>
                  <a:pt x="9187" y="8014"/>
                </a:cubicBezTo>
                <a:cubicBezTo>
                  <a:pt x="9234" y="8520"/>
                  <a:pt x="9259" y="9027"/>
                  <a:pt x="9284" y="9534"/>
                </a:cubicBezTo>
                <a:cubicBezTo>
                  <a:pt x="9284" y="9646"/>
                  <a:pt x="9331" y="9739"/>
                  <a:pt x="9381" y="9852"/>
                </a:cubicBezTo>
                <a:cubicBezTo>
                  <a:pt x="9431" y="9965"/>
                  <a:pt x="9525" y="10040"/>
                  <a:pt x="9645" y="10077"/>
                </a:cubicBezTo>
                <a:cubicBezTo>
                  <a:pt x="9764" y="10114"/>
                  <a:pt x="9908" y="10134"/>
                  <a:pt x="10030" y="10114"/>
                </a:cubicBezTo>
                <a:cubicBezTo>
                  <a:pt x="10150" y="10095"/>
                  <a:pt x="10272" y="10038"/>
                  <a:pt x="10344" y="9965"/>
                </a:cubicBezTo>
                <a:cubicBezTo>
                  <a:pt x="10416" y="9889"/>
                  <a:pt x="10463" y="9776"/>
                  <a:pt x="10441" y="9703"/>
                </a:cubicBezTo>
                <a:lnTo>
                  <a:pt x="10441" y="9289"/>
                </a:lnTo>
                <a:cubicBezTo>
                  <a:pt x="10466" y="9027"/>
                  <a:pt x="10441" y="8782"/>
                  <a:pt x="10416" y="8538"/>
                </a:cubicBezTo>
                <a:cubicBezTo>
                  <a:pt x="10225" y="7111"/>
                  <a:pt x="10344" y="5647"/>
                  <a:pt x="10441" y="4240"/>
                </a:cubicBezTo>
                <a:lnTo>
                  <a:pt x="10466" y="4051"/>
                </a:lnTo>
                <a:cubicBezTo>
                  <a:pt x="10513" y="3508"/>
                  <a:pt x="10563" y="2982"/>
                  <a:pt x="10610" y="2475"/>
                </a:cubicBezTo>
                <a:cubicBezTo>
                  <a:pt x="10657" y="2044"/>
                  <a:pt x="10852" y="1631"/>
                  <a:pt x="11163" y="1293"/>
                </a:cubicBezTo>
                <a:cubicBezTo>
                  <a:pt x="11354" y="1105"/>
                  <a:pt x="11523" y="1012"/>
                  <a:pt x="11668" y="1012"/>
                </a:cubicBezTo>
                <a:cubicBezTo>
                  <a:pt x="11812" y="1012"/>
                  <a:pt x="11956" y="1124"/>
                  <a:pt x="12101" y="1349"/>
                </a:cubicBezTo>
                <a:cubicBezTo>
                  <a:pt x="12559" y="2025"/>
                  <a:pt x="12678" y="2776"/>
                  <a:pt x="12775" y="3489"/>
                </a:cubicBezTo>
                <a:cubicBezTo>
                  <a:pt x="12967" y="5141"/>
                  <a:pt x="12967" y="6903"/>
                  <a:pt x="12775" y="9155"/>
                </a:cubicBezTo>
                <a:cubicBezTo>
                  <a:pt x="12750" y="9287"/>
                  <a:pt x="12728" y="9417"/>
                  <a:pt x="12728" y="9549"/>
                </a:cubicBezTo>
                <a:cubicBezTo>
                  <a:pt x="12703" y="9662"/>
                  <a:pt x="12681" y="9794"/>
                  <a:pt x="12681" y="9906"/>
                </a:cubicBezTo>
                <a:lnTo>
                  <a:pt x="12681" y="9943"/>
                </a:lnTo>
                <a:cubicBezTo>
                  <a:pt x="12656" y="10149"/>
                  <a:pt x="12633" y="10430"/>
                  <a:pt x="13016" y="10543"/>
                </a:cubicBezTo>
                <a:cubicBezTo>
                  <a:pt x="13377" y="10655"/>
                  <a:pt x="13882" y="10486"/>
                  <a:pt x="14099" y="10185"/>
                </a:cubicBezTo>
                <a:cubicBezTo>
                  <a:pt x="14171" y="10073"/>
                  <a:pt x="14218" y="9960"/>
                  <a:pt x="14243" y="9848"/>
                </a:cubicBezTo>
                <a:cubicBezTo>
                  <a:pt x="14290" y="9659"/>
                  <a:pt x="14290" y="9473"/>
                  <a:pt x="14315" y="9285"/>
                </a:cubicBezTo>
                <a:cubicBezTo>
                  <a:pt x="14340" y="9040"/>
                  <a:pt x="14435" y="8871"/>
                  <a:pt x="14604" y="8778"/>
                </a:cubicBezTo>
                <a:cubicBezTo>
                  <a:pt x="14748" y="8685"/>
                  <a:pt x="14990" y="8685"/>
                  <a:pt x="15278" y="8741"/>
                </a:cubicBezTo>
                <a:cubicBezTo>
                  <a:pt x="15831" y="8873"/>
                  <a:pt x="16191" y="9155"/>
                  <a:pt x="16314" y="9566"/>
                </a:cubicBezTo>
                <a:cubicBezTo>
                  <a:pt x="16361" y="9811"/>
                  <a:pt x="16386" y="10053"/>
                  <a:pt x="16411" y="10298"/>
                </a:cubicBezTo>
                <a:lnTo>
                  <a:pt x="16411" y="10467"/>
                </a:lnTo>
                <a:cubicBezTo>
                  <a:pt x="16436" y="10712"/>
                  <a:pt x="16483" y="10954"/>
                  <a:pt x="16844" y="11049"/>
                </a:cubicBezTo>
                <a:cubicBezTo>
                  <a:pt x="17277" y="11142"/>
                  <a:pt x="17468" y="10937"/>
                  <a:pt x="17637" y="10712"/>
                </a:cubicBezTo>
                <a:lnTo>
                  <a:pt x="17685" y="10655"/>
                </a:lnTo>
                <a:cubicBezTo>
                  <a:pt x="17829" y="10467"/>
                  <a:pt x="17973" y="10261"/>
                  <a:pt x="18142" y="10073"/>
                </a:cubicBezTo>
                <a:cubicBezTo>
                  <a:pt x="18431" y="9791"/>
                  <a:pt x="18792" y="9659"/>
                  <a:pt x="19080" y="9679"/>
                </a:cubicBezTo>
                <a:cubicBezTo>
                  <a:pt x="19369" y="9716"/>
                  <a:pt x="19611" y="9904"/>
                  <a:pt x="19777" y="10205"/>
                </a:cubicBezTo>
                <a:cubicBezTo>
                  <a:pt x="20041" y="10731"/>
                  <a:pt x="20210" y="11294"/>
                  <a:pt x="20257" y="11857"/>
                </a:cubicBezTo>
                <a:cubicBezTo>
                  <a:pt x="20329" y="13377"/>
                  <a:pt x="19994" y="14860"/>
                  <a:pt x="19608" y="16099"/>
                </a:cubicBezTo>
                <a:cubicBezTo>
                  <a:pt x="19366" y="16906"/>
                  <a:pt x="18933" y="17675"/>
                  <a:pt x="18309" y="18331"/>
                </a:cubicBezTo>
                <a:cubicBezTo>
                  <a:pt x="17660" y="19063"/>
                  <a:pt x="16624" y="19606"/>
                  <a:pt x="15303" y="19964"/>
                </a:cubicBezTo>
                <a:cubicBezTo>
                  <a:pt x="12803" y="20546"/>
                  <a:pt x="10349" y="20208"/>
                  <a:pt x="8063" y="18931"/>
                </a:cubicBezTo>
                <a:lnTo>
                  <a:pt x="8063" y="1893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3" name="Google Shape;2753;p43"/>
          <p:cNvSpPr/>
          <p:nvPr/>
        </p:nvSpPr>
        <p:spPr>
          <a:xfrm>
            <a:off x="3174379" y="2203289"/>
            <a:ext cx="91445" cy="90813"/>
          </a:xfrm>
          <a:custGeom>
            <a:rect b="b" l="l" r="r" t="t"/>
            <a:pathLst>
              <a:path extrusionOk="0" h="21456" w="21119">
                <a:moveTo>
                  <a:pt x="15828" y="16817"/>
                </a:moveTo>
                <a:cubicBezTo>
                  <a:pt x="15828" y="16715"/>
                  <a:pt x="15775" y="16505"/>
                  <a:pt x="15728" y="16403"/>
                </a:cubicBezTo>
                <a:cubicBezTo>
                  <a:pt x="15675" y="16301"/>
                  <a:pt x="15628" y="16145"/>
                  <a:pt x="15476" y="16036"/>
                </a:cubicBezTo>
                <a:cubicBezTo>
                  <a:pt x="14766" y="15358"/>
                  <a:pt x="14051" y="15880"/>
                  <a:pt x="13799" y="16036"/>
                </a:cubicBezTo>
                <a:cubicBezTo>
                  <a:pt x="13494" y="16247"/>
                  <a:pt x="13136" y="16505"/>
                  <a:pt x="12831" y="16763"/>
                </a:cubicBezTo>
                <a:cubicBezTo>
                  <a:pt x="12731" y="16865"/>
                  <a:pt x="12579" y="16919"/>
                  <a:pt x="12473" y="17075"/>
                </a:cubicBezTo>
                <a:lnTo>
                  <a:pt x="12069" y="11301"/>
                </a:lnTo>
                <a:lnTo>
                  <a:pt x="17558" y="11301"/>
                </a:lnTo>
                <a:cubicBezTo>
                  <a:pt x="17458" y="11457"/>
                  <a:pt x="17353" y="11613"/>
                  <a:pt x="17253" y="11823"/>
                </a:cubicBezTo>
                <a:cubicBezTo>
                  <a:pt x="16948" y="12237"/>
                  <a:pt x="16743" y="12706"/>
                  <a:pt x="16543" y="13174"/>
                </a:cubicBezTo>
                <a:cubicBezTo>
                  <a:pt x="16444" y="13642"/>
                  <a:pt x="16491" y="14368"/>
                  <a:pt x="16796" y="14734"/>
                </a:cubicBezTo>
                <a:cubicBezTo>
                  <a:pt x="17200" y="15148"/>
                  <a:pt x="17863" y="15100"/>
                  <a:pt x="18473" y="14578"/>
                </a:cubicBezTo>
                <a:cubicBezTo>
                  <a:pt x="18678" y="14368"/>
                  <a:pt x="18878" y="14164"/>
                  <a:pt x="19030" y="13900"/>
                </a:cubicBezTo>
                <a:lnTo>
                  <a:pt x="19335" y="13378"/>
                </a:lnTo>
                <a:cubicBezTo>
                  <a:pt x="19845" y="12652"/>
                  <a:pt x="20303" y="11817"/>
                  <a:pt x="20707" y="10983"/>
                </a:cubicBezTo>
                <a:cubicBezTo>
                  <a:pt x="21417" y="9633"/>
                  <a:pt x="21218" y="8798"/>
                  <a:pt x="20045" y="7916"/>
                </a:cubicBezTo>
                <a:cubicBezTo>
                  <a:pt x="19640" y="7604"/>
                  <a:pt x="19130" y="7238"/>
                  <a:pt x="18725" y="6980"/>
                </a:cubicBezTo>
                <a:cubicBezTo>
                  <a:pt x="18367" y="6722"/>
                  <a:pt x="17963" y="6458"/>
                  <a:pt x="17605" y="6146"/>
                </a:cubicBezTo>
                <a:cubicBezTo>
                  <a:pt x="17147" y="5834"/>
                  <a:pt x="16590" y="5468"/>
                  <a:pt x="16027" y="6044"/>
                </a:cubicBezTo>
                <a:cubicBezTo>
                  <a:pt x="15570" y="6512"/>
                  <a:pt x="15570" y="7082"/>
                  <a:pt x="16027" y="7760"/>
                </a:cubicBezTo>
                <a:cubicBezTo>
                  <a:pt x="16233" y="8072"/>
                  <a:pt x="16432" y="8282"/>
                  <a:pt x="16690" y="8594"/>
                </a:cubicBezTo>
                <a:lnTo>
                  <a:pt x="16790" y="8750"/>
                </a:lnTo>
                <a:lnTo>
                  <a:pt x="11810" y="8750"/>
                </a:lnTo>
                <a:lnTo>
                  <a:pt x="11810" y="3703"/>
                </a:lnTo>
                <a:cubicBezTo>
                  <a:pt x="11910" y="3805"/>
                  <a:pt x="12063" y="3805"/>
                  <a:pt x="12168" y="3913"/>
                </a:cubicBezTo>
                <a:cubicBezTo>
                  <a:pt x="12626" y="4225"/>
                  <a:pt x="13083" y="4435"/>
                  <a:pt x="13593" y="4639"/>
                </a:cubicBezTo>
                <a:cubicBezTo>
                  <a:pt x="13846" y="4741"/>
                  <a:pt x="14104" y="4741"/>
                  <a:pt x="14303" y="4693"/>
                </a:cubicBezTo>
                <a:cubicBezTo>
                  <a:pt x="14555" y="4639"/>
                  <a:pt x="14760" y="4591"/>
                  <a:pt x="14966" y="4381"/>
                </a:cubicBezTo>
                <a:cubicBezTo>
                  <a:pt x="15271" y="4123"/>
                  <a:pt x="15476" y="3655"/>
                  <a:pt x="14866" y="2767"/>
                </a:cubicBezTo>
                <a:cubicBezTo>
                  <a:pt x="14766" y="2611"/>
                  <a:pt x="14614" y="2455"/>
                  <a:pt x="14461" y="2353"/>
                </a:cubicBezTo>
                <a:cubicBezTo>
                  <a:pt x="14209" y="2197"/>
                  <a:pt x="13951" y="1987"/>
                  <a:pt x="13752" y="1783"/>
                </a:cubicBezTo>
                <a:cubicBezTo>
                  <a:pt x="13089" y="1260"/>
                  <a:pt x="12432" y="792"/>
                  <a:pt x="11670" y="378"/>
                </a:cubicBezTo>
                <a:cubicBezTo>
                  <a:pt x="11060" y="66"/>
                  <a:pt x="10092" y="-144"/>
                  <a:pt x="9482" y="120"/>
                </a:cubicBezTo>
                <a:cubicBezTo>
                  <a:pt x="7705" y="846"/>
                  <a:pt x="6685" y="2515"/>
                  <a:pt x="5770" y="4075"/>
                </a:cubicBezTo>
                <a:lnTo>
                  <a:pt x="5717" y="4177"/>
                </a:lnTo>
                <a:cubicBezTo>
                  <a:pt x="5564" y="4435"/>
                  <a:pt x="5664" y="5113"/>
                  <a:pt x="5922" y="5270"/>
                </a:cubicBezTo>
                <a:cubicBezTo>
                  <a:pt x="6075" y="5372"/>
                  <a:pt x="6280" y="5426"/>
                  <a:pt x="6479" y="5480"/>
                </a:cubicBezTo>
                <a:cubicBezTo>
                  <a:pt x="6685" y="5480"/>
                  <a:pt x="6884" y="5480"/>
                  <a:pt x="7037" y="5378"/>
                </a:cubicBezTo>
                <a:cubicBezTo>
                  <a:pt x="7441" y="5119"/>
                  <a:pt x="7799" y="4855"/>
                  <a:pt x="8157" y="4495"/>
                </a:cubicBezTo>
                <a:cubicBezTo>
                  <a:pt x="8223" y="4427"/>
                  <a:pt x="8292" y="4357"/>
                  <a:pt x="8362" y="4285"/>
                </a:cubicBezTo>
                <a:cubicBezTo>
                  <a:pt x="8667" y="3973"/>
                  <a:pt x="8919" y="3763"/>
                  <a:pt x="9224" y="3403"/>
                </a:cubicBezTo>
                <a:lnTo>
                  <a:pt x="9476" y="3145"/>
                </a:lnTo>
                <a:lnTo>
                  <a:pt x="9476" y="8919"/>
                </a:lnTo>
                <a:lnTo>
                  <a:pt x="3887" y="9231"/>
                </a:lnTo>
                <a:cubicBezTo>
                  <a:pt x="3987" y="9129"/>
                  <a:pt x="4092" y="8919"/>
                  <a:pt x="4192" y="8816"/>
                </a:cubicBezTo>
                <a:cubicBezTo>
                  <a:pt x="4497" y="8450"/>
                  <a:pt x="4855" y="8036"/>
                  <a:pt x="5107" y="7568"/>
                </a:cubicBezTo>
                <a:cubicBezTo>
                  <a:pt x="5207" y="7412"/>
                  <a:pt x="5207" y="7256"/>
                  <a:pt x="5207" y="7046"/>
                </a:cubicBezTo>
                <a:cubicBezTo>
                  <a:pt x="5207" y="6890"/>
                  <a:pt x="5107" y="6680"/>
                  <a:pt x="5054" y="6524"/>
                </a:cubicBezTo>
                <a:cubicBezTo>
                  <a:pt x="4955" y="6422"/>
                  <a:pt x="4749" y="6314"/>
                  <a:pt x="4597" y="6266"/>
                </a:cubicBezTo>
                <a:cubicBezTo>
                  <a:pt x="4444" y="6212"/>
                  <a:pt x="4292" y="6212"/>
                  <a:pt x="4087" y="6212"/>
                </a:cubicBezTo>
                <a:cubicBezTo>
                  <a:pt x="3782" y="6314"/>
                  <a:pt x="3529" y="6470"/>
                  <a:pt x="3324" y="6734"/>
                </a:cubicBezTo>
                <a:lnTo>
                  <a:pt x="2919" y="7148"/>
                </a:lnTo>
                <a:cubicBezTo>
                  <a:pt x="2104" y="7982"/>
                  <a:pt x="1242" y="8865"/>
                  <a:pt x="427" y="9801"/>
                </a:cubicBezTo>
                <a:cubicBezTo>
                  <a:pt x="-183" y="10527"/>
                  <a:pt x="-130" y="11307"/>
                  <a:pt x="527" y="12039"/>
                </a:cubicBezTo>
                <a:cubicBezTo>
                  <a:pt x="1084" y="12718"/>
                  <a:pt x="1799" y="13288"/>
                  <a:pt x="2409" y="13912"/>
                </a:cubicBezTo>
                <a:cubicBezTo>
                  <a:pt x="2615" y="14170"/>
                  <a:pt x="2919" y="14278"/>
                  <a:pt x="3172" y="14380"/>
                </a:cubicBezTo>
                <a:cubicBezTo>
                  <a:pt x="3576" y="14434"/>
                  <a:pt x="4139" y="14434"/>
                  <a:pt x="4392" y="14122"/>
                </a:cubicBezTo>
                <a:cubicBezTo>
                  <a:pt x="4644" y="13810"/>
                  <a:pt x="4644" y="13186"/>
                  <a:pt x="4491" y="12820"/>
                </a:cubicBezTo>
                <a:cubicBezTo>
                  <a:pt x="4392" y="12508"/>
                  <a:pt x="4186" y="12195"/>
                  <a:pt x="3981" y="11937"/>
                </a:cubicBezTo>
                <a:cubicBezTo>
                  <a:pt x="3928" y="11835"/>
                  <a:pt x="3881" y="11781"/>
                  <a:pt x="3829" y="11679"/>
                </a:cubicBezTo>
                <a:lnTo>
                  <a:pt x="9523" y="11679"/>
                </a:lnTo>
                <a:lnTo>
                  <a:pt x="9775" y="18179"/>
                </a:lnTo>
                <a:lnTo>
                  <a:pt x="8198" y="17033"/>
                </a:lnTo>
                <a:cubicBezTo>
                  <a:pt x="8045" y="16931"/>
                  <a:pt x="7893" y="16823"/>
                  <a:pt x="7793" y="16721"/>
                </a:cubicBezTo>
                <a:cubicBezTo>
                  <a:pt x="7488" y="16409"/>
                  <a:pt x="7083" y="16199"/>
                  <a:pt x="6726" y="15994"/>
                </a:cubicBezTo>
                <a:cubicBezTo>
                  <a:pt x="6421" y="15838"/>
                  <a:pt x="5711" y="15892"/>
                  <a:pt x="5506" y="16205"/>
                </a:cubicBezTo>
                <a:cubicBezTo>
                  <a:pt x="5353" y="16415"/>
                  <a:pt x="5353" y="16883"/>
                  <a:pt x="5559" y="17453"/>
                </a:cubicBezTo>
                <a:cubicBezTo>
                  <a:pt x="5658" y="17711"/>
                  <a:pt x="5864" y="17867"/>
                  <a:pt x="6069" y="18023"/>
                </a:cubicBezTo>
                <a:lnTo>
                  <a:pt x="6169" y="18125"/>
                </a:lnTo>
                <a:cubicBezTo>
                  <a:pt x="7236" y="19061"/>
                  <a:pt x="8403" y="19998"/>
                  <a:pt x="9576" y="20988"/>
                </a:cubicBezTo>
                <a:cubicBezTo>
                  <a:pt x="9881" y="21300"/>
                  <a:pt x="10286" y="21456"/>
                  <a:pt x="10696" y="21456"/>
                </a:cubicBezTo>
                <a:cubicBezTo>
                  <a:pt x="11054" y="21456"/>
                  <a:pt x="11406" y="21300"/>
                  <a:pt x="11764" y="21042"/>
                </a:cubicBezTo>
                <a:cubicBezTo>
                  <a:pt x="12931" y="20052"/>
                  <a:pt x="14104" y="19013"/>
                  <a:pt x="15171" y="17975"/>
                </a:cubicBezTo>
                <a:cubicBezTo>
                  <a:pt x="15323" y="17873"/>
                  <a:pt x="15423" y="17663"/>
                  <a:pt x="15476" y="17453"/>
                </a:cubicBezTo>
                <a:cubicBezTo>
                  <a:pt x="15781" y="17243"/>
                  <a:pt x="15828" y="17039"/>
                  <a:pt x="15828" y="168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4" name="Google Shape;2754;p43"/>
          <p:cNvSpPr/>
          <p:nvPr/>
        </p:nvSpPr>
        <p:spPr>
          <a:xfrm>
            <a:off x="3568959" y="2200289"/>
            <a:ext cx="199166" cy="251611"/>
          </a:xfrm>
          <a:custGeom>
            <a:rect b="b" l="l" r="r" t="t"/>
            <a:pathLst>
              <a:path extrusionOk="0" h="21542" w="21485">
                <a:moveTo>
                  <a:pt x="1187" y="12949"/>
                </a:moveTo>
                <a:cubicBezTo>
                  <a:pt x="1376" y="13119"/>
                  <a:pt x="1543" y="13269"/>
                  <a:pt x="1732" y="13421"/>
                </a:cubicBezTo>
                <a:cubicBezTo>
                  <a:pt x="2206" y="13798"/>
                  <a:pt x="2658" y="14233"/>
                  <a:pt x="3039" y="14665"/>
                </a:cubicBezTo>
                <a:cubicBezTo>
                  <a:pt x="3442" y="15174"/>
                  <a:pt x="3798" y="15683"/>
                  <a:pt x="4132" y="16229"/>
                </a:cubicBezTo>
                <a:cubicBezTo>
                  <a:pt x="4321" y="16512"/>
                  <a:pt x="4488" y="16814"/>
                  <a:pt x="4702" y="17097"/>
                </a:cubicBezTo>
                <a:lnTo>
                  <a:pt x="4820" y="17247"/>
                </a:lnTo>
                <a:cubicBezTo>
                  <a:pt x="5272" y="17906"/>
                  <a:pt x="5746" y="18584"/>
                  <a:pt x="6244" y="19206"/>
                </a:cubicBezTo>
                <a:cubicBezTo>
                  <a:pt x="6529" y="19546"/>
                  <a:pt x="6885" y="19828"/>
                  <a:pt x="7266" y="20054"/>
                </a:cubicBezTo>
                <a:cubicBezTo>
                  <a:pt x="8003" y="20507"/>
                  <a:pt x="8809" y="20866"/>
                  <a:pt x="9688" y="21109"/>
                </a:cubicBezTo>
                <a:cubicBezTo>
                  <a:pt x="10614" y="21392"/>
                  <a:pt x="11587" y="21542"/>
                  <a:pt x="12584" y="21542"/>
                </a:cubicBezTo>
                <a:cubicBezTo>
                  <a:pt x="13699" y="21522"/>
                  <a:pt x="14817" y="21353"/>
                  <a:pt x="15861" y="21053"/>
                </a:cubicBezTo>
                <a:cubicBezTo>
                  <a:pt x="16620" y="20826"/>
                  <a:pt x="17357" y="20468"/>
                  <a:pt x="17951" y="20054"/>
                </a:cubicBezTo>
                <a:cubicBezTo>
                  <a:pt x="18781" y="19489"/>
                  <a:pt x="19400" y="18791"/>
                  <a:pt x="19970" y="17773"/>
                </a:cubicBezTo>
                <a:cubicBezTo>
                  <a:pt x="20565" y="16699"/>
                  <a:pt x="20779" y="15531"/>
                  <a:pt x="20992" y="14417"/>
                </a:cubicBezTo>
                <a:cubicBezTo>
                  <a:pt x="21039" y="14078"/>
                  <a:pt x="21110" y="13739"/>
                  <a:pt x="21181" y="13400"/>
                </a:cubicBezTo>
                <a:cubicBezTo>
                  <a:pt x="21228" y="13060"/>
                  <a:pt x="21277" y="12684"/>
                  <a:pt x="21299" y="12345"/>
                </a:cubicBezTo>
                <a:cubicBezTo>
                  <a:pt x="21324" y="12099"/>
                  <a:pt x="21324" y="11855"/>
                  <a:pt x="21346" y="11629"/>
                </a:cubicBezTo>
                <a:cubicBezTo>
                  <a:pt x="21584" y="9726"/>
                  <a:pt x="21513" y="7991"/>
                  <a:pt x="21157" y="6371"/>
                </a:cubicBezTo>
                <a:cubicBezTo>
                  <a:pt x="21039" y="5805"/>
                  <a:pt x="20847" y="5259"/>
                  <a:pt x="20611" y="4731"/>
                </a:cubicBezTo>
                <a:cubicBezTo>
                  <a:pt x="20184" y="3846"/>
                  <a:pt x="19162" y="3317"/>
                  <a:pt x="18118" y="3393"/>
                </a:cubicBezTo>
                <a:cubicBezTo>
                  <a:pt x="17929" y="3430"/>
                  <a:pt x="17716" y="3450"/>
                  <a:pt x="17548" y="3506"/>
                </a:cubicBezTo>
                <a:cubicBezTo>
                  <a:pt x="17477" y="3526"/>
                  <a:pt x="17406" y="3543"/>
                  <a:pt x="17335" y="3543"/>
                </a:cubicBezTo>
                <a:cubicBezTo>
                  <a:pt x="17310" y="3487"/>
                  <a:pt x="17310" y="3430"/>
                  <a:pt x="17288" y="3374"/>
                </a:cubicBezTo>
                <a:cubicBezTo>
                  <a:pt x="17263" y="3224"/>
                  <a:pt x="17217" y="3072"/>
                  <a:pt x="17146" y="2921"/>
                </a:cubicBezTo>
                <a:cubicBezTo>
                  <a:pt x="17099" y="2828"/>
                  <a:pt x="17074" y="2752"/>
                  <a:pt x="17028" y="2658"/>
                </a:cubicBezTo>
                <a:cubicBezTo>
                  <a:pt x="16885" y="2319"/>
                  <a:pt x="16718" y="1999"/>
                  <a:pt x="16505" y="1697"/>
                </a:cubicBezTo>
                <a:cubicBezTo>
                  <a:pt x="16387" y="1527"/>
                  <a:pt x="16220" y="1395"/>
                  <a:pt x="16006" y="1282"/>
                </a:cubicBezTo>
                <a:cubicBezTo>
                  <a:pt x="15792" y="1169"/>
                  <a:pt x="15579" y="1092"/>
                  <a:pt x="15340" y="1075"/>
                </a:cubicBezTo>
                <a:cubicBezTo>
                  <a:pt x="15080" y="1038"/>
                  <a:pt x="14817" y="1055"/>
                  <a:pt x="14581" y="1112"/>
                </a:cubicBezTo>
                <a:cubicBezTo>
                  <a:pt x="14343" y="1169"/>
                  <a:pt x="14107" y="1262"/>
                  <a:pt x="13894" y="1395"/>
                </a:cubicBezTo>
                <a:cubicBezTo>
                  <a:pt x="13798" y="1451"/>
                  <a:pt x="13726" y="1508"/>
                  <a:pt x="13655" y="1564"/>
                </a:cubicBezTo>
                <a:lnTo>
                  <a:pt x="13609" y="1601"/>
                </a:lnTo>
                <a:cubicBezTo>
                  <a:pt x="13537" y="1488"/>
                  <a:pt x="13466" y="1412"/>
                  <a:pt x="13395" y="1299"/>
                </a:cubicBezTo>
                <a:cubicBezTo>
                  <a:pt x="13228" y="1036"/>
                  <a:pt x="13039" y="771"/>
                  <a:pt x="12850" y="527"/>
                </a:cubicBezTo>
                <a:cubicBezTo>
                  <a:pt x="12518" y="112"/>
                  <a:pt x="11995" y="-58"/>
                  <a:pt x="11354" y="18"/>
                </a:cubicBezTo>
                <a:cubicBezTo>
                  <a:pt x="11069" y="55"/>
                  <a:pt x="10784" y="131"/>
                  <a:pt x="10546" y="264"/>
                </a:cubicBezTo>
                <a:cubicBezTo>
                  <a:pt x="10307" y="397"/>
                  <a:pt x="10118" y="566"/>
                  <a:pt x="9976" y="773"/>
                </a:cubicBezTo>
                <a:cubicBezTo>
                  <a:pt x="9787" y="1075"/>
                  <a:pt x="9595" y="1375"/>
                  <a:pt x="9452" y="1697"/>
                </a:cubicBezTo>
                <a:cubicBezTo>
                  <a:pt x="9406" y="1810"/>
                  <a:pt x="9335" y="1904"/>
                  <a:pt x="9285" y="2017"/>
                </a:cubicBezTo>
                <a:cubicBezTo>
                  <a:pt x="9261" y="1997"/>
                  <a:pt x="9239" y="1980"/>
                  <a:pt x="9239" y="1941"/>
                </a:cubicBezTo>
                <a:cubicBezTo>
                  <a:pt x="9143" y="1808"/>
                  <a:pt x="9025" y="1677"/>
                  <a:pt x="8907" y="1525"/>
                </a:cubicBezTo>
                <a:cubicBezTo>
                  <a:pt x="8409" y="1016"/>
                  <a:pt x="7743" y="884"/>
                  <a:pt x="7009" y="1186"/>
                </a:cubicBezTo>
                <a:cubicBezTo>
                  <a:pt x="6154" y="1525"/>
                  <a:pt x="5987" y="2184"/>
                  <a:pt x="5894" y="2656"/>
                </a:cubicBezTo>
                <a:cubicBezTo>
                  <a:pt x="5822" y="3241"/>
                  <a:pt x="5751" y="3807"/>
                  <a:pt x="5751" y="4389"/>
                </a:cubicBezTo>
                <a:cubicBezTo>
                  <a:pt x="5751" y="5727"/>
                  <a:pt x="5776" y="7084"/>
                  <a:pt x="5798" y="8404"/>
                </a:cubicBezTo>
                <a:cubicBezTo>
                  <a:pt x="5798" y="8970"/>
                  <a:pt x="5822" y="9535"/>
                  <a:pt x="5822" y="10100"/>
                </a:cubicBezTo>
                <a:lnTo>
                  <a:pt x="5822" y="10892"/>
                </a:lnTo>
                <a:cubicBezTo>
                  <a:pt x="5776" y="10872"/>
                  <a:pt x="5776" y="10855"/>
                  <a:pt x="5726" y="10836"/>
                </a:cubicBezTo>
                <a:cubicBezTo>
                  <a:pt x="5680" y="10799"/>
                  <a:pt x="5609" y="10759"/>
                  <a:pt x="5537" y="10722"/>
                </a:cubicBezTo>
                <a:cubicBezTo>
                  <a:pt x="4255" y="9987"/>
                  <a:pt x="2902" y="9724"/>
                  <a:pt x="1502" y="9950"/>
                </a:cubicBezTo>
                <a:cubicBezTo>
                  <a:pt x="1192" y="9987"/>
                  <a:pt x="907" y="10100"/>
                  <a:pt x="672" y="10253"/>
                </a:cubicBezTo>
                <a:cubicBezTo>
                  <a:pt x="433" y="10403"/>
                  <a:pt x="244" y="10592"/>
                  <a:pt x="126" y="10838"/>
                </a:cubicBezTo>
                <a:cubicBezTo>
                  <a:pt x="9" y="11083"/>
                  <a:pt x="-16" y="11347"/>
                  <a:pt x="9" y="11592"/>
                </a:cubicBezTo>
                <a:cubicBezTo>
                  <a:pt x="55" y="11855"/>
                  <a:pt x="176" y="12101"/>
                  <a:pt x="365" y="12308"/>
                </a:cubicBezTo>
                <a:cubicBezTo>
                  <a:pt x="507" y="12458"/>
                  <a:pt x="674" y="12591"/>
                  <a:pt x="839" y="12723"/>
                </a:cubicBezTo>
                <a:cubicBezTo>
                  <a:pt x="981" y="12760"/>
                  <a:pt x="1099" y="12856"/>
                  <a:pt x="1195" y="12949"/>
                </a:cubicBezTo>
                <a:close/>
                <a:moveTo>
                  <a:pt x="7003" y="12101"/>
                </a:moveTo>
                <a:cubicBezTo>
                  <a:pt x="6979" y="10933"/>
                  <a:pt x="6957" y="9707"/>
                  <a:pt x="6907" y="8369"/>
                </a:cubicBezTo>
                <a:cubicBezTo>
                  <a:pt x="6907" y="8106"/>
                  <a:pt x="6883" y="7823"/>
                  <a:pt x="6861" y="7558"/>
                </a:cubicBezTo>
                <a:cubicBezTo>
                  <a:pt x="6836" y="7049"/>
                  <a:pt x="6814" y="6540"/>
                  <a:pt x="6814" y="6031"/>
                </a:cubicBezTo>
                <a:cubicBezTo>
                  <a:pt x="6861" y="4957"/>
                  <a:pt x="6932" y="3846"/>
                  <a:pt x="7003" y="2789"/>
                </a:cubicBezTo>
                <a:lnTo>
                  <a:pt x="7003" y="2676"/>
                </a:lnTo>
                <a:cubicBezTo>
                  <a:pt x="7050" y="2167"/>
                  <a:pt x="7288" y="1904"/>
                  <a:pt x="7762" y="1808"/>
                </a:cubicBezTo>
                <a:cubicBezTo>
                  <a:pt x="8165" y="2015"/>
                  <a:pt x="8403" y="2373"/>
                  <a:pt x="8521" y="2845"/>
                </a:cubicBezTo>
                <a:cubicBezTo>
                  <a:pt x="8688" y="3600"/>
                  <a:pt x="8806" y="4352"/>
                  <a:pt x="8852" y="5107"/>
                </a:cubicBezTo>
                <a:cubicBezTo>
                  <a:pt x="8924" y="6068"/>
                  <a:pt x="8995" y="7010"/>
                  <a:pt x="9066" y="7954"/>
                </a:cubicBezTo>
                <a:cubicBezTo>
                  <a:pt x="9113" y="8500"/>
                  <a:pt x="9137" y="9048"/>
                  <a:pt x="9184" y="9574"/>
                </a:cubicBezTo>
                <a:cubicBezTo>
                  <a:pt x="9209" y="9687"/>
                  <a:pt x="9231" y="9820"/>
                  <a:pt x="9326" y="9933"/>
                </a:cubicBezTo>
                <a:cubicBezTo>
                  <a:pt x="9373" y="10026"/>
                  <a:pt x="9469" y="10083"/>
                  <a:pt x="9587" y="10122"/>
                </a:cubicBezTo>
                <a:cubicBezTo>
                  <a:pt x="9705" y="10161"/>
                  <a:pt x="9825" y="10159"/>
                  <a:pt x="9943" y="10122"/>
                </a:cubicBezTo>
                <a:cubicBezTo>
                  <a:pt x="10061" y="10103"/>
                  <a:pt x="10157" y="10066"/>
                  <a:pt x="10228" y="9990"/>
                </a:cubicBezTo>
                <a:cubicBezTo>
                  <a:pt x="10299" y="9913"/>
                  <a:pt x="10324" y="9839"/>
                  <a:pt x="10324" y="9744"/>
                </a:cubicBezTo>
                <a:lnTo>
                  <a:pt x="10324" y="9368"/>
                </a:lnTo>
                <a:cubicBezTo>
                  <a:pt x="10348" y="9104"/>
                  <a:pt x="10324" y="8839"/>
                  <a:pt x="10299" y="8576"/>
                </a:cubicBezTo>
                <a:cubicBezTo>
                  <a:pt x="10132" y="7199"/>
                  <a:pt x="10203" y="5805"/>
                  <a:pt x="10299" y="4468"/>
                </a:cubicBezTo>
                <a:lnTo>
                  <a:pt x="10324" y="4165"/>
                </a:lnTo>
                <a:cubicBezTo>
                  <a:pt x="10370" y="3580"/>
                  <a:pt x="10420" y="2978"/>
                  <a:pt x="10491" y="2432"/>
                </a:cubicBezTo>
                <a:cubicBezTo>
                  <a:pt x="10537" y="1923"/>
                  <a:pt x="10729" y="1527"/>
                  <a:pt x="11085" y="1188"/>
                </a:cubicBezTo>
                <a:cubicBezTo>
                  <a:pt x="11274" y="1019"/>
                  <a:pt x="11417" y="925"/>
                  <a:pt x="11537" y="942"/>
                </a:cubicBezTo>
                <a:cubicBezTo>
                  <a:pt x="11658" y="960"/>
                  <a:pt x="11776" y="1055"/>
                  <a:pt x="11918" y="1262"/>
                </a:cubicBezTo>
                <a:cubicBezTo>
                  <a:pt x="12392" y="1941"/>
                  <a:pt x="12513" y="2713"/>
                  <a:pt x="12606" y="3448"/>
                </a:cubicBezTo>
                <a:cubicBezTo>
                  <a:pt x="12795" y="5107"/>
                  <a:pt x="12795" y="6877"/>
                  <a:pt x="12606" y="9139"/>
                </a:cubicBezTo>
                <a:cubicBezTo>
                  <a:pt x="12606" y="9252"/>
                  <a:pt x="12581" y="9402"/>
                  <a:pt x="12559" y="9515"/>
                </a:cubicBezTo>
                <a:cubicBezTo>
                  <a:pt x="12535" y="9665"/>
                  <a:pt x="12513" y="9835"/>
                  <a:pt x="12513" y="10005"/>
                </a:cubicBezTo>
                <a:cubicBezTo>
                  <a:pt x="12513" y="10231"/>
                  <a:pt x="12559" y="10401"/>
                  <a:pt x="12726" y="10494"/>
                </a:cubicBezTo>
                <a:cubicBezTo>
                  <a:pt x="12869" y="10588"/>
                  <a:pt x="13083" y="10607"/>
                  <a:pt x="13368" y="10531"/>
                </a:cubicBezTo>
                <a:cubicBezTo>
                  <a:pt x="13557" y="10494"/>
                  <a:pt x="13724" y="10418"/>
                  <a:pt x="13866" y="10285"/>
                </a:cubicBezTo>
                <a:cubicBezTo>
                  <a:pt x="14009" y="10172"/>
                  <a:pt x="14055" y="10022"/>
                  <a:pt x="14080" y="9870"/>
                </a:cubicBezTo>
                <a:lnTo>
                  <a:pt x="14105" y="9700"/>
                </a:lnTo>
                <a:cubicBezTo>
                  <a:pt x="14151" y="9228"/>
                  <a:pt x="14200" y="8759"/>
                  <a:pt x="14222" y="8287"/>
                </a:cubicBezTo>
                <a:cubicBezTo>
                  <a:pt x="14198" y="7062"/>
                  <a:pt x="14176" y="5818"/>
                  <a:pt x="14126" y="4611"/>
                </a:cubicBezTo>
                <a:lnTo>
                  <a:pt x="14102" y="4329"/>
                </a:lnTo>
                <a:cubicBezTo>
                  <a:pt x="14102" y="4196"/>
                  <a:pt x="14077" y="4065"/>
                  <a:pt x="14055" y="3933"/>
                </a:cubicBezTo>
                <a:cubicBezTo>
                  <a:pt x="14009" y="3574"/>
                  <a:pt x="13959" y="3217"/>
                  <a:pt x="14151" y="2895"/>
                </a:cubicBezTo>
                <a:lnTo>
                  <a:pt x="14198" y="2782"/>
                </a:lnTo>
                <a:cubicBezTo>
                  <a:pt x="14294" y="2593"/>
                  <a:pt x="14411" y="2406"/>
                  <a:pt x="14554" y="2236"/>
                </a:cubicBezTo>
                <a:cubicBezTo>
                  <a:pt x="14600" y="2180"/>
                  <a:pt x="14696" y="2123"/>
                  <a:pt x="14768" y="2086"/>
                </a:cubicBezTo>
                <a:cubicBezTo>
                  <a:pt x="14863" y="2049"/>
                  <a:pt x="14957" y="2049"/>
                  <a:pt x="15052" y="2049"/>
                </a:cubicBezTo>
                <a:cubicBezTo>
                  <a:pt x="15148" y="2069"/>
                  <a:pt x="15220" y="2086"/>
                  <a:pt x="15291" y="2143"/>
                </a:cubicBezTo>
                <a:cubicBezTo>
                  <a:pt x="15362" y="2180"/>
                  <a:pt x="15433" y="2256"/>
                  <a:pt x="15433" y="2332"/>
                </a:cubicBezTo>
                <a:cubicBezTo>
                  <a:pt x="15576" y="2652"/>
                  <a:pt x="15718" y="2974"/>
                  <a:pt x="15789" y="3293"/>
                </a:cubicBezTo>
                <a:cubicBezTo>
                  <a:pt x="16099" y="4387"/>
                  <a:pt x="16028" y="5499"/>
                  <a:pt x="16003" y="6573"/>
                </a:cubicBezTo>
                <a:lnTo>
                  <a:pt x="16003" y="6610"/>
                </a:lnTo>
                <a:cubicBezTo>
                  <a:pt x="15957" y="7891"/>
                  <a:pt x="15932" y="9191"/>
                  <a:pt x="15907" y="10379"/>
                </a:cubicBezTo>
                <a:cubicBezTo>
                  <a:pt x="15907" y="10775"/>
                  <a:pt x="16050" y="10944"/>
                  <a:pt x="16548" y="11038"/>
                </a:cubicBezTo>
                <a:cubicBezTo>
                  <a:pt x="16620" y="11075"/>
                  <a:pt x="16716" y="11075"/>
                  <a:pt x="16809" y="11075"/>
                </a:cubicBezTo>
                <a:cubicBezTo>
                  <a:pt x="16902" y="11075"/>
                  <a:pt x="16976" y="11038"/>
                  <a:pt x="17047" y="11018"/>
                </a:cubicBezTo>
                <a:cubicBezTo>
                  <a:pt x="17118" y="10981"/>
                  <a:pt x="17189" y="10905"/>
                  <a:pt x="17214" y="10849"/>
                </a:cubicBezTo>
                <a:cubicBezTo>
                  <a:pt x="17261" y="10792"/>
                  <a:pt x="17261" y="10716"/>
                  <a:pt x="17261" y="10642"/>
                </a:cubicBezTo>
                <a:cubicBezTo>
                  <a:pt x="17285" y="10416"/>
                  <a:pt x="17285" y="10190"/>
                  <a:pt x="17285" y="9963"/>
                </a:cubicBezTo>
                <a:lnTo>
                  <a:pt x="17285" y="9039"/>
                </a:lnTo>
                <a:cubicBezTo>
                  <a:pt x="17285" y="8587"/>
                  <a:pt x="17285" y="8134"/>
                  <a:pt x="17310" y="7702"/>
                </a:cubicBezTo>
                <a:cubicBezTo>
                  <a:pt x="17310" y="7475"/>
                  <a:pt x="17335" y="7249"/>
                  <a:pt x="17335" y="7023"/>
                </a:cubicBezTo>
                <a:cubicBezTo>
                  <a:pt x="17359" y="6627"/>
                  <a:pt x="17381" y="6212"/>
                  <a:pt x="17359" y="5816"/>
                </a:cubicBezTo>
                <a:cubicBezTo>
                  <a:pt x="17359" y="5401"/>
                  <a:pt x="17598" y="5061"/>
                  <a:pt x="17858" y="4779"/>
                </a:cubicBezTo>
                <a:cubicBezTo>
                  <a:pt x="17905" y="4742"/>
                  <a:pt x="17929" y="4685"/>
                  <a:pt x="18000" y="4666"/>
                </a:cubicBezTo>
                <a:cubicBezTo>
                  <a:pt x="18047" y="4629"/>
                  <a:pt x="18118" y="4609"/>
                  <a:pt x="18189" y="4590"/>
                </a:cubicBezTo>
                <a:cubicBezTo>
                  <a:pt x="18261" y="4590"/>
                  <a:pt x="18332" y="4590"/>
                  <a:pt x="18428" y="4609"/>
                </a:cubicBezTo>
                <a:cubicBezTo>
                  <a:pt x="18524" y="4629"/>
                  <a:pt x="18570" y="4646"/>
                  <a:pt x="18617" y="4703"/>
                </a:cubicBezTo>
                <a:cubicBezTo>
                  <a:pt x="18948" y="4892"/>
                  <a:pt x="19162" y="5155"/>
                  <a:pt x="19258" y="5475"/>
                </a:cubicBezTo>
                <a:lnTo>
                  <a:pt x="19354" y="5814"/>
                </a:lnTo>
                <a:cubicBezTo>
                  <a:pt x="19568" y="6625"/>
                  <a:pt x="19781" y="7473"/>
                  <a:pt x="19924" y="8321"/>
                </a:cubicBezTo>
                <a:cubicBezTo>
                  <a:pt x="20091" y="9472"/>
                  <a:pt x="20091" y="10620"/>
                  <a:pt x="19948" y="11771"/>
                </a:cubicBezTo>
                <a:cubicBezTo>
                  <a:pt x="19924" y="11903"/>
                  <a:pt x="19924" y="12034"/>
                  <a:pt x="19948" y="12186"/>
                </a:cubicBezTo>
                <a:cubicBezTo>
                  <a:pt x="20091" y="13563"/>
                  <a:pt x="19735" y="14937"/>
                  <a:pt x="19450" y="16068"/>
                </a:cubicBezTo>
                <a:cubicBezTo>
                  <a:pt x="19211" y="16953"/>
                  <a:pt x="18737" y="17784"/>
                  <a:pt x="18072" y="18499"/>
                </a:cubicBezTo>
                <a:cubicBezTo>
                  <a:pt x="17384" y="19235"/>
                  <a:pt x="16409" y="19763"/>
                  <a:pt x="15055" y="20083"/>
                </a:cubicBezTo>
                <a:cubicBezTo>
                  <a:pt x="12587" y="20685"/>
                  <a:pt x="10283" y="20346"/>
                  <a:pt x="8003" y="19084"/>
                </a:cubicBezTo>
                <a:cubicBezTo>
                  <a:pt x="7765" y="18971"/>
                  <a:pt x="7576" y="18821"/>
                  <a:pt x="7433" y="18652"/>
                </a:cubicBezTo>
                <a:cubicBezTo>
                  <a:pt x="7052" y="18219"/>
                  <a:pt x="6696" y="17747"/>
                  <a:pt x="6340" y="17275"/>
                </a:cubicBezTo>
                <a:cubicBezTo>
                  <a:pt x="5842" y="16540"/>
                  <a:pt x="5318" y="15748"/>
                  <a:pt x="4844" y="14920"/>
                </a:cubicBezTo>
                <a:cubicBezTo>
                  <a:pt x="4085" y="13656"/>
                  <a:pt x="3110" y="12658"/>
                  <a:pt x="1877" y="11886"/>
                </a:cubicBezTo>
                <a:cubicBezTo>
                  <a:pt x="1663" y="11753"/>
                  <a:pt x="1496" y="11584"/>
                  <a:pt x="1354" y="11397"/>
                </a:cubicBezTo>
                <a:cubicBezTo>
                  <a:pt x="1307" y="11360"/>
                  <a:pt x="1307" y="11284"/>
                  <a:pt x="1283" y="11247"/>
                </a:cubicBezTo>
                <a:cubicBezTo>
                  <a:pt x="1258" y="11190"/>
                  <a:pt x="1283" y="11133"/>
                  <a:pt x="1307" y="11077"/>
                </a:cubicBezTo>
                <a:cubicBezTo>
                  <a:pt x="1354" y="11020"/>
                  <a:pt x="1379" y="10964"/>
                  <a:pt x="1450" y="10907"/>
                </a:cubicBezTo>
                <a:cubicBezTo>
                  <a:pt x="1496" y="10870"/>
                  <a:pt x="1592" y="10831"/>
                  <a:pt x="1663" y="10794"/>
                </a:cubicBezTo>
                <a:cubicBezTo>
                  <a:pt x="1902" y="10701"/>
                  <a:pt x="2187" y="10662"/>
                  <a:pt x="2447" y="10662"/>
                </a:cubicBezTo>
                <a:cubicBezTo>
                  <a:pt x="2589" y="10662"/>
                  <a:pt x="2732" y="10681"/>
                  <a:pt x="2874" y="10699"/>
                </a:cubicBezTo>
                <a:cubicBezTo>
                  <a:pt x="3968" y="10868"/>
                  <a:pt x="4702" y="11188"/>
                  <a:pt x="5179" y="11716"/>
                </a:cubicBezTo>
                <a:cubicBezTo>
                  <a:pt x="5346" y="11923"/>
                  <a:pt x="5488" y="12149"/>
                  <a:pt x="5559" y="12395"/>
                </a:cubicBezTo>
                <a:cubicBezTo>
                  <a:pt x="5584" y="12451"/>
                  <a:pt x="5606" y="12508"/>
                  <a:pt x="5631" y="12584"/>
                </a:cubicBezTo>
                <a:cubicBezTo>
                  <a:pt x="5748" y="12810"/>
                  <a:pt x="5891" y="13036"/>
                  <a:pt x="6247" y="13036"/>
                </a:cubicBezTo>
                <a:cubicBezTo>
                  <a:pt x="6579" y="13036"/>
                  <a:pt x="6792" y="12867"/>
                  <a:pt x="6888" y="12604"/>
                </a:cubicBezTo>
                <a:cubicBezTo>
                  <a:pt x="6984" y="12397"/>
                  <a:pt x="7006" y="12245"/>
                  <a:pt x="7006" y="12095"/>
                </a:cubicBezTo>
                <a:lnTo>
                  <a:pt x="7006" y="1209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5" name="Google Shape;2755;p43"/>
          <p:cNvSpPr/>
          <p:nvPr/>
        </p:nvSpPr>
        <p:spPr>
          <a:xfrm>
            <a:off x="3937129" y="2212066"/>
            <a:ext cx="196806" cy="239769"/>
          </a:xfrm>
          <a:custGeom>
            <a:rect b="b" l="l" r="r" t="t"/>
            <a:pathLst>
              <a:path extrusionOk="0" h="21451" w="21503">
                <a:moveTo>
                  <a:pt x="21492" y="10919"/>
                </a:moveTo>
                <a:cubicBezTo>
                  <a:pt x="21467" y="10408"/>
                  <a:pt x="21276" y="9915"/>
                  <a:pt x="21106" y="9422"/>
                </a:cubicBezTo>
                <a:lnTo>
                  <a:pt x="21081" y="9363"/>
                </a:lnTo>
                <a:cubicBezTo>
                  <a:pt x="21009" y="9126"/>
                  <a:pt x="20840" y="8910"/>
                  <a:pt x="20649" y="8713"/>
                </a:cubicBezTo>
                <a:cubicBezTo>
                  <a:pt x="20457" y="8515"/>
                  <a:pt x="20191" y="8379"/>
                  <a:pt x="19902" y="8299"/>
                </a:cubicBezTo>
                <a:cubicBezTo>
                  <a:pt x="19011" y="8004"/>
                  <a:pt x="18195" y="8102"/>
                  <a:pt x="17449" y="8574"/>
                </a:cubicBezTo>
                <a:cubicBezTo>
                  <a:pt x="17113" y="7924"/>
                  <a:pt x="16536" y="7511"/>
                  <a:pt x="15764" y="7334"/>
                </a:cubicBezTo>
                <a:cubicBezTo>
                  <a:pt x="14851" y="7136"/>
                  <a:pt x="14129" y="7295"/>
                  <a:pt x="13574" y="7806"/>
                </a:cubicBezTo>
                <a:cubicBezTo>
                  <a:pt x="12636" y="6763"/>
                  <a:pt x="11962" y="6645"/>
                  <a:pt x="10497" y="7313"/>
                </a:cubicBezTo>
                <a:cubicBezTo>
                  <a:pt x="10472" y="7115"/>
                  <a:pt x="10449" y="6920"/>
                  <a:pt x="10449" y="6722"/>
                </a:cubicBezTo>
                <a:cubicBezTo>
                  <a:pt x="10402" y="6229"/>
                  <a:pt x="10377" y="5718"/>
                  <a:pt x="10305" y="5225"/>
                </a:cubicBezTo>
                <a:cubicBezTo>
                  <a:pt x="10186" y="4241"/>
                  <a:pt x="10064" y="3178"/>
                  <a:pt x="9872" y="2114"/>
                </a:cubicBezTo>
                <a:cubicBezTo>
                  <a:pt x="9753" y="1544"/>
                  <a:pt x="9486" y="1012"/>
                  <a:pt x="9053" y="539"/>
                </a:cubicBezTo>
                <a:cubicBezTo>
                  <a:pt x="8548" y="-31"/>
                  <a:pt x="7852" y="-149"/>
                  <a:pt x="7080" y="185"/>
                </a:cubicBezTo>
                <a:cubicBezTo>
                  <a:pt x="6839" y="283"/>
                  <a:pt x="6647" y="421"/>
                  <a:pt x="6478" y="578"/>
                </a:cubicBezTo>
                <a:cubicBezTo>
                  <a:pt x="6334" y="735"/>
                  <a:pt x="6189" y="933"/>
                  <a:pt x="6142" y="1148"/>
                </a:cubicBezTo>
                <a:cubicBezTo>
                  <a:pt x="6045" y="1423"/>
                  <a:pt x="5998" y="1701"/>
                  <a:pt x="5973" y="1996"/>
                </a:cubicBezTo>
                <a:cubicBezTo>
                  <a:pt x="5948" y="2194"/>
                  <a:pt x="5948" y="2371"/>
                  <a:pt x="5926" y="2566"/>
                </a:cubicBezTo>
                <a:cubicBezTo>
                  <a:pt x="5878" y="3491"/>
                  <a:pt x="5806" y="4457"/>
                  <a:pt x="5806" y="5423"/>
                </a:cubicBezTo>
                <a:cubicBezTo>
                  <a:pt x="5806" y="6584"/>
                  <a:pt x="5853" y="7706"/>
                  <a:pt x="5853" y="8908"/>
                </a:cubicBezTo>
                <a:cubicBezTo>
                  <a:pt x="5878" y="9360"/>
                  <a:pt x="5878" y="9833"/>
                  <a:pt x="5901" y="10306"/>
                </a:cubicBezTo>
                <a:cubicBezTo>
                  <a:pt x="5901" y="10285"/>
                  <a:pt x="5876" y="10285"/>
                  <a:pt x="5876" y="10285"/>
                </a:cubicBezTo>
                <a:cubicBezTo>
                  <a:pt x="5829" y="10247"/>
                  <a:pt x="5731" y="10187"/>
                  <a:pt x="5659" y="10147"/>
                </a:cubicBezTo>
                <a:cubicBezTo>
                  <a:pt x="4335" y="9358"/>
                  <a:pt x="2964" y="9083"/>
                  <a:pt x="1499" y="9319"/>
                </a:cubicBezTo>
                <a:cubicBezTo>
                  <a:pt x="1210" y="9358"/>
                  <a:pt x="922" y="9476"/>
                  <a:pt x="680" y="9635"/>
                </a:cubicBezTo>
                <a:cubicBezTo>
                  <a:pt x="439" y="9792"/>
                  <a:pt x="247" y="9990"/>
                  <a:pt x="150" y="10226"/>
                </a:cubicBezTo>
                <a:cubicBezTo>
                  <a:pt x="31" y="10462"/>
                  <a:pt x="-19" y="10737"/>
                  <a:pt x="6" y="10994"/>
                </a:cubicBezTo>
                <a:cubicBezTo>
                  <a:pt x="53" y="11251"/>
                  <a:pt x="150" y="11505"/>
                  <a:pt x="320" y="11703"/>
                </a:cubicBezTo>
                <a:cubicBezTo>
                  <a:pt x="561" y="11978"/>
                  <a:pt x="825" y="12214"/>
                  <a:pt x="1113" y="12412"/>
                </a:cubicBezTo>
                <a:cubicBezTo>
                  <a:pt x="2124" y="13100"/>
                  <a:pt x="2942" y="13968"/>
                  <a:pt x="3542" y="14914"/>
                </a:cubicBezTo>
                <a:cubicBezTo>
                  <a:pt x="4288" y="16075"/>
                  <a:pt x="5104" y="17316"/>
                  <a:pt x="6236" y="18911"/>
                </a:cubicBezTo>
                <a:cubicBezTo>
                  <a:pt x="6500" y="19265"/>
                  <a:pt x="6861" y="19581"/>
                  <a:pt x="7272" y="19835"/>
                </a:cubicBezTo>
                <a:cubicBezTo>
                  <a:pt x="8090" y="20367"/>
                  <a:pt x="8978" y="20760"/>
                  <a:pt x="9966" y="21037"/>
                </a:cubicBezTo>
                <a:cubicBezTo>
                  <a:pt x="10857" y="21312"/>
                  <a:pt x="11795" y="21451"/>
                  <a:pt x="12756" y="21451"/>
                </a:cubicBezTo>
                <a:cubicBezTo>
                  <a:pt x="13885" y="21431"/>
                  <a:pt x="14992" y="21253"/>
                  <a:pt x="16050" y="20940"/>
                </a:cubicBezTo>
                <a:cubicBezTo>
                  <a:pt x="16819" y="20703"/>
                  <a:pt x="17565" y="20349"/>
                  <a:pt x="18190" y="19915"/>
                </a:cubicBezTo>
                <a:cubicBezTo>
                  <a:pt x="19319" y="19147"/>
                  <a:pt x="20138" y="18084"/>
                  <a:pt x="20618" y="16666"/>
                </a:cubicBezTo>
                <a:cubicBezTo>
                  <a:pt x="21315" y="14796"/>
                  <a:pt x="21581" y="12846"/>
                  <a:pt x="21484" y="10915"/>
                </a:cubicBezTo>
                <a:close/>
                <a:moveTo>
                  <a:pt x="7083" y="11569"/>
                </a:moveTo>
                <a:cubicBezTo>
                  <a:pt x="7058" y="10328"/>
                  <a:pt x="7036" y="9029"/>
                  <a:pt x="6986" y="7670"/>
                </a:cubicBezTo>
                <a:cubicBezTo>
                  <a:pt x="6961" y="7395"/>
                  <a:pt x="6961" y="7118"/>
                  <a:pt x="6939" y="6843"/>
                </a:cubicBezTo>
                <a:cubicBezTo>
                  <a:pt x="6914" y="6350"/>
                  <a:pt x="6891" y="5838"/>
                  <a:pt x="6891" y="5327"/>
                </a:cubicBezTo>
                <a:cubicBezTo>
                  <a:pt x="6939" y="4243"/>
                  <a:pt x="7011" y="3141"/>
                  <a:pt x="7083" y="2078"/>
                </a:cubicBezTo>
                <a:lnTo>
                  <a:pt x="7108" y="1762"/>
                </a:lnTo>
                <a:cubicBezTo>
                  <a:pt x="7155" y="1328"/>
                  <a:pt x="7252" y="914"/>
                  <a:pt x="7902" y="817"/>
                </a:cubicBezTo>
                <a:cubicBezTo>
                  <a:pt x="8310" y="1033"/>
                  <a:pt x="8551" y="1407"/>
                  <a:pt x="8670" y="1919"/>
                </a:cubicBezTo>
                <a:cubicBezTo>
                  <a:pt x="8840" y="2707"/>
                  <a:pt x="8959" y="3493"/>
                  <a:pt x="9006" y="4282"/>
                </a:cubicBezTo>
                <a:cubicBezTo>
                  <a:pt x="9103" y="5307"/>
                  <a:pt x="9151" y="6370"/>
                  <a:pt x="9223" y="7393"/>
                </a:cubicBezTo>
                <a:cubicBezTo>
                  <a:pt x="9270" y="7924"/>
                  <a:pt x="9295" y="8436"/>
                  <a:pt x="9320" y="8967"/>
                </a:cubicBezTo>
                <a:cubicBezTo>
                  <a:pt x="9345" y="9301"/>
                  <a:pt x="9489" y="9479"/>
                  <a:pt x="9800" y="9538"/>
                </a:cubicBezTo>
                <a:cubicBezTo>
                  <a:pt x="10114" y="9597"/>
                  <a:pt x="10377" y="9458"/>
                  <a:pt x="10569" y="9124"/>
                </a:cubicBezTo>
                <a:lnTo>
                  <a:pt x="10666" y="8967"/>
                </a:lnTo>
                <a:cubicBezTo>
                  <a:pt x="10835" y="8672"/>
                  <a:pt x="11027" y="8338"/>
                  <a:pt x="11243" y="8042"/>
                </a:cubicBezTo>
                <a:cubicBezTo>
                  <a:pt x="11387" y="7865"/>
                  <a:pt x="11604" y="7668"/>
                  <a:pt x="11990" y="7727"/>
                </a:cubicBezTo>
                <a:cubicBezTo>
                  <a:pt x="12134" y="7765"/>
                  <a:pt x="12303" y="7824"/>
                  <a:pt x="12398" y="7924"/>
                </a:cubicBezTo>
                <a:cubicBezTo>
                  <a:pt x="12517" y="8022"/>
                  <a:pt x="12567" y="8140"/>
                  <a:pt x="12589" y="8279"/>
                </a:cubicBezTo>
                <a:cubicBezTo>
                  <a:pt x="12636" y="8613"/>
                  <a:pt x="12686" y="8949"/>
                  <a:pt x="12686" y="9283"/>
                </a:cubicBezTo>
                <a:cubicBezTo>
                  <a:pt x="12686" y="9735"/>
                  <a:pt x="12758" y="9972"/>
                  <a:pt x="13166" y="9992"/>
                </a:cubicBezTo>
                <a:cubicBezTo>
                  <a:pt x="13574" y="10031"/>
                  <a:pt x="13696" y="9835"/>
                  <a:pt x="13863" y="9381"/>
                </a:cubicBezTo>
                <a:cubicBezTo>
                  <a:pt x="13982" y="9047"/>
                  <a:pt x="14104" y="8710"/>
                  <a:pt x="14296" y="8397"/>
                </a:cubicBezTo>
                <a:cubicBezTo>
                  <a:pt x="14537" y="8042"/>
                  <a:pt x="14826" y="7945"/>
                  <a:pt x="15378" y="8102"/>
                </a:cubicBezTo>
                <a:cubicBezTo>
                  <a:pt x="15908" y="8240"/>
                  <a:pt x="16219" y="8536"/>
                  <a:pt x="16316" y="8949"/>
                </a:cubicBezTo>
                <a:cubicBezTo>
                  <a:pt x="16363" y="9206"/>
                  <a:pt x="16388" y="9460"/>
                  <a:pt x="16388" y="9717"/>
                </a:cubicBezTo>
                <a:cubicBezTo>
                  <a:pt x="16388" y="9776"/>
                  <a:pt x="16388" y="9835"/>
                  <a:pt x="16413" y="9915"/>
                </a:cubicBezTo>
                <a:cubicBezTo>
                  <a:pt x="16438" y="10151"/>
                  <a:pt x="16486" y="10426"/>
                  <a:pt x="16871" y="10506"/>
                </a:cubicBezTo>
                <a:cubicBezTo>
                  <a:pt x="17257" y="10585"/>
                  <a:pt x="17449" y="10387"/>
                  <a:pt x="17618" y="10172"/>
                </a:cubicBezTo>
                <a:cubicBezTo>
                  <a:pt x="17665" y="10112"/>
                  <a:pt x="17715" y="10053"/>
                  <a:pt x="17762" y="9974"/>
                </a:cubicBezTo>
                <a:cubicBezTo>
                  <a:pt x="17907" y="9776"/>
                  <a:pt x="18051" y="9599"/>
                  <a:pt x="18195" y="9422"/>
                </a:cubicBezTo>
                <a:cubicBezTo>
                  <a:pt x="18459" y="9147"/>
                  <a:pt x="18772" y="9047"/>
                  <a:pt x="19061" y="9067"/>
                </a:cubicBezTo>
                <a:cubicBezTo>
                  <a:pt x="19350" y="9106"/>
                  <a:pt x="19591" y="9283"/>
                  <a:pt x="19808" y="9599"/>
                </a:cubicBezTo>
                <a:cubicBezTo>
                  <a:pt x="20266" y="10367"/>
                  <a:pt x="20432" y="11274"/>
                  <a:pt x="20313" y="12278"/>
                </a:cubicBezTo>
                <a:cubicBezTo>
                  <a:pt x="20168" y="13282"/>
                  <a:pt x="19999" y="14346"/>
                  <a:pt x="19710" y="15645"/>
                </a:cubicBezTo>
                <a:cubicBezTo>
                  <a:pt x="19494" y="16570"/>
                  <a:pt x="19014" y="17456"/>
                  <a:pt x="18314" y="18245"/>
                </a:cubicBezTo>
                <a:cubicBezTo>
                  <a:pt x="17640" y="19013"/>
                  <a:pt x="16630" y="19565"/>
                  <a:pt x="15259" y="19899"/>
                </a:cubicBezTo>
                <a:cubicBezTo>
                  <a:pt x="12758" y="20528"/>
                  <a:pt x="10399" y="20174"/>
                  <a:pt x="8115" y="18856"/>
                </a:cubicBezTo>
                <a:cubicBezTo>
                  <a:pt x="7874" y="18717"/>
                  <a:pt x="7657" y="18561"/>
                  <a:pt x="7491" y="18345"/>
                </a:cubicBezTo>
                <a:cubicBezTo>
                  <a:pt x="7105" y="17911"/>
                  <a:pt x="6744" y="17420"/>
                  <a:pt x="6434" y="16947"/>
                </a:cubicBezTo>
                <a:cubicBezTo>
                  <a:pt x="5903" y="16141"/>
                  <a:pt x="5398" y="15314"/>
                  <a:pt x="4918" y="14487"/>
                </a:cubicBezTo>
                <a:cubicBezTo>
                  <a:pt x="4149" y="13166"/>
                  <a:pt x="3161" y="12123"/>
                  <a:pt x="1913" y="11296"/>
                </a:cubicBezTo>
                <a:cubicBezTo>
                  <a:pt x="1696" y="11158"/>
                  <a:pt x="1527" y="10980"/>
                  <a:pt x="1383" y="10785"/>
                </a:cubicBezTo>
                <a:cubicBezTo>
                  <a:pt x="1335" y="10746"/>
                  <a:pt x="1335" y="10667"/>
                  <a:pt x="1310" y="10628"/>
                </a:cubicBezTo>
                <a:cubicBezTo>
                  <a:pt x="1310" y="10569"/>
                  <a:pt x="1310" y="10510"/>
                  <a:pt x="1335" y="10451"/>
                </a:cubicBezTo>
                <a:cubicBezTo>
                  <a:pt x="1383" y="10392"/>
                  <a:pt x="1407" y="10333"/>
                  <a:pt x="1480" y="10274"/>
                </a:cubicBezTo>
                <a:cubicBezTo>
                  <a:pt x="1527" y="10235"/>
                  <a:pt x="1624" y="10194"/>
                  <a:pt x="1696" y="10156"/>
                </a:cubicBezTo>
                <a:cubicBezTo>
                  <a:pt x="1938" y="10058"/>
                  <a:pt x="2226" y="10017"/>
                  <a:pt x="2490" y="10017"/>
                </a:cubicBezTo>
                <a:cubicBezTo>
                  <a:pt x="2634" y="10017"/>
                  <a:pt x="2778" y="10037"/>
                  <a:pt x="2923" y="10056"/>
                </a:cubicBezTo>
                <a:cubicBezTo>
                  <a:pt x="4102" y="10253"/>
                  <a:pt x="4846" y="10587"/>
                  <a:pt x="5329" y="11199"/>
                </a:cubicBezTo>
                <a:cubicBezTo>
                  <a:pt x="5473" y="11396"/>
                  <a:pt x="5570" y="11612"/>
                  <a:pt x="5665" y="11828"/>
                </a:cubicBezTo>
                <a:cubicBezTo>
                  <a:pt x="5690" y="11887"/>
                  <a:pt x="5712" y="11946"/>
                  <a:pt x="5737" y="12005"/>
                </a:cubicBezTo>
                <a:cubicBezTo>
                  <a:pt x="5834" y="12242"/>
                  <a:pt x="5978" y="12478"/>
                  <a:pt x="6361" y="12478"/>
                </a:cubicBezTo>
                <a:lnTo>
                  <a:pt x="6361" y="12478"/>
                </a:lnTo>
                <a:cubicBezTo>
                  <a:pt x="6697" y="12478"/>
                  <a:pt x="6914" y="12301"/>
                  <a:pt x="7011" y="12026"/>
                </a:cubicBezTo>
                <a:cubicBezTo>
                  <a:pt x="7083" y="11887"/>
                  <a:pt x="7083" y="11730"/>
                  <a:pt x="7083" y="11574"/>
                </a:cubicBezTo>
                <a:lnTo>
                  <a:pt x="7083" y="1157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6" name="Google Shape;2756;p43"/>
          <p:cNvSpPr/>
          <p:nvPr/>
        </p:nvSpPr>
        <p:spPr>
          <a:xfrm>
            <a:off x="3912127" y="2203263"/>
            <a:ext cx="74233" cy="54468"/>
          </a:xfrm>
          <a:custGeom>
            <a:rect b="b" l="l" r="r" t="t"/>
            <a:pathLst>
              <a:path extrusionOk="0" h="21381" w="21362">
                <a:moveTo>
                  <a:pt x="8363" y="3062"/>
                </a:moveTo>
                <a:cubicBezTo>
                  <a:pt x="8619" y="2633"/>
                  <a:pt x="9313" y="1506"/>
                  <a:pt x="8488" y="469"/>
                </a:cubicBezTo>
                <a:cubicBezTo>
                  <a:pt x="7983" y="-219"/>
                  <a:pt x="7348" y="-139"/>
                  <a:pt x="6712" y="639"/>
                </a:cubicBezTo>
                <a:cubicBezTo>
                  <a:pt x="4688" y="3142"/>
                  <a:pt x="2532" y="5824"/>
                  <a:pt x="508" y="8676"/>
                </a:cubicBezTo>
                <a:cubicBezTo>
                  <a:pt x="128" y="9195"/>
                  <a:pt x="-186" y="10661"/>
                  <a:pt x="128" y="11359"/>
                </a:cubicBezTo>
                <a:cubicBezTo>
                  <a:pt x="1714" y="14470"/>
                  <a:pt x="3358" y="17582"/>
                  <a:pt x="5192" y="20693"/>
                </a:cubicBezTo>
                <a:cubicBezTo>
                  <a:pt x="5316" y="20862"/>
                  <a:pt x="5506" y="21042"/>
                  <a:pt x="5638" y="21211"/>
                </a:cubicBezTo>
                <a:cubicBezTo>
                  <a:pt x="5828" y="21381"/>
                  <a:pt x="6018" y="21381"/>
                  <a:pt x="6208" y="21381"/>
                </a:cubicBezTo>
                <a:lnTo>
                  <a:pt x="6208" y="21381"/>
                </a:lnTo>
                <a:cubicBezTo>
                  <a:pt x="6398" y="21381"/>
                  <a:pt x="6588" y="21291"/>
                  <a:pt x="6843" y="21211"/>
                </a:cubicBezTo>
                <a:cubicBezTo>
                  <a:pt x="7099" y="21122"/>
                  <a:pt x="7223" y="20952"/>
                  <a:pt x="7289" y="20693"/>
                </a:cubicBezTo>
                <a:cubicBezTo>
                  <a:pt x="7479" y="20344"/>
                  <a:pt x="7603" y="19915"/>
                  <a:pt x="7669" y="19486"/>
                </a:cubicBezTo>
                <a:cubicBezTo>
                  <a:pt x="7735" y="19057"/>
                  <a:pt x="7735" y="18619"/>
                  <a:pt x="7603" y="18190"/>
                </a:cubicBezTo>
                <a:cubicBezTo>
                  <a:pt x="7413" y="17412"/>
                  <a:pt x="7099" y="16724"/>
                  <a:pt x="6719" y="16205"/>
                </a:cubicBezTo>
                <a:cubicBezTo>
                  <a:pt x="6654" y="16036"/>
                  <a:pt x="6595" y="15946"/>
                  <a:pt x="6464" y="15777"/>
                </a:cubicBezTo>
                <a:cubicBezTo>
                  <a:pt x="5959" y="14829"/>
                  <a:pt x="5389" y="13872"/>
                  <a:pt x="4819" y="12924"/>
                </a:cubicBezTo>
                <a:cubicBezTo>
                  <a:pt x="4629" y="12575"/>
                  <a:pt x="4439" y="12316"/>
                  <a:pt x="4249" y="11977"/>
                </a:cubicBezTo>
                <a:lnTo>
                  <a:pt x="4374" y="11887"/>
                </a:lnTo>
                <a:cubicBezTo>
                  <a:pt x="4498" y="11798"/>
                  <a:pt x="4564" y="11798"/>
                  <a:pt x="4629" y="11798"/>
                </a:cubicBezTo>
                <a:cubicBezTo>
                  <a:pt x="6084" y="11798"/>
                  <a:pt x="7603" y="11798"/>
                  <a:pt x="9065" y="11887"/>
                </a:cubicBezTo>
                <a:cubicBezTo>
                  <a:pt x="11345" y="11887"/>
                  <a:pt x="13625" y="11977"/>
                  <a:pt x="15904" y="11977"/>
                </a:cubicBezTo>
                <a:lnTo>
                  <a:pt x="16029" y="11977"/>
                </a:lnTo>
                <a:cubicBezTo>
                  <a:pt x="17293" y="12067"/>
                  <a:pt x="18564" y="11977"/>
                  <a:pt x="19763" y="11808"/>
                </a:cubicBezTo>
                <a:cubicBezTo>
                  <a:pt x="20143" y="11718"/>
                  <a:pt x="20588" y="11548"/>
                  <a:pt x="20902" y="11120"/>
                </a:cubicBezTo>
                <a:cubicBezTo>
                  <a:pt x="21217" y="10691"/>
                  <a:pt x="21348" y="10172"/>
                  <a:pt x="21348" y="9564"/>
                </a:cubicBezTo>
                <a:cubicBezTo>
                  <a:pt x="21414" y="9045"/>
                  <a:pt x="21224" y="8357"/>
                  <a:pt x="20968" y="8008"/>
                </a:cubicBezTo>
                <a:cubicBezTo>
                  <a:pt x="20713" y="7659"/>
                  <a:pt x="20333" y="7320"/>
                  <a:pt x="19894" y="7230"/>
                </a:cubicBezTo>
                <a:cubicBezTo>
                  <a:pt x="18688" y="7061"/>
                  <a:pt x="17424" y="6971"/>
                  <a:pt x="16160" y="7061"/>
                </a:cubicBezTo>
                <a:cubicBezTo>
                  <a:pt x="13625" y="7230"/>
                  <a:pt x="11096" y="7410"/>
                  <a:pt x="8561" y="7579"/>
                </a:cubicBezTo>
                <a:cubicBezTo>
                  <a:pt x="7611" y="7669"/>
                  <a:pt x="6595" y="7749"/>
                  <a:pt x="5645" y="7749"/>
                </a:cubicBezTo>
                <a:lnTo>
                  <a:pt x="5521" y="7579"/>
                </a:lnTo>
                <a:cubicBezTo>
                  <a:pt x="5777" y="7230"/>
                  <a:pt x="6025" y="6801"/>
                  <a:pt x="6215" y="6452"/>
                </a:cubicBezTo>
                <a:cubicBezTo>
                  <a:pt x="7041" y="5156"/>
                  <a:pt x="7735" y="4119"/>
                  <a:pt x="8371" y="30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7" name="Google Shape;2757;p43"/>
          <p:cNvSpPr/>
          <p:nvPr/>
        </p:nvSpPr>
        <p:spPr>
          <a:xfrm>
            <a:off x="4038304" y="2202261"/>
            <a:ext cx="68161" cy="48628"/>
          </a:xfrm>
          <a:custGeom>
            <a:rect b="b" l="l" r="r" t="t"/>
            <a:pathLst>
              <a:path extrusionOk="0" h="21493" w="21317">
                <a:moveTo>
                  <a:pt x="12663" y="7291"/>
                </a:moveTo>
                <a:cubicBezTo>
                  <a:pt x="11630" y="7392"/>
                  <a:pt x="10526" y="7392"/>
                  <a:pt x="9430" y="7482"/>
                </a:cubicBezTo>
                <a:cubicBezTo>
                  <a:pt x="7436" y="7583"/>
                  <a:pt x="5370" y="7673"/>
                  <a:pt x="3368" y="7673"/>
                </a:cubicBezTo>
                <a:cubicBezTo>
                  <a:pt x="2471" y="7673"/>
                  <a:pt x="1581" y="7864"/>
                  <a:pt x="755" y="8358"/>
                </a:cubicBezTo>
                <a:cubicBezTo>
                  <a:pt x="342" y="8549"/>
                  <a:pt x="0" y="9716"/>
                  <a:pt x="0" y="10502"/>
                </a:cubicBezTo>
                <a:cubicBezTo>
                  <a:pt x="0" y="11086"/>
                  <a:pt x="691" y="11861"/>
                  <a:pt x="1104" y="11962"/>
                </a:cubicBezTo>
                <a:cubicBezTo>
                  <a:pt x="1517" y="12152"/>
                  <a:pt x="2065" y="12152"/>
                  <a:pt x="2479" y="12152"/>
                </a:cubicBezTo>
                <a:lnTo>
                  <a:pt x="14252" y="12152"/>
                </a:lnTo>
                <a:cubicBezTo>
                  <a:pt x="14530" y="12152"/>
                  <a:pt x="14871" y="12152"/>
                  <a:pt x="15213" y="12253"/>
                </a:cubicBezTo>
                <a:lnTo>
                  <a:pt x="15555" y="12253"/>
                </a:lnTo>
                <a:cubicBezTo>
                  <a:pt x="15419" y="12444"/>
                  <a:pt x="15213" y="12837"/>
                  <a:pt x="15070" y="13028"/>
                </a:cubicBezTo>
                <a:cubicBezTo>
                  <a:pt x="14585" y="13803"/>
                  <a:pt x="14172" y="14387"/>
                  <a:pt x="13831" y="15172"/>
                </a:cubicBezTo>
                <a:cubicBezTo>
                  <a:pt x="13696" y="15363"/>
                  <a:pt x="13696" y="15464"/>
                  <a:pt x="13553" y="15655"/>
                </a:cubicBezTo>
                <a:cubicBezTo>
                  <a:pt x="13068" y="16430"/>
                  <a:pt x="12655" y="17305"/>
                  <a:pt x="12313" y="18282"/>
                </a:cubicBezTo>
                <a:cubicBezTo>
                  <a:pt x="12107" y="18967"/>
                  <a:pt x="12107" y="20325"/>
                  <a:pt x="12448" y="20909"/>
                </a:cubicBezTo>
                <a:cubicBezTo>
                  <a:pt x="12790" y="21493"/>
                  <a:pt x="13410" y="21493"/>
                  <a:pt x="14029" y="21493"/>
                </a:cubicBezTo>
                <a:lnTo>
                  <a:pt x="14164" y="21493"/>
                </a:lnTo>
                <a:cubicBezTo>
                  <a:pt x="14577" y="21392"/>
                  <a:pt x="14855" y="21201"/>
                  <a:pt x="15126" y="20808"/>
                </a:cubicBezTo>
                <a:cubicBezTo>
                  <a:pt x="15539" y="20224"/>
                  <a:pt x="15880" y="19540"/>
                  <a:pt x="16365" y="18956"/>
                </a:cubicBezTo>
                <a:cubicBezTo>
                  <a:pt x="17882" y="16621"/>
                  <a:pt x="19392" y="14286"/>
                  <a:pt x="20774" y="11760"/>
                </a:cubicBezTo>
                <a:cubicBezTo>
                  <a:pt x="21600" y="10401"/>
                  <a:pt x="21465" y="8942"/>
                  <a:pt x="20496" y="7572"/>
                </a:cubicBezTo>
                <a:cubicBezTo>
                  <a:pt x="18637" y="5046"/>
                  <a:pt x="16706" y="2610"/>
                  <a:pt x="14784" y="376"/>
                </a:cubicBezTo>
                <a:cubicBezTo>
                  <a:pt x="14371" y="-107"/>
                  <a:pt x="13545" y="-107"/>
                  <a:pt x="13060" y="275"/>
                </a:cubicBezTo>
                <a:cubicBezTo>
                  <a:pt x="12647" y="567"/>
                  <a:pt x="12512" y="1835"/>
                  <a:pt x="12647" y="2419"/>
                </a:cubicBezTo>
                <a:cubicBezTo>
                  <a:pt x="12782" y="3295"/>
                  <a:pt x="13132" y="4069"/>
                  <a:pt x="13608" y="4754"/>
                </a:cubicBezTo>
                <a:cubicBezTo>
                  <a:pt x="14021" y="5338"/>
                  <a:pt x="14434" y="6023"/>
                  <a:pt x="14848" y="6505"/>
                </a:cubicBezTo>
                <a:cubicBezTo>
                  <a:pt x="14983" y="6696"/>
                  <a:pt x="15189" y="6898"/>
                  <a:pt x="15332" y="7089"/>
                </a:cubicBezTo>
                <a:cubicBezTo>
                  <a:pt x="15054" y="7089"/>
                  <a:pt x="14784" y="7190"/>
                  <a:pt x="14506" y="7190"/>
                </a:cubicBezTo>
                <a:cubicBezTo>
                  <a:pt x="13815" y="7190"/>
                  <a:pt x="13195" y="7291"/>
                  <a:pt x="12647" y="72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8" name="Google Shape;2758;p43"/>
          <p:cNvSpPr/>
          <p:nvPr/>
        </p:nvSpPr>
        <p:spPr>
          <a:xfrm>
            <a:off x="4365101" y="2176251"/>
            <a:ext cx="185096" cy="152295"/>
          </a:xfrm>
          <a:custGeom>
            <a:rect b="b" l="l" r="r" t="t"/>
            <a:pathLst>
              <a:path extrusionOk="0" h="21541" w="21349">
                <a:moveTo>
                  <a:pt x="15931" y="627"/>
                </a:moveTo>
                <a:cubicBezTo>
                  <a:pt x="14686" y="315"/>
                  <a:pt x="13444" y="128"/>
                  <a:pt x="12172" y="34"/>
                </a:cubicBezTo>
                <a:cubicBezTo>
                  <a:pt x="11106" y="-59"/>
                  <a:pt x="10218" y="34"/>
                  <a:pt x="9404" y="376"/>
                </a:cubicBezTo>
                <a:cubicBezTo>
                  <a:pt x="8745" y="656"/>
                  <a:pt x="8288" y="1184"/>
                  <a:pt x="8083" y="1838"/>
                </a:cubicBezTo>
                <a:cubicBezTo>
                  <a:pt x="7881" y="2491"/>
                  <a:pt x="7957" y="3239"/>
                  <a:pt x="8285" y="3954"/>
                </a:cubicBezTo>
                <a:cubicBezTo>
                  <a:pt x="8311" y="4015"/>
                  <a:pt x="8335" y="4079"/>
                  <a:pt x="8361" y="4140"/>
                </a:cubicBezTo>
                <a:lnTo>
                  <a:pt x="8361" y="4140"/>
                </a:lnTo>
                <a:cubicBezTo>
                  <a:pt x="8083" y="4327"/>
                  <a:pt x="7854" y="4546"/>
                  <a:pt x="7649" y="4826"/>
                </a:cubicBezTo>
                <a:cubicBezTo>
                  <a:pt x="7447" y="5107"/>
                  <a:pt x="7295" y="5448"/>
                  <a:pt x="7218" y="5821"/>
                </a:cubicBezTo>
                <a:cubicBezTo>
                  <a:pt x="7040" y="6630"/>
                  <a:pt x="7169" y="7316"/>
                  <a:pt x="7626" y="8031"/>
                </a:cubicBezTo>
                <a:cubicBezTo>
                  <a:pt x="7271" y="8343"/>
                  <a:pt x="6890" y="8778"/>
                  <a:pt x="6838" y="9464"/>
                </a:cubicBezTo>
                <a:cubicBezTo>
                  <a:pt x="6811" y="9992"/>
                  <a:pt x="6914" y="10524"/>
                  <a:pt x="7142" y="10958"/>
                </a:cubicBezTo>
                <a:cubicBezTo>
                  <a:pt x="7142" y="10991"/>
                  <a:pt x="7169" y="10991"/>
                  <a:pt x="7169" y="11019"/>
                </a:cubicBezTo>
                <a:cubicBezTo>
                  <a:pt x="7016" y="11052"/>
                  <a:pt x="6838" y="11052"/>
                  <a:pt x="6685" y="11080"/>
                </a:cubicBezTo>
                <a:cubicBezTo>
                  <a:pt x="6507" y="11113"/>
                  <a:pt x="6331" y="11113"/>
                  <a:pt x="6178" y="11142"/>
                </a:cubicBezTo>
                <a:cubicBezTo>
                  <a:pt x="5390" y="11203"/>
                  <a:pt x="4553" y="11296"/>
                  <a:pt x="3715" y="11389"/>
                </a:cubicBezTo>
                <a:cubicBezTo>
                  <a:pt x="2599" y="11544"/>
                  <a:pt x="1582" y="11702"/>
                  <a:pt x="718" y="12417"/>
                </a:cubicBezTo>
                <a:cubicBezTo>
                  <a:pt x="234" y="12790"/>
                  <a:pt x="-44" y="13383"/>
                  <a:pt x="6" y="13972"/>
                </a:cubicBezTo>
                <a:cubicBezTo>
                  <a:pt x="56" y="14561"/>
                  <a:pt x="360" y="15093"/>
                  <a:pt x="893" y="15405"/>
                </a:cubicBezTo>
                <a:cubicBezTo>
                  <a:pt x="1248" y="15592"/>
                  <a:pt x="1605" y="15718"/>
                  <a:pt x="1986" y="15718"/>
                </a:cubicBezTo>
                <a:cubicBezTo>
                  <a:pt x="2927" y="15779"/>
                  <a:pt x="4016" y="15872"/>
                  <a:pt x="5083" y="15872"/>
                </a:cubicBezTo>
                <a:cubicBezTo>
                  <a:pt x="6275" y="15872"/>
                  <a:pt x="7470" y="15811"/>
                  <a:pt x="8739" y="15779"/>
                </a:cubicBezTo>
                <a:cubicBezTo>
                  <a:pt x="9196" y="15747"/>
                  <a:pt x="9653" y="15747"/>
                  <a:pt x="10110" y="15718"/>
                </a:cubicBezTo>
                <a:lnTo>
                  <a:pt x="10110" y="15750"/>
                </a:lnTo>
                <a:cubicBezTo>
                  <a:pt x="10034" y="15905"/>
                  <a:pt x="9958" y="16031"/>
                  <a:pt x="9882" y="16124"/>
                </a:cubicBezTo>
                <a:cubicBezTo>
                  <a:pt x="9322" y="17184"/>
                  <a:pt x="9093" y="18427"/>
                  <a:pt x="9222" y="19673"/>
                </a:cubicBezTo>
                <a:cubicBezTo>
                  <a:pt x="9272" y="20546"/>
                  <a:pt x="9603" y="21135"/>
                  <a:pt x="10186" y="21387"/>
                </a:cubicBezTo>
                <a:cubicBezTo>
                  <a:pt x="10415" y="21480"/>
                  <a:pt x="10643" y="21541"/>
                  <a:pt x="10872" y="21541"/>
                </a:cubicBezTo>
                <a:cubicBezTo>
                  <a:pt x="11253" y="21541"/>
                  <a:pt x="11633" y="21354"/>
                  <a:pt x="11912" y="21074"/>
                </a:cubicBezTo>
                <a:cubicBezTo>
                  <a:pt x="12090" y="20887"/>
                  <a:pt x="12266" y="20639"/>
                  <a:pt x="12445" y="20388"/>
                </a:cubicBezTo>
                <a:lnTo>
                  <a:pt x="12547" y="20233"/>
                </a:lnTo>
                <a:cubicBezTo>
                  <a:pt x="13309" y="19206"/>
                  <a:pt x="14021" y="18520"/>
                  <a:pt x="14806" y="18024"/>
                </a:cubicBezTo>
                <a:cubicBezTo>
                  <a:pt x="15618" y="17525"/>
                  <a:pt x="16432" y="16965"/>
                  <a:pt x="17217" y="16469"/>
                </a:cubicBezTo>
                <a:lnTo>
                  <a:pt x="17674" y="16156"/>
                </a:lnTo>
                <a:cubicBezTo>
                  <a:pt x="18588" y="15564"/>
                  <a:pt x="19731" y="14630"/>
                  <a:pt x="20390" y="13042"/>
                </a:cubicBezTo>
                <a:cubicBezTo>
                  <a:pt x="20771" y="12108"/>
                  <a:pt x="21152" y="11080"/>
                  <a:pt x="21278" y="9992"/>
                </a:cubicBezTo>
                <a:cubicBezTo>
                  <a:pt x="21556" y="7222"/>
                  <a:pt x="21023" y="4981"/>
                  <a:pt x="19678" y="3081"/>
                </a:cubicBezTo>
                <a:cubicBezTo>
                  <a:pt x="18714" y="1834"/>
                  <a:pt x="17519" y="1026"/>
                  <a:pt x="15919" y="620"/>
                </a:cubicBezTo>
                <a:close/>
                <a:moveTo>
                  <a:pt x="11944" y="15822"/>
                </a:moveTo>
                <a:cubicBezTo>
                  <a:pt x="12325" y="15761"/>
                  <a:pt x="12527" y="15481"/>
                  <a:pt x="12504" y="15043"/>
                </a:cubicBezTo>
                <a:cubicBezTo>
                  <a:pt x="12477" y="14608"/>
                  <a:pt x="12249" y="14357"/>
                  <a:pt x="11818" y="14328"/>
                </a:cubicBezTo>
                <a:cubicBezTo>
                  <a:pt x="11616" y="14295"/>
                  <a:pt x="11387" y="14328"/>
                  <a:pt x="11182" y="14328"/>
                </a:cubicBezTo>
                <a:cubicBezTo>
                  <a:pt x="11056" y="14328"/>
                  <a:pt x="10927" y="14360"/>
                  <a:pt x="10775" y="14360"/>
                </a:cubicBezTo>
                <a:lnTo>
                  <a:pt x="8642" y="14360"/>
                </a:lnTo>
                <a:cubicBezTo>
                  <a:pt x="8616" y="14360"/>
                  <a:pt x="6841" y="14515"/>
                  <a:pt x="6407" y="14515"/>
                </a:cubicBezTo>
                <a:cubicBezTo>
                  <a:pt x="5010" y="14482"/>
                  <a:pt x="3615" y="14454"/>
                  <a:pt x="2218" y="14421"/>
                </a:cubicBezTo>
                <a:cubicBezTo>
                  <a:pt x="1913" y="14421"/>
                  <a:pt x="1608" y="14360"/>
                  <a:pt x="1330" y="14234"/>
                </a:cubicBezTo>
                <a:cubicBezTo>
                  <a:pt x="1128" y="14141"/>
                  <a:pt x="999" y="13987"/>
                  <a:pt x="999" y="13800"/>
                </a:cubicBezTo>
                <a:cubicBezTo>
                  <a:pt x="999" y="13645"/>
                  <a:pt x="1101" y="13487"/>
                  <a:pt x="1277" y="13365"/>
                </a:cubicBezTo>
                <a:cubicBezTo>
                  <a:pt x="1684" y="13085"/>
                  <a:pt x="2141" y="12930"/>
                  <a:pt x="2599" y="12837"/>
                </a:cubicBezTo>
                <a:cubicBezTo>
                  <a:pt x="3539" y="12711"/>
                  <a:pt x="4503" y="12650"/>
                  <a:pt x="5443" y="12557"/>
                </a:cubicBezTo>
                <a:cubicBezTo>
                  <a:pt x="5824" y="12525"/>
                  <a:pt x="6231" y="12496"/>
                  <a:pt x="6636" y="12463"/>
                </a:cubicBezTo>
                <a:cubicBezTo>
                  <a:pt x="7371" y="12402"/>
                  <a:pt x="8109" y="12338"/>
                  <a:pt x="8818" y="12277"/>
                </a:cubicBezTo>
                <a:lnTo>
                  <a:pt x="8868" y="12277"/>
                </a:lnTo>
                <a:cubicBezTo>
                  <a:pt x="9427" y="12277"/>
                  <a:pt x="9553" y="11842"/>
                  <a:pt x="9553" y="11655"/>
                </a:cubicBezTo>
                <a:cubicBezTo>
                  <a:pt x="9553" y="11436"/>
                  <a:pt x="9504" y="11063"/>
                  <a:pt x="9275" y="10969"/>
                </a:cubicBezTo>
                <a:lnTo>
                  <a:pt x="9249" y="10969"/>
                </a:lnTo>
                <a:cubicBezTo>
                  <a:pt x="8894" y="10843"/>
                  <a:pt x="8537" y="10657"/>
                  <a:pt x="8209" y="10470"/>
                </a:cubicBezTo>
                <a:cubicBezTo>
                  <a:pt x="8083" y="10409"/>
                  <a:pt x="7980" y="10251"/>
                  <a:pt x="7930" y="10064"/>
                </a:cubicBezTo>
                <a:cubicBezTo>
                  <a:pt x="7881" y="9877"/>
                  <a:pt x="7881" y="9723"/>
                  <a:pt x="7957" y="9536"/>
                </a:cubicBezTo>
                <a:lnTo>
                  <a:pt x="7957" y="9503"/>
                </a:lnTo>
                <a:cubicBezTo>
                  <a:pt x="8059" y="9284"/>
                  <a:pt x="8135" y="9069"/>
                  <a:pt x="8311" y="8975"/>
                </a:cubicBezTo>
                <a:cubicBezTo>
                  <a:pt x="8566" y="8914"/>
                  <a:pt x="8818" y="8882"/>
                  <a:pt x="9073" y="8914"/>
                </a:cubicBezTo>
                <a:lnTo>
                  <a:pt x="9275" y="8914"/>
                </a:lnTo>
                <a:cubicBezTo>
                  <a:pt x="9553" y="8914"/>
                  <a:pt x="9961" y="8914"/>
                  <a:pt x="9987" y="8354"/>
                </a:cubicBezTo>
                <a:cubicBezTo>
                  <a:pt x="10037" y="7826"/>
                  <a:pt x="9682" y="7700"/>
                  <a:pt x="9427" y="7639"/>
                </a:cubicBezTo>
                <a:cubicBezTo>
                  <a:pt x="9401" y="7639"/>
                  <a:pt x="9378" y="7607"/>
                  <a:pt x="9351" y="7607"/>
                </a:cubicBezTo>
                <a:lnTo>
                  <a:pt x="9199" y="7546"/>
                </a:lnTo>
                <a:cubicBezTo>
                  <a:pt x="8970" y="7485"/>
                  <a:pt x="8742" y="7359"/>
                  <a:pt x="8540" y="7233"/>
                </a:cubicBezTo>
                <a:cubicBezTo>
                  <a:pt x="8437" y="7172"/>
                  <a:pt x="8338" y="7107"/>
                  <a:pt x="8261" y="6985"/>
                </a:cubicBezTo>
                <a:cubicBezTo>
                  <a:pt x="8185" y="6892"/>
                  <a:pt x="8109" y="6766"/>
                  <a:pt x="8083" y="6612"/>
                </a:cubicBezTo>
                <a:cubicBezTo>
                  <a:pt x="8033" y="6364"/>
                  <a:pt x="8109" y="6051"/>
                  <a:pt x="8285" y="5771"/>
                </a:cubicBezTo>
                <a:cubicBezTo>
                  <a:pt x="8387" y="5584"/>
                  <a:pt x="8540" y="5459"/>
                  <a:pt x="8692" y="5337"/>
                </a:cubicBezTo>
                <a:cubicBezTo>
                  <a:pt x="8844" y="5243"/>
                  <a:pt x="9023" y="5182"/>
                  <a:pt x="9199" y="5182"/>
                </a:cubicBezTo>
                <a:lnTo>
                  <a:pt x="9454" y="5182"/>
                </a:lnTo>
                <a:cubicBezTo>
                  <a:pt x="9632" y="5182"/>
                  <a:pt x="9808" y="5182"/>
                  <a:pt x="9987" y="5121"/>
                </a:cubicBezTo>
                <a:cubicBezTo>
                  <a:pt x="10090" y="5060"/>
                  <a:pt x="10189" y="4995"/>
                  <a:pt x="10265" y="4902"/>
                </a:cubicBezTo>
                <a:cubicBezTo>
                  <a:pt x="10341" y="4808"/>
                  <a:pt x="10418" y="4715"/>
                  <a:pt x="10467" y="4561"/>
                </a:cubicBezTo>
                <a:cubicBezTo>
                  <a:pt x="10517" y="4341"/>
                  <a:pt x="10341" y="4000"/>
                  <a:pt x="10213" y="3874"/>
                </a:cubicBezTo>
                <a:cubicBezTo>
                  <a:pt x="10087" y="3749"/>
                  <a:pt x="9958" y="3688"/>
                  <a:pt x="9858" y="3562"/>
                </a:cubicBezTo>
                <a:cubicBezTo>
                  <a:pt x="9782" y="3501"/>
                  <a:pt x="9706" y="3469"/>
                  <a:pt x="9630" y="3407"/>
                </a:cubicBezTo>
                <a:cubicBezTo>
                  <a:pt x="9299" y="3127"/>
                  <a:pt x="9047" y="2879"/>
                  <a:pt x="9096" y="2412"/>
                </a:cubicBezTo>
                <a:cubicBezTo>
                  <a:pt x="9146" y="1978"/>
                  <a:pt x="9451" y="1852"/>
                  <a:pt x="9782" y="1665"/>
                </a:cubicBezTo>
                <a:cubicBezTo>
                  <a:pt x="10467" y="1324"/>
                  <a:pt x="11255" y="1198"/>
                  <a:pt x="12143" y="1292"/>
                </a:cubicBezTo>
                <a:cubicBezTo>
                  <a:pt x="13107" y="1385"/>
                  <a:pt x="14074" y="1540"/>
                  <a:pt x="15064" y="1726"/>
                </a:cubicBezTo>
                <a:cubicBezTo>
                  <a:pt x="16054" y="1913"/>
                  <a:pt x="17018" y="2380"/>
                  <a:pt x="17882" y="3066"/>
                </a:cubicBezTo>
                <a:cubicBezTo>
                  <a:pt x="18720" y="3752"/>
                  <a:pt x="19303" y="4780"/>
                  <a:pt x="19684" y="6242"/>
                </a:cubicBezTo>
                <a:cubicBezTo>
                  <a:pt x="20267" y="8609"/>
                  <a:pt x="19962" y="10912"/>
                  <a:pt x="18744" y="13060"/>
                </a:cubicBezTo>
                <a:cubicBezTo>
                  <a:pt x="18591" y="13372"/>
                  <a:pt x="18336" y="13681"/>
                  <a:pt x="18084" y="13900"/>
                </a:cubicBezTo>
                <a:cubicBezTo>
                  <a:pt x="16992" y="14680"/>
                  <a:pt x="15849" y="15488"/>
                  <a:pt x="14683" y="16235"/>
                </a:cubicBezTo>
                <a:cubicBezTo>
                  <a:pt x="13110" y="17202"/>
                  <a:pt x="12044" y="18229"/>
                  <a:pt x="11255" y="19504"/>
                </a:cubicBezTo>
                <a:cubicBezTo>
                  <a:pt x="11179" y="19659"/>
                  <a:pt x="11053" y="19784"/>
                  <a:pt x="10924" y="19878"/>
                </a:cubicBezTo>
                <a:cubicBezTo>
                  <a:pt x="10875" y="19939"/>
                  <a:pt x="10798" y="19971"/>
                  <a:pt x="10746" y="20004"/>
                </a:cubicBezTo>
                <a:cubicBezTo>
                  <a:pt x="10693" y="20036"/>
                  <a:pt x="10593" y="20036"/>
                  <a:pt x="10544" y="20004"/>
                </a:cubicBezTo>
                <a:cubicBezTo>
                  <a:pt x="10494" y="19942"/>
                  <a:pt x="10418" y="19910"/>
                  <a:pt x="10391" y="19817"/>
                </a:cubicBezTo>
                <a:cubicBezTo>
                  <a:pt x="10341" y="19756"/>
                  <a:pt x="10315" y="19662"/>
                  <a:pt x="10289" y="19569"/>
                </a:cubicBezTo>
                <a:cubicBezTo>
                  <a:pt x="10239" y="19382"/>
                  <a:pt x="10213" y="19163"/>
                  <a:pt x="10186" y="18976"/>
                </a:cubicBezTo>
                <a:cubicBezTo>
                  <a:pt x="10110" y="17888"/>
                  <a:pt x="10719" y="16081"/>
                  <a:pt x="11938" y="15833"/>
                </a:cubicBezTo>
                <a:lnTo>
                  <a:pt x="11938" y="158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9" name="Google Shape;2759;p43"/>
          <p:cNvSpPr/>
          <p:nvPr/>
        </p:nvSpPr>
        <p:spPr>
          <a:xfrm>
            <a:off x="4277993" y="2299032"/>
            <a:ext cx="184633" cy="151703"/>
          </a:xfrm>
          <a:custGeom>
            <a:rect b="b" l="l" r="r" t="t"/>
            <a:pathLst>
              <a:path extrusionOk="0" h="21427" w="21113">
                <a:moveTo>
                  <a:pt x="20120" y="6043"/>
                </a:moveTo>
                <a:cubicBezTo>
                  <a:pt x="19818" y="5889"/>
                  <a:pt x="19489" y="5825"/>
                  <a:pt x="19138" y="5796"/>
                </a:cubicBezTo>
                <a:lnTo>
                  <a:pt x="19013" y="5796"/>
                </a:lnTo>
                <a:cubicBezTo>
                  <a:pt x="18133" y="5735"/>
                  <a:pt x="17200" y="5642"/>
                  <a:pt x="16294" y="5670"/>
                </a:cubicBezTo>
                <a:cubicBezTo>
                  <a:pt x="15286" y="5670"/>
                  <a:pt x="14255" y="5731"/>
                  <a:pt x="13273" y="5764"/>
                </a:cubicBezTo>
                <a:cubicBezTo>
                  <a:pt x="12794" y="5796"/>
                  <a:pt x="12291" y="5825"/>
                  <a:pt x="11812" y="5825"/>
                </a:cubicBezTo>
                <a:lnTo>
                  <a:pt x="11132" y="5825"/>
                </a:lnTo>
                <a:cubicBezTo>
                  <a:pt x="11182" y="5731"/>
                  <a:pt x="11234" y="5638"/>
                  <a:pt x="11283" y="5545"/>
                </a:cubicBezTo>
                <a:cubicBezTo>
                  <a:pt x="11861" y="4486"/>
                  <a:pt x="12140" y="3213"/>
                  <a:pt x="12039" y="1939"/>
                </a:cubicBezTo>
                <a:cubicBezTo>
                  <a:pt x="11989" y="1007"/>
                  <a:pt x="11661" y="447"/>
                  <a:pt x="11057" y="167"/>
                </a:cubicBezTo>
                <a:cubicBezTo>
                  <a:pt x="10377" y="-145"/>
                  <a:pt x="9773" y="-19"/>
                  <a:pt x="9270" y="540"/>
                </a:cubicBezTo>
                <a:cubicBezTo>
                  <a:pt x="9119" y="727"/>
                  <a:pt x="8968" y="913"/>
                  <a:pt x="8817" y="1100"/>
                </a:cubicBezTo>
                <a:cubicBezTo>
                  <a:pt x="8768" y="1161"/>
                  <a:pt x="8742" y="1193"/>
                  <a:pt x="8692" y="1254"/>
                </a:cubicBezTo>
                <a:cubicBezTo>
                  <a:pt x="7937" y="2280"/>
                  <a:pt x="7231" y="2965"/>
                  <a:pt x="6453" y="3460"/>
                </a:cubicBezTo>
                <a:cubicBezTo>
                  <a:pt x="5471" y="4052"/>
                  <a:pt x="4538" y="4673"/>
                  <a:pt x="3632" y="5294"/>
                </a:cubicBezTo>
                <a:lnTo>
                  <a:pt x="3432" y="5448"/>
                </a:lnTo>
                <a:cubicBezTo>
                  <a:pt x="2778" y="5882"/>
                  <a:pt x="2122" y="6381"/>
                  <a:pt x="1645" y="7127"/>
                </a:cubicBezTo>
                <a:cubicBezTo>
                  <a:pt x="-16" y="9832"/>
                  <a:pt x="-420" y="12755"/>
                  <a:pt x="437" y="15801"/>
                </a:cubicBezTo>
                <a:cubicBezTo>
                  <a:pt x="815" y="17261"/>
                  <a:pt x="1619" y="18567"/>
                  <a:pt x="2677" y="19407"/>
                </a:cubicBezTo>
                <a:cubicBezTo>
                  <a:pt x="3583" y="20153"/>
                  <a:pt x="4614" y="20651"/>
                  <a:pt x="5697" y="20867"/>
                </a:cubicBezTo>
                <a:lnTo>
                  <a:pt x="6049" y="20928"/>
                </a:lnTo>
                <a:cubicBezTo>
                  <a:pt x="7031" y="21114"/>
                  <a:pt x="8013" y="21268"/>
                  <a:pt x="8994" y="21362"/>
                </a:cubicBezTo>
                <a:cubicBezTo>
                  <a:pt x="9297" y="21394"/>
                  <a:pt x="9549" y="21423"/>
                  <a:pt x="9825" y="21423"/>
                </a:cubicBezTo>
                <a:cubicBezTo>
                  <a:pt x="10554" y="21455"/>
                  <a:pt x="11260" y="21297"/>
                  <a:pt x="11940" y="20989"/>
                </a:cubicBezTo>
                <a:cubicBezTo>
                  <a:pt x="12193" y="20895"/>
                  <a:pt x="12469" y="20677"/>
                  <a:pt x="12669" y="20429"/>
                </a:cubicBezTo>
                <a:cubicBezTo>
                  <a:pt x="12869" y="20181"/>
                  <a:pt x="13020" y="19869"/>
                  <a:pt x="13122" y="19557"/>
                </a:cubicBezTo>
                <a:cubicBezTo>
                  <a:pt x="13224" y="19245"/>
                  <a:pt x="13247" y="18872"/>
                  <a:pt x="13224" y="18499"/>
                </a:cubicBezTo>
                <a:cubicBezTo>
                  <a:pt x="13198" y="18158"/>
                  <a:pt x="13099" y="17814"/>
                  <a:pt x="12948" y="17534"/>
                </a:cubicBezTo>
                <a:lnTo>
                  <a:pt x="12823" y="17254"/>
                </a:lnTo>
                <a:cubicBezTo>
                  <a:pt x="13099" y="17068"/>
                  <a:pt x="13352" y="16849"/>
                  <a:pt x="13529" y="16569"/>
                </a:cubicBezTo>
                <a:cubicBezTo>
                  <a:pt x="13729" y="16257"/>
                  <a:pt x="13880" y="15948"/>
                  <a:pt x="13956" y="15575"/>
                </a:cubicBezTo>
                <a:cubicBezTo>
                  <a:pt x="14133" y="14797"/>
                  <a:pt x="14005" y="14083"/>
                  <a:pt x="13552" y="13398"/>
                </a:cubicBezTo>
                <a:cubicBezTo>
                  <a:pt x="14458" y="12433"/>
                  <a:pt x="14534" y="11812"/>
                  <a:pt x="14005" y="10413"/>
                </a:cubicBezTo>
                <a:cubicBezTo>
                  <a:pt x="14307" y="10381"/>
                  <a:pt x="14636" y="10352"/>
                  <a:pt x="14938" y="10320"/>
                </a:cubicBezTo>
                <a:cubicBezTo>
                  <a:pt x="15795" y="10259"/>
                  <a:pt x="16599" y="10165"/>
                  <a:pt x="17404" y="10072"/>
                </a:cubicBezTo>
                <a:cubicBezTo>
                  <a:pt x="18435" y="9946"/>
                  <a:pt x="19443" y="9760"/>
                  <a:pt x="20323" y="9107"/>
                </a:cubicBezTo>
                <a:cubicBezTo>
                  <a:pt x="20750" y="8795"/>
                  <a:pt x="21180" y="8329"/>
                  <a:pt x="21104" y="7554"/>
                </a:cubicBezTo>
                <a:cubicBezTo>
                  <a:pt x="21078" y="7213"/>
                  <a:pt x="20953" y="6868"/>
                  <a:pt x="20802" y="6589"/>
                </a:cubicBezTo>
                <a:cubicBezTo>
                  <a:pt x="20625" y="6341"/>
                  <a:pt x="20375" y="6122"/>
                  <a:pt x="20123" y="6029"/>
                </a:cubicBezTo>
                <a:close/>
                <a:moveTo>
                  <a:pt x="12692" y="9154"/>
                </a:moveTo>
                <a:cubicBezTo>
                  <a:pt x="12515" y="9154"/>
                  <a:pt x="12315" y="9186"/>
                  <a:pt x="12137" y="9247"/>
                </a:cubicBezTo>
                <a:cubicBezTo>
                  <a:pt x="11960" y="9308"/>
                  <a:pt x="11684" y="9559"/>
                  <a:pt x="11684" y="9839"/>
                </a:cubicBezTo>
                <a:cubicBezTo>
                  <a:pt x="11658" y="10086"/>
                  <a:pt x="11861" y="10338"/>
                  <a:pt x="12036" y="10524"/>
                </a:cubicBezTo>
                <a:cubicBezTo>
                  <a:pt x="12111" y="10585"/>
                  <a:pt x="12213" y="10650"/>
                  <a:pt x="12312" y="10678"/>
                </a:cubicBezTo>
                <a:cubicBezTo>
                  <a:pt x="12361" y="10711"/>
                  <a:pt x="12437" y="10739"/>
                  <a:pt x="12463" y="10739"/>
                </a:cubicBezTo>
                <a:lnTo>
                  <a:pt x="12588" y="10800"/>
                </a:lnTo>
                <a:cubicBezTo>
                  <a:pt x="12814" y="10926"/>
                  <a:pt x="13015" y="11112"/>
                  <a:pt x="13192" y="11267"/>
                </a:cubicBezTo>
                <a:cubicBezTo>
                  <a:pt x="13267" y="11328"/>
                  <a:pt x="13343" y="11453"/>
                  <a:pt x="13369" y="11546"/>
                </a:cubicBezTo>
                <a:cubicBezTo>
                  <a:pt x="13418" y="11640"/>
                  <a:pt x="13418" y="11765"/>
                  <a:pt x="13418" y="11887"/>
                </a:cubicBezTo>
                <a:cubicBezTo>
                  <a:pt x="13392" y="11981"/>
                  <a:pt x="13343" y="12074"/>
                  <a:pt x="13267" y="12199"/>
                </a:cubicBezTo>
                <a:cubicBezTo>
                  <a:pt x="13218" y="12260"/>
                  <a:pt x="13116" y="12325"/>
                  <a:pt x="13015" y="12386"/>
                </a:cubicBezTo>
                <a:cubicBezTo>
                  <a:pt x="12788" y="12447"/>
                  <a:pt x="12561" y="12512"/>
                  <a:pt x="12335" y="12512"/>
                </a:cubicBezTo>
                <a:cubicBezTo>
                  <a:pt x="12259" y="12512"/>
                  <a:pt x="12184" y="12544"/>
                  <a:pt x="12082" y="12544"/>
                </a:cubicBezTo>
                <a:lnTo>
                  <a:pt x="11905" y="12544"/>
                </a:lnTo>
                <a:cubicBezTo>
                  <a:pt x="11803" y="12512"/>
                  <a:pt x="11678" y="12544"/>
                  <a:pt x="11577" y="12576"/>
                </a:cubicBezTo>
                <a:cubicBezTo>
                  <a:pt x="11426" y="12637"/>
                  <a:pt x="11199" y="12888"/>
                  <a:pt x="11199" y="13075"/>
                </a:cubicBezTo>
                <a:cubicBezTo>
                  <a:pt x="11199" y="13200"/>
                  <a:pt x="11249" y="13322"/>
                  <a:pt x="11275" y="13448"/>
                </a:cubicBezTo>
                <a:cubicBezTo>
                  <a:pt x="11324" y="13573"/>
                  <a:pt x="11400" y="13634"/>
                  <a:pt x="11501" y="13728"/>
                </a:cubicBezTo>
                <a:cubicBezTo>
                  <a:pt x="11652" y="13821"/>
                  <a:pt x="11853" y="13882"/>
                  <a:pt x="12030" y="13914"/>
                </a:cubicBezTo>
                <a:cubicBezTo>
                  <a:pt x="12181" y="13975"/>
                  <a:pt x="12283" y="13975"/>
                  <a:pt x="12408" y="14068"/>
                </a:cubicBezTo>
                <a:cubicBezTo>
                  <a:pt x="12835" y="14255"/>
                  <a:pt x="13087" y="14442"/>
                  <a:pt x="13087" y="14969"/>
                </a:cubicBezTo>
                <a:cubicBezTo>
                  <a:pt x="13061" y="15249"/>
                  <a:pt x="12986" y="15496"/>
                  <a:pt x="12861" y="15683"/>
                </a:cubicBezTo>
                <a:cubicBezTo>
                  <a:pt x="12710" y="15869"/>
                  <a:pt x="12532" y="16024"/>
                  <a:pt x="12332" y="16117"/>
                </a:cubicBezTo>
                <a:cubicBezTo>
                  <a:pt x="12132" y="16178"/>
                  <a:pt x="11905" y="16178"/>
                  <a:pt x="11678" y="16210"/>
                </a:cubicBezTo>
                <a:cubicBezTo>
                  <a:pt x="11577" y="16210"/>
                  <a:pt x="11501" y="16210"/>
                  <a:pt x="11402" y="16242"/>
                </a:cubicBezTo>
                <a:cubicBezTo>
                  <a:pt x="11127" y="16275"/>
                  <a:pt x="10798" y="16336"/>
                  <a:pt x="10723" y="16802"/>
                </a:cubicBezTo>
                <a:cubicBezTo>
                  <a:pt x="10621" y="17268"/>
                  <a:pt x="10923" y="17487"/>
                  <a:pt x="11150" y="17642"/>
                </a:cubicBezTo>
                <a:lnTo>
                  <a:pt x="11251" y="17703"/>
                </a:lnTo>
                <a:cubicBezTo>
                  <a:pt x="11402" y="17796"/>
                  <a:pt x="11527" y="17889"/>
                  <a:pt x="11678" y="18015"/>
                </a:cubicBezTo>
                <a:cubicBezTo>
                  <a:pt x="12007" y="18327"/>
                  <a:pt x="12158" y="18635"/>
                  <a:pt x="12132" y="18947"/>
                </a:cubicBezTo>
                <a:cubicBezTo>
                  <a:pt x="12105" y="19227"/>
                  <a:pt x="11879" y="19507"/>
                  <a:pt x="11527" y="19661"/>
                </a:cubicBezTo>
                <a:cubicBezTo>
                  <a:pt x="11176" y="19848"/>
                  <a:pt x="10772" y="19973"/>
                  <a:pt x="10395" y="20034"/>
                </a:cubicBezTo>
                <a:cubicBezTo>
                  <a:pt x="7751" y="20160"/>
                  <a:pt x="5761" y="19755"/>
                  <a:pt x="4001" y="18729"/>
                </a:cubicBezTo>
                <a:cubicBezTo>
                  <a:pt x="2894" y="18076"/>
                  <a:pt x="2113" y="17017"/>
                  <a:pt x="1686" y="15403"/>
                </a:cubicBezTo>
                <a:cubicBezTo>
                  <a:pt x="957" y="12791"/>
                  <a:pt x="1282" y="10305"/>
                  <a:pt x="2668" y="8095"/>
                </a:cubicBezTo>
                <a:cubicBezTo>
                  <a:pt x="3045" y="7503"/>
                  <a:pt x="3650" y="7102"/>
                  <a:pt x="4204" y="6664"/>
                </a:cubicBezTo>
                <a:cubicBezTo>
                  <a:pt x="4280" y="6603"/>
                  <a:pt x="4355" y="6571"/>
                  <a:pt x="4431" y="6510"/>
                </a:cubicBezTo>
                <a:cubicBezTo>
                  <a:pt x="5009" y="6076"/>
                  <a:pt x="5639" y="5703"/>
                  <a:pt x="6244" y="5329"/>
                </a:cubicBezTo>
                <a:cubicBezTo>
                  <a:pt x="6595" y="5143"/>
                  <a:pt x="6923" y="4895"/>
                  <a:pt x="7275" y="4677"/>
                </a:cubicBezTo>
                <a:cubicBezTo>
                  <a:pt x="8257" y="4056"/>
                  <a:pt x="9087" y="3216"/>
                  <a:pt x="9793" y="2190"/>
                </a:cubicBezTo>
                <a:lnTo>
                  <a:pt x="9819" y="2158"/>
                </a:lnTo>
                <a:cubicBezTo>
                  <a:pt x="9944" y="1972"/>
                  <a:pt x="10072" y="1753"/>
                  <a:pt x="10246" y="1598"/>
                </a:cubicBezTo>
                <a:cubicBezTo>
                  <a:pt x="10348" y="1473"/>
                  <a:pt x="10499" y="1412"/>
                  <a:pt x="10624" y="1380"/>
                </a:cubicBezTo>
                <a:cubicBezTo>
                  <a:pt x="10650" y="1380"/>
                  <a:pt x="10673" y="1380"/>
                  <a:pt x="10700" y="1412"/>
                </a:cubicBezTo>
                <a:cubicBezTo>
                  <a:pt x="10824" y="1473"/>
                  <a:pt x="10926" y="1598"/>
                  <a:pt x="11002" y="1846"/>
                </a:cubicBezTo>
                <a:cubicBezTo>
                  <a:pt x="11051" y="2000"/>
                  <a:pt x="11077" y="2158"/>
                  <a:pt x="11077" y="2280"/>
                </a:cubicBezTo>
                <a:cubicBezTo>
                  <a:pt x="11127" y="3460"/>
                  <a:pt x="10499" y="5265"/>
                  <a:pt x="9291" y="5545"/>
                </a:cubicBezTo>
                <a:cubicBezTo>
                  <a:pt x="8736" y="5670"/>
                  <a:pt x="8660" y="6072"/>
                  <a:pt x="8713" y="6384"/>
                </a:cubicBezTo>
                <a:cubicBezTo>
                  <a:pt x="8739" y="6632"/>
                  <a:pt x="8864" y="7037"/>
                  <a:pt x="9419" y="7069"/>
                </a:cubicBezTo>
                <a:cubicBezTo>
                  <a:pt x="9671" y="7102"/>
                  <a:pt x="9898" y="7069"/>
                  <a:pt x="10174" y="7037"/>
                </a:cubicBezTo>
                <a:cubicBezTo>
                  <a:pt x="10299" y="7037"/>
                  <a:pt x="10426" y="7005"/>
                  <a:pt x="10525" y="7005"/>
                </a:cubicBezTo>
                <a:cubicBezTo>
                  <a:pt x="10929" y="6972"/>
                  <a:pt x="11356" y="6972"/>
                  <a:pt x="11760" y="6944"/>
                </a:cubicBezTo>
                <a:lnTo>
                  <a:pt x="11786" y="6944"/>
                </a:lnTo>
                <a:cubicBezTo>
                  <a:pt x="12768" y="6883"/>
                  <a:pt x="13750" y="6851"/>
                  <a:pt x="14731" y="6851"/>
                </a:cubicBezTo>
                <a:cubicBezTo>
                  <a:pt x="16166" y="6851"/>
                  <a:pt x="17651" y="6912"/>
                  <a:pt x="18987" y="6976"/>
                </a:cubicBezTo>
                <a:lnTo>
                  <a:pt x="19213" y="6976"/>
                </a:lnTo>
                <a:cubicBezTo>
                  <a:pt x="19667" y="7008"/>
                  <a:pt x="19995" y="7130"/>
                  <a:pt x="20120" y="7661"/>
                </a:cubicBezTo>
                <a:cubicBezTo>
                  <a:pt x="19893" y="8095"/>
                  <a:pt x="19516" y="8253"/>
                  <a:pt x="19213" y="8346"/>
                </a:cubicBezTo>
                <a:cubicBezTo>
                  <a:pt x="18583" y="8533"/>
                  <a:pt x="17930" y="8659"/>
                  <a:pt x="17299" y="8720"/>
                </a:cubicBezTo>
                <a:cubicBezTo>
                  <a:pt x="16291" y="8813"/>
                  <a:pt x="15286" y="8906"/>
                  <a:pt x="14278" y="8938"/>
                </a:cubicBezTo>
                <a:cubicBezTo>
                  <a:pt x="13799" y="8971"/>
                  <a:pt x="13296" y="8999"/>
                  <a:pt x="12817" y="9032"/>
                </a:cubicBezTo>
                <a:cubicBezTo>
                  <a:pt x="12791" y="9157"/>
                  <a:pt x="12715" y="9157"/>
                  <a:pt x="12692" y="91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0" name="Google Shape;2760;p43"/>
          <p:cNvSpPr/>
          <p:nvPr/>
        </p:nvSpPr>
        <p:spPr>
          <a:xfrm>
            <a:off x="951019" y="2575175"/>
            <a:ext cx="236530" cy="272300"/>
          </a:xfrm>
          <a:custGeom>
            <a:rect b="b" l="l" r="r" t="t"/>
            <a:pathLst>
              <a:path extrusionOk="0" h="21547" w="21493">
                <a:moveTo>
                  <a:pt x="21064" y="4546"/>
                </a:moveTo>
                <a:cubicBezTo>
                  <a:pt x="20724" y="4337"/>
                  <a:pt x="20223" y="4319"/>
                  <a:pt x="19723" y="4512"/>
                </a:cubicBezTo>
                <a:cubicBezTo>
                  <a:pt x="19362" y="4651"/>
                  <a:pt x="19023" y="4825"/>
                  <a:pt x="18702" y="5053"/>
                </a:cubicBezTo>
                <a:cubicBezTo>
                  <a:pt x="17862" y="5593"/>
                  <a:pt x="17163" y="6341"/>
                  <a:pt x="16482" y="7370"/>
                </a:cubicBezTo>
                <a:cubicBezTo>
                  <a:pt x="16422" y="7457"/>
                  <a:pt x="16362" y="7545"/>
                  <a:pt x="16302" y="7631"/>
                </a:cubicBezTo>
                <a:lnTo>
                  <a:pt x="16302" y="7631"/>
                </a:lnTo>
                <a:cubicBezTo>
                  <a:pt x="16281" y="7336"/>
                  <a:pt x="16263" y="7038"/>
                  <a:pt x="16281" y="6743"/>
                </a:cubicBezTo>
                <a:lnTo>
                  <a:pt x="16281" y="6464"/>
                </a:lnTo>
                <a:lnTo>
                  <a:pt x="16302" y="6045"/>
                </a:lnTo>
                <a:cubicBezTo>
                  <a:pt x="16323" y="5314"/>
                  <a:pt x="16341" y="4582"/>
                  <a:pt x="16302" y="3832"/>
                </a:cubicBezTo>
                <a:cubicBezTo>
                  <a:pt x="16281" y="3153"/>
                  <a:pt x="16143" y="2630"/>
                  <a:pt x="15861" y="2160"/>
                </a:cubicBezTo>
                <a:cubicBezTo>
                  <a:pt x="15642" y="1794"/>
                  <a:pt x="15321" y="1551"/>
                  <a:pt x="14940" y="1481"/>
                </a:cubicBezTo>
                <a:cubicBezTo>
                  <a:pt x="14559" y="1410"/>
                  <a:pt x="14160" y="1499"/>
                  <a:pt x="13779" y="1724"/>
                </a:cubicBezTo>
                <a:cubicBezTo>
                  <a:pt x="13659" y="1810"/>
                  <a:pt x="13518" y="1899"/>
                  <a:pt x="13398" y="2019"/>
                </a:cubicBezTo>
                <a:cubicBezTo>
                  <a:pt x="13359" y="2054"/>
                  <a:pt x="13317" y="2090"/>
                  <a:pt x="13278" y="2124"/>
                </a:cubicBezTo>
                <a:cubicBezTo>
                  <a:pt x="13278" y="2090"/>
                  <a:pt x="13257" y="2054"/>
                  <a:pt x="13257" y="2019"/>
                </a:cubicBezTo>
                <a:cubicBezTo>
                  <a:pt x="13237" y="1897"/>
                  <a:pt x="13218" y="1776"/>
                  <a:pt x="13177" y="1654"/>
                </a:cubicBezTo>
                <a:cubicBezTo>
                  <a:pt x="13156" y="1583"/>
                  <a:pt x="13137" y="1531"/>
                  <a:pt x="13116" y="1463"/>
                </a:cubicBezTo>
                <a:cubicBezTo>
                  <a:pt x="13056" y="1219"/>
                  <a:pt x="12976" y="992"/>
                  <a:pt x="12856" y="749"/>
                </a:cubicBezTo>
                <a:cubicBezTo>
                  <a:pt x="12636" y="349"/>
                  <a:pt x="12295" y="88"/>
                  <a:pt x="11895" y="17"/>
                </a:cubicBezTo>
                <a:cubicBezTo>
                  <a:pt x="11496" y="-53"/>
                  <a:pt x="11035" y="88"/>
                  <a:pt x="10635" y="401"/>
                </a:cubicBezTo>
                <a:cubicBezTo>
                  <a:pt x="10074" y="854"/>
                  <a:pt x="9834" y="1465"/>
                  <a:pt x="9696" y="1935"/>
                </a:cubicBezTo>
                <a:cubicBezTo>
                  <a:pt x="9276" y="3328"/>
                  <a:pt x="9156" y="4739"/>
                  <a:pt x="9015" y="6325"/>
                </a:cubicBezTo>
                <a:cubicBezTo>
                  <a:pt x="8976" y="6866"/>
                  <a:pt x="8976" y="7422"/>
                  <a:pt x="8934" y="7997"/>
                </a:cubicBezTo>
                <a:cubicBezTo>
                  <a:pt x="8934" y="8240"/>
                  <a:pt x="8913" y="8468"/>
                  <a:pt x="8913" y="8729"/>
                </a:cubicBezTo>
                <a:lnTo>
                  <a:pt x="8814" y="8695"/>
                </a:lnTo>
                <a:cubicBezTo>
                  <a:pt x="8715" y="8661"/>
                  <a:pt x="8655" y="8608"/>
                  <a:pt x="8574" y="8590"/>
                </a:cubicBezTo>
                <a:cubicBezTo>
                  <a:pt x="7914" y="8311"/>
                  <a:pt x="7113" y="8015"/>
                  <a:pt x="6213" y="8050"/>
                </a:cubicBezTo>
                <a:lnTo>
                  <a:pt x="6093" y="8050"/>
                </a:lnTo>
                <a:cubicBezTo>
                  <a:pt x="5673" y="8068"/>
                  <a:pt x="5253" y="8084"/>
                  <a:pt x="4853" y="8154"/>
                </a:cubicBezTo>
                <a:cubicBezTo>
                  <a:pt x="3254" y="8468"/>
                  <a:pt x="2113" y="9304"/>
                  <a:pt x="1513" y="10644"/>
                </a:cubicBezTo>
                <a:cubicBezTo>
                  <a:pt x="1312" y="11044"/>
                  <a:pt x="1333" y="11446"/>
                  <a:pt x="1534" y="11742"/>
                </a:cubicBezTo>
                <a:cubicBezTo>
                  <a:pt x="1735" y="12056"/>
                  <a:pt x="2155" y="12283"/>
                  <a:pt x="2653" y="12369"/>
                </a:cubicBezTo>
                <a:cubicBezTo>
                  <a:pt x="3154" y="12456"/>
                  <a:pt x="3674" y="12369"/>
                  <a:pt x="4094" y="12142"/>
                </a:cubicBezTo>
                <a:cubicBezTo>
                  <a:pt x="4214" y="12090"/>
                  <a:pt x="4295" y="12037"/>
                  <a:pt x="4415" y="11967"/>
                </a:cubicBezTo>
                <a:cubicBezTo>
                  <a:pt x="4535" y="11897"/>
                  <a:pt x="4675" y="11828"/>
                  <a:pt x="4795" y="11776"/>
                </a:cubicBezTo>
                <a:cubicBezTo>
                  <a:pt x="5435" y="11444"/>
                  <a:pt x="6137" y="11392"/>
                  <a:pt x="6875" y="11654"/>
                </a:cubicBezTo>
                <a:cubicBezTo>
                  <a:pt x="7136" y="11740"/>
                  <a:pt x="7355" y="11881"/>
                  <a:pt x="7535" y="12037"/>
                </a:cubicBezTo>
                <a:cubicBezTo>
                  <a:pt x="7736" y="12212"/>
                  <a:pt x="7856" y="12421"/>
                  <a:pt x="7955" y="12646"/>
                </a:cubicBezTo>
                <a:cubicBezTo>
                  <a:pt x="8055" y="12856"/>
                  <a:pt x="8075" y="13099"/>
                  <a:pt x="8075" y="13326"/>
                </a:cubicBezTo>
                <a:cubicBezTo>
                  <a:pt x="8075" y="13553"/>
                  <a:pt x="7976" y="13778"/>
                  <a:pt x="7856" y="13987"/>
                </a:cubicBezTo>
                <a:cubicBezTo>
                  <a:pt x="7697" y="14230"/>
                  <a:pt x="7496" y="14476"/>
                  <a:pt x="7235" y="14667"/>
                </a:cubicBezTo>
                <a:cubicBezTo>
                  <a:pt x="6914" y="14928"/>
                  <a:pt x="6494" y="15103"/>
                  <a:pt x="6056" y="15137"/>
                </a:cubicBezTo>
                <a:cubicBezTo>
                  <a:pt x="5615" y="15171"/>
                  <a:pt x="5176" y="15051"/>
                  <a:pt x="4816" y="14823"/>
                </a:cubicBezTo>
                <a:cubicBezTo>
                  <a:pt x="4537" y="14614"/>
                  <a:pt x="4237" y="14387"/>
                  <a:pt x="3976" y="14144"/>
                </a:cubicBezTo>
                <a:cubicBezTo>
                  <a:pt x="3856" y="14039"/>
                  <a:pt x="3736" y="13917"/>
                  <a:pt x="3616" y="13830"/>
                </a:cubicBezTo>
                <a:lnTo>
                  <a:pt x="3316" y="13569"/>
                </a:lnTo>
                <a:cubicBezTo>
                  <a:pt x="3097" y="13360"/>
                  <a:pt x="2875" y="13169"/>
                  <a:pt x="2596" y="12994"/>
                </a:cubicBezTo>
                <a:cubicBezTo>
                  <a:pt x="2056" y="12681"/>
                  <a:pt x="1435" y="12610"/>
                  <a:pt x="915" y="12819"/>
                </a:cubicBezTo>
                <a:cubicBezTo>
                  <a:pt x="396" y="13028"/>
                  <a:pt x="54" y="13499"/>
                  <a:pt x="15" y="14056"/>
                </a:cubicBezTo>
                <a:cubicBezTo>
                  <a:pt x="-24" y="14421"/>
                  <a:pt x="15" y="14787"/>
                  <a:pt x="96" y="15153"/>
                </a:cubicBezTo>
                <a:cubicBezTo>
                  <a:pt x="255" y="15955"/>
                  <a:pt x="675" y="16669"/>
                  <a:pt x="1116" y="17400"/>
                </a:cubicBezTo>
                <a:cubicBezTo>
                  <a:pt x="2056" y="18950"/>
                  <a:pt x="3357" y="20048"/>
                  <a:pt x="4936" y="20659"/>
                </a:cubicBezTo>
                <a:cubicBezTo>
                  <a:pt x="6457" y="21252"/>
                  <a:pt x="7976" y="21547"/>
                  <a:pt x="9476" y="21547"/>
                </a:cubicBezTo>
                <a:cubicBezTo>
                  <a:pt x="10497" y="21547"/>
                  <a:pt x="11538" y="21408"/>
                  <a:pt x="12516" y="21147"/>
                </a:cubicBezTo>
                <a:cubicBezTo>
                  <a:pt x="14338" y="20659"/>
                  <a:pt x="15616" y="19613"/>
                  <a:pt x="16318" y="18045"/>
                </a:cubicBezTo>
                <a:cubicBezTo>
                  <a:pt x="16819" y="16966"/>
                  <a:pt x="17119" y="15764"/>
                  <a:pt x="17257" y="14387"/>
                </a:cubicBezTo>
                <a:cubicBezTo>
                  <a:pt x="17357" y="13412"/>
                  <a:pt x="17458" y="12540"/>
                  <a:pt x="17578" y="11722"/>
                </a:cubicBezTo>
                <a:cubicBezTo>
                  <a:pt x="17599" y="11495"/>
                  <a:pt x="17677" y="11270"/>
                  <a:pt x="17798" y="11077"/>
                </a:cubicBezTo>
                <a:cubicBezTo>
                  <a:pt x="18197" y="10536"/>
                  <a:pt x="18638" y="10013"/>
                  <a:pt x="19037" y="9491"/>
                </a:cubicBezTo>
                <a:cubicBezTo>
                  <a:pt x="19397" y="9020"/>
                  <a:pt x="19817" y="8532"/>
                  <a:pt x="20177" y="8027"/>
                </a:cubicBezTo>
                <a:cubicBezTo>
                  <a:pt x="20537" y="7557"/>
                  <a:pt x="20877" y="7069"/>
                  <a:pt x="21177" y="6564"/>
                </a:cubicBezTo>
                <a:cubicBezTo>
                  <a:pt x="21336" y="6303"/>
                  <a:pt x="21438" y="6007"/>
                  <a:pt x="21456" y="5694"/>
                </a:cubicBezTo>
                <a:cubicBezTo>
                  <a:pt x="21576" y="5153"/>
                  <a:pt x="21396" y="4753"/>
                  <a:pt x="21057" y="4544"/>
                </a:cubicBezTo>
                <a:close/>
                <a:moveTo>
                  <a:pt x="8959" y="14616"/>
                </a:moveTo>
                <a:cubicBezTo>
                  <a:pt x="9479" y="13937"/>
                  <a:pt x="9520" y="13083"/>
                  <a:pt x="9119" y="12299"/>
                </a:cubicBezTo>
                <a:cubicBezTo>
                  <a:pt x="8659" y="11410"/>
                  <a:pt x="7718" y="10749"/>
                  <a:pt x="6718" y="10608"/>
                </a:cubicBezTo>
                <a:cubicBezTo>
                  <a:pt x="5758" y="10486"/>
                  <a:pt x="4897" y="10626"/>
                  <a:pt x="4138" y="11044"/>
                </a:cubicBezTo>
                <a:cubicBezTo>
                  <a:pt x="4078" y="11079"/>
                  <a:pt x="4018" y="11115"/>
                  <a:pt x="3958" y="11149"/>
                </a:cubicBezTo>
                <a:cubicBezTo>
                  <a:pt x="3838" y="11235"/>
                  <a:pt x="3678" y="11306"/>
                  <a:pt x="3538" y="11358"/>
                </a:cubicBezTo>
                <a:cubicBezTo>
                  <a:pt x="3337" y="11428"/>
                  <a:pt x="3117" y="11463"/>
                  <a:pt x="2898" y="11463"/>
                </a:cubicBezTo>
                <a:cubicBezTo>
                  <a:pt x="2718" y="11444"/>
                  <a:pt x="2598" y="11392"/>
                  <a:pt x="2538" y="11324"/>
                </a:cubicBezTo>
                <a:cubicBezTo>
                  <a:pt x="2478" y="11237"/>
                  <a:pt x="2478" y="11115"/>
                  <a:pt x="2517" y="10940"/>
                </a:cubicBezTo>
                <a:cubicBezTo>
                  <a:pt x="2778" y="10190"/>
                  <a:pt x="3357" y="9652"/>
                  <a:pt x="4218" y="9320"/>
                </a:cubicBezTo>
                <a:cubicBezTo>
                  <a:pt x="5379" y="8868"/>
                  <a:pt x="6460" y="8868"/>
                  <a:pt x="7519" y="9302"/>
                </a:cubicBezTo>
                <a:lnTo>
                  <a:pt x="7579" y="9336"/>
                </a:lnTo>
                <a:cubicBezTo>
                  <a:pt x="8119" y="9563"/>
                  <a:pt x="8620" y="9772"/>
                  <a:pt x="8939" y="10224"/>
                </a:cubicBezTo>
                <a:cubicBezTo>
                  <a:pt x="9098" y="10468"/>
                  <a:pt x="9359" y="10556"/>
                  <a:pt x="9638" y="10486"/>
                </a:cubicBezTo>
                <a:cubicBezTo>
                  <a:pt x="9998" y="10381"/>
                  <a:pt x="9998" y="10120"/>
                  <a:pt x="9998" y="9911"/>
                </a:cubicBezTo>
                <a:cubicBezTo>
                  <a:pt x="10037" y="9459"/>
                  <a:pt x="10037" y="9022"/>
                  <a:pt x="10079" y="8586"/>
                </a:cubicBezTo>
                <a:cubicBezTo>
                  <a:pt x="10118" y="7575"/>
                  <a:pt x="10199" y="6530"/>
                  <a:pt x="10280" y="5503"/>
                </a:cubicBezTo>
                <a:cubicBezTo>
                  <a:pt x="10379" y="4476"/>
                  <a:pt x="10520" y="3256"/>
                  <a:pt x="10940" y="2072"/>
                </a:cubicBezTo>
                <a:cubicBezTo>
                  <a:pt x="11039" y="1792"/>
                  <a:pt x="11180" y="1531"/>
                  <a:pt x="11360" y="1270"/>
                </a:cubicBezTo>
                <a:cubicBezTo>
                  <a:pt x="11420" y="1183"/>
                  <a:pt x="11519" y="1095"/>
                  <a:pt x="11621" y="1042"/>
                </a:cubicBezTo>
                <a:cubicBezTo>
                  <a:pt x="11660" y="1008"/>
                  <a:pt x="11681" y="1008"/>
                  <a:pt x="11741" y="972"/>
                </a:cubicBezTo>
                <a:cubicBezTo>
                  <a:pt x="12020" y="1147"/>
                  <a:pt x="12041" y="1356"/>
                  <a:pt x="12080" y="1599"/>
                </a:cubicBezTo>
                <a:cubicBezTo>
                  <a:pt x="12101" y="1756"/>
                  <a:pt x="12119" y="1895"/>
                  <a:pt x="12119" y="2052"/>
                </a:cubicBezTo>
                <a:cubicBezTo>
                  <a:pt x="12200" y="2679"/>
                  <a:pt x="12239" y="3306"/>
                  <a:pt x="12219" y="3933"/>
                </a:cubicBezTo>
                <a:cubicBezTo>
                  <a:pt x="12159" y="5205"/>
                  <a:pt x="12078" y="6494"/>
                  <a:pt x="11979" y="7748"/>
                </a:cubicBezTo>
                <a:cubicBezTo>
                  <a:pt x="11939" y="8218"/>
                  <a:pt x="11919" y="8689"/>
                  <a:pt x="11879" y="9141"/>
                </a:cubicBezTo>
                <a:cubicBezTo>
                  <a:pt x="11879" y="9227"/>
                  <a:pt x="11859" y="9298"/>
                  <a:pt x="11840" y="9384"/>
                </a:cubicBezTo>
                <a:cubicBezTo>
                  <a:pt x="11819" y="9436"/>
                  <a:pt x="11819" y="9507"/>
                  <a:pt x="11801" y="9559"/>
                </a:cubicBezTo>
                <a:cubicBezTo>
                  <a:pt x="11762" y="9959"/>
                  <a:pt x="11921" y="10238"/>
                  <a:pt x="12221" y="10309"/>
                </a:cubicBezTo>
                <a:cubicBezTo>
                  <a:pt x="12281" y="10327"/>
                  <a:pt x="12341" y="10327"/>
                  <a:pt x="12422" y="10309"/>
                </a:cubicBezTo>
                <a:cubicBezTo>
                  <a:pt x="12503" y="10291"/>
                  <a:pt x="12542" y="10275"/>
                  <a:pt x="12602" y="10238"/>
                </a:cubicBezTo>
                <a:cubicBezTo>
                  <a:pt x="12701" y="10168"/>
                  <a:pt x="12782" y="10082"/>
                  <a:pt x="12842" y="9995"/>
                </a:cubicBezTo>
                <a:cubicBezTo>
                  <a:pt x="12902" y="9891"/>
                  <a:pt x="12941" y="9804"/>
                  <a:pt x="12962" y="9682"/>
                </a:cubicBezTo>
                <a:cubicBezTo>
                  <a:pt x="13043" y="9264"/>
                  <a:pt x="13082" y="8827"/>
                  <a:pt x="13121" y="8323"/>
                </a:cubicBezTo>
                <a:cubicBezTo>
                  <a:pt x="13181" y="7400"/>
                  <a:pt x="13241" y="6460"/>
                  <a:pt x="13301" y="5571"/>
                </a:cubicBezTo>
                <a:cubicBezTo>
                  <a:pt x="13340" y="5187"/>
                  <a:pt x="13340" y="4821"/>
                  <a:pt x="13361" y="4421"/>
                </a:cubicBezTo>
                <a:cubicBezTo>
                  <a:pt x="13400" y="3812"/>
                  <a:pt x="13682" y="3237"/>
                  <a:pt x="14222" y="2679"/>
                </a:cubicBezTo>
                <a:cubicBezTo>
                  <a:pt x="14381" y="2504"/>
                  <a:pt x="14543" y="2435"/>
                  <a:pt x="14663" y="2452"/>
                </a:cubicBezTo>
                <a:cubicBezTo>
                  <a:pt x="14783" y="2468"/>
                  <a:pt x="14864" y="2590"/>
                  <a:pt x="14942" y="2783"/>
                </a:cubicBezTo>
                <a:cubicBezTo>
                  <a:pt x="15062" y="3183"/>
                  <a:pt x="15143" y="3601"/>
                  <a:pt x="15162" y="4019"/>
                </a:cubicBezTo>
                <a:cubicBezTo>
                  <a:pt x="15162" y="4978"/>
                  <a:pt x="15122" y="5971"/>
                  <a:pt x="15081" y="6928"/>
                </a:cubicBezTo>
                <a:lnTo>
                  <a:pt x="15081" y="7119"/>
                </a:lnTo>
                <a:cubicBezTo>
                  <a:pt x="15060" y="7641"/>
                  <a:pt x="15021" y="8164"/>
                  <a:pt x="14982" y="8669"/>
                </a:cubicBezTo>
                <a:cubicBezTo>
                  <a:pt x="14961" y="8982"/>
                  <a:pt x="14942" y="9296"/>
                  <a:pt x="14922" y="9609"/>
                </a:cubicBezTo>
                <a:cubicBezTo>
                  <a:pt x="14922" y="9732"/>
                  <a:pt x="14922" y="9853"/>
                  <a:pt x="14942" y="9993"/>
                </a:cubicBezTo>
                <a:cubicBezTo>
                  <a:pt x="14942" y="10098"/>
                  <a:pt x="14982" y="10184"/>
                  <a:pt x="15062" y="10255"/>
                </a:cubicBezTo>
                <a:cubicBezTo>
                  <a:pt x="15143" y="10325"/>
                  <a:pt x="15242" y="10377"/>
                  <a:pt x="15342" y="10393"/>
                </a:cubicBezTo>
                <a:cubicBezTo>
                  <a:pt x="15582" y="10427"/>
                  <a:pt x="15782" y="10359"/>
                  <a:pt x="15942" y="10132"/>
                </a:cubicBezTo>
                <a:cubicBezTo>
                  <a:pt x="16461" y="9382"/>
                  <a:pt x="16983" y="8582"/>
                  <a:pt x="17541" y="7780"/>
                </a:cubicBezTo>
                <a:cubicBezTo>
                  <a:pt x="18162" y="6874"/>
                  <a:pt x="18802" y="6246"/>
                  <a:pt x="19542" y="5776"/>
                </a:cubicBezTo>
                <a:cubicBezTo>
                  <a:pt x="19723" y="5672"/>
                  <a:pt x="19903" y="5567"/>
                  <a:pt x="20103" y="5481"/>
                </a:cubicBezTo>
                <a:cubicBezTo>
                  <a:pt x="20184" y="5446"/>
                  <a:pt x="20263" y="5410"/>
                  <a:pt x="20323" y="5376"/>
                </a:cubicBezTo>
                <a:lnTo>
                  <a:pt x="20422" y="5428"/>
                </a:lnTo>
                <a:cubicBezTo>
                  <a:pt x="20401" y="5481"/>
                  <a:pt x="20383" y="5551"/>
                  <a:pt x="20362" y="5603"/>
                </a:cubicBezTo>
                <a:cubicBezTo>
                  <a:pt x="20323" y="5760"/>
                  <a:pt x="20242" y="5917"/>
                  <a:pt x="20161" y="6056"/>
                </a:cubicBezTo>
                <a:cubicBezTo>
                  <a:pt x="19822" y="6578"/>
                  <a:pt x="19441" y="7083"/>
                  <a:pt x="19141" y="7449"/>
                </a:cubicBezTo>
                <a:lnTo>
                  <a:pt x="19060" y="7553"/>
                </a:lnTo>
                <a:cubicBezTo>
                  <a:pt x="18520" y="8251"/>
                  <a:pt x="17959" y="8998"/>
                  <a:pt x="17380" y="9696"/>
                </a:cubicBezTo>
                <a:cubicBezTo>
                  <a:pt x="16600" y="10618"/>
                  <a:pt x="16360" y="11648"/>
                  <a:pt x="16179" y="12902"/>
                </a:cubicBezTo>
                <a:cubicBezTo>
                  <a:pt x="15999" y="14226"/>
                  <a:pt x="15819" y="15724"/>
                  <a:pt x="15240" y="17135"/>
                </a:cubicBezTo>
                <a:cubicBezTo>
                  <a:pt x="14619" y="18669"/>
                  <a:pt x="13400" y="19591"/>
                  <a:pt x="11600" y="19887"/>
                </a:cubicBezTo>
                <a:cubicBezTo>
                  <a:pt x="9760" y="20200"/>
                  <a:pt x="7840" y="20062"/>
                  <a:pt x="6100" y="19487"/>
                </a:cubicBezTo>
                <a:cubicBezTo>
                  <a:pt x="4579" y="18982"/>
                  <a:pt x="3378" y="18058"/>
                  <a:pt x="2538" y="16717"/>
                </a:cubicBezTo>
                <a:cubicBezTo>
                  <a:pt x="2097" y="15985"/>
                  <a:pt x="1677" y="15272"/>
                  <a:pt x="1518" y="14470"/>
                </a:cubicBezTo>
                <a:cubicBezTo>
                  <a:pt x="1479" y="14295"/>
                  <a:pt x="1479" y="14104"/>
                  <a:pt x="1497" y="13929"/>
                </a:cubicBezTo>
                <a:cubicBezTo>
                  <a:pt x="1497" y="13895"/>
                  <a:pt x="1518" y="13859"/>
                  <a:pt x="1536" y="13824"/>
                </a:cubicBezTo>
                <a:cubicBezTo>
                  <a:pt x="1555" y="13790"/>
                  <a:pt x="1576" y="13772"/>
                  <a:pt x="1617" y="13754"/>
                </a:cubicBezTo>
                <a:cubicBezTo>
                  <a:pt x="1638" y="13736"/>
                  <a:pt x="1656" y="13736"/>
                  <a:pt x="1677" y="13736"/>
                </a:cubicBezTo>
                <a:cubicBezTo>
                  <a:pt x="1716" y="13736"/>
                  <a:pt x="1776" y="13754"/>
                  <a:pt x="1818" y="13770"/>
                </a:cubicBezTo>
                <a:cubicBezTo>
                  <a:pt x="1977" y="13857"/>
                  <a:pt x="2139" y="13961"/>
                  <a:pt x="2259" y="14084"/>
                </a:cubicBezTo>
                <a:lnTo>
                  <a:pt x="2319" y="14154"/>
                </a:lnTo>
                <a:cubicBezTo>
                  <a:pt x="2598" y="14397"/>
                  <a:pt x="2898" y="14677"/>
                  <a:pt x="3159" y="14956"/>
                </a:cubicBezTo>
                <a:cubicBezTo>
                  <a:pt x="3639" y="15497"/>
                  <a:pt x="4320" y="15863"/>
                  <a:pt x="5179" y="16124"/>
                </a:cubicBezTo>
                <a:cubicBezTo>
                  <a:pt x="6139" y="16403"/>
                  <a:pt x="7099" y="16246"/>
                  <a:pt x="7918" y="15672"/>
                </a:cubicBezTo>
                <a:cubicBezTo>
                  <a:pt x="8339" y="15392"/>
                  <a:pt x="8719" y="14940"/>
                  <a:pt x="8959" y="146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1" name="Google Shape;2761;p43"/>
          <p:cNvSpPr/>
          <p:nvPr/>
        </p:nvSpPr>
        <p:spPr>
          <a:xfrm>
            <a:off x="1375671" y="2598433"/>
            <a:ext cx="196966" cy="239983"/>
          </a:xfrm>
          <a:custGeom>
            <a:rect b="b" l="l" r="r" t="t"/>
            <a:pathLst>
              <a:path extrusionOk="0" h="21451" w="21497">
                <a:moveTo>
                  <a:pt x="20951" y="9254"/>
                </a:moveTo>
                <a:cubicBezTo>
                  <a:pt x="20591" y="8466"/>
                  <a:pt x="19726" y="8014"/>
                  <a:pt x="18669" y="8112"/>
                </a:cubicBezTo>
                <a:cubicBezTo>
                  <a:pt x="18334" y="8150"/>
                  <a:pt x="18021" y="8230"/>
                  <a:pt x="17707" y="8348"/>
                </a:cubicBezTo>
                <a:cubicBezTo>
                  <a:pt x="17563" y="8387"/>
                  <a:pt x="17444" y="8427"/>
                  <a:pt x="17322" y="8466"/>
                </a:cubicBezTo>
                <a:cubicBezTo>
                  <a:pt x="17178" y="8191"/>
                  <a:pt x="16962" y="7935"/>
                  <a:pt x="16673" y="7719"/>
                </a:cubicBezTo>
                <a:cubicBezTo>
                  <a:pt x="16385" y="7522"/>
                  <a:pt x="16050" y="7365"/>
                  <a:pt x="15664" y="7306"/>
                </a:cubicBezTo>
                <a:cubicBezTo>
                  <a:pt x="14774" y="7109"/>
                  <a:pt x="14053" y="7267"/>
                  <a:pt x="13502" y="7778"/>
                </a:cubicBezTo>
                <a:cubicBezTo>
                  <a:pt x="12590" y="6736"/>
                  <a:pt x="11772" y="6618"/>
                  <a:pt x="10427" y="7326"/>
                </a:cubicBezTo>
                <a:cubicBezTo>
                  <a:pt x="10402" y="7129"/>
                  <a:pt x="10380" y="6913"/>
                  <a:pt x="10380" y="6716"/>
                </a:cubicBezTo>
                <a:cubicBezTo>
                  <a:pt x="10333" y="6205"/>
                  <a:pt x="10308" y="5733"/>
                  <a:pt x="10236" y="5240"/>
                </a:cubicBezTo>
                <a:cubicBezTo>
                  <a:pt x="10092" y="3980"/>
                  <a:pt x="9947" y="3018"/>
                  <a:pt x="9803" y="2132"/>
                </a:cubicBezTo>
                <a:cubicBezTo>
                  <a:pt x="9706" y="1563"/>
                  <a:pt x="9418" y="1011"/>
                  <a:pt x="9010" y="559"/>
                </a:cubicBezTo>
                <a:cubicBezTo>
                  <a:pt x="8481" y="-51"/>
                  <a:pt x="7785" y="-149"/>
                  <a:pt x="6992" y="205"/>
                </a:cubicBezTo>
                <a:cubicBezTo>
                  <a:pt x="6751" y="303"/>
                  <a:pt x="6560" y="441"/>
                  <a:pt x="6415" y="618"/>
                </a:cubicBezTo>
                <a:cubicBezTo>
                  <a:pt x="6271" y="795"/>
                  <a:pt x="6152" y="972"/>
                  <a:pt x="6080" y="1188"/>
                </a:cubicBezTo>
                <a:cubicBezTo>
                  <a:pt x="6008" y="1424"/>
                  <a:pt x="5936" y="1681"/>
                  <a:pt x="5936" y="1935"/>
                </a:cubicBezTo>
                <a:cubicBezTo>
                  <a:pt x="5911" y="2112"/>
                  <a:pt x="5911" y="2289"/>
                  <a:pt x="5889" y="2466"/>
                </a:cubicBezTo>
                <a:cubicBezTo>
                  <a:pt x="5841" y="3136"/>
                  <a:pt x="5769" y="3803"/>
                  <a:pt x="5792" y="4493"/>
                </a:cubicBezTo>
                <a:cubicBezTo>
                  <a:pt x="5792" y="5792"/>
                  <a:pt x="5839" y="7111"/>
                  <a:pt x="5864" y="8389"/>
                </a:cubicBezTo>
                <a:cubicBezTo>
                  <a:pt x="5889" y="8940"/>
                  <a:pt x="5911" y="9472"/>
                  <a:pt x="5911" y="10021"/>
                </a:cubicBezTo>
                <a:lnTo>
                  <a:pt x="5911" y="10316"/>
                </a:lnTo>
                <a:lnTo>
                  <a:pt x="5864" y="10296"/>
                </a:lnTo>
                <a:cubicBezTo>
                  <a:pt x="5792" y="10237"/>
                  <a:pt x="5719" y="10198"/>
                  <a:pt x="5647" y="10157"/>
                </a:cubicBezTo>
                <a:cubicBezTo>
                  <a:pt x="4397" y="9370"/>
                  <a:pt x="3027" y="9074"/>
                  <a:pt x="1586" y="9311"/>
                </a:cubicBezTo>
                <a:cubicBezTo>
                  <a:pt x="1250" y="9349"/>
                  <a:pt x="937" y="9449"/>
                  <a:pt x="696" y="9626"/>
                </a:cubicBezTo>
                <a:cubicBezTo>
                  <a:pt x="455" y="9803"/>
                  <a:pt x="238" y="10001"/>
                  <a:pt x="119" y="10255"/>
                </a:cubicBezTo>
                <a:cubicBezTo>
                  <a:pt x="0" y="10530"/>
                  <a:pt x="-25" y="10807"/>
                  <a:pt x="22" y="11102"/>
                </a:cubicBezTo>
                <a:cubicBezTo>
                  <a:pt x="69" y="11376"/>
                  <a:pt x="238" y="11633"/>
                  <a:pt x="455" y="11869"/>
                </a:cubicBezTo>
                <a:cubicBezTo>
                  <a:pt x="599" y="11987"/>
                  <a:pt x="743" y="12125"/>
                  <a:pt x="887" y="12223"/>
                </a:cubicBezTo>
                <a:cubicBezTo>
                  <a:pt x="1006" y="12302"/>
                  <a:pt x="1128" y="12400"/>
                  <a:pt x="1223" y="12498"/>
                </a:cubicBezTo>
                <a:cubicBezTo>
                  <a:pt x="1392" y="12654"/>
                  <a:pt x="1558" y="12813"/>
                  <a:pt x="1752" y="12949"/>
                </a:cubicBezTo>
                <a:cubicBezTo>
                  <a:pt x="2232" y="13342"/>
                  <a:pt x="2689" y="13796"/>
                  <a:pt x="3075" y="14248"/>
                </a:cubicBezTo>
                <a:cubicBezTo>
                  <a:pt x="3482" y="14779"/>
                  <a:pt x="3843" y="15310"/>
                  <a:pt x="4181" y="15862"/>
                </a:cubicBezTo>
                <a:cubicBezTo>
                  <a:pt x="4350" y="16157"/>
                  <a:pt x="4541" y="16473"/>
                  <a:pt x="4757" y="16768"/>
                </a:cubicBezTo>
                <a:lnTo>
                  <a:pt x="4877" y="16945"/>
                </a:lnTo>
                <a:cubicBezTo>
                  <a:pt x="5309" y="17633"/>
                  <a:pt x="5814" y="18323"/>
                  <a:pt x="6318" y="18990"/>
                </a:cubicBezTo>
                <a:cubicBezTo>
                  <a:pt x="6607" y="19344"/>
                  <a:pt x="6942" y="19639"/>
                  <a:pt x="7352" y="19876"/>
                </a:cubicBezTo>
                <a:cubicBezTo>
                  <a:pt x="8098" y="20327"/>
                  <a:pt x="8866" y="20702"/>
                  <a:pt x="9756" y="20958"/>
                </a:cubicBezTo>
                <a:cubicBezTo>
                  <a:pt x="10718" y="21274"/>
                  <a:pt x="11750" y="21451"/>
                  <a:pt x="12784" y="21451"/>
                </a:cubicBezTo>
                <a:cubicBezTo>
                  <a:pt x="13912" y="21431"/>
                  <a:pt x="15018" y="21254"/>
                  <a:pt x="16074" y="20920"/>
                </a:cubicBezTo>
                <a:cubicBezTo>
                  <a:pt x="16820" y="20704"/>
                  <a:pt x="17469" y="20309"/>
                  <a:pt x="18140" y="19916"/>
                </a:cubicBezTo>
                <a:cubicBezTo>
                  <a:pt x="19293" y="19208"/>
                  <a:pt x="20086" y="18184"/>
                  <a:pt x="20638" y="16650"/>
                </a:cubicBezTo>
                <a:cubicBezTo>
                  <a:pt x="21287" y="14800"/>
                  <a:pt x="21575" y="12872"/>
                  <a:pt x="21478" y="10963"/>
                </a:cubicBezTo>
                <a:cubicBezTo>
                  <a:pt x="21359" y="10334"/>
                  <a:pt x="21215" y="9783"/>
                  <a:pt x="20948" y="9251"/>
                </a:cubicBezTo>
                <a:close/>
                <a:moveTo>
                  <a:pt x="1320" y="10414"/>
                </a:moveTo>
                <a:cubicBezTo>
                  <a:pt x="1464" y="10080"/>
                  <a:pt x="1849" y="10021"/>
                  <a:pt x="2232" y="10021"/>
                </a:cubicBezTo>
                <a:lnTo>
                  <a:pt x="2279" y="10021"/>
                </a:lnTo>
                <a:cubicBezTo>
                  <a:pt x="3673" y="10041"/>
                  <a:pt x="4683" y="10455"/>
                  <a:pt x="5354" y="11261"/>
                </a:cubicBezTo>
                <a:cubicBezTo>
                  <a:pt x="5473" y="11438"/>
                  <a:pt x="5570" y="11615"/>
                  <a:pt x="5617" y="11812"/>
                </a:cubicBezTo>
                <a:cubicBezTo>
                  <a:pt x="5642" y="11871"/>
                  <a:pt x="5664" y="11930"/>
                  <a:pt x="5664" y="11989"/>
                </a:cubicBezTo>
                <a:cubicBezTo>
                  <a:pt x="5761" y="12205"/>
                  <a:pt x="5905" y="12441"/>
                  <a:pt x="6288" y="12482"/>
                </a:cubicBezTo>
                <a:cubicBezTo>
                  <a:pt x="6601" y="12502"/>
                  <a:pt x="6864" y="12305"/>
                  <a:pt x="6984" y="11989"/>
                </a:cubicBezTo>
                <a:cubicBezTo>
                  <a:pt x="7031" y="11851"/>
                  <a:pt x="7031" y="11715"/>
                  <a:pt x="7031" y="11556"/>
                </a:cubicBezTo>
                <a:cubicBezTo>
                  <a:pt x="7006" y="10396"/>
                  <a:pt x="6984" y="9156"/>
                  <a:pt x="6934" y="7740"/>
                </a:cubicBezTo>
                <a:cubicBezTo>
                  <a:pt x="6934" y="7444"/>
                  <a:pt x="6909" y="7129"/>
                  <a:pt x="6887" y="6816"/>
                </a:cubicBezTo>
                <a:cubicBezTo>
                  <a:pt x="6862" y="6205"/>
                  <a:pt x="6840" y="5576"/>
                  <a:pt x="6840" y="4966"/>
                </a:cubicBezTo>
                <a:cubicBezTo>
                  <a:pt x="6864" y="4021"/>
                  <a:pt x="6937" y="3056"/>
                  <a:pt x="7009" y="2112"/>
                </a:cubicBezTo>
                <a:lnTo>
                  <a:pt x="7056" y="1719"/>
                </a:lnTo>
                <a:cubicBezTo>
                  <a:pt x="7103" y="1345"/>
                  <a:pt x="7200" y="932"/>
                  <a:pt x="7849" y="795"/>
                </a:cubicBezTo>
                <a:cubicBezTo>
                  <a:pt x="8281" y="1070"/>
                  <a:pt x="8522" y="1424"/>
                  <a:pt x="8617" y="1937"/>
                </a:cubicBezTo>
                <a:cubicBezTo>
                  <a:pt x="8786" y="2784"/>
                  <a:pt x="8905" y="3569"/>
                  <a:pt x="8952" y="4298"/>
                </a:cubicBezTo>
                <a:cubicBezTo>
                  <a:pt x="9024" y="5263"/>
                  <a:pt x="9096" y="6246"/>
                  <a:pt x="9168" y="7190"/>
                </a:cubicBezTo>
                <a:cubicBezTo>
                  <a:pt x="9216" y="7780"/>
                  <a:pt x="9240" y="8350"/>
                  <a:pt x="9288" y="8922"/>
                </a:cubicBezTo>
                <a:cubicBezTo>
                  <a:pt x="9313" y="9276"/>
                  <a:pt x="9529" y="9492"/>
                  <a:pt x="9839" y="9533"/>
                </a:cubicBezTo>
                <a:cubicBezTo>
                  <a:pt x="10272" y="9572"/>
                  <a:pt x="10441" y="9297"/>
                  <a:pt x="10585" y="9081"/>
                </a:cubicBezTo>
                <a:cubicBezTo>
                  <a:pt x="10632" y="8984"/>
                  <a:pt x="10682" y="8904"/>
                  <a:pt x="10729" y="8807"/>
                </a:cubicBezTo>
                <a:cubicBezTo>
                  <a:pt x="10873" y="8511"/>
                  <a:pt x="11065" y="8216"/>
                  <a:pt x="11281" y="7960"/>
                </a:cubicBezTo>
                <a:cubicBezTo>
                  <a:pt x="11472" y="7762"/>
                  <a:pt x="11713" y="7665"/>
                  <a:pt x="11930" y="7685"/>
                </a:cubicBezTo>
                <a:cubicBezTo>
                  <a:pt x="12171" y="7724"/>
                  <a:pt x="12387" y="7883"/>
                  <a:pt x="12506" y="8137"/>
                </a:cubicBezTo>
                <a:cubicBezTo>
                  <a:pt x="12578" y="8353"/>
                  <a:pt x="12651" y="8589"/>
                  <a:pt x="12651" y="8825"/>
                </a:cubicBezTo>
                <a:cubicBezTo>
                  <a:pt x="12651" y="8863"/>
                  <a:pt x="12676" y="8922"/>
                  <a:pt x="12676" y="8963"/>
                </a:cubicBezTo>
                <a:lnTo>
                  <a:pt x="12676" y="9279"/>
                </a:lnTo>
                <a:cubicBezTo>
                  <a:pt x="12676" y="9338"/>
                  <a:pt x="12651" y="9417"/>
                  <a:pt x="12651" y="9476"/>
                </a:cubicBezTo>
                <a:cubicBezTo>
                  <a:pt x="12651" y="9515"/>
                  <a:pt x="12651" y="9594"/>
                  <a:pt x="12676" y="9633"/>
                </a:cubicBezTo>
                <a:cubicBezTo>
                  <a:pt x="12700" y="9671"/>
                  <a:pt x="12723" y="9730"/>
                  <a:pt x="12773" y="9771"/>
                </a:cubicBezTo>
                <a:cubicBezTo>
                  <a:pt x="12822" y="9812"/>
                  <a:pt x="12870" y="9851"/>
                  <a:pt x="12917" y="9889"/>
                </a:cubicBezTo>
                <a:cubicBezTo>
                  <a:pt x="12964" y="9928"/>
                  <a:pt x="13061" y="9928"/>
                  <a:pt x="13108" y="9928"/>
                </a:cubicBezTo>
                <a:cubicBezTo>
                  <a:pt x="13180" y="9948"/>
                  <a:pt x="13252" y="9948"/>
                  <a:pt x="13324" y="9928"/>
                </a:cubicBezTo>
                <a:cubicBezTo>
                  <a:pt x="13371" y="9908"/>
                  <a:pt x="13468" y="9889"/>
                  <a:pt x="13516" y="9869"/>
                </a:cubicBezTo>
                <a:cubicBezTo>
                  <a:pt x="13563" y="9830"/>
                  <a:pt x="13613" y="9810"/>
                  <a:pt x="13660" y="9751"/>
                </a:cubicBezTo>
                <a:cubicBezTo>
                  <a:pt x="13707" y="9712"/>
                  <a:pt x="13707" y="9653"/>
                  <a:pt x="13732" y="9594"/>
                </a:cubicBezTo>
                <a:cubicBezTo>
                  <a:pt x="13757" y="9556"/>
                  <a:pt x="13757" y="9515"/>
                  <a:pt x="13779" y="9476"/>
                </a:cubicBezTo>
                <a:cubicBezTo>
                  <a:pt x="13804" y="9417"/>
                  <a:pt x="13826" y="9358"/>
                  <a:pt x="13826" y="9279"/>
                </a:cubicBezTo>
                <a:cubicBezTo>
                  <a:pt x="13851" y="9220"/>
                  <a:pt x="13873" y="9161"/>
                  <a:pt x="13873" y="9081"/>
                </a:cubicBezTo>
                <a:cubicBezTo>
                  <a:pt x="13920" y="8925"/>
                  <a:pt x="13992" y="8766"/>
                  <a:pt x="14064" y="8629"/>
                </a:cubicBezTo>
                <a:lnTo>
                  <a:pt x="14089" y="8591"/>
                </a:lnTo>
                <a:cubicBezTo>
                  <a:pt x="14281" y="8257"/>
                  <a:pt x="14425" y="7942"/>
                  <a:pt x="14954" y="7980"/>
                </a:cubicBezTo>
                <a:cubicBezTo>
                  <a:pt x="15387" y="8001"/>
                  <a:pt x="15939" y="8137"/>
                  <a:pt x="16155" y="8650"/>
                </a:cubicBezTo>
                <a:cubicBezTo>
                  <a:pt x="16252" y="8925"/>
                  <a:pt x="16324" y="9220"/>
                  <a:pt x="16346" y="9497"/>
                </a:cubicBezTo>
                <a:lnTo>
                  <a:pt x="16371" y="9615"/>
                </a:lnTo>
                <a:cubicBezTo>
                  <a:pt x="16371" y="9653"/>
                  <a:pt x="16396" y="9733"/>
                  <a:pt x="16396" y="9792"/>
                </a:cubicBezTo>
                <a:cubicBezTo>
                  <a:pt x="16421" y="10028"/>
                  <a:pt x="16421" y="10323"/>
                  <a:pt x="16829" y="10421"/>
                </a:cubicBezTo>
                <a:cubicBezTo>
                  <a:pt x="17189" y="10539"/>
                  <a:pt x="17380" y="10362"/>
                  <a:pt x="17719" y="9910"/>
                </a:cubicBezTo>
                <a:cubicBezTo>
                  <a:pt x="17888" y="9653"/>
                  <a:pt x="18104" y="9399"/>
                  <a:pt x="18342" y="9202"/>
                </a:cubicBezTo>
                <a:cubicBezTo>
                  <a:pt x="18439" y="9122"/>
                  <a:pt x="18534" y="9063"/>
                  <a:pt x="18678" y="9024"/>
                </a:cubicBezTo>
                <a:cubicBezTo>
                  <a:pt x="18797" y="8986"/>
                  <a:pt x="18919" y="8986"/>
                  <a:pt x="19063" y="8986"/>
                </a:cubicBezTo>
                <a:cubicBezTo>
                  <a:pt x="19207" y="9006"/>
                  <a:pt x="19304" y="9045"/>
                  <a:pt x="19424" y="9104"/>
                </a:cubicBezTo>
                <a:cubicBezTo>
                  <a:pt x="19543" y="9163"/>
                  <a:pt x="19615" y="9261"/>
                  <a:pt x="19665" y="9360"/>
                </a:cubicBezTo>
                <a:cubicBezTo>
                  <a:pt x="20097" y="9951"/>
                  <a:pt x="20314" y="10620"/>
                  <a:pt x="20266" y="11329"/>
                </a:cubicBezTo>
                <a:cubicBezTo>
                  <a:pt x="20169" y="12489"/>
                  <a:pt x="20025" y="13651"/>
                  <a:pt x="19834" y="14909"/>
                </a:cubicBezTo>
                <a:cubicBezTo>
                  <a:pt x="19690" y="15892"/>
                  <a:pt x="19210" y="16777"/>
                  <a:pt x="18778" y="17506"/>
                </a:cubicBezTo>
                <a:cubicBezTo>
                  <a:pt x="18104" y="18607"/>
                  <a:pt x="16951" y="19356"/>
                  <a:pt x="15270" y="19787"/>
                </a:cubicBezTo>
                <a:cubicBezTo>
                  <a:pt x="12820" y="20416"/>
                  <a:pt x="10416" y="20082"/>
                  <a:pt x="8134" y="18763"/>
                </a:cubicBezTo>
                <a:cubicBezTo>
                  <a:pt x="7893" y="18625"/>
                  <a:pt x="7677" y="18468"/>
                  <a:pt x="7510" y="18252"/>
                </a:cubicBezTo>
                <a:cubicBezTo>
                  <a:pt x="7125" y="17801"/>
                  <a:pt x="6765" y="17308"/>
                  <a:pt x="6429" y="16815"/>
                </a:cubicBezTo>
                <a:cubicBezTo>
                  <a:pt x="5950" y="16069"/>
                  <a:pt x="5467" y="15301"/>
                  <a:pt x="5013" y="14493"/>
                </a:cubicBezTo>
                <a:cubicBezTo>
                  <a:pt x="4172" y="13077"/>
                  <a:pt x="3163" y="11994"/>
                  <a:pt x="1888" y="11188"/>
                </a:cubicBezTo>
                <a:cubicBezTo>
                  <a:pt x="1863" y="11167"/>
                  <a:pt x="1841" y="11167"/>
                  <a:pt x="1841" y="11149"/>
                </a:cubicBezTo>
                <a:cubicBezTo>
                  <a:pt x="1794" y="11111"/>
                  <a:pt x="1769" y="11090"/>
                  <a:pt x="1722" y="11031"/>
                </a:cubicBezTo>
                <a:cubicBezTo>
                  <a:pt x="1433" y="10913"/>
                  <a:pt x="1192" y="10736"/>
                  <a:pt x="1314" y="104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2" name="Google Shape;2762;p43"/>
          <p:cNvSpPr/>
          <p:nvPr/>
        </p:nvSpPr>
        <p:spPr>
          <a:xfrm>
            <a:off x="1327263" y="2591773"/>
            <a:ext cx="90633" cy="91327"/>
          </a:xfrm>
          <a:custGeom>
            <a:rect b="b" l="l" r="r" t="t"/>
            <a:pathLst>
              <a:path extrusionOk="0" h="21388" w="21139">
                <a:moveTo>
                  <a:pt x="15186" y="17814"/>
                </a:moveTo>
                <a:cubicBezTo>
                  <a:pt x="15340" y="17713"/>
                  <a:pt x="15440" y="17505"/>
                  <a:pt x="15494" y="17296"/>
                </a:cubicBezTo>
                <a:cubicBezTo>
                  <a:pt x="15594" y="17142"/>
                  <a:pt x="15594" y="16934"/>
                  <a:pt x="15594" y="16731"/>
                </a:cubicBezTo>
                <a:cubicBezTo>
                  <a:pt x="15594" y="16630"/>
                  <a:pt x="15594" y="16422"/>
                  <a:pt x="15494" y="16321"/>
                </a:cubicBezTo>
                <a:cubicBezTo>
                  <a:pt x="15440" y="16220"/>
                  <a:pt x="15393" y="16065"/>
                  <a:pt x="15286" y="16012"/>
                </a:cubicBezTo>
                <a:cubicBezTo>
                  <a:pt x="14824" y="15548"/>
                  <a:pt x="14262" y="15548"/>
                  <a:pt x="13592" y="16012"/>
                </a:cubicBezTo>
                <a:cubicBezTo>
                  <a:pt x="13284" y="16220"/>
                  <a:pt x="12976" y="16476"/>
                  <a:pt x="12615" y="16731"/>
                </a:cubicBezTo>
                <a:cubicBezTo>
                  <a:pt x="12515" y="16832"/>
                  <a:pt x="12361" y="16886"/>
                  <a:pt x="12254" y="17041"/>
                </a:cubicBezTo>
                <a:lnTo>
                  <a:pt x="11845" y="11421"/>
                </a:lnTo>
                <a:lnTo>
                  <a:pt x="17389" y="11421"/>
                </a:lnTo>
                <a:cubicBezTo>
                  <a:pt x="17288" y="11522"/>
                  <a:pt x="17235" y="11730"/>
                  <a:pt x="17134" y="11831"/>
                </a:cubicBezTo>
                <a:cubicBezTo>
                  <a:pt x="16826" y="12241"/>
                  <a:pt x="16619" y="12705"/>
                  <a:pt x="16465" y="13169"/>
                </a:cubicBezTo>
                <a:cubicBezTo>
                  <a:pt x="16364" y="13633"/>
                  <a:pt x="16364" y="14353"/>
                  <a:pt x="16720" y="14715"/>
                </a:cubicBezTo>
                <a:cubicBezTo>
                  <a:pt x="17128" y="15179"/>
                  <a:pt x="17798" y="15078"/>
                  <a:pt x="18414" y="14614"/>
                </a:cubicBezTo>
                <a:cubicBezTo>
                  <a:pt x="18621" y="14406"/>
                  <a:pt x="18822" y="14204"/>
                  <a:pt x="18976" y="13942"/>
                </a:cubicBezTo>
                <a:lnTo>
                  <a:pt x="19284" y="13425"/>
                </a:lnTo>
                <a:cubicBezTo>
                  <a:pt x="19799" y="12705"/>
                  <a:pt x="20261" y="11825"/>
                  <a:pt x="20723" y="11052"/>
                </a:cubicBezTo>
                <a:cubicBezTo>
                  <a:pt x="21440" y="9714"/>
                  <a:pt x="21239" y="8887"/>
                  <a:pt x="20054" y="7959"/>
                </a:cubicBezTo>
                <a:cubicBezTo>
                  <a:pt x="19645" y="7650"/>
                  <a:pt x="19130" y="7287"/>
                  <a:pt x="18721" y="7032"/>
                </a:cubicBezTo>
                <a:cubicBezTo>
                  <a:pt x="18360" y="6776"/>
                  <a:pt x="17952" y="6514"/>
                  <a:pt x="17590" y="6205"/>
                </a:cubicBezTo>
                <a:cubicBezTo>
                  <a:pt x="17128" y="5896"/>
                  <a:pt x="16459" y="5485"/>
                  <a:pt x="15950" y="6151"/>
                </a:cubicBezTo>
                <a:cubicBezTo>
                  <a:pt x="15541" y="6669"/>
                  <a:pt x="15642" y="7287"/>
                  <a:pt x="16157" y="7852"/>
                </a:cubicBezTo>
                <a:cubicBezTo>
                  <a:pt x="16412" y="8108"/>
                  <a:pt x="16672" y="8316"/>
                  <a:pt x="16874" y="8572"/>
                </a:cubicBezTo>
                <a:cubicBezTo>
                  <a:pt x="16974" y="8625"/>
                  <a:pt x="16974" y="8673"/>
                  <a:pt x="17081" y="8727"/>
                </a:cubicBezTo>
                <a:cubicBezTo>
                  <a:pt x="16720" y="8780"/>
                  <a:pt x="16311" y="8780"/>
                  <a:pt x="15950" y="8828"/>
                </a:cubicBezTo>
                <a:cubicBezTo>
                  <a:pt x="14510" y="8929"/>
                  <a:pt x="13125" y="9036"/>
                  <a:pt x="11638" y="8774"/>
                </a:cubicBezTo>
                <a:lnTo>
                  <a:pt x="11638" y="4082"/>
                </a:lnTo>
                <a:cubicBezTo>
                  <a:pt x="11638" y="3981"/>
                  <a:pt x="11691" y="3874"/>
                  <a:pt x="11691" y="3773"/>
                </a:cubicBezTo>
                <a:lnTo>
                  <a:pt x="11691" y="3719"/>
                </a:lnTo>
                <a:cubicBezTo>
                  <a:pt x="11845" y="3820"/>
                  <a:pt x="11999" y="3874"/>
                  <a:pt x="12207" y="3975"/>
                </a:cubicBezTo>
                <a:cubicBezTo>
                  <a:pt x="12722" y="4284"/>
                  <a:pt x="13184" y="4492"/>
                  <a:pt x="13746" y="4694"/>
                </a:cubicBezTo>
                <a:cubicBezTo>
                  <a:pt x="14108" y="4795"/>
                  <a:pt x="14824" y="4694"/>
                  <a:pt x="15032" y="4385"/>
                </a:cubicBezTo>
                <a:cubicBezTo>
                  <a:pt x="15186" y="4076"/>
                  <a:pt x="15132" y="3666"/>
                  <a:pt x="15085" y="3249"/>
                </a:cubicBezTo>
                <a:cubicBezTo>
                  <a:pt x="15085" y="3148"/>
                  <a:pt x="15032" y="3148"/>
                  <a:pt x="15032" y="3041"/>
                </a:cubicBezTo>
                <a:cubicBezTo>
                  <a:pt x="14931" y="2833"/>
                  <a:pt x="14824" y="2631"/>
                  <a:pt x="14623" y="2524"/>
                </a:cubicBezTo>
                <a:cubicBezTo>
                  <a:pt x="14368" y="2369"/>
                  <a:pt x="14108" y="2161"/>
                  <a:pt x="13906" y="2006"/>
                </a:cubicBezTo>
                <a:cubicBezTo>
                  <a:pt x="13190" y="1489"/>
                  <a:pt x="12366" y="870"/>
                  <a:pt x="11597" y="407"/>
                </a:cubicBezTo>
                <a:cubicBezTo>
                  <a:pt x="10572" y="-212"/>
                  <a:pt x="9494" y="-111"/>
                  <a:pt x="8724" y="615"/>
                </a:cubicBezTo>
                <a:cubicBezTo>
                  <a:pt x="7699" y="1644"/>
                  <a:pt x="6722" y="2779"/>
                  <a:pt x="5798" y="3963"/>
                </a:cubicBezTo>
                <a:cubicBezTo>
                  <a:pt x="5544" y="4272"/>
                  <a:pt x="5644" y="4992"/>
                  <a:pt x="5852" y="5301"/>
                </a:cubicBezTo>
                <a:cubicBezTo>
                  <a:pt x="5905" y="5402"/>
                  <a:pt x="5952" y="5456"/>
                  <a:pt x="6106" y="5509"/>
                </a:cubicBezTo>
                <a:cubicBezTo>
                  <a:pt x="6207" y="5563"/>
                  <a:pt x="6313" y="5610"/>
                  <a:pt x="6414" y="5610"/>
                </a:cubicBezTo>
                <a:cubicBezTo>
                  <a:pt x="6722" y="5664"/>
                  <a:pt x="7083" y="5509"/>
                  <a:pt x="7338" y="5301"/>
                </a:cubicBezTo>
                <a:cubicBezTo>
                  <a:pt x="7646" y="5045"/>
                  <a:pt x="7954" y="4784"/>
                  <a:pt x="8209" y="4528"/>
                </a:cubicBezTo>
                <a:cubicBezTo>
                  <a:pt x="8309" y="4427"/>
                  <a:pt x="8363" y="4373"/>
                  <a:pt x="8463" y="4272"/>
                </a:cubicBezTo>
                <a:cubicBezTo>
                  <a:pt x="8718" y="4016"/>
                  <a:pt x="8979" y="3755"/>
                  <a:pt x="9287" y="3445"/>
                </a:cubicBezTo>
                <a:lnTo>
                  <a:pt x="9541" y="3190"/>
                </a:lnTo>
                <a:lnTo>
                  <a:pt x="9541" y="8964"/>
                </a:lnTo>
                <a:lnTo>
                  <a:pt x="3897" y="9274"/>
                </a:lnTo>
                <a:cubicBezTo>
                  <a:pt x="3998" y="9173"/>
                  <a:pt x="4104" y="9018"/>
                  <a:pt x="4205" y="8911"/>
                </a:cubicBezTo>
                <a:cubicBezTo>
                  <a:pt x="4513" y="8602"/>
                  <a:pt x="4821" y="8191"/>
                  <a:pt x="5076" y="7775"/>
                </a:cubicBezTo>
                <a:cubicBezTo>
                  <a:pt x="5230" y="7466"/>
                  <a:pt x="5330" y="6794"/>
                  <a:pt x="5076" y="6639"/>
                </a:cubicBezTo>
                <a:cubicBezTo>
                  <a:pt x="4768" y="6431"/>
                  <a:pt x="4306" y="6431"/>
                  <a:pt x="3897" y="6484"/>
                </a:cubicBezTo>
                <a:cubicBezTo>
                  <a:pt x="3642" y="6538"/>
                  <a:pt x="3435" y="6693"/>
                  <a:pt x="3334" y="6847"/>
                </a:cubicBezTo>
                <a:lnTo>
                  <a:pt x="3281" y="6901"/>
                </a:lnTo>
                <a:cubicBezTo>
                  <a:pt x="3074" y="7109"/>
                  <a:pt x="2872" y="7311"/>
                  <a:pt x="2665" y="7519"/>
                </a:cubicBezTo>
                <a:cubicBezTo>
                  <a:pt x="1948" y="8239"/>
                  <a:pt x="1179" y="9012"/>
                  <a:pt x="456" y="9785"/>
                </a:cubicBezTo>
                <a:cubicBezTo>
                  <a:pt x="-160" y="10505"/>
                  <a:pt x="-160" y="11278"/>
                  <a:pt x="509" y="12003"/>
                </a:cubicBezTo>
                <a:cubicBezTo>
                  <a:pt x="1025" y="12521"/>
                  <a:pt x="1587" y="13086"/>
                  <a:pt x="2102" y="13603"/>
                </a:cubicBezTo>
                <a:lnTo>
                  <a:pt x="2410" y="13912"/>
                </a:lnTo>
                <a:cubicBezTo>
                  <a:pt x="2564" y="14121"/>
                  <a:pt x="2819" y="14222"/>
                  <a:pt x="3080" y="14275"/>
                </a:cubicBezTo>
                <a:lnTo>
                  <a:pt x="3234" y="14275"/>
                </a:lnTo>
                <a:cubicBezTo>
                  <a:pt x="3696" y="14329"/>
                  <a:pt x="4158" y="14376"/>
                  <a:pt x="4412" y="14067"/>
                </a:cubicBezTo>
                <a:cubicBezTo>
                  <a:pt x="4774" y="13704"/>
                  <a:pt x="4513" y="12777"/>
                  <a:pt x="4513" y="12675"/>
                </a:cubicBezTo>
                <a:cubicBezTo>
                  <a:pt x="4412" y="12366"/>
                  <a:pt x="4258" y="12158"/>
                  <a:pt x="4051" y="11902"/>
                </a:cubicBezTo>
                <a:cubicBezTo>
                  <a:pt x="3998" y="11801"/>
                  <a:pt x="3950" y="11748"/>
                  <a:pt x="3844" y="11647"/>
                </a:cubicBezTo>
                <a:lnTo>
                  <a:pt x="9595" y="11647"/>
                </a:lnTo>
                <a:lnTo>
                  <a:pt x="9849" y="18141"/>
                </a:lnTo>
                <a:lnTo>
                  <a:pt x="9387" y="17832"/>
                </a:lnTo>
                <a:cubicBezTo>
                  <a:pt x="8979" y="17522"/>
                  <a:pt x="8671" y="17314"/>
                  <a:pt x="8256" y="17058"/>
                </a:cubicBezTo>
                <a:cubicBezTo>
                  <a:pt x="8102" y="16957"/>
                  <a:pt x="7948" y="16850"/>
                  <a:pt x="7847" y="16749"/>
                </a:cubicBezTo>
                <a:cubicBezTo>
                  <a:pt x="7539" y="16440"/>
                  <a:pt x="7131" y="16232"/>
                  <a:pt x="6770" y="16030"/>
                </a:cubicBezTo>
                <a:cubicBezTo>
                  <a:pt x="6462" y="15875"/>
                  <a:pt x="5745" y="15929"/>
                  <a:pt x="5538" y="16184"/>
                </a:cubicBezTo>
                <a:cubicBezTo>
                  <a:pt x="5330" y="16494"/>
                  <a:pt x="5437" y="17011"/>
                  <a:pt x="5591" y="17421"/>
                </a:cubicBezTo>
                <a:cubicBezTo>
                  <a:pt x="5692" y="17677"/>
                  <a:pt x="5899" y="17832"/>
                  <a:pt x="6106" y="17986"/>
                </a:cubicBezTo>
                <a:cubicBezTo>
                  <a:pt x="6159" y="18040"/>
                  <a:pt x="6207" y="18040"/>
                  <a:pt x="6207" y="18087"/>
                </a:cubicBezTo>
                <a:cubicBezTo>
                  <a:pt x="7539" y="19170"/>
                  <a:pt x="8617" y="20097"/>
                  <a:pt x="9648" y="20924"/>
                </a:cubicBezTo>
                <a:cubicBezTo>
                  <a:pt x="9956" y="21233"/>
                  <a:pt x="10365" y="21388"/>
                  <a:pt x="10827" y="21388"/>
                </a:cubicBezTo>
                <a:cubicBezTo>
                  <a:pt x="11235" y="21388"/>
                  <a:pt x="11650" y="21233"/>
                  <a:pt x="11958" y="20924"/>
                </a:cubicBezTo>
                <a:cubicBezTo>
                  <a:pt x="13036" y="19788"/>
                  <a:pt x="14167" y="18813"/>
                  <a:pt x="15192" y="177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3" name="Google Shape;2763;p43"/>
          <p:cNvSpPr/>
          <p:nvPr/>
        </p:nvSpPr>
        <p:spPr>
          <a:xfrm>
            <a:off x="1745509" y="2591769"/>
            <a:ext cx="197038" cy="239890"/>
          </a:xfrm>
          <a:custGeom>
            <a:rect b="b" l="l" r="r" t="t"/>
            <a:pathLst>
              <a:path extrusionOk="0" h="21173" w="21458">
                <a:moveTo>
                  <a:pt x="19372" y="2597"/>
                </a:moveTo>
                <a:cubicBezTo>
                  <a:pt x="19995" y="3317"/>
                  <a:pt x="20426" y="4113"/>
                  <a:pt x="20692" y="4949"/>
                </a:cubicBezTo>
                <a:cubicBezTo>
                  <a:pt x="21220" y="6677"/>
                  <a:pt x="21458" y="8174"/>
                  <a:pt x="21458" y="9591"/>
                </a:cubicBezTo>
                <a:cubicBezTo>
                  <a:pt x="21458" y="9844"/>
                  <a:pt x="21458" y="10095"/>
                  <a:pt x="21433" y="10329"/>
                </a:cubicBezTo>
                <a:cubicBezTo>
                  <a:pt x="21386" y="10891"/>
                  <a:pt x="21242" y="11456"/>
                  <a:pt x="20977" y="11981"/>
                </a:cubicBezTo>
                <a:cubicBezTo>
                  <a:pt x="20592" y="12817"/>
                  <a:pt x="19585" y="13243"/>
                  <a:pt x="18484" y="13088"/>
                </a:cubicBezTo>
                <a:cubicBezTo>
                  <a:pt x="18221" y="13050"/>
                  <a:pt x="17956" y="12971"/>
                  <a:pt x="17693" y="12855"/>
                </a:cubicBezTo>
                <a:cubicBezTo>
                  <a:pt x="17596" y="12817"/>
                  <a:pt x="17502" y="12776"/>
                  <a:pt x="17380" y="12738"/>
                </a:cubicBezTo>
                <a:cubicBezTo>
                  <a:pt x="16133" y="14117"/>
                  <a:pt x="15176" y="14292"/>
                  <a:pt x="13496" y="13476"/>
                </a:cubicBezTo>
                <a:cubicBezTo>
                  <a:pt x="13184" y="13846"/>
                  <a:pt x="12802" y="14195"/>
                  <a:pt x="12155" y="14312"/>
                </a:cubicBezTo>
                <a:cubicBezTo>
                  <a:pt x="11532" y="14428"/>
                  <a:pt x="11029" y="14195"/>
                  <a:pt x="10453" y="13924"/>
                </a:cubicBezTo>
                <a:cubicBezTo>
                  <a:pt x="10428" y="14119"/>
                  <a:pt x="10428" y="14312"/>
                  <a:pt x="10406" y="14507"/>
                </a:cubicBezTo>
                <a:cubicBezTo>
                  <a:pt x="10359" y="14973"/>
                  <a:pt x="10359" y="15419"/>
                  <a:pt x="10287" y="15885"/>
                </a:cubicBezTo>
                <a:lnTo>
                  <a:pt x="10240" y="16273"/>
                </a:lnTo>
                <a:cubicBezTo>
                  <a:pt x="10121" y="17206"/>
                  <a:pt x="10000" y="18176"/>
                  <a:pt x="9809" y="19109"/>
                </a:cubicBezTo>
                <a:cubicBezTo>
                  <a:pt x="9712" y="19555"/>
                  <a:pt x="9449" y="20003"/>
                  <a:pt x="9186" y="20411"/>
                </a:cubicBezTo>
                <a:lnTo>
                  <a:pt x="9161" y="20449"/>
                </a:lnTo>
                <a:cubicBezTo>
                  <a:pt x="8827" y="20974"/>
                  <a:pt x="8345" y="21207"/>
                  <a:pt x="7748" y="21169"/>
                </a:cubicBezTo>
                <a:cubicBezTo>
                  <a:pt x="7004" y="21111"/>
                  <a:pt x="6453" y="20799"/>
                  <a:pt x="6237" y="20295"/>
                </a:cubicBezTo>
                <a:cubicBezTo>
                  <a:pt x="6093" y="19925"/>
                  <a:pt x="5974" y="19537"/>
                  <a:pt x="5925" y="19129"/>
                </a:cubicBezTo>
                <a:lnTo>
                  <a:pt x="5900" y="19012"/>
                </a:lnTo>
                <a:cubicBezTo>
                  <a:pt x="5875" y="18817"/>
                  <a:pt x="5853" y="18625"/>
                  <a:pt x="5875" y="18409"/>
                </a:cubicBezTo>
                <a:lnTo>
                  <a:pt x="5875" y="18138"/>
                </a:lnTo>
                <a:cubicBezTo>
                  <a:pt x="5875" y="17730"/>
                  <a:pt x="5850" y="17342"/>
                  <a:pt x="5828" y="16935"/>
                </a:cubicBezTo>
                <a:cubicBezTo>
                  <a:pt x="5803" y="16022"/>
                  <a:pt x="5781" y="15070"/>
                  <a:pt x="5781" y="14137"/>
                </a:cubicBezTo>
                <a:cubicBezTo>
                  <a:pt x="5781" y="13417"/>
                  <a:pt x="5806" y="12700"/>
                  <a:pt x="5828" y="11942"/>
                </a:cubicBezTo>
                <a:cubicBezTo>
                  <a:pt x="5853" y="11651"/>
                  <a:pt x="5853" y="11340"/>
                  <a:pt x="5853" y="11010"/>
                </a:cubicBezTo>
                <a:lnTo>
                  <a:pt x="5756" y="11068"/>
                </a:lnTo>
                <a:cubicBezTo>
                  <a:pt x="5637" y="11127"/>
                  <a:pt x="5565" y="11185"/>
                  <a:pt x="5468" y="11243"/>
                </a:cubicBezTo>
                <a:cubicBezTo>
                  <a:pt x="4414" y="11846"/>
                  <a:pt x="3095" y="12138"/>
                  <a:pt x="1800" y="12021"/>
                </a:cubicBezTo>
                <a:cubicBezTo>
                  <a:pt x="962" y="11963"/>
                  <a:pt x="409" y="11671"/>
                  <a:pt x="171" y="11127"/>
                </a:cubicBezTo>
                <a:cubicBezTo>
                  <a:pt x="-142" y="10465"/>
                  <a:pt x="-20" y="9903"/>
                  <a:pt x="505" y="9398"/>
                </a:cubicBezTo>
                <a:cubicBezTo>
                  <a:pt x="624" y="9282"/>
                  <a:pt x="746" y="9203"/>
                  <a:pt x="865" y="9107"/>
                </a:cubicBezTo>
                <a:cubicBezTo>
                  <a:pt x="984" y="9028"/>
                  <a:pt x="1081" y="8932"/>
                  <a:pt x="1200" y="8854"/>
                </a:cubicBezTo>
                <a:cubicBezTo>
                  <a:pt x="1368" y="8699"/>
                  <a:pt x="1559" y="8542"/>
                  <a:pt x="1728" y="8387"/>
                </a:cubicBezTo>
                <a:cubicBezTo>
                  <a:pt x="2207" y="8000"/>
                  <a:pt x="2663" y="7571"/>
                  <a:pt x="3048" y="7125"/>
                </a:cubicBezTo>
                <a:cubicBezTo>
                  <a:pt x="3454" y="6601"/>
                  <a:pt x="3814" y="6056"/>
                  <a:pt x="4151" y="5493"/>
                </a:cubicBezTo>
                <a:cubicBezTo>
                  <a:pt x="4342" y="5202"/>
                  <a:pt x="4536" y="4890"/>
                  <a:pt x="4727" y="4581"/>
                </a:cubicBezTo>
                <a:cubicBezTo>
                  <a:pt x="5205" y="3882"/>
                  <a:pt x="5709" y="3124"/>
                  <a:pt x="6262" y="2405"/>
                </a:cubicBezTo>
                <a:cubicBezTo>
                  <a:pt x="6503" y="2113"/>
                  <a:pt x="6791" y="1842"/>
                  <a:pt x="7150" y="1627"/>
                </a:cubicBezTo>
                <a:cubicBezTo>
                  <a:pt x="9740" y="33"/>
                  <a:pt x="12545" y="-393"/>
                  <a:pt x="15519" y="365"/>
                </a:cubicBezTo>
                <a:cubicBezTo>
                  <a:pt x="17148" y="735"/>
                  <a:pt x="18468" y="1510"/>
                  <a:pt x="19378" y="2600"/>
                </a:cubicBezTo>
                <a:close/>
                <a:moveTo>
                  <a:pt x="6376" y="8813"/>
                </a:moveTo>
                <a:cubicBezTo>
                  <a:pt x="6710" y="8813"/>
                  <a:pt x="6926" y="8968"/>
                  <a:pt x="7023" y="9259"/>
                </a:cubicBezTo>
                <a:cubicBezTo>
                  <a:pt x="7070" y="9414"/>
                  <a:pt x="7095" y="9571"/>
                  <a:pt x="7095" y="9746"/>
                </a:cubicBezTo>
                <a:lnTo>
                  <a:pt x="7095" y="11786"/>
                </a:lnTo>
                <a:cubicBezTo>
                  <a:pt x="7070" y="14097"/>
                  <a:pt x="7048" y="17594"/>
                  <a:pt x="7120" y="18838"/>
                </a:cubicBezTo>
                <a:cubicBezTo>
                  <a:pt x="7145" y="19129"/>
                  <a:pt x="7167" y="19441"/>
                  <a:pt x="7264" y="19712"/>
                </a:cubicBezTo>
                <a:cubicBezTo>
                  <a:pt x="7289" y="19828"/>
                  <a:pt x="7360" y="19965"/>
                  <a:pt x="7455" y="20062"/>
                </a:cubicBezTo>
                <a:cubicBezTo>
                  <a:pt x="7598" y="20216"/>
                  <a:pt x="7767" y="20315"/>
                  <a:pt x="7911" y="20295"/>
                </a:cubicBezTo>
                <a:cubicBezTo>
                  <a:pt x="8055" y="20295"/>
                  <a:pt x="8199" y="20198"/>
                  <a:pt x="8296" y="20041"/>
                </a:cubicBezTo>
                <a:cubicBezTo>
                  <a:pt x="8536" y="19712"/>
                  <a:pt x="8702" y="19362"/>
                  <a:pt x="8799" y="18972"/>
                </a:cubicBezTo>
                <a:cubicBezTo>
                  <a:pt x="8943" y="18448"/>
                  <a:pt x="9040" y="17903"/>
                  <a:pt x="9062" y="17360"/>
                </a:cubicBezTo>
                <a:cubicBezTo>
                  <a:pt x="9109" y="16798"/>
                  <a:pt x="9109" y="16233"/>
                  <a:pt x="9159" y="15690"/>
                </a:cubicBezTo>
                <a:cubicBezTo>
                  <a:pt x="9184" y="15321"/>
                  <a:pt x="9206" y="14913"/>
                  <a:pt x="9206" y="14545"/>
                </a:cubicBezTo>
                <a:cubicBezTo>
                  <a:pt x="9253" y="13884"/>
                  <a:pt x="9302" y="13166"/>
                  <a:pt x="9374" y="12292"/>
                </a:cubicBezTo>
                <a:cubicBezTo>
                  <a:pt x="9421" y="11942"/>
                  <a:pt x="9615" y="11730"/>
                  <a:pt x="9925" y="11689"/>
                </a:cubicBezTo>
                <a:cubicBezTo>
                  <a:pt x="10356" y="11651"/>
                  <a:pt x="10525" y="11922"/>
                  <a:pt x="10644" y="12135"/>
                </a:cubicBezTo>
                <a:cubicBezTo>
                  <a:pt x="10691" y="12214"/>
                  <a:pt x="10741" y="12290"/>
                  <a:pt x="10788" y="12368"/>
                </a:cubicBezTo>
                <a:cubicBezTo>
                  <a:pt x="10932" y="12660"/>
                  <a:pt x="11148" y="12971"/>
                  <a:pt x="11388" y="13222"/>
                </a:cubicBezTo>
                <a:cubicBezTo>
                  <a:pt x="11579" y="13417"/>
                  <a:pt x="11820" y="13494"/>
                  <a:pt x="12036" y="13494"/>
                </a:cubicBezTo>
                <a:cubicBezTo>
                  <a:pt x="12276" y="13456"/>
                  <a:pt x="12467" y="13299"/>
                  <a:pt x="12564" y="13066"/>
                </a:cubicBezTo>
                <a:cubicBezTo>
                  <a:pt x="12636" y="12853"/>
                  <a:pt x="12708" y="12619"/>
                  <a:pt x="12708" y="12386"/>
                </a:cubicBezTo>
                <a:cubicBezTo>
                  <a:pt x="12708" y="12308"/>
                  <a:pt x="12733" y="12250"/>
                  <a:pt x="12733" y="12173"/>
                </a:cubicBezTo>
                <a:lnTo>
                  <a:pt x="12733" y="11920"/>
                </a:lnTo>
                <a:cubicBezTo>
                  <a:pt x="12733" y="11882"/>
                  <a:pt x="12708" y="11804"/>
                  <a:pt x="12708" y="11745"/>
                </a:cubicBezTo>
                <a:lnTo>
                  <a:pt x="12708" y="11725"/>
                </a:lnTo>
                <a:cubicBezTo>
                  <a:pt x="12708" y="11454"/>
                  <a:pt x="12852" y="11297"/>
                  <a:pt x="13139" y="11279"/>
                </a:cubicBezTo>
                <a:cubicBezTo>
                  <a:pt x="13474" y="11241"/>
                  <a:pt x="13690" y="11357"/>
                  <a:pt x="13787" y="11629"/>
                </a:cubicBezTo>
                <a:cubicBezTo>
                  <a:pt x="13812" y="11667"/>
                  <a:pt x="13834" y="11745"/>
                  <a:pt x="13834" y="11783"/>
                </a:cubicBezTo>
                <a:cubicBezTo>
                  <a:pt x="13859" y="11842"/>
                  <a:pt x="13881" y="11900"/>
                  <a:pt x="13881" y="11978"/>
                </a:cubicBezTo>
                <a:cubicBezTo>
                  <a:pt x="13928" y="12037"/>
                  <a:pt x="13928" y="12115"/>
                  <a:pt x="13978" y="12173"/>
                </a:cubicBezTo>
                <a:cubicBezTo>
                  <a:pt x="14074" y="12407"/>
                  <a:pt x="14193" y="12619"/>
                  <a:pt x="14312" y="12835"/>
                </a:cubicBezTo>
                <a:cubicBezTo>
                  <a:pt x="14553" y="13184"/>
                  <a:pt x="14841" y="13263"/>
                  <a:pt x="15344" y="13106"/>
                </a:cubicBezTo>
                <a:cubicBezTo>
                  <a:pt x="15873" y="12969"/>
                  <a:pt x="16182" y="12678"/>
                  <a:pt x="16304" y="12270"/>
                </a:cubicBezTo>
                <a:cubicBezTo>
                  <a:pt x="16351" y="12016"/>
                  <a:pt x="16376" y="11765"/>
                  <a:pt x="16401" y="11512"/>
                </a:cubicBezTo>
                <a:lnTo>
                  <a:pt x="16401" y="11375"/>
                </a:lnTo>
                <a:cubicBezTo>
                  <a:pt x="16426" y="11142"/>
                  <a:pt x="16448" y="10831"/>
                  <a:pt x="16833" y="10734"/>
                </a:cubicBezTo>
                <a:cubicBezTo>
                  <a:pt x="17264" y="10638"/>
                  <a:pt x="17455" y="10871"/>
                  <a:pt x="17624" y="11084"/>
                </a:cubicBezTo>
                <a:lnTo>
                  <a:pt x="17671" y="11122"/>
                </a:lnTo>
                <a:cubicBezTo>
                  <a:pt x="17815" y="11297"/>
                  <a:pt x="17934" y="11472"/>
                  <a:pt x="18077" y="11647"/>
                </a:cubicBezTo>
                <a:cubicBezTo>
                  <a:pt x="18412" y="11996"/>
                  <a:pt x="18700" y="12151"/>
                  <a:pt x="19109" y="12093"/>
                </a:cubicBezTo>
                <a:cubicBezTo>
                  <a:pt x="19541" y="12055"/>
                  <a:pt x="19710" y="11763"/>
                  <a:pt x="19876" y="11452"/>
                </a:cubicBezTo>
                <a:cubicBezTo>
                  <a:pt x="20260" y="10656"/>
                  <a:pt x="20404" y="9800"/>
                  <a:pt x="20282" y="8945"/>
                </a:cubicBezTo>
                <a:cubicBezTo>
                  <a:pt x="20138" y="8013"/>
                  <a:pt x="19970" y="6984"/>
                  <a:pt x="19707" y="5740"/>
                </a:cubicBezTo>
                <a:cubicBezTo>
                  <a:pt x="19491" y="4787"/>
                  <a:pt x="19013" y="3895"/>
                  <a:pt x="18293" y="3138"/>
                </a:cubicBezTo>
                <a:cubicBezTo>
                  <a:pt x="17646" y="2380"/>
                  <a:pt x="16639" y="1835"/>
                  <a:pt x="15319" y="1506"/>
                </a:cubicBezTo>
                <a:cubicBezTo>
                  <a:pt x="12827" y="865"/>
                  <a:pt x="10381" y="1214"/>
                  <a:pt x="8080" y="2535"/>
                </a:cubicBezTo>
                <a:cubicBezTo>
                  <a:pt x="7839" y="2651"/>
                  <a:pt x="7648" y="2806"/>
                  <a:pt x="7504" y="3001"/>
                </a:cubicBezTo>
                <a:cubicBezTo>
                  <a:pt x="7192" y="3389"/>
                  <a:pt x="6760" y="3895"/>
                  <a:pt x="6425" y="4438"/>
                </a:cubicBezTo>
                <a:cubicBezTo>
                  <a:pt x="5947" y="5175"/>
                  <a:pt x="5465" y="5933"/>
                  <a:pt x="5034" y="6690"/>
                </a:cubicBezTo>
                <a:cubicBezTo>
                  <a:pt x="4196" y="8109"/>
                  <a:pt x="3189" y="9197"/>
                  <a:pt x="1894" y="10033"/>
                </a:cubicBezTo>
                <a:cubicBezTo>
                  <a:pt x="1725" y="10149"/>
                  <a:pt x="1559" y="10304"/>
                  <a:pt x="1438" y="10461"/>
                </a:cubicBezTo>
                <a:cubicBezTo>
                  <a:pt x="1366" y="10539"/>
                  <a:pt x="1319" y="10656"/>
                  <a:pt x="1319" y="10732"/>
                </a:cubicBezTo>
                <a:cubicBezTo>
                  <a:pt x="1319" y="10770"/>
                  <a:pt x="1319" y="10810"/>
                  <a:pt x="1344" y="10849"/>
                </a:cubicBezTo>
                <a:cubicBezTo>
                  <a:pt x="1391" y="10907"/>
                  <a:pt x="1440" y="10965"/>
                  <a:pt x="1487" y="11044"/>
                </a:cubicBezTo>
                <a:cubicBezTo>
                  <a:pt x="1534" y="11082"/>
                  <a:pt x="1631" y="11140"/>
                  <a:pt x="1728" y="11160"/>
                </a:cubicBezTo>
                <a:cubicBezTo>
                  <a:pt x="2400" y="11393"/>
                  <a:pt x="3070" y="11257"/>
                  <a:pt x="3573" y="11122"/>
                </a:cubicBezTo>
                <a:cubicBezTo>
                  <a:pt x="4843" y="10752"/>
                  <a:pt x="5515" y="10190"/>
                  <a:pt x="5706" y="9336"/>
                </a:cubicBezTo>
                <a:cubicBezTo>
                  <a:pt x="5825" y="8986"/>
                  <a:pt x="6041" y="8811"/>
                  <a:pt x="6378" y="88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4" name="Google Shape;2764;p43"/>
          <p:cNvSpPr/>
          <p:nvPr/>
        </p:nvSpPr>
        <p:spPr>
          <a:xfrm>
            <a:off x="2098748" y="2613538"/>
            <a:ext cx="240068" cy="196687"/>
          </a:xfrm>
          <a:custGeom>
            <a:rect b="b" l="l" r="r" t="t"/>
            <a:pathLst>
              <a:path extrusionOk="0" h="21449" w="21184">
                <a:moveTo>
                  <a:pt x="18246" y="5851"/>
                </a:moveTo>
                <a:cubicBezTo>
                  <a:pt x="17759" y="5538"/>
                  <a:pt x="17275" y="5203"/>
                  <a:pt x="16809" y="4915"/>
                </a:cubicBezTo>
                <a:cubicBezTo>
                  <a:pt x="16072" y="4435"/>
                  <a:pt x="15332" y="3931"/>
                  <a:pt x="14575" y="3449"/>
                </a:cubicBezTo>
                <a:cubicBezTo>
                  <a:pt x="13681" y="2898"/>
                  <a:pt x="12905" y="2128"/>
                  <a:pt x="12244" y="1192"/>
                </a:cubicBezTo>
                <a:lnTo>
                  <a:pt x="12166" y="1073"/>
                </a:lnTo>
                <a:cubicBezTo>
                  <a:pt x="12049" y="904"/>
                  <a:pt x="11912" y="738"/>
                  <a:pt x="11778" y="569"/>
                </a:cubicBezTo>
                <a:cubicBezTo>
                  <a:pt x="11253" y="-32"/>
                  <a:pt x="10633" y="-151"/>
                  <a:pt x="9972" y="184"/>
                </a:cubicBezTo>
                <a:cubicBezTo>
                  <a:pt x="9409" y="447"/>
                  <a:pt x="9118" y="1023"/>
                  <a:pt x="9077" y="1959"/>
                </a:cubicBezTo>
                <a:cubicBezTo>
                  <a:pt x="9019" y="3375"/>
                  <a:pt x="9310" y="4577"/>
                  <a:pt x="9931" y="5607"/>
                </a:cubicBezTo>
                <a:cubicBezTo>
                  <a:pt x="9969" y="5679"/>
                  <a:pt x="10010" y="5751"/>
                  <a:pt x="10048" y="5848"/>
                </a:cubicBezTo>
                <a:cubicBezTo>
                  <a:pt x="10068" y="5873"/>
                  <a:pt x="10068" y="5895"/>
                  <a:pt x="10086" y="5920"/>
                </a:cubicBezTo>
                <a:cubicBezTo>
                  <a:pt x="9931" y="5895"/>
                  <a:pt x="9795" y="5895"/>
                  <a:pt x="9658" y="5873"/>
                </a:cubicBezTo>
                <a:cubicBezTo>
                  <a:pt x="9308" y="5826"/>
                  <a:pt x="8959" y="5826"/>
                  <a:pt x="8609" y="5801"/>
                </a:cubicBezTo>
                <a:cubicBezTo>
                  <a:pt x="6590" y="5754"/>
                  <a:pt x="4317" y="5704"/>
                  <a:pt x="2083" y="5920"/>
                </a:cubicBezTo>
                <a:cubicBezTo>
                  <a:pt x="1655" y="5967"/>
                  <a:pt x="1247" y="6064"/>
                  <a:pt x="859" y="6255"/>
                </a:cubicBezTo>
                <a:cubicBezTo>
                  <a:pt x="355" y="6496"/>
                  <a:pt x="43" y="7047"/>
                  <a:pt x="5" y="7767"/>
                </a:cubicBezTo>
                <a:cubicBezTo>
                  <a:pt x="-53" y="8512"/>
                  <a:pt x="355" y="8894"/>
                  <a:pt x="725" y="9183"/>
                </a:cubicBezTo>
                <a:lnTo>
                  <a:pt x="783" y="9230"/>
                </a:lnTo>
                <a:cubicBezTo>
                  <a:pt x="938" y="9374"/>
                  <a:pt x="1112" y="9471"/>
                  <a:pt x="1307" y="9543"/>
                </a:cubicBezTo>
                <a:cubicBezTo>
                  <a:pt x="1424" y="9590"/>
                  <a:pt x="1561" y="9615"/>
                  <a:pt x="1677" y="9662"/>
                </a:cubicBezTo>
                <a:cubicBezTo>
                  <a:pt x="2181" y="9853"/>
                  <a:pt x="2688" y="9997"/>
                  <a:pt x="3212" y="10069"/>
                </a:cubicBezTo>
                <a:cubicBezTo>
                  <a:pt x="4048" y="10188"/>
                  <a:pt x="4922" y="10238"/>
                  <a:pt x="5738" y="10310"/>
                </a:cubicBezTo>
                <a:cubicBezTo>
                  <a:pt x="6088" y="10335"/>
                  <a:pt x="6457" y="10357"/>
                  <a:pt x="6825" y="10382"/>
                </a:cubicBezTo>
                <a:cubicBezTo>
                  <a:pt x="6921" y="10407"/>
                  <a:pt x="7020" y="10407"/>
                  <a:pt x="7137" y="10429"/>
                </a:cubicBezTo>
                <a:lnTo>
                  <a:pt x="7215" y="10454"/>
                </a:lnTo>
                <a:cubicBezTo>
                  <a:pt x="6612" y="11966"/>
                  <a:pt x="6670" y="12445"/>
                  <a:pt x="7661" y="13503"/>
                </a:cubicBezTo>
                <a:cubicBezTo>
                  <a:pt x="7273" y="14126"/>
                  <a:pt x="7116" y="14799"/>
                  <a:pt x="7215" y="15472"/>
                </a:cubicBezTo>
                <a:cubicBezTo>
                  <a:pt x="7332" y="16217"/>
                  <a:pt x="7760" y="16912"/>
                  <a:pt x="8439" y="17392"/>
                </a:cubicBezTo>
                <a:lnTo>
                  <a:pt x="8439" y="17392"/>
                </a:lnTo>
                <a:cubicBezTo>
                  <a:pt x="8418" y="17439"/>
                  <a:pt x="8401" y="17464"/>
                  <a:pt x="8401" y="17511"/>
                </a:cubicBezTo>
                <a:cubicBezTo>
                  <a:pt x="8031" y="18256"/>
                  <a:pt x="7955" y="19023"/>
                  <a:pt x="8147" y="19696"/>
                </a:cubicBezTo>
                <a:cubicBezTo>
                  <a:pt x="8342" y="20344"/>
                  <a:pt x="8808" y="20823"/>
                  <a:pt x="9429" y="21089"/>
                </a:cubicBezTo>
                <a:cubicBezTo>
                  <a:pt x="9974" y="21280"/>
                  <a:pt x="10536" y="21402"/>
                  <a:pt x="11099" y="21424"/>
                </a:cubicBezTo>
                <a:cubicBezTo>
                  <a:pt x="11274" y="21449"/>
                  <a:pt x="11428" y="21449"/>
                  <a:pt x="11603" y="21449"/>
                </a:cubicBezTo>
                <a:cubicBezTo>
                  <a:pt x="12923" y="21449"/>
                  <a:pt x="14263" y="21161"/>
                  <a:pt x="15353" y="20920"/>
                </a:cubicBezTo>
                <a:cubicBezTo>
                  <a:pt x="16381" y="20679"/>
                  <a:pt x="17372" y="20247"/>
                  <a:pt x="18266" y="19599"/>
                </a:cubicBezTo>
                <a:cubicBezTo>
                  <a:pt x="19023" y="19070"/>
                  <a:pt x="19664" y="18303"/>
                  <a:pt x="20110" y="17392"/>
                </a:cubicBezTo>
                <a:cubicBezTo>
                  <a:pt x="21509" y="14439"/>
                  <a:pt x="21547" y="11415"/>
                  <a:pt x="20189" y="8365"/>
                </a:cubicBezTo>
                <a:cubicBezTo>
                  <a:pt x="19644" y="7141"/>
                  <a:pt x="19044" y="6349"/>
                  <a:pt x="18246" y="5845"/>
                </a:cubicBezTo>
                <a:close/>
                <a:moveTo>
                  <a:pt x="9447" y="18070"/>
                </a:moveTo>
                <a:cubicBezTo>
                  <a:pt x="9584" y="17951"/>
                  <a:pt x="9718" y="17829"/>
                  <a:pt x="9875" y="17735"/>
                </a:cubicBezTo>
                <a:cubicBezTo>
                  <a:pt x="9954" y="17688"/>
                  <a:pt x="10030" y="17616"/>
                  <a:pt x="10108" y="17566"/>
                </a:cubicBezTo>
                <a:cubicBezTo>
                  <a:pt x="10362" y="17375"/>
                  <a:pt x="10458" y="17134"/>
                  <a:pt x="10379" y="16846"/>
                </a:cubicBezTo>
                <a:cubicBezTo>
                  <a:pt x="10283" y="16486"/>
                  <a:pt x="10030" y="16414"/>
                  <a:pt x="9855" y="16414"/>
                </a:cubicBezTo>
                <a:cubicBezTo>
                  <a:pt x="9777" y="16414"/>
                  <a:pt x="9700" y="16389"/>
                  <a:pt x="9622" y="16389"/>
                </a:cubicBezTo>
                <a:cubicBezTo>
                  <a:pt x="9389" y="16364"/>
                  <a:pt x="9156" y="16342"/>
                  <a:pt x="8923" y="16317"/>
                </a:cubicBezTo>
                <a:cubicBezTo>
                  <a:pt x="8786" y="16292"/>
                  <a:pt x="8652" y="16245"/>
                  <a:pt x="8515" y="16148"/>
                </a:cubicBezTo>
                <a:cubicBezTo>
                  <a:pt x="8398" y="16051"/>
                  <a:pt x="8282" y="15932"/>
                  <a:pt x="8203" y="15813"/>
                </a:cubicBezTo>
                <a:cubicBezTo>
                  <a:pt x="8008" y="15478"/>
                  <a:pt x="7932" y="15165"/>
                  <a:pt x="7970" y="14877"/>
                </a:cubicBezTo>
                <a:cubicBezTo>
                  <a:pt x="8008" y="14614"/>
                  <a:pt x="8183" y="14348"/>
                  <a:pt x="8474" y="14182"/>
                </a:cubicBezTo>
                <a:cubicBezTo>
                  <a:pt x="8649" y="14085"/>
                  <a:pt x="8824" y="13991"/>
                  <a:pt x="9019" y="13941"/>
                </a:cubicBezTo>
                <a:cubicBezTo>
                  <a:pt x="9098" y="13894"/>
                  <a:pt x="9174" y="13894"/>
                  <a:pt x="9252" y="13844"/>
                </a:cubicBezTo>
                <a:cubicBezTo>
                  <a:pt x="9290" y="13819"/>
                  <a:pt x="9349" y="13797"/>
                  <a:pt x="9389" y="13797"/>
                </a:cubicBezTo>
                <a:cubicBezTo>
                  <a:pt x="9447" y="13772"/>
                  <a:pt x="9526" y="13750"/>
                  <a:pt x="9584" y="13725"/>
                </a:cubicBezTo>
                <a:cubicBezTo>
                  <a:pt x="9680" y="13678"/>
                  <a:pt x="9759" y="13581"/>
                  <a:pt x="9779" y="13484"/>
                </a:cubicBezTo>
                <a:cubicBezTo>
                  <a:pt x="9817" y="13365"/>
                  <a:pt x="9837" y="13243"/>
                  <a:pt x="9817" y="13149"/>
                </a:cubicBezTo>
                <a:cubicBezTo>
                  <a:pt x="9797" y="13029"/>
                  <a:pt x="9759" y="12908"/>
                  <a:pt x="9680" y="12836"/>
                </a:cubicBezTo>
                <a:cubicBezTo>
                  <a:pt x="9602" y="12764"/>
                  <a:pt x="9505" y="12692"/>
                  <a:pt x="9409" y="12692"/>
                </a:cubicBezTo>
                <a:lnTo>
                  <a:pt x="9371" y="12692"/>
                </a:lnTo>
                <a:cubicBezTo>
                  <a:pt x="9313" y="12692"/>
                  <a:pt x="9234" y="12692"/>
                  <a:pt x="9176" y="12716"/>
                </a:cubicBezTo>
                <a:cubicBezTo>
                  <a:pt x="9080" y="12741"/>
                  <a:pt x="8981" y="12741"/>
                  <a:pt x="8885" y="12716"/>
                </a:cubicBezTo>
                <a:cubicBezTo>
                  <a:pt x="8826" y="12716"/>
                  <a:pt x="8768" y="12692"/>
                  <a:pt x="8710" y="12692"/>
                </a:cubicBezTo>
                <a:cubicBezTo>
                  <a:pt x="8477" y="12692"/>
                  <a:pt x="8244" y="12644"/>
                  <a:pt x="8011" y="12548"/>
                </a:cubicBezTo>
                <a:cubicBezTo>
                  <a:pt x="7778" y="12428"/>
                  <a:pt x="7623" y="12235"/>
                  <a:pt x="7583" y="12019"/>
                </a:cubicBezTo>
                <a:cubicBezTo>
                  <a:pt x="7544" y="11778"/>
                  <a:pt x="7641" y="11539"/>
                  <a:pt x="7836" y="11346"/>
                </a:cubicBezTo>
                <a:cubicBezTo>
                  <a:pt x="8031" y="11152"/>
                  <a:pt x="8223" y="11010"/>
                  <a:pt x="8439" y="10866"/>
                </a:cubicBezTo>
                <a:cubicBezTo>
                  <a:pt x="8497" y="10819"/>
                  <a:pt x="8555" y="10794"/>
                  <a:pt x="8634" y="10747"/>
                </a:cubicBezTo>
                <a:cubicBezTo>
                  <a:pt x="8692" y="10700"/>
                  <a:pt x="8750" y="10675"/>
                  <a:pt x="8829" y="10650"/>
                </a:cubicBezTo>
                <a:cubicBezTo>
                  <a:pt x="8867" y="10625"/>
                  <a:pt x="8925" y="10603"/>
                  <a:pt x="8965" y="10603"/>
                </a:cubicBezTo>
                <a:cubicBezTo>
                  <a:pt x="9160" y="10506"/>
                  <a:pt x="9393" y="10340"/>
                  <a:pt x="9373" y="9908"/>
                </a:cubicBezTo>
                <a:cubicBezTo>
                  <a:pt x="9353" y="9573"/>
                  <a:pt x="9140" y="9379"/>
                  <a:pt x="8770" y="9357"/>
                </a:cubicBezTo>
                <a:cubicBezTo>
                  <a:pt x="8109" y="9310"/>
                  <a:pt x="7468" y="9260"/>
                  <a:pt x="6827" y="9213"/>
                </a:cubicBezTo>
                <a:cubicBezTo>
                  <a:pt x="5973" y="9166"/>
                  <a:pt x="5099" y="9094"/>
                  <a:pt x="4225" y="9044"/>
                </a:cubicBezTo>
                <a:cubicBezTo>
                  <a:pt x="3526" y="8997"/>
                  <a:pt x="2847" y="8900"/>
                  <a:pt x="2128" y="8781"/>
                </a:cubicBezTo>
                <a:cubicBezTo>
                  <a:pt x="1758" y="8709"/>
                  <a:pt x="1408" y="8493"/>
                  <a:pt x="1059" y="8302"/>
                </a:cubicBezTo>
                <a:cubicBezTo>
                  <a:pt x="922" y="8230"/>
                  <a:pt x="767" y="7967"/>
                  <a:pt x="787" y="7917"/>
                </a:cubicBezTo>
                <a:cubicBezTo>
                  <a:pt x="846" y="7676"/>
                  <a:pt x="982" y="7460"/>
                  <a:pt x="1137" y="7316"/>
                </a:cubicBezTo>
                <a:cubicBezTo>
                  <a:pt x="1350" y="7172"/>
                  <a:pt x="1583" y="7125"/>
                  <a:pt x="1816" y="7125"/>
                </a:cubicBezTo>
                <a:cubicBezTo>
                  <a:pt x="3020" y="7078"/>
                  <a:pt x="6749" y="7078"/>
                  <a:pt x="9216" y="7078"/>
                </a:cubicBezTo>
                <a:lnTo>
                  <a:pt x="11314" y="7078"/>
                </a:lnTo>
                <a:cubicBezTo>
                  <a:pt x="11527" y="7103"/>
                  <a:pt x="11742" y="7031"/>
                  <a:pt x="11935" y="6934"/>
                </a:cubicBezTo>
                <a:cubicBezTo>
                  <a:pt x="12013" y="6887"/>
                  <a:pt x="12072" y="6790"/>
                  <a:pt x="12130" y="6693"/>
                </a:cubicBezTo>
                <a:cubicBezTo>
                  <a:pt x="12168" y="6596"/>
                  <a:pt x="12208" y="6502"/>
                  <a:pt x="12246" y="6380"/>
                </a:cubicBezTo>
                <a:cubicBezTo>
                  <a:pt x="12284" y="6117"/>
                  <a:pt x="12150" y="5901"/>
                  <a:pt x="11897" y="5779"/>
                </a:cubicBezTo>
                <a:cubicBezTo>
                  <a:pt x="11818" y="5732"/>
                  <a:pt x="11722" y="5732"/>
                  <a:pt x="11643" y="5682"/>
                </a:cubicBezTo>
                <a:cubicBezTo>
                  <a:pt x="11489" y="5635"/>
                  <a:pt x="11352" y="5585"/>
                  <a:pt x="11215" y="5491"/>
                </a:cubicBezTo>
                <a:cubicBezTo>
                  <a:pt x="10536" y="5059"/>
                  <a:pt x="10108" y="4291"/>
                  <a:pt x="9875" y="3042"/>
                </a:cubicBezTo>
                <a:cubicBezTo>
                  <a:pt x="9779" y="2635"/>
                  <a:pt x="9797" y="2203"/>
                  <a:pt x="9913" y="1818"/>
                </a:cubicBezTo>
                <a:cubicBezTo>
                  <a:pt x="9992" y="1577"/>
                  <a:pt x="10108" y="1411"/>
                  <a:pt x="10243" y="1361"/>
                </a:cubicBezTo>
                <a:cubicBezTo>
                  <a:pt x="10359" y="1314"/>
                  <a:pt x="10514" y="1386"/>
                  <a:pt x="10689" y="1530"/>
                </a:cubicBezTo>
                <a:cubicBezTo>
                  <a:pt x="10864" y="1699"/>
                  <a:pt x="11018" y="1890"/>
                  <a:pt x="11155" y="2106"/>
                </a:cubicBezTo>
                <a:cubicBezTo>
                  <a:pt x="11892" y="3211"/>
                  <a:pt x="12807" y="4098"/>
                  <a:pt x="13835" y="4699"/>
                </a:cubicBezTo>
                <a:cubicBezTo>
                  <a:pt x="14165" y="4890"/>
                  <a:pt x="14476" y="5106"/>
                  <a:pt x="14806" y="5300"/>
                </a:cubicBezTo>
                <a:cubicBezTo>
                  <a:pt x="15409" y="5660"/>
                  <a:pt x="16029" y="6045"/>
                  <a:pt x="16612" y="6427"/>
                </a:cubicBezTo>
                <a:lnTo>
                  <a:pt x="16708" y="6474"/>
                </a:lnTo>
                <a:cubicBezTo>
                  <a:pt x="17175" y="6787"/>
                  <a:pt x="17641" y="7097"/>
                  <a:pt x="18028" y="7507"/>
                </a:cubicBezTo>
                <a:cubicBezTo>
                  <a:pt x="18416" y="7939"/>
                  <a:pt x="18766" y="8468"/>
                  <a:pt x="19019" y="9066"/>
                </a:cubicBezTo>
                <a:cubicBezTo>
                  <a:pt x="19660" y="10506"/>
                  <a:pt x="19931" y="11850"/>
                  <a:pt x="19873" y="13196"/>
                </a:cubicBezTo>
                <a:cubicBezTo>
                  <a:pt x="19756" y="15212"/>
                  <a:pt x="19232" y="16771"/>
                  <a:pt x="18279" y="17973"/>
                </a:cubicBezTo>
                <a:cubicBezTo>
                  <a:pt x="18084" y="18214"/>
                  <a:pt x="17892" y="18380"/>
                  <a:pt x="17677" y="18549"/>
                </a:cubicBezTo>
                <a:cubicBezTo>
                  <a:pt x="16648" y="19316"/>
                  <a:pt x="15657" y="19748"/>
                  <a:pt x="14705" y="19892"/>
                </a:cubicBezTo>
                <a:cubicBezTo>
                  <a:pt x="13403" y="20084"/>
                  <a:pt x="12296" y="20228"/>
                  <a:pt x="11267" y="20325"/>
                </a:cubicBezTo>
                <a:cubicBezTo>
                  <a:pt x="10763" y="20372"/>
                  <a:pt x="10218" y="20228"/>
                  <a:pt x="9557" y="19892"/>
                </a:cubicBezTo>
                <a:cubicBezTo>
                  <a:pt x="9187" y="19701"/>
                  <a:pt x="8954" y="19413"/>
                  <a:pt x="8936" y="19100"/>
                </a:cubicBezTo>
                <a:cubicBezTo>
                  <a:pt x="8936" y="18715"/>
                  <a:pt x="9111" y="18380"/>
                  <a:pt x="9440" y="1806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5" name="Google Shape;2765;p43"/>
          <p:cNvSpPr/>
          <p:nvPr/>
        </p:nvSpPr>
        <p:spPr>
          <a:xfrm>
            <a:off x="2496029" y="2613283"/>
            <a:ext cx="239508" cy="196761"/>
          </a:xfrm>
          <a:custGeom>
            <a:rect b="b" l="l" r="r" t="t"/>
            <a:pathLst>
              <a:path extrusionOk="0" h="21457" w="21172">
                <a:moveTo>
                  <a:pt x="2604" y="19369"/>
                </a:moveTo>
                <a:cubicBezTo>
                  <a:pt x="3324" y="19992"/>
                  <a:pt x="4121" y="20424"/>
                  <a:pt x="4959" y="20690"/>
                </a:cubicBezTo>
                <a:cubicBezTo>
                  <a:pt x="6690" y="21219"/>
                  <a:pt x="8190" y="21457"/>
                  <a:pt x="9609" y="21457"/>
                </a:cubicBezTo>
                <a:cubicBezTo>
                  <a:pt x="9863" y="21457"/>
                  <a:pt x="10114" y="21457"/>
                  <a:pt x="10348" y="21432"/>
                </a:cubicBezTo>
                <a:cubicBezTo>
                  <a:pt x="10911" y="21385"/>
                  <a:pt x="11477" y="21241"/>
                  <a:pt x="11982" y="21000"/>
                </a:cubicBezTo>
                <a:cubicBezTo>
                  <a:pt x="12820" y="20615"/>
                  <a:pt x="13246" y="19607"/>
                  <a:pt x="13091" y="18505"/>
                </a:cubicBezTo>
                <a:cubicBezTo>
                  <a:pt x="13053" y="18242"/>
                  <a:pt x="12954" y="17976"/>
                  <a:pt x="12858" y="17713"/>
                </a:cubicBezTo>
                <a:cubicBezTo>
                  <a:pt x="12820" y="17616"/>
                  <a:pt x="12779" y="17496"/>
                  <a:pt x="12741" y="17400"/>
                </a:cubicBezTo>
                <a:cubicBezTo>
                  <a:pt x="14122" y="16150"/>
                  <a:pt x="14297" y="15192"/>
                  <a:pt x="13480" y="13511"/>
                </a:cubicBezTo>
                <a:cubicBezTo>
                  <a:pt x="13850" y="13198"/>
                  <a:pt x="14201" y="12816"/>
                  <a:pt x="14317" y="12190"/>
                </a:cubicBezTo>
                <a:cubicBezTo>
                  <a:pt x="14414" y="11567"/>
                  <a:pt x="14201" y="11063"/>
                  <a:pt x="13929" y="10487"/>
                </a:cubicBezTo>
                <a:cubicBezTo>
                  <a:pt x="14124" y="10462"/>
                  <a:pt x="14317" y="10440"/>
                  <a:pt x="14513" y="10440"/>
                </a:cubicBezTo>
                <a:cubicBezTo>
                  <a:pt x="14980" y="10393"/>
                  <a:pt x="15427" y="10368"/>
                  <a:pt x="15894" y="10320"/>
                </a:cubicBezTo>
                <a:lnTo>
                  <a:pt x="16282" y="10273"/>
                </a:lnTo>
                <a:cubicBezTo>
                  <a:pt x="17216" y="10154"/>
                  <a:pt x="18188" y="10032"/>
                  <a:pt x="19122" y="9841"/>
                </a:cubicBezTo>
                <a:cubicBezTo>
                  <a:pt x="19569" y="9744"/>
                  <a:pt x="20018" y="9481"/>
                  <a:pt x="20427" y="9218"/>
                </a:cubicBezTo>
                <a:lnTo>
                  <a:pt x="20447" y="9193"/>
                </a:lnTo>
                <a:cubicBezTo>
                  <a:pt x="20952" y="8858"/>
                  <a:pt x="21206" y="8376"/>
                  <a:pt x="21168" y="7778"/>
                </a:cubicBezTo>
                <a:cubicBezTo>
                  <a:pt x="21109" y="7033"/>
                  <a:pt x="20797" y="6482"/>
                  <a:pt x="20292" y="6266"/>
                </a:cubicBezTo>
                <a:cubicBezTo>
                  <a:pt x="19922" y="6122"/>
                  <a:pt x="19533" y="6003"/>
                  <a:pt x="19125" y="5953"/>
                </a:cubicBezTo>
                <a:lnTo>
                  <a:pt x="19008" y="5928"/>
                </a:lnTo>
                <a:cubicBezTo>
                  <a:pt x="18812" y="5903"/>
                  <a:pt x="18619" y="5881"/>
                  <a:pt x="18404" y="5881"/>
                </a:cubicBezTo>
                <a:lnTo>
                  <a:pt x="18150" y="5881"/>
                </a:lnTo>
                <a:cubicBezTo>
                  <a:pt x="17741" y="5881"/>
                  <a:pt x="17353" y="5856"/>
                  <a:pt x="16944" y="5834"/>
                </a:cubicBezTo>
                <a:cubicBezTo>
                  <a:pt x="16031" y="5809"/>
                  <a:pt x="15076" y="5787"/>
                  <a:pt x="14142" y="5787"/>
                </a:cubicBezTo>
                <a:cubicBezTo>
                  <a:pt x="13421" y="5787"/>
                  <a:pt x="12703" y="5812"/>
                  <a:pt x="11962" y="5834"/>
                </a:cubicBezTo>
                <a:cubicBezTo>
                  <a:pt x="11650" y="5859"/>
                  <a:pt x="11358" y="5859"/>
                  <a:pt x="11028" y="5859"/>
                </a:cubicBezTo>
                <a:lnTo>
                  <a:pt x="11086" y="5762"/>
                </a:lnTo>
                <a:cubicBezTo>
                  <a:pt x="11165" y="5643"/>
                  <a:pt x="11203" y="5571"/>
                  <a:pt x="11261" y="5474"/>
                </a:cubicBezTo>
                <a:cubicBezTo>
                  <a:pt x="11865" y="4419"/>
                  <a:pt x="12157" y="3097"/>
                  <a:pt x="12041" y="1801"/>
                </a:cubicBezTo>
                <a:cubicBezTo>
                  <a:pt x="11982" y="962"/>
                  <a:pt x="11690" y="408"/>
                  <a:pt x="11145" y="170"/>
                </a:cubicBezTo>
                <a:cubicBezTo>
                  <a:pt x="10482" y="-143"/>
                  <a:pt x="9919" y="-21"/>
                  <a:pt x="9414" y="505"/>
                </a:cubicBezTo>
                <a:cubicBezTo>
                  <a:pt x="9297" y="624"/>
                  <a:pt x="9218" y="746"/>
                  <a:pt x="9122" y="865"/>
                </a:cubicBezTo>
                <a:cubicBezTo>
                  <a:pt x="9043" y="984"/>
                  <a:pt x="8947" y="1106"/>
                  <a:pt x="8868" y="1200"/>
                </a:cubicBezTo>
                <a:cubicBezTo>
                  <a:pt x="8713" y="1369"/>
                  <a:pt x="8556" y="1560"/>
                  <a:pt x="8401" y="1729"/>
                </a:cubicBezTo>
                <a:cubicBezTo>
                  <a:pt x="8012" y="2208"/>
                  <a:pt x="7584" y="2665"/>
                  <a:pt x="7137" y="3050"/>
                </a:cubicBezTo>
                <a:cubicBezTo>
                  <a:pt x="6611" y="3457"/>
                  <a:pt x="6066" y="3818"/>
                  <a:pt x="5502" y="4155"/>
                </a:cubicBezTo>
                <a:cubicBezTo>
                  <a:pt x="5210" y="4346"/>
                  <a:pt x="4898" y="4540"/>
                  <a:pt x="4588" y="4731"/>
                </a:cubicBezTo>
                <a:cubicBezTo>
                  <a:pt x="3888" y="5211"/>
                  <a:pt x="3129" y="5715"/>
                  <a:pt x="2408" y="6269"/>
                </a:cubicBezTo>
                <a:cubicBezTo>
                  <a:pt x="2116" y="6510"/>
                  <a:pt x="1845" y="6798"/>
                  <a:pt x="1629" y="7158"/>
                </a:cubicBezTo>
                <a:cubicBezTo>
                  <a:pt x="33" y="9750"/>
                  <a:pt x="-394" y="12558"/>
                  <a:pt x="365" y="15536"/>
                </a:cubicBezTo>
                <a:cubicBezTo>
                  <a:pt x="735" y="17120"/>
                  <a:pt x="1512" y="18463"/>
                  <a:pt x="2604" y="19377"/>
                </a:cubicBezTo>
                <a:close/>
                <a:moveTo>
                  <a:pt x="8830" y="6335"/>
                </a:moveTo>
                <a:cubicBezTo>
                  <a:pt x="8830" y="6670"/>
                  <a:pt x="8985" y="6886"/>
                  <a:pt x="9277" y="6983"/>
                </a:cubicBezTo>
                <a:cubicBezTo>
                  <a:pt x="9432" y="7030"/>
                  <a:pt x="9589" y="7055"/>
                  <a:pt x="9764" y="7055"/>
                </a:cubicBezTo>
                <a:lnTo>
                  <a:pt x="11807" y="7055"/>
                </a:lnTo>
                <a:cubicBezTo>
                  <a:pt x="14122" y="7030"/>
                  <a:pt x="17625" y="7008"/>
                  <a:pt x="18871" y="7080"/>
                </a:cubicBezTo>
                <a:cubicBezTo>
                  <a:pt x="19163" y="7105"/>
                  <a:pt x="19475" y="7127"/>
                  <a:pt x="19747" y="7224"/>
                </a:cubicBezTo>
                <a:cubicBezTo>
                  <a:pt x="19863" y="7271"/>
                  <a:pt x="20000" y="7321"/>
                  <a:pt x="20097" y="7415"/>
                </a:cubicBezTo>
                <a:cubicBezTo>
                  <a:pt x="20252" y="7559"/>
                  <a:pt x="20351" y="7728"/>
                  <a:pt x="20330" y="7872"/>
                </a:cubicBezTo>
                <a:cubicBezTo>
                  <a:pt x="20330" y="8016"/>
                  <a:pt x="20234" y="8160"/>
                  <a:pt x="20077" y="8257"/>
                </a:cubicBezTo>
                <a:cubicBezTo>
                  <a:pt x="19747" y="8498"/>
                  <a:pt x="19396" y="8664"/>
                  <a:pt x="19006" y="8761"/>
                </a:cubicBezTo>
                <a:cubicBezTo>
                  <a:pt x="18480" y="8905"/>
                  <a:pt x="17935" y="9002"/>
                  <a:pt x="17391" y="9024"/>
                </a:cubicBezTo>
                <a:cubicBezTo>
                  <a:pt x="16828" y="9071"/>
                  <a:pt x="16262" y="9071"/>
                  <a:pt x="15718" y="9121"/>
                </a:cubicBezTo>
                <a:cubicBezTo>
                  <a:pt x="15348" y="9146"/>
                  <a:pt x="14939" y="9168"/>
                  <a:pt x="14571" y="9168"/>
                </a:cubicBezTo>
                <a:cubicBezTo>
                  <a:pt x="13909" y="9215"/>
                  <a:pt x="13190" y="9265"/>
                  <a:pt x="12315" y="9337"/>
                </a:cubicBezTo>
                <a:cubicBezTo>
                  <a:pt x="11964" y="9384"/>
                  <a:pt x="11751" y="9578"/>
                  <a:pt x="11711" y="9866"/>
                </a:cubicBezTo>
                <a:cubicBezTo>
                  <a:pt x="11672" y="10298"/>
                  <a:pt x="11944" y="10467"/>
                  <a:pt x="12157" y="10586"/>
                </a:cubicBezTo>
                <a:cubicBezTo>
                  <a:pt x="12236" y="10633"/>
                  <a:pt x="12312" y="10683"/>
                  <a:pt x="12391" y="10730"/>
                </a:cubicBezTo>
                <a:cubicBezTo>
                  <a:pt x="12683" y="10874"/>
                  <a:pt x="12995" y="11090"/>
                  <a:pt x="13246" y="11331"/>
                </a:cubicBezTo>
                <a:cubicBezTo>
                  <a:pt x="13442" y="11522"/>
                  <a:pt x="13518" y="11763"/>
                  <a:pt x="13518" y="11979"/>
                </a:cubicBezTo>
                <a:cubicBezTo>
                  <a:pt x="13480" y="12220"/>
                  <a:pt x="13323" y="12412"/>
                  <a:pt x="13089" y="12508"/>
                </a:cubicBezTo>
                <a:cubicBezTo>
                  <a:pt x="12876" y="12605"/>
                  <a:pt x="12642" y="12652"/>
                  <a:pt x="12409" y="12652"/>
                </a:cubicBezTo>
                <a:cubicBezTo>
                  <a:pt x="12330" y="12652"/>
                  <a:pt x="12254" y="12677"/>
                  <a:pt x="12196" y="12677"/>
                </a:cubicBezTo>
                <a:lnTo>
                  <a:pt x="11942" y="12677"/>
                </a:lnTo>
                <a:cubicBezTo>
                  <a:pt x="11883" y="12677"/>
                  <a:pt x="11825" y="12652"/>
                  <a:pt x="11787" y="12652"/>
                </a:cubicBezTo>
                <a:lnTo>
                  <a:pt x="11767" y="12652"/>
                </a:lnTo>
                <a:cubicBezTo>
                  <a:pt x="11513" y="12652"/>
                  <a:pt x="11338" y="12797"/>
                  <a:pt x="11320" y="13085"/>
                </a:cubicBezTo>
                <a:cubicBezTo>
                  <a:pt x="11282" y="13420"/>
                  <a:pt x="11398" y="13636"/>
                  <a:pt x="11670" y="13733"/>
                </a:cubicBezTo>
                <a:cubicBezTo>
                  <a:pt x="11708" y="13758"/>
                  <a:pt x="11787" y="13780"/>
                  <a:pt x="11825" y="13780"/>
                </a:cubicBezTo>
                <a:cubicBezTo>
                  <a:pt x="11883" y="13805"/>
                  <a:pt x="11962" y="13827"/>
                  <a:pt x="12020" y="13827"/>
                </a:cubicBezTo>
                <a:cubicBezTo>
                  <a:pt x="12079" y="13874"/>
                  <a:pt x="12157" y="13874"/>
                  <a:pt x="12216" y="13924"/>
                </a:cubicBezTo>
                <a:cubicBezTo>
                  <a:pt x="12449" y="14021"/>
                  <a:pt x="12663" y="14140"/>
                  <a:pt x="12878" y="14259"/>
                </a:cubicBezTo>
                <a:cubicBezTo>
                  <a:pt x="13228" y="14500"/>
                  <a:pt x="13307" y="14788"/>
                  <a:pt x="13150" y="15292"/>
                </a:cubicBezTo>
                <a:cubicBezTo>
                  <a:pt x="13013" y="15821"/>
                  <a:pt x="12721" y="16131"/>
                  <a:pt x="12312" y="16253"/>
                </a:cubicBezTo>
                <a:cubicBezTo>
                  <a:pt x="12059" y="16300"/>
                  <a:pt x="11807" y="16325"/>
                  <a:pt x="11553" y="16350"/>
                </a:cubicBezTo>
                <a:lnTo>
                  <a:pt x="11416" y="16350"/>
                </a:lnTo>
                <a:cubicBezTo>
                  <a:pt x="11183" y="16375"/>
                  <a:pt x="10871" y="16397"/>
                  <a:pt x="10774" y="16782"/>
                </a:cubicBezTo>
                <a:cubicBezTo>
                  <a:pt x="10678" y="17214"/>
                  <a:pt x="10911" y="17405"/>
                  <a:pt x="11125" y="17574"/>
                </a:cubicBezTo>
                <a:lnTo>
                  <a:pt x="11163" y="17621"/>
                </a:lnTo>
                <a:cubicBezTo>
                  <a:pt x="11338" y="17765"/>
                  <a:pt x="11513" y="17862"/>
                  <a:pt x="11688" y="18028"/>
                </a:cubicBezTo>
                <a:cubicBezTo>
                  <a:pt x="12038" y="18363"/>
                  <a:pt x="12193" y="18651"/>
                  <a:pt x="12135" y="19061"/>
                </a:cubicBezTo>
                <a:cubicBezTo>
                  <a:pt x="12097" y="19493"/>
                  <a:pt x="11805" y="19662"/>
                  <a:pt x="11493" y="19828"/>
                </a:cubicBezTo>
                <a:cubicBezTo>
                  <a:pt x="10696" y="20213"/>
                  <a:pt x="9838" y="20357"/>
                  <a:pt x="8982" y="20236"/>
                </a:cubicBezTo>
                <a:cubicBezTo>
                  <a:pt x="8048" y="20092"/>
                  <a:pt x="7018" y="19923"/>
                  <a:pt x="5772" y="19660"/>
                </a:cubicBezTo>
                <a:cubicBezTo>
                  <a:pt x="4817" y="19444"/>
                  <a:pt x="3924" y="18964"/>
                  <a:pt x="3165" y="18244"/>
                </a:cubicBezTo>
                <a:cubicBezTo>
                  <a:pt x="2406" y="17596"/>
                  <a:pt x="1860" y="16588"/>
                  <a:pt x="1530" y="15267"/>
                </a:cubicBezTo>
                <a:cubicBezTo>
                  <a:pt x="888" y="12772"/>
                  <a:pt x="1238" y="10323"/>
                  <a:pt x="2561" y="8019"/>
                </a:cubicBezTo>
                <a:cubicBezTo>
                  <a:pt x="2678" y="7778"/>
                  <a:pt x="2833" y="7587"/>
                  <a:pt x="3028" y="7443"/>
                </a:cubicBezTo>
                <a:cubicBezTo>
                  <a:pt x="3416" y="7108"/>
                  <a:pt x="3924" y="6698"/>
                  <a:pt x="4449" y="6363"/>
                </a:cubicBezTo>
                <a:cubicBezTo>
                  <a:pt x="5188" y="5884"/>
                  <a:pt x="5947" y="5402"/>
                  <a:pt x="6706" y="4970"/>
                </a:cubicBezTo>
                <a:cubicBezTo>
                  <a:pt x="8127" y="4130"/>
                  <a:pt x="9216" y="3122"/>
                  <a:pt x="10053" y="1826"/>
                </a:cubicBezTo>
                <a:cubicBezTo>
                  <a:pt x="10170" y="1657"/>
                  <a:pt x="10307" y="1491"/>
                  <a:pt x="10482" y="1369"/>
                </a:cubicBezTo>
                <a:cubicBezTo>
                  <a:pt x="10561" y="1297"/>
                  <a:pt x="10657" y="1250"/>
                  <a:pt x="10754" y="1250"/>
                </a:cubicBezTo>
                <a:cubicBezTo>
                  <a:pt x="10792" y="1250"/>
                  <a:pt x="10812" y="1250"/>
                  <a:pt x="10871" y="1275"/>
                </a:cubicBezTo>
                <a:cubicBezTo>
                  <a:pt x="10949" y="1322"/>
                  <a:pt x="11008" y="1372"/>
                  <a:pt x="11066" y="1419"/>
                </a:cubicBezTo>
                <a:cubicBezTo>
                  <a:pt x="11104" y="1491"/>
                  <a:pt x="11163" y="1563"/>
                  <a:pt x="11183" y="1660"/>
                </a:cubicBezTo>
                <a:cubicBezTo>
                  <a:pt x="11416" y="2333"/>
                  <a:pt x="11279" y="3003"/>
                  <a:pt x="11145" y="3507"/>
                </a:cubicBezTo>
                <a:cubicBezTo>
                  <a:pt x="10774" y="4779"/>
                  <a:pt x="10190" y="5452"/>
                  <a:pt x="9355" y="5643"/>
                </a:cubicBezTo>
                <a:cubicBezTo>
                  <a:pt x="9025" y="5787"/>
                  <a:pt x="8830" y="6003"/>
                  <a:pt x="8830" y="63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6" name="Google Shape;2766;p43"/>
          <p:cNvSpPr/>
          <p:nvPr/>
        </p:nvSpPr>
        <p:spPr>
          <a:xfrm>
            <a:off x="2892231" y="2592092"/>
            <a:ext cx="196814" cy="239720"/>
          </a:xfrm>
          <a:custGeom>
            <a:rect b="b" l="l" r="r" t="t"/>
            <a:pathLst>
              <a:path extrusionOk="0" h="21172" w="21457">
                <a:moveTo>
                  <a:pt x="2088" y="18573"/>
                </a:moveTo>
                <a:cubicBezTo>
                  <a:pt x="1465" y="17853"/>
                  <a:pt x="1033" y="17057"/>
                  <a:pt x="767" y="16220"/>
                </a:cubicBezTo>
                <a:cubicBezTo>
                  <a:pt x="238" y="14490"/>
                  <a:pt x="0" y="12992"/>
                  <a:pt x="0" y="11574"/>
                </a:cubicBezTo>
                <a:cubicBezTo>
                  <a:pt x="0" y="11320"/>
                  <a:pt x="0" y="11069"/>
                  <a:pt x="25" y="10836"/>
                </a:cubicBezTo>
                <a:cubicBezTo>
                  <a:pt x="72" y="10272"/>
                  <a:pt x="216" y="9707"/>
                  <a:pt x="482" y="9182"/>
                </a:cubicBezTo>
                <a:cubicBezTo>
                  <a:pt x="867" y="8345"/>
                  <a:pt x="1875" y="7919"/>
                  <a:pt x="2977" y="8074"/>
                </a:cubicBezTo>
                <a:cubicBezTo>
                  <a:pt x="3240" y="8112"/>
                  <a:pt x="3506" y="8191"/>
                  <a:pt x="3769" y="8307"/>
                </a:cubicBezTo>
                <a:cubicBezTo>
                  <a:pt x="3866" y="8345"/>
                  <a:pt x="3960" y="8386"/>
                  <a:pt x="4082" y="8424"/>
                </a:cubicBezTo>
                <a:cubicBezTo>
                  <a:pt x="5331" y="7044"/>
                  <a:pt x="6289" y="6869"/>
                  <a:pt x="7970" y="7686"/>
                </a:cubicBezTo>
                <a:cubicBezTo>
                  <a:pt x="8283" y="7316"/>
                  <a:pt x="8665" y="6966"/>
                  <a:pt x="9313" y="6849"/>
                </a:cubicBezTo>
                <a:cubicBezTo>
                  <a:pt x="9936" y="6732"/>
                  <a:pt x="10440" y="6966"/>
                  <a:pt x="10994" y="7237"/>
                </a:cubicBezTo>
                <a:cubicBezTo>
                  <a:pt x="11019" y="7042"/>
                  <a:pt x="11041" y="6849"/>
                  <a:pt x="11041" y="6654"/>
                </a:cubicBezTo>
                <a:cubicBezTo>
                  <a:pt x="11088" y="6187"/>
                  <a:pt x="11088" y="5741"/>
                  <a:pt x="11160" y="5274"/>
                </a:cubicBezTo>
                <a:lnTo>
                  <a:pt x="11207" y="4886"/>
                </a:lnTo>
                <a:cubicBezTo>
                  <a:pt x="11326" y="3953"/>
                  <a:pt x="11448" y="2981"/>
                  <a:pt x="11639" y="2048"/>
                </a:cubicBezTo>
                <a:cubicBezTo>
                  <a:pt x="11736" y="1601"/>
                  <a:pt x="11999" y="1153"/>
                  <a:pt x="12262" y="744"/>
                </a:cubicBezTo>
                <a:lnTo>
                  <a:pt x="12287" y="724"/>
                </a:lnTo>
                <a:cubicBezTo>
                  <a:pt x="12622" y="199"/>
                  <a:pt x="13104" y="-34"/>
                  <a:pt x="13702" y="4"/>
                </a:cubicBezTo>
                <a:cubicBezTo>
                  <a:pt x="14447" y="62"/>
                  <a:pt x="14973" y="374"/>
                  <a:pt x="15214" y="879"/>
                </a:cubicBezTo>
                <a:cubicBezTo>
                  <a:pt x="15358" y="1249"/>
                  <a:pt x="15477" y="1637"/>
                  <a:pt x="15527" y="2046"/>
                </a:cubicBezTo>
                <a:lnTo>
                  <a:pt x="15552" y="2162"/>
                </a:lnTo>
                <a:cubicBezTo>
                  <a:pt x="15577" y="2358"/>
                  <a:pt x="15599" y="2550"/>
                  <a:pt x="15577" y="2766"/>
                </a:cubicBezTo>
                <a:lnTo>
                  <a:pt x="15577" y="3037"/>
                </a:lnTo>
                <a:cubicBezTo>
                  <a:pt x="15577" y="3446"/>
                  <a:pt x="15602" y="3834"/>
                  <a:pt x="15624" y="4242"/>
                </a:cubicBezTo>
                <a:cubicBezTo>
                  <a:pt x="15649" y="5155"/>
                  <a:pt x="15671" y="6109"/>
                  <a:pt x="15671" y="7042"/>
                </a:cubicBezTo>
                <a:cubicBezTo>
                  <a:pt x="15671" y="7762"/>
                  <a:pt x="15646" y="8480"/>
                  <a:pt x="15624" y="9220"/>
                </a:cubicBezTo>
                <a:cubicBezTo>
                  <a:pt x="15624" y="9532"/>
                  <a:pt x="15599" y="9824"/>
                  <a:pt x="15599" y="10154"/>
                </a:cubicBezTo>
                <a:lnTo>
                  <a:pt x="15696" y="10095"/>
                </a:lnTo>
                <a:cubicBezTo>
                  <a:pt x="15815" y="10037"/>
                  <a:pt x="15887" y="9979"/>
                  <a:pt x="15984" y="9920"/>
                </a:cubicBezTo>
                <a:cubicBezTo>
                  <a:pt x="17039" y="9317"/>
                  <a:pt x="18360" y="9025"/>
                  <a:pt x="19656" y="9142"/>
                </a:cubicBezTo>
                <a:cubicBezTo>
                  <a:pt x="20495" y="9200"/>
                  <a:pt x="21049" y="9492"/>
                  <a:pt x="21287" y="10037"/>
                </a:cubicBezTo>
                <a:cubicBezTo>
                  <a:pt x="21600" y="10699"/>
                  <a:pt x="21478" y="11262"/>
                  <a:pt x="20952" y="11767"/>
                </a:cubicBezTo>
                <a:cubicBezTo>
                  <a:pt x="20833" y="11883"/>
                  <a:pt x="20711" y="11962"/>
                  <a:pt x="20592" y="12058"/>
                </a:cubicBezTo>
                <a:cubicBezTo>
                  <a:pt x="20473" y="12137"/>
                  <a:pt x="20351" y="12233"/>
                  <a:pt x="20257" y="12312"/>
                </a:cubicBezTo>
                <a:cubicBezTo>
                  <a:pt x="20088" y="12467"/>
                  <a:pt x="19897" y="12624"/>
                  <a:pt x="19728" y="12778"/>
                </a:cubicBezTo>
                <a:cubicBezTo>
                  <a:pt x="19249" y="13166"/>
                  <a:pt x="18792" y="13595"/>
                  <a:pt x="18407" y="14041"/>
                </a:cubicBezTo>
                <a:cubicBezTo>
                  <a:pt x="18000" y="14566"/>
                  <a:pt x="17640" y="15112"/>
                  <a:pt x="17302" y="15675"/>
                </a:cubicBezTo>
                <a:cubicBezTo>
                  <a:pt x="17111" y="15966"/>
                  <a:pt x="16917" y="16278"/>
                  <a:pt x="16726" y="16588"/>
                </a:cubicBezTo>
                <a:cubicBezTo>
                  <a:pt x="16247" y="17288"/>
                  <a:pt x="15743" y="18046"/>
                  <a:pt x="15189" y="18766"/>
                </a:cubicBezTo>
                <a:cubicBezTo>
                  <a:pt x="14948" y="19058"/>
                  <a:pt x="14660" y="19329"/>
                  <a:pt x="14300" y="19545"/>
                </a:cubicBezTo>
                <a:cubicBezTo>
                  <a:pt x="11708" y="21140"/>
                  <a:pt x="8900" y="21566"/>
                  <a:pt x="5923" y="20808"/>
                </a:cubicBezTo>
                <a:cubicBezTo>
                  <a:pt x="4339" y="20438"/>
                  <a:pt x="2996" y="19661"/>
                  <a:pt x="2082" y="18571"/>
                </a:cubicBezTo>
                <a:close/>
                <a:moveTo>
                  <a:pt x="15120" y="12352"/>
                </a:moveTo>
                <a:cubicBezTo>
                  <a:pt x="14785" y="12352"/>
                  <a:pt x="14569" y="12197"/>
                  <a:pt x="14472" y="11906"/>
                </a:cubicBezTo>
                <a:cubicBezTo>
                  <a:pt x="14425" y="11751"/>
                  <a:pt x="14400" y="11594"/>
                  <a:pt x="14400" y="11419"/>
                </a:cubicBezTo>
                <a:lnTo>
                  <a:pt x="14400" y="9377"/>
                </a:lnTo>
                <a:cubicBezTo>
                  <a:pt x="14425" y="7064"/>
                  <a:pt x="14447" y="3565"/>
                  <a:pt x="14375" y="2319"/>
                </a:cubicBezTo>
                <a:cubicBezTo>
                  <a:pt x="14350" y="2028"/>
                  <a:pt x="14328" y="1716"/>
                  <a:pt x="14231" y="1444"/>
                </a:cubicBezTo>
                <a:cubicBezTo>
                  <a:pt x="14206" y="1328"/>
                  <a:pt x="14134" y="1191"/>
                  <a:pt x="14040" y="1094"/>
                </a:cubicBezTo>
                <a:cubicBezTo>
                  <a:pt x="13896" y="919"/>
                  <a:pt x="13727" y="841"/>
                  <a:pt x="13583" y="841"/>
                </a:cubicBezTo>
                <a:cubicBezTo>
                  <a:pt x="13439" y="861"/>
                  <a:pt x="13295" y="937"/>
                  <a:pt x="13198" y="1094"/>
                </a:cubicBezTo>
                <a:cubicBezTo>
                  <a:pt x="12957" y="1424"/>
                  <a:pt x="12791" y="1774"/>
                  <a:pt x="12694" y="2165"/>
                </a:cubicBezTo>
                <a:cubicBezTo>
                  <a:pt x="12550" y="2690"/>
                  <a:pt x="12453" y="3235"/>
                  <a:pt x="12431" y="3778"/>
                </a:cubicBezTo>
                <a:cubicBezTo>
                  <a:pt x="12384" y="4341"/>
                  <a:pt x="12359" y="4906"/>
                  <a:pt x="12334" y="5449"/>
                </a:cubicBezTo>
                <a:cubicBezTo>
                  <a:pt x="12309" y="5819"/>
                  <a:pt x="12287" y="6227"/>
                  <a:pt x="12287" y="6595"/>
                </a:cubicBezTo>
                <a:cubicBezTo>
                  <a:pt x="12240" y="7257"/>
                  <a:pt x="12190" y="7975"/>
                  <a:pt x="12118" y="8850"/>
                </a:cubicBezTo>
                <a:cubicBezTo>
                  <a:pt x="12071" y="9200"/>
                  <a:pt x="11877" y="9413"/>
                  <a:pt x="11567" y="9454"/>
                </a:cubicBezTo>
                <a:cubicBezTo>
                  <a:pt x="11135" y="9492"/>
                  <a:pt x="10966" y="9220"/>
                  <a:pt x="10847" y="9007"/>
                </a:cubicBezTo>
                <a:cubicBezTo>
                  <a:pt x="10800" y="8929"/>
                  <a:pt x="10750" y="8852"/>
                  <a:pt x="10703" y="8774"/>
                </a:cubicBezTo>
                <a:cubicBezTo>
                  <a:pt x="10559" y="8482"/>
                  <a:pt x="10343" y="8170"/>
                  <a:pt x="10102" y="7919"/>
                </a:cubicBezTo>
                <a:cubicBezTo>
                  <a:pt x="9911" y="7724"/>
                  <a:pt x="9670" y="7648"/>
                  <a:pt x="9454" y="7648"/>
                </a:cubicBezTo>
                <a:cubicBezTo>
                  <a:pt x="9213" y="7686"/>
                  <a:pt x="9022" y="7843"/>
                  <a:pt x="8925" y="8076"/>
                </a:cubicBezTo>
                <a:cubicBezTo>
                  <a:pt x="8828" y="8289"/>
                  <a:pt x="8781" y="8523"/>
                  <a:pt x="8781" y="8756"/>
                </a:cubicBezTo>
                <a:cubicBezTo>
                  <a:pt x="8781" y="8834"/>
                  <a:pt x="8756" y="8911"/>
                  <a:pt x="8756" y="8969"/>
                </a:cubicBezTo>
                <a:lnTo>
                  <a:pt x="8756" y="9223"/>
                </a:lnTo>
                <a:cubicBezTo>
                  <a:pt x="8756" y="9261"/>
                  <a:pt x="8781" y="9339"/>
                  <a:pt x="8781" y="9377"/>
                </a:cubicBezTo>
                <a:lnTo>
                  <a:pt x="8781" y="9397"/>
                </a:lnTo>
                <a:cubicBezTo>
                  <a:pt x="8781" y="9669"/>
                  <a:pt x="8637" y="9826"/>
                  <a:pt x="8349" y="9844"/>
                </a:cubicBezTo>
                <a:cubicBezTo>
                  <a:pt x="8014" y="9882"/>
                  <a:pt x="7798" y="9765"/>
                  <a:pt x="7701" y="9494"/>
                </a:cubicBezTo>
                <a:cubicBezTo>
                  <a:pt x="7676" y="9456"/>
                  <a:pt x="7654" y="9377"/>
                  <a:pt x="7654" y="9339"/>
                </a:cubicBezTo>
                <a:cubicBezTo>
                  <a:pt x="7629" y="9281"/>
                  <a:pt x="7607" y="9223"/>
                  <a:pt x="7607" y="9144"/>
                </a:cubicBezTo>
                <a:cubicBezTo>
                  <a:pt x="7560" y="9086"/>
                  <a:pt x="7560" y="9007"/>
                  <a:pt x="7510" y="8949"/>
                </a:cubicBezTo>
                <a:cubicBezTo>
                  <a:pt x="7413" y="8715"/>
                  <a:pt x="7294" y="8502"/>
                  <a:pt x="7175" y="8287"/>
                </a:cubicBezTo>
                <a:cubicBezTo>
                  <a:pt x="6934" y="7937"/>
                  <a:pt x="6646" y="7858"/>
                  <a:pt x="6142" y="8016"/>
                </a:cubicBezTo>
                <a:cubicBezTo>
                  <a:pt x="5613" y="8152"/>
                  <a:pt x="5303" y="8444"/>
                  <a:pt x="5181" y="8852"/>
                </a:cubicBezTo>
                <a:cubicBezTo>
                  <a:pt x="5134" y="9106"/>
                  <a:pt x="5109" y="9357"/>
                  <a:pt x="5084" y="9611"/>
                </a:cubicBezTo>
                <a:lnTo>
                  <a:pt x="5084" y="9747"/>
                </a:lnTo>
                <a:cubicBezTo>
                  <a:pt x="5059" y="9981"/>
                  <a:pt x="5037" y="10293"/>
                  <a:pt x="4627" y="10389"/>
                </a:cubicBezTo>
                <a:cubicBezTo>
                  <a:pt x="4220" y="10486"/>
                  <a:pt x="4004" y="10252"/>
                  <a:pt x="3835" y="10039"/>
                </a:cubicBezTo>
                <a:lnTo>
                  <a:pt x="3788" y="10001"/>
                </a:lnTo>
                <a:cubicBezTo>
                  <a:pt x="3644" y="9826"/>
                  <a:pt x="3547" y="9651"/>
                  <a:pt x="3381" y="9476"/>
                </a:cubicBezTo>
                <a:cubicBezTo>
                  <a:pt x="3046" y="9126"/>
                  <a:pt x="2758" y="8971"/>
                  <a:pt x="2348" y="9030"/>
                </a:cubicBezTo>
                <a:cubicBezTo>
                  <a:pt x="1916" y="9068"/>
                  <a:pt x="1747" y="9359"/>
                  <a:pt x="1581" y="9671"/>
                </a:cubicBezTo>
                <a:cubicBezTo>
                  <a:pt x="1174" y="10468"/>
                  <a:pt x="1052" y="11325"/>
                  <a:pt x="1174" y="12179"/>
                </a:cubicBezTo>
                <a:cubicBezTo>
                  <a:pt x="1318" y="13113"/>
                  <a:pt x="1487" y="14142"/>
                  <a:pt x="1750" y="15388"/>
                </a:cubicBezTo>
                <a:cubicBezTo>
                  <a:pt x="1966" y="16341"/>
                  <a:pt x="2445" y="17234"/>
                  <a:pt x="3165" y="17992"/>
                </a:cubicBezTo>
                <a:cubicBezTo>
                  <a:pt x="3813" y="18750"/>
                  <a:pt x="4821" y="19296"/>
                  <a:pt x="6142" y="19625"/>
                </a:cubicBezTo>
                <a:cubicBezTo>
                  <a:pt x="8637" y="20267"/>
                  <a:pt x="11085" y="19917"/>
                  <a:pt x="13389" y="18596"/>
                </a:cubicBezTo>
                <a:cubicBezTo>
                  <a:pt x="13630" y="18479"/>
                  <a:pt x="13821" y="18324"/>
                  <a:pt x="13965" y="18129"/>
                </a:cubicBezTo>
                <a:cubicBezTo>
                  <a:pt x="14278" y="17741"/>
                  <a:pt x="14710" y="17234"/>
                  <a:pt x="15045" y="16691"/>
                </a:cubicBezTo>
                <a:cubicBezTo>
                  <a:pt x="15524" y="15953"/>
                  <a:pt x="16006" y="15195"/>
                  <a:pt x="16438" y="14436"/>
                </a:cubicBezTo>
                <a:cubicBezTo>
                  <a:pt x="17277" y="13016"/>
                  <a:pt x="18285" y="11928"/>
                  <a:pt x="19559" y="11091"/>
                </a:cubicBezTo>
                <a:cubicBezTo>
                  <a:pt x="19728" y="10975"/>
                  <a:pt x="19894" y="10838"/>
                  <a:pt x="20016" y="10663"/>
                </a:cubicBezTo>
                <a:cubicBezTo>
                  <a:pt x="20088" y="10584"/>
                  <a:pt x="20135" y="10468"/>
                  <a:pt x="20135" y="10391"/>
                </a:cubicBezTo>
                <a:cubicBezTo>
                  <a:pt x="20135" y="10353"/>
                  <a:pt x="20135" y="10333"/>
                  <a:pt x="20110" y="10275"/>
                </a:cubicBezTo>
                <a:cubicBezTo>
                  <a:pt x="20063" y="10216"/>
                  <a:pt x="20013" y="10158"/>
                  <a:pt x="19966" y="10080"/>
                </a:cubicBezTo>
                <a:cubicBezTo>
                  <a:pt x="19894" y="10041"/>
                  <a:pt x="19822" y="9983"/>
                  <a:pt x="19725" y="9963"/>
                </a:cubicBezTo>
                <a:cubicBezTo>
                  <a:pt x="19052" y="9730"/>
                  <a:pt x="18382" y="9866"/>
                  <a:pt x="17878" y="10001"/>
                </a:cubicBezTo>
                <a:cubicBezTo>
                  <a:pt x="16607" y="10371"/>
                  <a:pt x="15934" y="10934"/>
                  <a:pt x="15743" y="11789"/>
                </a:cubicBezTo>
                <a:cubicBezTo>
                  <a:pt x="15671" y="12177"/>
                  <a:pt x="15455" y="12352"/>
                  <a:pt x="15120" y="123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7" name="Google Shape;2767;p43"/>
          <p:cNvSpPr/>
          <p:nvPr/>
        </p:nvSpPr>
        <p:spPr>
          <a:xfrm>
            <a:off x="3297001" y="2596517"/>
            <a:ext cx="196858" cy="239927"/>
          </a:xfrm>
          <a:custGeom>
            <a:rect b="b" l="l" r="r" t="t"/>
            <a:pathLst>
              <a:path extrusionOk="0" h="21581" w="21491">
                <a:moveTo>
                  <a:pt x="20891" y="9188"/>
                </a:moveTo>
                <a:cubicBezTo>
                  <a:pt x="20772" y="8950"/>
                  <a:pt x="20577" y="8751"/>
                  <a:pt x="20361" y="8573"/>
                </a:cubicBezTo>
                <a:cubicBezTo>
                  <a:pt x="20120" y="8395"/>
                  <a:pt x="19857" y="8297"/>
                  <a:pt x="19543" y="8217"/>
                </a:cubicBezTo>
                <a:cubicBezTo>
                  <a:pt x="19208" y="8137"/>
                  <a:pt x="18869" y="8118"/>
                  <a:pt x="18534" y="8178"/>
                </a:cubicBezTo>
                <a:cubicBezTo>
                  <a:pt x="18198" y="8217"/>
                  <a:pt x="17885" y="8317"/>
                  <a:pt x="17597" y="8475"/>
                </a:cubicBezTo>
                <a:cubicBezTo>
                  <a:pt x="17550" y="8514"/>
                  <a:pt x="17453" y="8555"/>
                  <a:pt x="17405" y="8594"/>
                </a:cubicBezTo>
                <a:lnTo>
                  <a:pt x="17358" y="8614"/>
                </a:lnTo>
                <a:cubicBezTo>
                  <a:pt x="17189" y="8297"/>
                  <a:pt x="16926" y="8000"/>
                  <a:pt x="16590" y="7783"/>
                </a:cubicBezTo>
                <a:cubicBezTo>
                  <a:pt x="16255" y="7566"/>
                  <a:pt x="15869" y="7426"/>
                  <a:pt x="15462" y="7346"/>
                </a:cubicBezTo>
                <a:cubicBezTo>
                  <a:pt x="15126" y="7287"/>
                  <a:pt x="14741" y="7307"/>
                  <a:pt x="14405" y="7385"/>
                </a:cubicBezTo>
                <a:cubicBezTo>
                  <a:pt x="14070" y="7465"/>
                  <a:pt x="13756" y="7623"/>
                  <a:pt x="13468" y="7821"/>
                </a:cubicBezTo>
                <a:cubicBezTo>
                  <a:pt x="13036" y="7307"/>
                  <a:pt x="12628" y="7049"/>
                  <a:pt x="12145" y="6969"/>
                </a:cubicBezTo>
                <a:cubicBezTo>
                  <a:pt x="11616" y="6889"/>
                  <a:pt x="11064" y="7008"/>
                  <a:pt x="10415" y="7385"/>
                </a:cubicBezTo>
                <a:lnTo>
                  <a:pt x="10415" y="7346"/>
                </a:lnTo>
                <a:cubicBezTo>
                  <a:pt x="10415" y="7287"/>
                  <a:pt x="10390" y="7227"/>
                  <a:pt x="10390" y="7207"/>
                </a:cubicBezTo>
                <a:cubicBezTo>
                  <a:pt x="10365" y="6830"/>
                  <a:pt x="10343" y="6455"/>
                  <a:pt x="10318" y="6078"/>
                </a:cubicBezTo>
                <a:cubicBezTo>
                  <a:pt x="10271" y="5226"/>
                  <a:pt x="10174" y="4376"/>
                  <a:pt x="10077" y="3524"/>
                </a:cubicBezTo>
                <a:cubicBezTo>
                  <a:pt x="9980" y="2633"/>
                  <a:pt x="9814" y="1603"/>
                  <a:pt x="9115" y="694"/>
                </a:cubicBezTo>
                <a:cubicBezTo>
                  <a:pt x="8779" y="278"/>
                  <a:pt x="8297" y="20"/>
                  <a:pt x="7792" y="2"/>
                </a:cubicBezTo>
                <a:cubicBezTo>
                  <a:pt x="7263" y="-19"/>
                  <a:pt x="6783" y="200"/>
                  <a:pt x="6422" y="616"/>
                </a:cubicBezTo>
                <a:cubicBezTo>
                  <a:pt x="6231" y="815"/>
                  <a:pt x="6109" y="1052"/>
                  <a:pt x="6062" y="1308"/>
                </a:cubicBezTo>
                <a:cubicBezTo>
                  <a:pt x="6015" y="1665"/>
                  <a:pt x="5965" y="2060"/>
                  <a:pt x="5918" y="2416"/>
                </a:cubicBezTo>
                <a:cubicBezTo>
                  <a:pt x="5893" y="2594"/>
                  <a:pt x="5871" y="2773"/>
                  <a:pt x="5871" y="2951"/>
                </a:cubicBezTo>
                <a:cubicBezTo>
                  <a:pt x="5629" y="5089"/>
                  <a:pt x="5751" y="7287"/>
                  <a:pt x="5871" y="9405"/>
                </a:cubicBezTo>
                <a:lnTo>
                  <a:pt x="5871" y="10334"/>
                </a:lnTo>
                <a:cubicBezTo>
                  <a:pt x="5823" y="10314"/>
                  <a:pt x="5823" y="10296"/>
                  <a:pt x="5774" y="10296"/>
                </a:cubicBezTo>
                <a:cubicBezTo>
                  <a:pt x="5749" y="10275"/>
                  <a:pt x="5726" y="10257"/>
                  <a:pt x="5701" y="10236"/>
                </a:cubicBezTo>
                <a:cubicBezTo>
                  <a:pt x="5654" y="10197"/>
                  <a:pt x="5629" y="10197"/>
                  <a:pt x="5582" y="10156"/>
                </a:cubicBezTo>
                <a:cubicBezTo>
                  <a:pt x="4285" y="9384"/>
                  <a:pt x="2890" y="9126"/>
                  <a:pt x="1498" y="9363"/>
                </a:cubicBezTo>
                <a:cubicBezTo>
                  <a:pt x="1185" y="9402"/>
                  <a:pt x="921" y="9521"/>
                  <a:pt x="658" y="9681"/>
                </a:cubicBezTo>
                <a:cubicBezTo>
                  <a:pt x="417" y="9839"/>
                  <a:pt x="225" y="10037"/>
                  <a:pt x="128" y="10296"/>
                </a:cubicBezTo>
                <a:cubicBezTo>
                  <a:pt x="9" y="10533"/>
                  <a:pt x="-16" y="10810"/>
                  <a:pt x="9" y="11068"/>
                </a:cubicBezTo>
                <a:cubicBezTo>
                  <a:pt x="56" y="11326"/>
                  <a:pt x="153" y="11582"/>
                  <a:pt x="344" y="11801"/>
                </a:cubicBezTo>
                <a:cubicBezTo>
                  <a:pt x="489" y="11979"/>
                  <a:pt x="680" y="12137"/>
                  <a:pt x="874" y="12276"/>
                </a:cubicBezTo>
                <a:cubicBezTo>
                  <a:pt x="993" y="12356"/>
                  <a:pt x="1115" y="12454"/>
                  <a:pt x="1210" y="12553"/>
                </a:cubicBezTo>
                <a:cubicBezTo>
                  <a:pt x="1379" y="12710"/>
                  <a:pt x="1570" y="12888"/>
                  <a:pt x="1761" y="13048"/>
                </a:cubicBezTo>
                <a:cubicBezTo>
                  <a:pt x="2241" y="13425"/>
                  <a:pt x="2674" y="13859"/>
                  <a:pt x="3084" y="14316"/>
                </a:cubicBezTo>
                <a:cubicBezTo>
                  <a:pt x="3492" y="14851"/>
                  <a:pt x="3877" y="15406"/>
                  <a:pt x="4212" y="15979"/>
                </a:cubicBezTo>
                <a:cubicBezTo>
                  <a:pt x="4404" y="16276"/>
                  <a:pt x="4598" y="16594"/>
                  <a:pt x="4789" y="16909"/>
                </a:cubicBezTo>
                <a:lnTo>
                  <a:pt x="4836" y="16948"/>
                </a:lnTo>
                <a:cubicBezTo>
                  <a:pt x="5316" y="17661"/>
                  <a:pt x="5821" y="18412"/>
                  <a:pt x="6350" y="19125"/>
                </a:cubicBezTo>
                <a:cubicBezTo>
                  <a:pt x="6614" y="19461"/>
                  <a:pt x="6952" y="19740"/>
                  <a:pt x="7335" y="19977"/>
                </a:cubicBezTo>
                <a:cubicBezTo>
                  <a:pt x="8103" y="20473"/>
                  <a:pt x="8968" y="20868"/>
                  <a:pt x="9905" y="21145"/>
                </a:cubicBezTo>
                <a:cubicBezTo>
                  <a:pt x="10842" y="21421"/>
                  <a:pt x="11804" y="21581"/>
                  <a:pt x="12789" y="21581"/>
                </a:cubicBezTo>
                <a:cubicBezTo>
                  <a:pt x="13917" y="21581"/>
                  <a:pt x="15049" y="21382"/>
                  <a:pt x="16105" y="21046"/>
                </a:cubicBezTo>
                <a:cubicBezTo>
                  <a:pt x="16851" y="20829"/>
                  <a:pt x="17500" y="20432"/>
                  <a:pt x="18171" y="20037"/>
                </a:cubicBezTo>
                <a:cubicBezTo>
                  <a:pt x="19324" y="19324"/>
                  <a:pt x="20117" y="18294"/>
                  <a:pt x="20647" y="16749"/>
                </a:cubicBezTo>
                <a:cubicBezTo>
                  <a:pt x="21296" y="14887"/>
                  <a:pt x="21584" y="12948"/>
                  <a:pt x="21465" y="11008"/>
                </a:cubicBezTo>
                <a:cubicBezTo>
                  <a:pt x="21368" y="10334"/>
                  <a:pt x="21176" y="9740"/>
                  <a:pt x="20888" y="9188"/>
                </a:cubicBezTo>
                <a:close/>
                <a:moveTo>
                  <a:pt x="8105" y="18910"/>
                </a:moveTo>
                <a:cubicBezTo>
                  <a:pt x="7864" y="18792"/>
                  <a:pt x="7673" y="18634"/>
                  <a:pt x="7529" y="18456"/>
                </a:cubicBezTo>
                <a:cubicBezTo>
                  <a:pt x="7143" y="18001"/>
                  <a:pt x="6783" y="17505"/>
                  <a:pt x="6447" y="17010"/>
                </a:cubicBezTo>
                <a:cubicBezTo>
                  <a:pt x="5943" y="16238"/>
                  <a:pt x="5463" y="15445"/>
                  <a:pt x="4933" y="14574"/>
                </a:cubicBezTo>
                <a:cubicBezTo>
                  <a:pt x="4140" y="13188"/>
                  <a:pt x="3131" y="12139"/>
                  <a:pt x="1858" y="11328"/>
                </a:cubicBezTo>
                <a:lnTo>
                  <a:pt x="1811" y="11289"/>
                </a:lnTo>
                <a:cubicBezTo>
                  <a:pt x="1764" y="11250"/>
                  <a:pt x="1739" y="11230"/>
                  <a:pt x="1692" y="11191"/>
                </a:cubicBezTo>
                <a:cubicBezTo>
                  <a:pt x="1429" y="10974"/>
                  <a:pt x="1162" y="10775"/>
                  <a:pt x="1332" y="10419"/>
                </a:cubicBezTo>
                <a:cubicBezTo>
                  <a:pt x="1476" y="10101"/>
                  <a:pt x="1861" y="10063"/>
                  <a:pt x="2269" y="10063"/>
                </a:cubicBezTo>
                <a:lnTo>
                  <a:pt x="2316" y="10063"/>
                </a:lnTo>
                <a:cubicBezTo>
                  <a:pt x="3494" y="10083"/>
                  <a:pt x="4432" y="10419"/>
                  <a:pt x="5103" y="11072"/>
                </a:cubicBezTo>
                <a:cubicBezTo>
                  <a:pt x="5366" y="11330"/>
                  <a:pt x="5510" y="11666"/>
                  <a:pt x="5654" y="12002"/>
                </a:cubicBezTo>
                <a:cubicBezTo>
                  <a:pt x="5799" y="12358"/>
                  <a:pt x="5990" y="12575"/>
                  <a:pt x="6328" y="12557"/>
                </a:cubicBezTo>
                <a:cubicBezTo>
                  <a:pt x="6664" y="12537"/>
                  <a:pt x="6930" y="12320"/>
                  <a:pt x="7002" y="11963"/>
                </a:cubicBezTo>
                <a:cubicBezTo>
                  <a:pt x="7027" y="11844"/>
                  <a:pt x="7049" y="11705"/>
                  <a:pt x="7027" y="11586"/>
                </a:cubicBezTo>
                <a:cubicBezTo>
                  <a:pt x="7002" y="11031"/>
                  <a:pt x="6980" y="10458"/>
                  <a:pt x="6980" y="9903"/>
                </a:cubicBezTo>
                <a:cubicBezTo>
                  <a:pt x="6933" y="8694"/>
                  <a:pt x="6883" y="7447"/>
                  <a:pt x="6883" y="6241"/>
                </a:cubicBezTo>
                <a:cubicBezTo>
                  <a:pt x="6883" y="5034"/>
                  <a:pt x="6955" y="3865"/>
                  <a:pt x="7027" y="2736"/>
                </a:cubicBezTo>
                <a:cubicBezTo>
                  <a:pt x="7052" y="2419"/>
                  <a:pt x="7074" y="2083"/>
                  <a:pt x="7074" y="1765"/>
                </a:cubicBezTo>
                <a:cubicBezTo>
                  <a:pt x="7099" y="1388"/>
                  <a:pt x="7218" y="972"/>
                  <a:pt x="7867" y="835"/>
                </a:cubicBezTo>
                <a:cubicBezTo>
                  <a:pt x="8275" y="1073"/>
                  <a:pt x="8516" y="1450"/>
                  <a:pt x="8635" y="1964"/>
                </a:cubicBezTo>
                <a:cubicBezTo>
                  <a:pt x="8804" y="2697"/>
                  <a:pt x="8923" y="3449"/>
                  <a:pt x="8971" y="4182"/>
                </a:cubicBezTo>
                <a:cubicBezTo>
                  <a:pt x="9068" y="5290"/>
                  <a:pt x="9115" y="6419"/>
                  <a:pt x="9212" y="7529"/>
                </a:cubicBezTo>
                <a:cubicBezTo>
                  <a:pt x="9259" y="8025"/>
                  <a:pt x="9259" y="8518"/>
                  <a:pt x="9309" y="9014"/>
                </a:cubicBezTo>
                <a:cubicBezTo>
                  <a:pt x="9334" y="9252"/>
                  <a:pt x="9406" y="9549"/>
                  <a:pt x="9838" y="9628"/>
                </a:cubicBezTo>
                <a:cubicBezTo>
                  <a:pt x="10224" y="9688"/>
                  <a:pt x="10440" y="9430"/>
                  <a:pt x="10607" y="9153"/>
                </a:cubicBezTo>
                <a:cubicBezTo>
                  <a:pt x="10654" y="9114"/>
                  <a:pt x="10654" y="9034"/>
                  <a:pt x="10704" y="8996"/>
                </a:cubicBezTo>
                <a:cubicBezTo>
                  <a:pt x="10848" y="8678"/>
                  <a:pt x="11064" y="8381"/>
                  <a:pt x="11305" y="8084"/>
                </a:cubicBezTo>
                <a:cubicBezTo>
                  <a:pt x="11497" y="7867"/>
                  <a:pt x="11738" y="7767"/>
                  <a:pt x="12001" y="7808"/>
                </a:cubicBezTo>
                <a:cubicBezTo>
                  <a:pt x="12242" y="7847"/>
                  <a:pt x="12459" y="8006"/>
                  <a:pt x="12578" y="8303"/>
                </a:cubicBezTo>
                <a:cubicBezTo>
                  <a:pt x="12650" y="8520"/>
                  <a:pt x="12697" y="8740"/>
                  <a:pt x="12697" y="8977"/>
                </a:cubicBezTo>
                <a:cubicBezTo>
                  <a:pt x="12697" y="9037"/>
                  <a:pt x="12722" y="9117"/>
                  <a:pt x="12722" y="9176"/>
                </a:cubicBezTo>
                <a:cubicBezTo>
                  <a:pt x="12722" y="9256"/>
                  <a:pt x="12722" y="9354"/>
                  <a:pt x="12697" y="9434"/>
                </a:cubicBezTo>
                <a:cubicBezTo>
                  <a:pt x="12697" y="9473"/>
                  <a:pt x="12672" y="9553"/>
                  <a:pt x="12672" y="9592"/>
                </a:cubicBezTo>
                <a:cubicBezTo>
                  <a:pt x="12672" y="9868"/>
                  <a:pt x="12816" y="10028"/>
                  <a:pt x="13105" y="10067"/>
                </a:cubicBezTo>
                <a:cubicBezTo>
                  <a:pt x="13418" y="10106"/>
                  <a:pt x="13634" y="10008"/>
                  <a:pt x="13729" y="9770"/>
                </a:cubicBezTo>
                <a:cubicBezTo>
                  <a:pt x="13754" y="9731"/>
                  <a:pt x="13776" y="9672"/>
                  <a:pt x="13776" y="9631"/>
                </a:cubicBezTo>
                <a:cubicBezTo>
                  <a:pt x="13801" y="9551"/>
                  <a:pt x="13823" y="9491"/>
                  <a:pt x="13848" y="9432"/>
                </a:cubicBezTo>
                <a:cubicBezTo>
                  <a:pt x="13895" y="9352"/>
                  <a:pt x="13920" y="9274"/>
                  <a:pt x="13945" y="9194"/>
                </a:cubicBezTo>
                <a:cubicBezTo>
                  <a:pt x="14042" y="8957"/>
                  <a:pt x="14161" y="8740"/>
                  <a:pt x="14280" y="8502"/>
                </a:cubicBezTo>
                <a:cubicBezTo>
                  <a:pt x="14522" y="8146"/>
                  <a:pt x="14810" y="8066"/>
                  <a:pt x="15315" y="8205"/>
                </a:cubicBezTo>
                <a:cubicBezTo>
                  <a:pt x="15844" y="8345"/>
                  <a:pt x="16180" y="8642"/>
                  <a:pt x="16277" y="9057"/>
                </a:cubicBezTo>
                <a:cubicBezTo>
                  <a:pt x="16324" y="9236"/>
                  <a:pt x="16324" y="9393"/>
                  <a:pt x="16324" y="9571"/>
                </a:cubicBezTo>
                <a:cubicBezTo>
                  <a:pt x="16324" y="9729"/>
                  <a:pt x="16349" y="9907"/>
                  <a:pt x="16371" y="10067"/>
                </a:cubicBezTo>
                <a:cubicBezTo>
                  <a:pt x="16418" y="10266"/>
                  <a:pt x="16515" y="10444"/>
                  <a:pt x="16707" y="10581"/>
                </a:cubicBezTo>
                <a:cubicBezTo>
                  <a:pt x="16754" y="10620"/>
                  <a:pt x="16804" y="10620"/>
                  <a:pt x="16851" y="10641"/>
                </a:cubicBezTo>
                <a:cubicBezTo>
                  <a:pt x="16898" y="10661"/>
                  <a:pt x="16970" y="10661"/>
                  <a:pt x="17020" y="10661"/>
                </a:cubicBezTo>
                <a:cubicBezTo>
                  <a:pt x="17117" y="10641"/>
                  <a:pt x="17211" y="10622"/>
                  <a:pt x="17283" y="10542"/>
                </a:cubicBezTo>
                <a:cubicBezTo>
                  <a:pt x="17356" y="10503"/>
                  <a:pt x="17428" y="10423"/>
                  <a:pt x="17475" y="10344"/>
                </a:cubicBezTo>
                <a:cubicBezTo>
                  <a:pt x="17547" y="10225"/>
                  <a:pt x="17644" y="10126"/>
                  <a:pt x="17716" y="10026"/>
                </a:cubicBezTo>
                <a:cubicBezTo>
                  <a:pt x="17835" y="9848"/>
                  <a:pt x="17957" y="9690"/>
                  <a:pt x="18101" y="9551"/>
                </a:cubicBezTo>
                <a:cubicBezTo>
                  <a:pt x="18365" y="9274"/>
                  <a:pt x="18703" y="9135"/>
                  <a:pt x="18991" y="9174"/>
                </a:cubicBezTo>
                <a:cubicBezTo>
                  <a:pt x="19280" y="9213"/>
                  <a:pt x="19543" y="9391"/>
                  <a:pt x="19737" y="9708"/>
                </a:cubicBezTo>
                <a:cubicBezTo>
                  <a:pt x="20195" y="10540"/>
                  <a:pt x="20361" y="11452"/>
                  <a:pt x="20217" y="12342"/>
                </a:cubicBezTo>
                <a:cubicBezTo>
                  <a:pt x="20073" y="13590"/>
                  <a:pt x="19809" y="14798"/>
                  <a:pt x="19640" y="15728"/>
                </a:cubicBezTo>
                <a:cubicBezTo>
                  <a:pt x="19471" y="16598"/>
                  <a:pt x="19016" y="17471"/>
                  <a:pt x="18271" y="18342"/>
                </a:cubicBezTo>
                <a:cubicBezTo>
                  <a:pt x="17597" y="19114"/>
                  <a:pt x="16612" y="19669"/>
                  <a:pt x="15243" y="20025"/>
                </a:cubicBezTo>
                <a:cubicBezTo>
                  <a:pt x="12791" y="20619"/>
                  <a:pt x="10437" y="20263"/>
                  <a:pt x="8105" y="189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8" name="Google Shape;2768;p43"/>
          <p:cNvSpPr/>
          <p:nvPr/>
        </p:nvSpPr>
        <p:spPr>
          <a:xfrm>
            <a:off x="3244817" y="2587355"/>
            <a:ext cx="96730" cy="113065"/>
          </a:xfrm>
          <a:custGeom>
            <a:rect b="b" l="l" r="r" t="t"/>
            <a:pathLst>
              <a:path extrusionOk="0" h="21343" w="21236">
                <a:moveTo>
                  <a:pt x="14032" y="15859"/>
                </a:moveTo>
                <a:cubicBezTo>
                  <a:pt x="13937" y="15442"/>
                  <a:pt x="13597" y="15068"/>
                  <a:pt x="12967" y="14694"/>
                </a:cubicBezTo>
                <a:lnTo>
                  <a:pt x="12917" y="14651"/>
                </a:lnTo>
                <a:cubicBezTo>
                  <a:pt x="11808" y="13985"/>
                  <a:pt x="10648" y="13362"/>
                  <a:pt x="9488" y="12700"/>
                </a:cubicBezTo>
                <a:cubicBezTo>
                  <a:pt x="8763" y="12283"/>
                  <a:pt x="8278" y="12120"/>
                  <a:pt x="7894" y="12158"/>
                </a:cubicBezTo>
                <a:cubicBezTo>
                  <a:pt x="7799" y="12202"/>
                  <a:pt x="7654" y="12240"/>
                  <a:pt x="7604" y="12283"/>
                </a:cubicBezTo>
                <a:cubicBezTo>
                  <a:pt x="7509" y="12365"/>
                  <a:pt x="7459" y="12408"/>
                  <a:pt x="7364" y="12532"/>
                </a:cubicBezTo>
                <a:cubicBezTo>
                  <a:pt x="6879" y="13112"/>
                  <a:pt x="7364" y="13654"/>
                  <a:pt x="8234" y="14234"/>
                </a:cubicBezTo>
                <a:cubicBezTo>
                  <a:pt x="8669" y="14526"/>
                  <a:pt x="9103" y="14814"/>
                  <a:pt x="9589" y="15150"/>
                </a:cubicBezTo>
                <a:lnTo>
                  <a:pt x="10074" y="15442"/>
                </a:lnTo>
                <a:cubicBezTo>
                  <a:pt x="8719" y="15399"/>
                  <a:pt x="7369" y="15193"/>
                  <a:pt x="6065" y="14737"/>
                </a:cubicBezTo>
                <a:cubicBezTo>
                  <a:pt x="4085" y="13990"/>
                  <a:pt x="2970" y="12619"/>
                  <a:pt x="2825" y="10624"/>
                </a:cubicBezTo>
                <a:cubicBezTo>
                  <a:pt x="2630" y="8381"/>
                  <a:pt x="3645" y="6305"/>
                  <a:pt x="5775" y="4474"/>
                </a:cubicBezTo>
                <a:cubicBezTo>
                  <a:pt x="7659" y="2854"/>
                  <a:pt x="10029" y="2149"/>
                  <a:pt x="12393" y="2480"/>
                </a:cubicBezTo>
                <a:cubicBezTo>
                  <a:pt x="13603" y="2648"/>
                  <a:pt x="14763" y="3060"/>
                  <a:pt x="15727" y="3683"/>
                </a:cubicBezTo>
                <a:cubicBezTo>
                  <a:pt x="16692" y="4307"/>
                  <a:pt x="17517" y="5136"/>
                  <a:pt x="18097" y="6051"/>
                </a:cubicBezTo>
                <a:cubicBezTo>
                  <a:pt x="18292" y="6382"/>
                  <a:pt x="18482" y="6799"/>
                  <a:pt x="18677" y="7130"/>
                </a:cubicBezTo>
                <a:cubicBezTo>
                  <a:pt x="18772" y="7379"/>
                  <a:pt x="18917" y="7547"/>
                  <a:pt x="19017" y="7796"/>
                </a:cubicBezTo>
                <a:cubicBezTo>
                  <a:pt x="19162" y="8089"/>
                  <a:pt x="19502" y="8712"/>
                  <a:pt x="20271" y="8587"/>
                </a:cubicBezTo>
                <a:cubicBezTo>
                  <a:pt x="20901" y="8506"/>
                  <a:pt x="21191" y="8089"/>
                  <a:pt x="21236" y="7384"/>
                </a:cubicBezTo>
                <a:cubicBezTo>
                  <a:pt x="21236" y="7178"/>
                  <a:pt x="21236" y="6967"/>
                  <a:pt x="21186" y="6804"/>
                </a:cubicBezTo>
                <a:cubicBezTo>
                  <a:pt x="20751" y="4810"/>
                  <a:pt x="19251" y="2859"/>
                  <a:pt x="17032" y="1569"/>
                </a:cubicBezTo>
                <a:cubicBezTo>
                  <a:pt x="14807" y="280"/>
                  <a:pt x="12198" y="-257"/>
                  <a:pt x="9834" y="117"/>
                </a:cubicBezTo>
                <a:cubicBezTo>
                  <a:pt x="5050" y="908"/>
                  <a:pt x="1861" y="3482"/>
                  <a:pt x="411" y="7801"/>
                </a:cubicBezTo>
                <a:cubicBezTo>
                  <a:pt x="-364" y="10001"/>
                  <a:pt x="-24" y="12288"/>
                  <a:pt x="1281" y="14076"/>
                </a:cubicBezTo>
                <a:cubicBezTo>
                  <a:pt x="2636" y="15864"/>
                  <a:pt x="4855" y="17024"/>
                  <a:pt x="7659" y="17398"/>
                </a:cubicBezTo>
                <a:lnTo>
                  <a:pt x="9689" y="17647"/>
                </a:lnTo>
                <a:cubicBezTo>
                  <a:pt x="9544" y="17815"/>
                  <a:pt x="9349" y="17978"/>
                  <a:pt x="9204" y="18103"/>
                </a:cubicBezTo>
                <a:cubicBezTo>
                  <a:pt x="8769" y="18520"/>
                  <a:pt x="8384" y="18893"/>
                  <a:pt x="7994" y="19267"/>
                </a:cubicBezTo>
                <a:cubicBezTo>
                  <a:pt x="7269" y="20015"/>
                  <a:pt x="7074" y="20720"/>
                  <a:pt x="7509" y="21094"/>
                </a:cubicBezTo>
                <a:cubicBezTo>
                  <a:pt x="7704" y="21262"/>
                  <a:pt x="7994" y="21343"/>
                  <a:pt x="8183" y="21343"/>
                </a:cubicBezTo>
                <a:cubicBezTo>
                  <a:pt x="8618" y="21343"/>
                  <a:pt x="9103" y="21175"/>
                  <a:pt x="9633" y="20720"/>
                </a:cubicBezTo>
                <a:cubicBezTo>
                  <a:pt x="10938" y="19598"/>
                  <a:pt x="12192" y="18395"/>
                  <a:pt x="13402" y="17149"/>
                </a:cubicBezTo>
                <a:cubicBezTo>
                  <a:pt x="13887" y="16607"/>
                  <a:pt x="14077" y="16233"/>
                  <a:pt x="14032" y="158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9" name="Google Shape;2769;p43"/>
          <p:cNvSpPr/>
          <p:nvPr/>
        </p:nvSpPr>
        <p:spPr>
          <a:xfrm>
            <a:off x="3649954" y="2569234"/>
            <a:ext cx="184915" cy="284665"/>
          </a:xfrm>
          <a:custGeom>
            <a:rect b="b" l="l" r="r" t="t"/>
            <a:pathLst>
              <a:path extrusionOk="0" h="21586" w="21577">
                <a:moveTo>
                  <a:pt x="21500" y="6844"/>
                </a:moveTo>
                <a:cubicBezTo>
                  <a:pt x="21550" y="5660"/>
                  <a:pt x="21550" y="4474"/>
                  <a:pt x="21577" y="3322"/>
                </a:cubicBezTo>
                <a:lnTo>
                  <a:pt x="21577" y="2821"/>
                </a:lnTo>
                <a:cubicBezTo>
                  <a:pt x="21577" y="2588"/>
                  <a:pt x="21550" y="2370"/>
                  <a:pt x="21527" y="2137"/>
                </a:cubicBezTo>
                <a:cubicBezTo>
                  <a:pt x="21399" y="1419"/>
                  <a:pt x="20833" y="885"/>
                  <a:pt x="19908" y="552"/>
                </a:cubicBezTo>
                <a:cubicBezTo>
                  <a:pt x="19138" y="285"/>
                  <a:pt x="18290" y="234"/>
                  <a:pt x="17647" y="219"/>
                </a:cubicBezTo>
                <a:lnTo>
                  <a:pt x="15978" y="186"/>
                </a:lnTo>
                <a:cubicBezTo>
                  <a:pt x="13127" y="119"/>
                  <a:pt x="10172" y="36"/>
                  <a:pt x="7298" y="3"/>
                </a:cubicBezTo>
                <a:cubicBezTo>
                  <a:pt x="6115" y="-14"/>
                  <a:pt x="4935" y="36"/>
                  <a:pt x="3753" y="171"/>
                </a:cubicBezTo>
                <a:cubicBezTo>
                  <a:pt x="2058" y="338"/>
                  <a:pt x="1056" y="1005"/>
                  <a:pt x="798" y="2056"/>
                </a:cubicBezTo>
                <a:cubicBezTo>
                  <a:pt x="617" y="2858"/>
                  <a:pt x="490" y="3692"/>
                  <a:pt x="386" y="4477"/>
                </a:cubicBezTo>
                <a:cubicBezTo>
                  <a:pt x="336" y="5011"/>
                  <a:pt x="282" y="5546"/>
                  <a:pt x="232" y="6080"/>
                </a:cubicBezTo>
                <a:cubicBezTo>
                  <a:pt x="205" y="6263"/>
                  <a:pt x="205" y="6448"/>
                  <a:pt x="181" y="6648"/>
                </a:cubicBezTo>
                <a:cubicBezTo>
                  <a:pt x="155" y="6866"/>
                  <a:pt x="131" y="7099"/>
                  <a:pt x="131" y="7299"/>
                </a:cubicBezTo>
                <a:cubicBezTo>
                  <a:pt x="81" y="7850"/>
                  <a:pt x="27" y="8418"/>
                  <a:pt x="27" y="8984"/>
                </a:cubicBezTo>
                <a:cubicBezTo>
                  <a:pt x="1" y="9818"/>
                  <a:pt x="27" y="10654"/>
                  <a:pt x="27" y="11471"/>
                </a:cubicBezTo>
                <a:cubicBezTo>
                  <a:pt x="27" y="12089"/>
                  <a:pt x="54" y="12723"/>
                  <a:pt x="54" y="13356"/>
                </a:cubicBezTo>
                <a:cubicBezTo>
                  <a:pt x="54" y="15009"/>
                  <a:pt x="27" y="16661"/>
                  <a:pt x="4" y="18046"/>
                </a:cubicBezTo>
                <a:cubicBezTo>
                  <a:pt x="-23" y="18630"/>
                  <a:pt x="81" y="19231"/>
                  <a:pt x="339" y="19799"/>
                </a:cubicBezTo>
                <a:cubicBezTo>
                  <a:pt x="673" y="20583"/>
                  <a:pt x="1391" y="21051"/>
                  <a:pt x="2547" y="21268"/>
                </a:cubicBezTo>
                <a:cubicBezTo>
                  <a:pt x="3548" y="21451"/>
                  <a:pt x="4627" y="21551"/>
                  <a:pt x="6065" y="21569"/>
                </a:cubicBezTo>
                <a:cubicBezTo>
                  <a:pt x="7579" y="21586"/>
                  <a:pt x="8942" y="21586"/>
                  <a:pt x="10226" y="21586"/>
                </a:cubicBezTo>
                <a:cubicBezTo>
                  <a:pt x="11586" y="21586"/>
                  <a:pt x="12896" y="21586"/>
                  <a:pt x="14129" y="21569"/>
                </a:cubicBezTo>
                <a:cubicBezTo>
                  <a:pt x="15208" y="21551"/>
                  <a:pt x="16287" y="21501"/>
                  <a:pt x="17315" y="21436"/>
                </a:cubicBezTo>
                <a:cubicBezTo>
                  <a:pt x="17650" y="21418"/>
                  <a:pt x="17958" y="21403"/>
                  <a:pt x="18290" y="21386"/>
                </a:cubicBezTo>
                <a:cubicBezTo>
                  <a:pt x="19138" y="21353"/>
                  <a:pt x="19754" y="21035"/>
                  <a:pt x="20140" y="20484"/>
                </a:cubicBezTo>
                <a:cubicBezTo>
                  <a:pt x="20294" y="20284"/>
                  <a:pt x="20397" y="20066"/>
                  <a:pt x="20498" y="19833"/>
                </a:cubicBezTo>
                <a:cubicBezTo>
                  <a:pt x="21038" y="18649"/>
                  <a:pt x="21115" y="17430"/>
                  <a:pt x="21165" y="16378"/>
                </a:cubicBezTo>
                <a:cubicBezTo>
                  <a:pt x="21215" y="14876"/>
                  <a:pt x="21242" y="13356"/>
                  <a:pt x="21242" y="11889"/>
                </a:cubicBezTo>
                <a:cubicBezTo>
                  <a:pt x="21269" y="11255"/>
                  <a:pt x="21269" y="10637"/>
                  <a:pt x="21292" y="10018"/>
                </a:cubicBezTo>
                <a:lnTo>
                  <a:pt x="21266" y="9986"/>
                </a:lnTo>
                <a:cubicBezTo>
                  <a:pt x="21292" y="9685"/>
                  <a:pt x="21316" y="9352"/>
                  <a:pt x="21316" y="9052"/>
                </a:cubicBezTo>
                <a:cubicBezTo>
                  <a:pt x="21420" y="8351"/>
                  <a:pt x="21497" y="7582"/>
                  <a:pt x="21497" y="6848"/>
                </a:cubicBezTo>
                <a:close/>
                <a:moveTo>
                  <a:pt x="19523" y="18146"/>
                </a:moveTo>
                <a:lnTo>
                  <a:pt x="19419" y="18497"/>
                </a:lnTo>
                <a:cubicBezTo>
                  <a:pt x="19265" y="18997"/>
                  <a:pt x="19111" y="19498"/>
                  <a:pt x="18930" y="19999"/>
                </a:cubicBezTo>
                <a:cubicBezTo>
                  <a:pt x="18803" y="20350"/>
                  <a:pt x="18441" y="20532"/>
                  <a:pt x="17825" y="20567"/>
                </a:cubicBezTo>
                <a:cubicBezTo>
                  <a:pt x="17363" y="20584"/>
                  <a:pt x="16927" y="20600"/>
                  <a:pt x="16464" y="20635"/>
                </a:cubicBezTo>
                <a:cubicBezTo>
                  <a:pt x="15617" y="20667"/>
                  <a:pt x="14743" y="20735"/>
                  <a:pt x="13895" y="20735"/>
                </a:cubicBezTo>
                <a:cubicBezTo>
                  <a:pt x="11171" y="20767"/>
                  <a:pt x="8732" y="20767"/>
                  <a:pt x="6471" y="20735"/>
                </a:cubicBezTo>
                <a:cubicBezTo>
                  <a:pt x="5442" y="20717"/>
                  <a:pt x="4209" y="20667"/>
                  <a:pt x="3053" y="20417"/>
                </a:cubicBezTo>
                <a:cubicBezTo>
                  <a:pt x="2487" y="20284"/>
                  <a:pt x="2155" y="20066"/>
                  <a:pt x="2001" y="19699"/>
                </a:cubicBezTo>
                <a:lnTo>
                  <a:pt x="1975" y="19666"/>
                </a:lnTo>
                <a:cubicBezTo>
                  <a:pt x="1794" y="19232"/>
                  <a:pt x="1616" y="18782"/>
                  <a:pt x="1693" y="18264"/>
                </a:cubicBezTo>
                <a:cubicBezTo>
                  <a:pt x="3593" y="18231"/>
                  <a:pt x="5519" y="18181"/>
                  <a:pt x="7395" y="18131"/>
                </a:cubicBezTo>
                <a:cubicBezTo>
                  <a:pt x="11352" y="18031"/>
                  <a:pt x="15436" y="17898"/>
                  <a:pt x="19443" y="18031"/>
                </a:cubicBezTo>
                <a:cubicBezTo>
                  <a:pt x="19470" y="18063"/>
                  <a:pt x="19493" y="18063"/>
                  <a:pt x="19493" y="18081"/>
                </a:cubicBezTo>
                <a:cubicBezTo>
                  <a:pt x="19493" y="18131"/>
                  <a:pt x="19520" y="18131"/>
                  <a:pt x="19520" y="18148"/>
                </a:cubicBezTo>
                <a:close/>
                <a:moveTo>
                  <a:pt x="1723" y="17412"/>
                </a:moveTo>
                <a:cubicBezTo>
                  <a:pt x="1723" y="17380"/>
                  <a:pt x="1696" y="17345"/>
                  <a:pt x="1696" y="17312"/>
                </a:cubicBezTo>
                <a:cubicBezTo>
                  <a:pt x="1669" y="17229"/>
                  <a:pt x="1646" y="17162"/>
                  <a:pt x="1646" y="17079"/>
                </a:cubicBezTo>
                <a:lnTo>
                  <a:pt x="1696" y="15760"/>
                </a:lnTo>
                <a:cubicBezTo>
                  <a:pt x="1746" y="13539"/>
                  <a:pt x="1823" y="11220"/>
                  <a:pt x="1877" y="8950"/>
                </a:cubicBezTo>
                <a:cubicBezTo>
                  <a:pt x="1927" y="7347"/>
                  <a:pt x="1981" y="5777"/>
                  <a:pt x="2108" y="4210"/>
                </a:cubicBezTo>
                <a:cubicBezTo>
                  <a:pt x="2158" y="3626"/>
                  <a:pt x="2262" y="3025"/>
                  <a:pt x="2443" y="2440"/>
                </a:cubicBezTo>
                <a:lnTo>
                  <a:pt x="2493" y="2207"/>
                </a:lnTo>
                <a:cubicBezTo>
                  <a:pt x="2544" y="1989"/>
                  <a:pt x="2674" y="1789"/>
                  <a:pt x="2879" y="1639"/>
                </a:cubicBezTo>
                <a:cubicBezTo>
                  <a:pt x="3110" y="1471"/>
                  <a:pt x="3391" y="1371"/>
                  <a:pt x="3700" y="1338"/>
                </a:cubicBezTo>
                <a:lnTo>
                  <a:pt x="3880" y="1305"/>
                </a:lnTo>
                <a:cubicBezTo>
                  <a:pt x="4266" y="1222"/>
                  <a:pt x="4678" y="1188"/>
                  <a:pt x="5087" y="1172"/>
                </a:cubicBezTo>
                <a:lnTo>
                  <a:pt x="5087" y="1172"/>
                </a:lnTo>
                <a:cubicBezTo>
                  <a:pt x="7964" y="1190"/>
                  <a:pt x="10916" y="1205"/>
                  <a:pt x="14179" y="1240"/>
                </a:cubicBezTo>
                <a:cubicBezTo>
                  <a:pt x="15335" y="1257"/>
                  <a:pt x="16595" y="1290"/>
                  <a:pt x="18136" y="1340"/>
                </a:cubicBezTo>
                <a:cubicBezTo>
                  <a:pt x="19523" y="1390"/>
                  <a:pt x="20063" y="1758"/>
                  <a:pt x="20063" y="2642"/>
                </a:cubicBezTo>
                <a:cubicBezTo>
                  <a:pt x="20063" y="4312"/>
                  <a:pt x="20012" y="5997"/>
                  <a:pt x="19985" y="7632"/>
                </a:cubicBezTo>
                <a:lnTo>
                  <a:pt x="19959" y="8066"/>
                </a:lnTo>
                <a:cubicBezTo>
                  <a:pt x="19932" y="8784"/>
                  <a:pt x="19908" y="9518"/>
                  <a:pt x="19882" y="10219"/>
                </a:cubicBezTo>
                <a:cubicBezTo>
                  <a:pt x="19855" y="10802"/>
                  <a:pt x="19831" y="11403"/>
                  <a:pt x="19805" y="11989"/>
                </a:cubicBezTo>
                <a:cubicBezTo>
                  <a:pt x="19754" y="13008"/>
                  <a:pt x="19754" y="14042"/>
                  <a:pt x="19728" y="15026"/>
                </a:cubicBezTo>
                <a:cubicBezTo>
                  <a:pt x="19701" y="15610"/>
                  <a:pt x="19677" y="16211"/>
                  <a:pt x="19677" y="16811"/>
                </a:cubicBezTo>
                <a:cubicBezTo>
                  <a:pt x="19677" y="16879"/>
                  <a:pt x="19651" y="16929"/>
                  <a:pt x="19651" y="16979"/>
                </a:cubicBezTo>
                <a:cubicBezTo>
                  <a:pt x="19651" y="17012"/>
                  <a:pt x="19651" y="17029"/>
                  <a:pt x="19624" y="17062"/>
                </a:cubicBezTo>
                <a:cubicBezTo>
                  <a:pt x="15282" y="16962"/>
                  <a:pt x="10866" y="17095"/>
                  <a:pt x="6625" y="17245"/>
                </a:cubicBezTo>
                <a:cubicBezTo>
                  <a:pt x="5033" y="17312"/>
                  <a:pt x="3362" y="17378"/>
                  <a:pt x="1720" y="174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0" name="Google Shape;2770;p43"/>
          <p:cNvSpPr/>
          <p:nvPr/>
        </p:nvSpPr>
        <p:spPr>
          <a:xfrm>
            <a:off x="3685580" y="2716521"/>
            <a:ext cx="37545" cy="36342"/>
          </a:xfrm>
          <a:custGeom>
            <a:rect b="b" l="l" r="r" t="t"/>
            <a:pathLst>
              <a:path extrusionOk="0" h="21600" w="21302">
                <a:moveTo>
                  <a:pt x="19133" y="14521"/>
                </a:moveTo>
                <a:cubicBezTo>
                  <a:pt x="18009" y="14264"/>
                  <a:pt x="16885" y="14128"/>
                  <a:pt x="15632" y="14128"/>
                </a:cubicBezTo>
                <a:lnTo>
                  <a:pt x="5761" y="14128"/>
                </a:lnTo>
                <a:lnTo>
                  <a:pt x="5761" y="4845"/>
                </a:lnTo>
                <a:cubicBezTo>
                  <a:pt x="5631" y="2355"/>
                  <a:pt x="5386" y="0"/>
                  <a:pt x="3268" y="0"/>
                </a:cubicBezTo>
                <a:lnTo>
                  <a:pt x="3268" y="0"/>
                </a:lnTo>
                <a:cubicBezTo>
                  <a:pt x="1395" y="0"/>
                  <a:pt x="891" y="1826"/>
                  <a:pt x="516" y="4845"/>
                </a:cubicBezTo>
                <a:cubicBezTo>
                  <a:pt x="386" y="6415"/>
                  <a:pt x="271" y="8121"/>
                  <a:pt x="271" y="9691"/>
                </a:cubicBezTo>
                <a:cubicBezTo>
                  <a:pt x="141" y="11004"/>
                  <a:pt x="141" y="12438"/>
                  <a:pt x="26" y="13751"/>
                </a:cubicBezTo>
                <a:cubicBezTo>
                  <a:pt x="-219" y="18460"/>
                  <a:pt x="1280" y="20679"/>
                  <a:pt x="5516" y="21208"/>
                </a:cubicBezTo>
                <a:cubicBezTo>
                  <a:pt x="8139" y="21464"/>
                  <a:pt x="10761" y="21600"/>
                  <a:pt x="13384" y="21600"/>
                </a:cubicBezTo>
                <a:lnTo>
                  <a:pt x="16136" y="21600"/>
                </a:lnTo>
                <a:cubicBezTo>
                  <a:pt x="17505" y="21464"/>
                  <a:pt x="18888" y="20951"/>
                  <a:pt x="20012" y="20166"/>
                </a:cubicBezTo>
                <a:cubicBezTo>
                  <a:pt x="20387" y="19774"/>
                  <a:pt x="20761" y="19245"/>
                  <a:pt x="21006" y="18732"/>
                </a:cubicBezTo>
                <a:cubicBezTo>
                  <a:pt x="21251" y="18204"/>
                  <a:pt x="21381" y="17555"/>
                  <a:pt x="21251" y="16906"/>
                </a:cubicBezTo>
                <a:cubicBezTo>
                  <a:pt x="21381" y="15864"/>
                  <a:pt x="19998" y="14808"/>
                  <a:pt x="19133" y="145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1" name="Google Shape;2771;p43"/>
          <p:cNvSpPr/>
          <p:nvPr/>
        </p:nvSpPr>
        <p:spPr>
          <a:xfrm>
            <a:off x="3766169" y="2647093"/>
            <a:ext cx="35567" cy="37039"/>
          </a:xfrm>
          <a:custGeom>
            <a:rect b="b" l="l" r="r" t="t"/>
            <a:pathLst>
              <a:path extrusionOk="0" h="21503" w="21523">
                <a:moveTo>
                  <a:pt x="4412" y="6169"/>
                </a:moveTo>
                <a:lnTo>
                  <a:pt x="14543" y="6169"/>
                </a:lnTo>
                <a:lnTo>
                  <a:pt x="14543" y="12170"/>
                </a:lnTo>
                <a:cubicBezTo>
                  <a:pt x="14405" y="13836"/>
                  <a:pt x="14405" y="15620"/>
                  <a:pt x="14405" y="17286"/>
                </a:cubicBezTo>
                <a:cubicBezTo>
                  <a:pt x="14543" y="19719"/>
                  <a:pt x="15604" y="21252"/>
                  <a:pt x="17464" y="21503"/>
                </a:cubicBezTo>
                <a:lnTo>
                  <a:pt x="17726" y="21503"/>
                </a:lnTo>
                <a:cubicBezTo>
                  <a:pt x="19586" y="21503"/>
                  <a:pt x="20924" y="19970"/>
                  <a:pt x="21323" y="17537"/>
                </a:cubicBezTo>
                <a:cubicBezTo>
                  <a:pt x="21462" y="17286"/>
                  <a:pt x="21462" y="16770"/>
                  <a:pt x="21462" y="16387"/>
                </a:cubicBezTo>
                <a:lnTo>
                  <a:pt x="21462" y="13453"/>
                </a:lnTo>
                <a:cubicBezTo>
                  <a:pt x="21462" y="11020"/>
                  <a:pt x="21600" y="8469"/>
                  <a:pt x="21462" y="6037"/>
                </a:cubicBezTo>
                <a:cubicBezTo>
                  <a:pt x="21323" y="3869"/>
                  <a:pt x="20801" y="2336"/>
                  <a:pt x="19724" y="1304"/>
                </a:cubicBezTo>
                <a:cubicBezTo>
                  <a:pt x="18664" y="286"/>
                  <a:pt x="17065" y="-97"/>
                  <a:pt x="14789" y="21"/>
                </a:cubicBezTo>
                <a:cubicBezTo>
                  <a:pt x="11330" y="154"/>
                  <a:pt x="7994" y="404"/>
                  <a:pt x="4658" y="788"/>
                </a:cubicBezTo>
                <a:lnTo>
                  <a:pt x="3321" y="920"/>
                </a:lnTo>
                <a:cubicBezTo>
                  <a:pt x="2521" y="920"/>
                  <a:pt x="1722" y="1171"/>
                  <a:pt x="1061" y="1687"/>
                </a:cubicBezTo>
                <a:cubicBezTo>
                  <a:pt x="400" y="2454"/>
                  <a:pt x="0" y="3353"/>
                  <a:pt x="0" y="4238"/>
                </a:cubicBezTo>
                <a:cubicBezTo>
                  <a:pt x="138" y="5004"/>
                  <a:pt x="1199" y="5771"/>
                  <a:pt x="1860" y="6022"/>
                </a:cubicBezTo>
                <a:cubicBezTo>
                  <a:pt x="2921" y="6154"/>
                  <a:pt x="3597" y="6272"/>
                  <a:pt x="4397" y="61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2" name="Google Shape;2772;p43"/>
          <p:cNvSpPr/>
          <p:nvPr/>
        </p:nvSpPr>
        <p:spPr>
          <a:xfrm>
            <a:off x="3767540" y="2715690"/>
            <a:ext cx="34883" cy="37580"/>
          </a:xfrm>
          <a:custGeom>
            <a:rect b="b" l="l" r="r" t="t"/>
            <a:pathLst>
              <a:path extrusionOk="0" h="21567" w="21014">
                <a:moveTo>
                  <a:pt x="20805" y="12720"/>
                </a:moveTo>
                <a:cubicBezTo>
                  <a:pt x="20544" y="10956"/>
                  <a:pt x="20147" y="9310"/>
                  <a:pt x="20009" y="7663"/>
                </a:cubicBezTo>
                <a:cubicBezTo>
                  <a:pt x="19871" y="6657"/>
                  <a:pt x="19749" y="5768"/>
                  <a:pt x="19611" y="4762"/>
                </a:cubicBezTo>
                <a:cubicBezTo>
                  <a:pt x="19611" y="4514"/>
                  <a:pt x="19474" y="4383"/>
                  <a:pt x="19474" y="4135"/>
                </a:cubicBezTo>
                <a:cubicBezTo>
                  <a:pt x="19474" y="3378"/>
                  <a:pt x="19214" y="2620"/>
                  <a:pt x="18816" y="1993"/>
                </a:cubicBezTo>
                <a:cubicBezTo>
                  <a:pt x="18280" y="1235"/>
                  <a:pt x="17363" y="229"/>
                  <a:pt x="16429" y="98"/>
                </a:cubicBezTo>
                <a:cubicBezTo>
                  <a:pt x="16169" y="-33"/>
                  <a:pt x="15772" y="-33"/>
                  <a:pt x="15496" y="98"/>
                </a:cubicBezTo>
                <a:cubicBezTo>
                  <a:pt x="15221" y="229"/>
                  <a:pt x="14961" y="346"/>
                  <a:pt x="14701" y="477"/>
                </a:cubicBezTo>
                <a:cubicBezTo>
                  <a:pt x="14441" y="608"/>
                  <a:pt x="14165" y="1104"/>
                  <a:pt x="13905" y="1366"/>
                </a:cubicBezTo>
                <a:cubicBezTo>
                  <a:pt x="13768" y="1614"/>
                  <a:pt x="13645" y="2124"/>
                  <a:pt x="13645" y="2503"/>
                </a:cubicBezTo>
                <a:cubicBezTo>
                  <a:pt x="13645" y="4019"/>
                  <a:pt x="13783" y="5535"/>
                  <a:pt x="13905" y="7182"/>
                </a:cubicBezTo>
                <a:lnTo>
                  <a:pt x="14043" y="7939"/>
                </a:lnTo>
                <a:cubicBezTo>
                  <a:pt x="14181" y="9207"/>
                  <a:pt x="14303" y="10461"/>
                  <a:pt x="14441" y="11977"/>
                </a:cubicBezTo>
                <a:cubicBezTo>
                  <a:pt x="14578" y="12603"/>
                  <a:pt x="14578" y="13245"/>
                  <a:pt x="14701" y="13740"/>
                </a:cubicBezTo>
                <a:cubicBezTo>
                  <a:pt x="14043" y="13740"/>
                  <a:pt x="13370" y="13871"/>
                  <a:pt x="12850" y="13871"/>
                </a:cubicBezTo>
                <a:cubicBezTo>
                  <a:pt x="11397" y="14003"/>
                  <a:pt x="10066" y="14119"/>
                  <a:pt x="8735" y="14119"/>
                </a:cubicBezTo>
                <a:lnTo>
                  <a:pt x="6884" y="14119"/>
                </a:lnTo>
                <a:cubicBezTo>
                  <a:pt x="5691" y="14119"/>
                  <a:pt x="4497" y="14119"/>
                  <a:pt x="3442" y="14367"/>
                </a:cubicBezTo>
                <a:cubicBezTo>
                  <a:pt x="1316" y="14615"/>
                  <a:pt x="0" y="16014"/>
                  <a:pt x="0" y="17909"/>
                </a:cubicBezTo>
                <a:cubicBezTo>
                  <a:pt x="0" y="19803"/>
                  <a:pt x="1331" y="21071"/>
                  <a:pt x="3442" y="21319"/>
                </a:cubicBezTo>
                <a:cubicBezTo>
                  <a:pt x="5033" y="21567"/>
                  <a:pt x="6624" y="21567"/>
                  <a:pt x="8077" y="21567"/>
                </a:cubicBezTo>
                <a:cubicBezTo>
                  <a:pt x="10861" y="21567"/>
                  <a:pt x="13645" y="21188"/>
                  <a:pt x="16169" y="20299"/>
                </a:cubicBezTo>
                <a:cubicBezTo>
                  <a:pt x="20147" y="19162"/>
                  <a:pt x="21600" y="16510"/>
                  <a:pt x="20805" y="1272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3" name="Google Shape;2773;p43"/>
          <p:cNvSpPr/>
          <p:nvPr/>
        </p:nvSpPr>
        <p:spPr>
          <a:xfrm>
            <a:off x="3686260" y="2647611"/>
            <a:ext cx="34992" cy="36990"/>
          </a:xfrm>
          <a:custGeom>
            <a:rect b="b" l="l" r="r" t="t"/>
            <a:pathLst>
              <a:path extrusionOk="0" h="21600" w="21600">
                <a:moveTo>
                  <a:pt x="3010" y="21600"/>
                </a:moveTo>
                <a:lnTo>
                  <a:pt x="3010" y="21600"/>
                </a:lnTo>
                <a:cubicBezTo>
                  <a:pt x="3417" y="21600"/>
                  <a:pt x="3825" y="21600"/>
                  <a:pt x="4232" y="21466"/>
                </a:cubicBezTo>
                <a:cubicBezTo>
                  <a:pt x="4640" y="21333"/>
                  <a:pt x="5047" y="21214"/>
                  <a:pt x="5314" y="20829"/>
                </a:cubicBezTo>
                <a:cubicBezTo>
                  <a:pt x="5580" y="20576"/>
                  <a:pt x="5862" y="20191"/>
                  <a:pt x="6129" y="19924"/>
                </a:cubicBezTo>
                <a:cubicBezTo>
                  <a:pt x="6270" y="19671"/>
                  <a:pt x="6395" y="19152"/>
                  <a:pt x="6395" y="18766"/>
                </a:cubicBezTo>
                <a:cubicBezTo>
                  <a:pt x="6662" y="16319"/>
                  <a:pt x="6662" y="13886"/>
                  <a:pt x="6662" y="11571"/>
                </a:cubicBezTo>
                <a:lnTo>
                  <a:pt x="6662" y="6691"/>
                </a:lnTo>
                <a:cubicBezTo>
                  <a:pt x="7477" y="6691"/>
                  <a:pt x="8292" y="6557"/>
                  <a:pt x="9107" y="6557"/>
                </a:cubicBezTo>
                <a:cubicBezTo>
                  <a:pt x="11411" y="6424"/>
                  <a:pt x="13449" y="6305"/>
                  <a:pt x="15628" y="6305"/>
                </a:cubicBezTo>
                <a:lnTo>
                  <a:pt x="15894" y="6305"/>
                </a:lnTo>
                <a:cubicBezTo>
                  <a:pt x="17117" y="6305"/>
                  <a:pt x="18340" y="6053"/>
                  <a:pt x="19421" y="5534"/>
                </a:cubicBezTo>
                <a:cubicBezTo>
                  <a:pt x="19970" y="5281"/>
                  <a:pt x="20377" y="4762"/>
                  <a:pt x="20785" y="4243"/>
                </a:cubicBezTo>
                <a:cubicBezTo>
                  <a:pt x="21051" y="3724"/>
                  <a:pt x="21459" y="3219"/>
                  <a:pt x="21600" y="2566"/>
                </a:cubicBezTo>
                <a:cubicBezTo>
                  <a:pt x="21600" y="2314"/>
                  <a:pt x="21600" y="1929"/>
                  <a:pt x="21459" y="1795"/>
                </a:cubicBezTo>
                <a:cubicBezTo>
                  <a:pt x="21318" y="1543"/>
                  <a:pt x="21192" y="1276"/>
                  <a:pt x="21051" y="1024"/>
                </a:cubicBezTo>
                <a:cubicBezTo>
                  <a:pt x="20377" y="386"/>
                  <a:pt x="19562" y="0"/>
                  <a:pt x="18606" y="0"/>
                </a:cubicBezTo>
                <a:lnTo>
                  <a:pt x="15487" y="0"/>
                </a:lnTo>
                <a:cubicBezTo>
                  <a:pt x="12775" y="134"/>
                  <a:pt x="10048" y="252"/>
                  <a:pt x="7336" y="386"/>
                </a:cubicBezTo>
                <a:lnTo>
                  <a:pt x="5972" y="386"/>
                </a:lnTo>
                <a:cubicBezTo>
                  <a:pt x="5157" y="386"/>
                  <a:pt x="4342" y="519"/>
                  <a:pt x="3527" y="638"/>
                </a:cubicBezTo>
                <a:cubicBezTo>
                  <a:pt x="1630" y="890"/>
                  <a:pt x="408" y="2047"/>
                  <a:pt x="408" y="3724"/>
                </a:cubicBezTo>
                <a:cubicBezTo>
                  <a:pt x="141" y="9124"/>
                  <a:pt x="0" y="14004"/>
                  <a:pt x="0" y="18633"/>
                </a:cubicBezTo>
                <a:cubicBezTo>
                  <a:pt x="0" y="19019"/>
                  <a:pt x="0" y="19404"/>
                  <a:pt x="266" y="19924"/>
                </a:cubicBezTo>
                <a:cubicBezTo>
                  <a:pt x="408" y="20309"/>
                  <a:pt x="674" y="20695"/>
                  <a:pt x="940" y="20947"/>
                </a:cubicBezTo>
                <a:cubicBezTo>
                  <a:pt x="1207" y="21199"/>
                  <a:pt x="1615" y="21466"/>
                  <a:pt x="1897" y="21585"/>
                </a:cubicBezTo>
                <a:cubicBezTo>
                  <a:pt x="2038" y="21585"/>
                  <a:pt x="2571" y="21585"/>
                  <a:pt x="2978" y="2158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4" name="Google Shape;2774;p43"/>
          <p:cNvSpPr/>
          <p:nvPr/>
        </p:nvSpPr>
        <p:spPr>
          <a:xfrm>
            <a:off x="3736705" y="2814692"/>
            <a:ext cx="18252" cy="16740"/>
          </a:xfrm>
          <a:custGeom>
            <a:rect b="b" l="l" r="r" t="t"/>
            <a:pathLst>
              <a:path extrusionOk="0" h="21600" w="21600">
                <a:moveTo>
                  <a:pt x="9373" y="0"/>
                </a:moveTo>
                <a:cubicBezTo>
                  <a:pt x="8081" y="0"/>
                  <a:pt x="6759" y="295"/>
                  <a:pt x="5468" y="853"/>
                </a:cubicBezTo>
                <a:cubicBezTo>
                  <a:pt x="4176" y="1412"/>
                  <a:pt x="3124" y="2265"/>
                  <a:pt x="2073" y="3414"/>
                </a:cubicBezTo>
                <a:cubicBezTo>
                  <a:pt x="1292" y="4267"/>
                  <a:pt x="511" y="5416"/>
                  <a:pt x="511" y="6828"/>
                </a:cubicBezTo>
                <a:cubicBezTo>
                  <a:pt x="0" y="7977"/>
                  <a:pt x="0" y="9388"/>
                  <a:pt x="0" y="10800"/>
                </a:cubicBezTo>
                <a:cubicBezTo>
                  <a:pt x="270" y="15921"/>
                  <a:pt x="5978" y="21600"/>
                  <a:pt x="11446" y="21600"/>
                </a:cubicBezTo>
                <a:lnTo>
                  <a:pt x="11716" y="21600"/>
                </a:lnTo>
                <a:cubicBezTo>
                  <a:pt x="14330" y="21305"/>
                  <a:pt x="16673" y="20188"/>
                  <a:pt x="18476" y="18481"/>
                </a:cubicBezTo>
                <a:cubicBezTo>
                  <a:pt x="20278" y="16774"/>
                  <a:pt x="21330" y="13919"/>
                  <a:pt x="21600" y="11095"/>
                </a:cubicBezTo>
                <a:cubicBezTo>
                  <a:pt x="21600" y="9684"/>
                  <a:pt x="21330" y="8535"/>
                  <a:pt x="21089" y="7123"/>
                </a:cubicBezTo>
                <a:cubicBezTo>
                  <a:pt x="20579" y="5974"/>
                  <a:pt x="20038" y="4858"/>
                  <a:pt x="19257" y="4005"/>
                </a:cubicBezTo>
                <a:cubicBezTo>
                  <a:pt x="17965" y="2593"/>
                  <a:pt x="16643" y="1740"/>
                  <a:pt x="14841" y="1149"/>
                </a:cubicBezTo>
                <a:cubicBezTo>
                  <a:pt x="13008" y="853"/>
                  <a:pt x="11206" y="0"/>
                  <a:pt x="937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5" name="Google Shape;2775;p43"/>
          <p:cNvSpPr/>
          <p:nvPr/>
        </p:nvSpPr>
        <p:spPr>
          <a:xfrm>
            <a:off x="3992127" y="2569655"/>
            <a:ext cx="184194" cy="284219"/>
          </a:xfrm>
          <a:custGeom>
            <a:rect b="b" l="l" r="r" t="t"/>
            <a:pathLst>
              <a:path extrusionOk="0" h="21589" w="21600">
                <a:moveTo>
                  <a:pt x="21496" y="6875"/>
                </a:moveTo>
                <a:cubicBezTo>
                  <a:pt x="21546" y="5738"/>
                  <a:pt x="21546" y="4567"/>
                  <a:pt x="21573" y="3431"/>
                </a:cubicBezTo>
                <a:lnTo>
                  <a:pt x="21600" y="2746"/>
                </a:lnTo>
                <a:cubicBezTo>
                  <a:pt x="21600" y="2545"/>
                  <a:pt x="21573" y="2362"/>
                  <a:pt x="21549" y="2161"/>
                </a:cubicBezTo>
                <a:cubicBezTo>
                  <a:pt x="21445" y="1409"/>
                  <a:pt x="20852" y="840"/>
                  <a:pt x="19846" y="506"/>
                </a:cubicBezTo>
                <a:cubicBezTo>
                  <a:pt x="19098" y="273"/>
                  <a:pt x="18270" y="205"/>
                  <a:pt x="17651" y="205"/>
                </a:cubicBezTo>
                <a:lnTo>
                  <a:pt x="17600" y="205"/>
                </a:lnTo>
                <a:cubicBezTo>
                  <a:pt x="14657" y="138"/>
                  <a:pt x="11637" y="55"/>
                  <a:pt x="8644" y="22"/>
                </a:cubicBezTo>
                <a:lnTo>
                  <a:pt x="8283" y="22"/>
                </a:lnTo>
                <a:cubicBezTo>
                  <a:pt x="7071" y="-11"/>
                  <a:pt x="5805" y="-11"/>
                  <a:pt x="4617" y="55"/>
                </a:cubicBezTo>
                <a:cubicBezTo>
                  <a:pt x="1802" y="238"/>
                  <a:pt x="1054" y="975"/>
                  <a:pt x="745" y="2094"/>
                </a:cubicBezTo>
                <a:cubicBezTo>
                  <a:pt x="563" y="2779"/>
                  <a:pt x="485" y="3498"/>
                  <a:pt x="384" y="4168"/>
                </a:cubicBezTo>
                <a:cubicBezTo>
                  <a:pt x="357" y="4336"/>
                  <a:pt x="334" y="4519"/>
                  <a:pt x="334" y="4687"/>
                </a:cubicBezTo>
                <a:cubicBezTo>
                  <a:pt x="283" y="5138"/>
                  <a:pt x="256" y="5572"/>
                  <a:pt x="206" y="6024"/>
                </a:cubicBezTo>
                <a:cubicBezTo>
                  <a:pt x="179" y="6192"/>
                  <a:pt x="179" y="6375"/>
                  <a:pt x="155" y="6543"/>
                </a:cubicBezTo>
                <a:cubicBezTo>
                  <a:pt x="128" y="6776"/>
                  <a:pt x="104" y="6994"/>
                  <a:pt x="104" y="7212"/>
                </a:cubicBezTo>
                <a:cubicBezTo>
                  <a:pt x="54" y="7731"/>
                  <a:pt x="0" y="8266"/>
                  <a:pt x="0" y="8800"/>
                </a:cubicBezTo>
                <a:cubicBezTo>
                  <a:pt x="0" y="9685"/>
                  <a:pt x="0" y="10588"/>
                  <a:pt x="27" y="11441"/>
                </a:cubicBezTo>
                <a:cubicBezTo>
                  <a:pt x="27" y="12093"/>
                  <a:pt x="54" y="12763"/>
                  <a:pt x="54" y="13397"/>
                </a:cubicBezTo>
                <a:cubicBezTo>
                  <a:pt x="54" y="14032"/>
                  <a:pt x="54" y="14651"/>
                  <a:pt x="27" y="15253"/>
                </a:cubicBezTo>
                <a:cubicBezTo>
                  <a:pt x="0" y="16206"/>
                  <a:pt x="0" y="17192"/>
                  <a:pt x="27" y="18145"/>
                </a:cubicBezTo>
                <a:cubicBezTo>
                  <a:pt x="54" y="18697"/>
                  <a:pt x="155" y="19231"/>
                  <a:pt x="337" y="19750"/>
                </a:cubicBezTo>
                <a:cubicBezTo>
                  <a:pt x="596" y="20536"/>
                  <a:pt x="1343" y="21055"/>
                  <a:pt x="2633" y="21288"/>
                </a:cubicBezTo>
                <a:cubicBezTo>
                  <a:pt x="3640" y="21471"/>
                  <a:pt x="4724" y="21556"/>
                  <a:pt x="6118" y="21572"/>
                </a:cubicBezTo>
                <a:cubicBezTo>
                  <a:pt x="7640" y="21589"/>
                  <a:pt x="9010" y="21589"/>
                  <a:pt x="10326" y="21589"/>
                </a:cubicBezTo>
                <a:cubicBezTo>
                  <a:pt x="11720" y="21589"/>
                  <a:pt x="13010" y="21572"/>
                  <a:pt x="14225" y="21556"/>
                </a:cubicBezTo>
                <a:cubicBezTo>
                  <a:pt x="15309" y="21539"/>
                  <a:pt x="16394" y="21489"/>
                  <a:pt x="17451" y="21423"/>
                </a:cubicBezTo>
                <a:cubicBezTo>
                  <a:pt x="17761" y="21406"/>
                  <a:pt x="18070" y="21390"/>
                  <a:pt x="18407" y="21373"/>
                </a:cubicBezTo>
                <a:cubicBezTo>
                  <a:pt x="19232" y="21340"/>
                  <a:pt x="19852" y="21039"/>
                  <a:pt x="20239" y="20520"/>
                </a:cubicBezTo>
                <a:cubicBezTo>
                  <a:pt x="20394" y="20320"/>
                  <a:pt x="20522" y="20102"/>
                  <a:pt x="20599" y="19885"/>
                </a:cubicBezTo>
                <a:cubicBezTo>
                  <a:pt x="21091" y="18799"/>
                  <a:pt x="21219" y="17696"/>
                  <a:pt x="21269" y="16374"/>
                </a:cubicBezTo>
                <a:cubicBezTo>
                  <a:pt x="21320" y="14852"/>
                  <a:pt x="21347" y="13332"/>
                  <a:pt x="21374" y="11842"/>
                </a:cubicBezTo>
                <a:cubicBezTo>
                  <a:pt x="21374" y="11208"/>
                  <a:pt x="21400" y="10588"/>
                  <a:pt x="21400" y="9954"/>
                </a:cubicBezTo>
                <a:lnTo>
                  <a:pt x="21400" y="9921"/>
                </a:lnTo>
                <a:lnTo>
                  <a:pt x="21374" y="9921"/>
                </a:lnTo>
                <a:cubicBezTo>
                  <a:pt x="21400" y="9620"/>
                  <a:pt x="21424" y="9302"/>
                  <a:pt x="21424" y="9001"/>
                </a:cubicBezTo>
                <a:cubicBezTo>
                  <a:pt x="21397" y="8316"/>
                  <a:pt x="21475" y="7579"/>
                  <a:pt x="21502" y="6876"/>
                </a:cubicBezTo>
                <a:close/>
                <a:moveTo>
                  <a:pt x="1593" y="17393"/>
                </a:moveTo>
                <a:cubicBezTo>
                  <a:pt x="1593" y="17360"/>
                  <a:pt x="1567" y="17325"/>
                  <a:pt x="1567" y="17293"/>
                </a:cubicBezTo>
                <a:cubicBezTo>
                  <a:pt x="1540" y="17210"/>
                  <a:pt x="1516" y="17142"/>
                  <a:pt x="1516" y="17059"/>
                </a:cubicBezTo>
                <a:lnTo>
                  <a:pt x="1567" y="15755"/>
                </a:lnTo>
                <a:cubicBezTo>
                  <a:pt x="1617" y="13515"/>
                  <a:pt x="1695" y="11190"/>
                  <a:pt x="1748" y="8900"/>
                </a:cubicBezTo>
                <a:cubicBezTo>
                  <a:pt x="1799" y="7295"/>
                  <a:pt x="1853" y="5740"/>
                  <a:pt x="1981" y="4152"/>
                </a:cubicBezTo>
                <a:cubicBezTo>
                  <a:pt x="2031" y="3568"/>
                  <a:pt x="2136" y="2981"/>
                  <a:pt x="2290" y="2397"/>
                </a:cubicBezTo>
                <a:lnTo>
                  <a:pt x="2341" y="2146"/>
                </a:lnTo>
                <a:cubicBezTo>
                  <a:pt x="2392" y="1928"/>
                  <a:pt x="2496" y="1727"/>
                  <a:pt x="2728" y="1577"/>
                </a:cubicBezTo>
                <a:cubicBezTo>
                  <a:pt x="2961" y="1409"/>
                  <a:pt x="3244" y="1309"/>
                  <a:pt x="3553" y="1276"/>
                </a:cubicBezTo>
                <a:lnTo>
                  <a:pt x="3735" y="1243"/>
                </a:lnTo>
                <a:cubicBezTo>
                  <a:pt x="4122" y="1160"/>
                  <a:pt x="4536" y="1125"/>
                  <a:pt x="4947" y="1093"/>
                </a:cubicBezTo>
                <a:lnTo>
                  <a:pt x="4947" y="1093"/>
                </a:lnTo>
                <a:cubicBezTo>
                  <a:pt x="7839" y="1110"/>
                  <a:pt x="10860" y="1125"/>
                  <a:pt x="14085" y="1160"/>
                </a:cubicBezTo>
                <a:cubicBezTo>
                  <a:pt x="15274" y="1177"/>
                  <a:pt x="16459" y="1210"/>
                  <a:pt x="17648" y="1260"/>
                </a:cubicBezTo>
                <a:lnTo>
                  <a:pt x="18112" y="1278"/>
                </a:lnTo>
                <a:cubicBezTo>
                  <a:pt x="18371" y="1295"/>
                  <a:pt x="18654" y="1328"/>
                  <a:pt x="18913" y="1378"/>
                </a:cubicBezTo>
                <a:cubicBezTo>
                  <a:pt x="19455" y="1496"/>
                  <a:pt x="19816" y="1747"/>
                  <a:pt x="19869" y="2080"/>
                </a:cubicBezTo>
                <a:cubicBezTo>
                  <a:pt x="19947" y="2414"/>
                  <a:pt x="20024" y="2765"/>
                  <a:pt x="20024" y="3101"/>
                </a:cubicBezTo>
                <a:cubicBezTo>
                  <a:pt x="20024" y="4021"/>
                  <a:pt x="20024" y="5107"/>
                  <a:pt x="19974" y="6211"/>
                </a:cubicBezTo>
                <a:cubicBezTo>
                  <a:pt x="19923" y="7046"/>
                  <a:pt x="19896" y="7884"/>
                  <a:pt x="19846" y="8702"/>
                </a:cubicBezTo>
                <a:cubicBezTo>
                  <a:pt x="19795" y="9537"/>
                  <a:pt x="19768" y="10407"/>
                  <a:pt x="19718" y="11260"/>
                </a:cubicBezTo>
                <a:cubicBezTo>
                  <a:pt x="19667" y="12230"/>
                  <a:pt x="19667" y="13199"/>
                  <a:pt x="19640" y="14152"/>
                </a:cubicBezTo>
                <a:cubicBezTo>
                  <a:pt x="19613" y="14703"/>
                  <a:pt x="19613" y="15238"/>
                  <a:pt x="19590" y="15790"/>
                </a:cubicBezTo>
                <a:cubicBezTo>
                  <a:pt x="19590" y="16058"/>
                  <a:pt x="19563" y="16341"/>
                  <a:pt x="19539" y="16625"/>
                </a:cubicBezTo>
                <a:cubicBezTo>
                  <a:pt x="19539" y="16743"/>
                  <a:pt x="19512" y="16858"/>
                  <a:pt x="19512" y="16994"/>
                </a:cubicBezTo>
                <a:cubicBezTo>
                  <a:pt x="15125" y="16893"/>
                  <a:pt x="10711" y="17026"/>
                  <a:pt x="6398" y="17177"/>
                </a:cubicBezTo>
                <a:cubicBezTo>
                  <a:pt x="4926" y="17310"/>
                  <a:pt x="3273" y="17360"/>
                  <a:pt x="1596" y="17395"/>
                </a:cubicBezTo>
                <a:close/>
                <a:moveTo>
                  <a:pt x="19482" y="18095"/>
                </a:moveTo>
                <a:cubicBezTo>
                  <a:pt x="19482" y="18128"/>
                  <a:pt x="19482" y="18178"/>
                  <a:pt x="19455" y="18213"/>
                </a:cubicBezTo>
                <a:cubicBezTo>
                  <a:pt x="19455" y="18330"/>
                  <a:pt x="19405" y="18464"/>
                  <a:pt x="19378" y="18581"/>
                </a:cubicBezTo>
                <a:cubicBezTo>
                  <a:pt x="19173" y="19166"/>
                  <a:pt x="19018" y="19617"/>
                  <a:pt x="18836" y="20019"/>
                </a:cubicBezTo>
                <a:cubicBezTo>
                  <a:pt x="18681" y="20337"/>
                  <a:pt x="18371" y="20520"/>
                  <a:pt x="17829" y="20538"/>
                </a:cubicBezTo>
                <a:cubicBezTo>
                  <a:pt x="17415" y="20555"/>
                  <a:pt x="17004" y="20570"/>
                  <a:pt x="16590" y="20605"/>
                </a:cubicBezTo>
                <a:cubicBezTo>
                  <a:pt x="15712" y="20638"/>
                  <a:pt x="14836" y="20705"/>
                  <a:pt x="13930" y="20705"/>
                </a:cubicBezTo>
                <a:cubicBezTo>
                  <a:pt x="11065" y="20738"/>
                  <a:pt x="8560" y="20738"/>
                  <a:pt x="6264" y="20705"/>
                </a:cubicBezTo>
                <a:cubicBezTo>
                  <a:pt x="5361" y="20688"/>
                  <a:pt x="4146" y="20655"/>
                  <a:pt x="2984" y="20404"/>
                </a:cubicBezTo>
                <a:cubicBezTo>
                  <a:pt x="2365" y="20271"/>
                  <a:pt x="1978" y="20036"/>
                  <a:pt x="1823" y="19619"/>
                </a:cubicBezTo>
                <a:lnTo>
                  <a:pt x="1772" y="19519"/>
                </a:lnTo>
                <a:cubicBezTo>
                  <a:pt x="1617" y="19135"/>
                  <a:pt x="1436" y="18734"/>
                  <a:pt x="1540" y="18282"/>
                </a:cubicBezTo>
                <a:lnTo>
                  <a:pt x="1876" y="18265"/>
                </a:lnTo>
                <a:cubicBezTo>
                  <a:pt x="14964" y="17881"/>
                  <a:pt x="18708" y="17964"/>
                  <a:pt x="19482" y="180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6" name="Google Shape;2776;p43"/>
          <p:cNvSpPr/>
          <p:nvPr/>
        </p:nvSpPr>
        <p:spPr>
          <a:xfrm>
            <a:off x="4055449" y="2654396"/>
            <a:ext cx="48654" cy="54642"/>
          </a:xfrm>
          <a:custGeom>
            <a:rect b="b" l="l" r="r" t="t"/>
            <a:pathLst>
              <a:path extrusionOk="0" h="21282" w="21600">
                <a:moveTo>
                  <a:pt x="11" y="13821"/>
                </a:moveTo>
                <a:lnTo>
                  <a:pt x="11" y="13821"/>
                </a:lnTo>
                <a:cubicBezTo>
                  <a:pt x="113" y="14336"/>
                  <a:pt x="203" y="14940"/>
                  <a:pt x="304" y="15454"/>
                </a:cubicBezTo>
                <a:cubicBezTo>
                  <a:pt x="496" y="16651"/>
                  <a:pt x="699" y="18116"/>
                  <a:pt x="992" y="19313"/>
                </a:cubicBezTo>
                <a:cubicBezTo>
                  <a:pt x="1184" y="19917"/>
                  <a:pt x="1387" y="21282"/>
                  <a:pt x="2852" y="21282"/>
                </a:cubicBezTo>
                <a:lnTo>
                  <a:pt x="3145" y="21282"/>
                </a:lnTo>
                <a:cubicBezTo>
                  <a:pt x="4509" y="21114"/>
                  <a:pt x="4509" y="19996"/>
                  <a:pt x="4509" y="19224"/>
                </a:cubicBezTo>
                <a:lnTo>
                  <a:pt x="4509" y="19056"/>
                </a:lnTo>
                <a:cubicBezTo>
                  <a:pt x="4509" y="18541"/>
                  <a:pt x="4509" y="18195"/>
                  <a:pt x="4408" y="17680"/>
                </a:cubicBezTo>
                <a:cubicBezTo>
                  <a:pt x="4306" y="16740"/>
                  <a:pt x="4306" y="15711"/>
                  <a:pt x="4509" y="14682"/>
                </a:cubicBezTo>
                <a:lnTo>
                  <a:pt x="4611" y="14079"/>
                </a:lnTo>
                <a:cubicBezTo>
                  <a:pt x="4904" y="12110"/>
                  <a:pt x="5197" y="10052"/>
                  <a:pt x="5975" y="8330"/>
                </a:cubicBezTo>
                <a:cubicBezTo>
                  <a:pt x="6370" y="7469"/>
                  <a:pt x="6956" y="6697"/>
                  <a:pt x="7632" y="6015"/>
                </a:cubicBezTo>
                <a:cubicBezTo>
                  <a:pt x="8320" y="5411"/>
                  <a:pt x="9289" y="4817"/>
                  <a:pt x="10169" y="4560"/>
                </a:cubicBezTo>
                <a:cubicBezTo>
                  <a:pt x="11240" y="4214"/>
                  <a:pt x="12322" y="4135"/>
                  <a:pt x="13494" y="4214"/>
                </a:cubicBezTo>
                <a:cubicBezTo>
                  <a:pt x="14565" y="4303"/>
                  <a:pt x="15648" y="4639"/>
                  <a:pt x="16719" y="5075"/>
                </a:cubicBezTo>
                <a:cubicBezTo>
                  <a:pt x="16910" y="5243"/>
                  <a:pt x="17203" y="5332"/>
                  <a:pt x="17406" y="5421"/>
                </a:cubicBezTo>
                <a:cubicBezTo>
                  <a:pt x="17891" y="5589"/>
                  <a:pt x="18286" y="5935"/>
                  <a:pt x="18770" y="6024"/>
                </a:cubicBezTo>
                <a:cubicBezTo>
                  <a:pt x="20529" y="6796"/>
                  <a:pt x="21217" y="6114"/>
                  <a:pt x="21408" y="5678"/>
                </a:cubicBezTo>
                <a:cubicBezTo>
                  <a:pt x="21600" y="5332"/>
                  <a:pt x="21600" y="4906"/>
                  <a:pt x="21600" y="4481"/>
                </a:cubicBezTo>
                <a:cubicBezTo>
                  <a:pt x="21600" y="4055"/>
                  <a:pt x="21408" y="3620"/>
                  <a:pt x="21205" y="3284"/>
                </a:cubicBezTo>
                <a:cubicBezTo>
                  <a:pt x="20428" y="2344"/>
                  <a:pt x="19447" y="1483"/>
                  <a:pt x="18173" y="968"/>
                </a:cubicBezTo>
                <a:cubicBezTo>
                  <a:pt x="15433" y="-229"/>
                  <a:pt x="12018" y="-318"/>
                  <a:pt x="8793" y="711"/>
                </a:cubicBezTo>
                <a:cubicBezTo>
                  <a:pt x="7226" y="1226"/>
                  <a:pt x="5761" y="1908"/>
                  <a:pt x="4498" y="2858"/>
                </a:cubicBezTo>
                <a:cubicBezTo>
                  <a:pt x="3224" y="3798"/>
                  <a:pt x="2255" y="5005"/>
                  <a:pt x="1466" y="6292"/>
                </a:cubicBezTo>
                <a:cubicBezTo>
                  <a:pt x="586" y="8607"/>
                  <a:pt x="0" y="11180"/>
                  <a:pt x="0" y="138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7" name="Google Shape;2777;p43"/>
          <p:cNvSpPr/>
          <p:nvPr/>
        </p:nvSpPr>
        <p:spPr>
          <a:xfrm>
            <a:off x="4026578" y="2716725"/>
            <a:ext cx="37469" cy="36126"/>
          </a:xfrm>
          <a:custGeom>
            <a:rect b="b" l="l" r="r" t="t"/>
            <a:pathLst>
              <a:path extrusionOk="0" h="21600" w="21259">
                <a:moveTo>
                  <a:pt x="19261" y="14491"/>
                </a:moveTo>
                <a:cubicBezTo>
                  <a:pt x="18007" y="14233"/>
                  <a:pt x="16768" y="14096"/>
                  <a:pt x="15385" y="14233"/>
                </a:cubicBezTo>
                <a:lnTo>
                  <a:pt x="5889" y="14233"/>
                </a:lnTo>
                <a:lnTo>
                  <a:pt x="5889" y="6987"/>
                </a:lnTo>
                <a:cubicBezTo>
                  <a:pt x="5889" y="5666"/>
                  <a:pt x="5759" y="4359"/>
                  <a:pt x="5644" y="2901"/>
                </a:cubicBezTo>
                <a:cubicBezTo>
                  <a:pt x="5514" y="1716"/>
                  <a:pt x="5269" y="0"/>
                  <a:pt x="3266" y="0"/>
                </a:cubicBezTo>
                <a:lnTo>
                  <a:pt x="3136" y="0"/>
                </a:lnTo>
                <a:cubicBezTo>
                  <a:pt x="1393" y="0"/>
                  <a:pt x="1134" y="1443"/>
                  <a:pt x="889" y="2628"/>
                </a:cubicBezTo>
                <a:lnTo>
                  <a:pt x="889" y="2765"/>
                </a:lnTo>
                <a:cubicBezTo>
                  <a:pt x="644" y="3691"/>
                  <a:pt x="644" y="4603"/>
                  <a:pt x="514" y="5666"/>
                </a:cubicBezTo>
                <a:cubicBezTo>
                  <a:pt x="384" y="6987"/>
                  <a:pt x="269" y="8430"/>
                  <a:pt x="269" y="9752"/>
                </a:cubicBezTo>
                <a:cubicBezTo>
                  <a:pt x="139" y="11073"/>
                  <a:pt x="139" y="12516"/>
                  <a:pt x="24" y="13838"/>
                </a:cubicBezTo>
                <a:cubicBezTo>
                  <a:pt x="-221" y="18441"/>
                  <a:pt x="1393" y="20689"/>
                  <a:pt x="5644" y="21205"/>
                </a:cubicBezTo>
                <a:cubicBezTo>
                  <a:pt x="8137" y="21463"/>
                  <a:pt x="10644" y="21600"/>
                  <a:pt x="13266" y="21600"/>
                </a:cubicBezTo>
                <a:lnTo>
                  <a:pt x="16134" y="21600"/>
                </a:lnTo>
                <a:cubicBezTo>
                  <a:pt x="17503" y="21463"/>
                  <a:pt x="18886" y="20947"/>
                  <a:pt x="20010" y="20020"/>
                </a:cubicBezTo>
                <a:cubicBezTo>
                  <a:pt x="20385" y="19625"/>
                  <a:pt x="20759" y="19094"/>
                  <a:pt x="21004" y="18577"/>
                </a:cubicBezTo>
                <a:cubicBezTo>
                  <a:pt x="21249" y="18046"/>
                  <a:pt x="21249" y="17392"/>
                  <a:pt x="21249" y="16739"/>
                </a:cubicBezTo>
                <a:cubicBezTo>
                  <a:pt x="21379" y="15691"/>
                  <a:pt x="20125" y="14628"/>
                  <a:pt x="19246" y="1450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8" name="Google Shape;2778;p43"/>
          <p:cNvSpPr/>
          <p:nvPr/>
        </p:nvSpPr>
        <p:spPr>
          <a:xfrm>
            <a:off x="4107189" y="2647093"/>
            <a:ext cx="35999" cy="37039"/>
          </a:xfrm>
          <a:custGeom>
            <a:rect b="b" l="l" r="r" t="t"/>
            <a:pathLst>
              <a:path extrusionOk="0" h="21503" w="21524">
                <a:moveTo>
                  <a:pt x="4481" y="6169"/>
                </a:moveTo>
                <a:lnTo>
                  <a:pt x="14218" y="6169"/>
                </a:lnTo>
                <a:lnTo>
                  <a:pt x="14218" y="16652"/>
                </a:lnTo>
                <a:cubicBezTo>
                  <a:pt x="14354" y="20486"/>
                  <a:pt x="16056" y="21385"/>
                  <a:pt x="17514" y="21503"/>
                </a:cubicBezTo>
                <a:lnTo>
                  <a:pt x="17772" y="21503"/>
                </a:lnTo>
                <a:cubicBezTo>
                  <a:pt x="19747" y="21503"/>
                  <a:pt x="21190" y="19719"/>
                  <a:pt x="21463" y="16770"/>
                </a:cubicBezTo>
                <a:lnTo>
                  <a:pt x="21463" y="13187"/>
                </a:lnTo>
                <a:cubicBezTo>
                  <a:pt x="21463" y="11020"/>
                  <a:pt x="21600" y="8838"/>
                  <a:pt x="21463" y="6671"/>
                </a:cubicBezTo>
                <a:cubicBezTo>
                  <a:pt x="21463" y="4120"/>
                  <a:pt x="20810" y="2321"/>
                  <a:pt x="19625" y="1304"/>
                </a:cubicBezTo>
                <a:cubicBezTo>
                  <a:pt x="18441" y="286"/>
                  <a:pt x="16724" y="-97"/>
                  <a:pt x="13959" y="21"/>
                </a:cubicBezTo>
                <a:cubicBezTo>
                  <a:pt x="10542" y="272"/>
                  <a:pt x="7246" y="404"/>
                  <a:pt x="4086" y="788"/>
                </a:cubicBezTo>
                <a:cubicBezTo>
                  <a:pt x="2506" y="920"/>
                  <a:pt x="1322" y="1422"/>
                  <a:pt x="668" y="2070"/>
                </a:cubicBezTo>
                <a:cubicBezTo>
                  <a:pt x="410" y="2321"/>
                  <a:pt x="273" y="2704"/>
                  <a:pt x="137" y="2970"/>
                </a:cubicBezTo>
                <a:cubicBezTo>
                  <a:pt x="0" y="3235"/>
                  <a:pt x="0" y="3736"/>
                  <a:pt x="0" y="3987"/>
                </a:cubicBezTo>
                <a:cubicBezTo>
                  <a:pt x="395" y="5904"/>
                  <a:pt x="1975" y="6154"/>
                  <a:pt x="4481" y="61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9" name="Google Shape;2779;p43"/>
          <p:cNvSpPr/>
          <p:nvPr/>
        </p:nvSpPr>
        <p:spPr>
          <a:xfrm>
            <a:off x="4109170" y="2715201"/>
            <a:ext cx="34358" cy="36936"/>
          </a:xfrm>
          <a:custGeom>
            <a:rect b="b" l="l" r="r" t="t"/>
            <a:pathLst>
              <a:path extrusionOk="0" h="21600" w="20918">
                <a:moveTo>
                  <a:pt x="20656" y="12737"/>
                </a:moveTo>
                <a:cubicBezTo>
                  <a:pt x="20393" y="11193"/>
                  <a:pt x="20115" y="9516"/>
                  <a:pt x="19852" y="7853"/>
                </a:cubicBezTo>
                <a:cubicBezTo>
                  <a:pt x="19712" y="7081"/>
                  <a:pt x="19589" y="6057"/>
                  <a:pt x="19449" y="5151"/>
                </a:cubicBezTo>
                <a:cubicBezTo>
                  <a:pt x="19449" y="4899"/>
                  <a:pt x="19310" y="4632"/>
                  <a:pt x="19310" y="4379"/>
                </a:cubicBezTo>
                <a:cubicBezTo>
                  <a:pt x="19310" y="3607"/>
                  <a:pt x="19047" y="2702"/>
                  <a:pt x="18645" y="2064"/>
                </a:cubicBezTo>
                <a:cubicBezTo>
                  <a:pt x="18382" y="1544"/>
                  <a:pt x="17979" y="1158"/>
                  <a:pt x="17577" y="772"/>
                </a:cubicBezTo>
                <a:cubicBezTo>
                  <a:pt x="17175" y="520"/>
                  <a:pt x="16633" y="134"/>
                  <a:pt x="16231" y="0"/>
                </a:cubicBezTo>
                <a:lnTo>
                  <a:pt x="15287" y="0"/>
                </a:lnTo>
                <a:cubicBezTo>
                  <a:pt x="15024" y="134"/>
                  <a:pt x="14746" y="252"/>
                  <a:pt x="14483" y="386"/>
                </a:cubicBezTo>
                <a:cubicBezTo>
                  <a:pt x="14219" y="638"/>
                  <a:pt x="13941" y="1024"/>
                  <a:pt x="13817" y="1292"/>
                </a:cubicBezTo>
                <a:cubicBezTo>
                  <a:pt x="13693" y="1559"/>
                  <a:pt x="13554" y="2064"/>
                  <a:pt x="13554" y="2449"/>
                </a:cubicBezTo>
                <a:cubicBezTo>
                  <a:pt x="13554" y="3860"/>
                  <a:pt x="13693" y="5404"/>
                  <a:pt x="13817" y="6948"/>
                </a:cubicBezTo>
                <a:lnTo>
                  <a:pt x="13956" y="7972"/>
                </a:lnTo>
                <a:cubicBezTo>
                  <a:pt x="14096" y="9264"/>
                  <a:pt x="14219" y="10674"/>
                  <a:pt x="14359" y="12084"/>
                </a:cubicBezTo>
                <a:lnTo>
                  <a:pt x="14622" y="13880"/>
                </a:lnTo>
                <a:cubicBezTo>
                  <a:pt x="14080" y="13880"/>
                  <a:pt x="13678" y="14014"/>
                  <a:pt x="13276" y="14014"/>
                </a:cubicBezTo>
                <a:cubicBezTo>
                  <a:pt x="12069" y="14148"/>
                  <a:pt x="10862" y="14266"/>
                  <a:pt x="9794" y="14266"/>
                </a:cubicBezTo>
                <a:lnTo>
                  <a:pt x="7381" y="14266"/>
                </a:lnTo>
                <a:cubicBezTo>
                  <a:pt x="6174" y="14266"/>
                  <a:pt x="4967" y="14266"/>
                  <a:pt x="3760" y="14400"/>
                </a:cubicBezTo>
                <a:cubicBezTo>
                  <a:pt x="1346" y="14652"/>
                  <a:pt x="0" y="16078"/>
                  <a:pt x="0" y="18126"/>
                </a:cubicBezTo>
                <a:cubicBezTo>
                  <a:pt x="0" y="18512"/>
                  <a:pt x="139" y="19032"/>
                  <a:pt x="263" y="19418"/>
                </a:cubicBezTo>
                <a:cubicBezTo>
                  <a:pt x="526" y="19804"/>
                  <a:pt x="665" y="20190"/>
                  <a:pt x="1068" y="20576"/>
                </a:cubicBezTo>
                <a:cubicBezTo>
                  <a:pt x="1331" y="20828"/>
                  <a:pt x="1872" y="21095"/>
                  <a:pt x="2274" y="21348"/>
                </a:cubicBezTo>
                <a:cubicBezTo>
                  <a:pt x="2677" y="21481"/>
                  <a:pt x="3218" y="21600"/>
                  <a:pt x="3621" y="21600"/>
                </a:cubicBezTo>
                <a:lnTo>
                  <a:pt x="4162" y="21600"/>
                </a:lnTo>
                <a:cubicBezTo>
                  <a:pt x="8324" y="21600"/>
                  <a:pt x="12069" y="21466"/>
                  <a:pt x="15829" y="20828"/>
                </a:cubicBezTo>
                <a:cubicBezTo>
                  <a:pt x="19991" y="20056"/>
                  <a:pt x="21600" y="17488"/>
                  <a:pt x="20656" y="1272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0" name="Google Shape;2780;p43"/>
          <p:cNvSpPr/>
          <p:nvPr/>
        </p:nvSpPr>
        <p:spPr>
          <a:xfrm>
            <a:off x="4026646" y="2647637"/>
            <a:ext cx="34998" cy="36936"/>
          </a:xfrm>
          <a:custGeom>
            <a:rect b="b" l="l" r="r" t="t"/>
            <a:pathLst>
              <a:path extrusionOk="0" h="21600" w="21471">
                <a:moveTo>
                  <a:pt x="3101" y="21600"/>
                </a:moveTo>
                <a:lnTo>
                  <a:pt x="3366" y="21600"/>
                </a:lnTo>
                <a:cubicBezTo>
                  <a:pt x="5252" y="21600"/>
                  <a:pt x="6343" y="20576"/>
                  <a:pt x="6468" y="18646"/>
                </a:cubicBezTo>
                <a:cubicBezTo>
                  <a:pt x="6732" y="16849"/>
                  <a:pt x="6732" y="14786"/>
                  <a:pt x="6732" y="13108"/>
                </a:cubicBezTo>
                <a:lnTo>
                  <a:pt x="6732" y="6799"/>
                </a:lnTo>
                <a:cubicBezTo>
                  <a:pt x="7543" y="6799"/>
                  <a:pt x="8494" y="6666"/>
                  <a:pt x="9304" y="6666"/>
                </a:cubicBezTo>
                <a:cubicBezTo>
                  <a:pt x="11595" y="6532"/>
                  <a:pt x="13761" y="6413"/>
                  <a:pt x="15927" y="6413"/>
                </a:cubicBezTo>
                <a:cubicBezTo>
                  <a:pt x="17283" y="6413"/>
                  <a:pt x="18358" y="6161"/>
                  <a:pt x="19574" y="5641"/>
                </a:cubicBezTo>
                <a:cubicBezTo>
                  <a:pt x="20384" y="5122"/>
                  <a:pt x="21600" y="3711"/>
                  <a:pt x="21460" y="2687"/>
                </a:cubicBezTo>
                <a:cubicBezTo>
                  <a:pt x="21319" y="1781"/>
                  <a:pt x="20104" y="1143"/>
                  <a:pt x="19169" y="505"/>
                </a:cubicBezTo>
                <a:lnTo>
                  <a:pt x="18904" y="252"/>
                </a:lnTo>
                <a:cubicBezTo>
                  <a:pt x="18358" y="0"/>
                  <a:pt x="17829" y="0"/>
                  <a:pt x="17283" y="0"/>
                </a:cubicBezTo>
                <a:lnTo>
                  <a:pt x="17018" y="0"/>
                </a:lnTo>
                <a:cubicBezTo>
                  <a:pt x="13106" y="252"/>
                  <a:pt x="9319" y="386"/>
                  <a:pt x="5408" y="638"/>
                </a:cubicBezTo>
                <a:cubicBezTo>
                  <a:pt x="1761" y="891"/>
                  <a:pt x="545" y="1930"/>
                  <a:pt x="405" y="5522"/>
                </a:cubicBezTo>
                <a:cubicBezTo>
                  <a:pt x="265" y="8477"/>
                  <a:pt x="140" y="11565"/>
                  <a:pt x="140" y="14652"/>
                </a:cubicBezTo>
                <a:lnTo>
                  <a:pt x="0" y="17354"/>
                </a:lnTo>
                <a:cubicBezTo>
                  <a:pt x="0" y="17874"/>
                  <a:pt x="0" y="18379"/>
                  <a:pt x="140" y="18765"/>
                </a:cubicBezTo>
                <a:cubicBezTo>
                  <a:pt x="405" y="19922"/>
                  <a:pt x="1091" y="21466"/>
                  <a:pt x="3117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1" name="Google Shape;2781;p43"/>
          <p:cNvSpPr/>
          <p:nvPr/>
        </p:nvSpPr>
        <p:spPr>
          <a:xfrm>
            <a:off x="4068428" y="2682726"/>
            <a:ext cx="26835" cy="33557"/>
          </a:xfrm>
          <a:custGeom>
            <a:rect b="b" l="l" r="r" t="t"/>
            <a:pathLst>
              <a:path extrusionOk="0" h="21511" w="21554">
                <a:moveTo>
                  <a:pt x="9575" y="7545"/>
                </a:moveTo>
                <a:cubicBezTo>
                  <a:pt x="9759" y="8391"/>
                  <a:pt x="9922" y="9384"/>
                  <a:pt x="10453" y="10084"/>
                </a:cubicBezTo>
                <a:lnTo>
                  <a:pt x="10800" y="10784"/>
                </a:lnTo>
                <a:cubicBezTo>
                  <a:pt x="11515" y="12477"/>
                  <a:pt x="12576" y="14170"/>
                  <a:pt x="13638" y="15716"/>
                </a:cubicBezTo>
                <a:cubicBezTo>
                  <a:pt x="14699" y="17132"/>
                  <a:pt x="17170" y="17686"/>
                  <a:pt x="18231" y="17832"/>
                </a:cubicBezTo>
                <a:cubicBezTo>
                  <a:pt x="18578" y="17979"/>
                  <a:pt x="19109" y="17979"/>
                  <a:pt x="19640" y="17979"/>
                </a:cubicBezTo>
                <a:cubicBezTo>
                  <a:pt x="19987" y="17832"/>
                  <a:pt x="20518" y="17702"/>
                  <a:pt x="20885" y="17556"/>
                </a:cubicBezTo>
                <a:cubicBezTo>
                  <a:pt x="21233" y="17279"/>
                  <a:pt x="21416" y="16986"/>
                  <a:pt x="21416" y="16709"/>
                </a:cubicBezTo>
                <a:cubicBezTo>
                  <a:pt x="21600" y="16432"/>
                  <a:pt x="21600" y="16009"/>
                  <a:pt x="21416" y="15716"/>
                </a:cubicBezTo>
                <a:cubicBezTo>
                  <a:pt x="21069" y="14870"/>
                  <a:pt x="21069" y="14023"/>
                  <a:pt x="20702" y="13177"/>
                </a:cubicBezTo>
                <a:cubicBezTo>
                  <a:pt x="19987" y="10068"/>
                  <a:pt x="18926" y="6975"/>
                  <a:pt x="17701" y="3866"/>
                </a:cubicBezTo>
                <a:cubicBezTo>
                  <a:pt x="17353" y="3020"/>
                  <a:pt x="16639" y="2320"/>
                  <a:pt x="15924" y="1750"/>
                </a:cubicBezTo>
                <a:cubicBezTo>
                  <a:pt x="15210" y="1181"/>
                  <a:pt x="14148" y="757"/>
                  <a:pt x="13270" y="334"/>
                </a:cubicBezTo>
                <a:cubicBezTo>
                  <a:pt x="12025" y="57"/>
                  <a:pt x="10800" y="-89"/>
                  <a:pt x="9371" y="57"/>
                </a:cubicBezTo>
                <a:cubicBezTo>
                  <a:pt x="8126" y="204"/>
                  <a:pt x="6901" y="481"/>
                  <a:pt x="5655" y="1050"/>
                </a:cubicBezTo>
                <a:cubicBezTo>
                  <a:pt x="3879" y="1750"/>
                  <a:pt x="2470" y="2890"/>
                  <a:pt x="1592" y="4159"/>
                </a:cubicBezTo>
                <a:cubicBezTo>
                  <a:pt x="531" y="5576"/>
                  <a:pt x="0" y="6975"/>
                  <a:pt x="0" y="8538"/>
                </a:cubicBezTo>
                <a:cubicBezTo>
                  <a:pt x="0" y="12493"/>
                  <a:pt x="1245" y="16432"/>
                  <a:pt x="3716" y="19965"/>
                </a:cubicBezTo>
                <a:cubicBezTo>
                  <a:pt x="4063" y="20388"/>
                  <a:pt x="4594" y="20811"/>
                  <a:pt x="5124" y="21088"/>
                </a:cubicBezTo>
                <a:cubicBezTo>
                  <a:pt x="5655" y="21365"/>
                  <a:pt x="6370" y="21511"/>
                  <a:pt x="6901" y="21511"/>
                </a:cubicBezTo>
                <a:lnTo>
                  <a:pt x="6901" y="21511"/>
                </a:lnTo>
                <a:cubicBezTo>
                  <a:pt x="7248" y="21511"/>
                  <a:pt x="7431" y="21511"/>
                  <a:pt x="7778" y="21365"/>
                </a:cubicBezTo>
                <a:cubicBezTo>
                  <a:pt x="8126" y="21218"/>
                  <a:pt x="8309" y="21088"/>
                  <a:pt x="8493" y="20941"/>
                </a:cubicBezTo>
                <a:cubicBezTo>
                  <a:pt x="8840" y="20665"/>
                  <a:pt x="9024" y="20241"/>
                  <a:pt x="9208" y="19818"/>
                </a:cubicBezTo>
                <a:cubicBezTo>
                  <a:pt x="9391" y="19395"/>
                  <a:pt x="9391" y="18972"/>
                  <a:pt x="9391" y="18549"/>
                </a:cubicBezTo>
                <a:cubicBezTo>
                  <a:pt x="9208" y="17425"/>
                  <a:pt x="9044" y="16286"/>
                  <a:pt x="9044" y="15163"/>
                </a:cubicBezTo>
                <a:cubicBezTo>
                  <a:pt x="8860" y="14316"/>
                  <a:pt x="8697" y="13324"/>
                  <a:pt x="8697" y="12624"/>
                </a:cubicBezTo>
                <a:cubicBezTo>
                  <a:pt x="8697" y="12347"/>
                  <a:pt x="8513" y="11777"/>
                  <a:pt x="8513" y="11500"/>
                </a:cubicBezTo>
                <a:cubicBezTo>
                  <a:pt x="8166" y="9954"/>
                  <a:pt x="7983" y="8391"/>
                  <a:pt x="9391" y="6845"/>
                </a:cubicBezTo>
                <a:cubicBezTo>
                  <a:pt x="9391" y="7122"/>
                  <a:pt x="9391" y="7415"/>
                  <a:pt x="9575" y="75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2" name="Google Shape;2782;p43"/>
          <p:cNvSpPr/>
          <p:nvPr/>
        </p:nvSpPr>
        <p:spPr>
          <a:xfrm>
            <a:off x="4072651" y="2667166"/>
            <a:ext cx="37759" cy="59471"/>
          </a:xfrm>
          <a:custGeom>
            <a:rect b="b" l="l" r="r" t="t"/>
            <a:pathLst>
              <a:path extrusionOk="0" h="21528" w="21065">
                <a:moveTo>
                  <a:pt x="20377" y="6307"/>
                </a:moveTo>
                <a:cubicBezTo>
                  <a:pt x="20137" y="5590"/>
                  <a:pt x="19881" y="4873"/>
                  <a:pt x="19640" y="4156"/>
                </a:cubicBezTo>
                <a:cubicBezTo>
                  <a:pt x="19513" y="3917"/>
                  <a:pt x="19399" y="3678"/>
                  <a:pt x="19144" y="3439"/>
                </a:cubicBezTo>
                <a:cubicBezTo>
                  <a:pt x="18903" y="3283"/>
                  <a:pt x="18535" y="3044"/>
                  <a:pt x="18280" y="2961"/>
                </a:cubicBezTo>
                <a:cubicBezTo>
                  <a:pt x="18025" y="2878"/>
                  <a:pt x="17784" y="2878"/>
                  <a:pt x="17543" y="2878"/>
                </a:cubicBezTo>
                <a:cubicBezTo>
                  <a:pt x="17302" y="2878"/>
                  <a:pt x="17047" y="2961"/>
                  <a:pt x="16806" y="3035"/>
                </a:cubicBezTo>
                <a:cubicBezTo>
                  <a:pt x="15941" y="3356"/>
                  <a:pt x="15332" y="3834"/>
                  <a:pt x="15091" y="4469"/>
                </a:cubicBezTo>
                <a:cubicBezTo>
                  <a:pt x="14722" y="3356"/>
                  <a:pt x="13858" y="2318"/>
                  <a:pt x="12752" y="1445"/>
                </a:cubicBezTo>
                <a:cubicBezTo>
                  <a:pt x="11278" y="406"/>
                  <a:pt x="9195" y="11"/>
                  <a:pt x="6488" y="11"/>
                </a:cubicBezTo>
                <a:cubicBezTo>
                  <a:pt x="3908" y="-72"/>
                  <a:pt x="2066" y="332"/>
                  <a:pt x="833" y="1288"/>
                </a:cubicBezTo>
                <a:cubicBezTo>
                  <a:pt x="592" y="1610"/>
                  <a:pt x="223" y="1923"/>
                  <a:pt x="96" y="2327"/>
                </a:cubicBezTo>
                <a:cubicBezTo>
                  <a:pt x="-32" y="2731"/>
                  <a:pt x="-32" y="3127"/>
                  <a:pt x="96" y="3439"/>
                </a:cubicBezTo>
                <a:cubicBezTo>
                  <a:pt x="96" y="3595"/>
                  <a:pt x="223" y="3678"/>
                  <a:pt x="337" y="3761"/>
                </a:cubicBezTo>
                <a:cubicBezTo>
                  <a:pt x="577" y="3844"/>
                  <a:pt x="577" y="3917"/>
                  <a:pt x="833" y="4000"/>
                </a:cubicBezTo>
                <a:cubicBezTo>
                  <a:pt x="1570" y="4156"/>
                  <a:pt x="2434" y="4000"/>
                  <a:pt x="3044" y="3844"/>
                </a:cubicBezTo>
                <a:cubicBezTo>
                  <a:pt x="5496" y="3127"/>
                  <a:pt x="7593" y="3522"/>
                  <a:pt x="9677" y="5121"/>
                </a:cubicBezTo>
                <a:cubicBezTo>
                  <a:pt x="9804" y="5204"/>
                  <a:pt x="9918" y="5277"/>
                  <a:pt x="9918" y="5360"/>
                </a:cubicBezTo>
                <a:cubicBezTo>
                  <a:pt x="10159" y="5516"/>
                  <a:pt x="10286" y="5682"/>
                  <a:pt x="10527" y="5838"/>
                </a:cubicBezTo>
                <a:cubicBezTo>
                  <a:pt x="10768" y="5921"/>
                  <a:pt x="10896" y="5994"/>
                  <a:pt x="11137" y="6077"/>
                </a:cubicBezTo>
                <a:cubicBezTo>
                  <a:pt x="11746" y="6399"/>
                  <a:pt x="12483" y="6555"/>
                  <a:pt x="13220" y="6711"/>
                </a:cubicBezTo>
                <a:lnTo>
                  <a:pt x="13461" y="6711"/>
                </a:lnTo>
                <a:cubicBezTo>
                  <a:pt x="13702" y="6629"/>
                  <a:pt x="14070" y="6555"/>
                  <a:pt x="14198" y="6555"/>
                </a:cubicBezTo>
                <a:cubicBezTo>
                  <a:pt x="14439" y="6399"/>
                  <a:pt x="14694" y="6316"/>
                  <a:pt x="14807" y="6077"/>
                </a:cubicBezTo>
                <a:cubicBezTo>
                  <a:pt x="14807" y="6022"/>
                  <a:pt x="14850" y="5970"/>
                  <a:pt x="14935" y="5921"/>
                </a:cubicBezTo>
                <a:cubicBezTo>
                  <a:pt x="14935" y="6243"/>
                  <a:pt x="15062" y="6638"/>
                  <a:pt x="15062" y="6959"/>
                </a:cubicBezTo>
                <a:cubicBezTo>
                  <a:pt x="15062" y="7281"/>
                  <a:pt x="15190" y="7520"/>
                  <a:pt x="15190" y="7833"/>
                </a:cubicBezTo>
                <a:cubicBezTo>
                  <a:pt x="15318" y="10857"/>
                  <a:pt x="14694" y="13807"/>
                  <a:pt x="13348" y="16675"/>
                </a:cubicBezTo>
                <a:cubicBezTo>
                  <a:pt x="12851" y="17631"/>
                  <a:pt x="12611" y="18669"/>
                  <a:pt x="12611" y="19699"/>
                </a:cubicBezTo>
                <a:cubicBezTo>
                  <a:pt x="12611" y="20499"/>
                  <a:pt x="13107" y="21133"/>
                  <a:pt x="13844" y="21372"/>
                </a:cubicBezTo>
                <a:cubicBezTo>
                  <a:pt x="14085" y="21454"/>
                  <a:pt x="14340" y="21528"/>
                  <a:pt x="14581" y="21528"/>
                </a:cubicBezTo>
                <a:cubicBezTo>
                  <a:pt x="15318" y="21528"/>
                  <a:pt x="15814" y="21372"/>
                  <a:pt x="16296" y="21050"/>
                </a:cubicBezTo>
                <a:cubicBezTo>
                  <a:pt x="17770" y="20177"/>
                  <a:pt x="19003" y="19055"/>
                  <a:pt x="19485" y="17787"/>
                </a:cubicBezTo>
                <a:cubicBezTo>
                  <a:pt x="21199" y="14046"/>
                  <a:pt x="21568" y="10140"/>
                  <a:pt x="20349" y="63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3" name="Google Shape;2783;p43"/>
          <p:cNvSpPr/>
          <p:nvPr/>
        </p:nvSpPr>
        <p:spPr>
          <a:xfrm>
            <a:off x="4062942" y="2714769"/>
            <a:ext cx="24760" cy="12366"/>
          </a:xfrm>
          <a:custGeom>
            <a:rect b="b" l="l" r="r" t="t"/>
            <a:pathLst>
              <a:path extrusionOk="0" h="21600" w="21484">
                <a:moveTo>
                  <a:pt x="12034" y="21556"/>
                </a:moveTo>
                <a:cubicBezTo>
                  <a:pt x="15671" y="21556"/>
                  <a:pt x="18911" y="19244"/>
                  <a:pt x="20630" y="15022"/>
                </a:cubicBezTo>
                <a:cubicBezTo>
                  <a:pt x="21005" y="13867"/>
                  <a:pt x="21402" y="12711"/>
                  <a:pt x="21402" y="11156"/>
                </a:cubicBezTo>
                <a:cubicBezTo>
                  <a:pt x="21600" y="9600"/>
                  <a:pt x="21402" y="8444"/>
                  <a:pt x="21203" y="6933"/>
                </a:cubicBezTo>
                <a:cubicBezTo>
                  <a:pt x="20829" y="5778"/>
                  <a:pt x="20256" y="4622"/>
                  <a:pt x="19682" y="4222"/>
                </a:cubicBezTo>
                <a:cubicBezTo>
                  <a:pt x="19109" y="3467"/>
                  <a:pt x="18338" y="3467"/>
                  <a:pt x="17765" y="3467"/>
                </a:cubicBezTo>
                <a:cubicBezTo>
                  <a:pt x="11836" y="6533"/>
                  <a:pt x="7824" y="5778"/>
                  <a:pt x="4011" y="756"/>
                </a:cubicBezTo>
                <a:cubicBezTo>
                  <a:pt x="3637" y="0"/>
                  <a:pt x="3240" y="0"/>
                  <a:pt x="2865" y="0"/>
                </a:cubicBezTo>
                <a:cubicBezTo>
                  <a:pt x="2491" y="0"/>
                  <a:pt x="1918" y="400"/>
                  <a:pt x="1719" y="756"/>
                </a:cubicBezTo>
                <a:cubicBezTo>
                  <a:pt x="1146" y="1511"/>
                  <a:pt x="573" y="2667"/>
                  <a:pt x="375" y="3467"/>
                </a:cubicBezTo>
                <a:cubicBezTo>
                  <a:pt x="0" y="4622"/>
                  <a:pt x="0" y="5778"/>
                  <a:pt x="0" y="7333"/>
                </a:cubicBezTo>
                <a:lnTo>
                  <a:pt x="0" y="7733"/>
                </a:lnTo>
                <a:cubicBezTo>
                  <a:pt x="0" y="8133"/>
                  <a:pt x="198" y="8489"/>
                  <a:pt x="198" y="8489"/>
                </a:cubicBezTo>
                <a:cubicBezTo>
                  <a:pt x="397" y="9244"/>
                  <a:pt x="573" y="10400"/>
                  <a:pt x="771" y="11200"/>
                </a:cubicBezTo>
                <a:cubicBezTo>
                  <a:pt x="2116" y="16578"/>
                  <a:pt x="5929" y="20444"/>
                  <a:pt x="10513" y="21600"/>
                </a:cubicBezTo>
                <a:lnTo>
                  <a:pt x="12034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4" name="Google Shape;2784;p43"/>
          <p:cNvSpPr/>
          <p:nvPr/>
        </p:nvSpPr>
        <p:spPr>
          <a:xfrm>
            <a:off x="4071553" y="2726129"/>
            <a:ext cx="23328" cy="11480"/>
          </a:xfrm>
          <a:custGeom>
            <a:rect b="b" l="l" r="r" t="t"/>
            <a:pathLst>
              <a:path extrusionOk="0" h="21259" w="21600">
                <a:moveTo>
                  <a:pt x="15694" y="129"/>
                </a:moveTo>
                <a:cubicBezTo>
                  <a:pt x="11412" y="927"/>
                  <a:pt x="6918" y="2993"/>
                  <a:pt x="2847" y="5012"/>
                </a:cubicBezTo>
                <a:cubicBezTo>
                  <a:pt x="1624" y="5810"/>
                  <a:pt x="0" y="9097"/>
                  <a:pt x="0" y="11116"/>
                </a:cubicBezTo>
                <a:cubicBezTo>
                  <a:pt x="0" y="12760"/>
                  <a:pt x="400" y="13981"/>
                  <a:pt x="824" y="15202"/>
                </a:cubicBezTo>
                <a:cubicBezTo>
                  <a:pt x="1247" y="16422"/>
                  <a:pt x="1835" y="17643"/>
                  <a:pt x="2447" y="18442"/>
                </a:cubicBezTo>
                <a:cubicBezTo>
                  <a:pt x="3671" y="19240"/>
                  <a:pt x="5106" y="20085"/>
                  <a:pt x="6518" y="20461"/>
                </a:cubicBezTo>
                <a:cubicBezTo>
                  <a:pt x="7341" y="20883"/>
                  <a:pt x="8141" y="20883"/>
                  <a:pt x="8965" y="21259"/>
                </a:cubicBezTo>
                <a:lnTo>
                  <a:pt x="9365" y="21259"/>
                </a:lnTo>
                <a:cubicBezTo>
                  <a:pt x="9976" y="20836"/>
                  <a:pt x="10800" y="20461"/>
                  <a:pt x="11600" y="20038"/>
                </a:cubicBezTo>
                <a:cubicBezTo>
                  <a:pt x="13647" y="19240"/>
                  <a:pt x="16094" y="17596"/>
                  <a:pt x="18329" y="15953"/>
                </a:cubicBezTo>
                <a:cubicBezTo>
                  <a:pt x="18941" y="15530"/>
                  <a:pt x="19553" y="14732"/>
                  <a:pt x="20165" y="13511"/>
                </a:cubicBezTo>
                <a:cubicBezTo>
                  <a:pt x="20565" y="12713"/>
                  <a:pt x="21176" y="11069"/>
                  <a:pt x="21388" y="9849"/>
                </a:cubicBezTo>
                <a:cubicBezTo>
                  <a:pt x="21600" y="9050"/>
                  <a:pt x="21600" y="7407"/>
                  <a:pt x="21600" y="6609"/>
                </a:cubicBezTo>
                <a:cubicBezTo>
                  <a:pt x="21600" y="5810"/>
                  <a:pt x="21200" y="4167"/>
                  <a:pt x="21200" y="3744"/>
                </a:cubicBezTo>
                <a:cubicBezTo>
                  <a:pt x="20188" y="880"/>
                  <a:pt x="17318" y="-341"/>
                  <a:pt x="15694" y="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5" name="Google Shape;2785;p43"/>
          <p:cNvSpPr/>
          <p:nvPr/>
        </p:nvSpPr>
        <p:spPr>
          <a:xfrm>
            <a:off x="4077885" y="2814517"/>
            <a:ext cx="17912" cy="16500"/>
          </a:xfrm>
          <a:custGeom>
            <a:rect b="b" l="l" r="r" t="t"/>
            <a:pathLst>
              <a:path extrusionOk="0" h="21498" w="20471">
                <a:moveTo>
                  <a:pt x="9601" y="21465"/>
                </a:moveTo>
                <a:lnTo>
                  <a:pt x="10618" y="21465"/>
                </a:lnTo>
                <a:cubicBezTo>
                  <a:pt x="13143" y="21465"/>
                  <a:pt x="15147" y="20305"/>
                  <a:pt x="17150" y="18583"/>
                </a:cubicBezTo>
                <a:cubicBezTo>
                  <a:pt x="18921" y="16860"/>
                  <a:pt x="19908" y="14276"/>
                  <a:pt x="20430" y="11394"/>
                </a:cubicBezTo>
                <a:cubicBezTo>
                  <a:pt x="20924" y="5364"/>
                  <a:pt x="16918" y="1058"/>
                  <a:pt x="10879" y="196"/>
                </a:cubicBezTo>
                <a:cubicBezTo>
                  <a:pt x="9369" y="-102"/>
                  <a:pt x="8121" y="-102"/>
                  <a:pt x="6611" y="494"/>
                </a:cubicBezTo>
                <a:cubicBezTo>
                  <a:pt x="5101" y="1091"/>
                  <a:pt x="3853" y="1654"/>
                  <a:pt x="2837" y="2515"/>
                </a:cubicBezTo>
                <a:cubicBezTo>
                  <a:pt x="2082" y="3377"/>
                  <a:pt x="1327" y="4238"/>
                  <a:pt x="834" y="5397"/>
                </a:cubicBezTo>
                <a:cubicBezTo>
                  <a:pt x="340" y="6557"/>
                  <a:pt x="79" y="7683"/>
                  <a:pt x="79" y="9141"/>
                </a:cubicBezTo>
                <a:cubicBezTo>
                  <a:pt x="-676" y="14872"/>
                  <a:pt x="4114" y="20902"/>
                  <a:pt x="9630" y="214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6" name="Google Shape;2786;p43"/>
          <p:cNvSpPr/>
          <p:nvPr/>
        </p:nvSpPr>
        <p:spPr>
          <a:xfrm>
            <a:off x="4332173" y="2569640"/>
            <a:ext cx="184483" cy="284665"/>
          </a:xfrm>
          <a:custGeom>
            <a:rect b="b" l="l" r="r" t="t"/>
            <a:pathLst>
              <a:path extrusionOk="0" h="21586" w="21577">
                <a:moveTo>
                  <a:pt x="19854" y="519"/>
                </a:moveTo>
                <a:cubicBezTo>
                  <a:pt x="19108" y="286"/>
                  <a:pt x="18309" y="219"/>
                  <a:pt x="17664" y="219"/>
                </a:cubicBezTo>
                <a:lnTo>
                  <a:pt x="15861" y="186"/>
                </a:lnTo>
                <a:cubicBezTo>
                  <a:pt x="13053" y="119"/>
                  <a:pt x="10144" y="36"/>
                  <a:pt x="7286" y="3"/>
                </a:cubicBezTo>
                <a:cubicBezTo>
                  <a:pt x="6100" y="-14"/>
                  <a:pt x="4918" y="36"/>
                  <a:pt x="3759" y="171"/>
                </a:cubicBezTo>
                <a:cubicBezTo>
                  <a:pt x="2060" y="338"/>
                  <a:pt x="1056" y="1005"/>
                  <a:pt x="773" y="2056"/>
                </a:cubicBezTo>
                <a:cubicBezTo>
                  <a:pt x="592" y="2825"/>
                  <a:pt x="491" y="3576"/>
                  <a:pt x="360" y="4477"/>
                </a:cubicBezTo>
                <a:cubicBezTo>
                  <a:pt x="310" y="5011"/>
                  <a:pt x="256" y="5546"/>
                  <a:pt x="206" y="6080"/>
                </a:cubicBezTo>
                <a:cubicBezTo>
                  <a:pt x="179" y="6263"/>
                  <a:pt x="179" y="6448"/>
                  <a:pt x="155" y="6648"/>
                </a:cubicBezTo>
                <a:cubicBezTo>
                  <a:pt x="129" y="6866"/>
                  <a:pt x="105" y="7099"/>
                  <a:pt x="105" y="7299"/>
                </a:cubicBezTo>
                <a:cubicBezTo>
                  <a:pt x="54" y="7850"/>
                  <a:pt x="1" y="8418"/>
                  <a:pt x="1" y="8984"/>
                </a:cubicBezTo>
                <a:cubicBezTo>
                  <a:pt x="1" y="9818"/>
                  <a:pt x="1" y="10654"/>
                  <a:pt x="28" y="11471"/>
                </a:cubicBezTo>
                <a:cubicBezTo>
                  <a:pt x="28" y="12089"/>
                  <a:pt x="54" y="12723"/>
                  <a:pt x="54" y="13356"/>
                </a:cubicBezTo>
                <a:cubicBezTo>
                  <a:pt x="54" y="15076"/>
                  <a:pt x="28" y="16761"/>
                  <a:pt x="4" y="18046"/>
                </a:cubicBezTo>
                <a:cubicBezTo>
                  <a:pt x="-23" y="18630"/>
                  <a:pt x="81" y="19231"/>
                  <a:pt x="339" y="19799"/>
                </a:cubicBezTo>
                <a:cubicBezTo>
                  <a:pt x="675" y="20583"/>
                  <a:pt x="1394" y="21051"/>
                  <a:pt x="2553" y="21268"/>
                </a:cubicBezTo>
                <a:cubicBezTo>
                  <a:pt x="3557" y="21451"/>
                  <a:pt x="4689" y="21551"/>
                  <a:pt x="6157" y="21569"/>
                </a:cubicBezTo>
                <a:cubicBezTo>
                  <a:pt x="7366" y="21586"/>
                  <a:pt x="8783" y="21586"/>
                  <a:pt x="10302" y="21586"/>
                </a:cubicBezTo>
                <a:cubicBezTo>
                  <a:pt x="11538" y="21586"/>
                  <a:pt x="12851" y="21586"/>
                  <a:pt x="14164" y="21569"/>
                </a:cubicBezTo>
                <a:cubicBezTo>
                  <a:pt x="15219" y="21551"/>
                  <a:pt x="16327" y="21501"/>
                  <a:pt x="17358" y="21436"/>
                </a:cubicBezTo>
                <a:cubicBezTo>
                  <a:pt x="17694" y="21418"/>
                  <a:pt x="18027" y="21403"/>
                  <a:pt x="18336" y="21386"/>
                </a:cubicBezTo>
                <a:cubicBezTo>
                  <a:pt x="19185" y="21353"/>
                  <a:pt x="19803" y="21035"/>
                  <a:pt x="20189" y="20484"/>
                </a:cubicBezTo>
                <a:cubicBezTo>
                  <a:pt x="20344" y="20284"/>
                  <a:pt x="20448" y="20066"/>
                  <a:pt x="20549" y="19833"/>
                </a:cubicBezTo>
                <a:cubicBezTo>
                  <a:pt x="21090" y="18649"/>
                  <a:pt x="21167" y="17412"/>
                  <a:pt x="21217" y="16328"/>
                </a:cubicBezTo>
                <a:cubicBezTo>
                  <a:pt x="21268" y="14843"/>
                  <a:pt x="21268" y="13341"/>
                  <a:pt x="21295" y="11871"/>
                </a:cubicBezTo>
                <a:cubicBezTo>
                  <a:pt x="21295" y="11253"/>
                  <a:pt x="21321" y="10619"/>
                  <a:pt x="21321" y="10001"/>
                </a:cubicBezTo>
                <a:lnTo>
                  <a:pt x="21295" y="9968"/>
                </a:lnTo>
                <a:cubicBezTo>
                  <a:pt x="21321" y="9668"/>
                  <a:pt x="21345" y="9335"/>
                  <a:pt x="21345" y="9034"/>
                </a:cubicBezTo>
                <a:cubicBezTo>
                  <a:pt x="21396" y="8316"/>
                  <a:pt x="21449" y="7565"/>
                  <a:pt x="21473" y="6814"/>
                </a:cubicBezTo>
                <a:cubicBezTo>
                  <a:pt x="21524" y="5679"/>
                  <a:pt x="21524" y="4527"/>
                  <a:pt x="21550" y="3408"/>
                </a:cubicBezTo>
                <a:lnTo>
                  <a:pt x="21577" y="2808"/>
                </a:lnTo>
                <a:cubicBezTo>
                  <a:pt x="21577" y="2590"/>
                  <a:pt x="21550" y="2374"/>
                  <a:pt x="21526" y="2174"/>
                </a:cubicBezTo>
                <a:cubicBezTo>
                  <a:pt x="21449" y="1423"/>
                  <a:pt x="20858" y="872"/>
                  <a:pt x="19854" y="521"/>
                </a:cubicBezTo>
                <a:close/>
                <a:moveTo>
                  <a:pt x="1623" y="18264"/>
                </a:moveTo>
                <a:cubicBezTo>
                  <a:pt x="3426" y="18231"/>
                  <a:pt x="5254" y="18181"/>
                  <a:pt x="7030" y="18131"/>
                </a:cubicBezTo>
                <a:cubicBezTo>
                  <a:pt x="11098" y="18031"/>
                  <a:pt x="15323" y="17898"/>
                  <a:pt x="19545" y="18031"/>
                </a:cubicBezTo>
                <a:lnTo>
                  <a:pt x="19545" y="18063"/>
                </a:lnTo>
                <a:cubicBezTo>
                  <a:pt x="19390" y="18847"/>
                  <a:pt x="19286" y="19598"/>
                  <a:pt x="18722" y="20234"/>
                </a:cubicBezTo>
                <a:cubicBezTo>
                  <a:pt x="18594" y="20351"/>
                  <a:pt x="18386" y="20452"/>
                  <a:pt x="18154" y="20484"/>
                </a:cubicBezTo>
                <a:cubicBezTo>
                  <a:pt x="17768" y="20567"/>
                  <a:pt x="17355" y="20602"/>
                  <a:pt x="16945" y="20617"/>
                </a:cubicBezTo>
                <a:lnTo>
                  <a:pt x="15504" y="20635"/>
                </a:lnTo>
                <a:cubicBezTo>
                  <a:pt x="12491" y="20667"/>
                  <a:pt x="9351" y="20702"/>
                  <a:pt x="6311" y="20702"/>
                </a:cubicBezTo>
                <a:cubicBezTo>
                  <a:pt x="5025" y="20702"/>
                  <a:pt x="3994" y="20602"/>
                  <a:pt x="3040" y="20384"/>
                </a:cubicBezTo>
                <a:cubicBezTo>
                  <a:pt x="2473" y="20251"/>
                  <a:pt x="2113" y="20016"/>
                  <a:pt x="1959" y="19683"/>
                </a:cubicBezTo>
                <a:cubicBezTo>
                  <a:pt x="1727" y="19215"/>
                  <a:pt x="1546" y="18782"/>
                  <a:pt x="1623" y="18264"/>
                </a:cubicBezTo>
                <a:lnTo>
                  <a:pt x="1623" y="18264"/>
                </a:lnTo>
                <a:close/>
                <a:moveTo>
                  <a:pt x="18954" y="17045"/>
                </a:moveTo>
                <a:cubicBezTo>
                  <a:pt x="15400" y="16944"/>
                  <a:pt x="11873" y="17062"/>
                  <a:pt x="8575" y="17177"/>
                </a:cubicBezTo>
                <a:cubicBezTo>
                  <a:pt x="6953" y="17227"/>
                  <a:pt x="5358" y="17278"/>
                  <a:pt x="3786" y="17328"/>
                </a:cubicBezTo>
                <a:lnTo>
                  <a:pt x="2395" y="17360"/>
                </a:lnTo>
                <a:lnTo>
                  <a:pt x="1596" y="17360"/>
                </a:lnTo>
                <a:lnTo>
                  <a:pt x="1596" y="16860"/>
                </a:lnTo>
                <a:cubicBezTo>
                  <a:pt x="1623" y="16141"/>
                  <a:pt x="1647" y="15440"/>
                  <a:pt x="1647" y="14724"/>
                </a:cubicBezTo>
                <a:cubicBezTo>
                  <a:pt x="1697" y="13021"/>
                  <a:pt x="1697" y="11268"/>
                  <a:pt x="1775" y="9549"/>
                </a:cubicBezTo>
                <a:cubicBezTo>
                  <a:pt x="1825" y="7678"/>
                  <a:pt x="1929" y="5810"/>
                  <a:pt x="2057" y="4007"/>
                </a:cubicBezTo>
                <a:cubicBezTo>
                  <a:pt x="2107" y="3489"/>
                  <a:pt x="2211" y="2989"/>
                  <a:pt x="2366" y="2472"/>
                </a:cubicBezTo>
                <a:cubicBezTo>
                  <a:pt x="2393" y="2372"/>
                  <a:pt x="2416" y="2272"/>
                  <a:pt x="2443" y="2172"/>
                </a:cubicBezTo>
                <a:cubicBezTo>
                  <a:pt x="2494" y="1954"/>
                  <a:pt x="2624" y="1771"/>
                  <a:pt x="2829" y="1604"/>
                </a:cubicBezTo>
                <a:cubicBezTo>
                  <a:pt x="3061" y="1436"/>
                  <a:pt x="3343" y="1336"/>
                  <a:pt x="3652" y="1303"/>
                </a:cubicBezTo>
                <a:lnTo>
                  <a:pt x="3834" y="1271"/>
                </a:lnTo>
                <a:cubicBezTo>
                  <a:pt x="4220" y="1188"/>
                  <a:pt x="4633" y="1153"/>
                  <a:pt x="5043" y="1138"/>
                </a:cubicBezTo>
                <a:lnTo>
                  <a:pt x="5069" y="1138"/>
                </a:lnTo>
                <a:cubicBezTo>
                  <a:pt x="7954" y="1155"/>
                  <a:pt x="10914" y="1170"/>
                  <a:pt x="14185" y="1205"/>
                </a:cubicBezTo>
                <a:cubicBezTo>
                  <a:pt x="15344" y="1222"/>
                  <a:pt x="16606" y="1255"/>
                  <a:pt x="18151" y="1305"/>
                </a:cubicBezTo>
                <a:cubicBezTo>
                  <a:pt x="19515" y="1355"/>
                  <a:pt x="20056" y="1723"/>
                  <a:pt x="20056" y="2557"/>
                </a:cubicBezTo>
                <a:cubicBezTo>
                  <a:pt x="20056" y="4260"/>
                  <a:pt x="20005" y="5995"/>
                  <a:pt x="19979" y="7665"/>
                </a:cubicBezTo>
                <a:lnTo>
                  <a:pt x="19979" y="8033"/>
                </a:lnTo>
                <a:cubicBezTo>
                  <a:pt x="19952" y="8751"/>
                  <a:pt x="19928" y="9485"/>
                  <a:pt x="19901" y="10186"/>
                </a:cubicBezTo>
                <a:cubicBezTo>
                  <a:pt x="19875" y="10770"/>
                  <a:pt x="19851" y="11371"/>
                  <a:pt x="19824" y="11939"/>
                </a:cubicBezTo>
                <a:cubicBezTo>
                  <a:pt x="19774" y="13008"/>
                  <a:pt x="19774" y="14109"/>
                  <a:pt x="19720" y="15176"/>
                </a:cubicBezTo>
                <a:cubicBezTo>
                  <a:pt x="19693" y="15727"/>
                  <a:pt x="19670" y="16278"/>
                  <a:pt x="19670" y="16829"/>
                </a:cubicBezTo>
                <a:cubicBezTo>
                  <a:pt x="19670" y="16862"/>
                  <a:pt x="19670" y="16912"/>
                  <a:pt x="19643" y="16946"/>
                </a:cubicBezTo>
                <a:cubicBezTo>
                  <a:pt x="19643" y="16979"/>
                  <a:pt x="19616" y="16979"/>
                  <a:pt x="19616" y="17029"/>
                </a:cubicBezTo>
                <a:lnTo>
                  <a:pt x="19462" y="17029"/>
                </a:lnTo>
                <a:cubicBezTo>
                  <a:pt x="19280" y="17046"/>
                  <a:pt x="19126" y="17046"/>
                  <a:pt x="18948" y="17046"/>
                </a:cubicBezTo>
                <a:lnTo>
                  <a:pt x="18948" y="170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7" name="Google Shape;2787;p43"/>
          <p:cNvSpPr/>
          <p:nvPr/>
        </p:nvSpPr>
        <p:spPr>
          <a:xfrm>
            <a:off x="4359980" y="2648188"/>
            <a:ext cx="107434" cy="93194"/>
          </a:xfrm>
          <a:custGeom>
            <a:rect b="b" l="l" r="r" t="t"/>
            <a:pathLst>
              <a:path extrusionOk="0" h="21265" w="20922">
                <a:moveTo>
                  <a:pt x="17052" y="1874"/>
                </a:moveTo>
                <a:cubicBezTo>
                  <a:pt x="15682" y="969"/>
                  <a:pt x="14178" y="366"/>
                  <a:pt x="12081" y="65"/>
                </a:cubicBezTo>
                <a:cubicBezTo>
                  <a:pt x="9381" y="-335"/>
                  <a:pt x="6210" y="1120"/>
                  <a:pt x="4152" y="3833"/>
                </a:cubicBezTo>
                <a:cubicBezTo>
                  <a:pt x="3124" y="5190"/>
                  <a:pt x="2397" y="6749"/>
                  <a:pt x="2011" y="8453"/>
                </a:cubicBezTo>
                <a:cubicBezTo>
                  <a:pt x="1625" y="10210"/>
                  <a:pt x="1669" y="12019"/>
                  <a:pt x="2055" y="13729"/>
                </a:cubicBezTo>
                <a:cubicBezTo>
                  <a:pt x="2268" y="14581"/>
                  <a:pt x="2486" y="15439"/>
                  <a:pt x="2782" y="16239"/>
                </a:cubicBezTo>
                <a:cubicBezTo>
                  <a:pt x="2866" y="16540"/>
                  <a:pt x="2995" y="16894"/>
                  <a:pt x="3084" y="17195"/>
                </a:cubicBezTo>
                <a:cubicBezTo>
                  <a:pt x="3000" y="17143"/>
                  <a:pt x="2871" y="17143"/>
                  <a:pt x="2827" y="17097"/>
                </a:cubicBezTo>
                <a:cubicBezTo>
                  <a:pt x="2486" y="16998"/>
                  <a:pt x="2139" y="16946"/>
                  <a:pt x="1843" y="16894"/>
                </a:cubicBezTo>
                <a:cubicBezTo>
                  <a:pt x="1155" y="16795"/>
                  <a:pt x="255" y="16743"/>
                  <a:pt x="42" y="17648"/>
                </a:cubicBezTo>
                <a:cubicBezTo>
                  <a:pt x="-131" y="18401"/>
                  <a:pt x="215" y="18952"/>
                  <a:pt x="1244" y="19404"/>
                </a:cubicBezTo>
                <a:cubicBezTo>
                  <a:pt x="1758" y="19653"/>
                  <a:pt x="2273" y="19856"/>
                  <a:pt x="2787" y="20007"/>
                </a:cubicBezTo>
                <a:cubicBezTo>
                  <a:pt x="3559" y="20308"/>
                  <a:pt x="4330" y="20558"/>
                  <a:pt x="5058" y="20964"/>
                </a:cubicBezTo>
                <a:cubicBezTo>
                  <a:pt x="5399" y="21166"/>
                  <a:pt x="5829" y="21265"/>
                  <a:pt x="6215" y="21265"/>
                </a:cubicBezTo>
                <a:cubicBezTo>
                  <a:pt x="6472" y="21265"/>
                  <a:pt x="6813" y="21166"/>
                  <a:pt x="7031" y="21016"/>
                </a:cubicBezTo>
                <a:cubicBezTo>
                  <a:pt x="7590" y="20714"/>
                  <a:pt x="7976" y="19961"/>
                  <a:pt x="8144" y="19004"/>
                </a:cubicBezTo>
                <a:cubicBezTo>
                  <a:pt x="8401" y="17595"/>
                  <a:pt x="8530" y="16088"/>
                  <a:pt x="8703" y="14685"/>
                </a:cubicBezTo>
                <a:lnTo>
                  <a:pt x="8787" y="13879"/>
                </a:lnTo>
                <a:cubicBezTo>
                  <a:pt x="8831" y="13427"/>
                  <a:pt x="8787" y="13027"/>
                  <a:pt x="8703" y="12622"/>
                </a:cubicBezTo>
                <a:cubicBezTo>
                  <a:pt x="8658" y="12471"/>
                  <a:pt x="8619" y="12268"/>
                  <a:pt x="8530" y="12117"/>
                </a:cubicBezTo>
                <a:cubicBezTo>
                  <a:pt x="8446" y="11966"/>
                  <a:pt x="8317" y="11868"/>
                  <a:pt x="8188" y="11816"/>
                </a:cubicBezTo>
                <a:cubicBezTo>
                  <a:pt x="8060" y="11764"/>
                  <a:pt x="7931" y="11764"/>
                  <a:pt x="7758" y="11816"/>
                </a:cubicBezTo>
                <a:cubicBezTo>
                  <a:pt x="7630" y="11868"/>
                  <a:pt x="7501" y="11914"/>
                  <a:pt x="7372" y="12019"/>
                </a:cubicBezTo>
                <a:cubicBezTo>
                  <a:pt x="6942" y="12320"/>
                  <a:pt x="6601" y="12824"/>
                  <a:pt x="6388" y="13375"/>
                </a:cubicBezTo>
                <a:cubicBezTo>
                  <a:pt x="6175" y="14030"/>
                  <a:pt x="5958" y="14732"/>
                  <a:pt x="5829" y="15387"/>
                </a:cubicBezTo>
                <a:cubicBezTo>
                  <a:pt x="5745" y="15688"/>
                  <a:pt x="5701" y="15937"/>
                  <a:pt x="5616" y="16239"/>
                </a:cubicBezTo>
                <a:cubicBezTo>
                  <a:pt x="5572" y="16442"/>
                  <a:pt x="5532" y="16593"/>
                  <a:pt x="5488" y="16842"/>
                </a:cubicBezTo>
                <a:lnTo>
                  <a:pt x="5443" y="16993"/>
                </a:lnTo>
                <a:lnTo>
                  <a:pt x="5399" y="16940"/>
                </a:lnTo>
                <a:cubicBezTo>
                  <a:pt x="5315" y="16842"/>
                  <a:pt x="5270" y="16790"/>
                  <a:pt x="5226" y="16691"/>
                </a:cubicBezTo>
                <a:cubicBezTo>
                  <a:pt x="3168" y="12772"/>
                  <a:pt x="3297" y="7143"/>
                  <a:pt x="7585" y="3879"/>
                </a:cubicBezTo>
                <a:cubicBezTo>
                  <a:pt x="9944" y="2123"/>
                  <a:pt x="12427" y="2123"/>
                  <a:pt x="15514" y="3932"/>
                </a:cubicBezTo>
                <a:cubicBezTo>
                  <a:pt x="16073" y="4233"/>
                  <a:pt x="16587" y="4685"/>
                  <a:pt x="16973" y="5288"/>
                </a:cubicBezTo>
                <a:cubicBezTo>
                  <a:pt x="17403" y="5839"/>
                  <a:pt x="17660" y="6494"/>
                  <a:pt x="17829" y="7248"/>
                </a:cubicBezTo>
                <a:cubicBezTo>
                  <a:pt x="18684" y="10766"/>
                  <a:pt x="18472" y="13827"/>
                  <a:pt x="17186" y="16645"/>
                </a:cubicBezTo>
                <a:cubicBezTo>
                  <a:pt x="16928" y="17248"/>
                  <a:pt x="16671" y="17851"/>
                  <a:pt x="16498" y="18552"/>
                </a:cubicBezTo>
                <a:cubicBezTo>
                  <a:pt x="16369" y="19103"/>
                  <a:pt x="16414" y="19508"/>
                  <a:pt x="16582" y="19758"/>
                </a:cubicBezTo>
                <a:cubicBezTo>
                  <a:pt x="16795" y="20007"/>
                  <a:pt x="17141" y="20059"/>
                  <a:pt x="17611" y="19961"/>
                </a:cubicBezTo>
                <a:cubicBezTo>
                  <a:pt x="18383" y="19810"/>
                  <a:pt x="18852" y="19108"/>
                  <a:pt x="19199" y="18506"/>
                </a:cubicBezTo>
                <a:cubicBezTo>
                  <a:pt x="21212" y="14737"/>
                  <a:pt x="21469" y="10616"/>
                  <a:pt x="19926" y="5491"/>
                </a:cubicBezTo>
                <a:cubicBezTo>
                  <a:pt x="19367" y="3984"/>
                  <a:pt x="18467" y="2778"/>
                  <a:pt x="17052" y="18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8" name="Google Shape;2788;p43"/>
          <p:cNvSpPr/>
          <p:nvPr/>
        </p:nvSpPr>
        <p:spPr>
          <a:xfrm>
            <a:off x="4418288" y="2815059"/>
            <a:ext cx="18036" cy="16386"/>
          </a:xfrm>
          <a:custGeom>
            <a:rect b="b" l="l" r="r" t="t"/>
            <a:pathLst>
              <a:path extrusionOk="0" h="21419" w="21600">
                <a:moveTo>
                  <a:pt x="11317" y="21419"/>
                </a:moveTo>
                <a:lnTo>
                  <a:pt x="11317" y="21419"/>
                </a:lnTo>
                <a:cubicBezTo>
                  <a:pt x="13964" y="21419"/>
                  <a:pt x="16854" y="19990"/>
                  <a:pt x="18436" y="17963"/>
                </a:cubicBezTo>
                <a:cubicBezTo>
                  <a:pt x="19501" y="17099"/>
                  <a:pt x="20018" y="15670"/>
                  <a:pt x="20809" y="14208"/>
                </a:cubicBezTo>
                <a:cubicBezTo>
                  <a:pt x="21326" y="12779"/>
                  <a:pt x="21600" y="11317"/>
                  <a:pt x="21600" y="10187"/>
                </a:cubicBezTo>
                <a:cubicBezTo>
                  <a:pt x="21326" y="4139"/>
                  <a:pt x="17128" y="118"/>
                  <a:pt x="10526" y="118"/>
                </a:cubicBezTo>
                <a:cubicBezTo>
                  <a:pt x="8944" y="-181"/>
                  <a:pt x="7636" y="118"/>
                  <a:pt x="6054" y="683"/>
                </a:cubicBezTo>
                <a:cubicBezTo>
                  <a:pt x="4472" y="1248"/>
                  <a:pt x="3407" y="2112"/>
                  <a:pt x="2373" y="2976"/>
                </a:cubicBezTo>
                <a:cubicBezTo>
                  <a:pt x="1582" y="3840"/>
                  <a:pt x="791" y="5003"/>
                  <a:pt x="517" y="6133"/>
                </a:cubicBezTo>
                <a:cubicBezTo>
                  <a:pt x="0" y="7296"/>
                  <a:pt x="0" y="8725"/>
                  <a:pt x="0" y="10154"/>
                </a:cubicBezTo>
                <a:cubicBezTo>
                  <a:pt x="0" y="15637"/>
                  <a:pt x="5811" y="21087"/>
                  <a:pt x="11348" y="213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9" name="Google Shape;2789;p43"/>
          <p:cNvSpPr/>
          <p:nvPr/>
        </p:nvSpPr>
        <p:spPr>
          <a:xfrm>
            <a:off x="951867" y="3012060"/>
            <a:ext cx="196528" cy="240005"/>
          </a:xfrm>
          <a:custGeom>
            <a:rect b="b" l="l" r="r" t="t"/>
            <a:pathLst>
              <a:path extrusionOk="0" h="21429" w="21502">
                <a:moveTo>
                  <a:pt x="18210" y="19921"/>
                </a:moveTo>
                <a:cubicBezTo>
                  <a:pt x="19341" y="19154"/>
                  <a:pt x="20136" y="18093"/>
                  <a:pt x="20642" y="16678"/>
                </a:cubicBezTo>
                <a:cubicBezTo>
                  <a:pt x="21292" y="14811"/>
                  <a:pt x="21581" y="12865"/>
                  <a:pt x="21484" y="10937"/>
                </a:cubicBezTo>
                <a:cubicBezTo>
                  <a:pt x="21436" y="10386"/>
                  <a:pt x="21292" y="9856"/>
                  <a:pt x="21050" y="9325"/>
                </a:cubicBezTo>
                <a:cubicBezTo>
                  <a:pt x="20906" y="8971"/>
                  <a:pt x="20617" y="8638"/>
                  <a:pt x="20208" y="8420"/>
                </a:cubicBezTo>
                <a:cubicBezTo>
                  <a:pt x="19800" y="8223"/>
                  <a:pt x="19341" y="8125"/>
                  <a:pt x="18861" y="8164"/>
                </a:cubicBezTo>
                <a:cubicBezTo>
                  <a:pt x="18524" y="8202"/>
                  <a:pt x="18163" y="8282"/>
                  <a:pt x="17824" y="8379"/>
                </a:cubicBezTo>
                <a:cubicBezTo>
                  <a:pt x="17679" y="8418"/>
                  <a:pt x="17535" y="8459"/>
                  <a:pt x="17390" y="8497"/>
                </a:cubicBezTo>
                <a:cubicBezTo>
                  <a:pt x="17246" y="8223"/>
                  <a:pt x="17029" y="7966"/>
                  <a:pt x="16740" y="7769"/>
                </a:cubicBezTo>
                <a:cubicBezTo>
                  <a:pt x="16451" y="7572"/>
                  <a:pt x="16115" y="7415"/>
                  <a:pt x="15754" y="7356"/>
                </a:cubicBezTo>
                <a:cubicBezTo>
                  <a:pt x="14862" y="7159"/>
                  <a:pt x="14139" y="7318"/>
                  <a:pt x="13561" y="7828"/>
                </a:cubicBezTo>
                <a:cubicBezTo>
                  <a:pt x="13272" y="7436"/>
                  <a:pt x="12839" y="7041"/>
                  <a:pt x="12141" y="6923"/>
                </a:cubicBezTo>
                <a:cubicBezTo>
                  <a:pt x="11516" y="6826"/>
                  <a:pt x="11010" y="7041"/>
                  <a:pt x="10432" y="7374"/>
                </a:cubicBezTo>
                <a:lnTo>
                  <a:pt x="10432" y="6805"/>
                </a:lnTo>
                <a:cubicBezTo>
                  <a:pt x="10385" y="6490"/>
                  <a:pt x="10385" y="6195"/>
                  <a:pt x="10335" y="5882"/>
                </a:cubicBezTo>
                <a:cubicBezTo>
                  <a:pt x="10238" y="4859"/>
                  <a:pt x="10118" y="3780"/>
                  <a:pt x="9999" y="2737"/>
                </a:cubicBezTo>
                <a:cubicBezTo>
                  <a:pt x="9879" y="1891"/>
                  <a:pt x="9590" y="1165"/>
                  <a:pt x="9060" y="575"/>
                </a:cubicBezTo>
                <a:cubicBezTo>
                  <a:pt x="8529" y="-35"/>
                  <a:pt x="7806" y="-171"/>
                  <a:pt x="6989" y="221"/>
                </a:cubicBezTo>
                <a:cubicBezTo>
                  <a:pt x="6773" y="319"/>
                  <a:pt x="6581" y="457"/>
                  <a:pt x="6436" y="614"/>
                </a:cubicBezTo>
                <a:cubicBezTo>
                  <a:pt x="6292" y="770"/>
                  <a:pt x="6195" y="968"/>
                  <a:pt x="6122" y="1144"/>
                </a:cubicBezTo>
                <a:cubicBezTo>
                  <a:pt x="6025" y="1439"/>
                  <a:pt x="5953" y="1754"/>
                  <a:pt x="5931" y="2049"/>
                </a:cubicBezTo>
                <a:lnTo>
                  <a:pt x="5906" y="2580"/>
                </a:lnTo>
                <a:cubicBezTo>
                  <a:pt x="5858" y="3759"/>
                  <a:pt x="5786" y="4998"/>
                  <a:pt x="5786" y="6216"/>
                </a:cubicBezTo>
                <a:cubicBezTo>
                  <a:pt x="5786" y="7179"/>
                  <a:pt x="5833" y="8102"/>
                  <a:pt x="5858" y="9105"/>
                </a:cubicBezTo>
                <a:cubicBezTo>
                  <a:pt x="5883" y="9497"/>
                  <a:pt x="5883" y="9892"/>
                  <a:pt x="5906" y="10284"/>
                </a:cubicBezTo>
                <a:lnTo>
                  <a:pt x="5858" y="10264"/>
                </a:lnTo>
                <a:cubicBezTo>
                  <a:pt x="5761" y="10205"/>
                  <a:pt x="5689" y="10146"/>
                  <a:pt x="5594" y="10087"/>
                </a:cubicBezTo>
                <a:cubicBezTo>
                  <a:pt x="4269" y="9320"/>
                  <a:pt x="2896" y="9064"/>
                  <a:pt x="1501" y="9320"/>
                </a:cubicBezTo>
                <a:cubicBezTo>
                  <a:pt x="1212" y="9359"/>
                  <a:pt x="923" y="9477"/>
                  <a:pt x="681" y="9636"/>
                </a:cubicBezTo>
                <a:cubicBezTo>
                  <a:pt x="440" y="9794"/>
                  <a:pt x="248" y="9989"/>
                  <a:pt x="151" y="10225"/>
                </a:cubicBezTo>
                <a:cubicBezTo>
                  <a:pt x="31" y="10461"/>
                  <a:pt x="-19" y="10736"/>
                  <a:pt x="6" y="10992"/>
                </a:cubicBezTo>
                <a:cubicBezTo>
                  <a:pt x="53" y="11248"/>
                  <a:pt x="151" y="11502"/>
                  <a:pt x="320" y="11699"/>
                </a:cubicBezTo>
                <a:cubicBezTo>
                  <a:pt x="562" y="11974"/>
                  <a:pt x="851" y="12230"/>
                  <a:pt x="1162" y="12446"/>
                </a:cubicBezTo>
                <a:cubicBezTo>
                  <a:pt x="2199" y="13212"/>
                  <a:pt x="2943" y="13979"/>
                  <a:pt x="3474" y="14825"/>
                </a:cubicBezTo>
                <a:cubicBezTo>
                  <a:pt x="4294" y="16102"/>
                  <a:pt x="5183" y="17440"/>
                  <a:pt x="6245" y="18914"/>
                </a:cubicBezTo>
                <a:cubicBezTo>
                  <a:pt x="6509" y="19306"/>
                  <a:pt x="6967" y="19621"/>
                  <a:pt x="7303" y="19837"/>
                </a:cubicBezTo>
                <a:cubicBezTo>
                  <a:pt x="7979" y="20270"/>
                  <a:pt x="8773" y="20642"/>
                  <a:pt x="9807" y="20978"/>
                </a:cubicBezTo>
                <a:cubicBezTo>
                  <a:pt x="10746" y="21273"/>
                  <a:pt x="11733" y="21429"/>
                  <a:pt x="12722" y="21429"/>
                </a:cubicBezTo>
                <a:cubicBezTo>
                  <a:pt x="13853" y="21409"/>
                  <a:pt x="14962" y="21252"/>
                  <a:pt x="16021" y="20919"/>
                </a:cubicBezTo>
                <a:cubicBezTo>
                  <a:pt x="16863" y="20703"/>
                  <a:pt x="17585" y="20368"/>
                  <a:pt x="18213" y="19916"/>
                </a:cubicBezTo>
                <a:close/>
                <a:moveTo>
                  <a:pt x="8142" y="18859"/>
                </a:moveTo>
                <a:cubicBezTo>
                  <a:pt x="7901" y="18741"/>
                  <a:pt x="7709" y="18585"/>
                  <a:pt x="7564" y="18408"/>
                </a:cubicBezTo>
                <a:cubicBezTo>
                  <a:pt x="7178" y="17957"/>
                  <a:pt x="6817" y="17465"/>
                  <a:pt x="6481" y="16972"/>
                </a:cubicBezTo>
                <a:cubicBezTo>
                  <a:pt x="6000" y="16244"/>
                  <a:pt x="5516" y="15478"/>
                  <a:pt x="5011" y="14614"/>
                </a:cubicBezTo>
                <a:cubicBezTo>
                  <a:pt x="4191" y="13219"/>
                  <a:pt x="3179" y="12158"/>
                  <a:pt x="1904" y="11350"/>
                </a:cubicBezTo>
                <a:lnTo>
                  <a:pt x="1857" y="11312"/>
                </a:lnTo>
                <a:cubicBezTo>
                  <a:pt x="1809" y="11273"/>
                  <a:pt x="1784" y="11253"/>
                  <a:pt x="1737" y="11214"/>
                </a:cubicBezTo>
                <a:cubicBezTo>
                  <a:pt x="1473" y="10999"/>
                  <a:pt x="1206" y="10801"/>
                  <a:pt x="1401" y="10468"/>
                </a:cubicBezTo>
                <a:cubicBezTo>
                  <a:pt x="1571" y="10135"/>
                  <a:pt x="2004" y="10114"/>
                  <a:pt x="2387" y="10114"/>
                </a:cubicBezTo>
                <a:lnTo>
                  <a:pt x="2387" y="10114"/>
                </a:lnTo>
                <a:cubicBezTo>
                  <a:pt x="2868" y="10114"/>
                  <a:pt x="3374" y="10173"/>
                  <a:pt x="3807" y="10330"/>
                </a:cubicBezTo>
                <a:cubicBezTo>
                  <a:pt x="4266" y="10468"/>
                  <a:pt x="4674" y="10704"/>
                  <a:pt x="5036" y="10978"/>
                </a:cubicBezTo>
                <a:cubicBezTo>
                  <a:pt x="5372" y="11253"/>
                  <a:pt x="5639" y="11606"/>
                  <a:pt x="5711" y="12001"/>
                </a:cubicBezTo>
                <a:cubicBezTo>
                  <a:pt x="5830" y="12511"/>
                  <a:pt x="6169" y="12570"/>
                  <a:pt x="6386" y="12570"/>
                </a:cubicBezTo>
                <a:cubicBezTo>
                  <a:pt x="6722" y="12550"/>
                  <a:pt x="6964" y="12335"/>
                  <a:pt x="7062" y="11981"/>
                </a:cubicBezTo>
                <a:cubicBezTo>
                  <a:pt x="7087" y="11863"/>
                  <a:pt x="7109" y="11724"/>
                  <a:pt x="7087" y="11606"/>
                </a:cubicBezTo>
                <a:cubicBezTo>
                  <a:pt x="7039" y="10271"/>
                  <a:pt x="7039" y="8953"/>
                  <a:pt x="6989" y="7635"/>
                </a:cubicBezTo>
                <a:cubicBezTo>
                  <a:pt x="6964" y="7361"/>
                  <a:pt x="6964" y="7046"/>
                  <a:pt x="6942" y="6771"/>
                </a:cubicBezTo>
                <a:cubicBezTo>
                  <a:pt x="6917" y="6220"/>
                  <a:pt x="6895" y="5651"/>
                  <a:pt x="6895" y="5100"/>
                </a:cubicBezTo>
                <a:cubicBezTo>
                  <a:pt x="6920" y="4018"/>
                  <a:pt x="7014" y="2918"/>
                  <a:pt x="7112" y="1857"/>
                </a:cubicBezTo>
                <a:cubicBezTo>
                  <a:pt x="7159" y="1305"/>
                  <a:pt x="7256" y="1169"/>
                  <a:pt x="7881" y="933"/>
                </a:cubicBezTo>
                <a:cubicBezTo>
                  <a:pt x="8315" y="1190"/>
                  <a:pt x="8557" y="1544"/>
                  <a:pt x="8676" y="2074"/>
                </a:cubicBezTo>
                <a:cubicBezTo>
                  <a:pt x="8846" y="2802"/>
                  <a:pt x="8940" y="3548"/>
                  <a:pt x="9012" y="4276"/>
                </a:cubicBezTo>
                <a:cubicBezTo>
                  <a:pt x="9110" y="5358"/>
                  <a:pt x="9157" y="6479"/>
                  <a:pt x="9254" y="7579"/>
                </a:cubicBezTo>
                <a:cubicBezTo>
                  <a:pt x="9301" y="8071"/>
                  <a:pt x="9301" y="8581"/>
                  <a:pt x="9351" y="9053"/>
                </a:cubicBezTo>
                <a:cubicBezTo>
                  <a:pt x="9376" y="9289"/>
                  <a:pt x="9449" y="9604"/>
                  <a:pt x="9882" y="9663"/>
                </a:cubicBezTo>
                <a:cubicBezTo>
                  <a:pt x="10316" y="9722"/>
                  <a:pt x="10507" y="9407"/>
                  <a:pt x="10630" y="9230"/>
                </a:cubicBezTo>
                <a:lnTo>
                  <a:pt x="10727" y="9053"/>
                </a:lnTo>
                <a:cubicBezTo>
                  <a:pt x="10896" y="8758"/>
                  <a:pt x="11088" y="8443"/>
                  <a:pt x="11305" y="8148"/>
                </a:cubicBezTo>
                <a:cubicBezTo>
                  <a:pt x="11402" y="8010"/>
                  <a:pt x="11641" y="7774"/>
                  <a:pt x="12052" y="7853"/>
                </a:cubicBezTo>
                <a:cubicBezTo>
                  <a:pt x="12197" y="7892"/>
                  <a:pt x="12341" y="7951"/>
                  <a:pt x="12439" y="8050"/>
                </a:cubicBezTo>
                <a:cubicBezTo>
                  <a:pt x="12536" y="8150"/>
                  <a:pt x="12608" y="8248"/>
                  <a:pt x="12630" y="8384"/>
                </a:cubicBezTo>
                <a:cubicBezTo>
                  <a:pt x="12678" y="8640"/>
                  <a:pt x="12728" y="8914"/>
                  <a:pt x="12750" y="9150"/>
                </a:cubicBezTo>
                <a:cubicBezTo>
                  <a:pt x="12750" y="9248"/>
                  <a:pt x="12750" y="9348"/>
                  <a:pt x="12725" y="9425"/>
                </a:cubicBezTo>
                <a:cubicBezTo>
                  <a:pt x="12725" y="9484"/>
                  <a:pt x="12700" y="9543"/>
                  <a:pt x="12700" y="9622"/>
                </a:cubicBezTo>
                <a:cubicBezTo>
                  <a:pt x="12700" y="9896"/>
                  <a:pt x="12844" y="10055"/>
                  <a:pt x="13133" y="10094"/>
                </a:cubicBezTo>
                <a:cubicBezTo>
                  <a:pt x="13181" y="10114"/>
                  <a:pt x="13278" y="10114"/>
                  <a:pt x="13325" y="10114"/>
                </a:cubicBezTo>
                <a:cubicBezTo>
                  <a:pt x="13397" y="10094"/>
                  <a:pt x="13470" y="10076"/>
                  <a:pt x="13517" y="10055"/>
                </a:cubicBezTo>
                <a:cubicBezTo>
                  <a:pt x="13564" y="10017"/>
                  <a:pt x="13636" y="9996"/>
                  <a:pt x="13661" y="9937"/>
                </a:cubicBezTo>
                <a:cubicBezTo>
                  <a:pt x="13709" y="9899"/>
                  <a:pt x="13734" y="9840"/>
                  <a:pt x="13734" y="9781"/>
                </a:cubicBezTo>
                <a:cubicBezTo>
                  <a:pt x="13759" y="9742"/>
                  <a:pt x="13781" y="9683"/>
                  <a:pt x="13781" y="9663"/>
                </a:cubicBezTo>
                <a:cubicBezTo>
                  <a:pt x="13806" y="9604"/>
                  <a:pt x="13828" y="9545"/>
                  <a:pt x="13828" y="9486"/>
                </a:cubicBezTo>
                <a:cubicBezTo>
                  <a:pt x="13853" y="9427"/>
                  <a:pt x="13875" y="9368"/>
                  <a:pt x="13900" y="9289"/>
                </a:cubicBezTo>
                <a:cubicBezTo>
                  <a:pt x="13947" y="9132"/>
                  <a:pt x="14020" y="8994"/>
                  <a:pt x="14092" y="8837"/>
                </a:cubicBezTo>
                <a:lnTo>
                  <a:pt x="14117" y="8817"/>
                </a:lnTo>
                <a:cubicBezTo>
                  <a:pt x="14309" y="8463"/>
                  <a:pt x="14478" y="8130"/>
                  <a:pt x="15056" y="8168"/>
                </a:cubicBezTo>
                <a:cubicBezTo>
                  <a:pt x="15682" y="8207"/>
                  <a:pt x="16093" y="8463"/>
                  <a:pt x="16285" y="8914"/>
                </a:cubicBezTo>
                <a:cubicBezTo>
                  <a:pt x="16357" y="9091"/>
                  <a:pt x="16404" y="9268"/>
                  <a:pt x="16429" y="9466"/>
                </a:cubicBezTo>
                <a:lnTo>
                  <a:pt x="16454" y="9583"/>
                </a:lnTo>
                <a:cubicBezTo>
                  <a:pt x="16479" y="9663"/>
                  <a:pt x="16479" y="9722"/>
                  <a:pt x="16454" y="9799"/>
                </a:cubicBezTo>
                <a:lnTo>
                  <a:pt x="16454" y="9937"/>
                </a:lnTo>
                <a:cubicBezTo>
                  <a:pt x="16479" y="10370"/>
                  <a:pt x="16599" y="10547"/>
                  <a:pt x="16960" y="10624"/>
                </a:cubicBezTo>
                <a:cubicBezTo>
                  <a:pt x="17368" y="10683"/>
                  <a:pt x="17538" y="10448"/>
                  <a:pt x="17707" y="10250"/>
                </a:cubicBezTo>
                <a:lnTo>
                  <a:pt x="17732" y="10212"/>
                </a:lnTo>
                <a:cubicBezTo>
                  <a:pt x="17780" y="10173"/>
                  <a:pt x="17805" y="10114"/>
                  <a:pt x="17830" y="10073"/>
                </a:cubicBezTo>
                <a:cubicBezTo>
                  <a:pt x="17974" y="9876"/>
                  <a:pt x="18144" y="9661"/>
                  <a:pt x="18335" y="9463"/>
                </a:cubicBezTo>
                <a:cubicBezTo>
                  <a:pt x="18577" y="9227"/>
                  <a:pt x="18913" y="9109"/>
                  <a:pt x="19177" y="9168"/>
                </a:cubicBezTo>
                <a:cubicBezTo>
                  <a:pt x="19441" y="9207"/>
                  <a:pt x="19658" y="9366"/>
                  <a:pt x="19803" y="9620"/>
                </a:cubicBezTo>
                <a:cubicBezTo>
                  <a:pt x="20044" y="10053"/>
                  <a:pt x="20333" y="10702"/>
                  <a:pt x="20356" y="11330"/>
                </a:cubicBezTo>
                <a:cubicBezTo>
                  <a:pt x="20428" y="13001"/>
                  <a:pt x="20164" y="14691"/>
                  <a:pt x="19561" y="16303"/>
                </a:cubicBezTo>
                <a:cubicBezTo>
                  <a:pt x="19319" y="16991"/>
                  <a:pt x="18911" y="17639"/>
                  <a:pt x="18430" y="18249"/>
                </a:cubicBezTo>
                <a:cubicBezTo>
                  <a:pt x="17780" y="19036"/>
                  <a:pt x="16768" y="19606"/>
                  <a:pt x="15348" y="19980"/>
                </a:cubicBezTo>
                <a:cubicBezTo>
                  <a:pt x="12844" y="20549"/>
                  <a:pt x="10482" y="20216"/>
                  <a:pt x="8148" y="18859"/>
                </a:cubicBezTo>
                <a:lnTo>
                  <a:pt x="8148" y="188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0" name="Google Shape;2790;p43"/>
          <p:cNvSpPr/>
          <p:nvPr/>
        </p:nvSpPr>
        <p:spPr>
          <a:xfrm>
            <a:off x="957349" y="2983526"/>
            <a:ext cx="44063" cy="88506"/>
          </a:xfrm>
          <a:custGeom>
            <a:rect b="b" l="l" r="r" t="t"/>
            <a:pathLst>
              <a:path extrusionOk="0" h="21600" w="20883">
                <a:moveTo>
                  <a:pt x="7326" y="16770"/>
                </a:moveTo>
                <a:cubicBezTo>
                  <a:pt x="7013" y="16665"/>
                  <a:pt x="6700" y="16448"/>
                  <a:pt x="6278" y="16343"/>
                </a:cubicBezTo>
                <a:cubicBezTo>
                  <a:pt x="5339" y="15915"/>
                  <a:pt x="4400" y="15537"/>
                  <a:pt x="3569" y="15158"/>
                </a:cubicBezTo>
                <a:cubicBezTo>
                  <a:pt x="2522" y="14731"/>
                  <a:pt x="1486" y="14731"/>
                  <a:pt x="644" y="15103"/>
                </a:cubicBezTo>
                <a:cubicBezTo>
                  <a:pt x="-717" y="15692"/>
                  <a:pt x="439" y="16336"/>
                  <a:pt x="848" y="16553"/>
                </a:cubicBezTo>
                <a:lnTo>
                  <a:pt x="1679" y="17037"/>
                </a:lnTo>
                <a:cubicBezTo>
                  <a:pt x="3979" y="18327"/>
                  <a:pt x="6483" y="19721"/>
                  <a:pt x="8879" y="21011"/>
                </a:cubicBezTo>
                <a:cubicBezTo>
                  <a:pt x="9084" y="21172"/>
                  <a:pt x="9505" y="21333"/>
                  <a:pt x="9926" y="21439"/>
                </a:cubicBezTo>
                <a:cubicBezTo>
                  <a:pt x="10348" y="21544"/>
                  <a:pt x="10757" y="21600"/>
                  <a:pt x="11179" y="21600"/>
                </a:cubicBezTo>
                <a:lnTo>
                  <a:pt x="11383" y="21600"/>
                </a:lnTo>
                <a:cubicBezTo>
                  <a:pt x="11805" y="21544"/>
                  <a:pt x="12214" y="21495"/>
                  <a:pt x="12527" y="21383"/>
                </a:cubicBezTo>
                <a:cubicBezTo>
                  <a:pt x="12840" y="21278"/>
                  <a:pt x="13153" y="21116"/>
                  <a:pt x="13466" y="20955"/>
                </a:cubicBezTo>
                <a:cubicBezTo>
                  <a:pt x="15345" y="19666"/>
                  <a:pt x="17223" y="18320"/>
                  <a:pt x="19101" y="17031"/>
                </a:cubicBezTo>
                <a:lnTo>
                  <a:pt x="20149" y="16281"/>
                </a:lnTo>
                <a:cubicBezTo>
                  <a:pt x="20570" y="16014"/>
                  <a:pt x="20775" y="15741"/>
                  <a:pt x="20883" y="15419"/>
                </a:cubicBezTo>
                <a:cubicBezTo>
                  <a:pt x="20775" y="15096"/>
                  <a:pt x="20570" y="14557"/>
                  <a:pt x="19944" y="14346"/>
                </a:cubicBezTo>
                <a:cubicBezTo>
                  <a:pt x="19318" y="14185"/>
                  <a:pt x="18174" y="14346"/>
                  <a:pt x="17644" y="14452"/>
                </a:cubicBezTo>
                <a:cubicBezTo>
                  <a:pt x="17223" y="14557"/>
                  <a:pt x="17018" y="14774"/>
                  <a:pt x="16813" y="14991"/>
                </a:cubicBezTo>
                <a:cubicBezTo>
                  <a:pt x="16705" y="15096"/>
                  <a:pt x="16609" y="15096"/>
                  <a:pt x="16609" y="15208"/>
                </a:cubicBezTo>
                <a:lnTo>
                  <a:pt x="13274" y="17731"/>
                </a:lnTo>
                <a:lnTo>
                  <a:pt x="13069" y="17676"/>
                </a:lnTo>
                <a:cubicBezTo>
                  <a:pt x="13069" y="17570"/>
                  <a:pt x="12961" y="17459"/>
                  <a:pt x="12961" y="17353"/>
                </a:cubicBezTo>
                <a:cubicBezTo>
                  <a:pt x="12852" y="17087"/>
                  <a:pt x="12756" y="16814"/>
                  <a:pt x="12756" y="16491"/>
                </a:cubicBezTo>
                <a:cubicBezTo>
                  <a:pt x="12551" y="12679"/>
                  <a:pt x="12335" y="8915"/>
                  <a:pt x="12130" y="5047"/>
                </a:cubicBezTo>
                <a:lnTo>
                  <a:pt x="11925" y="2523"/>
                </a:lnTo>
                <a:lnTo>
                  <a:pt x="11925" y="2096"/>
                </a:lnTo>
                <a:cubicBezTo>
                  <a:pt x="11925" y="1773"/>
                  <a:pt x="11925" y="1507"/>
                  <a:pt x="11817" y="1184"/>
                </a:cubicBezTo>
                <a:cubicBezTo>
                  <a:pt x="11612" y="161"/>
                  <a:pt x="10456" y="0"/>
                  <a:pt x="9625" y="0"/>
                </a:cubicBezTo>
                <a:cubicBezTo>
                  <a:pt x="8578" y="56"/>
                  <a:pt x="7952" y="428"/>
                  <a:pt x="7856" y="1184"/>
                </a:cubicBezTo>
                <a:cubicBezTo>
                  <a:pt x="7856" y="1507"/>
                  <a:pt x="7747" y="1829"/>
                  <a:pt x="7651" y="2151"/>
                </a:cubicBezTo>
                <a:cubicBezTo>
                  <a:pt x="7543" y="3013"/>
                  <a:pt x="7446" y="3924"/>
                  <a:pt x="7446" y="4786"/>
                </a:cubicBezTo>
                <a:lnTo>
                  <a:pt x="7446" y="15853"/>
                </a:lnTo>
                <a:cubicBezTo>
                  <a:pt x="7446" y="16119"/>
                  <a:pt x="7446" y="16336"/>
                  <a:pt x="7338" y="16553"/>
                </a:cubicBezTo>
                <a:cubicBezTo>
                  <a:pt x="7338" y="16624"/>
                  <a:pt x="7338" y="16696"/>
                  <a:pt x="7338" y="167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1" name="Google Shape;2791;p43"/>
          <p:cNvSpPr/>
          <p:nvPr/>
        </p:nvSpPr>
        <p:spPr>
          <a:xfrm>
            <a:off x="1309834" y="3012116"/>
            <a:ext cx="197053" cy="239125"/>
          </a:xfrm>
          <a:custGeom>
            <a:rect b="b" l="l" r="r" t="t"/>
            <a:pathLst>
              <a:path extrusionOk="0" h="21451" w="21483">
                <a:moveTo>
                  <a:pt x="6335" y="18942"/>
                </a:moveTo>
                <a:cubicBezTo>
                  <a:pt x="6598" y="19318"/>
                  <a:pt x="7055" y="19633"/>
                  <a:pt x="7368" y="19852"/>
                </a:cubicBezTo>
                <a:cubicBezTo>
                  <a:pt x="8113" y="20325"/>
                  <a:pt x="8977" y="20720"/>
                  <a:pt x="9863" y="20998"/>
                </a:cubicBezTo>
                <a:cubicBezTo>
                  <a:pt x="10799" y="21294"/>
                  <a:pt x="11781" y="21451"/>
                  <a:pt x="12767" y="21451"/>
                </a:cubicBezTo>
                <a:cubicBezTo>
                  <a:pt x="13894" y="21430"/>
                  <a:pt x="15046" y="21253"/>
                  <a:pt x="16104" y="20918"/>
                </a:cubicBezTo>
                <a:cubicBezTo>
                  <a:pt x="16849" y="20681"/>
                  <a:pt x="17568" y="20346"/>
                  <a:pt x="18191" y="19911"/>
                </a:cubicBezTo>
                <a:cubicBezTo>
                  <a:pt x="19343" y="19120"/>
                  <a:pt x="20135" y="18036"/>
                  <a:pt x="20639" y="16614"/>
                </a:cubicBezTo>
                <a:cubicBezTo>
                  <a:pt x="21287" y="14757"/>
                  <a:pt x="21575" y="12822"/>
                  <a:pt x="21456" y="10888"/>
                </a:cubicBezTo>
                <a:cubicBezTo>
                  <a:pt x="21431" y="10375"/>
                  <a:pt x="21240" y="9881"/>
                  <a:pt x="21071" y="9407"/>
                </a:cubicBezTo>
                <a:lnTo>
                  <a:pt x="21046" y="9348"/>
                </a:lnTo>
                <a:cubicBezTo>
                  <a:pt x="20974" y="9111"/>
                  <a:pt x="20805" y="8894"/>
                  <a:pt x="20614" y="8696"/>
                </a:cubicBezTo>
                <a:cubicBezTo>
                  <a:pt x="20398" y="8498"/>
                  <a:pt x="20157" y="8361"/>
                  <a:pt x="19869" y="8281"/>
                </a:cubicBezTo>
                <a:cubicBezTo>
                  <a:pt x="18981" y="7985"/>
                  <a:pt x="18167" y="8065"/>
                  <a:pt x="17447" y="8557"/>
                </a:cubicBezTo>
                <a:cubicBezTo>
                  <a:pt x="17015" y="7867"/>
                  <a:pt x="16270" y="7393"/>
                  <a:pt x="15456" y="7293"/>
                </a:cubicBezTo>
                <a:cubicBezTo>
                  <a:pt x="15121" y="7254"/>
                  <a:pt x="14761" y="7254"/>
                  <a:pt x="14423" y="7352"/>
                </a:cubicBezTo>
                <a:cubicBezTo>
                  <a:pt x="14088" y="7432"/>
                  <a:pt x="13775" y="7589"/>
                  <a:pt x="13534" y="7787"/>
                </a:cubicBezTo>
                <a:cubicBezTo>
                  <a:pt x="12598" y="6759"/>
                  <a:pt x="11925" y="6661"/>
                  <a:pt x="10486" y="7334"/>
                </a:cubicBezTo>
                <a:cubicBezTo>
                  <a:pt x="10461" y="7135"/>
                  <a:pt x="10439" y="6939"/>
                  <a:pt x="10439" y="6741"/>
                </a:cubicBezTo>
                <a:cubicBezTo>
                  <a:pt x="10392" y="6247"/>
                  <a:pt x="10367" y="5734"/>
                  <a:pt x="10295" y="5240"/>
                </a:cubicBezTo>
                <a:cubicBezTo>
                  <a:pt x="10176" y="4312"/>
                  <a:pt x="10054" y="3187"/>
                  <a:pt x="9863" y="2120"/>
                </a:cubicBezTo>
                <a:cubicBezTo>
                  <a:pt x="9744" y="1548"/>
                  <a:pt x="9478" y="995"/>
                  <a:pt x="9046" y="541"/>
                </a:cubicBezTo>
                <a:cubicBezTo>
                  <a:pt x="8542" y="-31"/>
                  <a:pt x="7847" y="-149"/>
                  <a:pt x="7077" y="186"/>
                </a:cubicBezTo>
                <a:cubicBezTo>
                  <a:pt x="6836" y="284"/>
                  <a:pt x="6645" y="423"/>
                  <a:pt x="6476" y="580"/>
                </a:cubicBezTo>
                <a:cubicBezTo>
                  <a:pt x="6307" y="737"/>
                  <a:pt x="6188" y="936"/>
                  <a:pt x="6141" y="1152"/>
                </a:cubicBezTo>
                <a:cubicBezTo>
                  <a:pt x="6044" y="1389"/>
                  <a:pt x="5997" y="1646"/>
                  <a:pt x="5972" y="1902"/>
                </a:cubicBezTo>
                <a:cubicBezTo>
                  <a:pt x="5947" y="2079"/>
                  <a:pt x="5947" y="2257"/>
                  <a:pt x="5925" y="2414"/>
                </a:cubicBezTo>
                <a:cubicBezTo>
                  <a:pt x="5878" y="3086"/>
                  <a:pt x="5806" y="3777"/>
                  <a:pt x="5806" y="4467"/>
                </a:cubicBezTo>
                <a:cubicBezTo>
                  <a:pt x="5806" y="5868"/>
                  <a:pt x="5831" y="7252"/>
                  <a:pt x="5853" y="8694"/>
                </a:cubicBezTo>
                <a:cubicBezTo>
                  <a:pt x="5853" y="9227"/>
                  <a:pt x="5878" y="9781"/>
                  <a:pt x="5878" y="10332"/>
                </a:cubicBezTo>
                <a:lnTo>
                  <a:pt x="5853" y="10332"/>
                </a:lnTo>
                <a:cubicBezTo>
                  <a:pt x="5781" y="10273"/>
                  <a:pt x="5709" y="10234"/>
                  <a:pt x="5637" y="10193"/>
                </a:cubicBezTo>
                <a:cubicBezTo>
                  <a:pt x="4366" y="9423"/>
                  <a:pt x="2999" y="9127"/>
                  <a:pt x="1559" y="9343"/>
                </a:cubicBezTo>
                <a:cubicBezTo>
                  <a:pt x="1246" y="9382"/>
                  <a:pt x="936" y="9482"/>
                  <a:pt x="695" y="9660"/>
                </a:cubicBezTo>
                <a:cubicBezTo>
                  <a:pt x="454" y="9817"/>
                  <a:pt x="263" y="10036"/>
                  <a:pt x="119" y="10291"/>
                </a:cubicBezTo>
                <a:cubicBezTo>
                  <a:pt x="0" y="10567"/>
                  <a:pt x="-25" y="10824"/>
                  <a:pt x="22" y="11120"/>
                </a:cubicBezTo>
                <a:cubicBezTo>
                  <a:pt x="69" y="11396"/>
                  <a:pt x="213" y="11654"/>
                  <a:pt x="429" y="11890"/>
                </a:cubicBezTo>
                <a:cubicBezTo>
                  <a:pt x="620" y="12089"/>
                  <a:pt x="861" y="12285"/>
                  <a:pt x="1102" y="12462"/>
                </a:cubicBezTo>
                <a:lnTo>
                  <a:pt x="1221" y="12542"/>
                </a:lnTo>
                <a:cubicBezTo>
                  <a:pt x="2157" y="13214"/>
                  <a:pt x="2924" y="14003"/>
                  <a:pt x="3500" y="14891"/>
                </a:cubicBezTo>
                <a:cubicBezTo>
                  <a:pt x="4364" y="16076"/>
                  <a:pt x="5275" y="17418"/>
                  <a:pt x="6332" y="18940"/>
                </a:cubicBezTo>
                <a:close/>
                <a:moveTo>
                  <a:pt x="7008" y="7548"/>
                </a:moveTo>
                <a:cubicBezTo>
                  <a:pt x="7008" y="7272"/>
                  <a:pt x="6983" y="7015"/>
                  <a:pt x="6961" y="6757"/>
                </a:cubicBezTo>
                <a:cubicBezTo>
                  <a:pt x="6936" y="6304"/>
                  <a:pt x="6914" y="5830"/>
                  <a:pt x="6914" y="5356"/>
                </a:cubicBezTo>
                <a:cubicBezTo>
                  <a:pt x="6961" y="4150"/>
                  <a:pt x="7033" y="2906"/>
                  <a:pt x="7130" y="1722"/>
                </a:cubicBezTo>
                <a:lnTo>
                  <a:pt x="7130" y="1683"/>
                </a:lnTo>
                <a:cubicBezTo>
                  <a:pt x="7155" y="1307"/>
                  <a:pt x="7274" y="892"/>
                  <a:pt x="7922" y="756"/>
                </a:cubicBezTo>
                <a:cubicBezTo>
                  <a:pt x="8354" y="1013"/>
                  <a:pt x="8595" y="1387"/>
                  <a:pt x="8689" y="1902"/>
                </a:cubicBezTo>
                <a:cubicBezTo>
                  <a:pt x="8858" y="2752"/>
                  <a:pt x="8977" y="3501"/>
                  <a:pt x="9024" y="4212"/>
                </a:cubicBezTo>
                <a:cubicBezTo>
                  <a:pt x="9121" y="5258"/>
                  <a:pt x="9168" y="6345"/>
                  <a:pt x="9240" y="7372"/>
                </a:cubicBezTo>
                <a:cubicBezTo>
                  <a:pt x="9287" y="7885"/>
                  <a:pt x="9287" y="8379"/>
                  <a:pt x="9337" y="8892"/>
                </a:cubicBezTo>
                <a:cubicBezTo>
                  <a:pt x="9361" y="9129"/>
                  <a:pt x="9433" y="9425"/>
                  <a:pt x="9865" y="9505"/>
                </a:cubicBezTo>
                <a:cubicBezTo>
                  <a:pt x="10297" y="9544"/>
                  <a:pt x="10488" y="9268"/>
                  <a:pt x="10610" y="9070"/>
                </a:cubicBezTo>
                <a:cubicBezTo>
                  <a:pt x="10657" y="8972"/>
                  <a:pt x="10729" y="8872"/>
                  <a:pt x="10779" y="8794"/>
                </a:cubicBezTo>
                <a:cubicBezTo>
                  <a:pt x="10923" y="8518"/>
                  <a:pt x="11114" y="8222"/>
                  <a:pt x="11330" y="7965"/>
                </a:cubicBezTo>
                <a:cubicBezTo>
                  <a:pt x="11521" y="7766"/>
                  <a:pt x="11762" y="7668"/>
                  <a:pt x="12003" y="7689"/>
                </a:cubicBezTo>
                <a:cubicBezTo>
                  <a:pt x="12244" y="7728"/>
                  <a:pt x="12435" y="7887"/>
                  <a:pt x="12554" y="8142"/>
                </a:cubicBezTo>
                <a:cubicBezTo>
                  <a:pt x="12626" y="8379"/>
                  <a:pt x="12698" y="8616"/>
                  <a:pt x="12698" y="8874"/>
                </a:cubicBezTo>
                <a:cubicBezTo>
                  <a:pt x="12698" y="8954"/>
                  <a:pt x="12723" y="9052"/>
                  <a:pt x="12723" y="9131"/>
                </a:cubicBezTo>
                <a:lnTo>
                  <a:pt x="12723" y="9329"/>
                </a:lnTo>
                <a:cubicBezTo>
                  <a:pt x="12698" y="9427"/>
                  <a:pt x="12698" y="9528"/>
                  <a:pt x="12748" y="9626"/>
                </a:cubicBezTo>
                <a:cubicBezTo>
                  <a:pt x="12795" y="9705"/>
                  <a:pt x="12845" y="9765"/>
                  <a:pt x="12917" y="9824"/>
                </a:cubicBezTo>
                <a:cubicBezTo>
                  <a:pt x="12989" y="9883"/>
                  <a:pt x="13086" y="9922"/>
                  <a:pt x="13180" y="9942"/>
                </a:cubicBezTo>
                <a:cubicBezTo>
                  <a:pt x="13277" y="9942"/>
                  <a:pt x="13396" y="9922"/>
                  <a:pt x="13468" y="9904"/>
                </a:cubicBezTo>
                <a:cubicBezTo>
                  <a:pt x="13565" y="9865"/>
                  <a:pt x="13637" y="9824"/>
                  <a:pt x="13709" y="9765"/>
                </a:cubicBezTo>
                <a:cubicBezTo>
                  <a:pt x="13781" y="9685"/>
                  <a:pt x="13828" y="9587"/>
                  <a:pt x="13828" y="9489"/>
                </a:cubicBezTo>
                <a:cubicBezTo>
                  <a:pt x="13853" y="9450"/>
                  <a:pt x="13853" y="9391"/>
                  <a:pt x="13875" y="9350"/>
                </a:cubicBezTo>
                <a:cubicBezTo>
                  <a:pt x="13922" y="9270"/>
                  <a:pt x="13947" y="9193"/>
                  <a:pt x="13994" y="9113"/>
                </a:cubicBezTo>
                <a:cubicBezTo>
                  <a:pt x="14113" y="8837"/>
                  <a:pt x="14235" y="8580"/>
                  <a:pt x="14401" y="8322"/>
                </a:cubicBezTo>
                <a:cubicBezTo>
                  <a:pt x="14617" y="7967"/>
                  <a:pt x="15024" y="8006"/>
                  <a:pt x="15290" y="8047"/>
                </a:cubicBezTo>
                <a:cubicBezTo>
                  <a:pt x="15890" y="8165"/>
                  <a:pt x="16250" y="8482"/>
                  <a:pt x="16370" y="8935"/>
                </a:cubicBezTo>
                <a:cubicBezTo>
                  <a:pt x="16417" y="9193"/>
                  <a:pt x="16442" y="9448"/>
                  <a:pt x="16466" y="9705"/>
                </a:cubicBezTo>
                <a:cubicBezTo>
                  <a:pt x="16466" y="9765"/>
                  <a:pt x="16466" y="9824"/>
                  <a:pt x="16491" y="9883"/>
                </a:cubicBezTo>
                <a:cubicBezTo>
                  <a:pt x="16516" y="10159"/>
                  <a:pt x="16588" y="10416"/>
                  <a:pt x="16995" y="10496"/>
                </a:cubicBezTo>
                <a:cubicBezTo>
                  <a:pt x="17402" y="10555"/>
                  <a:pt x="17596" y="10298"/>
                  <a:pt x="17740" y="10141"/>
                </a:cubicBezTo>
                <a:lnTo>
                  <a:pt x="17812" y="10043"/>
                </a:lnTo>
                <a:cubicBezTo>
                  <a:pt x="17931" y="9844"/>
                  <a:pt x="18053" y="9687"/>
                  <a:pt x="18219" y="9509"/>
                </a:cubicBezTo>
                <a:cubicBezTo>
                  <a:pt x="18532" y="9175"/>
                  <a:pt x="18867" y="9015"/>
                  <a:pt x="19202" y="9056"/>
                </a:cubicBezTo>
                <a:cubicBezTo>
                  <a:pt x="19515" y="9095"/>
                  <a:pt x="19753" y="9314"/>
                  <a:pt x="19947" y="9669"/>
                </a:cubicBezTo>
                <a:cubicBezTo>
                  <a:pt x="20210" y="10202"/>
                  <a:pt x="20379" y="10774"/>
                  <a:pt x="20404" y="11348"/>
                </a:cubicBezTo>
                <a:cubicBezTo>
                  <a:pt x="20451" y="12672"/>
                  <a:pt x="20260" y="14073"/>
                  <a:pt x="19756" y="15889"/>
                </a:cubicBezTo>
                <a:cubicBezTo>
                  <a:pt x="19515" y="16719"/>
                  <a:pt x="19083" y="17489"/>
                  <a:pt x="18485" y="18179"/>
                </a:cubicBezTo>
                <a:cubicBezTo>
                  <a:pt x="17790" y="18988"/>
                  <a:pt x="16782" y="19562"/>
                  <a:pt x="15342" y="19918"/>
                </a:cubicBezTo>
                <a:cubicBezTo>
                  <a:pt x="12870" y="20530"/>
                  <a:pt x="10566" y="20193"/>
                  <a:pt x="8262" y="18872"/>
                </a:cubicBezTo>
                <a:cubicBezTo>
                  <a:pt x="8021" y="18733"/>
                  <a:pt x="7805" y="18576"/>
                  <a:pt x="7639" y="18359"/>
                </a:cubicBezTo>
                <a:cubicBezTo>
                  <a:pt x="7254" y="17906"/>
                  <a:pt x="6894" y="17411"/>
                  <a:pt x="6559" y="16917"/>
                </a:cubicBezTo>
                <a:cubicBezTo>
                  <a:pt x="6080" y="16167"/>
                  <a:pt x="5599" y="15397"/>
                  <a:pt x="5144" y="14586"/>
                </a:cubicBezTo>
                <a:cubicBezTo>
                  <a:pt x="4306" y="13164"/>
                  <a:pt x="3298" y="12077"/>
                  <a:pt x="2024" y="11248"/>
                </a:cubicBezTo>
                <a:cubicBezTo>
                  <a:pt x="1999" y="11248"/>
                  <a:pt x="1999" y="11227"/>
                  <a:pt x="1977" y="11209"/>
                </a:cubicBezTo>
                <a:cubicBezTo>
                  <a:pt x="1930" y="11170"/>
                  <a:pt x="1880" y="11129"/>
                  <a:pt x="1833" y="11091"/>
                </a:cubicBezTo>
                <a:cubicBezTo>
                  <a:pt x="1592" y="10893"/>
                  <a:pt x="1354" y="10715"/>
                  <a:pt x="1498" y="10400"/>
                </a:cubicBezTo>
                <a:cubicBezTo>
                  <a:pt x="1642" y="10045"/>
                  <a:pt x="2002" y="10006"/>
                  <a:pt x="2409" y="10006"/>
                </a:cubicBezTo>
                <a:lnTo>
                  <a:pt x="2456" y="10006"/>
                </a:lnTo>
                <a:cubicBezTo>
                  <a:pt x="3871" y="10027"/>
                  <a:pt x="4904" y="10441"/>
                  <a:pt x="5552" y="11289"/>
                </a:cubicBezTo>
                <a:cubicBezTo>
                  <a:pt x="5671" y="11446"/>
                  <a:pt x="5743" y="11644"/>
                  <a:pt x="5792" y="11822"/>
                </a:cubicBezTo>
                <a:cubicBezTo>
                  <a:pt x="5817" y="11861"/>
                  <a:pt x="5839" y="11920"/>
                  <a:pt x="5839" y="11979"/>
                </a:cubicBezTo>
                <a:cubicBezTo>
                  <a:pt x="5911" y="12196"/>
                  <a:pt x="6055" y="12433"/>
                  <a:pt x="6440" y="12474"/>
                </a:cubicBezTo>
                <a:cubicBezTo>
                  <a:pt x="6753" y="12513"/>
                  <a:pt x="7041" y="12296"/>
                  <a:pt x="7135" y="11979"/>
                </a:cubicBezTo>
                <a:cubicBezTo>
                  <a:pt x="7182" y="11822"/>
                  <a:pt x="7207" y="11644"/>
                  <a:pt x="7182" y="11485"/>
                </a:cubicBezTo>
                <a:cubicBezTo>
                  <a:pt x="7110" y="10084"/>
                  <a:pt x="7063" y="8799"/>
                  <a:pt x="7013" y="75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2" name="Google Shape;2792;p43"/>
          <p:cNvSpPr/>
          <p:nvPr/>
        </p:nvSpPr>
        <p:spPr>
          <a:xfrm>
            <a:off x="1415230" y="2986836"/>
            <a:ext cx="69942" cy="52439"/>
          </a:xfrm>
          <a:custGeom>
            <a:rect b="b" l="l" r="r" t="t"/>
            <a:pathLst>
              <a:path extrusionOk="0" h="21166" w="21389">
                <a:moveTo>
                  <a:pt x="828" y="11648"/>
                </a:moveTo>
                <a:cubicBezTo>
                  <a:pt x="1504" y="11822"/>
                  <a:pt x="2311" y="12007"/>
                  <a:pt x="3049" y="12007"/>
                </a:cubicBezTo>
                <a:cubicBezTo>
                  <a:pt x="5876" y="11915"/>
                  <a:pt x="8704" y="11833"/>
                  <a:pt x="11461" y="11833"/>
                </a:cubicBezTo>
                <a:cubicBezTo>
                  <a:pt x="12603" y="11833"/>
                  <a:pt x="13752" y="11740"/>
                  <a:pt x="14894" y="11740"/>
                </a:cubicBezTo>
                <a:lnTo>
                  <a:pt x="16105" y="11740"/>
                </a:lnTo>
                <a:cubicBezTo>
                  <a:pt x="15771" y="12274"/>
                  <a:pt x="15430" y="12807"/>
                  <a:pt x="15166" y="13340"/>
                </a:cubicBezTo>
                <a:cubicBezTo>
                  <a:pt x="14358" y="14766"/>
                  <a:pt x="13620" y="16099"/>
                  <a:pt x="12812" y="17433"/>
                </a:cubicBezTo>
                <a:cubicBezTo>
                  <a:pt x="12276" y="18325"/>
                  <a:pt x="12074" y="19299"/>
                  <a:pt x="12137" y="19925"/>
                </a:cubicBezTo>
                <a:cubicBezTo>
                  <a:pt x="12206" y="20099"/>
                  <a:pt x="12269" y="20366"/>
                  <a:pt x="12338" y="20458"/>
                </a:cubicBezTo>
                <a:cubicBezTo>
                  <a:pt x="12471" y="20633"/>
                  <a:pt x="12540" y="20725"/>
                  <a:pt x="12742" y="20899"/>
                </a:cubicBezTo>
                <a:cubicBezTo>
                  <a:pt x="12944" y="21074"/>
                  <a:pt x="13216" y="21166"/>
                  <a:pt x="13480" y="21166"/>
                </a:cubicBezTo>
                <a:cubicBezTo>
                  <a:pt x="14156" y="21166"/>
                  <a:pt x="14692" y="20366"/>
                  <a:pt x="15096" y="19740"/>
                </a:cubicBezTo>
                <a:cubicBezTo>
                  <a:pt x="16913" y="16981"/>
                  <a:pt x="18801" y="14048"/>
                  <a:pt x="20548" y="11033"/>
                </a:cubicBezTo>
                <a:cubicBezTo>
                  <a:pt x="21224" y="9874"/>
                  <a:pt x="21488" y="9074"/>
                  <a:pt x="21356" y="8366"/>
                </a:cubicBezTo>
                <a:cubicBezTo>
                  <a:pt x="21224" y="7658"/>
                  <a:pt x="20750" y="7033"/>
                  <a:pt x="19810" y="6233"/>
                </a:cubicBezTo>
                <a:lnTo>
                  <a:pt x="18871" y="5525"/>
                </a:lnTo>
                <a:cubicBezTo>
                  <a:pt x="16921" y="4017"/>
                  <a:pt x="14902" y="2499"/>
                  <a:pt x="12944" y="899"/>
                </a:cubicBezTo>
                <a:cubicBezTo>
                  <a:pt x="11733" y="-75"/>
                  <a:pt x="10855" y="-434"/>
                  <a:pt x="10319" y="725"/>
                </a:cubicBezTo>
                <a:cubicBezTo>
                  <a:pt x="9783" y="1699"/>
                  <a:pt x="10187" y="2858"/>
                  <a:pt x="11329" y="3925"/>
                </a:cubicBezTo>
                <a:cubicBezTo>
                  <a:pt x="12269" y="4817"/>
                  <a:pt x="13216" y="5525"/>
                  <a:pt x="14358" y="6592"/>
                </a:cubicBezTo>
                <a:cubicBezTo>
                  <a:pt x="14762" y="6858"/>
                  <a:pt x="15096" y="7217"/>
                  <a:pt x="15570" y="7566"/>
                </a:cubicBezTo>
                <a:lnTo>
                  <a:pt x="15570" y="7566"/>
                </a:lnTo>
                <a:cubicBezTo>
                  <a:pt x="15368" y="7566"/>
                  <a:pt x="15166" y="7658"/>
                  <a:pt x="15096" y="7658"/>
                </a:cubicBezTo>
                <a:cubicBezTo>
                  <a:pt x="13954" y="7751"/>
                  <a:pt x="12742" y="7833"/>
                  <a:pt x="11663" y="7833"/>
                </a:cubicBezTo>
                <a:cubicBezTo>
                  <a:pt x="9038" y="8007"/>
                  <a:pt x="6210" y="8099"/>
                  <a:pt x="3515" y="8366"/>
                </a:cubicBezTo>
                <a:cubicBezTo>
                  <a:pt x="2638" y="8366"/>
                  <a:pt x="1768" y="8540"/>
                  <a:pt x="960" y="8899"/>
                </a:cubicBezTo>
                <a:cubicBezTo>
                  <a:pt x="758" y="9074"/>
                  <a:pt x="556" y="9258"/>
                  <a:pt x="354" y="9433"/>
                </a:cubicBezTo>
                <a:cubicBezTo>
                  <a:pt x="222" y="9699"/>
                  <a:pt x="82" y="9966"/>
                  <a:pt x="20" y="10325"/>
                </a:cubicBezTo>
                <a:cubicBezTo>
                  <a:pt x="-112" y="10766"/>
                  <a:pt x="424" y="11484"/>
                  <a:pt x="828" y="116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3" name="Google Shape;2793;p43"/>
          <p:cNvSpPr/>
          <p:nvPr/>
        </p:nvSpPr>
        <p:spPr>
          <a:xfrm>
            <a:off x="1703686" y="3007623"/>
            <a:ext cx="196352" cy="238505"/>
          </a:xfrm>
          <a:custGeom>
            <a:rect b="b" l="l" r="r" t="t"/>
            <a:pathLst>
              <a:path extrusionOk="0" h="21550" w="21430">
                <a:moveTo>
                  <a:pt x="20976" y="9440"/>
                </a:moveTo>
                <a:cubicBezTo>
                  <a:pt x="20544" y="8524"/>
                  <a:pt x="19559" y="8067"/>
                  <a:pt x="18406" y="8267"/>
                </a:cubicBezTo>
                <a:cubicBezTo>
                  <a:pt x="18143" y="8327"/>
                  <a:pt x="17877" y="8407"/>
                  <a:pt x="17613" y="8526"/>
                </a:cubicBezTo>
                <a:cubicBezTo>
                  <a:pt x="17516" y="8565"/>
                  <a:pt x="17397" y="8607"/>
                  <a:pt x="17300" y="8646"/>
                </a:cubicBezTo>
                <a:cubicBezTo>
                  <a:pt x="17156" y="8347"/>
                  <a:pt x="16939" y="8088"/>
                  <a:pt x="16651" y="7870"/>
                </a:cubicBezTo>
                <a:cubicBezTo>
                  <a:pt x="16363" y="7670"/>
                  <a:pt x="16002" y="7512"/>
                  <a:pt x="15617" y="7432"/>
                </a:cubicBezTo>
                <a:cubicBezTo>
                  <a:pt x="14727" y="7232"/>
                  <a:pt x="14006" y="7392"/>
                  <a:pt x="13455" y="7909"/>
                </a:cubicBezTo>
                <a:cubicBezTo>
                  <a:pt x="13094" y="7411"/>
                  <a:pt x="12615" y="7113"/>
                  <a:pt x="12085" y="7034"/>
                </a:cubicBezTo>
                <a:cubicBezTo>
                  <a:pt x="11555" y="6954"/>
                  <a:pt x="10979" y="7094"/>
                  <a:pt x="10380" y="7452"/>
                </a:cubicBezTo>
                <a:cubicBezTo>
                  <a:pt x="10355" y="7253"/>
                  <a:pt x="10333" y="7034"/>
                  <a:pt x="10333" y="6835"/>
                </a:cubicBezTo>
                <a:cubicBezTo>
                  <a:pt x="10286" y="6318"/>
                  <a:pt x="10261" y="5841"/>
                  <a:pt x="10189" y="5343"/>
                </a:cubicBezTo>
                <a:cubicBezTo>
                  <a:pt x="10164" y="5143"/>
                  <a:pt x="10141" y="4985"/>
                  <a:pt x="10141" y="4785"/>
                </a:cubicBezTo>
                <a:cubicBezTo>
                  <a:pt x="10044" y="3929"/>
                  <a:pt x="9950" y="3055"/>
                  <a:pt x="9756" y="2199"/>
                </a:cubicBezTo>
                <a:cubicBezTo>
                  <a:pt x="9612" y="1662"/>
                  <a:pt x="9371" y="1125"/>
                  <a:pt x="9010" y="648"/>
                </a:cubicBezTo>
                <a:cubicBezTo>
                  <a:pt x="8769" y="310"/>
                  <a:pt x="8481" y="111"/>
                  <a:pt x="8120" y="30"/>
                </a:cubicBezTo>
                <a:cubicBezTo>
                  <a:pt x="7735" y="-50"/>
                  <a:pt x="7303" y="30"/>
                  <a:pt x="6870" y="248"/>
                </a:cubicBezTo>
                <a:cubicBezTo>
                  <a:pt x="6124" y="627"/>
                  <a:pt x="5980" y="1263"/>
                  <a:pt x="5933" y="1740"/>
                </a:cubicBezTo>
                <a:cubicBezTo>
                  <a:pt x="5861" y="2435"/>
                  <a:pt x="5814" y="3032"/>
                  <a:pt x="5789" y="3629"/>
                </a:cubicBezTo>
                <a:cubicBezTo>
                  <a:pt x="5764" y="5121"/>
                  <a:pt x="5764" y="6693"/>
                  <a:pt x="5789" y="8244"/>
                </a:cubicBezTo>
                <a:cubicBezTo>
                  <a:pt x="5789" y="8742"/>
                  <a:pt x="5836" y="9258"/>
                  <a:pt x="5836" y="9736"/>
                </a:cubicBezTo>
                <a:cubicBezTo>
                  <a:pt x="5861" y="9935"/>
                  <a:pt x="5861" y="10153"/>
                  <a:pt x="5883" y="10353"/>
                </a:cubicBezTo>
                <a:lnTo>
                  <a:pt x="5883" y="10353"/>
                </a:lnTo>
                <a:cubicBezTo>
                  <a:pt x="5836" y="10314"/>
                  <a:pt x="5811" y="10314"/>
                  <a:pt x="5764" y="10273"/>
                </a:cubicBezTo>
                <a:cubicBezTo>
                  <a:pt x="5717" y="10234"/>
                  <a:pt x="5645" y="10192"/>
                  <a:pt x="5595" y="10153"/>
                </a:cubicBezTo>
                <a:cubicBezTo>
                  <a:pt x="4297" y="9378"/>
                  <a:pt x="2928" y="9100"/>
                  <a:pt x="1511" y="9318"/>
                </a:cubicBezTo>
                <a:cubicBezTo>
                  <a:pt x="1198" y="9357"/>
                  <a:pt x="909" y="9476"/>
                  <a:pt x="671" y="9637"/>
                </a:cubicBezTo>
                <a:cubicBezTo>
                  <a:pt x="432" y="9798"/>
                  <a:pt x="238" y="10016"/>
                  <a:pt x="119" y="10254"/>
                </a:cubicBezTo>
                <a:cubicBezTo>
                  <a:pt x="0" y="10514"/>
                  <a:pt x="-25" y="10791"/>
                  <a:pt x="22" y="11069"/>
                </a:cubicBezTo>
                <a:cubicBezTo>
                  <a:pt x="69" y="11347"/>
                  <a:pt x="191" y="11606"/>
                  <a:pt x="407" y="11824"/>
                </a:cubicBezTo>
                <a:cubicBezTo>
                  <a:pt x="624" y="12042"/>
                  <a:pt x="840" y="12242"/>
                  <a:pt x="1103" y="12421"/>
                </a:cubicBezTo>
                <a:lnTo>
                  <a:pt x="1200" y="12480"/>
                </a:lnTo>
                <a:cubicBezTo>
                  <a:pt x="2137" y="13157"/>
                  <a:pt x="2930" y="13972"/>
                  <a:pt x="3507" y="14888"/>
                </a:cubicBezTo>
                <a:cubicBezTo>
                  <a:pt x="4325" y="16180"/>
                  <a:pt x="5212" y="17534"/>
                  <a:pt x="6271" y="19026"/>
                </a:cubicBezTo>
                <a:cubicBezTo>
                  <a:pt x="6535" y="19404"/>
                  <a:pt x="6992" y="19742"/>
                  <a:pt x="7352" y="19960"/>
                </a:cubicBezTo>
                <a:cubicBezTo>
                  <a:pt x="8001" y="20398"/>
                  <a:pt x="8769" y="20735"/>
                  <a:pt x="9803" y="21073"/>
                </a:cubicBezTo>
                <a:cubicBezTo>
                  <a:pt x="10740" y="21371"/>
                  <a:pt x="11750" y="21550"/>
                  <a:pt x="12759" y="21550"/>
                </a:cubicBezTo>
                <a:cubicBezTo>
                  <a:pt x="13887" y="21529"/>
                  <a:pt x="15018" y="21350"/>
                  <a:pt x="16050" y="21034"/>
                </a:cubicBezTo>
                <a:cubicBezTo>
                  <a:pt x="16987" y="20735"/>
                  <a:pt x="17852" y="20279"/>
                  <a:pt x="18548" y="19700"/>
                </a:cubicBezTo>
                <a:cubicBezTo>
                  <a:pt x="19243" y="19124"/>
                  <a:pt x="19820" y="18408"/>
                  <a:pt x="20180" y="17633"/>
                </a:cubicBezTo>
                <a:cubicBezTo>
                  <a:pt x="21190" y="15505"/>
                  <a:pt x="21575" y="13178"/>
                  <a:pt x="21381" y="10532"/>
                </a:cubicBezTo>
                <a:cubicBezTo>
                  <a:pt x="21284" y="10234"/>
                  <a:pt x="21165" y="9816"/>
                  <a:pt x="20973" y="9437"/>
                </a:cubicBezTo>
                <a:close/>
                <a:moveTo>
                  <a:pt x="7014" y="11707"/>
                </a:moveTo>
                <a:cubicBezTo>
                  <a:pt x="6989" y="10374"/>
                  <a:pt x="6967" y="9061"/>
                  <a:pt x="6917" y="7849"/>
                </a:cubicBezTo>
                <a:cubicBezTo>
                  <a:pt x="6917" y="7551"/>
                  <a:pt x="6892" y="7232"/>
                  <a:pt x="6870" y="6915"/>
                </a:cubicBezTo>
                <a:cubicBezTo>
                  <a:pt x="6845" y="6298"/>
                  <a:pt x="6823" y="5662"/>
                  <a:pt x="6823" y="5045"/>
                </a:cubicBezTo>
                <a:cubicBezTo>
                  <a:pt x="6848" y="4069"/>
                  <a:pt x="6920" y="3076"/>
                  <a:pt x="6992" y="2121"/>
                </a:cubicBezTo>
                <a:lnTo>
                  <a:pt x="7017" y="1763"/>
                </a:lnTo>
                <a:cubicBezTo>
                  <a:pt x="7064" y="1226"/>
                  <a:pt x="7280" y="948"/>
                  <a:pt x="7785" y="847"/>
                </a:cubicBezTo>
                <a:cubicBezTo>
                  <a:pt x="8192" y="1065"/>
                  <a:pt x="8434" y="1423"/>
                  <a:pt x="8553" y="1960"/>
                </a:cubicBezTo>
                <a:cubicBezTo>
                  <a:pt x="8722" y="2676"/>
                  <a:pt x="8841" y="3392"/>
                  <a:pt x="8888" y="4129"/>
                </a:cubicBezTo>
                <a:cubicBezTo>
                  <a:pt x="8985" y="5182"/>
                  <a:pt x="9033" y="6277"/>
                  <a:pt x="9105" y="7312"/>
                </a:cubicBezTo>
                <a:cubicBezTo>
                  <a:pt x="9152" y="7888"/>
                  <a:pt x="9177" y="8446"/>
                  <a:pt x="9224" y="9022"/>
                </a:cubicBezTo>
                <a:cubicBezTo>
                  <a:pt x="9249" y="9440"/>
                  <a:pt x="9440" y="9639"/>
                  <a:pt x="9776" y="9658"/>
                </a:cubicBezTo>
                <a:cubicBezTo>
                  <a:pt x="10208" y="9678"/>
                  <a:pt x="10377" y="9398"/>
                  <a:pt x="10496" y="9201"/>
                </a:cubicBezTo>
                <a:cubicBezTo>
                  <a:pt x="10544" y="9121"/>
                  <a:pt x="10593" y="9043"/>
                  <a:pt x="10641" y="8962"/>
                </a:cubicBezTo>
                <a:cubicBezTo>
                  <a:pt x="10785" y="8685"/>
                  <a:pt x="10976" y="8386"/>
                  <a:pt x="11170" y="8127"/>
                </a:cubicBezTo>
                <a:cubicBezTo>
                  <a:pt x="11386" y="7909"/>
                  <a:pt x="11628" y="7790"/>
                  <a:pt x="11891" y="7829"/>
                </a:cubicBezTo>
                <a:cubicBezTo>
                  <a:pt x="12132" y="7868"/>
                  <a:pt x="12348" y="8047"/>
                  <a:pt x="12468" y="8345"/>
                </a:cubicBezTo>
                <a:cubicBezTo>
                  <a:pt x="12540" y="8563"/>
                  <a:pt x="12565" y="8802"/>
                  <a:pt x="12587" y="9040"/>
                </a:cubicBezTo>
                <a:cubicBezTo>
                  <a:pt x="12587" y="9121"/>
                  <a:pt x="12587" y="9199"/>
                  <a:pt x="12612" y="9279"/>
                </a:cubicBezTo>
                <a:cubicBezTo>
                  <a:pt x="12612" y="9318"/>
                  <a:pt x="12612" y="9398"/>
                  <a:pt x="12587" y="9437"/>
                </a:cubicBezTo>
                <a:cubicBezTo>
                  <a:pt x="12562" y="9536"/>
                  <a:pt x="12562" y="9637"/>
                  <a:pt x="12612" y="9715"/>
                </a:cubicBezTo>
                <a:cubicBezTo>
                  <a:pt x="12684" y="9873"/>
                  <a:pt x="12828" y="9993"/>
                  <a:pt x="12997" y="10073"/>
                </a:cubicBezTo>
                <a:cubicBezTo>
                  <a:pt x="13044" y="10094"/>
                  <a:pt x="13116" y="10112"/>
                  <a:pt x="13166" y="10112"/>
                </a:cubicBezTo>
                <a:cubicBezTo>
                  <a:pt x="13216" y="10112"/>
                  <a:pt x="13310" y="10091"/>
                  <a:pt x="13358" y="10073"/>
                </a:cubicBezTo>
                <a:cubicBezTo>
                  <a:pt x="13405" y="10052"/>
                  <a:pt x="13477" y="10034"/>
                  <a:pt x="13502" y="9974"/>
                </a:cubicBezTo>
                <a:cubicBezTo>
                  <a:pt x="13549" y="9935"/>
                  <a:pt x="13574" y="9894"/>
                  <a:pt x="13599" y="9855"/>
                </a:cubicBezTo>
                <a:cubicBezTo>
                  <a:pt x="13646" y="9775"/>
                  <a:pt x="13671" y="9697"/>
                  <a:pt x="13696" y="9596"/>
                </a:cubicBezTo>
                <a:cubicBezTo>
                  <a:pt x="13721" y="9557"/>
                  <a:pt x="13721" y="9515"/>
                  <a:pt x="13743" y="9476"/>
                </a:cubicBezTo>
                <a:cubicBezTo>
                  <a:pt x="13768" y="9396"/>
                  <a:pt x="13790" y="9336"/>
                  <a:pt x="13815" y="9258"/>
                </a:cubicBezTo>
                <a:cubicBezTo>
                  <a:pt x="13862" y="9100"/>
                  <a:pt x="13934" y="8921"/>
                  <a:pt x="14006" y="8781"/>
                </a:cubicBezTo>
                <a:lnTo>
                  <a:pt x="14006" y="8760"/>
                </a:lnTo>
                <a:cubicBezTo>
                  <a:pt x="14198" y="8423"/>
                  <a:pt x="14367" y="8083"/>
                  <a:pt x="14896" y="8125"/>
                </a:cubicBezTo>
                <a:cubicBezTo>
                  <a:pt x="15329" y="8145"/>
                  <a:pt x="15858" y="8283"/>
                  <a:pt x="16097" y="8820"/>
                </a:cubicBezTo>
                <a:cubicBezTo>
                  <a:pt x="16194" y="9098"/>
                  <a:pt x="16266" y="9378"/>
                  <a:pt x="16288" y="9676"/>
                </a:cubicBezTo>
                <a:lnTo>
                  <a:pt x="16313" y="9795"/>
                </a:lnTo>
                <a:cubicBezTo>
                  <a:pt x="16313" y="9834"/>
                  <a:pt x="16313" y="9915"/>
                  <a:pt x="16338" y="9974"/>
                </a:cubicBezTo>
                <a:cubicBezTo>
                  <a:pt x="16363" y="10234"/>
                  <a:pt x="16363" y="10511"/>
                  <a:pt x="16795" y="10610"/>
                </a:cubicBezTo>
                <a:cubicBezTo>
                  <a:pt x="17253" y="10709"/>
                  <a:pt x="17444" y="10452"/>
                  <a:pt x="17588" y="10231"/>
                </a:cubicBezTo>
                <a:cubicBezTo>
                  <a:pt x="17613" y="10192"/>
                  <a:pt x="17635" y="10151"/>
                  <a:pt x="17685" y="10112"/>
                </a:cubicBezTo>
                <a:cubicBezTo>
                  <a:pt x="17710" y="10073"/>
                  <a:pt x="17732" y="10032"/>
                  <a:pt x="17757" y="9993"/>
                </a:cubicBezTo>
                <a:cubicBezTo>
                  <a:pt x="17877" y="9814"/>
                  <a:pt x="18021" y="9655"/>
                  <a:pt x="18190" y="9495"/>
                </a:cubicBezTo>
                <a:cubicBezTo>
                  <a:pt x="18431" y="9256"/>
                  <a:pt x="18742" y="9137"/>
                  <a:pt x="19030" y="9176"/>
                </a:cubicBezTo>
                <a:cubicBezTo>
                  <a:pt x="19293" y="9215"/>
                  <a:pt x="19559" y="9375"/>
                  <a:pt x="19726" y="9653"/>
                </a:cubicBezTo>
                <a:cubicBezTo>
                  <a:pt x="20133" y="10309"/>
                  <a:pt x="20302" y="10945"/>
                  <a:pt x="20255" y="11542"/>
                </a:cubicBezTo>
                <a:cubicBezTo>
                  <a:pt x="20158" y="12795"/>
                  <a:pt x="19992" y="14009"/>
                  <a:pt x="19823" y="15161"/>
                </a:cubicBezTo>
                <a:cubicBezTo>
                  <a:pt x="19679" y="16116"/>
                  <a:pt x="19221" y="16990"/>
                  <a:pt x="18789" y="17727"/>
                </a:cubicBezTo>
                <a:cubicBezTo>
                  <a:pt x="18093" y="18899"/>
                  <a:pt x="16962" y="19636"/>
                  <a:pt x="15185" y="20093"/>
                </a:cubicBezTo>
                <a:cubicBezTo>
                  <a:pt x="12734" y="20728"/>
                  <a:pt x="10427" y="20370"/>
                  <a:pt x="8095" y="19039"/>
                </a:cubicBezTo>
                <a:cubicBezTo>
                  <a:pt x="7854" y="18899"/>
                  <a:pt x="7638" y="18741"/>
                  <a:pt x="7447" y="18523"/>
                </a:cubicBezTo>
                <a:cubicBezTo>
                  <a:pt x="7061" y="18066"/>
                  <a:pt x="6701" y="17568"/>
                  <a:pt x="6365" y="17070"/>
                </a:cubicBezTo>
                <a:cubicBezTo>
                  <a:pt x="5836" y="16256"/>
                  <a:pt x="5331" y="15439"/>
                  <a:pt x="4852" y="14624"/>
                </a:cubicBezTo>
                <a:cubicBezTo>
                  <a:pt x="4084" y="13291"/>
                  <a:pt x="3097" y="12237"/>
                  <a:pt x="1849" y="11422"/>
                </a:cubicBezTo>
                <a:cubicBezTo>
                  <a:pt x="1633" y="11282"/>
                  <a:pt x="1464" y="11103"/>
                  <a:pt x="1320" y="10906"/>
                </a:cubicBezTo>
                <a:cubicBezTo>
                  <a:pt x="1272" y="10867"/>
                  <a:pt x="1272" y="10787"/>
                  <a:pt x="1248" y="10748"/>
                </a:cubicBezTo>
                <a:cubicBezTo>
                  <a:pt x="1223" y="10688"/>
                  <a:pt x="1248" y="10628"/>
                  <a:pt x="1272" y="10569"/>
                </a:cubicBezTo>
                <a:cubicBezTo>
                  <a:pt x="1320" y="10509"/>
                  <a:pt x="1345" y="10449"/>
                  <a:pt x="1417" y="10390"/>
                </a:cubicBezTo>
                <a:cubicBezTo>
                  <a:pt x="1464" y="10351"/>
                  <a:pt x="1561" y="10309"/>
                  <a:pt x="1633" y="10270"/>
                </a:cubicBezTo>
                <a:cubicBezTo>
                  <a:pt x="1874" y="10172"/>
                  <a:pt x="2162" y="10130"/>
                  <a:pt x="2426" y="10130"/>
                </a:cubicBezTo>
                <a:cubicBezTo>
                  <a:pt x="2570" y="10130"/>
                  <a:pt x="2714" y="10151"/>
                  <a:pt x="2858" y="10169"/>
                </a:cubicBezTo>
                <a:cubicBezTo>
                  <a:pt x="3965" y="10348"/>
                  <a:pt x="4708" y="10686"/>
                  <a:pt x="5190" y="11243"/>
                </a:cubicBezTo>
                <a:cubicBezTo>
                  <a:pt x="5359" y="11461"/>
                  <a:pt x="5503" y="11700"/>
                  <a:pt x="5575" y="11959"/>
                </a:cubicBezTo>
                <a:cubicBezTo>
                  <a:pt x="5600" y="12019"/>
                  <a:pt x="5622" y="12079"/>
                  <a:pt x="5647" y="12159"/>
                </a:cubicBezTo>
                <a:cubicBezTo>
                  <a:pt x="5767" y="12398"/>
                  <a:pt x="5889" y="12636"/>
                  <a:pt x="6271" y="12636"/>
                </a:cubicBezTo>
                <a:lnTo>
                  <a:pt x="6271" y="12636"/>
                </a:lnTo>
                <a:cubicBezTo>
                  <a:pt x="6607" y="12636"/>
                  <a:pt x="6823" y="12457"/>
                  <a:pt x="6920" y="12180"/>
                </a:cubicBezTo>
                <a:cubicBezTo>
                  <a:pt x="6992" y="12040"/>
                  <a:pt x="7017" y="11861"/>
                  <a:pt x="7017" y="11702"/>
                </a:cubicBezTo>
                <a:lnTo>
                  <a:pt x="7017" y="1170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4" name="Google Shape;2794;p43"/>
          <p:cNvSpPr/>
          <p:nvPr/>
        </p:nvSpPr>
        <p:spPr>
          <a:xfrm>
            <a:off x="1669481" y="2990811"/>
            <a:ext cx="71171" cy="46457"/>
          </a:xfrm>
          <a:custGeom>
            <a:rect b="b" l="l" r="r" t="t"/>
            <a:pathLst>
              <a:path extrusionOk="0" h="21508" w="21567">
                <a:moveTo>
                  <a:pt x="621" y="12743"/>
                </a:moveTo>
                <a:cubicBezTo>
                  <a:pt x="2222" y="15296"/>
                  <a:pt x="4093" y="18143"/>
                  <a:pt x="5956" y="20896"/>
                </a:cubicBezTo>
                <a:cubicBezTo>
                  <a:pt x="6225" y="21308"/>
                  <a:pt x="6626" y="21508"/>
                  <a:pt x="7026" y="21508"/>
                </a:cubicBezTo>
                <a:lnTo>
                  <a:pt x="7095" y="21508"/>
                </a:lnTo>
                <a:cubicBezTo>
                  <a:pt x="7426" y="21508"/>
                  <a:pt x="8227" y="21308"/>
                  <a:pt x="8496" y="20790"/>
                </a:cubicBezTo>
                <a:cubicBezTo>
                  <a:pt x="8627" y="20484"/>
                  <a:pt x="8627" y="20073"/>
                  <a:pt x="8627" y="19673"/>
                </a:cubicBezTo>
                <a:cubicBezTo>
                  <a:pt x="8627" y="19273"/>
                  <a:pt x="8558" y="18861"/>
                  <a:pt x="8427" y="18555"/>
                </a:cubicBezTo>
                <a:cubicBezTo>
                  <a:pt x="8096" y="17837"/>
                  <a:pt x="7757" y="17226"/>
                  <a:pt x="7295" y="16720"/>
                </a:cubicBezTo>
                <a:cubicBezTo>
                  <a:pt x="7164" y="16614"/>
                  <a:pt x="7164" y="16520"/>
                  <a:pt x="7026" y="16414"/>
                </a:cubicBezTo>
                <a:cubicBezTo>
                  <a:pt x="6356" y="15496"/>
                  <a:pt x="5756" y="14684"/>
                  <a:pt x="4955" y="13661"/>
                </a:cubicBezTo>
                <a:lnTo>
                  <a:pt x="4285" y="12637"/>
                </a:lnTo>
                <a:lnTo>
                  <a:pt x="8758" y="12637"/>
                </a:lnTo>
                <a:cubicBezTo>
                  <a:pt x="11229" y="12637"/>
                  <a:pt x="13692" y="12637"/>
                  <a:pt x="16232" y="12532"/>
                </a:cubicBezTo>
                <a:lnTo>
                  <a:pt x="16764" y="12532"/>
                </a:lnTo>
                <a:cubicBezTo>
                  <a:pt x="18295" y="12426"/>
                  <a:pt x="19897" y="12426"/>
                  <a:pt x="21436" y="11002"/>
                </a:cubicBezTo>
                <a:lnTo>
                  <a:pt x="21567" y="10802"/>
                </a:lnTo>
                <a:lnTo>
                  <a:pt x="21436" y="10602"/>
                </a:lnTo>
                <a:cubicBezTo>
                  <a:pt x="21236" y="9990"/>
                  <a:pt x="20905" y="9579"/>
                  <a:pt x="20505" y="9179"/>
                </a:cubicBezTo>
                <a:cubicBezTo>
                  <a:pt x="20104" y="8873"/>
                  <a:pt x="19704" y="8673"/>
                  <a:pt x="19304" y="8673"/>
                </a:cubicBezTo>
                <a:cubicBezTo>
                  <a:pt x="17172" y="8567"/>
                  <a:pt x="15101" y="8473"/>
                  <a:pt x="13030" y="8473"/>
                </a:cubicBezTo>
                <a:lnTo>
                  <a:pt x="5355" y="8473"/>
                </a:lnTo>
                <a:lnTo>
                  <a:pt x="9227" y="3884"/>
                </a:lnTo>
                <a:cubicBezTo>
                  <a:pt x="9358" y="3779"/>
                  <a:pt x="9358" y="3684"/>
                  <a:pt x="9497" y="3579"/>
                </a:cubicBezTo>
                <a:cubicBezTo>
                  <a:pt x="10028" y="2967"/>
                  <a:pt x="10829" y="2155"/>
                  <a:pt x="10167" y="720"/>
                </a:cubicBezTo>
                <a:cubicBezTo>
                  <a:pt x="10097" y="520"/>
                  <a:pt x="10036" y="308"/>
                  <a:pt x="9897" y="214"/>
                </a:cubicBezTo>
                <a:cubicBezTo>
                  <a:pt x="9766" y="14"/>
                  <a:pt x="9628" y="14"/>
                  <a:pt x="9497" y="14"/>
                </a:cubicBezTo>
                <a:cubicBezTo>
                  <a:pt x="9097" y="-92"/>
                  <a:pt x="8627" y="426"/>
                  <a:pt x="8296" y="826"/>
                </a:cubicBezTo>
                <a:cubicBezTo>
                  <a:pt x="8165" y="1026"/>
                  <a:pt x="8096" y="1026"/>
                  <a:pt x="7965" y="1237"/>
                </a:cubicBezTo>
                <a:cubicBezTo>
                  <a:pt x="6895" y="2261"/>
                  <a:pt x="5833" y="3379"/>
                  <a:pt x="4832" y="4402"/>
                </a:cubicBezTo>
                <a:cubicBezTo>
                  <a:pt x="3562" y="5732"/>
                  <a:pt x="2230" y="7049"/>
                  <a:pt x="898" y="8273"/>
                </a:cubicBezTo>
                <a:cubicBezTo>
                  <a:pt x="498" y="8579"/>
                  <a:pt x="229" y="9084"/>
                  <a:pt x="98" y="9696"/>
                </a:cubicBezTo>
                <a:cubicBezTo>
                  <a:pt x="-33" y="10308"/>
                  <a:pt x="-33" y="11026"/>
                  <a:pt x="98" y="11532"/>
                </a:cubicBezTo>
                <a:cubicBezTo>
                  <a:pt x="167" y="11943"/>
                  <a:pt x="367" y="12343"/>
                  <a:pt x="629" y="127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5" name="Google Shape;2795;p43"/>
          <p:cNvSpPr/>
          <p:nvPr/>
        </p:nvSpPr>
        <p:spPr>
          <a:xfrm>
            <a:off x="2062276" y="3016815"/>
            <a:ext cx="196185" cy="239747"/>
          </a:xfrm>
          <a:custGeom>
            <a:rect b="b" l="l" r="r" t="t"/>
            <a:pathLst>
              <a:path extrusionOk="0" h="21560" w="21488">
                <a:moveTo>
                  <a:pt x="20642" y="16667"/>
                </a:moveTo>
                <a:cubicBezTo>
                  <a:pt x="21293" y="14805"/>
                  <a:pt x="21582" y="12866"/>
                  <a:pt x="21462" y="10945"/>
                </a:cubicBezTo>
                <a:cubicBezTo>
                  <a:pt x="21415" y="10331"/>
                  <a:pt x="21245" y="9737"/>
                  <a:pt x="20931" y="9184"/>
                </a:cubicBezTo>
                <a:cubicBezTo>
                  <a:pt x="20811" y="8946"/>
                  <a:pt x="20617" y="8748"/>
                  <a:pt x="20400" y="8569"/>
                </a:cubicBezTo>
                <a:cubicBezTo>
                  <a:pt x="20158" y="8391"/>
                  <a:pt x="19893" y="8272"/>
                  <a:pt x="19579" y="8213"/>
                </a:cubicBezTo>
                <a:cubicBezTo>
                  <a:pt x="19242" y="8133"/>
                  <a:pt x="18903" y="8115"/>
                  <a:pt x="18566" y="8174"/>
                </a:cubicBezTo>
                <a:cubicBezTo>
                  <a:pt x="18230" y="8213"/>
                  <a:pt x="17915" y="8314"/>
                  <a:pt x="17626" y="8471"/>
                </a:cubicBezTo>
                <a:cubicBezTo>
                  <a:pt x="17579" y="8510"/>
                  <a:pt x="17481" y="8551"/>
                  <a:pt x="17434" y="8590"/>
                </a:cubicBezTo>
                <a:lnTo>
                  <a:pt x="17387" y="8611"/>
                </a:lnTo>
                <a:cubicBezTo>
                  <a:pt x="17217" y="8293"/>
                  <a:pt x="16953" y="7996"/>
                  <a:pt x="16616" y="7800"/>
                </a:cubicBezTo>
                <a:cubicBezTo>
                  <a:pt x="16279" y="7583"/>
                  <a:pt x="15893" y="7443"/>
                  <a:pt x="15484" y="7363"/>
                </a:cubicBezTo>
                <a:cubicBezTo>
                  <a:pt x="15147" y="7304"/>
                  <a:pt x="14760" y="7324"/>
                  <a:pt x="14424" y="7402"/>
                </a:cubicBezTo>
                <a:cubicBezTo>
                  <a:pt x="14087" y="7482"/>
                  <a:pt x="13773" y="7640"/>
                  <a:pt x="13483" y="7838"/>
                </a:cubicBezTo>
                <a:cubicBezTo>
                  <a:pt x="13194" y="7482"/>
                  <a:pt x="12785" y="7066"/>
                  <a:pt x="12109" y="6968"/>
                </a:cubicBezTo>
                <a:cubicBezTo>
                  <a:pt x="11458" y="6849"/>
                  <a:pt x="10927" y="7126"/>
                  <a:pt x="10420" y="7384"/>
                </a:cubicBezTo>
                <a:lnTo>
                  <a:pt x="10420" y="7384"/>
                </a:lnTo>
                <a:cubicBezTo>
                  <a:pt x="10395" y="7185"/>
                  <a:pt x="10373" y="6968"/>
                  <a:pt x="10373" y="6769"/>
                </a:cubicBezTo>
                <a:cubicBezTo>
                  <a:pt x="10326" y="6255"/>
                  <a:pt x="10301" y="5780"/>
                  <a:pt x="10228" y="5285"/>
                </a:cubicBezTo>
                <a:cubicBezTo>
                  <a:pt x="10203" y="5106"/>
                  <a:pt x="10181" y="4928"/>
                  <a:pt x="10181" y="4750"/>
                </a:cubicBezTo>
                <a:cubicBezTo>
                  <a:pt x="10084" y="3898"/>
                  <a:pt x="9989" y="3007"/>
                  <a:pt x="9794" y="2157"/>
                </a:cubicBezTo>
                <a:cubicBezTo>
                  <a:pt x="9697" y="1703"/>
                  <a:pt x="9458" y="1187"/>
                  <a:pt x="9024" y="613"/>
                </a:cubicBezTo>
                <a:cubicBezTo>
                  <a:pt x="8782" y="278"/>
                  <a:pt x="8470" y="79"/>
                  <a:pt x="8083" y="19"/>
                </a:cubicBezTo>
                <a:cubicBezTo>
                  <a:pt x="7747" y="-40"/>
                  <a:pt x="7313" y="40"/>
                  <a:pt x="6901" y="236"/>
                </a:cubicBezTo>
                <a:cubicBezTo>
                  <a:pt x="6684" y="355"/>
                  <a:pt x="6492" y="474"/>
                  <a:pt x="6370" y="652"/>
                </a:cubicBezTo>
                <a:cubicBezTo>
                  <a:pt x="6225" y="810"/>
                  <a:pt x="6128" y="1008"/>
                  <a:pt x="6055" y="1187"/>
                </a:cubicBezTo>
                <a:cubicBezTo>
                  <a:pt x="5983" y="1424"/>
                  <a:pt x="5911" y="1682"/>
                  <a:pt x="5911" y="1938"/>
                </a:cubicBezTo>
                <a:cubicBezTo>
                  <a:pt x="5886" y="2116"/>
                  <a:pt x="5886" y="2295"/>
                  <a:pt x="5863" y="2452"/>
                </a:cubicBezTo>
                <a:cubicBezTo>
                  <a:pt x="5816" y="3126"/>
                  <a:pt x="5744" y="3818"/>
                  <a:pt x="5744" y="4510"/>
                </a:cubicBezTo>
                <a:cubicBezTo>
                  <a:pt x="5744" y="5915"/>
                  <a:pt x="5769" y="7322"/>
                  <a:pt x="5791" y="8688"/>
                </a:cubicBezTo>
                <a:cubicBezTo>
                  <a:pt x="5816" y="9223"/>
                  <a:pt x="5816" y="9778"/>
                  <a:pt x="5838" y="10331"/>
                </a:cubicBezTo>
                <a:cubicBezTo>
                  <a:pt x="5813" y="10310"/>
                  <a:pt x="5791" y="10310"/>
                  <a:pt x="5791" y="10292"/>
                </a:cubicBezTo>
                <a:cubicBezTo>
                  <a:pt x="5766" y="10271"/>
                  <a:pt x="5744" y="10253"/>
                  <a:pt x="5719" y="10232"/>
                </a:cubicBezTo>
                <a:cubicBezTo>
                  <a:pt x="5671" y="10194"/>
                  <a:pt x="5646" y="10173"/>
                  <a:pt x="5599" y="10152"/>
                </a:cubicBezTo>
                <a:cubicBezTo>
                  <a:pt x="4297" y="9380"/>
                  <a:pt x="2923" y="9104"/>
                  <a:pt x="1501" y="9341"/>
                </a:cubicBezTo>
                <a:cubicBezTo>
                  <a:pt x="1187" y="9380"/>
                  <a:pt x="897" y="9499"/>
                  <a:pt x="658" y="9659"/>
                </a:cubicBezTo>
                <a:cubicBezTo>
                  <a:pt x="419" y="9819"/>
                  <a:pt x="224" y="10015"/>
                  <a:pt x="127" y="10273"/>
                </a:cubicBezTo>
                <a:cubicBezTo>
                  <a:pt x="29" y="10532"/>
                  <a:pt x="-18" y="10787"/>
                  <a:pt x="7" y="11046"/>
                </a:cubicBezTo>
                <a:cubicBezTo>
                  <a:pt x="54" y="11322"/>
                  <a:pt x="152" y="11559"/>
                  <a:pt x="344" y="11779"/>
                </a:cubicBezTo>
                <a:cubicBezTo>
                  <a:pt x="488" y="11957"/>
                  <a:pt x="680" y="12115"/>
                  <a:pt x="875" y="12254"/>
                </a:cubicBezTo>
                <a:cubicBezTo>
                  <a:pt x="995" y="12352"/>
                  <a:pt x="1117" y="12432"/>
                  <a:pt x="1212" y="12530"/>
                </a:cubicBezTo>
                <a:cubicBezTo>
                  <a:pt x="1381" y="12708"/>
                  <a:pt x="1573" y="12866"/>
                  <a:pt x="1765" y="13044"/>
                </a:cubicBezTo>
                <a:cubicBezTo>
                  <a:pt x="2247" y="13439"/>
                  <a:pt x="2706" y="13896"/>
                  <a:pt x="3092" y="14351"/>
                </a:cubicBezTo>
                <a:cubicBezTo>
                  <a:pt x="3501" y="14885"/>
                  <a:pt x="3863" y="15420"/>
                  <a:pt x="4202" y="15975"/>
                </a:cubicBezTo>
                <a:cubicBezTo>
                  <a:pt x="4394" y="16272"/>
                  <a:pt x="4564" y="16589"/>
                  <a:pt x="4781" y="16886"/>
                </a:cubicBezTo>
                <a:lnTo>
                  <a:pt x="4828" y="16946"/>
                </a:lnTo>
                <a:cubicBezTo>
                  <a:pt x="5310" y="17658"/>
                  <a:pt x="5794" y="18410"/>
                  <a:pt x="6347" y="19104"/>
                </a:cubicBezTo>
                <a:cubicBezTo>
                  <a:pt x="6612" y="19440"/>
                  <a:pt x="6951" y="19719"/>
                  <a:pt x="7335" y="19956"/>
                </a:cubicBezTo>
                <a:cubicBezTo>
                  <a:pt x="8106" y="20452"/>
                  <a:pt x="8974" y="20847"/>
                  <a:pt x="9914" y="21124"/>
                </a:cubicBezTo>
                <a:cubicBezTo>
                  <a:pt x="10854" y="21400"/>
                  <a:pt x="11820" y="21560"/>
                  <a:pt x="12807" y="21560"/>
                </a:cubicBezTo>
                <a:cubicBezTo>
                  <a:pt x="13940" y="21539"/>
                  <a:pt x="15075" y="21361"/>
                  <a:pt x="16135" y="21025"/>
                </a:cubicBezTo>
                <a:cubicBezTo>
                  <a:pt x="16883" y="20808"/>
                  <a:pt x="17534" y="20411"/>
                  <a:pt x="18207" y="20016"/>
                </a:cubicBezTo>
                <a:cubicBezTo>
                  <a:pt x="19317" y="19264"/>
                  <a:pt x="20088" y="18214"/>
                  <a:pt x="20644" y="16669"/>
                </a:cubicBezTo>
                <a:close/>
                <a:moveTo>
                  <a:pt x="6946" y="7560"/>
                </a:moveTo>
                <a:cubicBezTo>
                  <a:pt x="6946" y="7302"/>
                  <a:pt x="6920" y="7025"/>
                  <a:pt x="6898" y="6788"/>
                </a:cubicBezTo>
                <a:cubicBezTo>
                  <a:pt x="6873" y="6351"/>
                  <a:pt x="6851" y="5876"/>
                  <a:pt x="6851" y="5442"/>
                </a:cubicBezTo>
                <a:cubicBezTo>
                  <a:pt x="6898" y="4115"/>
                  <a:pt x="6996" y="2829"/>
                  <a:pt x="7068" y="1760"/>
                </a:cubicBezTo>
                <a:cubicBezTo>
                  <a:pt x="7115" y="1166"/>
                  <a:pt x="7238" y="1027"/>
                  <a:pt x="7864" y="830"/>
                </a:cubicBezTo>
                <a:cubicBezTo>
                  <a:pt x="8273" y="1047"/>
                  <a:pt x="8515" y="1404"/>
                  <a:pt x="8634" y="1938"/>
                </a:cubicBezTo>
                <a:cubicBezTo>
                  <a:pt x="8804" y="2651"/>
                  <a:pt x="8924" y="3364"/>
                  <a:pt x="8971" y="4097"/>
                </a:cubicBezTo>
                <a:cubicBezTo>
                  <a:pt x="9068" y="5225"/>
                  <a:pt x="9116" y="6392"/>
                  <a:pt x="9213" y="7503"/>
                </a:cubicBezTo>
                <a:cubicBezTo>
                  <a:pt x="9238" y="7998"/>
                  <a:pt x="9260" y="8473"/>
                  <a:pt x="9310" y="8967"/>
                </a:cubicBezTo>
                <a:cubicBezTo>
                  <a:pt x="9335" y="9243"/>
                  <a:pt x="9408" y="9501"/>
                  <a:pt x="9817" y="9581"/>
                </a:cubicBezTo>
                <a:cubicBezTo>
                  <a:pt x="10226" y="9661"/>
                  <a:pt x="10443" y="9383"/>
                  <a:pt x="10587" y="9127"/>
                </a:cubicBezTo>
                <a:cubicBezTo>
                  <a:pt x="10635" y="9067"/>
                  <a:pt x="10660" y="9008"/>
                  <a:pt x="10685" y="8928"/>
                </a:cubicBezTo>
                <a:cubicBezTo>
                  <a:pt x="10829" y="8611"/>
                  <a:pt x="11021" y="8314"/>
                  <a:pt x="11263" y="8058"/>
                </a:cubicBezTo>
                <a:cubicBezTo>
                  <a:pt x="11455" y="7841"/>
                  <a:pt x="11722" y="7722"/>
                  <a:pt x="11962" y="7761"/>
                </a:cubicBezTo>
                <a:cubicBezTo>
                  <a:pt x="12201" y="7800"/>
                  <a:pt x="12421" y="7959"/>
                  <a:pt x="12515" y="8236"/>
                </a:cubicBezTo>
                <a:cubicBezTo>
                  <a:pt x="12588" y="8453"/>
                  <a:pt x="12635" y="8690"/>
                  <a:pt x="12635" y="8928"/>
                </a:cubicBezTo>
                <a:cubicBezTo>
                  <a:pt x="12635" y="9008"/>
                  <a:pt x="12660" y="9086"/>
                  <a:pt x="12660" y="9145"/>
                </a:cubicBezTo>
                <a:cubicBezTo>
                  <a:pt x="12660" y="9204"/>
                  <a:pt x="12660" y="9264"/>
                  <a:pt x="12635" y="9344"/>
                </a:cubicBezTo>
                <a:cubicBezTo>
                  <a:pt x="12610" y="9442"/>
                  <a:pt x="12610" y="9542"/>
                  <a:pt x="12660" y="9641"/>
                </a:cubicBezTo>
                <a:cubicBezTo>
                  <a:pt x="12732" y="9798"/>
                  <a:pt x="12877" y="9917"/>
                  <a:pt x="13069" y="9997"/>
                </a:cubicBezTo>
                <a:cubicBezTo>
                  <a:pt x="13116" y="10018"/>
                  <a:pt x="13188" y="10036"/>
                  <a:pt x="13239" y="10036"/>
                </a:cubicBezTo>
                <a:cubicBezTo>
                  <a:pt x="13289" y="10036"/>
                  <a:pt x="13358" y="10015"/>
                  <a:pt x="13408" y="9997"/>
                </a:cubicBezTo>
                <a:cubicBezTo>
                  <a:pt x="13458" y="9979"/>
                  <a:pt x="13528" y="9958"/>
                  <a:pt x="13553" y="9899"/>
                </a:cubicBezTo>
                <a:cubicBezTo>
                  <a:pt x="13600" y="9860"/>
                  <a:pt x="13625" y="9801"/>
                  <a:pt x="13650" y="9759"/>
                </a:cubicBezTo>
                <a:cubicBezTo>
                  <a:pt x="13698" y="9680"/>
                  <a:pt x="13698" y="9602"/>
                  <a:pt x="13723" y="9522"/>
                </a:cubicBezTo>
                <a:cubicBezTo>
                  <a:pt x="13748" y="9442"/>
                  <a:pt x="13770" y="9383"/>
                  <a:pt x="13795" y="9305"/>
                </a:cubicBezTo>
                <a:cubicBezTo>
                  <a:pt x="13842" y="9246"/>
                  <a:pt x="13842" y="9186"/>
                  <a:pt x="13892" y="9106"/>
                </a:cubicBezTo>
                <a:cubicBezTo>
                  <a:pt x="13990" y="8848"/>
                  <a:pt x="14134" y="8611"/>
                  <a:pt x="14279" y="8373"/>
                </a:cubicBezTo>
                <a:cubicBezTo>
                  <a:pt x="14496" y="8076"/>
                  <a:pt x="14760" y="7978"/>
                  <a:pt x="15219" y="8097"/>
                </a:cubicBezTo>
                <a:cubicBezTo>
                  <a:pt x="15798" y="8215"/>
                  <a:pt x="16160" y="8533"/>
                  <a:pt x="16257" y="8949"/>
                </a:cubicBezTo>
                <a:cubicBezTo>
                  <a:pt x="16304" y="9207"/>
                  <a:pt x="16329" y="9463"/>
                  <a:pt x="16354" y="9721"/>
                </a:cubicBezTo>
                <a:cubicBezTo>
                  <a:pt x="16354" y="9801"/>
                  <a:pt x="16354" y="9878"/>
                  <a:pt x="16380" y="9958"/>
                </a:cubicBezTo>
                <a:cubicBezTo>
                  <a:pt x="16405" y="10196"/>
                  <a:pt x="16477" y="10472"/>
                  <a:pt x="16861" y="10552"/>
                </a:cubicBezTo>
                <a:cubicBezTo>
                  <a:pt x="17248" y="10632"/>
                  <a:pt x="17439" y="10433"/>
                  <a:pt x="17609" y="10196"/>
                </a:cubicBezTo>
                <a:cubicBezTo>
                  <a:pt x="17656" y="10157"/>
                  <a:pt x="17682" y="10077"/>
                  <a:pt x="17729" y="10038"/>
                </a:cubicBezTo>
                <a:cubicBezTo>
                  <a:pt x="17848" y="9860"/>
                  <a:pt x="17971" y="9682"/>
                  <a:pt x="18138" y="9524"/>
                </a:cubicBezTo>
                <a:cubicBezTo>
                  <a:pt x="18427" y="9207"/>
                  <a:pt x="18789" y="9049"/>
                  <a:pt x="19103" y="9088"/>
                </a:cubicBezTo>
                <a:cubicBezTo>
                  <a:pt x="19418" y="9127"/>
                  <a:pt x="19657" y="9325"/>
                  <a:pt x="19827" y="9682"/>
                </a:cubicBezTo>
                <a:cubicBezTo>
                  <a:pt x="20091" y="10216"/>
                  <a:pt x="20261" y="10790"/>
                  <a:pt x="20308" y="11365"/>
                </a:cubicBezTo>
                <a:cubicBezTo>
                  <a:pt x="20355" y="12948"/>
                  <a:pt x="20138" y="14534"/>
                  <a:pt x="19584" y="16057"/>
                </a:cubicBezTo>
                <a:cubicBezTo>
                  <a:pt x="19320" y="16829"/>
                  <a:pt x="18886" y="17581"/>
                  <a:pt x="18355" y="18275"/>
                </a:cubicBezTo>
                <a:cubicBezTo>
                  <a:pt x="17729" y="19047"/>
                  <a:pt x="16716" y="19621"/>
                  <a:pt x="15244" y="19998"/>
                </a:cubicBezTo>
                <a:cubicBezTo>
                  <a:pt x="12738" y="20630"/>
                  <a:pt x="10398" y="20274"/>
                  <a:pt x="8083" y="18949"/>
                </a:cubicBezTo>
                <a:cubicBezTo>
                  <a:pt x="7841" y="18830"/>
                  <a:pt x="7649" y="18673"/>
                  <a:pt x="7505" y="18495"/>
                </a:cubicBezTo>
                <a:cubicBezTo>
                  <a:pt x="7118" y="18040"/>
                  <a:pt x="6756" y="17544"/>
                  <a:pt x="6395" y="17049"/>
                </a:cubicBezTo>
                <a:cubicBezTo>
                  <a:pt x="5888" y="16276"/>
                  <a:pt x="5382" y="15466"/>
                  <a:pt x="4876" y="14575"/>
                </a:cubicBezTo>
                <a:cubicBezTo>
                  <a:pt x="4105" y="13229"/>
                  <a:pt x="3092" y="12199"/>
                  <a:pt x="1838" y="11388"/>
                </a:cubicBezTo>
                <a:cubicBezTo>
                  <a:pt x="1790" y="11368"/>
                  <a:pt x="1790" y="11349"/>
                  <a:pt x="1740" y="11329"/>
                </a:cubicBezTo>
                <a:cubicBezTo>
                  <a:pt x="1693" y="11290"/>
                  <a:pt x="1668" y="11269"/>
                  <a:pt x="1643" y="11231"/>
                </a:cubicBezTo>
                <a:cubicBezTo>
                  <a:pt x="1401" y="11032"/>
                  <a:pt x="1137" y="10815"/>
                  <a:pt x="1306" y="10497"/>
                </a:cubicBezTo>
                <a:cubicBezTo>
                  <a:pt x="1451" y="10162"/>
                  <a:pt x="1885" y="10120"/>
                  <a:pt x="2294" y="10120"/>
                </a:cubicBezTo>
                <a:lnTo>
                  <a:pt x="2341" y="10120"/>
                </a:lnTo>
                <a:cubicBezTo>
                  <a:pt x="3596" y="10120"/>
                  <a:pt x="5452" y="10794"/>
                  <a:pt x="5669" y="12080"/>
                </a:cubicBezTo>
                <a:cubicBezTo>
                  <a:pt x="5716" y="12416"/>
                  <a:pt x="5958" y="12615"/>
                  <a:pt x="6320" y="12615"/>
                </a:cubicBezTo>
                <a:lnTo>
                  <a:pt x="6320" y="12615"/>
                </a:lnTo>
                <a:cubicBezTo>
                  <a:pt x="6656" y="12615"/>
                  <a:pt x="6898" y="12437"/>
                  <a:pt x="6996" y="12080"/>
                </a:cubicBezTo>
                <a:cubicBezTo>
                  <a:pt x="7043" y="11941"/>
                  <a:pt x="7043" y="11804"/>
                  <a:pt x="7043" y="11644"/>
                </a:cubicBezTo>
                <a:cubicBezTo>
                  <a:pt x="7018" y="9942"/>
                  <a:pt x="6971" y="8713"/>
                  <a:pt x="6946" y="756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6" name="Google Shape;2796;p43"/>
          <p:cNvSpPr/>
          <p:nvPr/>
        </p:nvSpPr>
        <p:spPr>
          <a:xfrm>
            <a:off x="2061193" y="2980910"/>
            <a:ext cx="55555" cy="84942"/>
          </a:xfrm>
          <a:custGeom>
            <a:rect b="b" l="l" r="r" t="t"/>
            <a:pathLst>
              <a:path extrusionOk="0" h="21600" w="21554">
                <a:moveTo>
                  <a:pt x="13323" y="4643"/>
                </a:moveTo>
                <a:lnTo>
                  <a:pt x="14003" y="5205"/>
                </a:lnTo>
                <a:cubicBezTo>
                  <a:pt x="14939" y="5986"/>
                  <a:pt x="15885" y="6716"/>
                  <a:pt x="16909" y="7445"/>
                </a:cubicBezTo>
                <a:cubicBezTo>
                  <a:pt x="17422" y="7839"/>
                  <a:pt x="17934" y="8227"/>
                  <a:pt x="18535" y="8511"/>
                </a:cubicBezTo>
                <a:cubicBezTo>
                  <a:pt x="18703" y="8621"/>
                  <a:pt x="19048" y="8737"/>
                  <a:pt x="19304" y="8789"/>
                </a:cubicBezTo>
                <a:cubicBezTo>
                  <a:pt x="19560" y="8840"/>
                  <a:pt x="19816" y="8898"/>
                  <a:pt x="20161" y="8898"/>
                </a:cubicBezTo>
                <a:cubicBezTo>
                  <a:pt x="20329" y="8898"/>
                  <a:pt x="20585" y="8840"/>
                  <a:pt x="20674" y="8789"/>
                </a:cubicBezTo>
                <a:cubicBezTo>
                  <a:pt x="20841" y="8679"/>
                  <a:pt x="21019" y="8621"/>
                  <a:pt x="21097" y="8511"/>
                </a:cubicBezTo>
                <a:cubicBezTo>
                  <a:pt x="21265" y="8285"/>
                  <a:pt x="21442" y="8065"/>
                  <a:pt x="21521" y="7781"/>
                </a:cubicBezTo>
                <a:cubicBezTo>
                  <a:pt x="21600" y="7497"/>
                  <a:pt x="21521" y="7219"/>
                  <a:pt x="21432" y="7000"/>
                </a:cubicBezTo>
                <a:cubicBezTo>
                  <a:pt x="21088" y="6438"/>
                  <a:pt x="20575" y="5992"/>
                  <a:pt x="19895" y="5489"/>
                </a:cubicBezTo>
                <a:lnTo>
                  <a:pt x="19807" y="5431"/>
                </a:lnTo>
                <a:cubicBezTo>
                  <a:pt x="18358" y="4365"/>
                  <a:pt x="16821" y="3248"/>
                  <a:pt x="15451" y="2241"/>
                </a:cubicBezTo>
                <a:cubicBezTo>
                  <a:pt x="14939" y="1847"/>
                  <a:pt x="14338" y="1459"/>
                  <a:pt x="13825" y="1007"/>
                </a:cubicBezTo>
                <a:cubicBezTo>
                  <a:pt x="12889" y="336"/>
                  <a:pt x="12199" y="0"/>
                  <a:pt x="11519" y="0"/>
                </a:cubicBezTo>
                <a:lnTo>
                  <a:pt x="11519" y="0"/>
                </a:lnTo>
                <a:cubicBezTo>
                  <a:pt x="10839" y="0"/>
                  <a:pt x="10150" y="278"/>
                  <a:pt x="9302" y="839"/>
                </a:cubicBezTo>
                <a:cubicBezTo>
                  <a:pt x="6908" y="2577"/>
                  <a:pt x="4602" y="4365"/>
                  <a:pt x="2385" y="6154"/>
                </a:cubicBezTo>
                <a:cubicBezTo>
                  <a:pt x="1872" y="6599"/>
                  <a:pt x="1192" y="7051"/>
                  <a:pt x="680" y="7497"/>
                </a:cubicBezTo>
                <a:cubicBezTo>
                  <a:pt x="512" y="7607"/>
                  <a:pt x="335" y="7775"/>
                  <a:pt x="168" y="7943"/>
                </a:cubicBezTo>
                <a:cubicBezTo>
                  <a:pt x="79" y="8110"/>
                  <a:pt x="0" y="8278"/>
                  <a:pt x="0" y="8504"/>
                </a:cubicBezTo>
                <a:cubicBezTo>
                  <a:pt x="0" y="8614"/>
                  <a:pt x="89" y="8782"/>
                  <a:pt x="168" y="8898"/>
                </a:cubicBezTo>
                <a:cubicBezTo>
                  <a:pt x="335" y="9008"/>
                  <a:pt x="424" y="9124"/>
                  <a:pt x="591" y="9234"/>
                </a:cubicBezTo>
                <a:cubicBezTo>
                  <a:pt x="1360" y="9680"/>
                  <a:pt x="2385" y="9570"/>
                  <a:pt x="3242" y="9008"/>
                </a:cubicBezTo>
                <a:cubicBezTo>
                  <a:pt x="3754" y="8672"/>
                  <a:pt x="4355" y="8227"/>
                  <a:pt x="4868" y="7833"/>
                </a:cubicBezTo>
                <a:cubicBezTo>
                  <a:pt x="5213" y="7555"/>
                  <a:pt x="5636" y="7271"/>
                  <a:pt x="6060" y="6993"/>
                </a:cubicBezTo>
                <a:cubicBezTo>
                  <a:pt x="6316" y="6825"/>
                  <a:pt x="6573" y="6658"/>
                  <a:pt x="6829" y="6432"/>
                </a:cubicBezTo>
                <a:cubicBezTo>
                  <a:pt x="7430" y="5928"/>
                  <a:pt x="8110" y="5424"/>
                  <a:pt x="8878" y="4979"/>
                </a:cubicBezTo>
                <a:lnTo>
                  <a:pt x="8878" y="6044"/>
                </a:lnTo>
                <a:lnTo>
                  <a:pt x="9046" y="8840"/>
                </a:lnTo>
                <a:cubicBezTo>
                  <a:pt x="9214" y="11862"/>
                  <a:pt x="9302" y="14942"/>
                  <a:pt x="9470" y="18016"/>
                </a:cubicBezTo>
                <a:cubicBezTo>
                  <a:pt x="9558" y="18856"/>
                  <a:pt x="9726" y="19753"/>
                  <a:pt x="10071" y="20593"/>
                </a:cubicBezTo>
                <a:cubicBezTo>
                  <a:pt x="10238" y="20870"/>
                  <a:pt x="10416" y="21154"/>
                  <a:pt x="10839" y="21322"/>
                </a:cubicBezTo>
                <a:cubicBezTo>
                  <a:pt x="11184" y="21490"/>
                  <a:pt x="11697" y="21600"/>
                  <a:pt x="12032" y="21600"/>
                </a:cubicBezTo>
                <a:lnTo>
                  <a:pt x="12199" y="21600"/>
                </a:lnTo>
                <a:cubicBezTo>
                  <a:pt x="12712" y="21600"/>
                  <a:pt x="13135" y="21490"/>
                  <a:pt x="13480" y="21264"/>
                </a:cubicBezTo>
                <a:cubicBezTo>
                  <a:pt x="13825" y="21038"/>
                  <a:pt x="13993" y="20761"/>
                  <a:pt x="14081" y="20483"/>
                </a:cubicBezTo>
                <a:cubicBezTo>
                  <a:pt x="14249" y="19979"/>
                  <a:pt x="14249" y="19476"/>
                  <a:pt x="14249" y="18972"/>
                </a:cubicBezTo>
                <a:cubicBezTo>
                  <a:pt x="14160" y="17964"/>
                  <a:pt x="14081" y="17015"/>
                  <a:pt x="13993" y="16008"/>
                </a:cubicBezTo>
                <a:cubicBezTo>
                  <a:pt x="13825" y="14329"/>
                  <a:pt x="13648" y="12650"/>
                  <a:pt x="13480" y="10971"/>
                </a:cubicBezTo>
                <a:cubicBezTo>
                  <a:pt x="13392" y="9460"/>
                  <a:pt x="13392" y="7949"/>
                  <a:pt x="13392" y="6380"/>
                </a:cubicBezTo>
                <a:cubicBezTo>
                  <a:pt x="13224" y="5766"/>
                  <a:pt x="13303" y="5205"/>
                  <a:pt x="13303" y="46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7" name="Google Shape;2797;p43"/>
          <p:cNvSpPr/>
          <p:nvPr/>
        </p:nvSpPr>
        <p:spPr>
          <a:xfrm>
            <a:off x="2421812" y="3029101"/>
            <a:ext cx="200720" cy="208251"/>
          </a:xfrm>
          <a:custGeom>
            <a:rect b="b" l="l" r="r" t="t"/>
            <a:pathLst>
              <a:path extrusionOk="0" h="21414" w="21577">
                <a:moveTo>
                  <a:pt x="1252" y="15463"/>
                </a:moveTo>
                <a:cubicBezTo>
                  <a:pt x="1440" y="15531"/>
                  <a:pt x="1653" y="15599"/>
                  <a:pt x="1866" y="15667"/>
                </a:cubicBezTo>
                <a:cubicBezTo>
                  <a:pt x="1913" y="15690"/>
                  <a:pt x="2008" y="15711"/>
                  <a:pt x="2055" y="15711"/>
                </a:cubicBezTo>
                <a:cubicBezTo>
                  <a:pt x="3215" y="16051"/>
                  <a:pt x="4302" y="16594"/>
                  <a:pt x="5225" y="17318"/>
                </a:cubicBezTo>
                <a:cubicBezTo>
                  <a:pt x="6762" y="18496"/>
                  <a:pt x="8324" y="19603"/>
                  <a:pt x="9651" y="20554"/>
                </a:cubicBezTo>
                <a:cubicBezTo>
                  <a:pt x="10006" y="20802"/>
                  <a:pt x="10432" y="20985"/>
                  <a:pt x="10882" y="21097"/>
                </a:cubicBezTo>
                <a:cubicBezTo>
                  <a:pt x="11709" y="21301"/>
                  <a:pt x="12561" y="21413"/>
                  <a:pt x="13438" y="21413"/>
                </a:cubicBezTo>
                <a:cubicBezTo>
                  <a:pt x="15283" y="21437"/>
                  <a:pt x="17058" y="20826"/>
                  <a:pt x="18524" y="19760"/>
                </a:cubicBezTo>
                <a:cubicBezTo>
                  <a:pt x="20559" y="18289"/>
                  <a:pt x="21577" y="16409"/>
                  <a:pt x="21577" y="14191"/>
                </a:cubicBezTo>
                <a:cubicBezTo>
                  <a:pt x="21577" y="13308"/>
                  <a:pt x="21481" y="12425"/>
                  <a:pt x="21318" y="11566"/>
                </a:cubicBezTo>
                <a:cubicBezTo>
                  <a:pt x="20987" y="9868"/>
                  <a:pt x="20419" y="8238"/>
                  <a:pt x="19660" y="6676"/>
                </a:cubicBezTo>
                <a:cubicBezTo>
                  <a:pt x="19259" y="5861"/>
                  <a:pt x="18784" y="5249"/>
                  <a:pt x="18240" y="4774"/>
                </a:cubicBezTo>
                <a:cubicBezTo>
                  <a:pt x="18003" y="4570"/>
                  <a:pt x="17719" y="4411"/>
                  <a:pt x="17413" y="4322"/>
                </a:cubicBezTo>
                <a:cubicBezTo>
                  <a:pt x="17105" y="4231"/>
                  <a:pt x="16799" y="4186"/>
                  <a:pt x="16490" y="4231"/>
                </a:cubicBezTo>
                <a:cubicBezTo>
                  <a:pt x="16160" y="4275"/>
                  <a:pt x="15851" y="4366"/>
                  <a:pt x="15592" y="4547"/>
                </a:cubicBezTo>
                <a:cubicBezTo>
                  <a:pt x="15333" y="4727"/>
                  <a:pt x="15071" y="4931"/>
                  <a:pt x="14907" y="5181"/>
                </a:cubicBezTo>
                <a:cubicBezTo>
                  <a:pt x="14860" y="5249"/>
                  <a:pt x="14811" y="5317"/>
                  <a:pt x="14765" y="5385"/>
                </a:cubicBezTo>
                <a:lnTo>
                  <a:pt x="14718" y="5453"/>
                </a:lnTo>
                <a:cubicBezTo>
                  <a:pt x="14033" y="4933"/>
                  <a:pt x="13323" y="4730"/>
                  <a:pt x="12589" y="4842"/>
                </a:cubicBezTo>
                <a:cubicBezTo>
                  <a:pt x="11854" y="4954"/>
                  <a:pt x="11548" y="5158"/>
                  <a:pt x="10838" y="6088"/>
                </a:cubicBezTo>
                <a:cubicBezTo>
                  <a:pt x="9348" y="5341"/>
                  <a:pt x="8567" y="5793"/>
                  <a:pt x="7903" y="6811"/>
                </a:cubicBezTo>
                <a:cubicBezTo>
                  <a:pt x="7786" y="6608"/>
                  <a:pt x="7666" y="6404"/>
                  <a:pt x="7573" y="6200"/>
                </a:cubicBezTo>
                <a:cubicBezTo>
                  <a:pt x="7314" y="5701"/>
                  <a:pt x="7051" y="5226"/>
                  <a:pt x="6746" y="4750"/>
                </a:cubicBezTo>
                <a:cubicBezTo>
                  <a:pt x="6107" y="3664"/>
                  <a:pt x="5468" y="2601"/>
                  <a:pt x="4804" y="1582"/>
                </a:cubicBezTo>
                <a:cubicBezTo>
                  <a:pt x="4425" y="994"/>
                  <a:pt x="3881" y="519"/>
                  <a:pt x="3243" y="200"/>
                </a:cubicBezTo>
                <a:cubicBezTo>
                  <a:pt x="2533" y="-163"/>
                  <a:pt x="1918" y="-27"/>
                  <a:pt x="1397" y="563"/>
                </a:cubicBezTo>
                <a:cubicBezTo>
                  <a:pt x="1208" y="790"/>
                  <a:pt x="1066" y="1039"/>
                  <a:pt x="995" y="1334"/>
                </a:cubicBezTo>
                <a:cubicBezTo>
                  <a:pt x="949" y="1629"/>
                  <a:pt x="949" y="1922"/>
                  <a:pt x="1020" y="2193"/>
                </a:cubicBezTo>
                <a:cubicBezTo>
                  <a:pt x="1137" y="2601"/>
                  <a:pt x="1279" y="2985"/>
                  <a:pt x="1421" y="3348"/>
                </a:cubicBezTo>
                <a:cubicBezTo>
                  <a:pt x="1492" y="3551"/>
                  <a:pt x="1563" y="3732"/>
                  <a:pt x="1634" y="3935"/>
                </a:cubicBezTo>
                <a:cubicBezTo>
                  <a:pt x="2440" y="6221"/>
                  <a:pt x="3576" y="8418"/>
                  <a:pt x="4662" y="10523"/>
                </a:cubicBezTo>
                <a:lnTo>
                  <a:pt x="4851" y="10863"/>
                </a:lnTo>
                <a:cubicBezTo>
                  <a:pt x="4946" y="11043"/>
                  <a:pt x="5017" y="11226"/>
                  <a:pt x="5110" y="11430"/>
                </a:cubicBezTo>
                <a:cubicBezTo>
                  <a:pt x="5157" y="11498"/>
                  <a:pt x="5181" y="11566"/>
                  <a:pt x="5206" y="11657"/>
                </a:cubicBezTo>
                <a:lnTo>
                  <a:pt x="5110" y="11634"/>
                </a:lnTo>
                <a:cubicBezTo>
                  <a:pt x="4968" y="11610"/>
                  <a:pt x="4873" y="11589"/>
                  <a:pt x="4780" y="11589"/>
                </a:cubicBezTo>
                <a:cubicBezTo>
                  <a:pt x="3573" y="11362"/>
                  <a:pt x="2295" y="11521"/>
                  <a:pt x="1184" y="12088"/>
                </a:cubicBezTo>
                <a:cubicBezTo>
                  <a:pt x="357" y="12496"/>
                  <a:pt x="-23" y="13039"/>
                  <a:pt x="2" y="13762"/>
                </a:cubicBezTo>
                <a:cubicBezTo>
                  <a:pt x="26" y="14554"/>
                  <a:pt x="452" y="15144"/>
                  <a:pt x="1255" y="15460"/>
                </a:cubicBezTo>
                <a:close/>
                <a:moveTo>
                  <a:pt x="5842" y="13517"/>
                </a:moveTo>
                <a:cubicBezTo>
                  <a:pt x="6150" y="13833"/>
                  <a:pt x="6434" y="13924"/>
                  <a:pt x="6694" y="13765"/>
                </a:cubicBezTo>
                <a:cubicBezTo>
                  <a:pt x="6978" y="13629"/>
                  <a:pt x="7095" y="13358"/>
                  <a:pt x="7024" y="13018"/>
                </a:cubicBezTo>
                <a:cubicBezTo>
                  <a:pt x="6978" y="12814"/>
                  <a:pt x="6907" y="12610"/>
                  <a:pt x="6811" y="12430"/>
                </a:cubicBezTo>
                <a:cubicBezTo>
                  <a:pt x="6481" y="11751"/>
                  <a:pt x="6148" y="11095"/>
                  <a:pt x="5817" y="10437"/>
                </a:cubicBezTo>
                <a:cubicBezTo>
                  <a:pt x="5154" y="9102"/>
                  <a:pt x="4444" y="7676"/>
                  <a:pt x="3805" y="6294"/>
                </a:cubicBezTo>
                <a:cubicBezTo>
                  <a:pt x="3354" y="5320"/>
                  <a:pt x="2953" y="4280"/>
                  <a:pt x="2552" y="3282"/>
                </a:cubicBezTo>
                <a:cubicBezTo>
                  <a:pt x="2434" y="2966"/>
                  <a:pt x="2314" y="2671"/>
                  <a:pt x="2197" y="2376"/>
                </a:cubicBezTo>
                <a:cubicBezTo>
                  <a:pt x="2079" y="2149"/>
                  <a:pt x="2030" y="1877"/>
                  <a:pt x="2055" y="1629"/>
                </a:cubicBezTo>
                <a:cubicBezTo>
                  <a:pt x="2101" y="1402"/>
                  <a:pt x="2197" y="1177"/>
                  <a:pt x="2385" y="1018"/>
                </a:cubicBezTo>
                <a:cubicBezTo>
                  <a:pt x="2432" y="973"/>
                  <a:pt x="2740" y="1062"/>
                  <a:pt x="2907" y="1177"/>
                </a:cubicBezTo>
                <a:cubicBezTo>
                  <a:pt x="3215" y="1404"/>
                  <a:pt x="3475" y="1629"/>
                  <a:pt x="3712" y="1924"/>
                </a:cubicBezTo>
                <a:cubicBezTo>
                  <a:pt x="4138" y="2535"/>
                  <a:pt x="4539" y="3170"/>
                  <a:pt x="4919" y="3802"/>
                </a:cubicBezTo>
                <a:cubicBezTo>
                  <a:pt x="5533" y="4912"/>
                  <a:pt x="6126" y="6067"/>
                  <a:pt x="6694" y="7175"/>
                </a:cubicBezTo>
                <a:cubicBezTo>
                  <a:pt x="6978" y="7694"/>
                  <a:pt x="7262" y="8238"/>
                  <a:pt x="7546" y="8781"/>
                </a:cubicBezTo>
                <a:lnTo>
                  <a:pt x="7570" y="8825"/>
                </a:lnTo>
                <a:cubicBezTo>
                  <a:pt x="7617" y="8961"/>
                  <a:pt x="7712" y="9097"/>
                  <a:pt x="7830" y="9209"/>
                </a:cubicBezTo>
                <a:cubicBezTo>
                  <a:pt x="7876" y="9301"/>
                  <a:pt x="7972" y="9345"/>
                  <a:pt x="8089" y="9390"/>
                </a:cubicBezTo>
                <a:cubicBezTo>
                  <a:pt x="8206" y="9434"/>
                  <a:pt x="8302" y="9434"/>
                  <a:pt x="8419" y="9390"/>
                </a:cubicBezTo>
                <a:cubicBezTo>
                  <a:pt x="8537" y="9366"/>
                  <a:pt x="8608" y="9298"/>
                  <a:pt x="8679" y="9230"/>
                </a:cubicBezTo>
                <a:cubicBezTo>
                  <a:pt x="8750" y="9162"/>
                  <a:pt x="8796" y="9050"/>
                  <a:pt x="8821" y="8959"/>
                </a:cubicBezTo>
                <a:cubicBezTo>
                  <a:pt x="8845" y="8846"/>
                  <a:pt x="8845" y="8731"/>
                  <a:pt x="8845" y="8643"/>
                </a:cubicBezTo>
                <a:lnTo>
                  <a:pt x="8845" y="8415"/>
                </a:lnTo>
                <a:cubicBezTo>
                  <a:pt x="8845" y="8303"/>
                  <a:pt x="8870" y="8188"/>
                  <a:pt x="8870" y="8099"/>
                </a:cubicBezTo>
                <a:cubicBezTo>
                  <a:pt x="8894" y="7783"/>
                  <a:pt x="8916" y="7488"/>
                  <a:pt x="9012" y="7172"/>
                </a:cubicBezTo>
                <a:cubicBezTo>
                  <a:pt x="9036" y="7060"/>
                  <a:pt x="9083" y="6945"/>
                  <a:pt x="9154" y="6856"/>
                </a:cubicBezTo>
                <a:cubicBezTo>
                  <a:pt x="9225" y="6764"/>
                  <a:pt x="9342" y="6720"/>
                  <a:pt x="9462" y="6676"/>
                </a:cubicBezTo>
                <a:cubicBezTo>
                  <a:pt x="9580" y="6631"/>
                  <a:pt x="9700" y="6631"/>
                  <a:pt x="9817" y="6676"/>
                </a:cubicBezTo>
                <a:cubicBezTo>
                  <a:pt x="9935" y="6720"/>
                  <a:pt x="10030" y="6767"/>
                  <a:pt x="10101" y="6856"/>
                </a:cubicBezTo>
                <a:cubicBezTo>
                  <a:pt x="10314" y="7060"/>
                  <a:pt x="10481" y="7287"/>
                  <a:pt x="10623" y="7559"/>
                </a:cubicBezTo>
                <a:cubicBezTo>
                  <a:pt x="10669" y="7626"/>
                  <a:pt x="10694" y="7694"/>
                  <a:pt x="10740" y="7739"/>
                </a:cubicBezTo>
                <a:cubicBezTo>
                  <a:pt x="10787" y="7851"/>
                  <a:pt x="10858" y="7966"/>
                  <a:pt x="10882" y="8055"/>
                </a:cubicBezTo>
                <a:cubicBezTo>
                  <a:pt x="10907" y="8099"/>
                  <a:pt x="10929" y="8167"/>
                  <a:pt x="10929" y="8235"/>
                </a:cubicBezTo>
                <a:cubicBezTo>
                  <a:pt x="11071" y="8551"/>
                  <a:pt x="11283" y="8666"/>
                  <a:pt x="11614" y="8575"/>
                </a:cubicBezTo>
                <a:cubicBezTo>
                  <a:pt x="11898" y="8507"/>
                  <a:pt x="12040" y="8280"/>
                  <a:pt x="11993" y="7987"/>
                </a:cubicBezTo>
                <a:cubicBezTo>
                  <a:pt x="11969" y="7851"/>
                  <a:pt x="11947" y="7760"/>
                  <a:pt x="11947" y="7624"/>
                </a:cubicBezTo>
                <a:cubicBezTo>
                  <a:pt x="11922" y="7488"/>
                  <a:pt x="11901" y="7397"/>
                  <a:pt x="11901" y="7261"/>
                </a:cubicBezTo>
                <a:cubicBezTo>
                  <a:pt x="11876" y="7125"/>
                  <a:pt x="11876" y="6989"/>
                  <a:pt x="11876" y="6853"/>
                </a:cubicBezTo>
                <a:lnTo>
                  <a:pt x="11876" y="6785"/>
                </a:lnTo>
                <a:cubicBezTo>
                  <a:pt x="11901" y="6401"/>
                  <a:pt x="11922" y="6015"/>
                  <a:pt x="12326" y="5858"/>
                </a:cubicBezTo>
                <a:cubicBezTo>
                  <a:pt x="12848" y="5631"/>
                  <a:pt x="13367" y="5722"/>
                  <a:pt x="13746" y="6085"/>
                </a:cubicBezTo>
                <a:cubicBezTo>
                  <a:pt x="13935" y="6266"/>
                  <a:pt x="14077" y="6493"/>
                  <a:pt x="14219" y="6720"/>
                </a:cubicBezTo>
                <a:cubicBezTo>
                  <a:pt x="14265" y="6788"/>
                  <a:pt x="14290" y="6856"/>
                  <a:pt x="14361" y="6924"/>
                </a:cubicBezTo>
                <a:cubicBezTo>
                  <a:pt x="14407" y="6992"/>
                  <a:pt x="14432" y="7060"/>
                  <a:pt x="14478" y="7151"/>
                </a:cubicBezTo>
                <a:cubicBezTo>
                  <a:pt x="14524" y="7287"/>
                  <a:pt x="14595" y="7378"/>
                  <a:pt x="14666" y="7467"/>
                </a:cubicBezTo>
                <a:cubicBezTo>
                  <a:pt x="14808" y="7603"/>
                  <a:pt x="15092" y="7739"/>
                  <a:pt x="15281" y="7694"/>
                </a:cubicBezTo>
                <a:cubicBezTo>
                  <a:pt x="15447" y="7650"/>
                  <a:pt x="15636" y="7446"/>
                  <a:pt x="15707" y="7263"/>
                </a:cubicBezTo>
                <a:cubicBezTo>
                  <a:pt x="15753" y="7128"/>
                  <a:pt x="15778" y="6947"/>
                  <a:pt x="15778" y="6788"/>
                </a:cubicBezTo>
                <a:cubicBezTo>
                  <a:pt x="15778" y="6697"/>
                  <a:pt x="15802" y="6608"/>
                  <a:pt x="15824" y="6516"/>
                </a:cubicBezTo>
                <a:cubicBezTo>
                  <a:pt x="15871" y="6313"/>
                  <a:pt x="15895" y="6132"/>
                  <a:pt x="15966" y="5929"/>
                </a:cubicBezTo>
                <a:cubicBezTo>
                  <a:pt x="16108" y="5612"/>
                  <a:pt x="16296" y="5409"/>
                  <a:pt x="16580" y="5341"/>
                </a:cubicBezTo>
                <a:cubicBezTo>
                  <a:pt x="16722" y="5317"/>
                  <a:pt x="16840" y="5317"/>
                  <a:pt x="16960" y="5364"/>
                </a:cubicBezTo>
                <a:cubicBezTo>
                  <a:pt x="17102" y="5409"/>
                  <a:pt x="17197" y="5477"/>
                  <a:pt x="17290" y="5568"/>
                </a:cubicBezTo>
                <a:cubicBezTo>
                  <a:pt x="17716" y="5908"/>
                  <a:pt x="18213" y="6383"/>
                  <a:pt x="18497" y="6926"/>
                </a:cubicBezTo>
                <a:cubicBezTo>
                  <a:pt x="19608" y="9076"/>
                  <a:pt x="20272" y="11273"/>
                  <a:pt x="20414" y="13446"/>
                </a:cubicBezTo>
                <a:lnTo>
                  <a:pt x="20414" y="13922"/>
                </a:lnTo>
                <a:lnTo>
                  <a:pt x="20414" y="13922"/>
                </a:lnTo>
                <a:cubicBezTo>
                  <a:pt x="20556" y="17362"/>
                  <a:pt x="16698" y="19786"/>
                  <a:pt x="13978" y="19966"/>
                </a:cubicBezTo>
                <a:cubicBezTo>
                  <a:pt x="11895" y="20102"/>
                  <a:pt x="10169" y="19559"/>
                  <a:pt x="8725" y="18292"/>
                </a:cubicBezTo>
                <a:cubicBezTo>
                  <a:pt x="7707" y="17409"/>
                  <a:pt x="6595" y="16594"/>
                  <a:pt x="5673" y="15870"/>
                </a:cubicBezTo>
                <a:cubicBezTo>
                  <a:pt x="4725" y="15168"/>
                  <a:pt x="3638" y="14624"/>
                  <a:pt x="2478" y="14308"/>
                </a:cubicBezTo>
                <a:lnTo>
                  <a:pt x="2432" y="14285"/>
                </a:lnTo>
                <a:cubicBezTo>
                  <a:pt x="2148" y="14217"/>
                  <a:pt x="1839" y="14126"/>
                  <a:pt x="1580" y="13990"/>
                </a:cubicBezTo>
                <a:cubicBezTo>
                  <a:pt x="1342" y="13854"/>
                  <a:pt x="1178" y="13695"/>
                  <a:pt x="1154" y="13538"/>
                </a:cubicBezTo>
                <a:cubicBezTo>
                  <a:pt x="1129" y="13378"/>
                  <a:pt x="1225" y="13198"/>
                  <a:pt x="1438" y="13039"/>
                </a:cubicBezTo>
                <a:cubicBezTo>
                  <a:pt x="1722" y="12812"/>
                  <a:pt x="2052" y="12655"/>
                  <a:pt x="2407" y="12540"/>
                </a:cubicBezTo>
                <a:cubicBezTo>
                  <a:pt x="2762" y="12449"/>
                  <a:pt x="3142" y="12404"/>
                  <a:pt x="3518" y="12404"/>
                </a:cubicBezTo>
                <a:cubicBezTo>
                  <a:pt x="4086" y="12404"/>
                  <a:pt x="4630" y="12540"/>
                  <a:pt x="5105" y="12835"/>
                </a:cubicBezTo>
                <a:cubicBezTo>
                  <a:pt x="5342" y="12994"/>
                  <a:pt x="5531" y="13175"/>
                  <a:pt x="5719" y="13378"/>
                </a:cubicBezTo>
                <a:cubicBezTo>
                  <a:pt x="5765" y="13446"/>
                  <a:pt x="5815" y="13491"/>
                  <a:pt x="5836" y="13514"/>
                </a:cubicBezTo>
                <a:lnTo>
                  <a:pt x="5836" y="135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8" name="Google Shape;2798;p43"/>
          <p:cNvSpPr/>
          <p:nvPr/>
        </p:nvSpPr>
        <p:spPr>
          <a:xfrm>
            <a:off x="2476128" y="2998906"/>
            <a:ext cx="91957" cy="52203"/>
          </a:xfrm>
          <a:custGeom>
            <a:rect b="b" l="l" r="r" t="t"/>
            <a:pathLst>
              <a:path extrusionOk="0" h="21092" w="21225">
                <a:moveTo>
                  <a:pt x="5547" y="10420"/>
                </a:moveTo>
                <a:cubicBezTo>
                  <a:pt x="9967" y="10595"/>
                  <a:pt x="14136" y="13447"/>
                  <a:pt x="17537" y="18332"/>
                </a:cubicBezTo>
                <a:cubicBezTo>
                  <a:pt x="17636" y="18506"/>
                  <a:pt x="17789" y="18691"/>
                  <a:pt x="17941" y="18865"/>
                </a:cubicBezTo>
                <a:cubicBezTo>
                  <a:pt x="18299" y="19399"/>
                  <a:pt x="18651" y="19932"/>
                  <a:pt x="19061" y="20466"/>
                </a:cubicBezTo>
                <a:cubicBezTo>
                  <a:pt x="19366" y="20825"/>
                  <a:pt x="19724" y="21092"/>
                  <a:pt x="20076" y="21092"/>
                </a:cubicBezTo>
                <a:cubicBezTo>
                  <a:pt x="20228" y="21092"/>
                  <a:pt x="20380" y="21000"/>
                  <a:pt x="20533" y="20918"/>
                </a:cubicBezTo>
                <a:cubicBezTo>
                  <a:pt x="20633" y="20825"/>
                  <a:pt x="20785" y="20651"/>
                  <a:pt x="20891" y="20476"/>
                </a:cubicBezTo>
                <a:cubicBezTo>
                  <a:pt x="21600" y="19235"/>
                  <a:pt x="20990" y="17808"/>
                  <a:pt x="20791" y="17367"/>
                </a:cubicBezTo>
                <a:cubicBezTo>
                  <a:pt x="20486" y="16741"/>
                  <a:pt x="20181" y="16126"/>
                  <a:pt x="19876" y="15592"/>
                </a:cubicBezTo>
                <a:cubicBezTo>
                  <a:pt x="16675" y="10882"/>
                  <a:pt x="13169" y="7855"/>
                  <a:pt x="9457" y="6695"/>
                </a:cubicBezTo>
                <a:cubicBezTo>
                  <a:pt x="8543" y="6429"/>
                  <a:pt x="7681" y="6254"/>
                  <a:pt x="6661" y="6162"/>
                </a:cubicBezTo>
                <a:cubicBezTo>
                  <a:pt x="6303" y="6069"/>
                  <a:pt x="5951" y="5987"/>
                  <a:pt x="5593" y="5987"/>
                </a:cubicBezTo>
                <a:cubicBezTo>
                  <a:pt x="5693" y="5813"/>
                  <a:pt x="5846" y="5546"/>
                  <a:pt x="5951" y="5361"/>
                </a:cubicBezTo>
                <a:cubicBezTo>
                  <a:pt x="6356" y="4561"/>
                  <a:pt x="6766" y="3853"/>
                  <a:pt x="7118" y="3053"/>
                </a:cubicBezTo>
                <a:cubicBezTo>
                  <a:pt x="7575" y="2160"/>
                  <a:pt x="7575" y="1277"/>
                  <a:pt x="7218" y="559"/>
                </a:cubicBezTo>
                <a:cubicBezTo>
                  <a:pt x="6661" y="-508"/>
                  <a:pt x="6098" y="200"/>
                  <a:pt x="5693" y="652"/>
                </a:cubicBezTo>
                <a:cubicBezTo>
                  <a:pt x="4221" y="2427"/>
                  <a:pt x="2744" y="4212"/>
                  <a:pt x="1272" y="5895"/>
                </a:cubicBezTo>
                <a:cubicBezTo>
                  <a:pt x="457" y="6870"/>
                  <a:pt x="0" y="7937"/>
                  <a:pt x="0" y="9097"/>
                </a:cubicBezTo>
                <a:cubicBezTo>
                  <a:pt x="0" y="10164"/>
                  <a:pt x="358" y="11139"/>
                  <a:pt x="1120" y="12031"/>
                </a:cubicBezTo>
                <a:cubicBezTo>
                  <a:pt x="2287" y="13365"/>
                  <a:pt x="3559" y="14525"/>
                  <a:pt x="4878" y="15592"/>
                </a:cubicBezTo>
                <a:lnTo>
                  <a:pt x="5488" y="16126"/>
                </a:lnTo>
                <a:cubicBezTo>
                  <a:pt x="5945" y="16392"/>
                  <a:pt x="6403" y="16567"/>
                  <a:pt x="6860" y="16392"/>
                </a:cubicBezTo>
                <a:cubicBezTo>
                  <a:pt x="7012" y="16392"/>
                  <a:pt x="7165" y="16300"/>
                  <a:pt x="7317" y="16218"/>
                </a:cubicBezTo>
                <a:cubicBezTo>
                  <a:pt x="7417" y="16043"/>
                  <a:pt x="7569" y="15951"/>
                  <a:pt x="7622" y="15684"/>
                </a:cubicBezTo>
                <a:cubicBezTo>
                  <a:pt x="7722" y="15510"/>
                  <a:pt x="7722" y="15151"/>
                  <a:pt x="7722" y="14976"/>
                </a:cubicBezTo>
                <a:cubicBezTo>
                  <a:pt x="7722" y="14802"/>
                  <a:pt x="7669" y="14443"/>
                  <a:pt x="7622" y="14268"/>
                </a:cubicBezTo>
                <a:cubicBezTo>
                  <a:pt x="7370" y="13468"/>
                  <a:pt x="7065" y="12760"/>
                  <a:pt x="6655" y="12226"/>
                </a:cubicBezTo>
                <a:cubicBezTo>
                  <a:pt x="6350" y="11693"/>
                  <a:pt x="5945" y="11334"/>
                  <a:pt x="5535" y="10985"/>
                </a:cubicBezTo>
                <a:cubicBezTo>
                  <a:pt x="5435" y="10810"/>
                  <a:pt x="5283" y="10810"/>
                  <a:pt x="5177" y="10625"/>
                </a:cubicBezTo>
                <a:lnTo>
                  <a:pt x="5230" y="10625"/>
                </a:lnTo>
                <a:cubicBezTo>
                  <a:pt x="5283" y="10451"/>
                  <a:pt x="5382" y="10451"/>
                  <a:pt x="5535" y="104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9" name="Google Shape;2799;p43"/>
          <p:cNvSpPr/>
          <p:nvPr/>
        </p:nvSpPr>
        <p:spPr>
          <a:xfrm>
            <a:off x="2784222" y="3029205"/>
            <a:ext cx="201403" cy="208623"/>
          </a:xfrm>
          <a:custGeom>
            <a:rect b="b" l="l" r="r" t="t"/>
            <a:pathLst>
              <a:path extrusionOk="0" h="21502" w="21552">
                <a:moveTo>
                  <a:pt x="20843" y="12312"/>
                </a:moveTo>
                <a:cubicBezTo>
                  <a:pt x="20560" y="12108"/>
                  <a:pt x="20253" y="11948"/>
                  <a:pt x="19924" y="11836"/>
                </a:cubicBezTo>
                <a:cubicBezTo>
                  <a:pt x="18768" y="11404"/>
                  <a:pt x="17687" y="11336"/>
                  <a:pt x="16626" y="11608"/>
                </a:cubicBezTo>
                <a:cubicBezTo>
                  <a:pt x="16580" y="11631"/>
                  <a:pt x="16485" y="11631"/>
                  <a:pt x="16439" y="11631"/>
                </a:cubicBezTo>
                <a:lnTo>
                  <a:pt x="16393" y="11631"/>
                </a:lnTo>
                <a:cubicBezTo>
                  <a:pt x="16463" y="11495"/>
                  <a:pt x="16558" y="11315"/>
                  <a:pt x="16629" y="11179"/>
                </a:cubicBezTo>
                <a:cubicBezTo>
                  <a:pt x="16841" y="10794"/>
                  <a:pt x="17029" y="10453"/>
                  <a:pt x="17194" y="10089"/>
                </a:cubicBezTo>
                <a:lnTo>
                  <a:pt x="17431" y="9568"/>
                </a:lnTo>
                <a:cubicBezTo>
                  <a:pt x="18445" y="7482"/>
                  <a:pt x="19505" y="5324"/>
                  <a:pt x="20283" y="3101"/>
                </a:cubicBezTo>
                <a:cubicBezTo>
                  <a:pt x="20519" y="2465"/>
                  <a:pt x="20611" y="1944"/>
                  <a:pt x="20565" y="1468"/>
                </a:cubicBezTo>
                <a:cubicBezTo>
                  <a:pt x="20519" y="855"/>
                  <a:pt x="20236" y="402"/>
                  <a:pt x="19742" y="151"/>
                </a:cubicBezTo>
                <a:cubicBezTo>
                  <a:pt x="19247" y="-98"/>
                  <a:pt x="18635" y="-30"/>
                  <a:pt x="18116" y="287"/>
                </a:cubicBezTo>
                <a:cubicBezTo>
                  <a:pt x="17833" y="447"/>
                  <a:pt x="17597" y="651"/>
                  <a:pt x="17385" y="900"/>
                </a:cubicBezTo>
                <a:lnTo>
                  <a:pt x="17219" y="1127"/>
                </a:lnTo>
                <a:cubicBezTo>
                  <a:pt x="16700" y="1784"/>
                  <a:pt x="16205" y="2465"/>
                  <a:pt x="15735" y="3169"/>
                </a:cubicBezTo>
                <a:cubicBezTo>
                  <a:pt x="15264" y="3942"/>
                  <a:pt x="14840" y="4735"/>
                  <a:pt x="14438" y="5528"/>
                </a:cubicBezTo>
                <a:cubicBezTo>
                  <a:pt x="14251" y="5913"/>
                  <a:pt x="14038" y="6277"/>
                  <a:pt x="13826" y="6662"/>
                </a:cubicBezTo>
                <a:cubicBezTo>
                  <a:pt x="13780" y="6707"/>
                  <a:pt x="13756" y="6754"/>
                  <a:pt x="13710" y="6798"/>
                </a:cubicBezTo>
                <a:lnTo>
                  <a:pt x="13685" y="6822"/>
                </a:lnTo>
                <a:cubicBezTo>
                  <a:pt x="12791" y="5641"/>
                  <a:pt x="12225" y="5505"/>
                  <a:pt x="10717" y="6141"/>
                </a:cubicBezTo>
                <a:cubicBezTo>
                  <a:pt x="10458" y="5437"/>
                  <a:pt x="9893" y="5007"/>
                  <a:pt x="9067" y="4871"/>
                </a:cubicBezTo>
                <a:cubicBezTo>
                  <a:pt x="8265" y="4735"/>
                  <a:pt x="7582" y="4939"/>
                  <a:pt x="6900" y="5484"/>
                </a:cubicBezTo>
                <a:lnTo>
                  <a:pt x="6854" y="5439"/>
                </a:lnTo>
                <a:cubicBezTo>
                  <a:pt x="6823" y="5410"/>
                  <a:pt x="6800" y="5379"/>
                  <a:pt x="6783" y="5348"/>
                </a:cubicBezTo>
                <a:cubicBezTo>
                  <a:pt x="6313" y="4667"/>
                  <a:pt x="5652" y="4282"/>
                  <a:pt x="4921" y="4235"/>
                </a:cubicBezTo>
                <a:cubicBezTo>
                  <a:pt x="4214" y="4191"/>
                  <a:pt x="3554" y="4507"/>
                  <a:pt x="3037" y="5120"/>
                </a:cubicBezTo>
                <a:cubicBezTo>
                  <a:pt x="2613" y="5620"/>
                  <a:pt x="2214" y="6186"/>
                  <a:pt x="1931" y="6777"/>
                </a:cubicBezTo>
                <a:cubicBezTo>
                  <a:pt x="1129" y="8319"/>
                  <a:pt x="705" y="10000"/>
                  <a:pt x="305" y="11498"/>
                </a:cubicBezTo>
                <a:cubicBezTo>
                  <a:pt x="47" y="12564"/>
                  <a:pt x="-48" y="13653"/>
                  <a:pt x="23" y="14742"/>
                </a:cubicBezTo>
                <a:cubicBezTo>
                  <a:pt x="140" y="16444"/>
                  <a:pt x="871" y="17941"/>
                  <a:pt x="2260" y="19211"/>
                </a:cubicBezTo>
                <a:cubicBezTo>
                  <a:pt x="3932" y="20732"/>
                  <a:pt x="5935" y="21502"/>
                  <a:pt x="8172" y="21502"/>
                </a:cubicBezTo>
                <a:cubicBezTo>
                  <a:pt x="8409" y="21502"/>
                  <a:pt x="8667" y="21502"/>
                  <a:pt x="8904" y="21478"/>
                </a:cubicBezTo>
                <a:cubicBezTo>
                  <a:pt x="9988" y="21410"/>
                  <a:pt x="11211" y="21206"/>
                  <a:pt x="12272" y="20413"/>
                </a:cubicBezTo>
                <a:cubicBezTo>
                  <a:pt x="12742" y="20049"/>
                  <a:pt x="13261" y="19688"/>
                  <a:pt x="13731" y="19347"/>
                </a:cubicBezTo>
                <a:cubicBezTo>
                  <a:pt x="14555" y="18735"/>
                  <a:pt x="15403" y="18122"/>
                  <a:pt x="16205" y="17486"/>
                </a:cubicBezTo>
                <a:cubicBezTo>
                  <a:pt x="17219" y="16692"/>
                  <a:pt x="18372" y="16124"/>
                  <a:pt x="19598" y="15760"/>
                </a:cubicBezTo>
                <a:cubicBezTo>
                  <a:pt x="20022" y="15648"/>
                  <a:pt x="20421" y="15464"/>
                  <a:pt x="20775" y="15260"/>
                </a:cubicBezTo>
                <a:cubicBezTo>
                  <a:pt x="21011" y="15101"/>
                  <a:pt x="21199" y="14896"/>
                  <a:pt x="21340" y="14648"/>
                </a:cubicBezTo>
                <a:cubicBezTo>
                  <a:pt x="21481" y="14420"/>
                  <a:pt x="21552" y="14127"/>
                  <a:pt x="21552" y="13854"/>
                </a:cubicBezTo>
                <a:cubicBezTo>
                  <a:pt x="21552" y="13558"/>
                  <a:pt x="21481" y="13286"/>
                  <a:pt x="21364" y="13037"/>
                </a:cubicBezTo>
                <a:cubicBezTo>
                  <a:pt x="21269" y="12697"/>
                  <a:pt x="21082" y="12493"/>
                  <a:pt x="20845" y="12312"/>
                </a:cubicBezTo>
                <a:close/>
                <a:moveTo>
                  <a:pt x="1170" y="13878"/>
                </a:moveTo>
                <a:cubicBezTo>
                  <a:pt x="1216" y="13650"/>
                  <a:pt x="1216" y="13401"/>
                  <a:pt x="1265" y="13174"/>
                </a:cubicBezTo>
                <a:cubicBezTo>
                  <a:pt x="1311" y="12605"/>
                  <a:pt x="1406" y="12040"/>
                  <a:pt x="1523" y="11472"/>
                </a:cubicBezTo>
                <a:cubicBezTo>
                  <a:pt x="1901" y="9814"/>
                  <a:pt x="2347" y="8500"/>
                  <a:pt x="2912" y="7343"/>
                </a:cubicBezTo>
                <a:cubicBezTo>
                  <a:pt x="3219" y="6707"/>
                  <a:pt x="3644" y="6118"/>
                  <a:pt x="4209" y="5641"/>
                </a:cubicBezTo>
                <a:cubicBezTo>
                  <a:pt x="4538" y="5369"/>
                  <a:pt x="4869" y="5256"/>
                  <a:pt x="5152" y="5324"/>
                </a:cubicBezTo>
                <a:cubicBezTo>
                  <a:pt x="5435" y="5416"/>
                  <a:pt x="5671" y="5688"/>
                  <a:pt x="5788" y="6097"/>
                </a:cubicBezTo>
                <a:cubicBezTo>
                  <a:pt x="5835" y="6324"/>
                  <a:pt x="5883" y="6550"/>
                  <a:pt x="5905" y="6801"/>
                </a:cubicBezTo>
                <a:cubicBezTo>
                  <a:pt x="5930" y="6893"/>
                  <a:pt x="5930" y="6982"/>
                  <a:pt x="5951" y="7073"/>
                </a:cubicBezTo>
                <a:cubicBezTo>
                  <a:pt x="5998" y="7322"/>
                  <a:pt x="6068" y="7594"/>
                  <a:pt x="6422" y="7686"/>
                </a:cubicBezTo>
                <a:cubicBezTo>
                  <a:pt x="6729" y="7754"/>
                  <a:pt x="6963" y="7618"/>
                  <a:pt x="7153" y="7277"/>
                </a:cubicBezTo>
                <a:cubicBezTo>
                  <a:pt x="7199" y="7165"/>
                  <a:pt x="7270" y="7073"/>
                  <a:pt x="7319" y="6961"/>
                </a:cubicBezTo>
                <a:cubicBezTo>
                  <a:pt x="7414" y="6756"/>
                  <a:pt x="7531" y="6552"/>
                  <a:pt x="7648" y="6348"/>
                </a:cubicBezTo>
                <a:cubicBezTo>
                  <a:pt x="7743" y="6212"/>
                  <a:pt x="7884" y="6052"/>
                  <a:pt x="8001" y="5963"/>
                </a:cubicBezTo>
                <a:cubicBezTo>
                  <a:pt x="8142" y="5851"/>
                  <a:pt x="8330" y="5782"/>
                  <a:pt x="8496" y="5735"/>
                </a:cubicBezTo>
                <a:cubicBezTo>
                  <a:pt x="8895" y="5644"/>
                  <a:pt x="9227" y="5691"/>
                  <a:pt x="9439" y="5848"/>
                </a:cubicBezTo>
                <a:cubicBezTo>
                  <a:pt x="9651" y="6005"/>
                  <a:pt x="9768" y="6280"/>
                  <a:pt x="9792" y="6665"/>
                </a:cubicBezTo>
                <a:cubicBezTo>
                  <a:pt x="9792" y="6893"/>
                  <a:pt x="9768" y="7118"/>
                  <a:pt x="9746" y="7345"/>
                </a:cubicBezTo>
                <a:cubicBezTo>
                  <a:pt x="9746" y="7414"/>
                  <a:pt x="9722" y="7482"/>
                  <a:pt x="9722" y="7573"/>
                </a:cubicBezTo>
                <a:cubicBezTo>
                  <a:pt x="9722" y="7641"/>
                  <a:pt x="9697" y="7709"/>
                  <a:pt x="9676" y="7777"/>
                </a:cubicBezTo>
                <a:cubicBezTo>
                  <a:pt x="9654" y="7846"/>
                  <a:pt x="9629" y="7914"/>
                  <a:pt x="9629" y="8005"/>
                </a:cubicBezTo>
                <a:cubicBezTo>
                  <a:pt x="9605" y="8141"/>
                  <a:pt x="9654" y="8233"/>
                  <a:pt x="9724" y="8346"/>
                </a:cubicBezTo>
                <a:cubicBezTo>
                  <a:pt x="9795" y="8458"/>
                  <a:pt x="9890" y="8505"/>
                  <a:pt x="10032" y="8550"/>
                </a:cubicBezTo>
                <a:cubicBezTo>
                  <a:pt x="10173" y="8594"/>
                  <a:pt x="10268" y="8573"/>
                  <a:pt x="10385" y="8505"/>
                </a:cubicBezTo>
                <a:cubicBezTo>
                  <a:pt x="10502" y="8437"/>
                  <a:pt x="10597" y="8369"/>
                  <a:pt x="10643" y="8257"/>
                </a:cubicBezTo>
                <a:cubicBezTo>
                  <a:pt x="10689" y="8165"/>
                  <a:pt x="10738" y="8052"/>
                  <a:pt x="10760" y="7961"/>
                </a:cubicBezTo>
                <a:cubicBezTo>
                  <a:pt x="10806" y="7801"/>
                  <a:pt x="10902" y="7644"/>
                  <a:pt x="10997" y="7461"/>
                </a:cubicBezTo>
                <a:cubicBezTo>
                  <a:pt x="11138" y="7188"/>
                  <a:pt x="11350" y="6940"/>
                  <a:pt x="11608" y="6735"/>
                </a:cubicBezTo>
                <a:cubicBezTo>
                  <a:pt x="11679" y="6667"/>
                  <a:pt x="11774" y="6623"/>
                  <a:pt x="11867" y="6599"/>
                </a:cubicBezTo>
                <a:cubicBezTo>
                  <a:pt x="11959" y="6576"/>
                  <a:pt x="12079" y="6576"/>
                  <a:pt x="12174" y="6599"/>
                </a:cubicBezTo>
                <a:cubicBezTo>
                  <a:pt x="12269" y="6644"/>
                  <a:pt x="12361" y="6691"/>
                  <a:pt x="12410" y="6759"/>
                </a:cubicBezTo>
                <a:cubicBezTo>
                  <a:pt x="12481" y="6827"/>
                  <a:pt x="12527" y="6919"/>
                  <a:pt x="12552" y="7008"/>
                </a:cubicBezTo>
                <a:cubicBezTo>
                  <a:pt x="12647" y="7325"/>
                  <a:pt x="12693" y="7644"/>
                  <a:pt x="12717" y="7984"/>
                </a:cubicBezTo>
                <a:cubicBezTo>
                  <a:pt x="12717" y="8076"/>
                  <a:pt x="12742" y="8189"/>
                  <a:pt x="12742" y="8280"/>
                </a:cubicBezTo>
                <a:lnTo>
                  <a:pt x="12742" y="8508"/>
                </a:lnTo>
                <a:cubicBezTo>
                  <a:pt x="12717" y="8621"/>
                  <a:pt x="12717" y="8736"/>
                  <a:pt x="12766" y="8848"/>
                </a:cubicBezTo>
                <a:cubicBezTo>
                  <a:pt x="12837" y="9053"/>
                  <a:pt x="13003" y="9257"/>
                  <a:pt x="13166" y="9325"/>
                </a:cubicBezTo>
                <a:cubicBezTo>
                  <a:pt x="13353" y="9369"/>
                  <a:pt x="13590" y="9257"/>
                  <a:pt x="13778" y="9144"/>
                </a:cubicBezTo>
                <a:cubicBezTo>
                  <a:pt x="13873" y="9076"/>
                  <a:pt x="13943" y="8964"/>
                  <a:pt x="13990" y="8848"/>
                </a:cubicBezTo>
                <a:cubicBezTo>
                  <a:pt x="14014" y="8804"/>
                  <a:pt x="14036" y="8804"/>
                  <a:pt x="14036" y="8757"/>
                </a:cubicBezTo>
                <a:cubicBezTo>
                  <a:pt x="14294" y="8257"/>
                  <a:pt x="14577" y="7712"/>
                  <a:pt x="14859" y="7215"/>
                </a:cubicBezTo>
                <a:cubicBezTo>
                  <a:pt x="15449" y="6081"/>
                  <a:pt x="16061" y="4924"/>
                  <a:pt x="16673" y="3787"/>
                </a:cubicBezTo>
                <a:cubicBezTo>
                  <a:pt x="17026" y="3130"/>
                  <a:pt x="17426" y="2518"/>
                  <a:pt x="17874" y="1905"/>
                </a:cubicBezTo>
                <a:cubicBezTo>
                  <a:pt x="18111" y="1588"/>
                  <a:pt x="18393" y="1316"/>
                  <a:pt x="18698" y="1112"/>
                </a:cubicBezTo>
                <a:cubicBezTo>
                  <a:pt x="18910" y="975"/>
                  <a:pt x="19122" y="907"/>
                  <a:pt x="19288" y="999"/>
                </a:cubicBezTo>
                <a:cubicBezTo>
                  <a:pt x="19429" y="1067"/>
                  <a:pt x="19546" y="1271"/>
                  <a:pt x="19546" y="1520"/>
                </a:cubicBezTo>
                <a:cubicBezTo>
                  <a:pt x="19546" y="1792"/>
                  <a:pt x="19500" y="2065"/>
                  <a:pt x="19405" y="2337"/>
                </a:cubicBezTo>
                <a:cubicBezTo>
                  <a:pt x="19334" y="2565"/>
                  <a:pt x="19239" y="2745"/>
                  <a:pt x="19168" y="2973"/>
                </a:cubicBezTo>
                <a:cubicBezTo>
                  <a:pt x="18861" y="3814"/>
                  <a:pt x="18532" y="4675"/>
                  <a:pt x="18154" y="5492"/>
                </a:cubicBezTo>
                <a:cubicBezTo>
                  <a:pt x="17472" y="6945"/>
                  <a:pt x="16765" y="8419"/>
                  <a:pt x="16058" y="9872"/>
                </a:cubicBezTo>
                <a:cubicBezTo>
                  <a:pt x="15634" y="10712"/>
                  <a:pt x="15235" y="11574"/>
                  <a:pt x="14832" y="12414"/>
                </a:cubicBezTo>
                <a:cubicBezTo>
                  <a:pt x="14691" y="12663"/>
                  <a:pt x="14596" y="12959"/>
                  <a:pt x="14596" y="13255"/>
                </a:cubicBezTo>
                <a:cubicBezTo>
                  <a:pt x="14596" y="13459"/>
                  <a:pt x="14783" y="13708"/>
                  <a:pt x="14949" y="13844"/>
                </a:cubicBezTo>
                <a:cubicBezTo>
                  <a:pt x="15161" y="13980"/>
                  <a:pt x="15444" y="13912"/>
                  <a:pt x="15656" y="13684"/>
                </a:cubicBezTo>
                <a:cubicBezTo>
                  <a:pt x="15702" y="13640"/>
                  <a:pt x="15751" y="13572"/>
                  <a:pt x="15797" y="13524"/>
                </a:cubicBezTo>
                <a:cubicBezTo>
                  <a:pt x="15843" y="13477"/>
                  <a:pt x="15868" y="13433"/>
                  <a:pt x="15892" y="13388"/>
                </a:cubicBezTo>
                <a:cubicBezTo>
                  <a:pt x="16316" y="12888"/>
                  <a:pt x="17094" y="12548"/>
                  <a:pt x="17966" y="12503"/>
                </a:cubicBezTo>
                <a:cubicBezTo>
                  <a:pt x="18815" y="12459"/>
                  <a:pt x="19617" y="12639"/>
                  <a:pt x="20087" y="13071"/>
                </a:cubicBezTo>
                <a:cubicBezTo>
                  <a:pt x="20323" y="13276"/>
                  <a:pt x="20416" y="13480"/>
                  <a:pt x="20416" y="13661"/>
                </a:cubicBezTo>
                <a:cubicBezTo>
                  <a:pt x="20391" y="13841"/>
                  <a:pt x="20250" y="13977"/>
                  <a:pt x="19967" y="14137"/>
                </a:cubicBezTo>
                <a:cubicBezTo>
                  <a:pt x="19801" y="14229"/>
                  <a:pt x="19638" y="14273"/>
                  <a:pt x="19448" y="14341"/>
                </a:cubicBezTo>
                <a:cubicBezTo>
                  <a:pt x="17964" y="14705"/>
                  <a:pt x="16621" y="15407"/>
                  <a:pt x="15303" y="16496"/>
                </a:cubicBezTo>
                <a:cubicBezTo>
                  <a:pt x="14501" y="17153"/>
                  <a:pt x="13631" y="17834"/>
                  <a:pt x="12758" y="18515"/>
                </a:cubicBezTo>
                <a:cubicBezTo>
                  <a:pt x="12239" y="18923"/>
                  <a:pt x="11652" y="19263"/>
                  <a:pt x="11108" y="19604"/>
                </a:cubicBezTo>
                <a:lnTo>
                  <a:pt x="11084" y="19627"/>
                </a:lnTo>
                <a:cubicBezTo>
                  <a:pt x="10518" y="19968"/>
                  <a:pt x="9858" y="20036"/>
                  <a:pt x="9200" y="20080"/>
                </a:cubicBezTo>
                <a:lnTo>
                  <a:pt x="9154" y="20080"/>
                </a:lnTo>
                <a:cubicBezTo>
                  <a:pt x="6422" y="20308"/>
                  <a:pt x="4160" y="19376"/>
                  <a:pt x="2464" y="17357"/>
                </a:cubicBezTo>
                <a:cubicBezTo>
                  <a:pt x="1616" y="16360"/>
                  <a:pt x="1238" y="15224"/>
                  <a:pt x="1333" y="14045"/>
                </a:cubicBezTo>
                <a:lnTo>
                  <a:pt x="1333" y="13977"/>
                </a:lnTo>
                <a:lnTo>
                  <a:pt x="1216" y="13977"/>
                </a:lnTo>
                <a:lnTo>
                  <a:pt x="1216" y="13886"/>
                </a:lnTo>
                <a:lnTo>
                  <a:pt x="1170" y="138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0" name="Google Shape;2800;p43"/>
          <p:cNvSpPr/>
          <p:nvPr/>
        </p:nvSpPr>
        <p:spPr>
          <a:xfrm>
            <a:off x="2839354" y="2998689"/>
            <a:ext cx="92011" cy="52461"/>
          </a:xfrm>
          <a:custGeom>
            <a:rect b="b" l="l" r="r" t="t"/>
            <a:pathLst>
              <a:path extrusionOk="0" h="21090" w="21498">
                <a:moveTo>
                  <a:pt x="1192" y="21070"/>
                </a:moveTo>
                <a:cubicBezTo>
                  <a:pt x="1447" y="21070"/>
                  <a:pt x="1708" y="20896"/>
                  <a:pt x="1910" y="20631"/>
                </a:cubicBezTo>
                <a:cubicBezTo>
                  <a:pt x="2426" y="20100"/>
                  <a:pt x="2889" y="19395"/>
                  <a:pt x="3399" y="18773"/>
                </a:cubicBezTo>
                <a:cubicBezTo>
                  <a:pt x="7001" y="13557"/>
                  <a:pt x="11060" y="10719"/>
                  <a:pt x="15588" y="10372"/>
                </a:cubicBezTo>
                <a:cubicBezTo>
                  <a:pt x="15795" y="10372"/>
                  <a:pt x="15950" y="10464"/>
                  <a:pt x="16151" y="10545"/>
                </a:cubicBezTo>
                <a:lnTo>
                  <a:pt x="16205" y="10545"/>
                </a:lnTo>
                <a:cubicBezTo>
                  <a:pt x="16104" y="10719"/>
                  <a:pt x="15950" y="10719"/>
                  <a:pt x="15843" y="10902"/>
                </a:cubicBezTo>
                <a:cubicBezTo>
                  <a:pt x="15433" y="11341"/>
                  <a:pt x="15071" y="11791"/>
                  <a:pt x="14709" y="12138"/>
                </a:cubicBezTo>
                <a:cubicBezTo>
                  <a:pt x="14146" y="12934"/>
                  <a:pt x="13730" y="13904"/>
                  <a:pt x="13683" y="14792"/>
                </a:cubicBezTo>
                <a:cubicBezTo>
                  <a:pt x="13683" y="14965"/>
                  <a:pt x="13683" y="15149"/>
                  <a:pt x="13736" y="15323"/>
                </a:cubicBezTo>
                <a:cubicBezTo>
                  <a:pt x="13790" y="15496"/>
                  <a:pt x="13837" y="15588"/>
                  <a:pt x="13891" y="15761"/>
                </a:cubicBezTo>
                <a:cubicBezTo>
                  <a:pt x="14407" y="16650"/>
                  <a:pt x="15178" y="16731"/>
                  <a:pt x="15997" y="16119"/>
                </a:cubicBezTo>
                <a:lnTo>
                  <a:pt x="16407" y="15761"/>
                </a:lnTo>
                <a:cubicBezTo>
                  <a:pt x="17742" y="14700"/>
                  <a:pt x="19083" y="13465"/>
                  <a:pt x="20365" y="12046"/>
                </a:cubicBezTo>
                <a:cubicBezTo>
                  <a:pt x="21083" y="11158"/>
                  <a:pt x="21498" y="10188"/>
                  <a:pt x="21498" y="9126"/>
                </a:cubicBezTo>
                <a:cubicBezTo>
                  <a:pt x="21498" y="7973"/>
                  <a:pt x="21035" y="6911"/>
                  <a:pt x="20210" y="5941"/>
                </a:cubicBezTo>
                <a:cubicBezTo>
                  <a:pt x="18923" y="4441"/>
                  <a:pt x="17534" y="2848"/>
                  <a:pt x="15736" y="725"/>
                </a:cubicBezTo>
                <a:cubicBezTo>
                  <a:pt x="15327" y="194"/>
                  <a:pt x="14757" y="-510"/>
                  <a:pt x="14193" y="552"/>
                </a:cubicBezTo>
                <a:cubicBezTo>
                  <a:pt x="13784" y="1348"/>
                  <a:pt x="13831" y="2144"/>
                  <a:pt x="14347" y="3298"/>
                </a:cubicBezTo>
                <a:cubicBezTo>
                  <a:pt x="14709" y="4002"/>
                  <a:pt x="15065" y="4625"/>
                  <a:pt x="15481" y="5421"/>
                </a:cubicBezTo>
                <a:cubicBezTo>
                  <a:pt x="15582" y="5594"/>
                  <a:pt x="15789" y="5952"/>
                  <a:pt x="15890" y="6217"/>
                </a:cubicBezTo>
                <a:lnTo>
                  <a:pt x="15837" y="6217"/>
                </a:lnTo>
                <a:cubicBezTo>
                  <a:pt x="15683" y="6217"/>
                  <a:pt x="15475" y="6309"/>
                  <a:pt x="15321" y="6309"/>
                </a:cubicBezTo>
                <a:lnTo>
                  <a:pt x="15321" y="6309"/>
                </a:lnTo>
                <a:cubicBezTo>
                  <a:pt x="10484" y="6309"/>
                  <a:pt x="6010" y="9320"/>
                  <a:pt x="1643" y="15333"/>
                </a:cubicBezTo>
                <a:cubicBezTo>
                  <a:pt x="1126" y="16037"/>
                  <a:pt x="717" y="16925"/>
                  <a:pt x="307" y="17813"/>
                </a:cubicBezTo>
                <a:cubicBezTo>
                  <a:pt x="-102" y="18701"/>
                  <a:pt x="-102" y="19763"/>
                  <a:pt x="307" y="20559"/>
                </a:cubicBezTo>
                <a:cubicBezTo>
                  <a:pt x="408" y="20733"/>
                  <a:pt x="563" y="20916"/>
                  <a:pt x="669" y="21090"/>
                </a:cubicBezTo>
                <a:cubicBezTo>
                  <a:pt x="877" y="20998"/>
                  <a:pt x="978" y="21090"/>
                  <a:pt x="1186" y="210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1" name="Google Shape;2801;p43"/>
          <p:cNvSpPr/>
          <p:nvPr/>
        </p:nvSpPr>
        <p:spPr>
          <a:xfrm>
            <a:off x="3573441" y="3014773"/>
            <a:ext cx="197094" cy="239782"/>
          </a:xfrm>
          <a:custGeom>
            <a:rect b="b" l="l" r="r" t="t"/>
            <a:pathLst>
              <a:path extrusionOk="0" h="21568" w="21371">
                <a:moveTo>
                  <a:pt x="1016" y="12459"/>
                </a:moveTo>
                <a:cubicBezTo>
                  <a:pt x="1112" y="12518"/>
                  <a:pt x="1184" y="12578"/>
                  <a:pt x="1277" y="12657"/>
                </a:cubicBezTo>
                <a:cubicBezTo>
                  <a:pt x="1969" y="13192"/>
                  <a:pt x="2781" y="13884"/>
                  <a:pt x="3307" y="14757"/>
                </a:cubicBezTo>
                <a:cubicBezTo>
                  <a:pt x="3855" y="15687"/>
                  <a:pt x="4550" y="16816"/>
                  <a:pt x="5288" y="17885"/>
                </a:cubicBezTo>
                <a:cubicBezTo>
                  <a:pt x="5907" y="18797"/>
                  <a:pt x="6624" y="19726"/>
                  <a:pt x="7841" y="20341"/>
                </a:cubicBezTo>
                <a:cubicBezTo>
                  <a:pt x="9417" y="21152"/>
                  <a:pt x="11064" y="21568"/>
                  <a:pt x="12711" y="21568"/>
                </a:cubicBezTo>
                <a:cubicBezTo>
                  <a:pt x="13760" y="21568"/>
                  <a:pt x="14812" y="21410"/>
                  <a:pt x="15790" y="21113"/>
                </a:cubicBezTo>
                <a:cubicBezTo>
                  <a:pt x="16506" y="20896"/>
                  <a:pt x="17176" y="20579"/>
                  <a:pt x="17771" y="20202"/>
                </a:cubicBezTo>
                <a:cubicBezTo>
                  <a:pt x="19275" y="19272"/>
                  <a:pt x="20252" y="17864"/>
                  <a:pt x="20707" y="15964"/>
                </a:cubicBezTo>
                <a:cubicBezTo>
                  <a:pt x="20968" y="14796"/>
                  <a:pt x="21183" y="13608"/>
                  <a:pt x="21327" y="12420"/>
                </a:cubicBezTo>
                <a:cubicBezTo>
                  <a:pt x="21445" y="11469"/>
                  <a:pt x="21327" y="10519"/>
                  <a:pt x="20993" y="9589"/>
                </a:cubicBezTo>
                <a:cubicBezTo>
                  <a:pt x="20682" y="8778"/>
                  <a:pt x="20015" y="8303"/>
                  <a:pt x="19013" y="8163"/>
                </a:cubicBezTo>
                <a:cubicBezTo>
                  <a:pt x="18272" y="8045"/>
                  <a:pt x="17699" y="8342"/>
                  <a:pt x="17247" y="8600"/>
                </a:cubicBezTo>
                <a:cubicBezTo>
                  <a:pt x="17104" y="8303"/>
                  <a:pt x="16864" y="8026"/>
                  <a:pt x="16578" y="7828"/>
                </a:cubicBezTo>
                <a:cubicBezTo>
                  <a:pt x="16292" y="7629"/>
                  <a:pt x="15933" y="7471"/>
                  <a:pt x="15551" y="7391"/>
                </a:cubicBezTo>
                <a:cubicBezTo>
                  <a:pt x="14716" y="7192"/>
                  <a:pt x="14022" y="7352"/>
                  <a:pt x="13402" y="7866"/>
                </a:cubicBezTo>
                <a:cubicBezTo>
                  <a:pt x="12543" y="6857"/>
                  <a:pt x="11802" y="6717"/>
                  <a:pt x="10419" y="7352"/>
                </a:cubicBezTo>
                <a:cubicBezTo>
                  <a:pt x="10394" y="7076"/>
                  <a:pt x="10372" y="6818"/>
                  <a:pt x="10348" y="6541"/>
                </a:cubicBezTo>
                <a:cubicBezTo>
                  <a:pt x="10301" y="5849"/>
                  <a:pt x="10229" y="5214"/>
                  <a:pt x="10157" y="4560"/>
                </a:cubicBezTo>
                <a:cubicBezTo>
                  <a:pt x="10039" y="3630"/>
                  <a:pt x="9918" y="2799"/>
                  <a:pt x="9728" y="1967"/>
                </a:cubicBezTo>
                <a:cubicBezTo>
                  <a:pt x="9585" y="1512"/>
                  <a:pt x="9370" y="1076"/>
                  <a:pt x="9058" y="681"/>
                </a:cubicBezTo>
                <a:cubicBezTo>
                  <a:pt x="8772" y="304"/>
                  <a:pt x="8389" y="66"/>
                  <a:pt x="7959" y="7"/>
                </a:cubicBezTo>
                <a:cubicBezTo>
                  <a:pt x="7530" y="-32"/>
                  <a:pt x="7028" y="105"/>
                  <a:pt x="6599" y="423"/>
                </a:cubicBezTo>
                <a:cubicBezTo>
                  <a:pt x="6169" y="720"/>
                  <a:pt x="5954" y="1156"/>
                  <a:pt x="5907" y="1691"/>
                </a:cubicBezTo>
                <a:cubicBezTo>
                  <a:pt x="5883" y="1889"/>
                  <a:pt x="5861" y="2086"/>
                  <a:pt x="5861" y="2305"/>
                </a:cubicBezTo>
                <a:cubicBezTo>
                  <a:pt x="5789" y="3295"/>
                  <a:pt x="5693" y="4325"/>
                  <a:pt x="5693" y="5335"/>
                </a:cubicBezTo>
                <a:cubicBezTo>
                  <a:pt x="5693" y="6523"/>
                  <a:pt x="5739" y="7750"/>
                  <a:pt x="5789" y="8938"/>
                </a:cubicBezTo>
                <a:cubicBezTo>
                  <a:pt x="5814" y="9413"/>
                  <a:pt x="5836" y="9888"/>
                  <a:pt x="5836" y="10364"/>
                </a:cubicBezTo>
                <a:cubicBezTo>
                  <a:pt x="4762" y="9591"/>
                  <a:pt x="3473" y="9255"/>
                  <a:pt x="1993" y="9333"/>
                </a:cubicBezTo>
                <a:cubicBezTo>
                  <a:pt x="1421" y="9372"/>
                  <a:pt x="586" y="9473"/>
                  <a:pt x="203" y="10204"/>
                </a:cubicBezTo>
                <a:cubicBezTo>
                  <a:pt x="-155" y="10896"/>
                  <a:pt x="-37" y="11511"/>
                  <a:pt x="536" y="12045"/>
                </a:cubicBezTo>
                <a:cubicBezTo>
                  <a:pt x="655" y="12185"/>
                  <a:pt x="823" y="12322"/>
                  <a:pt x="1013" y="12461"/>
                </a:cubicBezTo>
                <a:close/>
                <a:moveTo>
                  <a:pt x="5194" y="11232"/>
                </a:moveTo>
                <a:cubicBezTo>
                  <a:pt x="5384" y="11508"/>
                  <a:pt x="5527" y="11787"/>
                  <a:pt x="5624" y="12084"/>
                </a:cubicBezTo>
                <a:cubicBezTo>
                  <a:pt x="5720" y="12322"/>
                  <a:pt x="5863" y="12598"/>
                  <a:pt x="6268" y="12619"/>
                </a:cubicBezTo>
                <a:cubicBezTo>
                  <a:pt x="6602" y="12639"/>
                  <a:pt x="6841" y="12479"/>
                  <a:pt x="6960" y="12143"/>
                </a:cubicBezTo>
                <a:cubicBezTo>
                  <a:pt x="7006" y="12025"/>
                  <a:pt x="7006" y="11926"/>
                  <a:pt x="7006" y="11808"/>
                </a:cubicBezTo>
                <a:lnTo>
                  <a:pt x="7006" y="11115"/>
                </a:lnTo>
                <a:cubicBezTo>
                  <a:pt x="7006" y="10245"/>
                  <a:pt x="7006" y="9333"/>
                  <a:pt x="6982" y="8442"/>
                </a:cubicBezTo>
                <a:cubicBezTo>
                  <a:pt x="6957" y="7987"/>
                  <a:pt x="6935" y="7512"/>
                  <a:pt x="6935" y="7055"/>
                </a:cubicBezTo>
                <a:cubicBezTo>
                  <a:pt x="6888" y="6381"/>
                  <a:pt x="6888" y="5710"/>
                  <a:pt x="6888" y="5015"/>
                </a:cubicBezTo>
                <a:cubicBezTo>
                  <a:pt x="6888" y="3966"/>
                  <a:pt x="6960" y="2897"/>
                  <a:pt x="7056" y="1828"/>
                </a:cubicBezTo>
                <a:cubicBezTo>
                  <a:pt x="7103" y="1391"/>
                  <a:pt x="7199" y="976"/>
                  <a:pt x="7844" y="898"/>
                </a:cubicBezTo>
                <a:cubicBezTo>
                  <a:pt x="8441" y="1314"/>
                  <a:pt x="8632" y="1869"/>
                  <a:pt x="8728" y="2600"/>
                </a:cubicBezTo>
                <a:cubicBezTo>
                  <a:pt x="8800" y="3096"/>
                  <a:pt x="8824" y="3610"/>
                  <a:pt x="8871" y="4085"/>
                </a:cubicBezTo>
                <a:cubicBezTo>
                  <a:pt x="8896" y="4323"/>
                  <a:pt x="8918" y="4581"/>
                  <a:pt x="8918" y="4819"/>
                </a:cubicBezTo>
                <a:cubicBezTo>
                  <a:pt x="9036" y="6265"/>
                  <a:pt x="9158" y="7690"/>
                  <a:pt x="9251" y="9134"/>
                </a:cubicBezTo>
                <a:cubicBezTo>
                  <a:pt x="9276" y="9411"/>
                  <a:pt x="9466" y="9589"/>
                  <a:pt x="9753" y="9648"/>
                </a:cubicBezTo>
                <a:cubicBezTo>
                  <a:pt x="9896" y="9687"/>
                  <a:pt x="10039" y="9669"/>
                  <a:pt x="10182" y="9610"/>
                </a:cubicBezTo>
                <a:cubicBezTo>
                  <a:pt x="10325" y="9550"/>
                  <a:pt x="10422" y="9452"/>
                  <a:pt x="10444" y="9333"/>
                </a:cubicBezTo>
                <a:cubicBezTo>
                  <a:pt x="10491" y="9274"/>
                  <a:pt x="10491" y="9214"/>
                  <a:pt x="10516" y="9134"/>
                </a:cubicBezTo>
                <a:cubicBezTo>
                  <a:pt x="10562" y="9036"/>
                  <a:pt x="10587" y="8956"/>
                  <a:pt x="10634" y="8876"/>
                </a:cubicBezTo>
                <a:cubicBezTo>
                  <a:pt x="10681" y="8837"/>
                  <a:pt x="10706" y="8757"/>
                  <a:pt x="10730" y="8719"/>
                </a:cubicBezTo>
                <a:cubicBezTo>
                  <a:pt x="10874" y="8502"/>
                  <a:pt x="11042" y="8282"/>
                  <a:pt x="11207" y="8065"/>
                </a:cubicBezTo>
                <a:cubicBezTo>
                  <a:pt x="11422" y="7866"/>
                  <a:pt x="11661" y="7768"/>
                  <a:pt x="11876" y="7789"/>
                </a:cubicBezTo>
                <a:cubicBezTo>
                  <a:pt x="12116" y="7828"/>
                  <a:pt x="12306" y="7987"/>
                  <a:pt x="12402" y="8243"/>
                </a:cubicBezTo>
                <a:cubicBezTo>
                  <a:pt x="12474" y="8442"/>
                  <a:pt x="12521" y="8639"/>
                  <a:pt x="12546" y="8858"/>
                </a:cubicBezTo>
                <a:cubicBezTo>
                  <a:pt x="12570" y="9057"/>
                  <a:pt x="12546" y="9214"/>
                  <a:pt x="12521" y="9413"/>
                </a:cubicBezTo>
                <a:lnTo>
                  <a:pt x="12496" y="9532"/>
                </a:lnTo>
                <a:cubicBezTo>
                  <a:pt x="12471" y="9808"/>
                  <a:pt x="12639" y="10007"/>
                  <a:pt x="12950" y="10067"/>
                </a:cubicBezTo>
                <a:cubicBezTo>
                  <a:pt x="13165" y="10105"/>
                  <a:pt x="13452" y="10067"/>
                  <a:pt x="13595" y="9710"/>
                </a:cubicBezTo>
                <a:cubicBezTo>
                  <a:pt x="13620" y="9671"/>
                  <a:pt x="13642" y="9612"/>
                  <a:pt x="13642" y="9571"/>
                </a:cubicBezTo>
                <a:cubicBezTo>
                  <a:pt x="13667" y="9532"/>
                  <a:pt x="13667" y="9491"/>
                  <a:pt x="13689" y="9452"/>
                </a:cubicBezTo>
                <a:cubicBezTo>
                  <a:pt x="13713" y="9393"/>
                  <a:pt x="13735" y="9333"/>
                  <a:pt x="13760" y="9253"/>
                </a:cubicBezTo>
                <a:cubicBezTo>
                  <a:pt x="13807" y="9075"/>
                  <a:pt x="13879" y="8917"/>
                  <a:pt x="13975" y="8739"/>
                </a:cubicBezTo>
                <a:lnTo>
                  <a:pt x="14000" y="8700"/>
                </a:lnTo>
                <a:cubicBezTo>
                  <a:pt x="14168" y="8383"/>
                  <a:pt x="14358" y="8047"/>
                  <a:pt x="14859" y="8086"/>
                </a:cubicBezTo>
                <a:cubicBezTo>
                  <a:pt x="15289" y="8125"/>
                  <a:pt x="15837" y="8284"/>
                  <a:pt x="16030" y="8778"/>
                </a:cubicBezTo>
                <a:cubicBezTo>
                  <a:pt x="16077" y="8977"/>
                  <a:pt x="16148" y="9173"/>
                  <a:pt x="16148" y="9393"/>
                </a:cubicBezTo>
                <a:cubicBezTo>
                  <a:pt x="16148" y="9473"/>
                  <a:pt x="16173" y="9532"/>
                  <a:pt x="16195" y="9610"/>
                </a:cubicBezTo>
                <a:cubicBezTo>
                  <a:pt x="16220" y="9669"/>
                  <a:pt x="16220" y="9749"/>
                  <a:pt x="16220" y="9808"/>
                </a:cubicBezTo>
                <a:cubicBezTo>
                  <a:pt x="16220" y="9927"/>
                  <a:pt x="16245" y="10067"/>
                  <a:pt x="16267" y="10185"/>
                </a:cubicBezTo>
                <a:cubicBezTo>
                  <a:pt x="16292" y="10284"/>
                  <a:pt x="16338" y="10364"/>
                  <a:pt x="16410" y="10423"/>
                </a:cubicBezTo>
                <a:cubicBezTo>
                  <a:pt x="16482" y="10482"/>
                  <a:pt x="16578" y="10542"/>
                  <a:pt x="16696" y="10562"/>
                </a:cubicBezTo>
                <a:cubicBezTo>
                  <a:pt x="16815" y="10583"/>
                  <a:pt x="16936" y="10562"/>
                  <a:pt x="17030" y="10524"/>
                </a:cubicBezTo>
                <a:cubicBezTo>
                  <a:pt x="17148" y="10485"/>
                  <a:pt x="17220" y="10425"/>
                  <a:pt x="17291" y="10345"/>
                </a:cubicBezTo>
                <a:cubicBezTo>
                  <a:pt x="17363" y="10286"/>
                  <a:pt x="17435" y="10206"/>
                  <a:pt x="17459" y="10128"/>
                </a:cubicBezTo>
                <a:cubicBezTo>
                  <a:pt x="17506" y="10089"/>
                  <a:pt x="17506" y="10030"/>
                  <a:pt x="17556" y="9989"/>
                </a:cubicBezTo>
                <a:cubicBezTo>
                  <a:pt x="17603" y="9950"/>
                  <a:pt x="17627" y="9870"/>
                  <a:pt x="17699" y="9831"/>
                </a:cubicBezTo>
                <a:cubicBezTo>
                  <a:pt x="17817" y="9674"/>
                  <a:pt x="17939" y="9534"/>
                  <a:pt x="18082" y="9395"/>
                </a:cubicBezTo>
                <a:cubicBezTo>
                  <a:pt x="18322" y="9178"/>
                  <a:pt x="18608" y="9059"/>
                  <a:pt x="18916" y="9118"/>
                </a:cubicBezTo>
                <a:cubicBezTo>
                  <a:pt x="19060" y="9139"/>
                  <a:pt x="19178" y="9198"/>
                  <a:pt x="19275" y="9276"/>
                </a:cubicBezTo>
                <a:cubicBezTo>
                  <a:pt x="19371" y="9354"/>
                  <a:pt x="19443" y="9454"/>
                  <a:pt x="19514" y="9553"/>
                </a:cubicBezTo>
                <a:cubicBezTo>
                  <a:pt x="19729" y="9948"/>
                  <a:pt x="20015" y="10542"/>
                  <a:pt x="20040" y="11118"/>
                </a:cubicBezTo>
                <a:cubicBezTo>
                  <a:pt x="20040" y="11949"/>
                  <a:pt x="19993" y="12781"/>
                  <a:pt x="19897" y="13613"/>
                </a:cubicBezTo>
                <a:lnTo>
                  <a:pt x="19850" y="13989"/>
                </a:lnTo>
                <a:cubicBezTo>
                  <a:pt x="19803" y="14287"/>
                  <a:pt x="19754" y="14604"/>
                  <a:pt x="19682" y="14881"/>
                </a:cubicBezTo>
                <a:cubicBezTo>
                  <a:pt x="19635" y="15059"/>
                  <a:pt x="19611" y="15237"/>
                  <a:pt x="19564" y="15415"/>
                </a:cubicBezTo>
                <a:cubicBezTo>
                  <a:pt x="19396" y="16345"/>
                  <a:pt x="18919" y="17158"/>
                  <a:pt x="18275" y="18127"/>
                </a:cubicBezTo>
                <a:cubicBezTo>
                  <a:pt x="17917" y="18662"/>
                  <a:pt x="17297" y="19137"/>
                  <a:pt x="16460" y="19493"/>
                </a:cubicBezTo>
                <a:cubicBezTo>
                  <a:pt x="13906" y="20602"/>
                  <a:pt x="11303" y="20542"/>
                  <a:pt x="8700" y="19336"/>
                </a:cubicBezTo>
                <a:cubicBezTo>
                  <a:pt x="7579" y="18801"/>
                  <a:pt x="6935" y="17970"/>
                  <a:pt x="6456" y="17218"/>
                </a:cubicBezTo>
                <a:cubicBezTo>
                  <a:pt x="6122" y="16683"/>
                  <a:pt x="5786" y="16128"/>
                  <a:pt x="5453" y="15575"/>
                </a:cubicBezTo>
                <a:cubicBezTo>
                  <a:pt x="5142" y="15061"/>
                  <a:pt x="4808" y="14526"/>
                  <a:pt x="4497" y="14010"/>
                </a:cubicBezTo>
                <a:cubicBezTo>
                  <a:pt x="3924" y="13080"/>
                  <a:pt x="3112" y="12267"/>
                  <a:pt x="2181" y="11575"/>
                </a:cubicBezTo>
                <a:lnTo>
                  <a:pt x="2062" y="11495"/>
                </a:lnTo>
                <a:cubicBezTo>
                  <a:pt x="1823" y="11355"/>
                  <a:pt x="1633" y="11177"/>
                  <a:pt x="1443" y="10999"/>
                </a:cubicBezTo>
                <a:cubicBezTo>
                  <a:pt x="1299" y="10841"/>
                  <a:pt x="1228" y="10681"/>
                  <a:pt x="1275" y="10562"/>
                </a:cubicBezTo>
                <a:cubicBezTo>
                  <a:pt x="1321" y="10444"/>
                  <a:pt x="1465" y="10304"/>
                  <a:pt x="1729" y="10227"/>
                </a:cubicBezTo>
                <a:cubicBezTo>
                  <a:pt x="1944" y="10167"/>
                  <a:pt x="2159" y="10108"/>
                  <a:pt x="2420" y="10108"/>
                </a:cubicBezTo>
                <a:cubicBezTo>
                  <a:pt x="2707" y="10108"/>
                  <a:pt x="2993" y="10147"/>
                  <a:pt x="3255" y="10227"/>
                </a:cubicBezTo>
                <a:cubicBezTo>
                  <a:pt x="4211" y="10464"/>
                  <a:pt x="4784" y="10761"/>
                  <a:pt x="5189" y="11236"/>
                </a:cubicBezTo>
                <a:lnTo>
                  <a:pt x="5189" y="112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2" name="Google Shape;2802;p43"/>
          <p:cNvSpPr/>
          <p:nvPr/>
        </p:nvSpPr>
        <p:spPr>
          <a:xfrm>
            <a:off x="3581647" y="2982030"/>
            <a:ext cx="105719" cy="98634"/>
          </a:xfrm>
          <a:custGeom>
            <a:rect b="b" l="l" r="r" t="t"/>
            <a:pathLst>
              <a:path extrusionOk="0" h="21166" w="21049">
                <a:moveTo>
                  <a:pt x="2597" y="19125"/>
                </a:moveTo>
                <a:cubicBezTo>
                  <a:pt x="3563" y="20117"/>
                  <a:pt x="4786" y="20777"/>
                  <a:pt x="6101" y="21060"/>
                </a:cubicBezTo>
                <a:cubicBezTo>
                  <a:pt x="6278" y="21109"/>
                  <a:pt x="6450" y="21153"/>
                  <a:pt x="6627" y="21153"/>
                </a:cubicBezTo>
                <a:cubicBezTo>
                  <a:pt x="6804" y="21202"/>
                  <a:pt x="6976" y="21104"/>
                  <a:pt x="7153" y="21060"/>
                </a:cubicBezTo>
                <a:cubicBezTo>
                  <a:pt x="7330" y="20968"/>
                  <a:pt x="7416" y="20777"/>
                  <a:pt x="7502" y="20586"/>
                </a:cubicBezTo>
                <a:cubicBezTo>
                  <a:pt x="7765" y="19878"/>
                  <a:pt x="7193" y="19545"/>
                  <a:pt x="6799" y="19311"/>
                </a:cubicBezTo>
                <a:lnTo>
                  <a:pt x="6753" y="19262"/>
                </a:lnTo>
                <a:cubicBezTo>
                  <a:pt x="6536" y="19120"/>
                  <a:pt x="6313" y="18978"/>
                  <a:pt x="6096" y="18837"/>
                </a:cubicBezTo>
                <a:cubicBezTo>
                  <a:pt x="5833" y="18695"/>
                  <a:pt x="5570" y="18553"/>
                  <a:pt x="5307" y="18362"/>
                </a:cubicBezTo>
                <a:cubicBezTo>
                  <a:pt x="2941" y="16853"/>
                  <a:pt x="1889" y="14394"/>
                  <a:pt x="2370" y="11468"/>
                </a:cubicBezTo>
                <a:cubicBezTo>
                  <a:pt x="3244" y="5892"/>
                  <a:pt x="7805" y="1831"/>
                  <a:pt x="12972" y="2066"/>
                </a:cubicBezTo>
                <a:cubicBezTo>
                  <a:pt x="14813" y="2158"/>
                  <a:pt x="16390" y="2916"/>
                  <a:pt x="17488" y="4191"/>
                </a:cubicBezTo>
                <a:cubicBezTo>
                  <a:pt x="18013" y="4851"/>
                  <a:pt x="18453" y="5657"/>
                  <a:pt x="18671" y="6410"/>
                </a:cubicBezTo>
                <a:cubicBezTo>
                  <a:pt x="18934" y="7260"/>
                  <a:pt x="19020" y="8110"/>
                  <a:pt x="18934" y="9009"/>
                </a:cubicBezTo>
                <a:cubicBezTo>
                  <a:pt x="18888" y="9293"/>
                  <a:pt x="18848" y="9669"/>
                  <a:pt x="18802" y="9952"/>
                </a:cubicBezTo>
                <a:cubicBezTo>
                  <a:pt x="18757" y="10143"/>
                  <a:pt x="18716" y="10328"/>
                  <a:pt x="18716" y="10470"/>
                </a:cubicBezTo>
                <a:cubicBezTo>
                  <a:pt x="18585" y="11462"/>
                  <a:pt x="18893" y="12122"/>
                  <a:pt x="19505" y="12263"/>
                </a:cubicBezTo>
                <a:cubicBezTo>
                  <a:pt x="19636" y="12312"/>
                  <a:pt x="19768" y="12312"/>
                  <a:pt x="19945" y="12263"/>
                </a:cubicBezTo>
                <a:cubicBezTo>
                  <a:pt x="20076" y="12214"/>
                  <a:pt x="20208" y="12171"/>
                  <a:pt x="20339" y="12073"/>
                </a:cubicBezTo>
                <a:cubicBezTo>
                  <a:pt x="20516" y="11931"/>
                  <a:pt x="20648" y="11740"/>
                  <a:pt x="20779" y="11506"/>
                </a:cubicBezTo>
                <a:cubicBezTo>
                  <a:pt x="20865" y="11271"/>
                  <a:pt x="20956" y="11032"/>
                  <a:pt x="20956" y="10846"/>
                </a:cubicBezTo>
                <a:cubicBezTo>
                  <a:pt x="21002" y="10470"/>
                  <a:pt x="21042" y="10089"/>
                  <a:pt x="21042" y="9713"/>
                </a:cubicBezTo>
                <a:lnTo>
                  <a:pt x="21042" y="9238"/>
                </a:lnTo>
                <a:cubicBezTo>
                  <a:pt x="21128" y="7020"/>
                  <a:pt x="20430" y="4796"/>
                  <a:pt x="19070" y="3145"/>
                </a:cubicBezTo>
                <a:cubicBezTo>
                  <a:pt x="18281" y="2245"/>
                  <a:pt x="17361" y="1493"/>
                  <a:pt x="16355" y="926"/>
                </a:cubicBezTo>
                <a:cubicBezTo>
                  <a:pt x="15349" y="360"/>
                  <a:pt x="14206" y="76"/>
                  <a:pt x="13068" y="27"/>
                </a:cubicBezTo>
                <a:cubicBezTo>
                  <a:pt x="7021" y="-398"/>
                  <a:pt x="1414" y="4278"/>
                  <a:pt x="271" y="10655"/>
                </a:cubicBezTo>
                <a:cubicBezTo>
                  <a:pt x="-472" y="14106"/>
                  <a:pt x="317" y="16891"/>
                  <a:pt x="2592" y="191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3" name="Google Shape;2803;p43"/>
          <p:cNvSpPr/>
          <p:nvPr/>
        </p:nvSpPr>
        <p:spPr>
          <a:xfrm>
            <a:off x="3933677" y="3016405"/>
            <a:ext cx="195911" cy="239882"/>
          </a:xfrm>
          <a:custGeom>
            <a:rect b="b" l="l" r="r" t="t"/>
            <a:pathLst>
              <a:path extrusionOk="0" h="21418" w="21505">
                <a:moveTo>
                  <a:pt x="13536" y="7816"/>
                </a:moveTo>
                <a:cubicBezTo>
                  <a:pt x="13148" y="7286"/>
                  <a:pt x="12691" y="7011"/>
                  <a:pt x="12111" y="6911"/>
                </a:cubicBezTo>
                <a:cubicBezTo>
                  <a:pt x="11506" y="6814"/>
                  <a:pt x="10999" y="7029"/>
                  <a:pt x="10469" y="7345"/>
                </a:cubicBezTo>
                <a:cubicBezTo>
                  <a:pt x="10444" y="7147"/>
                  <a:pt x="10422" y="6932"/>
                  <a:pt x="10422" y="6735"/>
                </a:cubicBezTo>
                <a:cubicBezTo>
                  <a:pt x="10374" y="6224"/>
                  <a:pt x="10349" y="5753"/>
                  <a:pt x="10277" y="5261"/>
                </a:cubicBezTo>
                <a:cubicBezTo>
                  <a:pt x="10252" y="5063"/>
                  <a:pt x="10229" y="4868"/>
                  <a:pt x="10204" y="4671"/>
                </a:cubicBezTo>
                <a:cubicBezTo>
                  <a:pt x="10107" y="3825"/>
                  <a:pt x="10012" y="2941"/>
                  <a:pt x="9817" y="2097"/>
                </a:cubicBezTo>
                <a:cubicBezTo>
                  <a:pt x="9719" y="1646"/>
                  <a:pt x="9479" y="1154"/>
                  <a:pt x="9044" y="584"/>
                </a:cubicBezTo>
                <a:cubicBezTo>
                  <a:pt x="8584" y="-26"/>
                  <a:pt x="7812" y="-182"/>
                  <a:pt x="6967" y="231"/>
                </a:cubicBezTo>
                <a:cubicBezTo>
                  <a:pt x="6218" y="584"/>
                  <a:pt x="6025" y="1195"/>
                  <a:pt x="5953" y="1705"/>
                </a:cubicBezTo>
                <a:cubicBezTo>
                  <a:pt x="5905" y="2079"/>
                  <a:pt x="5905" y="2471"/>
                  <a:pt x="5880" y="2864"/>
                </a:cubicBezTo>
                <a:lnTo>
                  <a:pt x="5880" y="3061"/>
                </a:lnTo>
                <a:cubicBezTo>
                  <a:pt x="5880" y="3356"/>
                  <a:pt x="5855" y="3650"/>
                  <a:pt x="5855" y="3945"/>
                </a:cubicBezTo>
                <a:cubicBezTo>
                  <a:pt x="5830" y="4948"/>
                  <a:pt x="5808" y="6009"/>
                  <a:pt x="5808" y="7050"/>
                </a:cubicBezTo>
                <a:cubicBezTo>
                  <a:pt x="5808" y="7816"/>
                  <a:pt x="5855" y="8603"/>
                  <a:pt x="5855" y="9349"/>
                </a:cubicBezTo>
                <a:cubicBezTo>
                  <a:pt x="5880" y="9664"/>
                  <a:pt x="5880" y="9998"/>
                  <a:pt x="5903" y="10313"/>
                </a:cubicBezTo>
                <a:cubicBezTo>
                  <a:pt x="5855" y="10293"/>
                  <a:pt x="5855" y="10274"/>
                  <a:pt x="5805" y="10254"/>
                </a:cubicBezTo>
                <a:cubicBezTo>
                  <a:pt x="5758" y="10215"/>
                  <a:pt x="5685" y="10175"/>
                  <a:pt x="5635" y="10136"/>
                </a:cubicBezTo>
                <a:cubicBezTo>
                  <a:pt x="4355" y="9370"/>
                  <a:pt x="2953" y="9095"/>
                  <a:pt x="1528" y="9311"/>
                </a:cubicBezTo>
                <a:cubicBezTo>
                  <a:pt x="1213" y="9349"/>
                  <a:pt x="901" y="9467"/>
                  <a:pt x="684" y="9626"/>
                </a:cubicBezTo>
                <a:cubicBezTo>
                  <a:pt x="441" y="9782"/>
                  <a:pt x="249" y="10000"/>
                  <a:pt x="129" y="10236"/>
                </a:cubicBezTo>
                <a:cubicBezTo>
                  <a:pt x="9" y="10492"/>
                  <a:pt x="-16" y="10767"/>
                  <a:pt x="9" y="11041"/>
                </a:cubicBezTo>
                <a:cubicBezTo>
                  <a:pt x="56" y="11315"/>
                  <a:pt x="179" y="11572"/>
                  <a:pt x="397" y="11787"/>
                </a:cubicBezTo>
                <a:cubicBezTo>
                  <a:pt x="614" y="12002"/>
                  <a:pt x="831" y="12200"/>
                  <a:pt x="1096" y="12377"/>
                </a:cubicBezTo>
                <a:lnTo>
                  <a:pt x="1169" y="12436"/>
                </a:lnTo>
                <a:cubicBezTo>
                  <a:pt x="2111" y="13105"/>
                  <a:pt x="2883" y="13910"/>
                  <a:pt x="3488" y="14814"/>
                </a:cubicBezTo>
                <a:cubicBezTo>
                  <a:pt x="4311" y="16073"/>
                  <a:pt x="5203" y="17429"/>
                  <a:pt x="6268" y="18903"/>
                </a:cubicBezTo>
                <a:cubicBezTo>
                  <a:pt x="6533" y="19295"/>
                  <a:pt x="6993" y="19611"/>
                  <a:pt x="7330" y="19826"/>
                </a:cubicBezTo>
                <a:cubicBezTo>
                  <a:pt x="8007" y="20259"/>
                  <a:pt x="8805" y="20631"/>
                  <a:pt x="9842" y="20967"/>
                </a:cubicBezTo>
                <a:cubicBezTo>
                  <a:pt x="10784" y="21262"/>
                  <a:pt x="11774" y="21418"/>
                  <a:pt x="12766" y="21418"/>
                </a:cubicBezTo>
                <a:cubicBezTo>
                  <a:pt x="13901" y="21398"/>
                  <a:pt x="15013" y="21221"/>
                  <a:pt x="16075" y="20908"/>
                </a:cubicBezTo>
                <a:cubicBezTo>
                  <a:pt x="16848" y="20672"/>
                  <a:pt x="17597" y="20318"/>
                  <a:pt x="18202" y="19885"/>
                </a:cubicBezTo>
                <a:cubicBezTo>
                  <a:pt x="19337" y="19119"/>
                  <a:pt x="20134" y="18057"/>
                  <a:pt x="20642" y="16642"/>
                </a:cubicBezTo>
                <a:cubicBezTo>
                  <a:pt x="21294" y="14776"/>
                  <a:pt x="21584" y="12830"/>
                  <a:pt x="21486" y="10903"/>
                </a:cubicBezTo>
                <a:cubicBezTo>
                  <a:pt x="21439" y="10352"/>
                  <a:pt x="21294" y="9821"/>
                  <a:pt x="21052" y="9290"/>
                </a:cubicBezTo>
                <a:cubicBezTo>
                  <a:pt x="20907" y="8916"/>
                  <a:pt x="20592" y="8603"/>
                  <a:pt x="20157" y="8367"/>
                </a:cubicBezTo>
                <a:cubicBezTo>
                  <a:pt x="19747" y="8170"/>
                  <a:pt x="19239" y="8093"/>
                  <a:pt x="18754" y="8131"/>
                </a:cubicBezTo>
                <a:cubicBezTo>
                  <a:pt x="18417" y="8170"/>
                  <a:pt x="18102" y="8249"/>
                  <a:pt x="17765" y="8367"/>
                </a:cubicBezTo>
                <a:cubicBezTo>
                  <a:pt x="17620" y="8406"/>
                  <a:pt x="17500" y="8447"/>
                  <a:pt x="17355" y="8485"/>
                </a:cubicBezTo>
                <a:cubicBezTo>
                  <a:pt x="17090" y="7916"/>
                  <a:pt x="16510" y="7503"/>
                  <a:pt x="15713" y="7326"/>
                </a:cubicBezTo>
                <a:cubicBezTo>
                  <a:pt x="14843" y="7150"/>
                  <a:pt x="14118" y="7306"/>
                  <a:pt x="13538" y="7819"/>
                </a:cubicBezTo>
                <a:close/>
                <a:moveTo>
                  <a:pt x="8099" y="18783"/>
                </a:moveTo>
                <a:cubicBezTo>
                  <a:pt x="7857" y="18665"/>
                  <a:pt x="7664" y="18509"/>
                  <a:pt x="7519" y="18311"/>
                </a:cubicBezTo>
                <a:cubicBezTo>
                  <a:pt x="7182" y="17899"/>
                  <a:pt x="6770" y="17388"/>
                  <a:pt x="6432" y="16876"/>
                </a:cubicBezTo>
                <a:cubicBezTo>
                  <a:pt x="5950" y="16130"/>
                  <a:pt x="5465" y="15363"/>
                  <a:pt x="5008" y="14556"/>
                </a:cubicBezTo>
                <a:cubicBezTo>
                  <a:pt x="4163" y="13141"/>
                  <a:pt x="3148" y="12059"/>
                  <a:pt x="1866" y="11234"/>
                </a:cubicBezTo>
                <a:cubicBezTo>
                  <a:pt x="1841" y="11213"/>
                  <a:pt x="1818" y="11213"/>
                  <a:pt x="1818" y="11195"/>
                </a:cubicBezTo>
                <a:cubicBezTo>
                  <a:pt x="1771" y="11157"/>
                  <a:pt x="1746" y="11136"/>
                  <a:pt x="1673" y="11077"/>
                </a:cubicBezTo>
                <a:cubicBezTo>
                  <a:pt x="1431" y="10880"/>
                  <a:pt x="1191" y="10703"/>
                  <a:pt x="1336" y="10390"/>
                </a:cubicBezTo>
                <a:cubicBezTo>
                  <a:pt x="1481" y="10057"/>
                  <a:pt x="1869" y="9998"/>
                  <a:pt x="2253" y="9998"/>
                </a:cubicBezTo>
                <a:lnTo>
                  <a:pt x="2301" y="9998"/>
                </a:lnTo>
                <a:cubicBezTo>
                  <a:pt x="3703" y="10018"/>
                  <a:pt x="4718" y="10431"/>
                  <a:pt x="5392" y="11236"/>
                </a:cubicBezTo>
                <a:cubicBezTo>
                  <a:pt x="5512" y="11413"/>
                  <a:pt x="5610" y="11590"/>
                  <a:pt x="5657" y="11787"/>
                </a:cubicBezTo>
                <a:cubicBezTo>
                  <a:pt x="5682" y="11846"/>
                  <a:pt x="5705" y="11905"/>
                  <a:pt x="5705" y="11943"/>
                </a:cubicBezTo>
                <a:cubicBezTo>
                  <a:pt x="5802" y="12159"/>
                  <a:pt x="5947" y="12395"/>
                  <a:pt x="6332" y="12436"/>
                </a:cubicBezTo>
                <a:cubicBezTo>
                  <a:pt x="6647" y="12474"/>
                  <a:pt x="6912" y="12259"/>
                  <a:pt x="7032" y="11943"/>
                </a:cubicBezTo>
                <a:cubicBezTo>
                  <a:pt x="7079" y="11805"/>
                  <a:pt x="7079" y="11669"/>
                  <a:pt x="7079" y="11510"/>
                </a:cubicBezTo>
                <a:cubicBezTo>
                  <a:pt x="7054" y="10193"/>
                  <a:pt x="7032" y="8896"/>
                  <a:pt x="6981" y="7698"/>
                </a:cubicBezTo>
                <a:cubicBezTo>
                  <a:pt x="6981" y="7424"/>
                  <a:pt x="6956" y="7129"/>
                  <a:pt x="6934" y="6852"/>
                </a:cubicBezTo>
                <a:cubicBezTo>
                  <a:pt x="6909" y="6342"/>
                  <a:pt x="6887" y="5812"/>
                  <a:pt x="6887" y="5299"/>
                </a:cubicBezTo>
                <a:cubicBezTo>
                  <a:pt x="6934" y="4158"/>
                  <a:pt x="7007" y="3000"/>
                  <a:pt x="7079" y="1879"/>
                </a:cubicBezTo>
                <a:lnTo>
                  <a:pt x="7104" y="1702"/>
                </a:lnTo>
                <a:cubicBezTo>
                  <a:pt x="7129" y="1328"/>
                  <a:pt x="7249" y="916"/>
                  <a:pt x="7901" y="780"/>
                </a:cubicBezTo>
                <a:cubicBezTo>
                  <a:pt x="8336" y="1036"/>
                  <a:pt x="8579" y="1408"/>
                  <a:pt x="8674" y="1920"/>
                </a:cubicBezTo>
                <a:cubicBezTo>
                  <a:pt x="8844" y="2766"/>
                  <a:pt x="8964" y="3551"/>
                  <a:pt x="9011" y="4279"/>
                </a:cubicBezTo>
                <a:cubicBezTo>
                  <a:pt x="9083" y="5301"/>
                  <a:pt x="9156" y="6342"/>
                  <a:pt x="9228" y="7365"/>
                </a:cubicBezTo>
                <a:cubicBezTo>
                  <a:pt x="9276" y="7875"/>
                  <a:pt x="9276" y="8388"/>
                  <a:pt x="9326" y="8898"/>
                </a:cubicBezTo>
                <a:cubicBezTo>
                  <a:pt x="9351" y="9134"/>
                  <a:pt x="9424" y="9429"/>
                  <a:pt x="9858" y="9508"/>
                </a:cubicBezTo>
                <a:cubicBezTo>
                  <a:pt x="10293" y="9547"/>
                  <a:pt x="10463" y="9293"/>
                  <a:pt x="10608" y="9075"/>
                </a:cubicBezTo>
                <a:cubicBezTo>
                  <a:pt x="10656" y="8977"/>
                  <a:pt x="10706" y="8898"/>
                  <a:pt x="10753" y="8800"/>
                </a:cubicBezTo>
                <a:cubicBezTo>
                  <a:pt x="10898" y="8506"/>
                  <a:pt x="11091" y="8231"/>
                  <a:pt x="11308" y="7955"/>
                </a:cubicBezTo>
                <a:cubicBezTo>
                  <a:pt x="11500" y="7757"/>
                  <a:pt x="11743" y="7660"/>
                  <a:pt x="11986" y="7680"/>
                </a:cubicBezTo>
                <a:cubicBezTo>
                  <a:pt x="12228" y="7719"/>
                  <a:pt x="12420" y="7877"/>
                  <a:pt x="12540" y="8131"/>
                </a:cubicBezTo>
                <a:cubicBezTo>
                  <a:pt x="12613" y="8347"/>
                  <a:pt x="12660" y="8603"/>
                  <a:pt x="12685" y="8839"/>
                </a:cubicBezTo>
                <a:cubicBezTo>
                  <a:pt x="12685" y="8918"/>
                  <a:pt x="12710" y="8977"/>
                  <a:pt x="12710" y="9054"/>
                </a:cubicBezTo>
                <a:lnTo>
                  <a:pt x="12710" y="9311"/>
                </a:lnTo>
                <a:cubicBezTo>
                  <a:pt x="12710" y="9390"/>
                  <a:pt x="12685" y="9467"/>
                  <a:pt x="12710" y="9526"/>
                </a:cubicBezTo>
                <a:cubicBezTo>
                  <a:pt x="12710" y="9624"/>
                  <a:pt x="12758" y="9723"/>
                  <a:pt x="12855" y="9800"/>
                </a:cubicBezTo>
                <a:cubicBezTo>
                  <a:pt x="12953" y="9878"/>
                  <a:pt x="13073" y="9918"/>
                  <a:pt x="13193" y="9918"/>
                </a:cubicBezTo>
                <a:cubicBezTo>
                  <a:pt x="13483" y="9957"/>
                  <a:pt x="13700" y="9859"/>
                  <a:pt x="13773" y="9644"/>
                </a:cubicBezTo>
                <a:cubicBezTo>
                  <a:pt x="13798" y="9585"/>
                  <a:pt x="13820" y="9526"/>
                  <a:pt x="13820" y="9447"/>
                </a:cubicBezTo>
                <a:cubicBezTo>
                  <a:pt x="13845" y="9367"/>
                  <a:pt x="13867" y="9308"/>
                  <a:pt x="13892" y="9231"/>
                </a:cubicBezTo>
                <a:cubicBezTo>
                  <a:pt x="13940" y="9152"/>
                  <a:pt x="13965" y="9093"/>
                  <a:pt x="13990" y="9016"/>
                </a:cubicBezTo>
                <a:cubicBezTo>
                  <a:pt x="14088" y="8780"/>
                  <a:pt x="14207" y="8544"/>
                  <a:pt x="14352" y="8329"/>
                </a:cubicBezTo>
                <a:cubicBezTo>
                  <a:pt x="14595" y="7995"/>
                  <a:pt x="14860" y="7916"/>
                  <a:pt x="15320" y="8034"/>
                </a:cubicBezTo>
                <a:cubicBezTo>
                  <a:pt x="15900" y="8172"/>
                  <a:pt x="16237" y="8467"/>
                  <a:pt x="16360" y="8898"/>
                </a:cubicBezTo>
                <a:cubicBezTo>
                  <a:pt x="16407" y="9154"/>
                  <a:pt x="16432" y="9408"/>
                  <a:pt x="16457" y="9664"/>
                </a:cubicBezTo>
                <a:cubicBezTo>
                  <a:pt x="16457" y="9723"/>
                  <a:pt x="16457" y="9782"/>
                  <a:pt x="16482" y="9841"/>
                </a:cubicBezTo>
                <a:cubicBezTo>
                  <a:pt x="16507" y="10098"/>
                  <a:pt x="16555" y="10352"/>
                  <a:pt x="16917" y="10451"/>
                </a:cubicBezTo>
                <a:cubicBezTo>
                  <a:pt x="17352" y="10549"/>
                  <a:pt x="17570" y="10333"/>
                  <a:pt x="17715" y="10098"/>
                </a:cubicBezTo>
                <a:lnTo>
                  <a:pt x="17762" y="10039"/>
                </a:lnTo>
                <a:cubicBezTo>
                  <a:pt x="17907" y="9841"/>
                  <a:pt x="18052" y="9626"/>
                  <a:pt x="18222" y="9429"/>
                </a:cubicBezTo>
                <a:cubicBezTo>
                  <a:pt x="18512" y="9134"/>
                  <a:pt x="18874" y="8995"/>
                  <a:pt x="19164" y="9016"/>
                </a:cubicBezTo>
                <a:cubicBezTo>
                  <a:pt x="19454" y="9054"/>
                  <a:pt x="19697" y="9252"/>
                  <a:pt x="19864" y="9567"/>
                </a:cubicBezTo>
                <a:cubicBezTo>
                  <a:pt x="20129" y="10118"/>
                  <a:pt x="20299" y="10708"/>
                  <a:pt x="20346" y="11297"/>
                </a:cubicBezTo>
                <a:cubicBezTo>
                  <a:pt x="20419" y="12889"/>
                  <a:pt x="20081" y="14461"/>
                  <a:pt x="19694" y="15758"/>
                </a:cubicBezTo>
                <a:cubicBezTo>
                  <a:pt x="19451" y="16604"/>
                  <a:pt x="19016" y="17409"/>
                  <a:pt x="18389" y="18096"/>
                </a:cubicBezTo>
                <a:cubicBezTo>
                  <a:pt x="17737" y="18862"/>
                  <a:pt x="16697" y="19431"/>
                  <a:pt x="15370" y="19806"/>
                </a:cubicBezTo>
                <a:cubicBezTo>
                  <a:pt x="12880" y="20475"/>
                  <a:pt x="10441" y="20139"/>
                  <a:pt x="8097" y="187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4" name="Google Shape;2804;p43"/>
          <p:cNvSpPr/>
          <p:nvPr/>
        </p:nvSpPr>
        <p:spPr>
          <a:xfrm>
            <a:off x="3950903" y="3000536"/>
            <a:ext cx="27634" cy="16698"/>
          </a:xfrm>
          <a:custGeom>
            <a:rect b="b" l="l" r="r" t="t"/>
            <a:pathLst>
              <a:path extrusionOk="0" h="21004" w="20856">
                <a:moveTo>
                  <a:pt x="11299" y="18767"/>
                </a:moveTo>
                <a:cubicBezTo>
                  <a:pt x="12469" y="19311"/>
                  <a:pt x="13620" y="20141"/>
                  <a:pt x="14790" y="20716"/>
                </a:cubicBezTo>
                <a:lnTo>
                  <a:pt x="15116" y="21004"/>
                </a:lnTo>
                <a:lnTo>
                  <a:pt x="15442" y="19886"/>
                </a:lnTo>
                <a:lnTo>
                  <a:pt x="15768" y="19886"/>
                </a:lnTo>
                <a:cubicBezTo>
                  <a:pt x="16267" y="20173"/>
                  <a:pt x="16938" y="20173"/>
                  <a:pt x="17437" y="19598"/>
                </a:cubicBezTo>
                <a:lnTo>
                  <a:pt x="17763" y="19311"/>
                </a:lnTo>
                <a:cubicBezTo>
                  <a:pt x="18934" y="18480"/>
                  <a:pt x="20430" y="17106"/>
                  <a:pt x="20756" y="15444"/>
                </a:cubicBezTo>
                <a:cubicBezTo>
                  <a:pt x="21082" y="12952"/>
                  <a:pt x="20583" y="10460"/>
                  <a:pt x="19758" y="8255"/>
                </a:cubicBezTo>
                <a:cubicBezTo>
                  <a:pt x="18934" y="6593"/>
                  <a:pt x="17763" y="5475"/>
                  <a:pt x="16593" y="4932"/>
                </a:cubicBezTo>
                <a:cubicBezTo>
                  <a:pt x="12603" y="2983"/>
                  <a:pt x="9284" y="1321"/>
                  <a:pt x="6119" y="235"/>
                </a:cubicBezTo>
                <a:cubicBezTo>
                  <a:pt x="3453" y="-596"/>
                  <a:pt x="1132" y="778"/>
                  <a:pt x="307" y="4389"/>
                </a:cubicBezTo>
                <a:cubicBezTo>
                  <a:pt x="-518" y="7424"/>
                  <a:pt x="307" y="11866"/>
                  <a:pt x="2973" y="13815"/>
                </a:cubicBezTo>
                <a:cubicBezTo>
                  <a:pt x="5640" y="15764"/>
                  <a:pt x="8460" y="17425"/>
                  <a:pt x="11280" y="187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5" name="Google Shape;2805;p43"/>
          <p:cNvSpPr/>
          <p:nvPr/>
        </p:nvSpPr>
        <p:spPr>
          <a:xfrm>
            <a:off x="4035605" y="3002931"/>
            <a:ext cx="22267" cy="19361"/>
          </a:xfrm>
          <a:custGeom>
            <a:rect b="b" l="l" r="r" t="t"/>
            <a:pathLst>
              <a:path extrusionOk="0" h="21572" w="21007">
                <a:moveTo>
                  <a:pt x="4609" y="21544"/>
                </a:moveTo>
                <a:cubicBezTo>
                  <a:pt x="5640" y="21544"/>
                  <a:pt x="6695" y="21063"/>
                  <a:pt x="7510" y="20554"/>
                </a:cubicBezTo>
                <a:cubicBezTo>
                  <a:pt x="11466" y="17614"/>
                  <a:pt x="15205" y="14193"/>
                  <a:pt x="18945" y="10998"/>
                </a:cubicBezTo>
                <a:cubicBezTo>
                  <a:pt x="19784" y="10009"/>
                  <a:pt x="20192" y="9047"/>
                  <a:pt x="20599" y="7577"/>
                </a:cubicBezTo>
                <a:cubicBezTo>
                  <a:pt x="20743" y="7257"/>
                  <a:pt x="20879" y="7012"/>
                  <a:pt x="21007" y="6842"/>
                </a:cubicBezTo>
                <a:lnTo>
                  <a:pt x="21007" y="6362"/>
                </a:lnTo>
                <a:cubicBezTo>
                  <a:pt x="21007" y="5146"/>
                  <a:pt x="20791" y="3902"/>
                  <a:pt x="20384" y="2941"/>
                </a:cubicBezTo>
                <a:cubicBezTo>
                  <a:pt x="19976" y="1951"/>
                  <a:pt x="19137" y="990"/>
                  <a:pt x="18298" y="481"/>
                </a:cubicBezTo>
                <a:cubicBezTo>
                  <a:pt x="17459" y="-28"/>
                  <a:pt x="16428" y="0"/>
                  <a:pt x="15397" y="0"/>
                </a:cubicBezTo>
                <a:cubicBezTo>
                  <a:pt x="14366" y="255"/>
                  <a:pt x="13527" y="481"/>
                  <a:pt x="12688" y="1216"/>
                </a:cubicBezTo>
                <a:cubicBezTo>
                  <a:pt x="9164" y="4156"/>
                  <a:pt x="5832" y="7351"/>
                  <a:pt x="2931" y="10772"/>
                </a:cubicBezTo>
                <a:lnTo>
                  <a:pt x="1900" y="11762"/>
                </a:lnTo>
                <a:cubicBezTo>
                  <a:pt x="-185" y="13967"/>
                  <a:pt x="-593" y="16907"/>
                  <a:pt x="869" y="19367"/>
                </a:cubicBezTo>
                <a:cubicBezTo>
                  <a:pt x="1277" y="20102"/>
                  <a:pt x="1900" y="20837"/>
                  <a:pt x="2524" y="21091"/>
                </a:cubicBezTo>
                <a:cubicBezTo>
                  <a:pt x="3147" y="21346"/>
                  <a:pt x="3770" y="21572"/>
                  <a:pt x="4609" y="215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6" name="Google Shape;2806;p43"/>
          <p:cNvSpPr/>
          <p:nvPr/>
        </p:nvSpPr>
        <p:spPr>
          <a:xfrm>
            <a:off x="4047688" y="3043021"/>
            <a:ext cx="24743" cy="11847"/>
          </a:xfrm>
          <a:custGeom>
            <a:rect b="b" l="l" r="r" t="t"/>
            <a:pathLst>
              <a:path extrusionOk="0" h="20784" w="21284">
                <a:moveTo>
                  <a:pt x="3095" y="2257"/>
                </a:moveTo>
                <a:cubicBezTo>
                  <a:pt x="1586" y="3014"/>
                  <a:pt x="252" y="7646"/>
                  <a:pt x="56" y="10763"/>
                </a:cubicBezTo>
                <a:cubicBezTo>
                  <a:pt x="-316" y="14994"/>
                  <a:pt x="1193" y="18869"/>
                  <a:pt x="3663" y="19626"/>
                </a:cubicBezTo>
                <a:cubicBezTo>
                  <a:pt x="4997" y="20027"/>
                  <a:pt x="6308" y="20383"/>
                  <a:pt x="7839" y="20383"/>
                </a:cubicBezTo>
                <a:cubicBezTo>
                  <a:pt x="8407" y="20784"/>
                  <a:pt x="9172" y="20784"/>
                  <a:pt x="9916" y="20784"/>
                </a:cubicBezTo>
                <a:lnTo>
                  <a:pt x="9916" y="20784"/>
                </a:lnTo>
                <a:cubicBezTo>
                  <a:pt x="10681" y="20383"/>
                  <a:pt x="11249" y="20383"/>
                  <a:pt x="11993" y="20383"/>
                </a:cubicBezTo>
                <a:cubicBezTo>
                  <a:pt x="13895" y="20383"/>
                  <a:pt x="15775" y="19626"/>
                  <a:pt x="17873" y="18468"/>
                </a:cubicBezTo>
                <a:cubicBezTo>
                  <a:pt x="18639" y="17711"/>
                  <a:pt x="19382" y="16553"/>
                  <a:pt x="19950" y="15395"/>
                </a:cubicBezTo>
                <a:cubicBezTo>
                  <a:pt x="20519" y="14237"/>
                  <a:pt x="20890" y="12322"/>
                  <a:pt x="21087" y="10763"/>
                </a:cubicBezTo>
                <a:cubicBezTo>
                  <a:pt x="21284" y="10006"/>
                  <a:pt x="21284" y="8848"/>
                  <a:pt x="21284" y="8448"/>
                </a:cubicBezTo>
                <a:cubicBezTo>
                  <a:pt x="21284" y="7690"/>
                  <a:pt x="21087" y="6889"/>
                  <a:pt x="20912" y="6132"/>
                </a:cubicBezTo>
                <a:cubicBezTo>
                  <a:pt x="20737" y="5375"/>
                  <a:pt x="20147" y="4217"/>
                  <a:pt x="19775" y="3816"/>
                </a:cubicBezTo>
                <a:cubicBezTo>
                  <a:pt x="19404" y="3059"/>
                  <a:pt x="18835" y="2658"/>
                  <a:pt x="18267" y="2658"/>
                </a:cubicBezTo>
                <a:cubicBezTo>
                  <a:pt x="12583" y="-816"/>
                  <a:pt x="7467" y="-816"/>
                  <a:pt x="3116" y="22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7" name="Google Shape;2807;p43"/>
          <p:cNvSpPr/>
          <p:nvPr/>
        </p:nvSpPr>
        <p:spPr>
          <a:xfrm>
            <a:off x="3943622" y="3042444"/>
            <a:ext cx="24898" cy="9740"/>
          </a:xfrm>
          <a:custGeom>
            <a:rect b="b" l="l" r="r" t="t"/>
            <a:pathLst>
              <a:path extrusionOk="0" h="21289" w="21418">
                <a:moveTo>
                  <a:pt x="15" y="10267"/>
                </a:moveTo>
                <a:cubicBezTo>
                  <a:pt x="-182" y="13147"/>
                  <a:pt x="1718" y="17467"/>
                  <a:pt x="2854" y="18409"/>
                </a:cubicBezTo>
                <a:cubicBezTo>
                  <a:pt x="4754" y="19351"/>
                  <a:pt x="6457" y="19849"/>
                  <a:pt x="8336" y="20347"/>
                </a:cubicBezTo>
                <a:cubicBezTo>
                  <a:pt x="9100" y="20846"/>
                  <a:pt x="10039" y="20846"/>
                  <a:pt x="10978" y="21289"/>
                </a:cubicBezTo>
                <a:lnTo>
                  <a:pt x="10978" y="21289"/>
                </a:lnTo>
                <a:cubicBezTo>
                  <a:pt x="11546" y="21289"/>
                  <a:pt x="12311" y="20791"/>
                  <a:pt x="12878" y="20791"/>
                </a:cubicBezTo>
                <a:cubicBezTo>
                  <a:pt x="14779" y="20292"/>
                  <a:pt x="16657" y="19849"/>
                  <a:pt x="18753" y="18409"/>
                </a:cubicBezTo>
                <a:cubicBezTo>
                  <a:pt x="19518" y="17467"/>
                  <a:pt x="20086" y="16027"/>
                  <a:pt x="20654" y="14587"/>
                </a:cubicBezTo>
                <a:cubicBezTo>
                  <a:pt x="21025" y="13147"/>
                  <a:pt x="21418" y="10766"/>
                  <a:pt x="21418" y="8827"/>
                </a:cubicBezTo>
                <a:cubicBezTo>
                  <a:pt x="21221" y="5947"/>
                  <a:pt x="19518" y="187"/>
                  <a:pt x="18207" y="187"/>
                </a:cubicBezTo>
                <a:cubicBezTo>
                  <a:pt x="13097" y="-311"/>
                  <a:pt x="7986" y="187"/>
                  <a:pt x="3072" y="1627"/>
                </a:cubicBezTo>
                <a:cubicBezTo>
                  <a:pt x="1740" y="1129"/>
                  <a:pt x="430" y="6446"/>
                  <a:pt x="36" y="1026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8" name="Google Shape;2808;p43"/>
          <p:cNvSpPr/>
          <p:nvPr/>
        </p:nvSpPr>
        <p:spPr>
          <a:xfrm>
            <a:off x="4000636" y="2980250"/>
            <a:ext cx="11016" cy="21546"/>
          </a:xfrm>
          <a:custGeom>
            <a:rect b="b" l="l" r="r" t="t"/>
            <a:pathLst>
              <a:path extrusionOk="0" h="21600" w="21600">
                <a:moveTo>
                  <a:pt x="448" y="15418"/>
                </a:moveTo>
                <a:cubicBezTo>
                  <a:pt x="1294" y="19387"/>
                  <a:pt x="5176" y="21600"/>
                  <a:pt x="10800" y="21600"/>
                </a:cubicBezTo>
                <a:lnTo>
                  <a:pt x="11248" y="21600"/>
                </a:lnTo>
                <a:cubicBezTo>
                  <a:pt x="17270" y="21600"/>
                  <a:pt x="21600" y="18954"/>
                  <a:pt x="21600" y="15214"/>
                </a:cubicBezTo>
                <a:cubicBezTo>
                  <a:pt x="21600" y="11245"/>
                  <a:pt x="20754" y="6844"/>
                  <a:pt x="18564" y="2875"/>
                </a:cubicBezTo>
                <a:cubicBezTo>
                  <a:pt x="17718" y="1552"/>
                  <a:pt x="13388" y="0"/>
                  <a:pt x="10800" y="0"/>
                </a:cubicBezTo>
                <a:lnTo>
                  <a:pt x="10800" y="0"/>
                </a:lnTo>
                <a:cubicBezTo>
                  <a:pt x="9058" y="229"/>
                  <a:pt x="7764" y="433"/>
                  <a:pt x="6470" y="890"/>
                </a:cubicBezTo>
                <a:cubicBezTo>
                  <a:pt x="5176" y="1323"/>
                  <a:pt x="3882" y="2213"/>
                  <a:pt x="3434" y="2875"/>
                </a:cubicBezTo>
                <a:cubicBezTo>
                  <a:pt x="2588" y="4859"/>
                  <a:pt x="1294" y="6844"/>
                  <a:pt x="846" y="9057"/>
                </a:cubicBezTo>
                <a:cubicBezTo>
                  <a:pt x="398" y="9719"/>
                  <a:pt x="398" y="10380"/>
                  <a:pt x="0" y="11042"/>
                </a:cubicBezTo>
                <a:lnTo>
                  <a:pt x="0" y="11042"/>
                </a:lnTo>
                <a:cubicBezTo>
                  <a:pt x="0" y="11703"/>
                  <a:pt x="0" y="12365"/>
                  <a:pt x="448" y="12797"/>
                </a:cubicBezTo>
                <a:cubicBezTo>
                  <a:pt x="0" y="13891"/>
                  <a:pt x="448" y="14782"/>
                  <a:pt x="448" y="154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9" name="Google Shape;2809;p43"/>
          <p:cNvSpPr/>
          <p:nvPr/>
        </p:nvSpPr>
        <p:spPr>
          <a:xfrm>
            <a:off x="4292416" y="2992537"/>
            <a:ext cx="279578" cy="253520"/>
          </a:xfrm>
          <a:custGeom>
            <a:rect b="b" l="l" r="r" t="t"/>
            <a:pathLst>
              <a:path extrusionOk="0" h="21567" w="21350">
                <a:moveTo>
                  <a:pt x="20804" y="2005"/>
                </a:moveTo>
                <a:cubicBezTo>
                  <a:pt x="20635" y="826"/>
                  <a:pt x="20131" y="357"/>
                  <a:pt x="19006" y="339"/>
                </a:cubicBezTo>
                <a:lnTo>
                  <a:pt x="18686" y="339"/>
                </a:lnTo>
                <a:cubicBezTo>
                  <a:pt x="17962" y="320"/>
                  <a:pt x="17241" y="320"/>
                  <a:pt x="16518" y="359"/>
                </a:cubicBezTo>
                <a:cubicBezTo>
                  <a:pt x="15678" y="396"/>
                  <a:pt x="14803" y="434"/>
                  <a:pt x="13979" y="864"/>
                </a:cubicBezTo>
                <a:cubicBezTo>
                  <a:pt x="13928" y="828"/>
                  <a:pt x="13860" y="789"/>
                  <a:pt x="13810" y="752"/>
                </a:cubicBezTo>
                <a:cubicBezTo>
                  <a:pt x="13659" y="640"/>
                  <a:pt x="13507" y="564"/>
                  <a:pt x="13356" y="491"/>
                </a:cubicBezTo>
                <a:lnTo>
                  <a:pt x="13238" y="434"/>
                </a:lnTo>
                <a:cubicBezTo>
                  <a:pt x="12968" y="285"/>
                  <a:pt x="12666" y="173"/>
                  <a:pt x="12381" y="117"/>
                </a:cubicBezTo>
                <a:cubicBezTo>
                  <a:pt x="11876" y="24"/>
                  <a:pt x="11390" y="-15"/>
                  <a:pt x="10885" y="4"/>
                </a:cubicBezTo>
                <a:cubicBezTo>
                  <a:pt x="9541" y="41"/>
                  <a:pt x="7943" y="117"/>
                  <a:pt x="6329" y="249"/>
                </a:cubicBezTo>
                <a:cubicBezTo>
                  <a:pt x="5422" y="305"/>
                  <a:pt x="4514" y="437"/>
                  <a:pt x="3624" y="642"/>
                </a:cubicBezTo>
                <a:cubicBezTo>
                  <a:pt x="2968" y="791"/>
                  <a:pt x="2363" y="1035"/>
                  <a:pt x="1776" y="1372"/>
                </a:cubicBezTo>
                <a:cubicBezTo>
                  <a:pt x="1440" y="1560"/>
                  <a:pt x="1137" y="1841"/>
                  <a:pt x="918" y="2178"/>
                </a:cubicBezTo>
                <a:cubicBezTo>
                  <a:pt x="684" y="2515"/>
                  <a:pt x="548" y="2909"/>
                  <a:pt x="482" y="3302"/>
                </a:cubicBezTo>
                <a:cubicBezTo>
                  <a:pt x="414" y="3715"/>
                  <a:pt x="431" y="4145"/>
                  <a:pt x="515" y="4557"/>
                </a:cubicBezTo>
                <a:cubicBezTo>
                  <a:pt x="616" y="4970"/>
                  <a:pt x="800" y="5344"/>
                  <a:pt x="1052" y="5662"/>
                </a:cubicBezTo>
                <a:cubicBezTo>
                  <a:pt x="1064" y="5675"/>
                  <a:pt x="1070" y="5687"/>
                  <a:pt x="1070" y="5698"/>
                </a:cubicBezTo>
                <a:cubicBezTo>
                  <a:pt x="986" y="5811"/>
                  <a:pt x="901" y="5943"/>
                  <a:pt x="800" y="6035"/>
                </a:cubicBezTo>
                <a:cubicBezTo>
                  <a:pt x="598" y="6280"/>
                  <a:pt x="414" y="6541"/>
                  <a:pt x="245" y="6841"/>
                </a:cubicBezTo>
                <a:cubicBezTo>
                  <a:pt x="-226" y="7721"/>
                  <a:pt x="-7" y="8715"/>
                  <a:pt x="800" y="9277"/>
                </a:cubicBezTo>
                <a:cubicBezTo>
                  <a:pt x="901" y="9352"/>
                  <a:pt x="1019" y="9409"/>
                  <a:pt x="1120" y="9482"/>
                </a:cubicBezTo>
                <a:cubicBezTo>
                  <a:pt x="1153" y="9519"/>
                  <a:pt x="1203" y="9519"/>
                  <a:pt x="1238" y="9558"/>
                </a:cubicBezTo>
                <a:cubicBezTo>
                  <a:pt x="835" y="10100"/>
                  <a:pt x="633" y="10662"/>
                  <a:pt x="633" y="11263"/>
                </a:cubicBezTo>
                <a:cubicBezTo>
                  <a:pt x="633" y="11863"/>
                  <a:pt x="936" y="12367"/>
                  <a:pt x="1541" y="12723"/>
                </a:cubicBezTo>
                <a:cubicBezTo>
                  <a:pt x="1188" y="13117"/>
                  <a:pt x="969" y="13622"/>
                  <a:pt x="953" y="14184"/>
                </a:cubicBezTo>
                <a:cubicBezTo>
                  <a:pt x="920" y="14765"/>
                  <a:pt x="1122" y="15215"/>
                  <a:pt x="1541" y="15457"/>
                </a:cubicBezTo>
                <a:cubicBezTo>
                  <a:pt x="1826" y="15625"/>
                  <a:pt x="2129" y="15774"/>
                  <a:pt x="2431" y="15870"/>
                </a:cubicBezTo>
                <a:cubicBezTo>
                  <a:pt x="3372" y="16170"/>
                  <a:pt x="4330" y="16319"/>
                  <a:pt x="5323" y="16356"/>
                </a:cubicBezTo>
                <a:cubicBezTo>
                  <a:pt x="6079" y="16392"/>
                  <a:pt x="6853" y="16392"/>
                  <a:pt x="7592" y="16392"/>
                </a:cubicBezTo>
                <a:cubicBezTo>
                  <a:pt x="7962" y="16392"/>
                  <a:pt x="8315" y="16392"/>
                  <a:pt x="8684" y="16412"/>
                </a:cubicBezTo>
                <a:cubicBezTo>
                  <a:pt x="8717" y="16412"/>
                  <a:pt x="8767" y="16431"/>
                  <a:pt x="8785" y="16431"/>
                </a:cubicBezTo>
                <a:cubicBezTo>
                  <a:pt x="8802" y="16431"/>
                  <a:pt x="8818" y="16451"/>
                  <a:pt x="8835" y="16451"/>
                </a:cubicBezTo>
                <a:cubicBezTo>
                  <a:pt x="8818" y="16488"/>
                  <a:pt x="8802" y="16526"/>
                  <a:pt x="8802" y="16563"/>
                </a:cubicBezTo>
                <a:cubicBezTo>
                  <a:pt x="8769" y="16676"/>
                  <a:pt x="8734" y="16768"/>
                  <a:pt x="8701" y="16881"/>
                </a:cubicBezTo>
                <a:cubicBezTo>
                  <a:pt x="8651" y="16993"/>
                  <a:pt x="8601" y="17106"/>
                  <a:pt x="8533" y="17218"/>
                </a:cubicBezTo>
                <a:cubicBezTo>
                  <a:pt x="8465" y="17350"/>
                  <a:pt x="8381" y="17499"/>
                  <a:pt x="8331" y="17648"/>
                </a:cubicBezTo>
                <a:cubicBezTo>
                  <a:pt x="8263" y="17797"/>
                  <a:pt x="8213" y="17966"/>
                  <a:pt x="8147" y="18117"/>
                </a:cubicBezTo>
                <a:cubicBezTo>
                  <a:pt x="7928" y="18622"/>
                  <a:pt x="7726" y="19165"/>
                  <a:pt x="7559" y="19709"/>
                </a:cubicBezTo>
                <a:cubicBezTo>
                  <a:pt x="7509" y="19897"/>
                  <a:pt x="7491" y="20066"/>
                  <a:pt x="7509" y="20252"/>
                </a:cubicBezTo>
                <a:cubicBezTo>
                  <a:pt x="7526" y="20438"/>
                  <a:pt x="7577" y="20608"/>
                  <a:pt x="7660" y="20777"/>
                </a:cubicBezTo>
                <a:cubicBezTo>
                  <a:pt x="7743" y="20945"/>
                  <a:pt x="7829" y="21077"/>
                  <a:pt x="7962" y="21190"/>
                </a:cubicBezTo>
                <a:cubicBezTo>
                  <a:pt x="8081" y="21302"/>
                  <a:pt x="8232" y="21378"/>
                  <a:pt x="8399" y="21434"/>
                </a:cubicBezTo>
                <a:cubicBezTo>
                  <a:pt x="8668" y="21527"/>
                  <a:pt x="8954" y="21546"/>
                  <a:pt x="9223" y="21566"/>
                </a:cubicBezTo>
                <a:cubicBezTo>
                  <a:pt x="9811" y="21585"/>
                  <a:pt x="10350" y="21341"/>
                  <a:pt x="10769" y="20891"/>
                </a:cubicBezTo>
                <a:cubicBezTo>
                  <a:pt x="11039" y="20610"/>
                  <a:pt x="11324" y="20310"/>
                  <a:pt x="11576" y="20012"/>
                </a:cubicBezTo>
                <a:cubicBezTo>
                  <a:pt x="11795" y="19768"/>
                  <a:pt x="12030" y="19506"/>
                  <a:pt x="12249" y="19262"/>
                </a:cubicBezTo>
                <a:cubicBezTo>
                  <a:pt x="13005" y="18456"/>
                  <a:pt x="13779" y="17577"/>
                  <a:pt x="14248" y="16397"/>
                </a:cubicBezTo>
                <a:cubicBezTo>
                  <a:pt x="14349" y="16416"/>
                  <a:pt x="14433" y="16433"/>
                  <a:pt x="14518" y="16433"/>
                </a:cubicBezTo>
                <a:cubicBezTo>
                  <a:pt x="14737" y="16470"/>
                  <a:pt x="14939" y="16490"/>
                  <a:pt x="15156" y="16526"/>
                </a:cubicBezTo>
                <a:cubicBezTo>
                  <a:pt x="15274" y="16546"/>
                  <a:pt x="15391" y="16546"/>
                  <a:pt x="15509" y="16563"/>
                </a:cubicBezTo>
                <a:cubicBezTo>
                  <a:pt x="15559" y="16563"/>
                  <a:pt x="15610" y="16563"/>
                  <a:pt x="15660" y="16583"/>
                </a:cubicBezTo>
                <a:cubicBezTo>
                  <a:pt x="16702" y="16639"/>
                  <a:pt x="17829" y="16676"/>
                  <a:pt x="18938" y="16526"/>
                </a:cubicBezTo>
                <a:cubicBezTo>
                  <a:pt x="19510" y="16451"/>
                  <a:pt x="20047" y="16265"/>
                  <a:pt x="20534" y="15908"/>
                </a:cubicBezTo>
                <a:cubicBezTo>
                  <a:pt x="20971" y="15591"/>
                  <a:pt x="21207" y="15178"/>
                  <a:pt x="21258" y="14636"/>
                </a:cubicBezTo>
                <a:cubicBezTo>
                  <a:pt x="21291" y="13981"/>
                  <a:pt x="21326" y="13380"/>
                  <a:pt x="21341" y="12818"/>
                </a:cubicBezTo>
                <a:cubicBezTo>
                  <a:pt x="21374" y="10515"/>
                  <a:pt x="21308" y="8099"/>
                  <a:pt x="21157" y="5422"/>
                </a:cubicBezTo>
                <a:cubicBezTo>
                  <a:pt x="21091" y="4222"/>
                  <a:pt x="20973" y="3138"/>
                  <a:pt x="20804" y="2014"/>
                </a:cubicBezTo>
                <a:close/>
                <a:moveTo>
                  <a:pt x="14702" y="14778"/>
                </a:moveTo>
                <a:cubicBezTo>
                  <a:pt x="14720" y="14554"/>
                  <a:pt x="14735" y="14348"/>
                  <a:pt x="14735" y="14124"/>
                </a:cubicBezTo>
                <a:cubicBezTo>
                  <a:pt x="14735" y="13767"/>
                  <a:pt x="14735" y="13393"/>
                  <a:pt x="14753" y="13037"/>
                </a:cubicBezTo>
                <a:cubicBezTo>
                  <a:pt x="14770" y="11932"/>
                  <a:pt x="14786" y="10789"/>
                  <a:pt x="14753" y="9666"/>
                </a:cubicBezTo>
                <a:cubicBezTo>
                  <a:pt x="14720" y="7980"/>
                  <a:pt x="14634" y="6275"/>
                  <a:pt x="14551" y="4629"/>
                </a:cubicBezTo>
                <a:cubicBezTo>
                  <a:pt x="14533" y="4216"/>
                  <a:pt x="14518" y="3823"/>
                  <a:pt x="14500" y="3393"/>
                </a:cubicBezTo>
                <a:cubicBezTo>
                  <a:pt x="14483" y="3056"/>
                  <a:pt x="14450" y="2718"/>
                  <a:pt x="14400" y="2381"/>
                </a:cubicBezTo>
                <a:cubicBezTo>
                  <a:pt x="14382" y="2288"/>
                  <a:pt x="14367" y="2193"/>
                  <a:pt x="14367" y="2120"/>
                </a:cubicBezTo>
                <a:cubicBezTo>
                  <a:pt x="14334" y="1802"/>
                  <a:pt x="14349" y="1746"/>
                  <a:pt x="14619" y="1670"/>
                </a:cubicBezTo>
                <a:cubicBezTo>
                  <a:pt x="14939" y="1578"/>
                  <a:pt x="15274" y="1521"/>
                  <a:pt x="15594" y="1502"/>
                </a:cubicBezTo>
                <a:cubicBezTo>
                  <a:pt x="16570" y="1465"/>
                  <a:pt x="17511" y="1426"/>
                  <a:pt x="18401" y="1390"/>
                </a:cubicBezTo>
                <a:cubicBezTo>
                  <a:pt x="18635" y="1390"/>
                  <a:pt x="18872" y="1426"/>
                  <a:pt x="19124" y="1446"/>
                </a:cubicBezTo>
                <a:cubicBezTo>
                  <a:pt x="19561" y="1521"/>
                  <a:pt x="19679" y="1634"/>
                  <a:pt x="19762" y="2139"/>
                </a:cubicBezTo>
                <a:cubicBezTo>
                  <a:pt x="19813" y="2476"/>
                  <a:pt x="19863" y="2833"/>
                  <a:pt x="19863" y="3187"/>
                </a:cubicBezTo>
                <a:cubicBezTo>
                  <a:pt x="19896" y="3524"/>
                  <a:pt x="19896" y="3862"/>
                  <a:pt x="19931" y="4218"/>
                </a:cubicBezTo>
                <a:cubicBezTo>
                  <a:pt x="19999" y="5137"/>
                  <a:pt x="20065" y="6092"/>
                  <a:pt x="20100" y="7027"/>
                </a:cubicBezTo>
                <a:cubicBezTo>
                  <a:pt x="20150" y="9069"/>
                  <a:pt x="20168" y="11129"/>
                  <a:pt x="20183" y="13151"/>
                </a:cubicBezTo>
                <a:lnTo>
                  <a:pt x="20183" y="13657"/>
                </a:lnTo>
                <a:cubicBezTo>
                  <a:pt x="20183" y="14592"/>
                  <a:pt x="20065" y="14761"/>
                  <a:pt x="19258" y="14930"/>
                </a:cubicBezTo>
                <a:cubicBezTo>
                  <a:pt x="18771" y="15042"/>
                  <a:pt x="18267" y="15098"/>
                  <a:pt x="17778" y="15098"/>
                </a:cubicBezTo>
                <a:cubicBezTo>
                  <a:pt x="17256" y="15135"/>
                  <a:pt x="16752" y="15098"/>
                  <a:pt x="16248" y="15079"/>
                </a:cubicBezTo>
                <a:lnTo>
                  <a:pt x="16147" y="15079"/>
                </a:lnTo>
                <a:cubicBezTo>
                  <a:pt x="15812" y="15059"/>
                  <a:pt x="15474" y="15042"/>
                  <a:pt x="15106" y="15022"/>
                </a:cubicBezTo>
                <a:cubicBezTo>
                  <a:pt x="14954" y="15003"/>
                  <a:pt x="14820" y="15003"/>
                  <a:pt x="14669" y="14986"/>
                </a:cubicBezTo>
                <a:cubicBezTo>
                  <a:pt x="14687" y="14966"/>
                  <a:pt x="14702" y="14873"/>
                  <a:pt x="14702" y="14780"/>
                </a:cubicBezTo>
                <a:close/>
                <a:moveTo>
                  <a:pt x="13643" y="13899"/>
                </a:moveTo>
                <a:cubicBezTo>
                  <a:pt x="13676" y="15042"/>
                  <a:pt x="13341" y="16070"/>
                  <a:pt x="12567" y="17101"/>
                </a:cubicBezTo>
                <a:cubicBezTo>
                  <a:pt x="11962" y="17907"/>
                  <a:pt x="11289" y="18674"/>
                  <a:pt x="10633" y="19405"/>
                </a:cubicBezTo>
                <a:cubicBezTo>
                  <a:pt x="10449" y="19610"/>
                  <a:pt x="10263" y="19817"/>
                  <a:pt x="10061" y="20042"/>
                </a:cubicBezTo>
                <a:cubicBezTo>
                  <a:pt x="9675" y="20492"/>
                  <a:pt x="9153" y="20472"/>
                  <a:pt x="8699" y="20416"/>
                </a:cubicBezTo>
                <a:cubicBezTo>
                  <a:pt x="8498" y="20379"/>
                  <a:pt x="8397" y="20228"/>
                  <a:pt x="8414" y="20003"/>
                </a:cubicBezTo>
                <a:cubicBezTo>
                  <a:pt x="8432" y="19835"/>
                  <a:pt x="8447" y="19686"/>
                  <a:pt x="8515" y="19534"/>
                </a:cubicBezTo>
                <a:cubicBezTo>
                  <a:pt x="8616" y="19290"/>
                  <a:pt x="8717" y="19029"/>
                  <a:pt x="8818" y="18804"/>
                </a:cubicBezTo>
                <a:cubicBezTo>
                  <a:pt x="8952" y="18486"/>
                  <a:pt x="9087" y="18149"/>
                  <a:pt x="9204" y="17829"/>
                </a:cubicBezTo>
                <a:cubicBezTo>
                  <a:pt x="9423" y="17268"/>
                  <a:pt x="9607" y="16706"/>
                  <a:pt x="9758" y="16107"/>
                </a:cubicBezTo>
                <a:cubicBezTo>
                  <a:pt x="9826" y="15846"/>
                  <a:pt x="9826" y="15621"/>
                  <a:pt x="9725" y="15489"/>
                </a:cubicBezTo>
                <a:cubicBezTo>
                  <a:pt x="9625" y="15340"/>
                  <a:pt x="9456" y="15264"/>
                  <a:pt x="9188" y="15245"/>
                </a:cubicBezTo>
                <a:cubicBezTo>
                  <a:pt x="9004" y="15226"/>
                  <a:pt x="8818" y="15226"/>
                  <a:pt x="8651" y="15226"/>
                </a:cubicBezTo>
                <a:cubicBezTo>
                  <a:pt x="8449" y="15226"/>
                  <a:pt x="8248" y="15245"/>
                  <a:pt x="8063" y="15262"/>
                </a:cubicBezTo>
                <a:cubicBezTo>
                  <a:pt x="6518" y="15394"/>
                  <a:pt x="4937" y="15318"/>
                  <a:pt x="3407" y="15057"/>
                </a:cubicBezTo>
                <a:cubicBezTo>
                  <a:pt x="2970" y="14964"/>
                  <a:pt x="2549" y="14852"/>
                  <a:pt x="2146" y="14664"/>
                </a:cubicBezTo>
                <a:cubicBezTo>
                  <a:pt x="1810" y="14532"/>
                  <a:pt x="1743" y="14363"/>
                  <a:pt x="1843" y="13933"/>
                </a:cubicBezTo>
                <a:cubicBezTo>
                  <a:pt x="1927" y="13540"/>
                  <a:pt x="2146" y="13279"/>
                  <a:pt x="2549" y="13054"/>
                </a:cubicBezTo>
                <a:cubicBezTo>
                  <a:pt x="2582" y="13034"/>
                  <a:pt x="2617" y="13017"/>
                  <a:pt x="2650" y="13017"/>
                </a:cubicBezTo>
                <a:cubicBezTo>
                  <a:pt x="2718" y="13017"/>
                  <a:pt x="2769" y="12980"/>
                  <a:pt x="2819" y="12924"/>
                </a:cubicBezTo>
                <a:cubicBezTo>
                  <a:pt x="2920" y="12756"/>
                  <a:pt x="3003" y="12587"/>
                  <a:pt x="3038" y="12382"/>
                </a:cubicBezTo>
                <a:cubicBezTo>
                  <a:pt x="3056" y="12194"/>
                  <a:pt x="2937" y="12025"/>
                  <a:pt x="2703" y="11952"/>
                </a:cubicBezTo>
                <a:cubicBezTo>
                  <a:pt x="2670" y="11932"/>
                  <a:pt x="2619" y="11915"/>
                  <a:pt x="2569" y="11915"/>
                </a:cubicBezTo>
                <a:cubicBezTo>
                  <a:pt x="2367" y="11859"/>
                  <a:pt x="2183" y="11783"/>
                  <a:pt x="1981" y="11671"/>
                </a:cubicBezTo>
                <a:cubicBezTo>
                  <a:pt x="1679" y="11483"/>
                  <a:pt x="1611" y="11334"/>
                  <a:pt x="1729" y="10941"/>
                </a:cubicBezTo>
                <a:cubicBezTo>
                  <a:pt x="1863" y="10454"/>
                  <a:pt x="2165" y="10098"/>
                  <a:pt x="2670" y="9836"/>
                </a:cubicBezTo>
                <a:cubicBezTo>
                  <a:pt x="3040" y="9648"/>
                  <a:pt x="3207" y="9463"/>
                  <a:pt x="3123" y="9125"/>
                </a:cubicBezTo>
                <a:cubicBezTo>
                  <a:pt x="3040" y="8825"/>
                  <a:pt x="2821" y="8769"/>
                  <a:pt x="2400" y="8732"/>
                </a:cubicBezTo>
                <a:cubicBezTo>
                  <a:pt x="2065" y="8713"/>
                  <a:pt x="1727" y="8639"/>
                  <a:pt x="1409" y="8527"/>
                </a:cubicBezTo>
                <a:cubicBezTo>
                  <a:pt x="1139" y="8415"/>
                  <a:pt x="955" y="8227"/>
                  <a:pt x="887" y="7985"/>
                </a:cubicBezTo>
                <a:cubicBezTo>
                  <a:pt x="819" y="7743"/>
                  <a:pt x="854" y="7479"/>
                  <a:pt x="988" y="7198"/>
                </a:cubicBezTo>
                <a:cubicBezTo>
                  <a:pt x="1139" y="6917"/>
                  <a:pt x="1324" y="6656"/>
                  <a:pt x="1576" y="6468"/>
                </a:cubicBezTo>
                <a:cubicBezTo>
                  <a:pt x="1677" y="6375"/>
                  <a:pt x="1828" y="6355"/>
                  <a:pt x="1962" y="6336"/>
                </a:cubicBezTo>
                <a:cubicBezTo>
                  <a:pt x="2012" y="6316"/>
                  <a:pt x="2080" y="6316"/>
                  <a:pt x="2130" y="6299"/>
                </a:cubicBezTo>
                <a:lnTo>
                  <a:pt x="2214" y="6299"/>
                </a:lnTo>
                <a:cubicBezTo>
                  <a:pt x="2247" y="6299"/>
                  <a:pt x="2264" y="6318"/>
                  <a:pt x="2315" y="6318"/>
                </a:cubicBezTo>
                <a:cubicBezTo>
                  <a:pt x="2499" y="6299"/>
                  <a:pt x="2736" y="6282"/>
                  <a:pt x="2802" y="6018"/>
                </a:cubicBezTo>
                <a:cubicBezTo>
                  <a:pt x="2867" y="5755"/>
                  <a:pt x="2701" y="5588"/>
                  <a:pt x="2567" y="5437"/>
                </a:cubicBezTo>
                <a:cubicBezTo>
                  <a:pt x="2466" y="5344"/>
                  <a:pt x="2348" y="5268"/>
                  <a:pt x="2231" y="5212"/>
                </a:cubicBezTo>
                <a:lnTo>
                  <a:pt x="2163" y="5175"/>
                </a:lnTo>
                <a:cubicBezTo>
                  <a:pt x="1576" y="4838"/>
                  <a:pt x="1357" y="4426"/>
                  <a:pt x="1390" y="3883"/>
                </a:cubicBezTo>
                <a:cubicBezTo>
                  <a:pt x="1440" y="3153"/>
                  <a:pt x="1760" y="2628"/>
                  <a:pt x="2297" y="2347"/>
                </a:cubicBezTo>
                <a:cubicBezTo>
                  <a:pt x="3021" y="1973"/>
                  <a:pt x="3777" y="1748"/>
                  <a:pt x="4549" y="1636"/>
                </a:cubicBezTo>
                <a:cubicBezTo>
                  <a:pt x="5742" y="1504"/>
                  <a:pt x="6987" y="1374"/>
                  <a:pt x="8263" y="1299"/>
                </a:cubicBezTo>
                <a:cubicBezTo>
                  <a:pt x="9239" y="1243"/>
                  <a:pt x="10247" y="1223"/>
                  <a:pt x="11205" y="1206"/>
                </a:cubicBezTo>
                <a:lnTo>
                  <a:pt x="11306" y="1206"/>
                </a:lnTo>
                <a:cubicBezTo>
                  <a:pt x="11626" y="1206"/>
                  <a:pt x="11962" y="1243"/>
                  <a:pt x="12297" y="1318"/>
                </a:cubicBezTo>
                <a:cubicBezTo>
                  <a:pt x="12902" y="1431"/>
                  <a:pt x="13187" y="1731"/>
                  <a:pt x="13273" y="2386"/>
                </a:cubicBezTo>
                <a:cubicBezTo>
                  <a:pt x="13341" y="2948"/>
                  <a:pt x="13374" y="3490"/>
                  <a:pt x="13374" y="4034"/>
                </a:cubicBezTo>
                <a:cubicBezTo>
                  <a:pt x="13391" y="4596"/>
                  <a:pt x="13391" y="5139"/>
                  <a:pt x="13391" y="5700"/>
                </a:cubicBezTo>
                <a:lnTo>
                  <a:pt x="13391" y="6355"/>
                </a:lnTo>
                <a:lnTo>
                  <a:pt x="13358" y="6355"/>
                </a:lnTo>
                <a:lnTo>
                  <a:pt x="13426" y="7386"/>
                </a:lnTo>
                <a:cubicBezTo>
                  <a:pt x="13509" y="8490"/>
                  <a:pt x="13577" y="9577"/>
                  <a:pt x="13661" y="10681"/>
                </a:cubicBezTo>
                <a:cubicBezTo>
                  <a:pt x="13678" y="10830"/>
                  <a:pt x="13678" y="10982"/>
                  <a:pt x="13661" y="11131"/>
                </a:cubicBezTo>
                <a:cubicBezTo>
                  <a:pt x="13661" y="11412"/>
                  <a:pt x="13643" y="11712"/>
                  <a:pt x="13643" y="12010"/>
                </a:cubicBezTo>
                <a:cubicBezTo>
                  <a:pt x="13626" y="12609"/>
                  <a:pt x="13626" y="13266"/>
                  <a:pt x="13643" y="1390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0" name="Google Shape;2810;p43"/>
          <p:cNvSpPr/>
          <p:nvPr/>
        </p:nvSpPr>
        <p:spPr>
          <a:xfrm>
            <a:off x="4498873" y="3123124"/>
            <a:ext cx="39366" cy="37206"/>
          </a:xfrm>
          <a:custGeom>
            <a:rect b="b" l="l" r="r" t="t"/>
            <a:pathLst>
              <a:path extrusionOk="0" h="21600" w="21453">
                <a:moveTo>
                  <a:pt x="6693" y="20833"/>
                </a:moveTo>
                <a:cubicBezTo>
                  <a:pt x="8008" y="21467"/>
                  <a:pt x="9448" y="21600"/>
                  <a:pt x="11013" y="21600"/>
                </a:cubicBezTo>
                <a:cubicBezTo>
                  <a:pt x="13173" y="21600"/>
                  <a:pt x="15208" y="20966"/>
                  <a:pt x="16773" y="19815"/>
                </a:cubicBezTo>
                <a:cubicBezTo>
                  <a:pt x="19778" y="17646"/>
                  <a:pt x="21453" y="13810"/>
                  <a:pt x="21453" y="9590"/>
                </a:cubicBezTo>
                <a:cubicBezTo>
                  <a:pt x="21453" y="6389"/>
                  <a:pt x="20733" y="4087"/>
                  <a:pt x="19168" y="2434"/>
                </a:cubicBezTo>
                <a:cubicBezTo>
                  <a:pt x="17604" y="767"/>
                  <a:pt x="15333" y="0"/>
                  <a:pt x="12328" y="0"/>
                </a:cubicBezTo>
                <a:lnTo>
                  <a:pt x="12328" y="0"/>
                </a:lnTo>
                <a:cubicBezTo>
                  <a:pt x="9448" y="0"/>
                  <a:pt x="6693" y="1018"/>
                  <a:pt x="4284" y="2818"/>
                </a:cubicBezTo>
                <a:cubicBezTo>
                  <a:pt x="2719" y="3969"/>
                  <a:pt x="1528" y="5503"/>
                  <a:pt x="808" y="7289"/>
                </a:cubicBezTo>
                <a:cubicBezTo>
                  <a:pt x="88" y="9074"/>
                  <a:pt x="-147" y="11125"/>
                  <a:pt x="88" y="13043"/>
                </a:cubicBezTo>
                <a:cubicBezTo>
                  <a:pt x="448" y="16495"/>
                  <a:pt x="2733" y="19180"/>
                  <a:pt x="6693" y="20848"/>
                </a:cubicBezTo>
                <a:close/>
                <a:moveTo>
                  <a:pt x="6333" y="11110"/>
                </a:moveTo>
                <a:cubicBezTo>
                  <a:pt x="6458" y="8675"/>
                  <a:pt x="8853" y="5607"/>
                  <a:pt x="10653" y="5607"/>
                </a:cubicBezTo>
                <a:lnTo>
                  <a:pt x="10778" y="5607"/>
                </a:lnTo>
                <a:cubicBezTo>
                  <a:pt x="12218" y="5474"/>
                  <a:pt x="13533" y="6123"/>
                  <a:pt x="14613" y="7141"/>
                </a:cubicBezTo>
                <a:cubicBezTo>
                  <a:pt x="14848" y="7392"/>
                  <a:pt x="15208" y="7908"/>
                  <a:pt x="15333" y="8292"/>
                </a:cubicBezTo>
                <a:cubicBezTo>
                  <a:pt x="15568" y="8675"/>
                  <a:pt x="15568" y="9192"/>
                  <a:pt x="15568" y="9575"/>
                </a:cubicBezTo>
                <a:cubicBezTo>
                  <a:pt x="15568" y="10343"/>
                  <a:pt x="15333" y="11110"/>
                  <a:pt x="15084" y="11744"/>
                </a:cubicBezTo>
                <a:cubicBezTo>
                  <a:pt x="14848" y="12511"/>
                  <a:pt x="14364" y="13028"/>
                  <a:pt x="13879" y="13530"/>
                </a:cubicBezTo>
                <a:cubicBezTo>
                  <a:pt x="13395" y="13913"/>
                  <a:pt x="12924" y="14297"/>
                  <a:pt x="12315" y="14548"/>
                </a:cubicBezTo>
                <a:cubicBezTo>
                  <a:pt x="11719" y="14798"/>
                  <a:pt x="11110" y="14798"/>
                  <a:pt x="10639" y="14798"/>
                </a:cubicBezTo>
                <a:cubicBezTo>
                  <a:pt x="9324" y="14798"/>
                  <a:pt x="8119" y="14164"/>
                  <a:pt x="7164" y="13131"/>
                </a:cubicBezTo>
                <a:cubicBezTo>
                  <a:pt x="6928" y="12880"/>
                  <a:pt x="6679" y="12497"/>
                  <a:pt x="6444" y="12113"/>
                </a:cubicBezTo>
                <a:cubicBezTo>
                  <a:pt x="6319" y="11980"/>
                  <a:pt x="6208" y="11597"/>
                  <a:pt x="6319" y="110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1" name="Google Shape;2811;p43"/>
          <p:cNvSpPr/>
          <p:nvPr/>
        </p:nvSpPr>
        <p:spPr>
          <a:xfrm>
            <a:off x="951869" y="3390497"/>
            <a:ext cx="267181" cy="251257"/>
          </a:xfrm>
          <a:custGeom>
            <a:rect b="b" l="l" r="r" t="t"/>
            <a:pathLst>
              <a:path extrusionOk="0" h="21475" w="21456">
                <a:moveTo>
                  <a:pt x="798" y="13234"/>
                </a:moveTo>
                <a:cubicBezTo>
                  <a:pt x="886" y="13291"/>
                  <a:pt x="957" y="13347"/>
                  <a:pt x="1045" y="13404"/>
                </a:cubicBezTo>
                <a:lnTo>
                  <a:pt x="1116" y="13460"/>
                </a:lnTo>
                <a:cubicBezTo>
                  <a:pt x="567" y="14044"/>
                  <a:pt x="215" y="14665"/>
                  <a:pt x="74" y="15360"/>
                </a:cubicBezTo>
                <a:cubicBezTo>
                  <a:pt x="-67" y="16017"/>
                  <a:pt x="108" y="16565"/>
                  <a:pt x="604" y="17016"/>
                </a:cubicBezTo>
                <a:cubicBezTo>
                  <a:pt x="657" y="17073"/>
                  <a:pt x="729" y="17129"/>
                  <a:pt x="798" y="17185"/>
                </a:cubicBezTo>
                <a:lnTo>
                  <a:pt x="851" y="17222"/>
                </a:lnTo>
                <a:cubicBezTo>
                  <a:pt x="480" y="17730"/>
                  <a:pt x="286" y="18258"/>
                  <a:pt x="233" y="18803"/>
                </a:cubicBezTo>
                <a:cubicBezTo>
                  <a:pt x="180" y="19500"/>
                  <a:pt x="410" y="19988"/>
                  <a:pt x="904" y="20270"/>
                </a:cubicBezTo>
                <a:cubicBezTo>
                  <a:pt x="1275" y="20476"/>
                  <a:pt x="1628" y="20685"/>
                  <a:pt x="2018" y="20778"/>
                </a:cubicBezTo>
                <a:cubicBezTo>
                  <a:pt x="2778" y="20947"/>
                  <a:pt x="3521" y="21060"/>
                  <a:pt x="4298" y="21136"/>
                </a:cubicBezTo>
                <a:cubicBezTo>
                  <a:pt x="5359" y="21249"/>
                  <a:pt x="6507" y="21325"/>
                  <a:pt x="7833" y="21399"/>
                </a:cubicBezTo>
                <a:cubicBezTo>
                  <a:pt x="8557" y="21436"/>
                  <a:pt x="9405" y="21475"/>
                  <a:pt x="10290" y="21475"/>
                </a:cubicBezTo>
                <a:lnTo>
                  <a:pt x="10696" y="21475"/>
                </a:lnTo>
                <a:cubicBezTo>
                  <a:pt x="11686" y="21455"/>
                  <a:pt x="12587" y="21399"/>
                  <a:pt x="13383" y="20778"/>
                </a:cubicBezTo>
                <a:cubicBezTo>
                  <a:pt x="13470" y="20702"/>
                  <a:pt x="13576" y="20646"/>
                  <a:pt x="13701" y="20646"/>
                </a:cubicBezTo>
                <a:cubicBezTo>
                  <a:pt x="13807" y="20646"/>
                  <a:pt x="13948" y="20683"/>
                  <a:pt x="14019" y="20759"/>
                </a:cubicBezTo>
                <a:cubicBezTo>
                  <a:pt x="14160" y="20835"/>
                  <a:pt x="14319" y="20872"/>
                  <a:pt x="14478" y="20891"/>
                </a:cubicBezTo>
                <a:cubicBezTo>
                  <a:pt x="14513" y="20891"/>
                  <a:pt x="14549" y="20911"/>
                  <a:pt x="14584" y="20911"/>
                </a:cubicBezTo>
                <a:cubicBezTo>
                  <a:pt x="15944" y="21173"/>
                  <a:pt x="17360" y="21156"/>
                  <a:pt x="18720" y="21117"/>
                </a:cubicBezTo>
                <a:cubicBezTo>
                  <a:pt x="18914" y="21117"/>
                  <a:pt x="19110" y="21097"/>
                  <a:pt x="19322" y="21097"/>
                </a:cubicBezTo>
                <a:cubicBezTo>
                  <a:pt x="20065" y="21078"/>
                  <a:pt x="20576" y="20646"/>
                  <a:pt x="20807" y="19819"/>
                </a:cubicBezTo>
                <a:cubicBezTo>
                  <a:pt x="20895" y="19556"/>
                  <a:pt x="20948" y="19254"/>
                  <a:pt x="20984" y="18972"/>
                </a:cubicBezTo>
                <a:lnTo>
                  <a:pt x="21019" y="18520"/>
                </a:lnTo>
                <a:cubicBezTo>
                  <a:pt x="21125" y="17505"/>
                  <a:pt x="21213" y="16469"/>
                  <a:pt x="21284" y="15436"/>
                </a:cubicBezTo>
                <a:cubicBezTo>
                  <a:pt x="21443" y="13085"/>
                  <a:pt x="21478" y="10675"/>
                  <a:pt x="21443" y="8268"/>
                </a:cubicBezTo>
                <a:cubicBezTo>
                  <a:pt x="21425" y="7796"/>
                  <a:pt x="21409" y="7328"/>
                  <a:pt x="21372" y="6893"/>
                </a:cubicBezTo>
                <a:cubicBezTo>
                  <a:pt x="21319" y="6309"/>
                  <a:pt x="21054" y="5897"/>
                  <a:pt x="20630" y="5671"/>
                </a:cubicBezTo>
                <a:cubicBezTo>
                  <a:pt x="20277" y="5482"/>
                  <a:pt x="19869" y="5257"/>
                  <a:pt x="19444" y="5163"/>
                </a:cubicBezTo>
                <a:cubicBezTo>
                  <a:pt x="18137" y="4844"/>
                  <a:pt x="16811" y="4918"/>
                  <a:pt x="15626" y="4994"/>
                </a:cubicBezTo>
                <a:cubicBezTo>
                  <a:pt x="15502" y="4994"/>
                  <a:pt x="15379" y="5013"/>
                  <a:pt x="15255" y="5013"/>
                </a:cubicBezTo>
                <a:cubicBezTo>
                  <a:pt x="14865" y="5013"/>
                  <a:pt x="14441" y="5013"/>
                  <a:pt x="14035" y="5239"/>
                </a:cubicBezTo>
                <a:cubicBezTo>
                  <a:pt x="13646" y="4186"/>
                  <a:pt x="12956" y="3377"/>
                  <a:pt x="12338" y="2736"/>
                </a:cubicBezTo>
                <a:cubicBezTo>
                  <a:pt x="12091" y="2474"/>
                  <a:pt x="11861" y="2228"/>
                  <a:pt x="11614" y="1983"/>
                </a:cubicBezTo>
                <a:cubicBezTo>
                  <a:pt x="11225" y="1588"/>
                  <a:pt x="10853" y="1173"/>
                  <a:pt x="10466" y="778"/>
                </a:cubicBezTo>
                <a:cubicBezTo>
                  <a:pt x="9848" y="101"/>
                  <a:pt x="9034" y="-125"/>
                  <a:pt x="7992" y="64"/>
                </a:cubicBezTo>
                <a:cubicBezTo>
                  <a:pt x="7814" y="101"/>
                  <a:pt x="7674" y="177"/>
                  <a:pt x="7514" y="270"/>
                </a:cubicBezTo>
                <a:cubicBezTo>
                  <a:pt x="7374" y="383"/>
                  <a:pt x="7249" y="496"/>
                  <a:pt x="7143" y="665"/>
                </a:cubicBezTo>
                <a:cubicBezTo>
                  <a:pt x="6931" y="1004"/>
                  <a:pt x="6860" y="1399"/>
                  <a:pt x="6931" y="1774"/>
                </a:cubicBezTo>
                <a:cubicBezTo>
                  <a:pt x="6966" y="2037"/>
                  <a:pt x="7037" y="2282"/>
                  <a:pt x="7143" y="2508"/>
                </a:cubicBezTo>
                <a:cubicBezTo>
                  <a:pt x="7374" y="3016"/>
                  <a:pt x="7621" y="3544"/>
                  <a:pt x="7886" y="4108"/>
                </a:cubicBezTo>
                <a:cubicBezTo>
                  <a:pt x="7920" y="4184"/>
                  <a:pt x="7957" y="4241"/>
                  <a:pt x="7992" y="4314"/>
                </a:cubicBezTo>
                <a:cubicBezTo>
                  <a:pt x="8116" y="4560"/>
                  <a:pt x="8239" y="4803"/>
                  <a:pt x="8292" y="5068"/>
                </a:cubicBezTo>
                <a:cubicBezTo>
                  <a:pt x="8273" y="5068"/>
                  <a:pt x="8257" y="5087"/>
                  <a:pt x="8257" y="5087"/>
                </a:cubicBezTo>
                <a:cubicBezTo>
                  <a:pt x="8222" y="5107"/>
                  <a:pt x="8186" y="5107"/>
                  <a:pt x="8151" y="5124"/>
                </a:cubicBezTo>
                <a:cubicBezTo>
                  <a:pt x="7692" y="5124"/>
                  <a:pt x="7249" y="5144"/>
                  <a:pt x="6790" y="5144"/>
                </a:cubicBezTo>
                <a:cubicBezTo>
                  <a:pt x="6083" y="5144"/>
                  <a:pt x="5340" y="5163"/>
                  <a:pt x="4616" y="5181"/>
                </a:cubicBezTo>
                <a:cubicBezTo>
                  <a:pt x="3855" y="5200"/>
                  <a:pt x="3078" y="5313"/>
                  <a:pt x="2336" y="5539"/>
                </a:cubicBezTo>
                <a:cubicBezTo>
                  <a:pt x="1734" y="5728"/>
                  <a:pt x="1204" y="6084"/>
                  <a:pt x="780" y="6574"/>
                </a:cubicBezTo>
                <a:cubicBezTo>
                  <a:pt x="-34" y="7571"/>
                  <a:pt x="2" y="8682"/>
                  <a:pt x="867" y="9585"/>
                </a:cubicBezTo>
                <a:cubicBezTo>
                  <a:pt x="867" y="9605"/>
                  <a:pt x="886" y="9622"/>
                  <a:pt x="886" y="9622"/>
                </a:cubicBezTo>
                <a:lnTo>
                  <a:pt x="886" y="9659"/>
                </a:lnTo>
                <a:cubicBezTo>
                  <a:pt x="461" y="10111"/>
                  <a:pt x="178" y="10695"/>
                  <a:pt x="55" y="11315"/>
                </a:cubicBezTo>
                <a:cubicBezTo>
                  <a:pt x="-122" y="12086"/>
                  <a:pt x="127" y="12746"/>
                  <a:pt x="798" y="13234"/>
                </a:cubicBezTo>
                <a:close/>
                <a:moveTo>
                  <a:pt x="2389" y="9998"/>
                </a:moveTo>
                <a:cubicBezTo>
                  <a:pt x="2707" y="9922"/>
                  <a:pt x="2937" y="9696"/>
                  <a:pt x="2937" y="9414"/>
                </a:cubicBezTo>
                <a:cubicBezTo>
                  <a:pt x="2972" y="9056"/>
                  <a:pt x="2619" y="8906"/>
                  <a:pt x="2407" y="8830"/>
                </a:cubicBezTo>
                <a:cubicBezTo>
                  <a:pt x="2301" y="8793"/>
                  <a:pt x="2177" y="8754"/>
                  <a:pt x="2071" y="8717"/>
                </a:cubicBezTo>
                <a:cubicBezTo>
                  <a:pt x="1983" y="8680"/>
                  <a:pt x="1893" y="8680"/>
                  <a:pt x="1824" y="8641"/>
                </a:cubicBezTo>
                <a:cubicBezTo>
                  <a:pt x="1434" y="8508"/>
                  <a:pt x="1312" y="8283"/>
                  <a:pt x="1400" y="7831"/>
                </a:cubicBezTo>
                <a:cubicBezTo>
                  <a:pt x="1471" y="7493"/>
                  <a:pt x="1646" y="7173"/>
                  <a:pt x="1877" y="6948"/>
                </a:cubicBezTo>
                <a:cubicBezTo>
                  <a:pt x="2407" y="6440"/>
                  <a:pt x="2937" y="6214"/>
                  <a:pt x="3556" y="6157"/>
                </a:cubicBezTo>
                <a:lnTo>
                  <a:pt x="3609" y="6157"/>
                </a:lnTo>
                <a:cubicBezTo>
                  <a:pt x="4934" y="6064"/>
                  <a:pt x="6313" y="5969"/>
                  <a:pt x="7657" y="6121"/>
                </a:cubicBezTo>
                <a:cubicBezTo>
                  <a:pt x="8028" y="6157"/>
                  <a:pt x="8400" y="6157"/>
                  <a:pt x="8771" y="6101"/>
                </a:cubicBezTo>
                <a:cubicBezTo>
                  <a:pt x="9018" y="6064"/>
                  <a:pt x="9177" y="5988"/>
                  <a:pt x="9267" y="5856"/>
                </a:cubicBezTo>
                <a:cubicBezTo>
                  <a:pt x="9354" y="5723"/>
                  <a:pt x="9373" y="5537"/>
                  <a:pt x="9301" y="5311"/>
                </a:cubicBezTo>
                <a:cubicBezTo>
                  <a:pt x="9124" y="4709"/>
                  <a:pt x="8930" y="4126"/>
                  <a:pt x="8700" y="3542"/>
                </a:cubicBezTo>
                <a:cubicBezTo>
                  <a:pt x="8593" y="3259"/>
                  <a:pt x="8469" y="2977"/>
                  <a:pt x="8363" y="2714"/>
                </a:cubicBezTo>
                <a:cubicBezTo>
                  <a:pt x="8222" y="2376"/>
                  <a:pt x="8063" y="2037"/>
                  <a:pt x="7957" y="1679"/>
                </a:cubicBezTo>
                <a:cubicBezTo>
                  <a:pt x="7851" y="1397"/>
                  <a:pt x="7851" y="1191"/>
                  <a:pt x="7922" y="1078"/>
                </a:cubicBezTo>
                <a:cubicBezTo>
                  <a:pt x="8010" y="965"/>
                  <a:pt x="8188" y="889"/>
                  <a:pt x="8487" y="889"/>
                </a:cubicBezTo>
                <a:cubicBezTo>
                  <a:pt x="9036" y="889"/>
                  <a:pt x="9424" y="1058"/>
                  <a:pt x="9742" y="1416"/>
                </a:cubicBezTo>
                <a:cubicBezTo>
                  <a:pt x="10042" y="1755"/>
                  <a:pt x="10360" y="2113"/>
                  <a:pt x="10662" y="2452"/>
                </a:cubicBezTo>
                <a:cubicBezTo>
                  <a:pt x="11139" y="2979"/>
                  <a:pt x="11635" y="3524"/>
                  <a:pt x="12094" y="4108"/>
                </a:cubicBezTo>
                <a:cubicBezTo>
                  <a:pt x="12995" y="5217"/>
                  <a:pt x="13419" y="6366"/>
                  <a:pt x="13348" y="7608"/>
                </a:cubicBezTo>
                <a:cubicBezTo>
                  <a:pt x="13313" y="8248"/>
                  <a:pt x="13330" y="8869"/>
                  <a:pt x="13383" y="9490"/>
                </a:cubicBezTo>
                <a:cubicBezTo>
                  <a:pt x="13401" y="9978"/>
                  <a:pt x="13364" y="10469"/>
                  <a:pt x="13311" y="10957"/>
                </a:cubicBezTo>
                <a:cubicBezTo>
                  <a:pt x="13277" y="11259"/>
                  <a:pt x="13258" y="11559"/>
                  <a:pt x="13240" y="11860"/>
                </a:cubicBezTo>
                <a:cubicBezTo>
                  <a:pt x="13205" y="13009"/>
                  <a:pt x="13168" y="14155"/>
                  <a:pt x="13134" y="15284"/>
                </a:cubicBezTo>
                <a:cubicBezTo>
                  <a:pt x="13115" y="15941"/>
                  <a:pt x="13099" y="16619"/>
                  <a:pt x="13099" y="17296"/>
                </a:cubicBezTo>
                <a:lnTo>
                  <a:pt x="13099" y="17333"/>
                </a:lnTo>
                <a:cubicBezTo>
                  <a:pt x="13081" y="17861"/>
                  <a:pt x="13064" y="18405"/>
                  <a:pt x="13011" y="18913"/>
                </a:cubicBezTo>
                <a:cubicBezTo>
                  <a:pt x="12905" y="19797"/>
                  <a:pt x="12622" y="20118"/>
                  <a:pt x="11810" y="20192"/>
                </a:cubicBezTo>
                <a:cubicBezTo>
                  <a:pt x="11192" y="20248"/>
                  <a:pt x="10556" y="20248"/>
                  <a:pt x="9954" y="20268"/>
                </a:cubicBezTo>
                <a:cubicBezTo>
                  <a:pt x="9707" y="20268"/>
                  <a:pt x="9477" y="20268"/>
                  <a:pt x="9246" y="20288"/>
                </a:cubicBezTo>
                <a:lnTo>
                  <a:pt x="8186" y="20288"/>
                </a:lnTo>
                <a:lnTo>
                  <a:pt x="8186" y="20268"/>
                </a:lnTo>
                <a:lnTo>
                  <a:pt x="8151" y="20268"/>
                </a:lnTo>
                <a:cubicBezTo>
                  <a:pt x="7692" y="20231"/>
                  <a:pt x="7231" y="20192"/>
                  <a:pt x="6754" y="20155"/>
                </a:cubicBezTo>
                <a:cubicBezTo>
                  <a:pt x="5552" y="20062"/>
                  <a:pt x="4314" y="19966"/>
                  <a:pt x="3095" y="19853"/>
                </a:cubicBezTo>
                <a:cubicBezTo>
                  <a:pt x="2599" y="19816"/>
                  <a:pt x="2122" y="19628"/>
                  <a:pt x="1681" y="19439"/>
                </a:cubicBezTo>
                <a:cubicBezTo>
                  <a:pt x="1328" y="19289"/>
                  <a:pt x="1238" y="19120"/>
                  <a:pt x="1345" y="18685"/>
                </a:cubicBezTo>
                <a:cubicBezTo>
                  <a:pt x="1398" y="18423"/>
                  <a:pt x="1469" y="18177"/>
                  <a:pt x="1591" y="17952"/>
                </a:cubicBezTo>
                <a:cubicBezTo>
                  <a:pt x="1750" y="17633"/>
                  <a:pt x="1944" y="17520"/>
                  <a:pt x="2228" y="17537"/>
                </a:cubicBezTo>
                <a:cubicBezTo>
                  <a:pt x="2440" y="17537"/>
                  <a:pt x="2652" y="17481"/>
                  <a:pt x="2846" y="17348"/>
                </a:cubicBezTo>
                <a:cubicBezTo>
                  <a:pt x="3005" y="17255"/>
                  <a:pt x="3164" y="17066"/>
                  <a:pt x="3164" y="16897"/>
                </a:cubicBezTo>
                <a:cubicBezTo>
                  <a:pt x="3164" y="16727"/>
                  <a:pt x="3005" y="16538"/>
                  <a:pt x="2846" y="16445"/>
                </a:cubicBezTo>
                <a:cubicBezTo>
                  <a:pt x="2634" y="16332"/>
                  <a:pt x="2387" y="16256"/>
                  <a:pt x="2156" y="16219"/>
                </a:cubicBezTo>
                <a:cubicBezTo>
                  <a:pt x="1785" y="16143"/>
                  <a:pt x="1538" y="16050"/>
                  <a:pt x="1467" y="15900"/>
                </a:cubicBezTo>
                <a:cubicBezTo>
                  <a:pt x="1396" y="15768"/>
                  <a:pt x="1432" y="15562"/>
                  <a:pt x="1591" y="15110"/>
                </a:cubicBezTo>
                <a:cubicBezTo>
                  <a:pt x="1838" y="14452"/>
                  <a:pt x="2175" y="14057"/>
                  <a:pt x="2634" y="13849"/>
                </a:cubicBezTo>
                <a:cubicBezTo>
                  <a:pt x="2774" y="13792"/>
                  <a:pt x="2899" y="13679"/>
                  <a:pt x="2986" y="13547"/>
                </a:cubicBezTo>
                <a:cubicBezTo>
                  <a:pt x="3074" y="13415"/>
                  <a:pt x="3093" y="13245"/>
                  <a:pt x="3074" y="13076"/>
                </a:cubicBezTo>
                <a:cubicBezTo>
                  <a:pt x="3039" y="12718"/>
                  <a:pt x="2809" y="12568"/>
                  <a:pt x="2544" y="12492"/>
                </a:cubicBezTo>
                <a:cubicBezTo>
                  <a:pt x="2419" y="12455"/>
                  <a:pt x="2297" y="12399"/>
                  <a:pt x="2154" y="12379"/>
                </a:cubicBezTo>
                <a:cubicBezTo>
                  <a:pt x="2030" y="12342"/>
                  <a:pt x="1889" y="12303"/>
                  <a:pt x="1765" y="12266"/>
                </a:cubicBezTo>
                <a:cubicBezTo>
                  <a:pt x="1375" y="12116"/>
                  <a:pt x="1269" y="11947"/>
                  <a:pt x="1322" y="11513"/>
                </a:cubicBezTo>
                <a:cubicBezTo>
                  <a:pt x="1446" y="10590"/>
                  <a:pt x="1765" y="10158"/>
                  <a:pt x="2383" y="9989"/>
                </a:cubicBezTo>
                <a:lnTo>
                  <a:pt x="2383" y="9989"/>
                </a:lnTo>
                <a:close/>
                <a:moveTo>
                  <a:pt x="15965" y="19971"/>
                </a:moveTo>
                <a:cubicBezTo>
                  <a:pt x="15488" y="19951"/>
                  <a:pt x="15010" y="19895"/>
                  <a:pt x="14551" y="19801"/>
                </a:cubicBezTo>
                <a:cubicBezTo>
                  <a:pt x="14092" y="19725"/>
                  <a:pt x="14092" y="19688"/>
                  <a:pt x="14145" y="19180"/>
                </a:cubicBezTo>
                <a:cubicBezTo>
                  <a:pt x="14233" y="18240"/>
                  <a:pt x="14286" y="17261"/>
                  <a:pt x="14339" y="16189"/>
                </a:cubicBezTo>
                <a:lnTo>
                  <a:pt x="14374" y="15681"/>
                </a:lnTo>
                <a:cubicBezTo>
                  <a:pt x="14427" y="14420"/>
                  <a:pt x="14498" y="13141"/>
                  <a:pt x="14533" y="11880"/>
                </a:cubicBezTo>
                <a:cubicBezTo>
                  <a:pt x="14568" y="10658"/>
                  <a:pt x="14551" y="9396"/>
                  <a:pt x="14533" y="8192"/>
                </a:cubicBezTo>
                <a:lnTo>
                  <a:pt x="14533" y="7308"/>
                </a:lnTo>
                <a:cubicBezTo>
                  <a:pt x="14533" y="7082"/>
                  <a:pt x="14515" y="6876"/>
                  <a:pt x="14498" y="6650"/>
                </a:cubicBezTo>
                <a:cubicBezTo>
                  <a:pt x="14480" y="6557"/>
                  <a:pt x="14480" y="6461"/>
                  <a:pt x="14464" y="6368"/>
                </a:cubicBezTo>
                <a:cubicBezTo>
                  <a:pt x="14853" y="6348"/>
                  <a:pt x="15224" y="6331"/>
                  <a:pt x="15577" y="6331"/>
                </a:cubicBezTo>
                <a:cubicBezTo>
                  <a:pt x="16709" y="6275"/>
                  <a:pt x="17786" y="6218"/>
                  <a:pt x="18884" y="6368"/>
                </a:cubicBezTo>
                <a:cubicBezTo>
                  <a:pt x="18918" y="6368"/>
                  <a:pt x="18937" y="6388"/>
                  <a:pt x="18990" y="6388"/>
                </a:cubicBezTo>
                <a:cubicBezTo>
                  <a:pt x="19043" y="6388"/>
                  <a:pt x="19096" y="6407"/>
                  <a:pt x="19130" y="6407"/>
                </a:cubicBezTo>
                <a:cubicBezTo>
                  <a:pt x="20138" y="6613"/>
                  <a:pt x="20297" y="6802"/>
                  <a:pt x="20262" y="7875"/>
                </a:cubicBezTo>
                <a:lnTo>
                  <a:pt x="20244" y="8363"/>
                </a:lnTo>
                <a:cubicBezTo>
                  <a:pt x="20209" y="10922"/>
                  <a:pt x="20156" y="13575"/>
                  <a:pt x="20085" y="16172"/>
                </a:cubicBezTo>
                <a:cubicBezTo>
                  <a:pt x="20050" y="17094"/>
                  <a:pt x="19960" y="18034"/>
                  <a:pt x="19854" y="18918"/>
                </a:cubicBezTo>
                <a:lnTo>
                  <a:pt x="19820" y="19180"/>
                </a:lnTo>
                <a:cubicBezTo>
                  <a:pt x="19748" y="19858"/>
                  <a:pt x="19626" y="19990"/>
                  <a:pt x="19024" y="20008"/>
                </a:cubicBezTo>
                <a:cubicBezTo>
                  <a:pt x="18017" y="20027"/>
                  <a:pt x="17009" y="20008"/>
                  <a:pt x="15967" y="19971"/>
                </a:cubicBezTo>
                <a:lnTo>
                  <a:pt x="15967" y="199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2" name="Google Shape;2812;p43"/>
          <p:cNvSpPr/>
          <p:nvPr/>
        </p:nvSpPr>
        <p:spPr>
          <a:xfrm>
            <a:off x="1145899" y="3473836"/>
            <a:ext cx="39579" cy="37398"/>
          </a:xfrm>
          <a:custGeom>
            <a:rect b="b" l="l" r="r" t="t"/>
            <a:pathLst>
              <a:path extrusionOk="0" h="20719" w="20997">
                <a:moveTo>
                  <a:pt x="14910" y="950"/>
                </a:moveTo>
                <a:cubicBezTo>
                  <a:pt x="11180" y="-881"/>
                  <a:pt x="6157" y="-22"/>
                  <a:pt x="2777" y="3146"/>
                </a:cubicBezTo>
                <a:cubicBezTo>
                  <a:pt x="205" y="5709"/>
                  <a:pt x="-603" y="8877"/>
                  <a:pt x="447" y="12425"/>
                </a:cubicBezTo>
                <a:cubicBezTo>
                  <a:pt x="1969" y="17551"/>
                  <a:pt x="6171" y="20606"/>
                  <a:pt x="12123" y="20719"/>
                </a:cubicBezTo>
                <a:lnTo>
                  <a:pt x="12473" y="20719"/>
                </a:lnTo>
                <a:cubicBezTo>
                  <a:pt x="15045" y="20719"/>
                  <a:pt x="17024" y="19987"/>
                  <a:pt x="18425" y="18649"/>
                </a:cubicBezTo>
                <a:cubicBezTo>
                  <a:pt x="20054" y="17058"/>
                  <a:pt x="20876" y="14495"/>
                  <a:pt x="20997" y="11088"/>
                </a:cubicBezTo>
                <a:lnTo>
                  <a:pt x="20997" y="11088"/>
                </a:lnTo>
                <a:cubicBezTo>
                  <a:pt x="20647" y="6202"/>
                  <a:pt x="18667" y="2794"/>
                  <a:pt x="14924" y="964"/>
                </a:cubicBezTo>
                <a:close/>
                <a:moveTo>
                  <a:pt x="15139" y="11566"/>
                </a:moveTo>
                <a:cubicBezTo>
                  <a:pt x="15139" y="12059"/>
                  <a:pt x="15018" y="12425"/>
                  <a:pt x="14910" y="12791"/>
                </a:cubicBezTo>
                <a:cubicBezTo>
                  <a:pt x="14681" y="13158"/>
                  <a:pt x="14439" y="13524"/>
                  <a:pt x="14210" y="13890"/>
                </a:cubicBezTo>
                <a:cubicBezTo>
                  <a:pt x="13631" y="14383"/>
                  <a:pt x="13038" y="14749"/>
                  <a:pt x="12459" y="14988"/>
                </a:cubicBezTo>
                <a:cubicBezTo>
                  <a:pt x="11759" y="15227"/>
                  <a:pt x="11180" y="15227"/>
                  <a:pt x="10359" y="15227"/>
                </a:cubicBezTo>
                <a:cubicBezTo>
                  <a:pt x="8608" y="15101"/>
                  <a:pt x="6278" y="12299"/>
                  <a:pt x="6278" y="9975"/>
                </a:cubicBezTo>
                <a:cubicBezTo>
                  <a:pt x="6278" y="9609"/>
                  <a:pt x="6399" y="9243"/>
                  <a:pt x="6507" y="8750"/>
                </a:cubicBezTo>
                <a:cubicBezTo>
                  <a:pt x="6736" y="8384"/>
                  <a:pt x="6857" y="8018"/>
                  <a:pt x="7207" y="7779"/>
                </a:cubicBezTo>
                <a:cubicBezTo>
                  <a:pt x="8137" y="6807"/>
                  <a:pt x="9308" y="6314"/>
                  <a:pt x="10588" y="6314"/>
                </a:cubicBezTo>
                <a:lnTo>
                  <a:pt x="10709" y="6314"/>
                </a:lnTo>
                <a:cubicBezTo>
                  <a:pt x="11880" y="6314"/>
                  <a:pt x="12931" y="6807"/>
                  <a:pt x="13739" y="7652"/>
                </a:cubicBezTo>
                <a:cubicBezTo>
                  <a:pt x="14210" y="8145"/>
                  <a:pt x="14560" y="8750"/>
                  <a:pt x="14910" y="9356"/>
                </a:cubicBezTo>
                <a:cubicBezTo>
                  <a:pt x="14910" y="10088"/>
                  <a:pt x="15139" y="10820"/>
                  <a:pt x="15139" y="115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3" name="Google Shape;2813;p43"/>
          <p:cNvSpPr/>
          <p:nvPr/>
        </p:nvSpPr>
        <p:spPr>
          <a:xfrm>
            <a:off x="1358272" y="3402339"/>
            <a:ext cx="196084" cy="239151"/>
          </a:xfrm>
          <a:custGeom>
            <a:rect b="b" l="l" r="r" t="t"/>
            <a:pathLst>
              <a:path extrusionOk="0" h="21550" w="21430">
                <a:moveTo>
                  <a:pt x="20953" y="9434"/>
                </a:moveTo>
                <a:cubicBezTo>
                  <a:pt x="20520" y="8521"/>
                  <a:pt x="19535" y="8065"/>
                  <a:pt x="18380" y="8265"/>
                </a:cubicBezTo>
                <a:cubicBezTo>
                  <a:pt x="18117" y="8324"/>
                  <a:pt x="17850" y="8404"/>
                  <a:pt x="17586" y="8523"/>
                </a:cubicBezTo>
                <a:cubicBezTo>
                  <a:pt x="17489" y="8562"/>
                  <a:pt x="17370" y="8603"/>
                  <a:pt x="17273" y="8642"/>
                </a:cubicBezTo>
                <a:cubicBezTo>
                  <a:pt x="17128" y="8345"/>
                  <a:pt x="16912" y="8086"/>
                  <a:pt x="16623" y="7869"/>
                </a:cubicBezTo>
                <a:cubicBezTo>
                  <a:pt x="16335" y="7670"/>
                  <a:pt x="15974" y="7512"/>
                  <a:pt x="15613" y="7432"/>
                </a:cubicBezTo>
                <a:cubicBezTo>
                  <a:pt x="14722" y="7232"/>
                  <a:pt x="14000" y="7393"/>
                  <a:pt x="13423" y="7908"/>
                </a:cubicBezTo>
                <a:cubicBezTo>
                  <a:pt x="13015" y="7351"/>
                  <a:pt x="12582" y="7074"/>
                  <a:pt x="12005" y="6994"/>
                </a:cubicBezTo>
                <a:cubicBezTo>
                  <a:pt x="11402" y="6914"/>
                  <a:pt x="10897" y="7113"/>
                  <a:pt x="10370" y="7432"/>
                </a:cubicBezTo>
                <a:cubicBezTo>
                  <a:pt x="10345" y="7232"/>
                  <a:pt x="10323" y="7015"/>
                  <a:pt x="10323" y="6816"/>
                </a:cubicBezTo>
                <a:cubicBezTo>
                  <a:pt x="10275" y="6301"/>
                  <a:pt x="10250" y="5825"/>
                  <a:pt x="10178" y="5328"/>
                </a:cubicBezTo>
                <a:cubicBezTo>
                  <a:pt x="10153" y="5129"/>
                  <a:pt x="10131" y="4951"/>
                  <a:pt x="10131" y="4772"/>
                </a:cubicBezTo>
                <a:cubicBezTo>
                  <a:pt x="10034" y="3918"/>
                  <a:pt x="9940" y="3047"/>
                  <a:pt x="9745" y="2193"/>
                </a:cubicBezTo>
                <a:cubicBezTo>
                  <a:pt x="9601" y="1657"/>
                  <a:pt x="9359" y="1122"/>
                  <a:pt x="8999" y="646"/>
                </a:cubicBezTo>
                <a:cubicBezTo>
                  <a:pt x="8757" y="328"/>
                  <a:pt x="8468" y="110"/>
                  <a:pt x="8108" y="30"/>
                </a:cubicBezTo>
                <a:cubicBezTo>
                  <a:pt x="7722" y="-50"/>
                  <a:pt x="7289" y="30"/>
                  <a:pt x="6856" y="248"/>
                </a:cubicBezTo>
                <a:cubicBezTo>
                  <a:pt x="6134" y="605"/>
                  <a:pt x="5990" y="1220"/>
                  <a:pt x="5918" y="1696"/>
                </a:cubicBezTo>
                <a:cubicBezTo>
                  <a:pt x="5870" y="2074"/>
                  <a:pt x="5870" y="2470"/>
                  <a:pt x="5845" y="2866"/>
                </a:cubicBezTo>
                <a:lnTo>
                  <a:pt x="5845" y="3044"/>
                </a:lnTo>
                <a:cubicBezTo>
                  <a:pt x="5845" y="3342"/>
                  <a:pt x="5820" y="3639"/>
                  <a:pt x="5820" y="3937"/>
                </a:cubicBezTo>
                <a:cubicBezTo>
                  <a:pt x="5796" y="4969"/>
                  <a:pt x="5773" y="6019"/>
                  <a:pt x="5773" y="7070"/>
                </a:cubicBezTo>
                <a:cubicBezTo>
                  <a:pt x="5773" y="7843"/>
                  <a:pt x="5820" y="8596"/>
                  <a:pt x="5820" y="9411"/>
                </a:cubicBezTo>
                <a:cubicBezTo>
                  <a:pt x="5845" y="9729"/>
                  <a:pt x="5845" y="10045"/>
                  <a:pt x="5868" y="10363"/>
                </a:cubicBezTo>
                <a:cubicBezTo>
                  <a:pt x="5868" y="10343"/>
                  <a:pt x="5843" y="10343"/>
                  <a:pt x="5843" y="10343"/>
                </a:cubicBezTo>
                <a:cubicBezTo>
                  <a:pt x="5771" y="10283"/>
                  <a:pt x="5698" y="10224"/>
                  <a:pt x="5601" y="10185"/>
                </a:cubicBezTo>
                <a:cubicBezTo>
                  <a:pt x="4302" y="9411"/>
                  <a:pt x="2931" y="9134"/>
                  <a:pt x="1513" y="9352"/>
                </a:cubicBezTo>
                <a:cubicBezTo>
                  <a:pt x="1199" y="9391"/>
                  <a:pt x="888" y="9510"/>
                  <a:pt x="672" y="9670"/>
                </a:cubicBezTo>
                <a:cubicBezTo>
                  <a:pt x="430" y="9828"/>
                  <a:pt x="239" y="10047"/>
                  <a:pt x="119" y="10285"/>
                </a:cubicBezTo>
                <a:cubicBezTo>
                  <a:pt x="0" y="10544"/>
                  <a:pt x="-25" y="10821"/>
                  <a:pt x="22" y="11098"/>
                </a:cubicBezTo>
                <a:cubicBezTo>
                  <a:pt x="69" y="11375"/>
                  <a:pt x="191" y="11633"/>
                  <a:pt x="408" y="11851"/>
                </a:cubicBezTo>
                <a:cubicBezTo>
                  <a:pt x="624" y="12068"/>
                  <a:pt x="841" y="12267"/>
                  <a:pt x="1105" y="12446"/>
                </a:cubicBezTo>
                <a:lnTo>
                  <a:pt x="1202" y="12505"/>
                </a:lnTo>
                <a:cubicBezTo>
                  <a:pt x="2140" y="13181"/>
                  <a:pt x="2934" y="13993"/>
                  <a:pt x="3511" y="14906"/>
                </a:cubicBezTo>
                <a:cubicBezTo>
                  <a:pt x="4330" y="16176"/>
                  <a:pt x="5218" y="17545"/>
                  <a:pt x="6278" y="19033"/>
                </a:cubicBezTo>
                <a:cubicBezTo>
                  <a:pt x="6542" y="19410"/>
                  <a:pt x="7000" y="19726"/>
                  <a:pt x="7336" y="19964"/>
                </a:cubicBezTo>
                <a:cubicBezTo>
                  <a:pt x="7985" y="20401"/>
                  <a:pt x="8754" y="20738"/>
                  <a:pt x="9790" y="21074"/>
                </a:cubicBezTo>
                <a:cubicBezTo>
                  <a:pt x="10728" y="21392"/>
                  <a:pt x="11738" y="21550"/>
                  <a:pt x="12748" y="21550"/>
                </a:cubicBezTo>
                <a:cubicBezTo>
                  <a:pt x="13878" y="21529"/>
                  <a:pt x="14986" y="21371"/>
                  <a:pt x="16043" y="21035"/>
                </a:cubicBezTo>
                <a:cubicBezTo>
                  <a:pt x="16981" y="20738"/>
                  <a:pt x="17847" y="20282"/>
                  <a:pt x="18544" y="19705"/>
                </a:cubicBezTo>
                <a:cubicBezTo>
                  <a:pt x="19241" y="19131"/>
                  <a:pt x="19818" y="18417"/>
                  <a:pt x="20179" y="17643"/>
                </a:cubicBezTo>
                <a:cubicBezTo>
                  <a:pt x="21189" y="15501"/>
                  <a:pt x="21575" y="13201"/>
                  <a:pt x="21381" y="10562"/>
                </a:cubicBezTo>
                <a:cubicBezTo>
                  <a:pt x="21261" y="10205"/>
                  <a:pt x="21139" y="9809"/>
                  <a:pt x="20948" y="9432"/>
                </a:cubicBezTo>
                <a:close/>
                <a:moveTo>
                  <a:pt x="6975" y="11675"/>
                </a:moveTo>
                <a:cubicBezTo>
                  <a:pt x="6950" y="10267"/>
                  <a:pt x="6928" y="8899"/>
                  <a:pt x="6878" y="7747"/>
                </a:cubicBezTo>
                <a:cubicBezTo>
                  <a:pt x="6878" y="7450"/>
                  <a:pt x="6853" y="7132"/>
                  <a:pt x="6831" y="6834"/>
                </a:cubicBezTo>
                <a:cubicBezTo>
                  <a:pt x="6806" y="6219"/>
                  <a:pt x="6784" y="5623"/>
                  <a:pt x="6784" y="5010"/>
                </a:cubicBezTo>
                <a:cubicBezTo>
                  <a:pt x="6809" y="4019"/>
                  <a:pt x="6881" y="3026"/>
                  <a:pt x="6975" y="2056"/>
                </a:cubicBezTo>
                <a:lnTo>
                  <a:pt x="7000" y="1758"/>
                </a:lnTo>
                <a:cubicBezTo>
                  <a:pt x="7047" y="1222"/>
                  <a:pt x="7264" y="946"/>
                  <a:pt x="7769" y="845"/>
                </a:cubicBezTo>
                <a:cubicBezTo>
                  <a:pt x="8177" y="1062"/>
                  <a:pt x="8418" y="1419"/>
                  <a:pt x="8538" y="1937"/>
                </a:cubicBezTo>
                <a:cubicBezTo>
                  <a:pt x="8707" y="2710"/>
                  <a:pt x="8827" y="3523"/>
                  <a:pt x="8874" y="4317"/>
                </a:cubicBezTo>
                <a:cubicBezTo>
                  <a:pt x="8971" y="5367"/>
                  <a:pt x="9018" y="6420"/>
                  <a:pt x="9090" y="7450"/>
                </a:cubicBezTo>
                <a:cubicBezTo>
                  <a:pt x="9137" y="7985"/>
                  <a:pt x="9137" y="8500"/>
                  <a:pt x="9187" y="9036"/>
                </a:cubicBezTo>
                <a:cubicBezTo>
                  <a:pt x="9212" y="9372"/>
                  <a:pt x="9379" y="9551"/>
                  <a:pt x="9693" y="9610"/>
                </a:cubicBezTo>
                <a:cubicBezTo>
                  <a:pt x="10006" y="9670"/>
                  <a:pt x="10270" y="9530"/>
                  <a:pt x="10461" y="9194"/>
                </a:cubicBezTo>
                <a:lnTo>
                  <a:pt x="10559" y="9036"/>
                </a:lnTo>
                <a:cubicBezTo>
                  <a:pt x="10728" y="8738"/>
                  <a:pt x="10919" y="8402"/>
                  <a:pt x="11136" y="8104"/>
                </a:cubicBezTo>
                <a:cubicBezTo>
                  <a:pt x="11280" y="7926"/>
                  <a:pt x="11497" y="7727"/>
                  <a:pt x="11882" y="7786"/>
                </a:cubicBezTo>
                <a:cubicBezTo>
                  <a:pt x="12218" y="7825"/>
                  <a:pt x="12413" y="8045"/>
                  <a:pt x="12507" y="8342"/>
                </a:cubicBezTo>
                <a:cubicBezTo>
                  <a:pt x="12554" y="8601"/>
                  <a:pt x="12579" y="8839"/>
                  <a:pt x="12604" y="9095"/>
                </a:cubicBezTo>
                <a:lnTo>
                  <a:pt x="12629" y="9235"/>
                </a:lnTo>
                <a:cubicBezTo>
                  <a:pt x="12629" y="9274"/>
                  <a:pt x="12629" y="9354"/>
                  <a:pt x="12604" y="9393"/>
                </a:cubicBezTo>
                <a:cubicBezTo>
                  <a:pt x="12579" y="9491"/>
                  <a:pt x="12579" y="9592"/>
                  <a:pt x="12629" y="9670"/>
                </a:cubicBezTo>
                <a:cubicBezTo>
                  <a:pt x="12701" y="9828"/>
                  <a:pt x="12846" y="9947"/>
                  <a:pt x="13015" y="10027"/>
                </a:cubicBezTo>
                <a:cubicBezTo>
                  <a:pt x="13062" y="10047"/>
                  <a:pt x="13134" y="10066"/>
                  <a:pt x="13206" y="10066"/>
                </a:cubicBezTo>
                <a:cubicBezTo>
                  <a:pt x="13254" y="10066"/>
                  <a:pt x="13326" y="10045"/>
                  <a:pt x="13398" y="10027"/>
                </a:cubicBezTo>
                <a:cubicBezTo>
                  <a:pt x="13445" y="10006"/>
                  <a:pt x="13517" y="9988"/>
                  <a:pt x="13542" y="9928"/>
                </a:cubicBezTo>
                <a:cubicBezTo>
                  <a:pt x="13589" y="9889"/>
                  <a:pt x="13614" y="9848"/>
                  <a:pt x="13639" y="9809"/>
                </a:cubicBezTo>
                <a:cubicBezTo>
                  <a:pt x="13687" y="9729"/>
                  <a:pt x="13712" y="9651"/>
                  <a:pt x="13737" y="9551"/>
                </a:cubicBezTo>
                <a:cubicBezTo>
                  <a:pt x="13762" y="9512"/>
                  <a:pt x="13762" y="9471"/>
                  <a:pt x="13784" y="9432"/>
                </a:cubicBezTo>
                <a:cubicBezTo>
                  <a:pt x="13809" y="9352"/>
                  <a:pt x="13831" y="9292"/>
                  <a:pt x="13856" y="9214"/>
                </a:cubicBezTo>
                <a:cubicBezTo>
                  <a:pt x="13903" y="9056"/>
                  <a:pt x="13975" y="8878"/>
                  <a:pt x="14047" y="8738"/>
                </a:cubicBezTo>
                <a:lnTo>
                  <a:pt x="14047" y="8718"/>
                </a:lnTo>
                <a:cubicBezTo>
                  <a:pt x="14239" y="8361"/>
                  <a:pt x="14408" y="8043"/>
                  <a:pt x="14938" y="8084"/>
                </a:cubicBezTo>
                <a:cubicBezTo>
                  <a:pt x="15371" y="8104"/>
                  <a:pt x="15924" y="8242"/>
                  <a:pt x="16140" y="8777"/>
                </a:cubicBezTo>
                <a:cubicBezTo>
                  <a:pt x="16237" y="9054"/>
                  <a:pt x="16310" y="9333"/>
                  <a:pt x="16332" y="9631"/>
                </a:cubicBezTo>
                <a:lnTo>
                  <a:pt x="16357" y="9750"/>
                </a:lnTo>
                <a:cubicBezTo>
                  <a:pt x="16357" y="9789"/>
                  <a:pt x="16382" y="9869"/>
                  <a:pt x="16382" y="9908"/>
                </a:cubicBezTo>
                <a:cubicBezTo>
                  <a:pt x="16382" y="10166"/>
                  <a:pt x="16407" y="10443"/>
                  <a:pt x="16840" y="10542"/>
                </a:cubicBezTo>
                <a:cubicBezTo>
                  <a:pt x="17273" y="10640"/>
                  <a:pt x="17464" y="10384"/>
                  <a:pt x="17609" y="10164"/>
                </a:cubicBezTo>
                <a:cubicBezTo>
                  <a:pt x="17656" y="10125"/>
                  <a:pt x="17656" y="10066"/>
                  <a:pt x="17706" y="10045"/>
                </a:cubicBezTo>
                <a:cubicBezTo>
                  <a:pt x="17753" y="10006"/>
                  <a:pt x="17753" y="9965"/>
                  <a:pt x="17803" y="9926"/>
                </a:cubicBezTo>
                <a:cubicBezTo>
                  <a:pt x="17947" y="9727"/>
                  <a:pt x="18092" y="9569"/>
                  <a:pt x="18261" y="9391"/>
                </a:cubicBezTo>
                <a:cubicBezTo>
                  <a:pt x="18502" y="9191"/>
                  <a:pt x="18791" y="9072"/>
                  <a:pt x="19030" y="9114"/>
                </a:cubicBezTo>
                <a:cubicBezTo>
                  <a:pt x="19271" y="9153"/>
                  <a:pt x="19510" y="9313"/>
                  <a:pt x="19679" y="9551"/>
                </a:cubicBezTo>
                <a:cubicBezTo>
                  <a:pt x="20087" y="10146"/>
                  <a:pt x="20282" y="10800"/>
                  <a:pt x="20232" y="11475"/>
                </a:cubicBezTo>
                <a:cubicBezTo>
                  <a:pt x="20134" y="12725"/>
                  <a:pt x="19943" y="14014"/>
                  <a:pt x="19799" y="15085"/>
                </a:cubicBezTo>
                <a:cubicBezTo>
                  <a:pt x="19654" y="16037"/>
                  <a:pt x="19196" y="16909"/>
                  <a:pt x="18763" y="17643"/>
                </a:cubicBezTo>
                <a:cubicBezTo>
                  <a:pt x="18089" y="18774"/>
                  <a:pt x="16934" y="19547"/>
                  <a:pt x="15202" y="20003"/>
                </a:cubicBezTo>
                <a:cubicBezTo>
                  <a:pt x="12748" y="20637"/>
                  <a:pt x="10342" y="20280"/>
                  <a:pt x="8058" y="18971"/>
                </a:cubicBezTo>
                <a:cubicBezTo>
                  <a:pt x="7816" y="18831"/>
                  <a:pt x="7600" y="18673"/>
                  <a:pt x="7433" y="18456"/>
                </a:cubicBezTo>
                <a:cubicBezTo>
                  <a:pt x="7047" y="18019"/>
                  <a:pt x="6686" y="17524"/>
                  <a:pt x="6376" y="17048"/>
                </a:cubicBezTo>
                <a:cubicBezTo>
                  <a:pt x="5845" y="16236"/>
                  <a:pt x="5340" y="15403"/>
                  <a:pt x="4860" y="14570"/>
                </a:cubicBezTo>
                <a:cubicBezTo>
                  <a:pt x="4091" y="13240"/>
                  <a:pt x="3103" y="12190"/>
                  <a:pt x="1854" y="11377"/>
                </a:cubicBezTo>
                <a:cubicBezTo>
                  <a:pt x="1638" y="11237"/>
                  <a:pt x="1468" y="11059"/>
                  <a:pt x="1324" y="10862"/>
                </a:cubicBezTo>
                <a:cubicBezTo>
                  <a:pt x="1277" y="10823"/>
                  <a:pt x="1277" y="10743"/>
                  <a:pt x="1252" y="10704"/>
                </a:cubicBezTo>
                <a:cubicBezTo>
                  <a:pt x="1227" y="10645"/>
                  <a:pt x="1252" y="10585"/>
                  <a:pt x="1277" y="10526"/>
                </a:cubicBezTo>
                <a:cubicBezTo>
                  <a:pt x="1302" y="10466"/>
                  <a:pt x="1349" y="10407"/>
                  <a:pt x="1421" y="10347"/>
                </a:cubicBezTo>
                <a:cubicBezTo>
                  <a:pt x="1468" y="10308"/>
                  <a:pt x="1565" y="10267"/>
                  <a:pt x="1638" y="10228"/>
                </a:cubicBezTo>
                <a:cubicBezTo>
                  <a:pt x="1879" y="10130"/>
                  <a:pt x="2168" y="10089"/>
                  <a:pt x="2431" y="10089"/>
                </a:cubicBezTo>
                <a:cubicBezTo>
                  <a:pt x="2576" y="10089"/>
                  <a:pt x="2720" y="10109"/>
                  <a:pt x="2864" y="10127"/>
                </a:cubicBezTo>
                <a:cubicBezTo>
                  <a:pt x="3972" y="10306"/>
                  <a:pt x="4716" y="10642"/>
                  <a:pt x="5199" y="11199"/>
                </a:cubicBezTo>
                <a:cubicBezTo>
                  <a:pt x="5368" y="11416"/>
                  <a:pt x="5512" y="11654"/>
                  <a:pt x="5585" y="11913"/>
                </a:cubicBezTo>
                <a:cubicBezTo>
                  <a:pt x="5610" y="11972"/>
                  <a:pt x="5632" y="12032"/>
                  <a:pt x="5657" y="12112"/>
                </a:cubicBezTo>
                <a:cubicBezTo>
                  <a:pt x="5776" y="12350"/>
                  <a:pt x="5920" y="12588"/>
                  <a:pt x="6306" y="12588"/>
                </a:cubicBezTo>
                <a:lnTo>
                  <a:pt x="6306" y="12588"/>
                </a:lnTo>
                <a:cubicBezTo>
                  <a:pt x="6642" y="12588"/>
                  <a:pt x="6859" y="12409"/>
                  <a:pt x="6956" y="12132"/>
                </a:cubicBezTo>
                <a:cubicBezTo>
                  <a:pt x="6956" y="12013"/>
                  <a:pt x="6981" y="11855"/>
                  <a:pt x="6981" y="11677"/>
                </a:cubicBezTo>
                <a:lnTo>
                  <a:pt x="6981" y="1167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4" name="Google Shape;2814;p43"/>
          <p:cNvSpPr/>
          <p:nvPr/>
        </p:nvSpPr>
        <p:spPr>
          <a:xfrm>
            <a:off x="1484761" y="3376611"/>
            <a:ext cx="96867" cy="90125"/>
          </a:xfrm>
          <a:custGeom>
            <a:rect b="b" l="l" r="r" t="t"/>
            <a:pathLst>
              <a:path extrusionOk="0" h="21420" w="21127">
                <a:moveTo>
                  <a:pt x="14089" y="707"/>
                </a:moveTo>
                <a:cubicBezTo>
                  <a:pt x="12887" y="236"/>
                  <a:pt x="11640" y="-180"/>
                  <a:pt x="10344" y="80"/>
                </a:cubicBezTo>
                <a:cubicBezTo>
                  <a:pt x="5879" y="864"/>
                  <a:pt x="2948" y="2850"/>
                  <a:pt x="1175" y="6356"/>
                </a:cubicBezTo>
                <a:cubicBezTo>
                  <a:pt x="505" y="7666"/>
                  <a:pt x="117" y="9126"/>
                  <a:pt x="23" y="10647"/>
                </a:cubicBezTo>
                <a:cubicBezTo>
                  <a:pt x="-71" y="12162"/>
                  <a:pt x="117" y="13629"/>
                  <a:pt x="649" y="15041"/>
                </a:cubicBezTo>
                <a:cubicBezTo>
                  <a:pt x="1131" y="16399"/>
                  <a:pt x="1896" y="17606"/>
                  <a:pt x="2904" y="18547"/>
                </a:cubicBezTo>
                <a:cubicBezTo>
                  <a:pt x="3862" y="19543"/>
                  <a:pt x="5015" y="20273"/>
                  <a:pt x="6311" y="20744"/>
                </a:cubicBezTo>
                <a:cubicBezTo>
                  <a:pt x="7175" y="21058"/>
                  <a:pt x="8134" y="21215"/>
                  <a:pt x="8998" y="21317"/>
                </a:cubicBezTo>
                <a:cubicBezTo>
                  <a:pt x="9286" y="21372"/>
                  <a:pt x="9480" y="21420"/>
                  <a:pt x="9668" y="21420"/>
                </a:cubicBezTo>
                <a:lnTo>
                  <a:pt x="9668" y="21420"/>
                </a:lnTo>
                <a:cubicBezTo>
                  <a:pt x="12931" y="21317"/>
                  <a:pt x="15047" y="20792"/>
                  <a:pt x="17014" y="19537"/>
                </a:cubicBezTo>
                <a:cubicBezTo>
                  <a:pt x="19463" y="17914"/>
                  <a:pt x="20853" y="15560"/>
                  <a:pt x="21097" y="12422"/>
                </a:cubicBezTo>
                <a:cubicBezTo>
                  <a:pt x="21529" y="6827"/>
                  <a:pt x="17208" y="1962"/>
                  <a:pt x="14089" y="707"/>
                </a:cubicBezTo>
                <a:close/>
                <a:moveTo>
                  <a:pt x="15529" y="16869"/>
                </a:moveTo>
                <a:cubicBezTo>
                  <a:pt x="13995" y="17865"/>
                  <a:pt x="12216" y="18439"/>
                  <a:pt x="9912" y="18493"/>
                </a:cubicBezTo>
                <a:cubicBezTo>
                  <a:pt x="9818" y="18493"/>
                  <a:pt x="9674" y="18439"/>
                  <a:pt x="9530" y="18439"/>
                </a:cubicBezTo>
                <a:cubicBezTo>
                  <a:pt x="9192" y="18384"/>
                  <a:pt x="8809" y="18336"/>
                  <a:pt x="8427" y="18282"/>
                </a:cubicBezTo>
                <a:cubicBezTo>
                  <a:pt x="5884" y="17865"/>
                  <a:pt x="4012" y="16296"/>
                  <a:pt x="3148" y="13888"/>
                </a:cubicBezTo>
                <a:cubicBezTo>
                  <a:pt x="2666" y="12578"/>
                  <a:pt x="2572" y="11221"/>
                  <a:pt x="2716" y="9808"/>
                </a:cubicBezTo>
                <a:cubicBezTo>
                  <a:pt x="2909" y="8396"/>
                  <a:pt x="3386" y="7141"/>
                  <a:pt x="4206" y="6042"/>
                </a:cubicBezTo>
                <a:cubicBezTo>
                  <a:pt x="5502" y="4159"/>
                  <a:pt x="7231" y="3115"/>
                  <a:pt x="9247" y="2958"/>
                </a:cubicBezTo>
                <a:lnTo>
                  <a:pt x="9585" y="2958"/>
                </a:lnTo>
                <a:cubicBezTo>
                  <a:pt x="10067" y="2958"/>
                  <a:pt x="10499" y="3061"/>
                  <a:pt x="10976" y="3218"/>
                </a:cubicBezTo>
                <a:cubicBezTo>
                  <a:pt x="13374" y="3948"/>
                  <a:pt x="15391" y="5572"/>
                  <a:pt x="16787" y="7823"/>
                </a:cubicBezTo>
                <a:cubicBezTo>
                  <a:pt x="17989" y="9760"/>
                  <a:pt x="18371" y="11534"/>
                  <a:pt x="17989" y="13315"/>
                </a:cubicBezTo>
                <a:cubicBezTo>
                  <a:pt x="17845" y="14045"/>
                  <a:pt x="17557" y="14727"/>
                  <a:pt x="17125" y="15355"/>
                </a:cubicBezTo>
                <a:cubicBezTo>
                  <a:pt x="16643" y="15928"/>
                  <a:pt x="16117" y="16507"/>
                  <a:pt x="15540" y="168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5" name="Google Shape;2815;p43"/>
          <p:cNvSpPr/>
          <p:nvPr/>
        </p:nvSpPr>
        <p:spPr>
          <a:xfrm>
            <a:off x="1383797" y="3372704"/>
            <a:ext cx="90718" cy="69176"/>
          </a:xfrm>
          <a:custGeom>
            <a:rect b="b" l="l" r="r" t="t"/>
            <a:pathLst>
              <a:path extrusionOk="0" h="20696" w="20700">
                <a:moveTo>
                  <a:pt x="16628" y="18652"/>
                </a:moveTo>
                <a:cubicBezTo>
                  <a:pt x="17329" y="19313"/>
                  <a:pt x="18036" y="18850"/>
                  <a:pt x="18587" y="18455"/>
                </a:cubicBezTo>
                <a:cubicBezTo>
                  <a:pt x="19642" y="17535"/>
                  <a:pt x="20245" y="16213"/>
                  <a:pt x="20546" y="14375"/>
                </a:cubicBezTo>
                <a:cubicBezTo>
                  <a:pt x="20998" y="11343"/>
                  <a:pt x="20447" y="8054"/>
                  <a:pt x="18987" y="5356"/>
                </a:cubicBezTo>
                <a:cubicBezTo>
                  <a:pt x="18286" y="3974"/>
                  <a:pt x="17382" y="2788"/>
                  <a:pt x="16327" y="1930"/>
                </a:cubicBezTo>
                <a:cubicBezTo>
                  <a:pt x="15272" y="1011"/>
                  <a:pt x="14119" y="479"/>
                  <a:pt x="12861" y="152"/>
                </a:cubicBezTo>
                <a:cubicBezTo>
                  <a:pt x="7738" y="-904"/>
                  <a:pt x="2562" y="3708"/>
                  <a:pt x="754" y="8578"/>
                </a:cubicBezTo>
                <a:cubicBezTo>
                  <a:pt x="-602" y="12202"/>
                  <a:pt x="-98" y="16608"/>
                  <a:pt x="2012" y="19313"/>
                </a:cubicBezTo>
                <a:cubicBezTo>
                  <a:pt x="2464" y="19906"/>
                  <a:pt x="3217" y="20696"/>
                  <a:pt x="4220" y="20696"/>
                </a:cubicBezTo>
                <a:lnTo>
                  <a:pt x="4272" y="20696"/>
                </a:lnTo>
                <a:cubicBezTo>
                  <a:pt x="4927" y="20696"/>
                  <a:pt x="5628" y="20567"/>
                  <a:pt x="5831" y="19511"/>
                </a:cubicBezTo>
                <a:cubicBezTo>
                  <a:pt x="6080" y="18523"/>
                  <a:pt x="5478" y="17999"/>
                  <a:pt x="5078" y="17604"/>
                </a:cubicBezTo>
                <a:cubicBezTo>
                  <a:pt x="2870" y="15697"/>
                  <a:pt x="2313" y="12536"/>
                  <a:pt x="3571" y="9634"/>
                </a:cubicBezTo>
                <a:cubicBezTo>
                  <a:pt x="5130" y="6078"/>
                  <a:pt x="7691" y="3837"/>
                  <a:pt x="10554" y="3579"/>
                </a:cubicBezTo>
                <a:cubicBezTo>
                  <a:pt x="12612" y="3579"/>
                  <a:pt x="14472" y="4498"/>
                  <a:pt x="15776" y="6147"/>
                </a:cubicBezTo>
                <a:cubicBezTo>
                  <a:pt x="16327" y="6868"/>
                  <a:pt x="16831" y="7795"/>
                  <a:pt x="17132" y="8783"/>
                </a:cubicBezTo>
                <a:cubicBezTo>
                  <a:pt x="17434" y="9702"/>
                  <a:pt x="17637" y="10827"/>
                  <a:pt x="17637" y="11875"/>
                </a:cubicBezTo>
                <a:cubicBezTo>
                  <a:pt x="17637" y="13455"/>
                  <a:pt x="17132" y="14838"/>
                  <a:pt x="16634" y="16153"/>
                </a:cubicBezTo>
                <a:cubicBezTo>
                  <a:pt x="16234" y="16677"/>
                  <a:pt x="15828" y="17862"/>
                  <a:pt x="16634" y="186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6" name="Google Shape;2816;p43"/>
          <p:cNvSpPr/>
          <p:nvPr/>
        </p:nvSpPr>
        <p:spPr>
          <a:xfrm>
            <a:off x="1521621" y="3393671"/>
            <a:ext cx="31115" cy="34562"/>
          </a:xfrm>
          <a:custGeom>
            <a:rect b="b" l="l" r="r" t="t"/>
            <a:pathLst>
              <a:path extrusionOk="0" h="21467" w="21348">
                <a:moveTo>
                  <a:pt x="17224" y="13521"/>
                </a:moveTo>
                <a:lnTo>
                  <a:pt x="17224" y="13521"/>
                </a:lnTo>
                <a:cubicBezTo>
                  <a:pt x="16161" y="13521"/>
                  <a:pt x="15115" y="13663"/>
                  <a:pt x="14208" y="13663"/>
                </a:cubicBezTo>
                <a:cubicBezTo>
                  <a:pt x="13755" y="13663"/>
                  <a:pt x="13302" y="13805"/>
                  <a:pt x="12692" y="13805"/>
                </a:cubicBezTo>
                <a:cubicBezTo>
                  <a:pt x="11785" y="13805"/>
                  <a:pt x="10878" y="13946"/>
                  <a:pt x="9972" y="13946"/>
                </a:cubicBezTo>
                <a:lnTo>
                  <a:pt x="8908" y="13946"/>
                </a:lnTo>
                <a:cubicBezTo>
                  <a:pt x="8752" y="12985"/>
                  <a:pt x="8752" y="12039"/>
                  <a:pt x="8612" y="11077"/>
                </a:cubicBezTo>
                <a:cubicBezTo>
                  <a:pt x="8455" y="8617"/>
                  <a:pt x="8316" y="6300"/>
                  <a:pt x="8159" y="4108"/>
                </a:cubicBezTo>
                <a:cubicBezTo>
                  <a:pt x="7862" y="971"/>
                  <a:pt x="6049" y="151"/>
                  <a:pt x="4690" y="9"/>
                </a:cubicBezTo>
                <a:cubicBezTo>
                  <a:pt x="2580" y="-133"/>
                  <a:pt x="1220" y="1381"/>
                  <a:pt x="907" y="3840"/>
                </a:cubicBezTo>
                <a:cubicBezTo>
                  <a:pt x="610" y="7529"/>
                  <a:pt x="0" y="11897"/>
                  <a:pt x="0" y="16406"/>
                </a:cubicBezTo>
                <a:cubicBezTo>
                  <a:pt x="0" y="17084"/>
                  <a:pt x="157" y="17778"/>
                  <a:pt x="296" y="18456"/>
                </a:cubicBezTo>
                <a:cubicBezTo>
                  <a:pt x="593" y="19134"/>
                  <a:pt x="1046" y="19827"/>
                  <a:pt x="1499" y="20237"/>
                </a:cubicBezTo>
                <a:cubicBezTo>
                  <a:pt x="2563" y="21057"/>
                  <a:pt x="3923" y="21467"/>
                  <a:pt x="5282" y="21467"/>
                </a:cubicBezTo>
                <a:lnTo>
                  <a:pt x="6189" y="21467"/>
                </a:lnTo>
                <a:cubicBezTo>
                  <a:pt x="8612" y="21199"/>
                  <a:pt x="10878" y="20915"/>
                  <a:pt x="13284" y="20647"/>
                </a:cubicBezTo>
                <a:cubicBezTo>
                  <a:pt x="14191" y="20505"/>
                  <a:pt x="14940" y="20379"/>
                  <a:pt x="15847" y="20379"/>
                </a:cubicBezTo>
                <a:lnTo>
                  <a:pt x="16004" y="20379"/>
                </a:lnTo>
                <a:cubicBezTo>
                  <a:pt x="16614" y="20237"/>
                  <a:pt x="17364" y="20111"/>
                  <a:pt x="17974" y="20111"/>
                </a:cubicBezTo>
                <a:cubicBezTo>
                  <a:pt x="20397" y="19433"/>
                  <a:pt x="21600" y="18061"/>
                  <a:pt x="21304" y="16280"/>
                </a:cubicBezTo>
                <a:cubicBezTo>
                  <a:pt x="21007" y="14908"/>
                  <a:pt x="20240" y="13552"/>
                  <a:pt x="17224" y="135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7" name="Google Shape;2817;p43"/>
          <p:cNvSpPr/>
          <p:nvPr/>
        </p:nvSpPr>
        <p:spPr>
          <a:xfrm>
            <a:off x="1719358" y="3385474"/>
            <a:ext cx="196193" cy="256756"/>
          </a:xfrm>
          <a:custGeom>
            <a:rect b="b" l="l" r="r" t="t"/>
            <a:pathLst>
              <a:path extrusionOk="0" h="21549" w="21483">
                <a:moveTo>
                  <a:pt x="5515" y="18351"/>
                </a:moveTo>
                <a:cubicBezTo>
                  <a:pt x="5924" y="18925"/>
                  <a:pt x="6358" y="19515"/>
                  <a:pt x="7059" y="19922"/>
                </a:cubicBezTo>
                <a:cubicBezTo>
                  <a:pt x="8892" y="21012"/>
                  <a:pt x="10772" y="21549"/>
                  <a:pt x="12725" y="21549"/>
                </a:cubicBezTo>
                <a:cubicBezTo>
                  <a:pt x="13278" y="21549"/>
                  <a:pt x="13857" y="21513"/>
                  <a:pt x="14413" y="21419"/>
                </a:cubicBezTo>
                <a:cubicBezTo>
                  <a:pt x="17136" y="21012"/>
                  <a:pt x="18994" y="19942"/>
                  <a:pt x="20079" y="18129"/>
                </a:cubicBezTo>
                <a:cubicBezTo>
                  <a:pt x="20487" y="17445"/>
                  <a:pt x="20802" y="16725"/>
                  <a:pt x="20971" y="15987"/>
                </a:cubicBezTo>
                <a:cubicBezTo>
                  <a:pt x="21308" y="14546"/>
                  <a:pt x="21575" y="13235"/>
                  <a:pt x="21453" y="11904"/>
                </a:cubicBezTo>
                <a:cubicBezTo>
                  <a:pt x="21405" y="11331"/>
                  <a:pt x="21261" y="10740"/>
                  <a:pt x="21019" y="10186"/>
                </a:cubicBezTo>
                <a:cubicBezTo>
                  <a:pt x="20632" y="9355"/>
                  <a:pt x="19525" y="8892"/>
                  <a:pt x="18368" y="9097"/>
                </a:cubicBezTo>
                <a:cubicBezTo>
                  <a:pt x="18126" y="9152"/>
                  <a:pt x="17862" y="9227"/>
                  <a:pt x="17620" y="9338"/>
                </a:cubicBezTo>
                <a:cubicBezTo>
                  <a:pt x="17523" y="9374"/>
                  <a:pt x="17450" y="9412"/>
                  <a:pt x="17356" y="9449"/>
                </a:cubicBezTo>
                <a:cubicBezTo>
                  <a:pt x="16897" y="8653"/>
                  <a:pt x="16054" y="8265"/>
                  <a:pt x="14777" y="8248"/>
                </a:cubicBezTo>
                <a:cubicBezTo>
                  <a:pt x="14777" y="8212"/>
                  <a:pt x="14802" y="8212"/>
                  <a:pt x="14802" y="8193"/>
                </a:cubicBezTo>
                <a:cubicBezTo>
                  <a:pt x="14827" y="8118"/>
                  <a:pt x="14850" y="8063"/>
                  <a:pt x="14850" y="8007"/>
                </a:cubicBezTo>
                <a:cubicBezTo>
                  <a:pt x="14947" y="7730"/>
                  <a:pt x="15042" y="7434"/>
                  <a:pt x="15164" y="7176"/>
                </a:cubicBezTo>
                <a:cubicBezTo>
                  <a:pt x="15381" y="6603"/>
                  <a:pt x="15598" y="6012"/>
                  <a:pt x="15790" y="5402"/>
                </a:cubicBezTo>
                <a:cubicBezTo>
                  <a:pt x="16079" y="4479"/>
                  <a:pt x="16393" y="3407"/>
                  <a:pt x="16416" y="2335"/>
                </a:cubicBezTo>
                <a:cubicBezTo>
                  <a:pt x="16416" y="1836"/>
                  <a:pt x="16441" y="1301"/>
                  <a:pt x="16151" y="783"/>
                </a:cubicBezTo>
                <a:cubicBezTo>
                  <a:pt x="15934" y="395"/>
                  <a:pt x="15598" y="137"/>
                  <a:pt x="15186" y="43"/>
                </a:cubicBezTo>
                <a:cubicBezTo>
                  <a:pt x="14775" y="-51"/>
                  <a:pt x="14343" y="7"/>
                  <a:pt x="13860" y="228"/>
                </a:cubicBezTo>
                <a:cubicBezTo>
                  <a:pt x="13256" y="505"/>
                  <a:pt x="12750" y="930"/>
                  <a:pt x="12438" y="1392"/>
                </a:cubicBezTo>
                <a:cubicBezTo>
                  <a:pt x="12052" y="1966"/>
                  <a:pt x="11690" y="2537"/>
                  <a:pt x="11401" y="3111"/>
                </a:cubicBezTo>
                <a:cubicBezTo>
                  <a:pt x="10967" y="3978"/>
                  <a:pt x="10558" y="4884"/>
                  <a:pt x="10171" y="5735"/>
                </a:cubicBezTo>
                <a:cubicBezTo>
                  <a:pt x="10002" y="6142"/>
                  <a:pt x="9810" y="6530"/>
                  <a:pt x="9640" y="6899"/>
                </a:cubicBezTo>
                <a:cubicBezTo>
                  <a:pt x="9593" y="7010"/>
                  <a:pt x="9543" y="7084"/>
                  <a:pt x="9496" y="7195"/>
                </a:cubicBezTo>
                <a:lnTo>
                  <a:pt x="9448" y="7270"/>
                </a:lnTo>
                <a:lnTo>
                  <a:pt x="9448" y="7270"/>
                </a:lnTo>
                <a:cubicBezTo>
                  <a:pt x="9423" y="7234"/>
                  <a:pt x="9401" y="7195"/>
                  <a:pt x="9401" y="7159"/>
                </a:cubicBezTo>
                <a:cubicBezTo>
                  <a:pt x="9159" y="6070"/>
                  <a:pt x="8631" y="5016"/>
                  <a:pt x="8124" y="3980"/>
                </a:cubicBezTo>
                <a:cubicBezTo>
                  <a:pt x="7882" y="3481"/>
                  <a:pt x="7618" y="2963"/>
                  <a:pt x="7401" y="2465"/>
                </a:cubicBezTo>
                <a:cubicBezTo>
                  <a:pt x="7087" y="1744"/>
                  <a:pt x="6269" y="1375"/>
                  <a:pt x="5279" y="1522"/>
                </a:cubicBezTo>
                <a:cubicBezTo>
                  <a:pt x="4942" y="1559"/>
                  <a:pt x="4653" y="1669"/>
                  <a:pt x="4364" y="1799"/>
                </a:cubicBezTo>
                <a:cubicBezTo>
                  <a:pt x="4100" y="1947"/>
                  <a:pt x="3858" y="2132"/>
                  <a:pt x="3688" y="2354"/>
                </a:cubicBezTo>
                <a:cubicBezTo>
                  <a:pt x="3496" y="2595"/>
                  <a:pt x="3374" y="2853"/>
                  <a:pt x="3327" y="3130"/>
                </a:cubicBezTo>
                <a:cubicBezTo>
                  <a:pt x="3279" y="3407"/>
                  <a:pt x="3279" y="3703"/>
                  <a:pt x="3374" y="3961"/>
                </a:cubicBezTo>
                <a:cubicBezTo>
                  <a:pt x="3710" y="4903"/>
                  <a:pt x="4025" y="5846"/>
                  <a:pt x="4361" y="6752"/>
                </a:cubicBezTo>
                <a:cubicBezTo>
                  <a:pt x="4650" y="7583"/>
                  <a:pt x="4965" y="8451"/>
                  <a:pt x="5254" y="9301"/>
                </a:cubicBezTo>
                <a:cubicBezTo>
                  <a:pt x="5374" y="9653"/>
                  <a:pt x="5496" y="10041"/>
                  <a:pt x="5591" y="10429"/>
                </a:cubicBezTo>
                <a:cubicBezTo>
                  <a:pt x="5638" y="10596"/>
                  <a:pt x="5688" y="10743"/>
                  <a:pt x="5735" y="10909"/>
                </a:cubicBezTo>
                <a:lnTo>
                  <a:pt x="5591" y="10834"/>
                </a:lnTo>
                <a:cubicBezTo>
                  <a:pt x="5446" y="10760"/>
                  <a:pt x="5349" y="10723"/>
                  <a:pt x="5254" y="10649"/>
                </a:cubicBezTo>
                <a:cubicBezTo>
                  <a:pt x="4025" y="10095"/>
                  <a:pt x="2795" y="9909"/>
                  <a:pt x="1591" y="10075"/>
                </a:cubicBezTo>
                <a:cubicBezTo>
                  <a:pt x="1254" y="10112"/>
                  <a:pt x="965" y="10222"/>
                  <a:pt x="698" y="10372"/>
                </a:cubicBezTo>
                <a:cubicBezTo>
                  <a:pt x="456" y="10538"/>
                  <a:pt x="239" y="10740"/>
                  <a:pt x="120" y="10981"/>
                </a:cubicBezTo>
                <a:cubicBezTo>
                  <a:pt x="0" y="11239"/>
                  <a:pt x="-25" y="11499"/>
                  <a:pt x="22" y="11757"/>
                </a:cubicBezTo>
                <a:cubicBezTo>
                  <a:pt x="70" y="12015"/>
                  <a:pt x="239" y="12256"/>
                  <a:pt x="456" y="12478"/>
                </a:cubicBezTo>
                <a:cubicBezTo>
                  <a:pt x="673" y="12663"/>
                  <a:pt x="890" y="12847"/>
                  <a:pt x="1154" y="13013"/>
                </a:cubicBezTo>
                <a:cubicBezTo>
                  <a:pt x="2214" y="13734"/>
                  <a:pt x="3009" y="14490"/>
                  <a:pt x="3566" y="15322"/>
                </a:cubicBezTo>
                <a:cubicBezTo>
                  <a:pt x="4144" y="16245"/>
                  <a:pt x="4795" y="17170"/>
                  <a:pt x="5446" y="18074"/>
                </a:cubicBezTo>
                <a:cubicBezTo>
                  <a:pt x="5421" y="18221"/>
                  <a:pt x="5471" y="18277"/>
                  <a:pt x="5518" y="18351"/>
                </a:cubicBezTo>
                <a:close/>
                <a:moveTo>
                  <a:pt x="6383" y="13177"/>
                </a:moveTo>
                <a:cubicBezTo>
                  <a:pt x="6720" y="13141"/>
                  <a:pt x="6914" y="12936"/>
                  <a:pt x="6914" y="12604"/>
                </a:cubicBezTo>
                <a:cubicBezTo>
                  <a:pt x="6889" y="11254"/>
                  <a:pt x="6673" y="9907"/>
                  <a:pt x="6191" y="8594"/>
                </a:cubicBezTo>
                <a:cubicBezTo>
                  <a:pt x="5782" y="7466"/>
                  <a:pt x="5443" y="6302"/>
                  <a:pt x="5082" y="5193"/>
                </a:cubicBezTo>
                <a:cubicBezTo>
                  <a:pt x="4984" y="4880"/>
                  <a:pt x="4890" y="4547"/>
                  <a:pt x="4792" y="4251"/>
                </a:cubicBezTo>
                <a:cubicBezTo>
                  <a:pt x="4695" y="3993"/>
                  <a:pt x="4648" y="3697"/>
                  <a:pt x="4648" y="3420"/>
                </a:cubicBezTo>
                <a:cubicBezTo>
                  <a:pt x="4648" y="3198"/>
                  <a:pt x="4745" y="2995"/>
                  <a:pt x="4890" y="2810"/>
                </a:cubicBezTo>
                <a:cubicBezTo>
                  <a:pt x="5034" y="2644"/>
                  <a:pt x="5226" y="2552"/>
                  <a:pt x="5371" y="2552"/>
                </a:cubicBezTo>
                <a:cubicBezTo>
                  <a:pt x="5540" y="2552"/>
                  <a:pt x="5707" y="2663"/>
                  <a:pt x="5852" y="2829"/>
                </a:cubicBezTo>
                <a:cubicBezTo>
                  <a:pt x="6069" y="3087"/>
                  <a:pt x="6239" y="3383"/>
                  <a:pt x="6383" y="3680"/>
                </a:cubicBezTo>
                <a:cubicBezTo>
                  <a:pt x="7131" y="5029"/>
                  <a:pt x="7685" y="6432"/>
                  <a:pt x="8046" y="7856"/>
                </a:cubicBezTo>
                <a:cubicBezTo>
                  <a:pt x="8144" y="8189"/>
                  <a:pt x="8238" y="8521"/>
                  <a:pt x="8361" y="8854"/>
                </a:cubicBezTo>
                <a:cubicBezTo>
                  <a:pt x="8458" y="9131"/>
                  <a:pt x="8530" y="9427"/>
                  <a:pt x="8625" y="9704"/>
                </a:cubicBezTo>
                <a:cubicBezTo>
                  <a:pt x="8672" y="9815"/>
                  <a:pt x="8672" y="9945"/>
                  <a:pt x="8672" y="10056"/>
                </a:cubicBezTo>
                <a:cubicBezTo>
                  <a:pt x="8672" y="10131"/>
                  <a:pt x="8672" y="10203"/>
                  <a:pt x="8697" y="10278"/>
                </a:cubicBezTo>
                <a:cubicBezTo>
                  <a:pt x="8745" y="10574"/>
                  <a:pt x="8939" y="10758"/>
                  <a:pt x="9251" y="10777"/>
                </a:cubicBezTo>
                <a:cubicBezTo>
                  <a:pt x="9587" y="10796"/>
                  <a:pt x="9854" y="10610"/>
                  <a:pt x="9927" y="10297"/>
                </a:cubicBezTo>
                <a:cubicBezTo>
                  <a:pt x="9952" y="10222"/>
                  <a:pt x="9952" y="10167"/>
                  <a:pt x="9952" y="10095"/>
                </a:cubicBezTo>
                <a:cubicBezTo>
                  <a:pt x="9879" y="9299"/>
                  <a:pt x="10194" y="8579"/>
                  <a:pt x="10578" y="7786"/>
                </a:cubicBezTo>
                <a:lnTo>
                  <a:pt x="10820" y="7287"/>
                </a:lnTo>
                <a:cubicBezTo>
                  <a:pt x="11423" y="6048"/>
                  <a:pt x="12024" y="4773"/>
                  <a:pt x="12652" y="3537"/>
                </a:cubicBezTo>
                <a:cubicBezTo>
                  <a:pt x="12967" y="2963"/>
                  <a:pt x="13303" y="2373"/>
                  <a:pt x="13690" y="1838"/>
                </a:cubicBezTo>
                <a:cubicBezTo>
                  <a:pt x="13954" y="1450"/>
                  <a:pt x="14293" y="1192"/>
                  <a:pt x="14702" y="1062"/>
                </a:cubicBezTo>
                <a:cubicBezTo>
                  <a:pt x="14944" y="1394"/>
                  <a:pt x="14944" y="1708"/>
                  <a:pt x="14919" y="2060"/>
                </a:cubicBezTo>
                <a:lnTo>
                  <a:pt x="14919" y="2096"/>
                </a:lnTo>
                <a:cubicBezTo>
                  <a:pt x="14872" y="3113"/>
                  <a:pt x="14583" y="4072"/>
                  <a:pt x="14171" y="5219"/>
                </a:cubicBezTo>
                <a:cubicBezTo>
                  <a:pt x="13857" y="6125"/>
                  <a:pt x="13520" y="7029"/>
                  <a:pt x="13184" y="7899"/>
                </a:cubicBezTo>
                <a:cubicBezTo>
                  <a:pt x="12992" y="8398"/>
                  <a:pt x="12797" y="8916"/>
                  <a:pt x="12605" y="9432"/>
                </a:cubicBezTo>
                <a:cubicBezTo>
                  <a:pt x="12508" y="9689"/>
                  <a:pt x="12435" y="9950"/>
                  <a:pt x="12388" y="10227"/>
                </a:cubicBezTo>
                <a:cubicBezTo>
                  <a:pt x="12341" y="10559"/>
                  <a:pt x="12508" y="10762"/>
                  <a:pt x="12822" y="10836"/>
                </a:cubicBezTo>
                <a:cubicBezTo>
                  <a:pt x="13256" y="10911"/>
                  <a:pt x="13593" y="10781"/>
                  <a:pt x="13762" y="10448"/>
                </a:cubicBezTo>
                <a:cubicBezTo>
                  <a:pt x="13809" y="10318"/>
                  <a:pt x="13907" y="10190"/>
                  <a:pt x="13954" y="10041"/>
                </a:cubicBezTo>
                <a:cubicBezTo>
                  <a:pt x="14026" y="9856"/>
                  <a:pt x="14124" y="9653"/>
                  <a:pt x="14218" y="9468"/>
                </a:cubicBezTo>
                <a:cubicBezTo>
                  <a:pt x="14460" y="9005"/>
                  <a:pt x="14797" y="8894"/>
                  <a:pt x="15448" y="9080"/>
                </a:cubicBezTo>
                <a:cubicBezTo>
                  <a:pt x="15665" y="9135"/>
                  <a:pt x="15857" y="9227"/>
                  <a:pt x="16001" y="9357"/>
                </a:cubicBezTo>
                <a:cubicBezTo>
                  <a:pt x="16146" y="9487"/>
                  <a:pt x="16243" y="9653"/>
                  <a:pt x="16290" y="9820"/>
                </a:cubicBezTo>
                <a:cubicBezTo>
                  <a:pt x="16338" y="10060"/>
                  <a:pt x="16363" y="10318"/>
                  <a:pt x="16388" y="10540"/>
                </a:cubicBezTo>
                <a:lnTo>
                  <a:pt x="16388" y="10687"/>
                </a:lnTo>
                <a:cubicBezTo>
                  <a:pt x="16413" y="10928"/>
                  <a:pt x="16460" y="11186"/>
                  <a:pt x="16869" y="11261"/>
                </a:cubicBezTo>
                <a:cubicBezTo>
                  <a:pt x="17256" y="11335"/>
                  <a:pt x="17447" y="11150"/>
                  <a:pt x="17617" y="10928"/>
                </a:cubicBezTo>
                <a:cubicBezTo>
                  <a:pt x="17664" y="10892"/>
                  <a:pt x="17689" y="10817"/>
                  <a:pt x="17737" y="10781"/>
                </a:cubicBezTo>
                <a:cubicBezTo>
                  <a:pt x="17881" y="10596"/>
                  <a:pt x="18001" y="10429"/>
                  <a:pt x="18171" y="10263"/>
                </a:cubicBezTo>
                <a:cubicBezTo>
                  <a:pt x="18435" y="10005"/>
                  <a:pt x="18774" y="9875"/>
                  <a:pt x="19063" y="9911"/>
                </a:cubicBezTo>
                <a:cubicBezTo>
                  <a:pt x="19353" y="9947"/>
                  <a:pt x="19617" y="10114"/>
                  <a:pt x="19812" y="10410"/>
                </a:cubicBezTo>
                <a:cubicBezTo>
                  <a:pt x="20271" y="11186"/>
                  <a:pt x="20437" y="12037"/>
                  <a:pt x="20293" y="12868"/>
                </a:cubicBezTo>
                <a:cubicBezTo>
                  <a:pt x="20148" y="14032"/>
                  <a:pt x="19906" y="15160"/>
                  <a:pt x="19714" y="16027"/>
                </a:cubicBezTo>
                <a:cubicBezTo>
                  <a:pt x="19545" y="16840"/>
                  <a:pt x="19088" y="17654"/>
                  <a:pt x="18340" y="18466"/>
                </a:cubicBezTo>
                <a:cubicBezTo>
                  <a:pt x="17664" y="19187"/>
                  <a:pt x="16677" y="19705"/>
                  <a:pt x="15303" y="20038"/>
                </a:cubicBezTo>
                <a:cubicBezTo>
                  <a:pt x="12797" y="20647"/>
                  <a:pt x="10433" y="20334"/>
                  <a:pt x="8072" y="19059"/>
                </a:cubicBezTo>
                <a:cubicBezTo>
                  <a:pt x="7830" y="18948"/>
                  <a:pt x="7638" y="18801"/>
                  <a:pt x="7493" y="18635"/>
                </a:cubicBezTo>
                <a:cubicBezTo>
                  <a:pt x="7084" y="18191"/>
                  <a:pt x="6723" y="17712"/>
                  <a:pt x="6361" y="17249"/>
                </a:cubicBezTo>
                <a:cubicBezTo>
                  <a:pt x="6024" y="16769"/>
                  <a:pt x="5710" y="16307"/>
                  <a:pt x="5421" y="15827"/>
                </a:cubicBezTo>
                <a:cubicBezTo>
                  <a:pt x="5132" y="15384"/>
                  <a:pt x="4842" y="14940"/>
                  <a:pt x="4528" y="14497"/>
                </a:cubicBezTo>
                <a:cubicBezTo>
                  <a:pt x="3925" y="13610"/>
                  <a:pt x="3107" y="12798"/>
                  <a:pt x="2094" y="12169"/>
                </a:cubicBezTo>
                <a:cubicBezTo>
                  <a:pt x="1830" y="12003"/>
                  <a:pt x="1588" y="11836"/>
                  <a:pt x="1371" y="11615"/>
                </a:cubicBezTo>
                <a:cubicBezTo>
                  <a:pt x="1324" y="11578"/>
                  <a:pt x="1274" y="11504"/>
                  <a:pt x="1252" y="11429"/>
                </a:cubicBezTo>
                <a:cubicBezTo>
                  <a:pt x="1227" y="11374"/>
                  <a:pt x="1227" y="11299"/>
                  <a:pt x="1252" y="11244"/>
                </a:cubicBezTo>
                <a:cubicBezTo>
                  <a:pt x="1299" y="11133"/>
                  <a:pt x="1444" y="11022"/>
                  <a:pt x="1686" y="10947"/>
                </a:cubicBezTo>
                <a:cubicBezTo>
                  <a:pt x="1928" y="10873"/>
                  <a:pt x="2144" y="10836"/>
                  <a:pt x="2409" y="10836"/>
                </a:cubicBezTo>
                <a:cubicBezTo>
                  <a:pt x="2553" y="10836"/>
                  <a:pt x="2723" y="10856"/>
                  <a:pt x="2843" y="10873"/>
                </a:cubicBezTo>
                <a:cubicBezTo>
                  <a:pt x="4000" y="11039"/>
                  <a:pt x="4770" y="11391"/>
                  <a:pt x="5254" y="11962"/>
                </a:cubicBezTo>
                <a:cubicBezTo>
                  <a:pt x="5399" y="12147"/>
                  <a:pt x="5496" y="12331"/>
                  <a:pt x="5568" y="12535"/>
                </a:cubicBezTo>
                <a:cubicBezTo>
                  <a:pt x="5593" y="12591"/>
                  <a:pt x="5616" y="12646"/>
                  <a:pt x="5641" y="12721"/>
                </a:cubicBezTo>
                <a:cubicBezTo>
                  <a:pt x="5833" y="13073"/>
                  <a:pt x="6075" y="13220"/>
                  <a:pt x="6389" y="131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8" name="Google Shape;2818;p43"/>
          <p:cNvSpPr/>
          <p:nvPr/>
        </p:nvSpPr>
        <p:spPr>
          <a:xfrm>
            <a:off x="2089630" y="3390311"/>
            <a:ext cx="213452" cy="252603"/>
          </a:xfrm>
          <a:custGeom>
            <a:rect b="b" l="l" r="r" t="t"/>
            <a:pathLst>
              <a:path extrusionOk="0" h="21567" w="21474">
                <a:moveTo>
                  <a:pt x="21123" y="14571"/>
                </a:moveTo>
                <a:lnTo>
                  <a:pt x="21080" y="14478"/>
                </a:lnTo>
                <a:cubicBezTo>
                  <a:pt x="20658" y="13556"/>
                  <a:pt x="20193" y="12617"/>
                  <a:pt x="19662" y="11734"/>
                </a:cubicBezTo>
                <a:cubicBezTo>
                  <a:pt x="18090" y="9084"/>
                  <a:pt x="16450" y="6414"/>
                  <a:pt x="14901" y="3840"/>
                </a:cubicBezTo>
                <a:cubicBezTo>
                  <a:pt x="14436" y="3088"/>
                  <a:pt x="13971" y="2318"/>
                  <a:pt x="13506" y="1565"/>
                </a:cubicBezTo>
                <a:cubicBezTo>
                  <a:pt x="13350" y="1303"/>
                  <a:pt x="13197" y="1058"/>
                  <a:pt x="12997" y="813"/>
                </a:cubicBezTo>
                <a:cubicBezTo>
                  <a:pt x="12532" y="229"/>
                  <a:pt x="11934" y="-33"/>
                  <a:pt x="11204" y="4"/>
                </a:cubicBezTo>
                <a:cubicBezTo>
                  <a:pt x="10562" y="-33"/>
                  <a:pt x="10008" y="193"/>
                  <a:pt x="9499" y="399"/>
                </a:cubicBezTo>
                <a:lnTo>
                  <a:pt x="9078" y="587"/>
                </a:lnTo>
                <a:cubicBezTo>
                  <a:pt x="6995" y="1453"/>
                  <a:pt x="4849" y="2335"/>
                  <a:pt x="2743" y="3237"/>
                </a:cubicBezTo>
                <a:cubicBezTo>
                  <a:pt x="2012" y="3556"/>
                  <a:pt x="1258" y="3934"/>
                  <a:pt x="617" y="4497"/>
                </a:cubicBezTo>
                <a:cubicBezTo>
                  <a:pt x="351" y="4742"/>
                  <a:pt x="152" y="5042"/>
                  <a:pt x="62" y="5363"/>
                </a:cubicBezTo>
                <a:cubicBezTo>
                  <a:pt x="-27" y="5684"/>
                  <a:pt x="-27" y="6020"/>
                  <a:pt x="106" y="6341"/>
                </a:cubicBezTo>
                <a:lnTo>
                  <a:pt x="129" y="6417"/>
                </a:lnTo>
                <a:cubicBezTo>
                  <a:pt x="172" y="6529"/>
                  <a:pt x="195" y="6679"/>
                  <a:pt x="262" y="6792"/>
                </a:cubicBezTo>
                <a:cubicBezTo>
                  <a:pt x="461" y="7167"/>
                  <a:pt x="660" y="7562"/>
                  <a:pt x="860" y="7939"/>
                </a:cubicBezTo>
                <a:cubicBezTo>
                  <a:pt x="1102" y="8427"/>
                  <a:pt x="1348" y="8898"/>
                  <a:pt x="1614" y="9405"/>
                </a:cubicBezTo>
                <a:cubicBezTo>
                  <a:pt x="2321" y="10852"/>
                  <a:pt x="3142" y="12281"/>
                  <a:pt x="4028" y="13654"/>
                </a:cubicBezTo>
                <a:cubicBezTo>
                  <a:pt x="4603" y="14536"/>
                  <a:pt x="5068" y="15252"/>
                  <a:pt x="5513" y="15909"/>
                </a:cubicBezTo>
                <a:cubicBezTo>
                  <a:pt x="5822" y="16397"/>
                  <a:pt x="6088" y="16867"/>
                  <a:pt x="6400" y="17338"/>
                </a:cubicBezTo>
                <a:cubicBezTo>
                  <a:pt x="6888" y="18147"/>
                  <a:pt x="7419" y="18993"/>
                  <a:pt x="7951" y="19819"/>
                </a:cubicBezTo>
                <a:cubicBezTo>
                  <a:pt x="8260" y="20251"/>
                  <a:pt x="8638" y="20684"/>
                  <a:pt x="9037" y="21040"/>
                </a:cubicBezTo>
                <a:cubicBezTo>
                  <a:pt x="9213" y="21209"/>
                  <a:pt x="9435" y="21341"/>
                  <a:pt x="9678" y="21435"/>
                </a:cubicBezTo>
                <a:cubicBezTo>
                  <a:pt x="9921" y="21528"/>
                  <a:pt x="10187" y="21567"/>
                  <a:pt x="10452" y="21567"/>
                </a:cubicBezTo>
                <a:cubicBezTo>
                  <a:pt x="10608" y="21567"/>
                  <a:pt x="10762" y="21547"/>
                  <a:pt x="10940" y="21530"/>
                </a:cubicBezTo>
                <a:cubicBezTo>
                  <a:pt x="11871" y="21380"/>
                  <a:pt x="12711" y="21042"/>
                  <a:pt x="13422" y="20741"/>
                </a:cubicBezTo>
                <a:cubicBezTo>
                  <a:pt x="15083" y="20008"/>
                  <a:pt x="16700" y="19294"/>
                  <a:pt x="18228" y="18561"/>
                </a:cubicBezTo>
                <a:cubicBezTo>
                  <a:pt x="18915" y="18242"/>
                  <a:pt x="19580" y="17885"/>
                  <a:pt x="20221" y="17527"/>
                </a:cubicBezTo>
                <a:cubicBezTo>
                  <a:pt x="20377" y="17434"/>
                  <a:pt x="20553" y="17338"/>
                  <a:pt x="20709" y="17264"/>
                </a:cubicBezTo>
                <a:cubicBezTo>
                  <a:pt x="21307" y="16926"/>
                  <a:pt x="21573" y="16419"/>
                  <a:pt x="21440" y="15761"/>
                </a:cubicBezTo>
                <a:cubicBezTo>
                  <a:pt x="21417" y="15330"/>
                  <a:pt x="21307" y="14935"/>
                  <a:pt x="21131" y="14577"/>
                </a:cubicBezTo>
                <a:close/>
                <a:moveTo>
                  <a:pt x="20415" y="16074"/>
                </a:moveTo>
                <a:cubicBezTo>
                  <a:pt x="20438" y="16280"/>
                  <a:pt x="20306" y="16432"/>
                  <a:pt x="20083" y="16581"/>
                </a:cubicBezTo>
                <a:cubicBezTo>
                  <a:pt x="19861" y="16694"/>
                  <a:pt x="19641" y="16826"/>
                  <a:pt x="19419" y="16939"/>
                </a:cubicBezTo>
                <a:cubicBezTo>
                  <a:pt x="18844" y="17258"/>
                  <a:pt x="18200" y="17596"/>
                  <a:pt x="17582" y="17898"/>
                </a:cubicBezTo>
                <a:cubicBezTo>
                  <a:pt x="15854" y="18707"/>
                  <a:pt x="14459" y="19344"/>
                  <a:pt x="13153" y="19908"/>
                </a:cubicBezTo>
                <a:cubicBezTo>
                  <a:pt x="12555" y="20153"/>
                  <a:pt x="11957" y="20340"/>
                  <a:pt x="11336" y="20491"/>
                </a:cubicBezTo>
                <a:cubicBezTo>
                  <a:pt x="11204" y="20528"/>
                  <a:pt x="11114" y="20548"/>
                  <a:pt x="10981" y="20604"/>
                </a:cubicBezTo>
                <a:cubicBezTo>
                  <a:pt x="10493" y="20736"/>
                  <a:pt x="10051" y="20624"/>
                  <a:pt x="9719" y="20266"/>
                </a:cubicBezTo>
                <a:cubicBezTo>
                  <a:pt x="9520" y="20060"/>
                  <a:pt x="9320" y="19852"/>
                  <a:pt x="9144" y="19626"/>
                </a:cubicBezTo>
                <a:cubicBezTo>
                  <a:pt x="9078" y="19533"/>
                  <a:pt x="8988" y="19437"/>
                  <a:pt x="8901" y="19364"/>
                </a:cubicBezTo>
                <a:cubicBezTo>
                  <a:pt x="10031" y="18819"/>
                  <a:pt x="11117" y="18255"/>
                  <a:pt x="12200" y="17728"/>
                </a:cubicBezTo>
                <a:cubicBezTo>
                  <a:pt x="14768" y="16451"/>
                  <a:pt x="17183" y="15228"/>
                  <a:pt x="19797" y="14176"/>
                </a:cubicBezTo>
                <a:cubicBezTo>
                  <a:pt x="20086" y="14740"/>
                  <a:pt x="20372" y="15380"/>
                  <a:pt x="20418" y="16074"/>
                </a:cubicBezTo>
                <a:lnTo>
                  <a:pt x="20418" y="16074"/>
                </a:lnTo>
                <a:close/>
                <a:moveTo>
                  <a:pt x="19375" y="13311"/>
                </a:moveTo>
                <a:cubicBezTo>
                  <a:pt x="16807" y="14363"/>
                  <a:pt x="14303" y="15642"/>
                  <a:pt x="11911" y="16863"/>
                </a:cubicBezTo>
                <a:cubicBezTo>
                  <a:pt x="10782" y="17447"/>
                  <a:pt x="9652" y="18028"/>
                  <a:pt x="8500" y="18592"/>
                </a:cubicBezTo>
                <a:cubicBezTo>
                  <a:pt x="8457" y="18535"/>
                  <a:pt x="8434" y="18479"/>
                  <a:pt x="8390" y="18442"/>
                </a:cubicBezTo>
                <a:cubicBezTo>
                  <a:pt x="8301" y="18329"/>
                  <a:pt x="8234" y="18216"/>
                  <a:pt x="8168" y="18104"/>
                </a:cubicBezTo>
                <a:lnTo>
                  <a:pt x="7836" y="17540"/>
                </a:lnTo>
                <a:cubicBezTo>
                  <a:pt x="7171" y="16449"/>
                  <a:pt x="6507" y="15321"/>
                  <a:pt x="5820" y="14213"/>
                </a:cubicBezTo>
                <a:lnTo>
                  <a:pt x="5354" y="13443"/>
                </a:lnTo>
                <a:cubicBezTo>
                  <a:pt x="4225" y="11546"/>
                  <a:pt x="3052" y="9572"/>
                  <a:pt x="1900" y="7635"/>
                </a:cubicBezTo>
                <a:cubicBezTo>
                  <a:pt x="1723" y="7317"/>
                  <a:pt x="1568" y="6978"/>
                  <a:pt x="1435" y="6640"/>
                </a:cubicBezTo>
                <a:cubicBezTo>
                  <a:pt x="1391" y="6527"/>
                  <a:pt x="1325" y="6395"/>
                  <a:pt x="1279" y="6265"/>
                </a:cubicBezTo>
                <a:cubicBezTo>
                  <a:pt x="1056" y="5757"/>
                  <a:pt x="1235" y="5326"/>
                  <a:pt x="1721" y="5005"/>
                </a:cubicBezTo>
                <a:cubicBezTo>
                  <a:pt x="2209" y="4667"/>
                  <a:pt x="2761" y="4385"/>
                  <a:pt x="3292" y="4122"/>
                </a:cubicBezTo>
                <a:cubicBezTo>
                  <a:pt x="4953" y="3389"/>
                  <a:pt x="6658" y="2676"/>
                  <a:pt x="8298" y="1980"/>
                </a:cubicBezTo>
                <a:lnTo>
                  <a:pt x="9072" y="1661"/>
                </a:lnTo>
                <a:cubicBezTo>
                  <a:pt x="9670" y="1398"/>
                  <a:pt x="10135" y="1229"/>
                  <a:pt x="10578" y="1077"/>
                </a:cubicBezTo>
                <a:cubicBezTo>
                  <a:pt x="10777" y="1001"/>
                  <a:pt x="10976" y="965"/>
                  <a:pt x="11219" y="965"/>
                </a:cubicBezTo>
                <a:cubicBezTo>
                  <a:pt x="11618" y="965"/>
                  <a:pt x="11927" y="1153"/>
                  <a:pt x="12192" y="1528"/>
                </a:cubicBezTo>
                <a:cubicBezTo>
                  <a:pt x="12790" y="2411"/>
                  <a:pt x="13365" y="3257"/>
                  <a:pt x="13853" y="4103"/>
                </a:cubicBezTo>
                <a:cubicBezTo>
                  <a:pt x="15116" y="6226"/>
                  <a:pt x="16401" y="8388"/>
                  <a:pt x="17617" y="10494"/>
                </a:cubicBezTo>
                <a:lnTo>
                  <a:pt x="18703" y="12318"/>
                </a:lnTo>
                <a:cubicBezTo>
                  <a:pt x="18836" y="12543"/>
                  <a:pt x="18969" y="12788"/>
                  <a:pt x="19102" y="13031"/>
                </a:cubicBezTo>
                <a:cubicBezTo>
                  <a:pt x="19235" y="13107"/>
                  <a:pt x="19301" y="13200"/>
                  <a:pt x="19368" y="133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9" name="Google Shape;2819;p43"/>
          <p:cNvSpPr/>
          <p:nvPr/>
        </p:nvSpPr>
        <p:spPr>
          <a:xfrm>
            <a:off x="2053505" y="3492636"/>
            <a:ext cx="85232" cy="117222"/>
          </a:xfrm>
          <a:custGeom>
            <a:rect b="b" l="l" r="r" t="t"/>
            <a:pathLst>
              <a:path extrusionOk="0" h="21578" w="20903">
                <a:moveTo>
                  <a:pt x="19486" y="18782"/>
                </a:moveTo>
                <a:cubicBezTo>
                  <a:pt x="19000" y="18702"/>
                  <a:pt x="18514" y="18702"/>
                  <a:pt x="18029" y="18702"/>
                </a:cubicBezTo>
                <a:cubicBezTo>
                  <a:pt x="17486" y="18702"/>
                  <a:pt x="17001" y="18744"/>
                  <a:pt x="16465" y="18782"/>
                </a:cubicBezTo>
                <a:cubicBezTo>
                  <a:pt x="15493" y="18861"/>
                  <a:pt x="14521" y="18861"/>
                  <a:pt x="13549" y="18824"/>
                </a:cubicBezTo>
                <a:cubicBezTo>
                  <a:pt x="8795" y="18459"/>
                  <a:pt x="5718" y="16836"/>
                  <a:pt x="4260" y="13960"/>
                </a:cubicBezTo>
                <a:cubicBezTo>
                  <a:pt x="1992" y="9504"/>
                  <a:pt x="2908" y="5370"/>
                  <a:pt x="7014" y="1638"/>
                </a:cubicBezTo>
                <a:cubicBezTo>
                  <a:pt x="7070" y="1559"/>
                  <a:pt x="7119" y="1559"/>
                  <a:pt x="7176" y="1517"/>
                </a:cubicBezTo>
                <a:cubicBezTo>
                  <a:pt x="7338" y="1395"/>
                  <a:pt x="7500" y="1231"/>
                  <a:pt x="7662" y="1030"/>
                </a:cubicBezTo>
                <a:cubicBezTo>
                  <a:pt x="7767" y="951"/>
                  <a:pt x="7767" y="787"/>
                  <a:pt x="7767" y="665"/>
                </a:cubicBezTo>
                <a:cubicBezTo>
                  <a:pt x="7767" y="544"/>
                  <a:pt x="7662" y="422"/>
                  <a:pt x="7605" y="301"/>
                </a:cubicBezTo>
                <a:cubicBezTo>
                  <a:pt x="7500" y="221"/>
                  <a:pt x="7387" y="100"/>
                  <a:pt x="7225" y="57"/>
                </a:cubicBezTo>
                <a:cubicBezTo>
                  <a:pt x="7063" y="15"/>
                  <a:pt x="6901" y="-22"/>
                  <a:pt x="6683" y="15"/>
                </a:cubicBezTo>
                <a:cubicBezTo>
                  <a:pt x="6303" y="57"/>
                  <a:pt x="5930" y="137"/>
                  <a:pt x="5711" y="301"/>
                </a:cubicBezTo>
                <a:cubicBezTo>
                  <a:pt x="5549" y="380"/>
                  <a:pt x="5387" y="544"/>
                  <a:pt x="5169" y="623"/>
                </a:cubicBezTo>
                <a:cubicBezTo>
                  <a:pt x="4522" y="1030"/>
                  <a:pt x="3930" y="1474"/>
                  <a:pt x="3388" y="2003"/>
                </a:cubicBezTo>
                <a:cubicBezTo>
                  <a:pt x="366" y="5244"/>
                  <a:pt x="-662" y="8854"/>
                  <a:pt x="416" y="12702"/>
                </a:cubicBezTo>
                <a:cubicBezTo>
                  <a:pt x="1550" y="16916"/>
                  <a:pt x="4845" y="19591"/>
                  <a:pt x="10191" y="20769"/>
                </a:cubicBezTo>
                <a:cubicBezTo>
                  <a:pt x="11431" y="21012"/>
                  <a:pt x="12727" y="21176"/>
                  <a:pt x="14023" y="21335"/>
                </a:cubicBezTo>
                <a:cubicBezTo>
                  <a:pt x="14565" y="21414"/>
                  <a:pt x="15212" y="21456"/>
                  <a:pt x="15804" y="21536"/>
                </a:cubicBezTo>
                <a:lnTo>
                  <a:pt x="15910" y="21578"/>
                </a:lnTo>
                <a:lnTo>
                  <a:pt x="15966" y="21456"/>
                </a:lnTo>
                <a:lnTo>
                  <a:pt x="16508" y="21456"/>
                </a:lnTo>
                <a:cubicBezTo>
                  <a:pt x="16994" y="21499"/>
                  <a:pt x="17480" y="21456"/>
                  <a:pt x="17966" y="21414"/>
                </a:cubicBezTo>
                <a:cubicBezTo>
                  <a:pt x="18670" y="21335"/>
                  <a:pt x="19318" y="21213"/>
                  <a:pt x="19966" y="21007"/>
                </a:cubicBezTo>
                <a:cubicBezTo>
                  <a:pt x="20290" y="20928"/>
                  <a:pt x="20558" y="20722"/>
                  <a:pt x="20720" y="20479"/>
                </a:cubicBezTo>
                <a:cubicBezTo>
                  <a:pt x="20882" y="20236"/>
                  <a:pt x="20938" y="19993"/>
                  <a:pt x="20882" y="19750"/>
                </a:cubicBezTo>
                <a:cubicBezTo>
                  <a:pt x="20614" y="19221"/>
                  <a:pt x="20178" y="18856"/>
                  <a:pt x="19480" y="187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0" name="Google Shape;2820;p43"/>
          <p:cNvSpPr/>
          <p:nvPr/>
        </p:nvSpPr>
        <p:spPr>
          <a:xfrm>
            <a:off x="2255356" y="3388547"/>
            <a:ext cx="78090" cy="112962"/>
          </a:xfrm>
          <a:custGeom>
            <a:rect b="b" l="l" r="r" t="t"/>
            <a:pathLst>
              <a:path extrusionOk="0" h="21568" w="20550">
                <a:moveTo>
                  <a:pt x="2378" y="12"/>
                </a:moveTo>
                <a:cubicBezTo>
                  <a:pt x="1796" y="-32"/>
                  <a:pt x="1335" y="55"/>
                  <a:pt x="814" y="220"/>
                </a:cubicBezTo>
                <a:cubicBezTo>
                  <a:pt x="406" y="346"/>
                  <a:pt x="-55" y="768"/>
                  <a:pt x="5" y="1059"/>
                </a:cubicBezTo>
                <a:cubicBezTo>
                  <a:pt x="5" y="1311"/>
                  <a:pt x="640" y="1646"/>
                  <a:pt x="1048" y="1772"/>
                </a:cubicBezTo>
                <a:cubicBezTo>
                  <a:pt x="1569" y="1854"/>
                  <a:pt x="2030" y="1942"/>
                  <a:pt x="2551" y="1981"/>
                </a:cubicBezTo>
                <a:cubicBezTo>
                  <a:pt x="2959" y="2024"/>
                  <a:pt x="3360" y="2063"/>
                  <a:pt x="3828" y="2107"/>
                </a:cubicBezTo>
                <a:cubicBezTo>
                  <a:pt x="7069" y="2655"/>
                  <a:pt x="10491" y="3368"/>
                  <a:pt x="13325" y="5007"/>
                </a:cubicBezTo>
                <a:cubicBezTo>
                  <a:pt x="15122" y="6015"/>
                  <a:pt x="16392" y="7485"/>
                  <a:pt x="16800" y="9085"/>
                </a:cubicBezTo>
                <a:cubicBezTo>
                  <a:pt x="17381" y="11185"/>
                  <a:pt x="17147" y="12950"/>
                  <a:pt x="15991" y="14551"/>
                </a:cubicBezTo>
                <a:cubicBezTo>
                  <a:pt x="15410" y="15351"/>
                  <a:pt x="14835" y="16146"/>
                  <a:pt x="14194" y="16903"/>
                </a:cubicBezTo>
                <a:cubicBezTo>
                  <a:pt x="13846" y="17325"/>
                  <a:pt x="13559" y="17703"/>
                  <a:pt x="13265" y="18120"/>
                </a:cubicBezTo>
                <a:cubicBezTo>
                  <a:pt x="13151" y="18246"/>
                  <a:pt x="13091" y="18372"/>
                  <a:pt x="12977" y="18498"/>
                </a:cubicBezTo>
                <a:cubicBezTo>
                  <a:pt x="12630" y="18876"/>
                  <a:pt x="12396" y="19255"/>
                  <a:pt x="12169" y="19677"/>
                </a:cubicBezTo>
                <a:cubicBezTo>
                  <a:pt x="11935" y="20137"/>
                  <a:pt x="11647" y="20811"/>
                  <a:pt x="12630" y="21486"/>
                </a:cubicBezTo>
                <a:lnTo>
                  <a:pt x="12743" y="21568"/>
                </a:lnTo>
                <a:lnTo>
                  <a:pt x="12857" y="21486"/>
                </a:lnTo>
                <a:cubicBezTo>
                  <a:pt x="13091" y="21359"/>
                  <a:pt x="13378" y="21233"/>
                  <a:pt x="13612" y="21107"/>
                </a:cubicBezTo>
                <a:cubicBezTo>
                  <a:pt x="14133" y="20855"/>
                  <a:pt x="14655" y="20603"/>
                  <a:pt x="15062" y="20307"/>
                </a:cubicBezTo>
                <a:cubicBezTo>
                  <a:pt x="16686" y="18920"/>
                  <a:pt x="18711" y="17072"/>
                  <a:pt x="19694" y="14759"/>
                </a:cubicBezTo>
                <a:cubicBezTo>
                  <a:pt x="21545" y="10390"/>
                  <a:pt x="20389" y="6690"/>
                  <a:pt x="16279" y="3872"/>
                </a:cubicBezTo>
                <a:cubicBezTo>
                  <a:pt x="12977" y="1520"/>
                  <a:pt x="8399" y="259"/>
                  <a:pt x="2378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1" name="Google Shape;2821;p43"/>
          <p:cNvSpPr/>
          <p:nvPr/>
        </p:nvSpPr>
        <p:spPr>
          <a:xfrm>
            <a:off x="2250130" y="3425357"/>
            <a:ext cx="40420" cy="52179"/>
          </a:xfrm>
          <a:custGeom>
            <a:rect b="b" l="l" r="r" t="t"/>
            <a:pathLst>
              <a:path extrusionOk="0" h="21517" w="20862">
                <a:moveTo>
                  <a:pt x="12702" y="18165"/>
                </a:moveTo>
                <a:cubicBezTo>
                  <a:pt x="12479" y="18343"/>
                  <a:pt x="12479" y="18532"/>
                  <a:pt x="12361" y="18710"/>
                </a:cubicBezTo>
                <a:lnTo>
                  <a:pt x="12361" y="19254"/>
                </a:lnTo>
                <a:cubicBezTo>
                  <a:pt x="12361" y="19977"/>
                  <a:pt x="12243" y="20616"/>
                  <a:pt x="12820" y="21067"/>
                </a:cubicBezTo>
                <a:cubicBezTo>
                  <a:pt x="13279" y="21339"/>
                  <a:pt x="13961" y="21517"/>
                  <a:pt x="14525" y="21517"/>
                </a:cubicBezTo>
                <a:cubicBezTo>
                  <a:pt x="14984" y="21517"/>
                  <a:pt x="15430" y="21423"/>
                  <a:pt x="15889" y="21339"/>
                </a:cubicBezTo>
                <a:cubicBezTo>
                  <a:pt x="18053" y="20700"/>
                  <a:pt x="19522" y="19338"/>
                  <a:pt x="20322" y="17254"/>
                </a:cubicBezTo>
                <a:cubicBezTo>
                  <a:pt x="21463" y="14080"/>
                  <a:pt x="20781" y="10172"/>
                  <a:pt x="18394" y="6998"/>
                </a:cubicBezTo>
                <a:cubicBezTo>
                  <a:pt x="17148" y="5364"/>
                  <a:pt x="15443" y="3824"/>
                  <a:pt x="13502" y="2641"/>
                </a:cubicBezTo>
                <a:cubicBezTo>
                  <a:pt x="11456" y="1457"/>
                  <a:pt x="9188" y="640"/>
                  <a:pt x="6801" y="189"/>
                </a:cubicBezTo>
                <a:cubicBezTo>
                  <a:pt x="5214" y="11"/>
                  <a:pt x="3732" y="-83"/>
                  <a:pt x="2145" y="95"/>
                </a:cubicBezTo>
                <a:cubicBezTo>
                  <a:pt x="1804" y="95"/>
                  <a:pt x="1463" y="189"/>
                  <a:pt x="1122" y="273"/>
                </a:cubicBezTo>
                <a:cubicBezTo>
                  <a:pt x="899" y="451"/>
                  <a:pt x="558" y="546"/>
                  <a:pt x="322" y="818"/>
                </a:cubicBezTo>
                <a:cubicBezTo>
                  <a:pt x="-19" y="1363"/>
                  <a:pt x="-137" y="2002"/>
                  <a:pt x="204" y="2819"/>
                </a:cubicBezTo>
                <a:lnTo>
                  <a:pt x="204" y="2997"/>
                </a:lnTo>
                <a:lnTo>
                  <a:pt x="427" y="2997"/>
                </a:lnTo>
                <a:cubicBezTo>
                  <a:pt x="886" y="3091"/>
                  <a:pt x="1227" y="3175"/>
                  <a:pt x="1568" y="3175"/>
                </a:cubicBezTo>
                <a:cubicBezTo>
                  <a:pt x="2368" y="3269"/>
                  <a:pt x="3155" y="3353"/>
                  <a:pt x="3837" y="3541"/>
                </a:cubicBezTo>
                <a:cubicBezTo>
                  <a:pt x="8388" y="4453"/>
                  <a:pt x="11902" y="6632"/>
                  <a:pt x="13607" y="9628"/>
                </a:cubicBezTo>
                <a:cubicBezTo>
                  <a:pt x="14289" y="10895"/>
                  <a:pt x="14630" y="12445"/>
                  <a:pt x="14512" y="13891"/>
                </a:cubicBezTo>
                <a:cubicBezTo>
                  <a:pt x="14394" y="15347"/>
                  <a:pt x="13830" y="16709"/>
                  <a:pt x="12925" y="17976"/>
                </a:cubicBezTo>
                <a:cubicBezTo>
                  <a:pt x="12807" y="18154"/>
                  <a:pt x="12702" y="18154"/>
                  <a:pt x="12702" y="181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2" name="Google Shape;2822;p43"/>
          <p:cNvSpPr/>
          <p:nvPr/>
        </p:nvSpPr>
        <p:spPr>
          <a:xfrm>
            <a:off x="2088874" y="3522338"/>
            <a:ext cx="37454" cy="54939"/>
          </a:xfrm>
          <a:custGeom>
            <a:rect b="b" l="l" r="r" t="t"/>
            <a:pathLst>
              <a:path extrusionOk="0" h="21294" w="20439">
                <a:moveTo>
                  <a:pt x="7360" y="2432"/>
                </a:moveTo>
                <a:cubicBezTo>
                  <a:pt x="7845" y="1831"/>
                  <a:pt x="8441" y="984"/>
                  <a:pt x="7124" y="295"/>
                </a:cubicBezTo>
                <a:cubicBezTo>
                  <a:pt x="6404" y="-50"/>
                  <a:pt x="5198" y="-306"/>
                  <a:pt x="3882" y="807"/>
                </a:cubicBezTo>
                <a:cubicBezTo>
                  <a:pt x="2926" y="1487"/>
                  <a:pt x="2206" y="2255"/>
                  <a:pt x="1721" y="3112"/>
                </a:cubicBezTo>
                <a:cubicBezTo>
                  <a:pt x="-1161" y="8145"/>
                  <a:pt x="-441" y="12932"/>
                  <a:pt x="4007" y="17285"/>
                </a:cubicBezTo>
                <a:cubicBezTo>
                  <a:pt x="6653" y="19935"/>
                  <a:pt x="10256" y="21294"/>
                  <a:pt x="15049" y="21294"/>
                </a:cubicBezTo>
                <a:lnTo>
                  <a:pt x="15049" y="21294"/>
                </a:lnTo>
                <a:cubicBezTo>
                  <a:pt x="15285" y="21294"/>
                  <a:pt x="15410" y="21205"/>
                  <a:pt x="15770" y="21205"/>
                </a:cubicBezTo>
                <a:cubicBezTo>
                  <a:pt x="16726" y="21038"/>
                  <a:pt x="17696" y="20949"/>
                  <a:pt x="18527" y="20693"/>
                </a:cubicBezTo>
                <a:cubicBezTo>
                  <a:pt x="18887" y="20605"/>
                  <a:pt x="19247" y="20526"/>
                  <a:pt x="19483" y="20348"/>
                </a:cubicBezTo>
                <a:cubicBezTo>
                  <a:pt x="19719" y="20181"/>
                  <a:pt x="19968" y="20004"/>
                  <a:pt x="20203" y="19748"/>
                </a:cubicBezTo>
                <a:cubicBezTo>
                  <a:pt x="20328" y="19580"/>
                  <a:pt x="20439" y="19324"/>
                  <a:pt x="20439" y="19235"/>
                </a:cubicBezTo>
                <a:cubicBezTo>
                  <a:pt x="20439" y="19068"/>
                  <a:pt x="20314" y="18812"/>
                  <a:pt x="20203" y="18723"/>
                </a:cubicBezTo>
                <a:cubicBezTo>
                  <a:pt x="19719" y="18122"/>
                  <a:pt x="18887" y="17699"/>
                  <a:pt x="18042" y="17443"/>
                </a:cubicBezTo>
                <a:cubicBezTo>
                  <a:pt x="17557" y="17354"/>
                  <a:pt x="17086" y="17275"/>
                  <a:pt x="16601" y="17354"/>
                </a:cubicBezTo>
                <a:cubicBezTo>
                  <a:pt x="16241" y="17354"/>
                  <a:pt x="15881" y="17354"/>
                  <a:pt x="15396" y="17266"/>
                </a:cubicBezTo>
                <a:lnTo>
                  <a:pt x="14800" y="17098"/>
                </a:lnTo>
                <a:cubicBezTo>
                  <a:pt x="13234" y="16842"/>
                  <a:pt x="11793" y="16497"/>
                  <a:pt x="10353" y="15985"/>
                </a:cubicBezTo>
                <a:cubicBezTo>
                  <a:pt x="7956" y="15049"/>
                  <a:pt x="6875" y="13257"/>
                  <a:pt x="6154" y="11632"/>
                </a:cubicBezTo>
                <a:cubicBezTo>
                  <a:pt x="5434" y="10095"/>
                  <a:pt x="5198" y="8559"/>
                  <a:pt x="5434" y="6933"/>
                </a:cubicBezTo>
                <a:cubicBezTo>
                  <a:pt x="5670" y="5397"/>
                  <a:pt x="6279" y="3772"/>
                  <a:pt x="7360" y="2412"/>
                </a:cubicBezTo>
                <a:lnTo>
                  <a:pt x="7360" y="24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3" name="Google Shape;2823;p43"/>
          <p:cNvSpPr/>
          <p:nvPr/>
        </p:nvSpPr>
        <p:spPr>
          <a:xfrm>
            <a:off x="2233786" y="3587589"/>
            <a:ext cx="14958" cy="13014"/>
          </a:xfrm>
          <a:custGeom>
            <a:rect b="b" l="l" r="r" t="t"/>
            <a:pathLst>
              <a:path extrusionOk="0" h="21600" w="21600">
                <a:moveTo>
                  <a:pt x="12395" y="42"/>
                </a:moveTo>
                <a:cubicBezTo>
                  <a:pt x="9205" y="42"/>
                  <a:pt x="5721" y="1519"/>
                  <a:pt x="3190" y="4050"/>
                </a:cubicBezTo>
                <a:cubicBezTo>
                  <a:pt x="2237" y="4767"/>
                  <a:pt x="1284" y="6244"/>
                  <a:pt x="953" y="7341"/>
                </a:cubicBezTo>
                <a:cubicBezTo>
                  <a:pt x="330" y="8438"/>
                  <a:pt x="330" y="9914"/>
                  <a:pt x="0" y="11348"/>
                </a:cubicBezTo>
                <a:cubicBezTo>
                  <a:pt x="0" y="12445"/>
                  <a:pt x="330" y="13922"/>
                  <a:pt x="623" y="15019"/>
                </a:cubicBezTo>
                <a:cubicBezTo>
                  <a:pt x="1247" y="16116"/>
                  <a:pt x="1577" y="17213"/>
                  <a:pt x="2530" y="18309"/>
                </a:cubicBezTo>
                <a:cubicBezTo>
                  <a:pt x="3484" y="19406"/>
                  <a:pt x="4767" y="20503"/>
                  <a:pt x="6344" y="20883"/>
                </a:cubicBezTo>
                <a:cubicBezTo>
                  <a:pt x="7628" y="21600"/>
                  <a:pt x="9205" y="21600"/>
                  <a:pt x="10782" y="21600"/>
                </a:cubicBezTo>
                <a:lnTo>
                  <a:pt x="11112" y="21600"/>
                </a:lnTo>
                <a:cubicBezTo>
                  <a:pt x="13972" y="21600"/>
                  <a:pt x="16833" y="20503"/>
                  <a:pt x="18740" y="17930"/>
                </a:cubicBezTo>
                <a:cubicBezTo>
                  <a:pt x="19693" y="16833"/>
                  <a:pt x="20647" y="15736"/>
                  <a:pt x="20977" y="14259"/>
                </a:cubicBezTo>
                <a:cubicBezTo>
                  <a:pt x="21600" y="12783"/>
                  <a:pt x="21600" y="11348"/>
                  <a:pt x="21600" y="9872"/>
                </a:cubicBezTo>
                <a:cubicBezTo>
                  <a:pt x="21600" y="7298"/>
                  <a:pt x="20647" y="4767"/>
                  <a:pt x="19070" y="2573"/>
                </a:cubicBezTo>
                <a:cubicBezTo>
                  <a:pt x="16833" y="1097"/>
                  <a:pt x="14632" y="0"/>
                  <a:pt x="1239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4" name="Google Shape;2824;p43"/>
          <p:cNvSpPr/>
          <p:nvPr/>
        </p:nvSpPr>
        <p:spPr>
          <a:xfrm>
            <a:off x="2470483" y="3402990"/>
            <a:ext cx="206865" cy="239247"/>
          </a:xfrm>
          <a:custGeom>
            <a:rect b="b" l="l" r="r" t="t"/>
            <a:pathLst>
              <a:path extrusionOk="0" h="21515" w="21498">
                <a:moveTo>
                  <a:pt x="21364" y="13554"/>
                </a:moveTo>
                <a:cubicBezTo>
                  <a:pt x="21319" y="13219"/>
                  <a:pt x="21295" y="12880"/>
                  <a:pt x="21250" y="12545"/>
                </a:cubicBezTo>
                <a:cubicBezTo>
                  <a:pt x="21205" y="12108"/>
                  <a:pt x="21136" y="11674"/>
                  <a:pt x="21068" y="11259"/>
                </a:cubicBezTo>
                <a:cubicBezTo>
                  <a:pt x="20907" y="10308"/>
                  <a:pt x="20748" y="9299"/>
                  <a:pt x="20931" y="8310"/>
                </a:cubicBezTo>
                <a:cubicBezTo>
                  <a:pt x="21023" y="7894"/>
                  <a:pt x="21113" y="7499"/>
                  <a:pt x="21229" y="7062"/>
                </a:cubicBezTo>
                <a:cubicBezTo>
                  <a:pt x="21321" y="6706"/>
                  <a:pt x="21390" y="6252"/>
                  <a:pt x="21205" y="5815"/>
                </a:cubicBezTo>
                <a:cubicBezTo>
                  <a:pt x="21113" y="5598"/>
                  <a:pt x="20975" y="5379"/>
                  <a:pt x="20793" y="5201"/>
                </a:cubicBezTo>
                <a:cubicBezTo>
                  <a:pt x="20611" y="5023"/>
                  <a:pt x="20382" y="4904"/>
                  <a:pt x="20107" y="4824"/>
                </a:cubicBezTo>
                <a:cubicBezTo>
                  <a:pt x="19582" y="4666"/>
                  <a:pt x="18985" y="4744"/>
                  <a:pt x="18436" y="5041"/>
                </a:cubicBezTo>
                <a:cubicBezTo>
                  <a:pt x="17314" y="5635"/>
                  <a:pt x="16538" y="6446"/>
                  <a:pt x="16148" y="7476"/>
                </a:cubicBezTo>
                <a:cubicBezTo>
                  <a:pt x="16124" y="7556"/>
                  <a:pt x="16103" y="7615"/>
                  <a:pt x="16055" y="7713"/>
                </a:cubicBezTo>
                <a:lnTo>
                  <a:pt x="16031" y="7773"/>
                </a:lnTo>
                <a:lnTo>
                  <a:pt x="16008" y="7734"/>
                </a:lnTo>
                <a:cubicBezTo>
                  <a:pt x="15963" y="7675"/>
                  <a:pt x="15915" y="7636"/>
                  <a:pt x="15894" y="7595"/>
                </a:cubicBezTo>
                <a:cubicBezTo>
                  <a:pt x="15643" y="7259"/>
                  <a:pt x="15390" y="6903"/>
                  <a:pt x="15139" y="6585"/>
                </a:cubicBezTo>
                <a:cubicBezTo>
                  <a:pt x="14590" y="5834"/>
                  <a:pt x="14017" y="5080"/>
                  <a:pt x="13424" y="4349"/>
                </a:cubicBezTo>
                <a:cubicBezTo>
                  <a:pt x="12508" y="3200"/>
                  <a:pt x="11502" y="2092"/>
                  <a:pt x="10586" y="1043"/>
                </a:cubicBezTo>
                <a:cubicBezTo>
                  <a:pt x="10311" y="746"/>
                  <a:pt x="9992" y="488"/>
                  <a:pt x="9625" y="271"/>
                </a:cubicBezTo>
                <a:cubicBezTo>
                  <a:pt x="9076" y="-64"/>
                  <a:pt x="8435" y="-85"/>
                  <a:pt x="7796" y="191"/>
                </a:cubicBezTo>
                <a:cubicBezTo>
                  <a:pt x="7178" y="468"/>
                  <a:pt x="7110" y="1002"/>
                  <a:pt x="7133" y="1477"/>
                </a:cubicBezTo>
                <a:lnTo>
                  <a:pt x="7133" y="1834"/>
                </a:lnTo>
                <a:cubicBezTo>
                  <a:pt x="7088" y="1795"/>
                  <a:pt x="7065" y="1774"/>
                  <a:pt x="7020" y="1736"/>
                </a:cubicBezTo>
                <a:cubicBezTo>
                  <a:pt x="6906" y="1637"/>
                  <a:pt x="6790" y="1557"/>
                  <a:pt x="6677" y="1498"/>
                </a:cubicBezTo>
                <a:cubicBezTo>
                  <a:pt x="6584" y="1459"/>
                  <a:pt x="6471" y="1400"/>
                  <a:pt x="6378" y="1379"/>
                </a:cubicBezTo>
                <a:cubicBezTo>
                  <a:pt x="6035" y="1201"/>
                  <a:pt x="5668" y="1062"/>
                  <a:pt x="5257" y="963"/>
                </a:cubicBezTo>
                <a:cubicBezTo>
                  <a:pt x="5006" y="925"/>
                  <a:pt x="4731" y="925"/>
                  <a:pt x="4457" y="963"/>
                </a:cubicBezTo>
                <a:cubicBezTo>
                  <a:pt x="4206" y="1023"/>
                  <a:pt x="3953" y="1121"/>
                  <a:pt x="3747" y="1281"/>
                </a:cubicBezTo>
                <a:cubicBezTo>
                  <a:pt x="3380" y="1578"/>
                  <a:pt x="3198" y="2014"/>
                  <a:pt x="3266" y="2528"/>
                </a:cubicBezTo>
                <a:cubicBezTo>
                  <a:pt x="3311" y="2766"/>
                  <a:pt x="3335" y="3003"/>
                  <a:pt x="3380" y="3241"/>
                </a:cubicBezTo>
                <a:lnTo>
                  <a:pt x="3425" y="3538"/>
                </a:lnTo>
                <a:lnTo>
                  <a:pt x="3380" y="3538"/>
                </a:lnTo>
                <a:cubicBezTo>
                  <a:pt x="3311" y="3538"/>
                  <a:pt x="3243" y="3517"/>
                  <a:pt x="3174" y="3517"/>
                </a:cubicBezTo>
                <a:cubicBezTo>
                  <a:pt x="2899" y="3478"/>
                  <a:pt x="2649" y="3497"/>
                  <a:pt x="2374" y="3577"/>
                </a:cubicBezTo>
                <a:cubicBezTo>
                  <a:pt x="2123" y="3636"/>
                  <a:pt x="1870" y="3775"/>
                  <a:pt x="1688" y="3933"/>
                </a:cubicBezTo>
                <a:cubicBezTo>
                  <a:pt x="1506" y="4091"/>
                  <a:pt x="1368" y="4289"/>
                  <a:pt x="1300" y="4488"/>
                </a:cubicBezTo>
                <a:cubicBezTo>
                  <a:pt x="1207" y="4687"/>
                  <a:pt x="1186" y="4924"/>
                  <a:pt x="1231" y="5141"/>
                </a:cubicBezTo>
                <a:cubicBezTo>
                  <a:pt x="1276" y="5477"/>
                  <a:pt x="1368" y="5815"/>
                  <a:pt x="1506" y="6130"/>
                </a:cubicBezTo>
                <a:cubicBezTo>
                  <a:pt x="1551" y="6249"/>
                  <a:pt x="1574" y="6329"/>
                  <a:pt x="1619" y="6448"/>
                </a:cubicBezTo>
                <a:cubicBezTo>
                  <a:pt x="1664" y="6587"/>
                  <a:pt x="1733" y="6724"/>
                  <a:pt x="1801" y="6843"/>
                </a:cubicBezTo>
                <a:cubicBezTo>
                  <a:pt x="1825" y="6882"/>
                  <a:pt x="1846" y="6923"/>
                  <a:pt x="1846" y="6962"/>
                </a:cubicBezTo>
                <a:lnTo>
                  <a:pt x="1822" y="6983"/>
                </a:lnTo>
                <a:lnTo>
                  <a:pt x="1799" y="7003"/>
                </a:lnTo>
                <a:cubicBezTo>
                  <a:pt x="1754" y="7024"/>
                  <a:pt x="1685" y="7042"/>
                  <a:pt x="1638" y="7042"/>
                </a:cubicBezTo>
                <a:cubicBezTo>
                  <a:pt x="838" y="7200"/>
                  <a:pt x="357" y="7656"/>
                  <a:pt x="104" y="8369"/>
                </a:cubicBezTo>
                <a:cubicBezTo>
                  <a:pt x="-57" y="8865"/>
                  <a:pt x="-33" y="9379"/>
                  <a:pt x="196" y="9973"/>
                </a:cubicBezTo>
                <a:cubicBezTo>
                  <a:pt x="608" y="11062"/>
                  <a:pt x="1202" y="12111"/>
                  <a:pt x="1936" y="13061"/>
                </a:cubicBezTo>
                <a:cubicBezTo>
                  <a:pt x="3491" y="15140"/>
                  <a:pt x="5323" y="17079"/>
                  <a:pt x="7358" y="18842"/>
                </a:cubicBezTo>
                <a:cubicBezTo>
                  <a:pt x="8432" y="19793"/>
                  <a:pt x="9461" y="20446"/>
                  <a:pt x="10583" y="20921"/>
                </a:cubicBezTo>
                <a:cubicBezTo>
                  <a:pt x="11475" y="21298"/>
                  <a:pt x="12481" y="21515"/>
                  <a:pt x="13466" y="21515"/>
                </a:cubicBezTo>
                <a:cubicBezTo>
                  <a:pt x="14221" y="21515"/>
                  <a:pt x="14952" y="21396"/>
                  <a:pt x="15662" y="21218"/>
                </a:cubicBezTo>
                <a:cubicBezTo>
                  <a:pt x="17858" y="20624"/>
                  <a:pt x="19481" y="19475"/>
                  <a:pt x="20558" y="17773"/>
                </a:cubicBezTo>
                <a:cubicBezTo>
                  <a:pt x="21063" y="16942"/>
                  <a:pt x="21543" y="16110"/>
                  <a:pt x="21495" y="15160"/>
                </a:cubicBezTo>
                <a:cubicBezTo>
                  <a:pt x="21495" y="14626"/>
                  <a:pt x="21427" y="14071"/>
                  <a:pt x="21358" y="13557"/>
                </a:cubicBezTo>
                <a:close/>
                <a:moveTo>
                  <a:pt x="3382" y="9041"/>
                </a:moveTo>
                <a:cubicBezTo>
                  <a:pt x="3702" y="9456"/>
                  <a:pt x="4092" y="9872"/>
                  <a:pt x="4436" y="10267"/>
                </a:cubicBezTo>
                <a:cubicBezTo>
                  <a:pt x="4686" y="10544"/>
                  <a:pt x="4940" y="10861"/>
                  <a:pt x="5214" y="11158"/>
                </a:cubicBezTo>
                <a:cubicBezTo>
                  <a:pt x="5534" y="11514"/>
                  <a:pt x="5832" y="11891"/>
                  <a:pt x="6107" y="12248"/>
                </a:cubicBezTo>
                <a:cubicBezTo>
                  <a:pt x="6289" y="12485"/>
                  <a:pt x="6473" y="12702"/>
                  <a:pt x="6679" y="12940"/>
                </a:cubicBezTo>
                <a:cubicBezTo>
                  <a:pt x="6930" y="13237"/>
                  <a:pt x="7183" y="13415"/>
                  <a:pt x="7503" y="13237"/>
                </a:cubicBezTo>
                <a:cubicBezTo>
                  <a:pt x="7595" y="13198"/>
                  <a:pt x="7664" y="13118"/>
                  <a:pt x="7733" y="13038"/>
                </a:cubicBezTo>
                <a:cubicBezTo>
                  <a:pt x="7777" y="12958"/>
                  <a:pt x="7846" y="12860"/>
                  <a:pt x="7870" y="12780"/>
                </a:cubicBezTo>
                <a:cubicBezTo>
                  <a:pt x="7894" y="12682"/>
                  <a:pt x="7894" y="12602"/>
                  <a:pt x="7870" y="12504"/>
                </a:cubicBezTo>
                <a:cubicBezTo>
                  <a:pt x="7846" y="12424"/>
                  <a:pt x="7825" y="12325"/>
                  <a:pt x="7756" y="12266"/>
                </a:cubicBezTo>
                <a:cubicBezTo>
                  <a:pt x="7046" y="11336"/>
                  <a:pt x="6429" y="10603"/>
                  <a:pt x="5858" y="9950"/>
                </a:cubicBezTo>
                <a:cubicBezTo>
                  <a:pt x="5629" y="9692"/>
                  <a:pt x="5423" y="9436"/>
                  <a:pt x="5196" y="9198"/>
                </a:cubicBezTo>
                <a:cubicBezTo>
                  <a:pt x="4441" y="8346"/>
                  <a:pt x="3662" y="7455"/>
                  <a:pt x="3092" y="6466"/>
                </a:cubicBezTo>
                <a:cubicBezTo>
                  <a:pt x="2886" y="6110"/>
                  <a:pt x="2725" y="5715"/>
                  <a:pt x="2567" y="5338"/>
                </a:cubicBezTo>
                <a:lnTo>
                  <a:pt x="2474" y="5139"/>
                </a:lnTo>
                <a:cubicBezTo>
                  <a:pt x="2382" y="4922"/>
                  <a:pt x="2430" y="4744"/>
                  <a:pt x="2612" y="4605"/>
                </a:cubicBezTo>
                <a:cubicBezTo>
                  <a:pt x="2794" y="4486"/>
                  <a:pt x="3000" y="4465"/>
                  <a:pt x="3253" y="4566"/>
                </a:cubicBezTo>
                <a:cubicBezTo>
                  <a:pt x="3802" y="4744"/>
                  <a:pt x="4283" y="5080"/>
                  <a:pt x="4602" y="5495"/>
                </a:cubicBezTo>
                <a:lnTo>
                  <a:pt x="4853" y="5831"/>
                </a:lnTo>
                <a:cubicBezTo>
                  <a:pt x="5631" y="6861"/>
                  <a:pt x="6431" y="7949"/>
                  <a:pt x="7231" y="9000"/>
                </a:cubicBezTo>
                <a:cubicBezTo>
                  <a:pt x="7598" y="9475"/>
                  <a:pt x="8010" y="9950"/>
                  <a:pt x="8398" y="10404"/>
                </a:cubicBezTo>
                <a:lnTo>
                  <a:pt x="8421" y="10443"/>
                </a:lnTo>
                <a:cubicBezTo>
                  <a:pt x="8582" y="10642"/>
                  <a:pt x="8765" y="10800"/>
                  <a:pt x="8970" y="10978"/>
                </a:cubicBezTo>
                <a:cubicBezTo>
                  <a:pt x="9108" y="11076"/>
                  <a:pt x="9245" y="11135"/>
                  <a:pt x="9406" y="11176"/>
                </a:cubicBezTo>
                <a:cubicBezTo>
                  <a:pt x="9567" y="11215"/>
                  <a:pt x="9725" y="11197"/>
                  <a:pt x="9910" y="11138"/>
                </a:cubicBezTo>
                <a:cubicBezTo>
                  <a:pt x="10140" y="11058"/>
                  <a:pt x="10322" y="10939"/>
                  <a:pt x="10367" y="10781"/>
                </a:cubicBezTo>
                <a:cubicBezTo>
                  <a:pt x="10391" y="10701"/>
                  <a:pt x="10391" y="10603"/>
                  <a:pt x="10367" y="10523"/>
                </a:cubicBezTo>
                <a:cubicBezTo>
                  <a:pt x="10343" y="10443"/>
                  <a:pt x="10298" y="10366"/>
                  <a:pt x="10230" y="10306"/>
                </a:cubicBezTo>
                <a:cubicBezTo>
                  <a:pt x="10024" y="10069"/>
                  <a:pt x="9794" y="9831"/>
                  <a:pt x="9567" y="9614"/>
                </a:cubicBezTo>
                <a:cubicBezTo>
                  <a:pt x="9406" y="9456"/>
                  <a:pt x="9248" y="9278"/>
                  <a:pt x="9087" y="9118"/>
                </a:cubicBezTo>
                <a:cubicBezTo>
                  <a:pt x="7828" y="7773"/>
                  <a:pt x="6249" y="5950"/>
                  <a:pt x="5106" y="3912"/>
                </a:cubicBezTo>
                <a:cubicBezTo>
                  <a:pt x="4855" y="3476"/>
                  <a:pt x="4718" y="2983"/>
                  <a:pt x="4602" y="2448"/>
                </a:cubicBezTo>
                <a:cubicBezTo>
                  <a:pt x="4557" y="2250"/>
                  <a:pt x="4557" y="2131"/>
                  <a:pt x="4647" y="2053"/>
                </a:cubicBezTo>
                <a:cubicBezTo>
                  <a:pt x="4739" y="1973"/>
                  <a:pt x="4898" y="1955"/>
                  <a:pt x="5151" y="2014"/>
                </a:cubicBezTo>
                <a:cubicBezTo>
                  <a:pt x="5676" y="2133"/>
                  <a:pt x="6157" y="2391"/>
                  <a:pt x="6500" y="2766"/>
                </a:cubicBezTo>
                <a:cubicBezTo>
                  <a:pt x="6682" y="2964"/>
                  <a:pt x="6843" y="3143"/>
                  <a:pt x="7025" y="3321"/>
                </a:cubicBezTo>
                <a:cubicBezTo>
                  <a:pt x="7667" y="3995"/>
                  <a:pt x="8305" y="4687"/>
                  <a:pt x="8923" y="5400"/>
                </a:cubicBezTo>
                <a:cubicBezTo>
                  <a:pt x="9541" y="6151"/>
                  <a:pt x="10158" y="6923"/>
                  <a:pt x="10731" y="7695"/>
                </a:cubicBezTo>
                <a:cubicBezTo>
                  <a:pt x="10982" y="8052"/>
                  <a:pt x="11256" y="8387"/>
                  <a:pt x="11531" y="8725"/>
                </a:cubicBezTo>
                <a:cubicBezTo>
                  <a:pt x="11623" y="8844"/>
                  <a:pt x="11692" y="8942"/>
                  <a:pt x="11782" y="9022"/>
                </a:cubicBezTo>
                <a:cubicBezTo>
                  <a:pt x="11827" y="9061"/>
                  <a:pt x="11874" y="9121"/>
                  <a:pt x="11919" y="9141"/>
                </a:cubicBezTo>
                <a:cubicBezTo>
                  <a:pt x="11964" y="9180"/>
                  <a:pt x="12056" y="9180"/>
                  <a:pt x="12101" y="9201"/>
                </a:cubicBezTo>
                <a:cubicBezTo>
                  <a:pt x="12146" y="9201"/>
                  <a:pt x="12215" y="9201"/>
                  <a:pt x="12262" y="9180"/>
                </a:cubicBezTo>
                <a:cubicBezTo>
                  <a:pt x="12307" y="9159"/>
                  <a:pt x="12354" y="9141"/>
                  <a:pt x="12399" y="9121"/>
                </a:cubicBezTo>
                <a:cubicBezTo>
                  <a:pt x="12537" y="9002"/>
                  <a:pt x="12629" y="8824"/>
                  <a:pt x="12650" y="8645"/>
                </a:cubicBezTo>
                <a:cubicBezTo>
                  <a:pt x="12674" y="8527"/>
                  <a:pt x="12581" y="8428"/>
                  <a:pt x="12513" y="8310"/>
                </a:cubicBezTo>
                <a:lnTo>
                  <a:pt x="12489" y="8271"/>
                </a:lnTo>
                <a:cubicBezTo>
                  <a:pt x="12170" y="7816"/>
                  <a:pt x="11827" y="7341"/>
                  <a:pt x="11505" y="6884"/>
                </a:cubicBezTo>
                <a:cubicBezTo>
                  <a:pt x="10863" y="5993"/>
                  <a:pt x="10177" y="5064"/>
                  <a:pt x="9538" y="4132"/>
                </a:cubicBezTo>
                <a:cubicBezTo>
                  <a:pt x="9126" y="3538"/>
                  <a:pt x="8759" y="2923"/>
                  <a:pt x="8440" y="2291"/>
                </a:cubicBezTo>
                <a:cubicBezTo>
                  <a:pt x="8303" y="2014"/>
                  <a:pt x="8210" y="1676"/>
                  <a:pt x="8210" y="1361"/>
                </a:cubicBezTo>
                <a:cubicBezTo>
                  <a:pt x="8187" y="1162"/>
                  <a:pt x="8255" y="1005"/>
                  <a:pt x="8392" y="925"/>
                </a:cubicBezTo>
                <a:cubicBezTo>
                  <a:pt x="8530" y="845"/>
                  <a:pt x="8712" y="845"/>
                  <a:pt x="8941" y="945"/>
                </a:cubicBezTo>
                <a:cubicBezTo>
                  <a:pt x="9171" y="1064"/>
                  <a:pt x="9353" y="1203"/>
                  <a:pt x="9535" y="1381"/>
                </a:cubicBezTo>
                <a:cubicBezTo>
                  <a:pt x="10040" y="1895"/>
                  <a:pt x="10520" y="2391"/>
                  <a:pt x="10932" y="2946"/>
                </a:cubicBezTo>
                <a:cubicBezTo>
                  <a:pt x="11594" y="3757"/>
                  <a:pt x="12259" y="4609"/>
                  <a:pt x="12898" y="5402"/>
                </a:cubicBezTo>
                <a:cubicBezTo>
                  <a:pt x="13218" y="5797"/>
                  <a:pt x="13516" y="6194"/>
                  <a:pt x="13859" y="6590"/>
                </a:cubicBezTo>
                <a:cubicBezTo>
                  <a:pt x="14089" y="6866"/>
                  <a:pt x="14316" y="7163"/>
                  <a:pt x="14569" y="7460"/>
                </a:cubicBezTo>
                <a:cubicBezTo>
                  <a:pt x="14844" y="7796"/>
                  <a:pt x="15118" y="8152"/>
                  <a:pt x="15393" y="8470"/>
                </a:cubicBezTo>
                <a:cubicBezTo>
                  <a:pt x="15485" y="8588"/>
                  <a:pt x="15599" y="8728"/>
                  <a:pt x="15691" y="8865"/>
                </a:cubicBezTo>
                <a:cubicBezTo>
                  <a:pt x="15828" y="9043"/>
                  <a:pt x="15942" y="9201"/>
                  <a:pt x="16079" y="9379"/>
                </a:cubicBezTo>
                <a:cubicBezTo>
                  <a:pt x="16216" y="9536"/>
                  <a:pt x="16377" y="9696"/>
                  <a:pt x="16536" y="9815"/>
                </a:cubicBezTo>
                <a:cubicBezTo>
                  <a:pt x="16649" y="9895"/>
                  <a:pt x="16765" y="9934"/>
                  <a:pt x="16924" y="9934"/>
                </a:cubicBezTo>
                <a:cubicBezTo>
                  <a:pt x="17082" y="9934"/>
                  <a:pt x="17198" y="9895"/>
                  <a:pt x="17312" y="9815"/>
                </a:cubicBezTo>
                <a:cubicBezTo>
                  <a:pt x="17518" y="9676"/>
                  <a:pt x="17562" y="9459"/>
                  <a:pt x="17473" y="9221"/>
                </a:cubicBezTo>
                <a:cubicBezTo>
                  <a:pt x="17449" y="9141"/>
                  <a:pt x="17428" y="9082"/>
                  <a:pt x="17380" y="9004"/>
                </a:cubicBezTo>
                <a:cubicBezTo>
                  <a:pt x="17335" y="8885"/>
                  <a:pt x="17267" y="8746"/>
                  <a:pt x="17243" y="8627"/>
                </a:cubicBezTo>
                <a:cubicBezTo>
                  <a:pt x="17013" y="7499"/>
                  <a:pt x="17998" y="6331"/>
                  <a:pt x="18798" y="5916"/>
                </a:cubicBezTo>
                <a:cubicBezTo>
                  <a:pt x="19117" y="5738"/>
                  <a:pt x="19460" y="5619"/>
                  <a:pt x="19782" y="5797"/>
                </a:cubicBezTo>
                <a:cubicBezTo>
                  <a:pt x="20126" y="5996"/>
                  <a:pt x="20057" y="6331"/>
                  <a:pt x="19965" y="6628"/>
                </a:cubicBezTo>
                <a:cubicBezTo>
                  <a:pt x="19759" y="7243"/>
                  <a:pt x="19553" y="8054"/>
                  <a:pt x="19553" y="8924"/>
                </a:cubicBezTo>
                <a:lnTo>
                  <a:pt x="19553" y="9221"/>
                </a:lnTo>
                <a:cubicBezTo>
                  <a:pt x="19529" y="9518"/>
                  <a:pt x="19553" y="9836"/>
                  <a:pt x="19598" y="10151"/>
                </a:cubicBezTo>
                <a:cubicBezTo>
                  <a:pt x="19690" y="10825"/>
                  <a:pt x="19803" y="11478"/>
                  <a:pt x="19917" y="12131"/>
                </a:cubicBezTo>
                <a:cubicBezTo>
                  <a:pt x="19962" y="12488"/>
                  <a:pt x="20030" y="12823"/>
                  <a:pt x="20078" y="13161"/>
                </a:cubicBezTo>
                <a:cubicBezTo>
                  <a:pt x="20102" y="13340"/>
                  <a:pt x="20123" y="13518"/>
                  <a:pt x="20147" y="13675"/>
                </a:cubicBezTo>
                <a:cubicBezTo>
                  <a:pt x="20170" y="13854"/>
                  <a:pt x="20192" y="14032"/>
                  <a:pt x="20215" y="14210"/>
                </a:cubicBezTo>
                <a:cubicBezTo>
                  <a:pt x="20421" y="15457"/>
                  <a:pt x="19986" y="16586"/>
                  <a:pt x="18843" y="17952"/>
                </a:cubicBezTo>
                <a:cubicBezTo>
                  <a:pt x="17631" y="19356"/>
                  <a:pt x="15778" y="20288"/>
                  <a:pt x="13901" y="20407"/>
                </a:cubicBezTo>
                <a:lnTo>
                  <a:pt x="13856" y="20407"/>
                </a:lnTo>
                <a:cubicBezTo>
                  <a:pt x="11592" y="20407"/>
                  <a:pt x="10264" y="19754"/>
                  <a:pt x="8984" y="18783"/>
                </a:cubicBezTo>
                <a:cubicBezTo>
                  <a:pt x="7999" y="18031"/>
                  <a:pt x="6764" y="17001"/>
                  <a:pt x="5872" y="15695"/>
                </a:cubicBezTo>
                <a:cubicBezTo>
                  <a:pt x="5711" y="15478"/>
                  <a:pt x="5528" y="15258"/>
                  <a:pt x="5323" y="15041"/>
                </a:cubicBezTo>
                <a:cubicBezTo>
                  <a:pt x="5230" y="14943"/>
                  <a:pt x="5140" y="14843"/>
                  <a:pt x="5048" y="14765"/>
                </a:cubicBezTo>
                <a:cubicBezTo>
                  <a:pt x="3538" y="13102"/>
                  <a:pt x="2485" y="11478"/>
                  <a:pt x="1799" y="9756"/>
                </a:cubicBezTo>
                <a:cubicBezTo>
                  <a:pt x="1661" y="9438"/>
                  <a:pt x="1638" y="9123"/>
                  <a:pt x="1661" y="8785"/>
                </a:cubicBezTo>
                <a:cubicBezTo>
                  <a:pt x="1685" y="8586"/>
                  <a:pt x="1754" y="8449"/>
                  <a:pt x="1891" y="8390"/>
                </a:cubicBezTo>
                <a:cubicBezTo>
                  <a:pt x="1960" y="8351"/>
                  <a:pt x="2028" y="8351"/>
                  <a:pt x="2121" y="8351"/>
                </a:cubicBezTo>
                <a:cubicBezTo>
                  <a:pt x="2234" y="8351"/>
                  <a:pt x="2350" y="8390"/>
                  <a:pt x="2440" y="8410"/>
                </a:cubicBezTo>
                <a:cubicBezTo>
                  <a:pt x="2759" y="8490"/>
                  <a:pt x="3103" y="8728"/>
                  <a:pt x="3377" y="9043"/>
                </a:cubicBezTo>
                <a:lnTo>
                  <a:pt x="3377" y="90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5" name="Google Shape;2825;p43"/>
          <p:cNvSpPr/>
          <p:nvPr/>
        </p:nvSpPr>
        <p:spPr>
          <a:xfrm>
            <a:off x="2565241" y="3376140"/>
            <a:ext cx="100696" cy="65071"/>
          </a:xfrm>
          <a:custGeom>
            <a:rect b="b" l="l" r="r" t="t"/>
            <a:pathLst>
              <a:path extrusionOk="0" h="21144" w="21334">
                <a:moveTo>
                  <a:pt x="2672" y="12205"/>
                </a:moveTo>
                <a:lnTo>
                  <a:pt x="2812" y="12494"/>
                </a:lnTo>
                <a:cubicBezTo>
                  <a:pt x="3092" y="12998"/>
                  <a:pt x="3463" y="13493"/>
                  <a:pt x="3840" y="13707"/>
                </a:cubicBezTo>
                <a:cubicBezTo>
                  <a:pt x="4168" y="13848"/>
                  <a:pt x="4819" y="13996"/>
                  <a:pt x="5099" y="13567"/>
                </a:cubicBezTo>
                <a:cubicBezTo>
                  <a:pt x="5379" y="13138"/>
                  <a:pt x="5470" y="12205"/>
                  <a:pt x="5379" y="11636"/>
                </a:cubicBezTo>
                <a:cubicBezTo>
                  <a:pt x="5191" y="10992"/>
                  <a:pt x="4959" y="10422"/>
                  <a:pt x="4728" y="9919"/>
                </a:cubicBezTo>
                <a:cubicBezTo>
                  <a:pt x="4636" y="9779"/>
                  <a:pt x="4539" y="9490"/>
                  <a:pt x="4448" y="9349"/>
                </a:cubicBezTo>
                <a:cubicBezTo>
                  <a:pt x="4308" y="9061"/>
                  <a:pt x="4168" y="8780"/>
                  <a:pt x="3980" y="8417"/>
                </a:cubicBezTo>
                <a:cubicBezTo>
                  <a:pt x="3931" y="8276"/>
                  <a:pt x="3888" y="8276"/>
                  <a:pt x="3888" y="8128"/>
                </a:cubicBezTo>
                <a:cubicBezTo>
                  <a:pt x="5895" y="7773"/>
                  <a:pt x="7854" y="8054"/>
                  <a:pt x="9764" y="8912"/>
                </a:cubicBezTo>
                <a:cubicBezTo>
                  <a:pt x="14613" y="11273"/>
                  <a:pt x="17788" y="14846"/>
                  <a:pt x="19607" y="20145"/>
                </a:cubicBezTo>
                <a:cubicBezTo>
                  <a:pt x="19655" y="20220"/>
                  <a:pt x="19655" y="20286"/>
                  <a:pt x="19655" y="20286"/>
                </a:cubicBezTo>
                <a:cubicBezTo>
                  <a:pt x="19747" y="20574"/>
                  <a:pt x="19843" y="20789"/>
                  <a:pt x="20026" y="21004"/>
                </a:cubicBezTo>
                <a:cubicBezTo>
                  <a:pt x="20215" y="21144"/>
                  <a:pt x="20398" y="21144"/>
                  <a:pt x="20634" y="21144"/>
                </a:cubicBezTo>
                <a:cubicBezTo>
                  <a:pt x="20726" y="21144"/>
                  <a:pt x="20866" y="21070"/>
                  <a:pt x="20963" y="21004"/>
                </a:cubicBezTo>
                <a:cubicBezTo>
                  <a:pt x="21194" y="20863"/>
                  <a:pt x="21334" y="20286"/>
                  <a:pt x="21334" y="19856"/>
                </a:cubicBezTo>
                <a:cubicBezTo>
                  <a:pt x="21334" y="19427"/>
                  <a:pt x="21243" y="18858"/>
                  <a:pt x="21054" y="18495"/>
                </a:cubicBezTo>
                <a:cubicBezTo>
                  <a:pt x="20914" y="18065"/>
                  <a:pt x="20726" y="17636"/>
                  <a:pt x="20586" y="17207"/>
                </a:cubicBezTo>
                <a:cubicBezTo>
                  <a:pt x="20166" y="16060"/>
                  <a:pt x="19698" y="14987"/>
                  <a:pt x="19095" y="13988"/>
                </a:cubicBezTo>
                <a:cubicBezTo>
                  <a:pt x="14898" y="7550"/>
                  <a:pt x="9861" y="4546"/>
                  <a:pt x="4125" y="5115"/>
                </a:cubicBezTo>
                <a:lnTo>
                  <a:pt x="3334" y="5115"/>
                </a:lnTo>
                <a:lnTo>
                  <a:pt x="4313" y="3902"/>
                </a:lnTo>
                <a:cubicBezTo>
                  <a:pt x="4405" y="3762"/>
                  <a:pt x="4545" y="3613"/>
                  <a:pt x="4685" y="3473"/>
                </a:cubicBezTo>
                <a:cubicBezTo>
                  <a:pt x="4964" y="3118"/>
                  <a:pt x="5244" y="2755"/>
                  <a:pt x="5476" y="2474"/>
                </a:cubicBezTo>
                <a:cubicBezTo>
                  <a:pt x="5707" y="2193"/>
                  <a:pt x="6175" y="1475"/>
                  <a:pt x="5756" y="543"/>
                </a:cubicBezTo>
                <a:cubicBezTo>
                  <a:pt x="5287" y="-456"/>
                  <a:pt x="4728" y="188"/>
                  <a:pt x="4496" y="402"/>
                </a:cubicBezTo>
                <a:lnTo>
                  <a:pt x="4448" y="477"/>
                </a:lnTo>
                <a:cubicBezTo>
                  <a:pt x="3280" y="1624"/>
                  <a:pt x="2069" y="2837"/>
                  <a:pt x="902" y="4051"/>
                </a:cubicBezTo>
                <a:cubicBezTo>
                  <a:pt x="-126" y="5124"/>
                  <a:pt x="-266" y="6337"/>
                  <a:pt x="434" y="7773"/>
                </a:cubicBezTo>
                <a:cubicBezTo>
                  <a:pt x="1085" y="9275"/>
                  <a:pt x="1881" y="10777"/>
                  <a:pt x="2672" y="122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6" name="Google Shape;2826;p43"/>
          <p:cNvSpPr/>
          <p:nvPr/>
        </p:nvSpPr>
        <p:spPr>
          <a:xfrm>
            <a:off x="2816285" y="3402645"/>
            <a:ext cx="206712" cy="239616"/>
          </a:xfrm>
          <a:custGeom>
            <a:rect b="b" l="l" r="r" t="t"/>
            <a:pathLst>
              <a:path extrusionOk="0" h="21587" w="21349">
                <a:moveTo>
                  <a:pt x="19556" y="7065"/>
                </a:moveTo>
                <a:cubicBezTo>
                  <a:pt x="19533" y="7044"/>
                  <a:pt x="19512" y="7044"/>
                  <a:pt x="19512" y="7026"/>
                </a:cubicBezTo>
                <a:cubicBezTo>
                  <a:pt x="19512" y="7008"/>
                  <a:pt x="19488" y="7005"/>
                  <a:pt x="19467" y="6987"/>
                </a:cubicBezTo>
                <a:cubicBezTo>
                  <a:pt x="19491" y="6948"/>
                  <a:pt x="19512" y="6889"/>
                  <a:pt x="19535" y="6848"/>
                </a:cubicBezTo>
                <a:cubicBezTo>
                  <a:pt x="19603" y="6708"/>
                  <a:pt x="19672" y="6571"/>
                  <a:pt x="19740" y="6410"/>
                </a:cubicBezTo>
                <a:cubicBezTo>
                  <a:pt x="19784" y="6312"/>
                  <a:pt x="19784" y="6211"/>
                  <a:pt x="19832" y="6134"/>
                </a:cubicBezTo>
                <a:cubicBezTo>
                  <a:pt x="19968" y="5777"/>
                  <a:pt x="20060" y="5440"/>
                  <a:pt x="20081" y="5063"/>
                </a:cubicBezTo>
                <a:cubicBezTo>
                  <a:pt x="20105" y="4864"/>
                  <a:pt x="20057" y="4667"/>
                  <a:pt x="19968" y="4468"/>
                </a:cubicBezTo>
                <a:cubicBezTo>
                  <a:pt x="19900" y="4269"/>
                  <a:pt x="19763" y="4111"/>
                  <a:pt x="19603" y="3971"/>
                </a:cubicBezTo>
                <a:cubicBezTo>
                  <a:pt x="19422" y="3831"/>
                  <a:pt x="19194" y="3694"/>
                  <a:pt x="18990" y="3635"/>
                </a:cubicBezTo>
                <a:cubicBezTo>
                  <a:pt x="18761" y="3555"/>
                  <a:pt x="18488" y="3536"/>
                  <a:pt x="18263" y="3555"/>
                </a:cubicBezTo>
                <a:cubicBezTo>
                  <a:pt x="18171" y="3555"/>
                  <a:pt x="18082" y="3575"/>
                  <a:pt x="17990" y="3575"/>
                </a:cubicBezTo>
                <a:lnTo>
                  <a:pt x="17922" y="3575"/>
                </a:lnTo>
                <a:lnTo>
                  <a:pt x="17966" y="3298"/>
                </a:lnTo>
                <a:cubicBezTo>
                  <a:pt x="18011" y="3021"/>
                  <a:pt x="18035" y="2783"/>
                  <a:pt x="18079" y="2525"/>
                </a:cubicBezTo>
                <a:cubicBezTo>
                  <a:pt x="18171" y="1930"/>
                  <a:pt x="17898" y="1552"/>
                  <a:pt x="17670" y="1355"/>
                </a:cubicBezTo>
                <a:cubicBezTo>
                  <a:pt x="17465" y="1198"/>
                  <a:pt x="17237" y="1079"/>
                  <a:pt x="16964" y="998"/>
                </a:cubicBezTo>
                <a:cubicBezTo>
                  <a:pt x="16715" y="939"/>
                  <a:pt x="16442" y="918"/>
                  <a:pt x="16169" y="960"/>
                </a:cubicBezTo>
                <a:cubicBezTo>
                  <a:pt x="15668" y="1019"/>
                  <a:pt x="15191" y="1198"/>
                  <a:pt x="14713" y="1534"/>
                </a:cubicBezTo>
                <a:cubicBezTo>
                  <a:pt x="14600" y="1593"/>
                  <a:pt x="14508" y="1674"/>
                  <a:pt x="14396" y="1772"/>
                </a:cubicBezTo>
                <a:lnTo>
                  <a:pt x="14283" y="1852"/>
                </a:lnTo>
                <a:lnTo>
                  <a:pt x="14283" y="1257"/>
                </a:lnTo>
                <a:cubicBezTo>
                  <a:pt x="14238" y="484"/>
                  <a:pt x="13761" y="67"/>
                  <a:pt x="12850" y="8"/>
                </a:cubicBezTo>
                <a:cubicBezTo>
                  <a:pt x="12622" y="-13"/>
                  <a:pt x="12349" y="8"/>
                  <a:pt x="12124" y="88"/>
                </a:cubicBezTo>
                <a:cubicBezTo>
                  <a:pt x="11898" y="168"/>
                  <a:pt x="11691" y="287"/>
                  <a:pt x="11510" y="445"/>
                </a:cubicBezTo>
                <a:cubicBezTo>
                  <a:pt x="11192" y="722"/>
                  <a:pt x="10919" y="1019"/>
                  <a:pt x="10647" y="1298"/>
                </a:cubicBezTo>
                <a:cubicBezTo>
                  <a:pt x="10555" y="1397"/>
                  <a:pt x="10465" y="1497"/>
                  <a:pt x="10397" y="1575"/>
                </a:cubicBezTo>
                <a:cubicBezTo>
                  <a:pt x="8760" y="3280"/>
                  <a:pt x="7372" y="5184"/>
                  <a:pt x="6008" y="7010"/>
                </a:cubicBezTo>
                <a:lnTo>
                  <a:pt x="5735" y="7367"/>
                </a:lnTo>
                <a:cubicBezTo>
                  <a:pt x="5667" y="7486"/>
                  <a:pt x="5575" y="7566"/>
                  <a:pt x="5507" y="7685"/>
                </a:cubicBezTo>
                <a:cubicBezTo>
                  <a:pt x="5462" y="7724"/>
                  <a:pt x="5462" y="7745"/>
                  <a:pt x="5415" y="7784"/>
                </a:cubicBezTo>
                <a:lnTo>
                  <a:pt x="5391" y="7784"/>
                </a:lnTo>
                <a:cubicBezTo>
                  <a:pt x="5368" y="7745"/>
                  <a:pt x="5347" y="7685"/>
                  <a:pt x="5347" y="7644"/>
                </a:cubicBezTo>
                <a:cubicBezTo>
                  <a:pt x="5323" y="7605"/>
                  <a:pt x="5302" y="7525"/>
                  <a:pt x="5302" y="7486"/>
                </a:cubicBezTo>
                <a:cubicBezTo>
                  <a:pt x="4825" y="6296"/>
                  <a:pt x="3962" y="5424"/>
                  <a:pt x="2755" y="4928"/>
                </a:cubicBezTo>
                <a:cubicBezTo>
                  <a:pt x="2482" y="4809"/>
                  <a:pt x="2164" y="4749"/>
                  <a:pt x="1868" y="4770"/>
                </a:cubicBezTo>
                <a:cubicBezTo>
                  <a:pt x="1551" y="4790"/>
                  <a:pt x="1278" y="4868"/>
                  <a:pt x="981" y="5008"/>
                </a:cubicBezTo>
                <a:cubicBezTo>
                  <a:pt x="732" y="5166"/>
                  <a:pt x="504" y="5365"/>
                  <a:pt x="367" y="5623"/>
                </a:cubicBezTo>
                <a:cubicBezTo>
                  <a:pt x="231" y="5882"/>
                  <a:pt x="139" y="6159"/>
                  <a:pt x="163" y="6436"/>
                </a:cubicBezTo>
                <a:cubicBezTo>
                  <a:pt x="186" y="6713"/>
                  <a:pt x="231" y="7010"/>
                  <a:pt x="323" y="7289"/>
                </a:cubicBezTo>
                <a:lnTo>
                  <a:pt x="367" y="7408"/>
                </a:lnTo>
                <a:cubicBezTo>
                  <a:pt x="640" y="8440"/>
                  <a:pt x="708" y="9232"/>
                  <a:pt x="617" y="9987"/>
                </a:cubicBezTo>
                <a:cubicBezTo>
                  <a:pt x="548" y="10543"/>
                  <a:pt x="457" y="11097"/>
                  <a:pt x="388" y="11653"/>
                </a:cubicBezTo>
                <a:cubicBezTo>
                  <a:pt x="320" y="12189"/>
                  <a:pt x="228" y="12724"/>
                  <a:pt x="160" y="13239"/>
                </a:cubicBezTo>
                <a:cubicBezTo>
                  <a:pt x="68" y="13914"/>
                  <a:pt x="24" y="14587"/>
                  <a:pt x="0" y="15283"/>
                </a:cubicBezTo>
                <a:cubicBezTo>
                  <a:pt x="0" y="15660"/>
                  <a:pt x="68" y="16056"/>
                  <a:pt x="228" y="16392"/>
                </a:cubicBezTo>
                <a:cubicBezTo>
                  <a:pt x="1160" y="18832"/>
                  <a:pt x="3001" y="20477"/>
                  <a:pt x="5685" y="21251"/>
                </a:cubicBezTo>
                <a:cubicBezTo>
                  <a:pt x="6412" y="21468"/>
                  <a:pt x="7186" y="21587"/>
                  <a:pt x="7960" y="21587"/>
                </a:cubicBezTo>
                <a:cubicBezTo>
                  <a:pt x="8734" y="21587"/>
                  <a:pt x="9505" y="21468"/>
                  <a:pt x="10235" y="21230"/>
                </a:cubicBezTo>
                <a:cubicBezTo>
                  <a:pt x="11462" y="20834"/>
                  <a:pt x="12577" y="20198"/>
                  <a:pt x="13485" y="19386"/>
                </a:cubicBezTo>
                <a:cubicBezTo>
                  <a:pt x="14689" y="18335"/>
                  <a:pt x="15941" y="17184"/>
                  <a:pt x="17077" y="15935"/>
                </a:cubicBezTo>
                <a:cubicBezTo>
                  <a:pt x="18056" y="14843"/>
                  <a:pt x="19260" y="13516"/>
                  <a:pt x="20123" y="12028"/>
                </a:cubicBezTo>
                <a:cubicBezTo>
                  <a:pt x="20600" y="11255"/>
                  <a:pt x="20965" y="10443"/>
                  <a:pt x="21259" y="9589"/>
                </a:cubicBezTo>
                <a:cubicBezTo>
                  <a:pt x="21600" y="8438"/>
                  <a:pt x="20962" y="7468"/>
                  <a:pt x="19554" y="7070"/>
                </a:cubicBezTo>
                <a:close/>
                <a:moveTo>
                  <a:pt x="1705" y="7005"/>
                </a:moveTo>
                <a:cubicBezTo>
                  <a:pt x="1614" y="6767"/>
                  <a:pt x="1569" y="6529"/>
                  <a:pt x="1545" y="6291"/>
                </a:cubicBezTo>
                <a:cubicBezTo>
                  <a:pt x="1522" y="6092"/>
                  <a:pt x="1590" y="5934"/>
                  <a:pt x="1705" y="5836"/>
                </a:cubicBezTo>
                <a:cubicBezTo>
                  <a:pt x="1842" y="5738"/>
                  <a:pt x="2023" y="5717"/>
                  <a:pt x="2296" y="5777"/>
                </a:cubicBezTo>
                <a:cubicBezTo>
                  <a:pt x="2660" y="5857"/>
                  <a:pt x="3001" y="6035"/>
                  <a:pt x="3251" y="6291"/>
                </a:cubicBezTo>
                <a:cubicBezTo>
                  <a:pt x="4046" y="7005"/>
                  <a:pt x="4366" y="7660"/>
                  <a:pt x="4318" y="8395"/>
                </a:cubicBezTo>
                <a:cubicBezTo>
                  <a:pt x="4295" y="8612"/>
                  <a:pt x="4250" y="8832"/>
                  <a:pt x="4158" y="9049"/>
                </a:cubicBezTo>
                <a:cubicBezTo>
                  <a:pt x="4135" y="9088"/>
                  <a:pt x="4114" y="9168"/>
                  <a:pt x="4114" y="9207"/>
                </a:cubicBezTo>
                <a:cubicBezTo>
                  <a:pt x="4046" y="9445"/>
                  <a:pt x="4001" y="9722"/>
                  <a:pt x="4295" y="9900"/>
                </a:cubicBezTo>
                <a:cubicBezTo>
                  <a:pt x="4544" y="10058"/>
                  <a:pt x="4864" y="10019"/>
                  <a:pt x="5090" y="9820"/>
                </a:cubicBezTo>
                <a:cubicBezTo>
                  <a:pt x="5250" y="9681"/>
                  <a:pt x="5407" y="9523"/>
                  <a:pt x="5523" y="9365"/>
                </a:cubicBezTo>
                <a:cubicBezTo>
                  <a:pt x="5977" y="8749"/>
                  <a:pt x="6433" y="8175"/>
                  <a:pt x="6887" y="7559"/>
                </a:cubicBezTo>
                <a:cubicBezTo>
                  <a:pt x="7818" y="6330"/>
                  <a:pt x="8797" y="5081"/>
                  <a:pt x="9775" y="3831"/>
                </a:cubicBezTo>
                <a:cubicBezTo>
                  <a:pt x="10321" y="3138"/>
                  <a:pt x="10935" y="2484"/>
                  <a:pt x="11525" y="1847"/>
                </a:cubicBezTo>
                <a:cubicBezTo>
                  <a:pt x="11662" y="1708"/>
                  <a:pt x="11775" y="1571"/>
                  <a:pt x="11911" y="1431"/>
                </a:cubicBezTo>
                <a:cubicBezTo>
                  <a:pt x="12071" y="1232"/>
                  <a:pt x="12297" y="1074"/>
                  <a:pt x="12549" y="994"/>
                </a:cubicBezTo>
                <a:cubicBezTo>
                  <a:pt x="12777" y="914"/>
                  <a:pt x="12958" y="895"/>
                  <a:pt x="13071" y="973"/>
                </a:cubicBezTo>
                <a:cubicBezTo>
                  <a:pt x="13207" y="1053"/>
                  <a:pt x="13252" y="1211"/>
                  <a:pt x="13231" y="1410"/>
                </a:cubicBezTo>
                <a:cubicBezTo>
                  <a:pt x="13207" y="1747"/>
                  <a:pt x="13118" y="2065"/>
                  <a:pt x="12982" y="2383"/>
                </a:cubicBezTo>
                <a:cubicBezTo>
                  <a:pt x="12617" y="3037"/>
                  <a:pt x="12231" y="3692"/>
                  <a:pt x="11798" y="4307"/>
                </a:cubicBezTo>
                <a:cubicBezTo>
                  <a:pt x="11161" y="5239"/>
                  <a:pt x="10479" y="6172"/>
                  <a:pt x="9844" y="7083"/>
                </a:cubicBezTo>
                <a:cubicBezTo>
                  <a:pt x="9526" y="7520"/>
                  <a:pt x="9230" y="7937"/>
                  <a:pt x="8933" y="8372"/>
                </a:cubicBezTo>
                <a:cubicBezTo>
                  <a:pt x="8889" y="8452"/>
                  <a:pt x="8821" y="8530"/>
                  <a:pt x="8797" y="8630"/>
                </a:cubicBezTo>
                <a:cubicBezTo>
                  <a:pt x="8752" y="8729"/>
                  <a:pt x="8752" y="8848"/>
                  <a:pt x="8797" y="8948"/>
                </a:cubicBezTo>
                <a:cubicBezTo>
                  <a:pt x="8841" y="9067"/>
                  <a:pt x="8933" y="9147"/>
                  <a:pt x="9046" y="9186"/>
                </a:cubicBezTo>
                <a:cubicBezTo>
                  <a:pt x="9091" y="9225"/>
                  <a:pt x="9159" y="9225"/>
                  <a:pt x="9227" y="9246"/>
                </a:cubicBezTo>
                <a:cubicBezTo>
                  <a:pt x="9272" y="9266"/>
                  <a:pt x="9364" y="9266"/>
                  <a:pt x="9408" y="9246"/>
                </a:cubicBezTo>
                <a:cubicBezTo>
                  <a:pt x="9476" y="9225"/>
                  <a:pt x="9545" y="9207"/>
                  <a:pt x="9589" y="9186"/>
                </a:cubicBezTo>
                <a:cubicBezTo>
                  <a:pt x="9634" y="9147"/>
                  <a:pt x="9681" y="9106"/>
                  <a:pt x="9726" y="9067"/>
                </a:cubicBezTo>
                <a:cubicBezTo>
                  <a:pt x="9794" y="8969"/>
                  <a:pt x="9886" y="8868"/>
                  <a:pt x="9954" y="8770"/>
                </a:cubicBezTo>
                <a:cubicBezTo>
                  <a:pt x="10159" y="8532"/>
                  <a:pt x="10340" y="8294"/>
                  <a:pt x="10523" y="8035"/>
                </a:cubicBezTo>
                <a:cubicBezTo>
                  <a:pt x="11434" y="6628"/>
                  <a:pt x="12593" y="5358"/>
                  <a:pt x="13593" y="4227"/>
                </a:cubicBezTo>
                <a:cubicBezTo>
                  <a:pt x="13978" y="3790"/>
                  <a:pt x="14411" y="3335"/>
                  <a:pt x="14957" y="2779"/>
                </a:cubicBezTo>
                <a:cubicBezTo>
                  <a:pt x="15275" y="2442"/>
                  <a:pt x="15707" y="2184"/>
                  <a:pt x="16209" y="2065"/>
                </a:cubicBezTo>
                <a:cubicBezTo>
                  <a:pt x="16458" y="2005"/>
                  <a:pt x="16641" y="2005"/>
                  <a:pt x="16731" y="2085"/>
                </a:cubicBezTo>
                <a:cubicBezTo>
                  <a:pt x="16822" y="2145"/>
                  <a:pt x="16867" y="2303"/>
                  <a:pt x="16822" y="2541"/>
                </a:cubicBezTo>
                <a:cubicBezTo>
                  <a:pt x="16710" y="3335"/>
                  <a:pt x="16321" y="4028"/>
                  <a:pt x="15936" y="4603"/>
                </a:cubicBezTo>
                <a:cubicBezTo>
                  <a:pt x="14868" y="6230"/>
                  <a:pt x="13572" y="7854"/>
                  <a:pt x="11866" y="9699"/>
                </a:cubicBezTo>
                <a:cubicBezTo>
                  <a:pt x="11775" y="9797"/>
                  <a:pt x="11685" y="9898"/>
                  <a:pt x="11594" y="9976"/>
                </a:cubicBezTo>
                <a:cubicBezTo>
                  <a:pt x="11457" y="10095"/>
                  <a:pt x="11344" y="10234"/>
                  <a:pt x="11229" y="10353"/>
                </a:cubicBezTo>
                <a:cubicBezTo>
                  <a:pt x="11069" y="10532"/>
                  <a:pt x="11024" y="10710"/>
                  <a:pt x="11093" y="10868"/>
                </a:cubicBezTo>
                <a:cubicBezTo>
                  <a:pt x="11137" y="11026"/>
                  <a:pt x="11321" y="11145"/>
                  <a:pt x="11570" y="11225"/>
                </a:cubicBezTo>
                <a:cubicBezTo>
                  <a:pt x="11979" y="11344"/>
                  <a:pt x="12320" y="11225"/>
                  <a:pt x="12638" y="10928"/>
                </a:cubicBezTo>
                <a:lnTo>
                  <a:pt x="12774" y="10770"/>
                </a:lnTo>
                <a:cubicBezTo>
                  <a:pt x="13115" y="10413"/>
                  <a:pt x="13480" y="10056"/>
                  <a:pt x="13774" y="9660"/>
                </a:cubicBezTo>
                <a:cubicBezTo>
                  <a:pt x="14501" y="8729"/>
                  <a:pt x="15230" y="7756"/>
                  <a:pt x="15957" y="6825"/>
                </a:cubicBezTo>
                <a:lnTo>
                  <a:pt x="16274" y="6408"/>
                </a:lnTo>
                <a:cubicBezTo>
                  <a:pt x="16387" y="6250"/>
                  <a:pt x="16502" y="6090"/>
                  <a:pt x="16592" y="5932"/>
                </a:cubicBezTo>
                <a:cubicBezTo>
                  <a:pt x="16660" y="5813"/>
                  <a:pt x="16728" y="5733"/>
                  <a:pt x="16796" y="5614"/>
                </a:cubicBezTo>
                <a:cubicBezTo>
                  <a:pt x="17114" y="5177"/>
                  <a:pt x="17570" y="4841"/>
                  <a:pt x="18116" y="4662"/>
                </a:cubicBezTo>
                <a:cubicBezTo>
                  <a:pt x="18412" y="4564"/>
                  <a:pt x="18617" y="4582"/>
                  <a:pt x="18798" y="4722"/>
                </a:cubicBezTo>
                <a:cubicBezTo>
                  <a:pt x="18979" y="4861"/>
                  <a:pt x="18958" y="5040"/>
                  <a:pt x="18890" y="5257"/>
                </a:cubicBezTo>
                <a:cubicBezTo>
                  <a:pt x="18617" y="6111"/>
                  <a:pt x="18184" y="6884"/>
                  <a:pt x="17594" y="7598"/>
                </a:cubicBezTo>
                <a:cubicBezTo>
                  <a:pt x="17003" y="8312"/>
                  <a:pt x="16390" y="9047"/>
                  <a:pt x="15776" y="9740"/>
                </a:cubicBezTo>
                <a:cubicBezTo>
                  <a:pt x="15366" y="10195"/>
                  <a:pt x="14981" y="10671"/>
                  <a:pt x="14592" y="11147"/>
                </a:cubicBezTo>
                <a:cubicBezTo>
                  <a:pt x="14411" y="11347"/>
                  <a:pt x="14251" y="11584"/>
                  <a:pt x="14091" y="11781"/>
                </a:cubicBezTo>
                <a:cubicBezTo>
                  <a:pt x="13955" y="11939"/>
                  <a:pt x="13842" y="12118"/>
                  <a:pt x="13682" y="12296"/>
                </a:cubicBezTo>
                <a:cubicBezTo>
                  <a:pt x="13454" y="12573"/>
                  <a:pt x="13454" y="12852"/>
                  <a:pt x="13706" y="13150"/>
                </a:cubicBezTo>
                <a:cubicBezTo>
                  <a:pt x="13842" y="13308"/>
                  <a:pt x="14002" y="13408"/>
                  <a:pt x="14160" y="13408"/>
                </a:cubicBezTo>
                <a:lnTo>
                  <a:pt x="14160" y="13408"/>
                </a:lnTo>
                <a:cubicBezTo>
                  <a:pt x="14251" y="13408"/>
                  <a:pt x="14320" y="13369"/>
                  <a:pt x="14409" y="13349"/>
                </a:cubicBezTo>
                <a:cubicBezTo>
                  <a:pt x="14477" y="13310"/>
                  <a:pt x="14545" y="13250"/>
                  <a:pt x="14590" y="13191"/>
                </a:cubicBezTo>
                <a:cubicBezTo>
                  <a:pt x="14771" y="12992"/>
                  <a:pt x="14931" y="12774"/>
                  <a:pt x="15091" y="12575"/>
                </a:cubicBezTo>
                <a:cubicBezTo>
                  <a:pt x="15204" y="12436"/>
                  <a:pt x="15319" y="12298"/>
                  <a:pt x="15432" y="12138"/>
                </a:cubicBezTo>
                <a:cubicBezTo>
                  <a:pt x="15660" y="11880"/>
                  <a:pt x="15865" y="11623"/>
                  <a:pt x="16069" y="11365"/>
                </a:cubicBezTo>
                <a:cubicBezTo>
                  <a:pt x="16752" y="10552"/>
                  <a:pt x="17434" y="9699"/>
                  <a:pt x="18160" y="8905"/>
                </a:cubicBezTo>
                <a:cubicBezTo>
                  <a:pt x="18365" y="8687"/>
                  <a:pt x="18751" y="8548"/>
                  <a:pt x="19092" y="8408"/>
                </a:cubicBezTo>
                <a:lnTo>
                  <a:pt x="19160" y="8369"/>
                </a:lnTo>
                <a:cubicBezTo>
                  <a:pt x="19205" y="8349"/>
                  <a:pt x="19273" y="8330"/>
                  <a:pt x="19320" y="8330"/>
                </a:cubicBezTo>
                <a:cubicBezTo>
                  <a:pt x="19367" y="8330"/>
                  <a:pt x="19433" y="8351"/>
                  <a:pt x="19480" y="8369"/>
                </a:cubicBezTo>
                <a:cubicBezTo>
                  <a:pt x="19525" y="8408"/>
                  <a:pt x="19593" y="8449"/>
                  <a:pt x="19617" y="8488"/>
                </a:cubicBezTo>
                <a:cubicBezTo>
                  <a:pt x="19661" y="8527"/>
                  <a:pt x="19661" y="8607"/>
                  <a:pt x="19661" y="8667"/>
                </a:cubicBezTo>
                <a:cubicBezTo>
                  <a:pt x="19729" y="9083"/>
                  <a:pt x="19706" y="9401"/>
                  <a:pt x="19593" y="9639"/>
                </a:cubicBezTo>
                <a:cubicBezTo>
                  <a:pt x="19139" y="10630"/>
                  <a:pt x="18662" y="11523"/>
                  <a:pt x="18160" y="12356"/>
                </a:cubicBezTo>
                <a:cubicBezTo>
                  <a:pt x="17502" y="13466"/>
                  <a:pt x="16615" y="14477"/>
                  <a:pt x="15749" y="15390"/>
                </a:cubicBezTo>
                <a:cubicBezTo>
                  <a:pt x="15521" y="15649"/>
                  <a:pt x="15296" y="15926"/>
                  <a:pt x="15091" y="16184"/>
                </a:cubicBezTo>
                <a:cubicBezTo>
                  <a:pt x="14863" y="16461"/>
                  <a:pt x="14637" y="16759"/>
                  <a:pt x="14385" y="17038"/>
                </a:cubicBezTo>
                <a:cubicBezTo>
                  <a:pt x="13795" y="17653"/>
                  <a:pt x="13113" y="18228"/>
                  <a:pt x="12520" y="18743"/>
                </a:cubicBezTo>
                <a:cubicBezTo>
                  <a:pt x="11725" y="19418"/>
                  <a:pt x="10770" y="19912"/>
                  <a:pt x="9723" y="20230"/>
                </a:cubicBezTo>
                <a:cubicBezTo>
                  <a:pt x="8700" y="20548"/>
                  <a:pt x="7540" y="20548"/>
                  <a:pt x="6244" y="20191"/>
                </a:cubicBezTo>
                <a:cubicBezTo>
                  <a:pt x="3880" y="19537"/>
                  <a:pt x="2220" y="18088"/>
                  <a:pt x="1356" y="15928"/>
                </a:cubicBezTo>
                <a:cubicBezTo>
                  <a:pt x="1265" y="15651"/>
                  <a:pt x="1220" y="15392"/>
                  <a:pt x="1196" y="15095"/>
                </a:cubicBezTo>
                <a:cubicBezTo>
                  <a:pt x="1173" y="14976"/>
                  <a:pt x="1173" y="14896"/>
                  <a:pt x="1152" y="14797"/>
                </a:cubicBezTo>
                <a:cubicBezTo>
                  <a:pt x="1175" y="14619"/>
                  <a:pt x="1196" y="14440"/>
                  <a:pt x="1196" y="14282"/>
                </a:cubicBezTo>
                <a:cubicBezTo>
                  <a:pt x="1241" y="13946"/>
                  <a:pt x="1265" y="13649"/>
                  <a:pt x="1333" y="13351"/>
                </a:cubicBezTo>
                <a:cubicBezTo>
                  <a:pt x="1401" y="12935"/>
                  <a:pt x="1469" y="12539"/>
                  <a:pt x="1537" y="12122"/>
                </a:cubicBezTo>
                <a:cubicBezTo>
                  <a:pt x="1650" y="11507"/>
                  <a:pt x="1766" y="10852"/>
                  <a:pt x="1855" y="10218"/>
                </a:cubicBezTo>
                <a:cubicBezTo>
                  <a:pt x="2104" y="9168"/>
                  <a:pt x="2015" y="8056"/>
                  <a:pt x="1695" y="70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7" name="Google Shape;2827;p43"/>
          <p:cNvSpPr/>
          <p:nvPr/>
        </p:nvSpPr>
        <p:spPr>
          <a:xfrm>
            <a:off x="2827080" y="3376053"/>
            <a:ext cx="100866" cy="65157"/>
          </a:xfrm>
          <a:custGeom>
            <a:rect b="b" l="l" r="r" t="t"/>
            <a:pathLst>
              <a:path extrusionOk="0" h="21172" w="21564">
                <a:moveTo>
                  <a:pt x="17038" y="9518"/>
                </a:moveTo>
                <a:cubicBezTo>
                  <a:pt x="16945" y="9658"/>
                  <a:pt x="16897" y="9873"/>
                  <a:pt x="16804" y="10021"/>
                </a:cubicBezTo>
                <a:cubicBezTo>
                  <a:pt x="16522" y="10591"/>
                  <a:pt x="16288" y="11168"/>
                  <a:pt x="16098" y="11878"/>
                </a:cubicBezTo>
                <a:cubicBezTo>
                  <a:pt x="16049" y="12167"/>
                  <a:pt x="16006" y="12522"/>
                  <a:pt x="16098" y="12811"/>
                </a:cubicBezTo>
                <a:cubicBezTo>
                  <a:pt x="16147" y="13100"/>
                  <a:pt x="16239" y="13380"/>
                  <a:pt x="16381" y="13595"/>
                </a:cubicBezTo>
                <a:cubicBezTo>
                  <a:pt x="16663" y="14024"/>
                  <a:pt x="17320" y="13884"/>
                  <a:pt x="17559" y="13810"/>
                </a:cubicBezTo>
                <a:cubicBezTo>
                  <a:pt x="17842" y="13669"/>
                  <a:pt x="18173" y="13380"/>
                  <a:pt x="18358" y="13026"/>
                </a:cubicBezTo>
                <a:cubicBezTo>
                  <a:pt x="18548" y="12737"/>
                  <a:pt x="18732" y="12382"/>
                  <a:pt x="18874" y="12093"/>
                </a:cubicBezTo>
                <a:cubicBezTo>
                  <a:pt x="19628" y="10805"/>
                  <a:pt x="20427" y="9443"/>
                  <a:pt x="21084" y="8016"/>
                </a:cubicBezTo>
                <a:cubicBezTo>
                  <a:pt x="21459" y="7231"/>
                  <a:pt x="21600" y="6513"/>
                  <a:pt x="21557" y="5870"/>
                </a:cubicBezTo>
                <a:cubicBezTo>
                  <a:pt x="21464" y="5152"/>
                  <a:pt x="21182" y="4582"/>
                  <a:pt x="20568" y="3938"/>
                </a:cubicBezTo>
                <a:cubicBezTo>
                  <a:pt x="19672" y="2940"/>
                  <a:pt x="18640" y="1933"/>
                  <a:pt x="17461" y="860"/>
                </a:cubicBezTo>
                <a:cubicBezTo>
                  <a:pt x="17369" y="785"/>
                  <a:pt x="17271" y="719"/>
                  <a:pt x="17179" y="571"/>
                </a:cubicBezTo>
                <a:cubicBezTo>
                  <a:pt x="16804" y="142"/>
                  <a:pt x="16239" y="-428"/>
                  <a:pt x="15718" y="496"/>
                </a:cubicBezTo>
                <a:cubicBezTo>
                  <a:pt x="15202" y="1495"/>
                  <a:pt x="15767" y="2213"/>
                  <a:pt x="16190" y="2717"/>
                </a:cubicBezTo>
                <a:cubicBezTo>
                  <a:pt x="16283" y="2791"/>
                  <a:pt x="16283" y="2857"/>
                  <a:pt x="16332" y="2931"/>
                </a:cubicBezTo>
                <a:cubicBezTo>
                  <a:pt x="16755" y="3501"/>
                  <a:pt x="17179" y="4004"/>
                  <a:pt x="17651" y="4508"/>
                </a:cubicBezTo>
                <a:cubicBezTo>
                  <a:pt x="17744" y="4648"/>
                  <a:pt x="17885" y="4797"/>
                  <a:pt x="18026" y="4937"/>
                </a:cubicBezTo>
                <a:lnTo>
                  <a:pt x="15577" y="4937"/>
                </a:lnTo>
                <a:cubicBezTo>
                  <a:pt x="11433" y="5226"/>
                  <a:pt x="7620" y="7438"/>
                  <a:pt x="4139" y="11301"/>
                </a:cubicBezTo>
                <a:cubicBezTo>
                  <a:pt x="2536" y="13092"/>
                  <a:pt x="1265" y="15452"/>
                  <a:pt x="375" y="18168"/>
                </a:cubicBezTo>
                <a:cubicBezTo>
                  <a:pt x="282" y="18382"/>
                  <a:pt x="282" y="18597"/>
                  <a:pt x="185" y="18886"/>
                </a:cubicBezTo>
                <a:cubicBezTo>
                  <a:pt x="136" y="19026"/>
                  <a:pt x="92" y="19175"/>
                  <a:pt x="92" y="19315"/>
                </a:cubicBezTo>
                <a:cubicBezTo>
                  <a:pt x="0" y="19455"/>
                  <a:pt x="0" y="19744"/>
                  <a:pt x="0" y="19959"/>
                </a:cubicBezTo>
                <a:cubicBezTo>
                  <a:pt x="0" y="20173"/>
                  <a:pt x="0" y="20388"/>
                  <a:pt x="92" y="20677"/>
                </a:cubicBezTo>
                <a:cubicBezTo>
                  <a:pt x="141" y="20817"/>
                  <a:pt x="185" y="20891"/>
                  <a:pt x="282" y="21032"/>
                </a:cubicBezTo>
                <a:cubicBezTo>
                  <a:pt x="375" y="21172"/>
                  <a:pt x="424" y="21172"/>
                  <a:pt x="565" y="21172"/>
                </a:cubicBezTo>
                <a:lnTo>
                  <a:pt x="657" y="21172"/>
                </a:lnTo>
                <a:cubicBezTo>
                  <a:pt x="988" y="21098"/>
                  <a:pt x="1314" y="20883"/>
                  <a:pt x="1553" y="20528"/>
                </a:cubicBezTo>
                <a:cubicBezTo>
                  <a:pt x="1695" y="20388"/>
                  <a:pt x="1787" y="20099"/>
                  <a:pt x="1836" y="19884"/>
                </a:cubicBezTo>
                <a:cubicBezTo>
                  <a:pt x="1885" y="19744"/>
                  <a:pt x="1928" y="19670"/>
                  <a:pt x="1977" y="19455"/>
                </a:cubicBezTo>
                <a:cubicBezTo>
                  <a:pt x="2118" y="19100"/>
                  <a:pt x="2259" y="18737"/>
                  <a:pt x="2449" y="18457"/>
                </a:cubicBezTo>
                <a:cubicBezTo>
                  <a:pt x="2781" y="17598"/>
                  <a:pt x="3156" y="16880"/>
                  <a:pt x="3628" y="16096"/>
                </a:cubicBezTo>
                <a:cubicBezTo>
                  <a:pt x="7533" y="10228"/>
                  <a:pt x="12150" y="7586"/>
                  <a:pt x="17700" y="8082"/>
                </a:cubicBezTo>
                <a:cubicBezTo>
                  <a:pt x="17608" y="8222"/>
                  <a:pt x="17559" y="8370"/>
                  <a:pt x="17510" y="8511"/>
                </a:cubicBezTo>
                <a:cubicBezTo>
                  <a:pt x="17320" y="8940"/>
                  <a:pt x="17179" y="9229"/>
                  <a:pt x="17038" y="95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8" name="Google Shape;2828;p43"/>
          <p:cNvSpPr/>
          <p:nvPr/>
        </p:nvSpPr>
        <p:spPr>
          <a:xfrm>
            <a:off x="3197306" y="3016633"/>
            <a:ext cx="197040" cy="239279"/>
          </a:xfrm>
          <a:custGeom>
            <a:rect b="b" l="l" r="r" t="t"/>
            <a:pathLst>
              <a:path extrusionOk="0" h="21581" w="21505">
                <a:moveTo>
                  <a:pt x="6061" y="1246"/>
                </a:moveTo>
                <a:cubicBezTo>
                  <a:pt x="6014" y="1603"/>
                  <a:pt x="5964" y="1999"/>
                  <a:pt x="5917" y="2377"/>
                </a:cubicBezTo>
                <a:cubicBezTo>
                  <a:pt x="5892" y="2556"/>
                  <a:pt x="5870" y="2735"/>
                  <a:pt x="5870" y="2914"/>
                </a:cubicBezTo>
                <a:cubicBezTo>
                  <a:pt x="5629" y="5079"/>
                  <a:pt x="5751" y="7301"/>
                  <a:pt x="5870" y="9427"/>
                </a:cubicBezTo>
                <a:lnTo>
                  <a:pt x="5870" y="9526"/>
                </a:lnTo>
                <a:cubicBezTo>
                  <a:pt x="5895" y="9725"/>
                  <a:pt x="5870" y="9904"/>
                  <a:pt x="5870" y="10142"/>
                </a:cubicBezTo>
                <a:lnTo>
                  <a:pt x="5870" y="10341"/>
                </a:lnTo>
                <a:lnTo>
                  <a:pt x="5823" y="10302"/>
                </a:lnTo>
                <a:cubicBezTo>
                  <a:pt x="5726" y="10243"/>
                  <a:pt x="5654" y="10183"/>
                  <a:pt x="5582" y="10144"/>
                </a:cubicBezTo>
                <a:cubicBezTo>
                  <a:pt x="4284" y="9370"/>
                  <a:pt x="2890" y="9111"/>
                  <a:pt x="1498" y="9349"/>
                </a:cubicBezTo>
                <a:cubicBezTo>
                  <a:pt x="1184" y="9388"/>
                  <a:pt x="921" y="9507"/>
                  <a:pt x="658" y="9668"/>
                </a:cubicBezTo>
                <a:cubicBezTo>
                  <a:pt x="416" y="9826"/>
                  <a:pt x="225" y="10025"/>
                  <a:pt x="128" y="10284"/>
                </a:cubicBezTo>
                <a:cubicBezTo>
                  <a:pt x="9" y="10543"/>
                  <a:pt x="-16" y="10799"/>
                  <a:pt x="9" y="11058"/>
                </a:cubicBezTo>
                <a:cubicBezTo>
                  <a:pt x="56" y="11335"/>
                  <a:pt x="153" y="11574"/>
                  <a:pt x="344" y="11794"/>
                </a:cubicBezTo>
                <a:cubicBezTo>
                  <a:pt x="586" y="12053"/>
                  <a:pt x="849" y="12291"/>
                  <a:pt x="1137" y="12488"/>
                </a:cubicBezTo>
                <a:lnTo>
                  <a:pt x="1184" y="12527"/>
                </a:lnTo>
                <a:cubicBezTo>
                  <a:pt x="2122" y="13203"/>
                  <a:pt x="2890" y="13995"/>
                  <a:pt x="3466" y="14889"/>
                </a:cubicBezTo>
                <a:cubicBezTo>
                  <a:pt x="4284" y="16179"/>
                  <a:pt x="5196" y="17549"/>
                  <a:pt x="6252" y="19059"/>
                </a:cubicBezTo>
                <a:cubicBezTo>
                  <a:pt x="6516" y="19437"/>
                  <a:pt x="6948" y="19753"/>
                  <a:pt x="7287" y="19973"/>
                </a:cubicBezTo>
                <a:cubicBezTo>
                  <a:pt x="8055" y="20470"/>
                  <a:pt x="8920" y="20866"/>
                  <a:pt x="9857" y="21143"/>
                </a:cubicBezTo>
                <a:cubicBezTo>
                  <a:pt x="10769" y="21421"/>
                  <a:pt x="11756" y="21581"/>
                  <a:pt x="12740" y="21581"/>
                </a:cubicBezTo>
                <a:cubicBezTo>
                  <a:pt x="13868" y="21560"/>
                  <a:pt x="15022" y="21382"/>
                  <a:pt x="16081" y="21045"/>
                </a:cubicBezTo>
                <a:cubicBezTo>
                  <a:pt x="16827" y="20807"/>
                  <a:pt x="17547" y="20470"/>
                  <a:pt x="18171" y="20032"/>
                </a:cubicBezTo>
                <a:cubicBezTo>
                  <a:pt x="19324" y="19237"/>
                  <a:pt x="20142" y="18147"/>
                  <a:pt x="20647" y="16717"/>
                </a:cubicBezTo>
                <a:cubicBezTo>
                  <a:pt x="21296" y="14850"/>
                  <a:pt x="21584" y="12905"/>
                  <a:pt x="21487" y="10960"/>
                </a:cubicBezTo>
                <a:cubicBezTo>
                  <a:pt x="21440" y="10385"/>
                  <a:pt x="21296" y="9807"/>
                  <a:pt x="21030" y="9292"/>
                </a:cubicBezTo>
                <a:cubicBezTo>
                  <a:pt x="20910" y="9033"/>
                  <a:pt x="20716" y="8815"/>
                  <a:pt x="20500" y="8637"/>
                </a:cubicBezTo>
                <a:cubicBezTo>
                  <a:pt x="20259" y="8437"/>
                  <a:pt x="19970" y="8318"/>
                  <a:pt x="19660" y="8240"/>
                </a:cubicBezTo>
                <a:cubicBezTo>
                  <a:pt x="19324" y="8160"/>
                  <a:pt x="18986" y="8121"/>
                  <a:pt x="18626" y="8181"/>
                </a:cubicBezTo>
                <a:cubicBezTo>
                  <a:pt x="18265" y="8240"/>
                  <a:pt x="17977" y="8320"/>
                  <a:pt x="17689" y="8478"/>
                </a:cubicBezTo>
                <a:cubicBezTo>
                  <a:pt x="17642" y="8517"/>
                  <a:pt x="17545" y="8559"/>
                  <a:pt x="17497" y="8598"/>
                </a:cubicBezTo>
                <a:lnTo>
                  <a:pt x="17450" y="8618"/>
                </a:lnTo>
                <a:cubicBezTo>
                  <a:pt x="17281" y="8300"/>
                  <a:pt x="17018" y="8002"/>
                  <a:pt x="16682" y="7805"/>
                </a:cubicBezTo>
                <a:cubicBezTo>
                  <a:pt x="16347" y="7587"/>
                  <a:pt x="15962" y="7448"/>
                  <a:pt x="15554" y="7367"/>
                </a:cubicBezTo>
                <a:cubicBezTo>
                  <a:pt x="15219" y="7308"/>
                  <a:pt x="14833" y="7328"/>
                  <a:pt x="14473" y="7406"/>
                </a:cubicBezTo>
                <a:cubicBezTo>
                  <a:pt x="14137" y="7486"/>
                  <a:pt x="13824" y="7645"/>
                  <a:pt x="13536" y="7844"/>
                </a:cubicBezTo>
                <a:cubicBezTo>
                  <a:pt x="12599" y="6811"/>
                  <a:pt x="11878" y="6712"/>
                  <a:pt x="10461" y="7406"/>
                </a:cubicBezTo>
                <a:lnTo>
                  <a:pt x="10461" y="7367"/>
                </a:lnTo>
                <a:cubicBezTo>
                  <a:pt x="10461" y="7308"/>
                  <a:pt x="10436" y="7269"/>
                  <a:pt x="10436" y="7228"/>
                </a:cubicBezTo>
                <a:cubicBezTo>
                  <a:pt x="10389" y="6850"/>
                  <a:pt x="10389" y="6474"/>
                  <a:pt x="10364" y="6096"/>
                </a:cubicBezTo>
                <a:cubicBezTo>
                  <a:pt x="10317" y="5241"/>
                  <a:pt x="10245" y="4389"/>
                  <a:pt x="10148" y="3534"/>
                </a:cubicBezTo>
                <a:cubicBezTo>
                  <a:pt x="10051" y="2620"/>
                  <a:pt x="9884" y="1608"/>
                  <a:pt x="9186" y="696"/>
                </a:cubicBezTo>
                <a:cubicBezTo>
                  <a:pt x="8850" y="279"/>
                  <a:pt x="8368" y="20"/>
                  <a:pt x="7863" y="2"/>
                </a:cubicBezTo>
                <a:cubicBezTo>
                  <a:pt x="7334" y="-19"/>
                  <a:pt x="6854" y="201"/>
                  <a:pt x="6494" y="618"/>
                </a:cubicBezTo>
                <a:cubicBezTo>
                  <a:pt x="6230" y="758"/>
                  <a:pt x="6108" y="996"/>
                  <a:pt x="6061" y="1253"/>
                </a:cubicBezTo>
                <a:close/>
                <a:moveTo>
                  <a:pt x="6973" y="7738"/>
                </a:moveTo>
                <a:cubicBezTo>
                  <a:pt x="6973" y="7441"/>
                  <a:pt x="6948" y="7122"/>
                  <a:pt x="6926" y="6806"/>
                </a:cubicBezTo>
                <a:cubicBezTo>
                  <a:pt x="6901" y="6190"/>
                  <a:pt x="6879" y="5555"/>
                  <a:pt x="6879" y="4939"/>
                </a:cubicBezTo>
                <a:cubicBezTo>
                  <a:pt x="6904" y="3986"/>
                  <a:pt x="6976" y="3012"/>
                  <a:pt x="7048" y="2080"/>
                </a:cubicBezTo>
                <a:lnTo>
                  <a:pt x="7095" y="1683"/>
                </a:lnTo>
                <a:cubicBezTo>
                  <a:pt x="7142" y="1305"/>
                  <a:pt x="7239" y="888"/>
                  <a:pt x="7888" y="751"/>
                </a:cubicBezTo>
                <a:cubicBezTo>
                  <a:pt x="8321" y="1028"/>
                  <a:pt x="8562" y="1406"/>
                  <a:pt x="8656" y="1903"/>
                </a:cubicBezTo>
                <a:cubicBezTo>
                  <a:pt x="8825" y="2758"/>
                  <a:pt x="8944" y="3550"/>
                  <a:pt x="8992" y="4286"/>
                </a:cubicBezTo>
                <a:cubicBezTo>
                  <a:pt x="9064" y="5260"/>
                  <a:pt x="9136" y="6252"/>
                  <a:pt x="9208" y="7184"/>
                </a:cubicBezTo>
                <a:cubicBezTo>
                  <a:pt x="9255" y="7780"/>
                  <a:pt x="9280" y="8355"/>
                  <a:pt x="9327" y="8932"/>
                </a:cubicBezTo>
                <a:cubicBezTo>
                  <a:pt x="9352" y="9290"/>
                  <a:pt x="9543" y="9507"/>
                  <a:pt x="9857" y="9548"/>
                </a:cubicBezTo>
                <a:cubicBezTo>
                  <a:pt x="10289" y="9587"/>
                  <a:pt x="10458" y="9290"/>
                  <a:pt x="10602" y="9092"/>
                </a:cubicBezTo>
                <a:cubicBezTo>
                  <a:pt x="10650" y="9012"/>
                  <a:pt x="10699" y="8914"/>
                  <a:pt x="10747" y="8834"/>
                </a:cubicBezTo>
                <a:cubicBezTo>
                  <a:pt x="10891" y="8556"/>
                  <a:pt x="11082" y="8277"/>
                  <a:pt x="11276" y="8020"/>
                </a:cubicBezTo>
                <a:cubicBezTo>
                  <a:pt x="11492" y="7803"/>
                  <a:pt x="11734" y="7663"/>
                  <a:pt x="11997" y="7722"/>
                </a:cubicBezTo>
                <a:cubicBezTo>
                  <a:pt x="12238" y="7761"/>
                  <a:pt x="12454" y="7940"/>
                  <a:pt x="12574" y="8238"/>
                </a:cubicBezTo>
                <a:cubicBezTo>
                  <a:pt x="12646" y="8456"/>
                  <a:pt x="12693" y="8676"/>
                  <a:pt x="12693" y="8914"/>
                </a:cubicBezTo>
                <a:cubicBezTo>
                  <a:pt x="12693" y="8953"/>
                  <a:pt x="12693" y="9033"/>
                  <a:pt x="12718" y="9072"/>
                </a:cubicBezTo>
                <a:lnTo>
                  <a:pt x="12718" y="9349"/>
                </a:lnTo>
                <a:cubicBezTo>
                  <a:pt x="12718" y="9409"/>
                  <a:pt x="12693" y="9468"/>
                  <a:pt x="12693" y="9548"/>
                </a:cubicBezTo>
                <a:cubicBezTo>
                  <a:pt x="12693" y="9629"/>
                  <a:pt x="12693" y="9668"/>
                  <a:pt x="12718" y="9706"/>
                </a:cubicBezTo>
                <a:cubicBezTo>
                  <a:pt x="12743" y="9745"/>
                  <a:pt x="12765" y="9826"/>
                  <a:pt x="12815" y="9846"/>
                </a:cubicBezTo>
                <a:cubicBezTo>
                  <a:pt x="12862" y="9885"/>
                  <a:pt x="12912" y="9926"/>
                  <a:pt x="12959" y="9965"/>
                </a:cubicBezTo>
                <a:cubicBezTo>
                  <a:pt x="13006" y="10004"/>
                  <a:pt x="13103" y="10004"/>
                  <a:pt x="13150" y="10004"/>
                </a:cubicBezTo>
                <a:cubicBezTo>
                  <a:pt x="13197" y="10025"/>
                  <a:pt x="13294" y="10025"/>
                  <a:pt x="13342" y="10004"/>
                </a:cubicBezTo>
                <a:cubicBezTo>
                  <a:pt x="13414" y="9984"/>
                  <a:pt x="13486" y="9965"/>
                  <a:pt x="13533" y="9945"/>
                </a:cubicBezTo>
                <a:cubicBezTo>
                  <a:pt x="13580" y="9906"/>
                  <a:pt x="13630" y="9885"/>
                  <a:pt x="13677" y="9826"/>
                </a:cubicBezTo>
                <a:cubicBezTo>
                  <a:pt x="13724" y="9787"/>
                  <a:pt x="13724" y="9727"/>
                  <a:pt x="13749" y="9668"/>
                </a:cubicBezTo>
                <a:cubicBezTo>
                  <a:pt x="13774" y="9629"/>
                  <a:pt x="13774" y="9587"/>
                  <a:pt x="13796" y="9548"/>
                </a:cubicBezTo>
                <a:cubicBezTo>
                  <a:pt x="13821" y="9489"/>
                  <a:pt x="13843" y="9429"/>
                  <a:pt x="13843" y="9349"/>
                </a:cubicBezTo>
                <a:cubicBezTo>
                  <a:pt x="13868" y="9290"/>
                  <a:pt x="13891" y="9230"/>
                  <a:pt x="13891" y="9150"/>
                </a:cubicBezTo>
                <a:cubicBezTo>
                  <a:pt x="13938" y="8992"/>
                  <a:pt x="14010" y="8831"/>
                  <a:pt x="14082" y="8694"/>
                </a:cubicBezTo>
                <a:lnTo>
                  <a:pt x="14107" y="8655"/>
                </a:lnTo>
                <a:cubicBezTo>
                  <a:pt x="14298" y="8318"/>
                  <a:pt x="14442" y="8000"/>
                  <a:pt x="14972" y="8039"/>
                </a:cubicBezTo>
                <a:cubicBezTo>
                  <a:pt x="15404" y="8059"/>
                  <a:pt x="15956" y="8197"/>
                  <a:pt x="16172" y="8714"/>
                </a:cubicBezTo>
                <a:cubicBezTo>
                  <a:pt x="16269" y="8992"/>
                  <a:pt x="16341" y="9290"/>
                  <a:pt x="16364" y="9569"/>
                </a:cubicBezTo>
                <a:lnTo>
                  <a:pt x="16388" y="9688"/>
                </a:lnTo>
                <a:cubicBezTo>
                  <a:pt x="16388" y="9727"/>
                  <a:pt x="16388" y="9807"/>
                  <a:pt x="16413" y="9867"/>
                </a:cubicBezTo>
                <a:cubicBezTo>
                  <a:pt x="16413" y="10105"/>
                  <a:pt x="16438" y="10403"/>
                  <a:pt x="16846" y="10501"/>
                </a:cubicBezTo>
                <a:cubicBezTo>
                  <a:pt x="17206" y="10621"/>
                  <a:pt x="17398" y="10442"/>
                  <a:pt x="17736" y="9986"/>
                </a:cubicBezTo>
                <a:cubicBezTo>
                  <a:pt x="17905" y="9727"/>
                  <a:pt x="18121" y="9471"/>
                  <a:pt x="18360" y="9271"/>
                </a:cubicBezTo>
                <a:cubicBezTo>
                  <a:pt x="18457" y="9191"/>
                  <a:pt x="18551" y="9131"/>
                  <a:pt x="18695" y="9092"/>
                </a:cubicBezTo>
                <a:cubicBezTo>
                  <a:pt x="18814" y="9054"/>
                  <a:pt x="18936" y="9033"/>
                  <a:pt x="19080" y="9054"/>
                </a:cubicBezTo>
                <a:cubicBezTo>
                  <a:pt x="19225" y="9074"/>
                  <a:pt x="19322" y="9113"/>
                  <a:pt x="19441" y="9173"/>
                </a:cubicBezTo>
                <a:cubicBezTo>
                  <a:pt x="19538" y="9232"/>
                  <a:pt x="19632" y="9312"/>
                  <a:pt x="19682" y="9432"/>
                </a:cubicBezTo>
                <a:cubicBezTo>
                  <a:pt x="20115" y="10027"/>
                  <a:pt x="20331" y="10703"/>
                  <a:pt x="20284" y="11418"/>
                </a:cubicBezTo>
                <a:cubicBezTo>
                  <a:pt x="20187" y="12589"/>
                  <a:pt x="20043" y="13762"/>
                  <a:pt x="19851" y="15031"/>
                </a:cubicBezTo>
                <a:cubicBezTo>
                  <a:pt x="19707" y="16023"/>
                  <a:pt x="19227" y="16916"/>
                  <a:pt x="18795" y="17652"/>
                </a:cubicBezTo>
                <a:cubicBezTo>
                  <a:pt x="18121" y="18763"/>
                  <a:pt x="16968" y="19519"/>
                  <a:pt x="15288" y="19954"/>
                </a:cubicBezTo>
                <a:cubicBezTo>
                  <a:pt x="12837" y="20589"/>
                  <a:pt x="10433" y="20252"/>
                  <a:pt x="8152" y="18921"/>
                </a:cubicBezTo>
                <a:cubicBezTo>
                  <a:pt x="7910" y="18781"/>
                  <a:pt x="7694" y="18623"/>
                  <a:pt x="7503" y="18406"/>
                </a:cubicBezTo>
                <a:cubicBezTo>
                  <a:pt x="7117" y="17950"/>
                  <a:pt x="6757" y="17453"/>
                  <a:pt x="6422" y="16955"/>
                </a:cubicBezTo>
                <a:cubicBezTo>
                  <a:pt x="5942" y="16202"/>
                  <a:pt x="5460" y="15427"/>
                  <a:pt x="5005" y="14612"/>
                </a:cubicBezTo>
                <a:cubicBezTo>
                  <a:pt x="4165" y="13182"/>
                  <a:pt x="3156" y="12089"/>
                  <a:pt x="1880" y="11255"/>
                </a:cubicBezTo>
                <a:cubicBezTo>
                  <a:pt x="1855" y="11255"/>
                  <a:pt x="1855" y="11235"/>
                  <a:pt x="1833" y="11216"/>
                </a:cubicBezTo>
                <a:cubicBezTo>
                  <a:pt x="1786" y="11177"/>
                  <a:pt x="1761" y="11157"/>
                  <a:pt x="1714" y="11097"/>
                </a:cubicBezTo>
                <a:cubicBezTo>
                  <a:pt x="1473" y="10898"/>
                  <a:pt x="1234" y="10719"/>
                  <a:pt x="1379" y="10403"/>
                </a:cubicBezTo>
                <a:cubicBezTo>
                  <a:pt x="1523" y="10066"/>
                  <a:pt x="1908" y="10007"/>
                  <a:pt x="2291" y="10007"/>
                </a:cubicBezTo>
                <a:lnTo>
                  <a:pt x="2338" y="10007"/>
                </a:lnTo>
                <a:cubicBezTo>
                  <a:pt x="3707" y="10027"/>
                  <a:pt x="4741" y="10444"/>
                  <a:pt x="5412" y="11258"/>
                </a:cubicBezTo>
                <a:cubicBezTo>
                  <a:pt x="5532" y="11436"/>
                  <a:pt x="5629" y="11615"/>
                  <a:pt x="5676" y="11814"/>
                </a:cubicBezTo>
                <a:cubicBezTo>
                  <a:pt x="5701" y="11874"/>
                  <a:pt x="5723" y="11933"/>
                  <a:pt x="5723" y="11993"/>
                </a:cubicBezTo>
                <a:cubicBezTo>
                  <a:pt x="5820" y="12211"/>
                  <a:pt x="5964" y="12449"/>
                  <a:pt x="6347" y="12490"/>
                </a:cubicBezTo>
                <a:cubicBezTo>
                  <a:pt x="6660" y="12511"/>
                  <a:pt x="6923" y="12311"/>
                  <a:pt x="7043" y="11993"/>
                </a:cubicBezTo>
                <a:cubicBezTo>
                  <a:pt x="7090" y="11853"/>
                  <a:pt x="7090" y="11716"/>
                  <a:pt x="7090" y="11555"/>
                </a:cubicBezTo>
                <a:cubicBezTo>
                  <a:pt x="7043" y="10463"/>
                  <a:pt x="6993" y="9193"/>
                  <a:pt x="6971" y="77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9" name="Google Shape;2829;p43"/>
          <p:cNvSpPr/>
          <p:nvPr/>
        </p:nvSpPr>
        <p:spPr>
          <a:xfrm>
            <a:off x="3159470" y="3062869"/>
            <a:ext cx="55177" cy="52810"/>
          </a:xfrm>
          <a:custGeom>
            <a:rect b="b" l="l" r="r" t="t"/>
            <a:pathLst>
              <a:path extrusionOk="0" h="21316" w="21060">
                <a:moveTo>
                  <a:pt x="2024" y="21306"/>
                </a:moveTo>
                <a:cubicBezTo>
                  <a:pt x="2616" y="21213"/>
                  <a:pt x="3198" y="21039"/>
                  <a:pt x="3538" y="20598"/>
                </a:cubicBezTo>
                <a:cubicBezTo>
                  <a:pt x="4042" y="20157"/>
                  <a:pt x="4459" y="19706"/>
                  <a:pt x="4886" y="19265"/>
                </a:cubicBezTo>
                <a:cubicBezTo>
                  <a:pt x="6738" y="17131"/>
                  <a:pt x="8668" y="14998"/>
                  <a:pt x="10521" y="12865"/>
                </a:cubicBezTo>
                <a:cubicBezTo>
                  <a:pt x="12034" y="11265"/>
                  <a:pt x="13460" y="9490"/>
                  <a:pt x="14895" y="7890"/>
                </a:cubicBezTo>
                <a:cubicBezTo>
                  <a:pt x="15060" y="7716"/>
                  <a:pt x="15400" y="7449"/>
                  <a:pt x="15652" y="7090"/>
                </a:cubicBezTo>
                <a:lnTo>
                  <a:pt x="15817" y="6916"/>
                </a:lnTo>
                <a:lnTo>
                  <a:pt x="16738" y="11449"/>
                </a:lnTo>
                <a:cubicBezTo>
                  <a:pt x="17242" y="13583"/>
                  <a:pt x="17999" y="14383"/>
                  <a:pt x="19425" y="14208"/>
                </a:cubicBezTo>
                <a:cubicBezTo>
                  <a:pt x="19677" y="14208"/>
                  <a:pt x="19929" y="14034"/>
                  <a:pt x="20181" y="13942"/>
                </a:cubicBezTo>
                <a:cubicBezTo>
                  <a:pt x="20433" y="13849"/>
                  <a:pt x="20598" y="13583"/>
                  <a:pt x="20686" y="13408"/>
                </a:cubicBezTo>
                <a:cubicBezTo>
                  <a:pt x="21103" y="12783"/>
                  <a:pt x="21190" y="11808"/>
                  <a:pt x="20851" y="10649"/>
                </a:cubicBezTo>
                <a:cubicBezTo>
                  <a:pt x="20259" y="7890"/>
                  <a:pt x="19425" y="5049"/>
                  <a:pt x="18494" y="2116"/>
                </a:cubicBezTo>
                <a:cubicBezTo>
                  <a:pt x="17902" y="157"/>
                  <a:pt x="16981" y="-284"/>
                  <a:pt x="14876" y="157"/>
                </a:cubicBezTo>
                <a:lnTo>
                  <a:pt x="13702" y="424"/>
                </a:lnTo>
                <a:cubicBezTo>
                  <a:pt x="12354" y="690"/>
                  <a:pt x="10928" y="1049"/>
                  <a:pt x="9503" y="1316"/>
                </a:cubicBezTo>
                <a:cubicBezTo>
                  <a:pt x="8833" y="1490"/>
                  <a:pt x="8077" y="1490"/>
                  <a:pt x="7320" y="1675"/>
                </a:cubicBezTo>
                <a:cubicBezTo>
                  <a:pt x="6399" y="1849"/>
                  <a:pt x="5468" y="1942"/>
                  <a:pt x="4546" y="2208"/>
                </a:cubicBezTo>
                <a:cubicBezTo>
                  <a:pt x="4294" y="2301"/>
                  <a:pt x="4042" y="2383"/>
                  <a:pt x="3877" y="2649"/>
                </a:cubicBezTo>
                <a:cubicBezTo>
                  <a:pt x="3712" y="2916"/>
                  <a:pt x="3625" y="3090"/>
                  <a:pt x="3538" y="3357"/>
                </a:cubicBezTo>
                <a:cubicBezTo>
                  <a:pt x="3625" y="3624"/>
                  <a:pt x="3702" y="3890"/>
                  <a:pt x="3877" y="4065"/>
                </a:cubicBezTo>
                <a:cubicBezTo>
                  <a:pt x="4042" y="4239"/>
                  <a:pt x="4294" y="4424"/>
                  <a:pt x="4469" y="4598"/>
                </a:cubicBezTo>
                <a:cubicBezTo>
                  <a:pt x="5138" y="4772"/>
                  <a:pt x="5894" y="4865"/>
                  <a:pt x="6573" y="4772"/>
                </a:cubicBezTo>
                <a:cubicBezTo>
                  <a:pt x="7834" y="4680"/>
                  <a:pt x="9095" y="4598"/>
                  <a:pt x="10521" y="4413"/>
                </a:cubicBezTo>
                <a:cubicBezTo>
                  <a:pt x="11025" y="4321"/>
                  <a:pt x="11442" y="4321"/>
                  <a:pt x="11947" y="4239"/>
                </a:cubicBezTo>
                <a:cubicBezTo>
                  <a:pt x="11782" y="4413"/>
                  <a:pt x="11782" y="4598"/>
                  <a:pt x="11607" y="4772"/>
                </a:cubicBezTo>
                <a:cubicBezTo>
                  <a:pt x="11268" y="5306"/>
                  <a:pt x="10938" y="5747"/>
                  <a:pt x="10599" y="6198"/>
                </a:cubicBezTo>
                <a:cubicBezTo>
                  <a:pt x="8077" y="9224"/>
                  <a:pt x="5555" y="12331"/>
                  <a:pt x="3033" y="15265"/>
                </a:cubicBezTo>
                <a:lnTo>
                  <a:pt x="1607" y="16957"/>
                </a:lnTo>
                <a:cubicBezTo>
                  <a:pt x="1443" y="17131"/>
                  <a:pt x="1355" y="17224"/>
                  <a:pt x="1190" y="17398"/>
                </a:cubicBezTo>
                <a:cubicBezTo>
                  <a:pt x="1025" y="17572"/>
                  <a:pt x="851" y="17839"/>
                  <a:pt x="686" y="18024"/>
                </a:cubicBezTo>
                <a:cubicBezTo>
                  <a:pt x="-410" y="19449"/>
                  <a:pt x="17" y="20424"/>
                  <a:pt x="521" y="20957"/>
                </a:cubicBezTo>
                <a:cubicBezTo>
                  <a:pt x="1113" y="21131"/>
                  <a:pt x="1530" y="21316"/>
                  <a:pt x="2034" y="213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0" name="Google Shape;2830;p43"/>
          <p:cNvSpPr/>
          <p:nvPr/>
        </p:nvSpPr>
        <p:spPr>
          <a:xfrm>
            <a:off x="3205379" y="2999712"/>
            <a:ext cx="51551" cy="57806"/>
          </a:xfrm>
          <a:custGeom>
            <a:rect b="b" l="l" r="r" t="t"/>
            <a:pathLst>
              <a:path extrusionOk="0" h="21097" w="20977">
                <a:moveTo>
                  <a:pt x="2020" y="19651"/>
                </a:moveTo>
                <a:cubicBezTo>
                  <a:pt x="4171" y="20216"/>
                  <a:pt x="6414" y="20698"/>
                  <a:pt x="8648" y="21014"/>
                </a:cubicBezTo>
                <a:cubicBezTo>
                  <a:pt x="8917" y="21097"/>
                  <a:pt x="9185" y="21097"/>
                  <a:pt x="9547" y="21097"/>
                </a:cubicBezTo>
                <a:cubicBezTo>
                  <a:pt x="10261" y="21097"/>
                  <a:pt x="10891" y="20939"/>
                  <a:pt x="11522" y="20615"/>
                </a:cubicBezTo>
                <a:cubicBezTo>
                  <a:pt x="12153" y="20374"/>
                  <a:pt x="12691" y="19892"/>
                  <a:pt x="13042" y="19410"/>
                </a:cubicBezTo>
                <a:lnTo>
                  <a:pt x="13135" y="19252"/>
                </a:lnTo>
                <a:lnTo>
                  <a:pt x="13042" y="19095"/>
                </a:lnTo>
                <a:cubicBezTo>
                  <a:pt x="11967" y="17806"/>
                  <a:pt x="10447" y="17648"/>
                  <a:pt x="9010" y="17648"/>
                </a:cubicBezTo>
                <a:cubicBezTo>
                  <a:pt x="7934" y="17565"/>
                  <a:pt x="6859" y="17491"/>
                  <a:pt x="6052" y="16925"/>
                </a:cubicBezTo>
                <a:lnTo>
                  <a:pt x="6228" y="16768"/>
                </a:lnTo>
                <a:cubicBezTo>
                  <a:pt x="6404" y="16610"/>
                  <a:pt x="6590" y="16369"/>
                  <a:pt x="6766" y="16286"/>
                </a:cubicBezTo>
                <a:lnTo>
                  <a:pt x="10168" y="13152"/>
                </a:lnTo>
                <a:cubicBezTo>
                  <a:pt x="12949" y="10501"/>
                  <a:pt x="15813" y="7850"/>
                  <a:pt x="18677" y="5198"/>
                </a:cubicBezTo>
                <a:cubicBezTo>
                  <a:pt x="19215" y="4716"/>
                  <a:pt x="19753" y="4077"/>
                  <a:pt x="20290" y="3511"/>
                </a:cubicBezTo>
                <a:cubicBezTo>
                  <a:pt x="21190" y="2306"/>
                  <a:pt x="21190" y="1017"/>
                  <a:pt x="20383" y="378"/>
                </a:cubicBezTo>
                <a:cubicBezTo>
                  <a:pt x="19039" y="-503"/>
                  <a:pt x="17788" y="378"/>
                  <a:pt x="17251" y="776"/>
                </a:cubicBezTo>
                <a:cubicBezTo>
                  <a:pt x="16537" y="1258"/>
                  <a:pt x="15999" y="1898"/>
                  <a:pt x="15369" y="2547"/>
                </a:cubicBezTo>
                <a:lnTo>
                  <a:pt x="15007" y="2871"/>
                </a:lnTo>
                <a:cubicBezTo>
                  <a:pt x="12411" y="5365"/>
                  <a:pt x="9899" y="7933"/>
                  <a:pt x="7117" y="10668"/>
                </a:cubicBezTo>
                <a:lnTo>
                  <a:pt x="4429" y="13403"/>
                </a:lnTo>
                <a:cubicBezTo>
                  <a:pt x="4429" y="13319"/>
                  <a:pt x="4429" y="13245"/>
                  <a:pt x="4522" y="13245"/>
                </a:cubicBezTo>
                <a:cubicBezTo>
                  <a:pt x="4615" y="12763"/>
                  <a:pt x="4698" y="12438"/>
                  <a:pt x="4698" y="12123"/>
                </a:cubicBezTo>
                <a:lnTo>
                  <a:pt x="4791" y="11400"/>
                </a:lnTo>
                <a:cubicBezTo>
                  <a:pt x="4884" y="10195"/>
                  <a:pt x="4967" y="8906"/>
                  <a:pt x="5060" y="7627"/>
                </a:cubicBezTo>
                <a:cubicBezTo>
                  <a:pt x="5060" y="7386"/>
                  <a:pt x="5060" y="7145"/>
                  <a:pt x="4967" y="6904"/>
                </a:cubicBezTo>
                <a:cubicBezTo>
                  <a:pt x="4874" y="6663"/>
                  <a:pt x="4791" y="6422"/>
                  <a:pt x="4605" y="6264"/>
                </a:cubicBezTo>
                <a:cubicBezTo>
                  <a:pt x="4429" y="6107"/>
                  <a:pt x="4336" y="6107"/>
                  <a:pt x="4160" y="6107"/>
                </a:cubicBezTo>
                <a:cubicBezTo>
                  <a:pt x="3984" y="6023"/>
                  <a:pt x="3798" y="6023"/>
                  <a:pt x="3623" y="6107"/>
                </a:cubicBezTo>
                <a:cubicBezTo>
                  <a:pt x="3085" y="6190"/>
                  <a:pt x="2547" y="6987"/>
                  <a:pt x="2454" y="7470"/>
                </a:cubicBezTo>
                <a:cubicBezTo>
                  <a:pt x="1741" y="10204"/>
                  <a:pt x="1110" y="12856"/>
                  <a:pt x="479" y="15507"/>
                </a:cubicBezTo>
                <a:lnTo>
                  <a:pt x="303" y="16555"/>
                </a:lnTo>
                <a:cubicBezTo>
                  <a:pt x="-410" y="18325"/>
                  <a:pt x="128" y="19206"/>
                  <a:pt x="2010" y="196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1" name="Google Shape;2831;p43"/>
          <p:cNvSpPr/>
          <p:nvPr/>
        </p:nvSpPr>
        <p:spPr>
          <a:xfrm>
            <a:off x="7463353" y="3576527"/>
            <a:ext cx="96984" cy="38307"/>
          </a:xfrm>
          <a:custGeom>
            <a:rect b="b" l="l" r="r" t="t"/>
            <a:pathLst>
              <a:path extrusionOk="0" h="21164" w="21600">
                <a:moveTo>
                  <a:pt x="10070" y="21163"/>
                </a:moveTo>
                <a:cubicBezTo>
                  <a:pt x="8339" y="21163"/>
                  <a:pt x="5788" y="19129"/>
                  <a:pt x="3462" y="15847"/>
                </a:cubicBezTo>
                <a:cubicBezTo>
                  <a:pt x="2139" y="14038"/>
                  <a:pt x="1001" y="11667"/>
                  <a:pt x="362" y="8273"/>
                </a:cubicBezTo>
                <a:cubicBezTo>
                  <a:pt x="136" y="7375"/>
                  <a:pt x="45" y="6351"/>
                  <a:pt x="0" y="5341"/>
                </a:cubicBezTo>
                <a:cubicBezTo>
                  <a:pt x="0" y="4332"/>
                  <a:pt x="45" y="3420"/>
                  <a:pt x="407" y="2971"/>
                </a:cubicBezTo>
                <a:cubicBezTo>
                  <a:pt x="588" y="2747"/>
                  <a:pt x="815" y="2747"/>
                  <a:pt x="1047" y="2859"/>
                </a:cubicBezTo>
                <a:cubicBezTo>
                  <a:pt x="1228" y="2971"/>
                  <a:pt x="1409" y="3196"/>
                  <a:pt x="1595" y="3532"/>
                </a:cubicBezTo>
                <a:cubicBezTo>
                  <a:pt x="2054" y="4668"/>
                  <a:pt x="2325" y="6351"/>
                  <a:pt x="2778" y="7375"/>
                </a:cubicBezTo>
                <a:cubicBezTo>
                  <a:pt x="6195" y="13925"/>
                  <a:pt x="9934" y="16871"/>
                  <a:pt x="14217" y="13589"/>
                </a:cubicBezTo>
                <a:cubicBezTo>
                  <a:pt x="16175" y="12004"/>
                  <a:pt x="17589" y="8624"/>
                  <a:pt x="18590" y="4205"/>
                </a:cubicBezTo>
                <a:cubicBezTo>
                  <a:pt x="18862" y="3069"/>
                  <a:pt x="19049" y="1835"/>
                  <a:pt x="19411" y="1148"/>
                </a:cubicBezTo>
                <a:cubicBezTo>
                  <a:pt x="19818" y="474"/>
                  <a:pt x="20548" y="-325"/>
                  <a:pt x="20915" y="138"/>
                </a:cubicBezTo>
                <a:cubicBezTo>
                  <a:pt x="21283" y="601"/>
                  <a:pt x="21555" y="2396"/>
                  <a:pt x="21600" y="3644"/>
                </a:cubicBezTo>
                <a:cubicBezTo>
                  <a:pt x="21600" y="5005"/>
                  <a:pt x="21328" y="6351"/>
                  <a:pt x="21006" y="7600"/>
                </a:cubicBezTo>
                <a:cubicBezTo>
                  <a:pt x="18681" y="16759"/>
                  <a:pt x="15399" y="21275"/>
                  <a:pt x="10065" y="211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2" name="Google Shape;2832;p43"/>
          <p:cNvSpPr/>
          <p:nvPr/>
        </p:nvSpPr>
        <p:spPr>
          <a:xfrm>
            <a:off x="7424313" y="3511700"/>
            <a:ext cx="67043" cy="35088"/>
          </a:xfrm>
          <a:custGeom>
            <a:rect b="b" l="l" r="r" t="t"/>
            <a:pathLst>
              <a:path extrusionOk="0" h="20917" w="21116">
                <a:moveTo>
                  <a:pt x="11652" y="15"/>
                </a:moveTo>
                <a:cubicBezTo>
                  <a:pt x="15654" y="-227"/>
                  <a:pt x="18103" y="2333"/>
                  <a:pt x="20160" y="6483"/>
                </a:cubicBezTo>
                <a:cubicBezTo>
                  <a:pt x="20544" y="7210"/>
                  <a:pt x="20808" y="8074"/>
                  <a:pt x="21000" y="8922"/>
                </a:cubicBezTo>
                <a:cubicBezTo>
                  <a:pt x="21448" y="11482"/>
                  <a:pt x="20552" y="13678"/>
                  <a:pt x="19191" y="12709"/>
                </a:cubicBezTo>
                <a:cubicBezTo>
                  <a:pt x="18223" y="11982"/>
                  <a:pt x="17318" y="10997"/>
                  <a:pt x="16614" y="9664"/>
                </a:cubicBezTo>
                <a:cubicBezTo>
                  <a:pt x="14806" y="6620"/>
                  <a:pt x="12813" y="5877"/>
                  <a:pt x="10428" y="6983"/>
                </a:cubicBezTo>
                <a:cubicBezTo>
                  <a:pt x="7011" y="8695"/>
                  <a:pt x="4242" y="12103"/>
                  <a:pt x="2881" y="18571"/>
                </a:cubicBezTo>
                <a:cubicBezTo>
                  <a:pt x="2561" y="20040"/>
                  <a:pt x="2041" y="21373"/>
                  <a:pt x="1008" y="20767"/>
                </a:cubicBezTo>
                <a:cubicBezTo>
                  <a:pt x="-88" y="20040"/>
                  <a:pt x="-152" y="18086"/>
                  <a:pt x="168" y="16617"/>
                </a:cubicBezTo>
                <a:cubicBezTo>
                  <a:pt x="880" y="13693"/>
                  <a:pt x="1585" y="10512"/>
                  <a:pt x="2681" y="8074"/>
                </a:cubicBezTo>
                <a:cubicBezTo>
                  <a:pt x="5194" y="2712"/>
                  <a:pt x="8739" y="636"/>
                  <a:pt x="11644" y="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3" name="Google Shape;2833;p43"/>
          <p:cNvSpPr/>
          <p:nvPr/>
        </p:nvSpPr>
        <p:spPr>
          <a:xfrm>
            <a:off x="7539510" y="3506612"/>
            <a:ext cx="53535" cy="23303"/>
          </a:xfrm>
          <a:custGeom>
            <a:rect b="b" l="l" r="r" t="t"/>
            <a:pathLst>
              <a:path extrusionOk="0" h="21233" w="21414">
                <a:moveTo>
                  <a:pt x="21414" y="17515"/>
                </a:moveTo>
                <a:cubicBezTo>
                  <a:pt x="21170" y="18255"/>
                  <a:pt x="20845" y="20498"/>
                  <a:pt x="20185" y="20868"/>
                </a:cubicBezTo>
                <a:cubicBezTo>
                  <a:pt x="19779" y="21053"/>
                  <a:pt x="19363" y="21053"/>
                  <a:pt x="18956" y="20868"/>
                </a:cubicBezTo>
                <a:cubicBezTo>
                  <a:pt x="18550" y="20498"/>
                  <a:pt x="18134" y="20128"/>
                  <a:pt x="17809" y="19573"/>
                </a:cubicBezTo>
                <a:cubicBezTo>
                  <a:pt x="17078" y="18093"/>
                  <a:pt x="16661" y="15665"/>
                  <a:pt x="16174" y="13791"/>
                </a:cubicBezTo>
                <a:cubicBezTo>
                  <a:pt x="15849" y="12311"/>
                  <a:pt x="15351" y="11178"/>
                  <a:pt x="14701" y="10438"/>
                </a:cubicBezTo>
                <a:cubicBezTo>
                  <a:pt x="14052" y="9698"/>
                  <a:pt x="13391" y="9328"/>
                  <a:pt x="12660" y="9513"/>
                </a:cubicBezTo>
                <a:cubicBezTo>
                  <a:pt x="8811" y="10253"/>
                  <a:pt x="5298" y="12866"/>
                  <a:pt x="2840" y="20313"/>
                </a:cubicBezTo>
                <a:cubicBezTo>
                  <a:pt x="2434" y="21423"/>
                  <a:pt x="1124" y="21423"/>
                  <a:pt x="880" y="20868"/>
                </a:cubicBezTo>
                <a:cubicBezTo>
                  <a:pt x="393" y="19758"/>
                  <a:pt x="-186" y="18255"/>
                  <a:pt x="58" y="16960"/>
                </a:cubicBezTo>
                <a:cubicBezTo>
                  <a:pt x="464" y="14346"/>
                  <a:pt x="1043" y="12126"/>
                  <a:pt x="1855" y="10253"/>
                </a:cubicBezTo>
                <a:cubicBezTo>
                  <a:pt x="5206" y="2806"/>
                  <a:pt x="9380" y="-177"/>
                  <a:pt x="14041" y="8"/>
                </a:cubicBezTo>
                <a:cubicBezTo>
                  <a:pt x="17393" y="193"/>
                  <a:pt x="21241" y="8773"/>
                  <a:pt x="21404" y="175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4" name="Google Shape;2834;p43"/>
          <p:cNvSpPr/>
          <p:nvPr/>
        </p:nvSpPr>
        <p:spPr>
          <a:xfrm>
            <a:off x="7426485" y="3558503"/>
            <a:ext cx="31130" cy="15327"/>
          </a:xfrm>
          <a:custGeom>
            <a:rect b="b" l="l" r="r" t="t"/>
            <a:pathLst>
              <a:path extrusionOk="0" h="19279" w="21469">
                <a:moveTo>
                  <a:pt x="18789" y="875"/>
                </a:moveTo>
                <a:cubicBezTo>
                  <a:pt x="20050" y="1896"/>
                  <a:pt x="21329" y="5246"/>
                  <a:pt x="21469" y="7543"/>
                </a:cubicBezTo>
                <a:cubicBezTo>
                  <a:pt x="21469" y="9074"/>
                  <a:pt x="21189" y="10382"/>
                  <a:pt x="20768" y="11403"/>
                </a:cubicBezTo>
                <a:cubicBezTo>
                  <a:pt x="20348" y="12680"/>
                  <a:pt x="19787" y="13701"/>
                  <a:pt x="19209" y="14498"/>
                </a:cubicBezTo>
                <a:cubicBezTo>
                  <a:pt x="14409" y="18869"/>
                  <a:pt x="9329" y="20656"/>
                  <a:pt x="3968" y="18104"/>
                </a:cubicBezTo>
                <a:cubicBezTo>
                  <a:pt x="1989" y="17083"/>
                  <a:pt x="149" y="15519"/>
                  <a:pt x="9" y="10638"/>
                </a:cubicBezTo>
                <a:cubicBezTo>
                  <a:pt x="-131" y="6267"/>
                  <a:pt x="1428" y="3682"/>
                  <a:pt x="3250" y="2151"/>
                </a:cubicBezTo>
                <a:cubicBezTo>
                  <a:pt x="6070" y="364"/>
                  <a:pt x="16651" y="-944"/>
                  <a:pt x="18771" y="8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5" name="Google Shape;2835;p43"/>
          <p:cNvSpPr/>
          <p:nvPr/>
        </p:nvSpPr>
        <p:spPr>
          <a:xfrm>
            <a:off x="7575041" y="3548188"/>
            <a:ext cx="27524" cy="16181"/>
          </a:xfrm>
          <a:custGeom>
            <a:rect b="b" l="l" r="r" t="t"/>
            <a:pathLst>
              <a:path extrusionOk="0" h="20613" w="20313">
                <a:moveTo>
                  <a:pt x="3503" y="20000"/>
                </a:moveTo>
                <a:cubicBezTo>
                  <a:pt x="-265" y="17380"/>
                  <a:pt x="-1184" y="10622"/>
                  <a:pt x="1685" y="5934"/>
                </a:cubicBezTo>
                <a:cubicBezTo>
                  <a:pt x="3353" y="3315"/>
                  <a:pt x="5453" y="1504"/>
                  <a:pt x="7572" y="469"/>
                </a:cubicBezTo>
                <a:cubicBezTo>
                  <a:pt x="9841" y="-307"/>
                  <a:pt x="12410" y="-48"/>
                  <a:pt x="14828" y="728"/>
                </a:cubicBezTo>
                <a:cubicBezTo>
                  <a:pt x="17097" y="1245"/>
                  <a:pt x="19516" y="2539"/>
                  <a:pt x="20116" y="7486"/>
                </a:cubicBezTo>
                <a:cubicBezTo>
                  <a:pt x="20416" y="9555"/>
                  <a:pt x="20416" y="11657"/>
                  <a:pt x="19816" y="13727"/>
                </a:cubicBezTo>
                <a:cubicBezTo>
                  <a:pt x="19366" y="15537"/>
                  <a:pt x="18466" y="17380"/>
                  <a:pt x="17397" y="18415"/>
                </a:cubicBezTo>
                <a:cubicBezTo>
                  <a:pt x="15128" y="20485"/>
                  <a:pt x="5322" y="21293"/>
                  <a:pt x="3503" y="1996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6" name="Google Shape;2836;p43"/>
          <p:cNvSpPr/>
          <p:nvPr/>
        </p:nvSpPr>
        <p:spPr>
          <a:xfrm>
            <a:off x="7381835" y="3435182"/>
            <a:ext cx="260837" cy="253338"/>
          </a:xfrm>
          <a:custGeom>
            <a:rect b="b" l="l" r="r" t="t"/>
            <a:pathLst>
              <a:path extrusionOk="0" h="21072" w="21031">
                <a:moveTo>
                  <a:pt x="370" y="7626"/>
                </a:moveTo>
                <a:cubicBezTo>
                  <a:pt x="-554" y="11406"/>
                  <a:pt x="255" y="14723"/>
                  <a:pt x="2795" y="17499"/>
                </a:cubicBezTo>
                <a:cubicBezTo>
                  <a:pt x="2860" y="17566"/>
                  <a:pt x="2926" y="17651"/>
                  <a:pt x="2993" y="17721"/>
                </a:cubicBezTo>
                <a:cubicBezTo>
                  <a:pt x="4364" y="19134"/>
                  <a:pt x="6062" y="19983"/>
                  <a:pt x="7399" y="20598"/>
                </a:cubicBezTo>
                <a:cubicBezTo>
                  <a:pt x="7977" y="20854"/>
                  <a:pt x="10930" y="21177"/>
                  <a:pt x="11739" y="21040"/>
                </a:cubicBezTo>
                <a:cubicBezTo>
                  <a:pt x="16491" y="20309"/>
                  <a:pt x="19627" y="17533"/>
                  <a:pt x="20733" y="12904"/>
                </a:cubicBezTo>
                <a:cubicBezTo>
                  <a:pt x="20948" y="12002"/>
                  <a:pt x="21046" y="11066"/>
                  <a:pt x="21030" y="10147"/>
                </a:cubicBezTo>
                <a:cubicBezTo>
                  <a:pt x="21030" y="7952"/>
                  <a:pt x="20139" y="5397"/>
                  <a:pt x="18291" y="3492"/>
                </a:cubicBezTo>
                <a:cubicBezTo>
                  <a:pt x="18109" y="3321"/>
                  <a:pt x="17912" y="3169"/>
                  <a:pt x="17730" y="2997"/>
                </a:cubicBezTo>
                <a:cubicBezTo>
                  <a:pt x="17335" y="2640"/>
                  <a:pt x="16921" y="2283"/>
                  <a:pt x="16493" y="1977"/>
                </a:cubicBezTo>
                <a:cubicBezTo>
                  <a:pt x="13210" y="-423"/>
                  <a:pt x="9793" y="-423"/>
                  <a:pt x="6344" y="836"/>
                </a:cubicBezTo>
                <a:cubicBezTo>
                  <a:pt x="3208" y="1977"/>
                  <a:pt x="1212" y="4257"/>
                  <a:pt x="372" y="7626"/>
                </a:cubicBezTo>
                <a:close/>
                <a:moveTo>
                  <a:pt x="6342" y="1941"/>
                </a:moveTo>
                <a:cubicBezTo>
                  <a:pt x="9361" y="648"/>
                  <a:pt x="12399" y="409"/>
                  <a:pt x="15368" y="2349"/>
                </a:cubicBezTo>
                <a:cubicBezTo>
                  <a:pt x="15913" y="2706"/>
                  <a:pt x="17349" y="3914"/>
                  <a:pt x="17580" y="4085"/>
                </a:cubicBezTo>
                <a:lnTo>
                  <a:pt x="17597" y="4102"/>
                </a:lnTo>
                <a:lnTo>
                  <a:pt x="17613" y="4119"/>
                </a:lnTo>
                <a:cubicBezTo>
                  <a:pt x="18768" y="5378"/>
                  <a:pt x="20087" y="7694"/>
                  <a:pt x="20071" y="10060"/>
                </a:cubicBezTo>
                <a:cubicBezTo>
                  <a:pt x="20055" y="11064"/>
                  <a:pt x="19924" y="12086"/>
                  <a:pt x="19676" y="13073"/>
                </a:cubicBezTo>
                <a:cubicBezTo>
                  <a:pt x="18916" y="15881"/>
                  <a:pt x="17134" y="17940"/>
                  <a:pt x="14181" y="19354"/>
                </a:cubicBezTo>
                <a:cubicBezTo>
                  <a:pt x="11178" y="20835"/>
                  <a:pt x="6887" y="19337"/>
                  <a:pt x="5748" y="18553"/>
                </a:cubicBezTo>
                <a:cubicBezTo>
                  <a:pt x="4495" y="17668"/>
                  <a:pt x="3372" y="16561"/>
                  <a:pt x="2481" y="15268"/>
                </a:cubicBezTo>
                <a:cubicBezTo>
                  <a:pt x="1078" y="13208"/>
                  <a:pt x="765" y="10246"/>
                  <a:pt x="1509" y="7540"/>
                </a:cubicBezTo>
                <a:cubicBezTo>
                  <a:pt x="1871" y="6297"/>
                  <a:pt x="2481" y="5140"/>
                  <a:pt x="3323" y="4170"/>
                </a:cubicBezTo>
                <a:cubicBezTo>
                  <a:pt x="4132" y="3234"/>
                  <a:pt x="5187" y="2450"/>
                  <a:pt x="6342" y="19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7" name="Google Shape;2837;p43"/>
          <p:cNvSpPr/>
          <p:nvPr/>
        </p:nvSpPr>
        <p:spPr>
          <a:xfrm>
            <a:off x="5101734" y="3923791"/>
            <a:ext cx="128962" cy="73868"/>
          </a:xfrm>
          <a:custGeom>
            <a:rect b="b" l="l" r="r" t="t"/>
            <a:pathLst>
              <a:path extrusionOk="0" h="21075" w="21440">
                <a:moveTo>
                  <a:pt x="11191" y="21042"/>
                </a:moveTo>
                <a:cubicBezTo>
                  <a:pt x="8979" y="21158"/>
                  <a:pt x="6804" y="20520"/>
                  <a:pt x="4866" y="18766"/>
                </a:cubicBezTo>
                <a:cubicBezTo>
                  <a:pt x="1736" y="16019"/>
                  <a:pt x="-33" y="11699"/>
                  <a:pt x="1" y="5451"/>
                </a:cubicBezTo>
                <a:cubicBezTo>
                  <a:pt x="35" y="3059"/>
                  <a:pt x="546" y="2240"/>
                  <a:pt x="1939" y="2240"/>
                </a:cubicBezTo>
                <a:cubicBezTo>
                  <a:pt x="5343" y="2066"/>
                  <a:pt x="8708" y="1950"/>
                  <a:pt x="12078" y="1595"/>
                </a:cubicBezTo>
                <a:cubicBezTo>
                  <a:pt x="14190" y="1363"/>
                  <a:pt x="16297" y="776"/>
                  <a:pt x="18370" y="80"/>
                </a:cubicBezTo>
                <a:cubicBezTo>
                  <a:pt x="20106" y="-442"/>
                  <a:pt x="21567" y="1660"/>
                  <a:pt x="21432" y="4755"/>
                </a:cubicBezTo>
                <a:cubicBezTo>
                  <a:pt x="21229" y="9488"/>
                  <a:pt x="20038" y="13924"/>
                  <a:pt x="18028" y="17251"/>
                </a:cubicBezTo>
                <a:cubicBezTo>
                  <a:pt x="16495" y="19817"/>
                  <a:pt x="14591" y="20810"/>
                  <a:pt x="12517" y="21049"/>
                </a:cubicBezTo>
                <a:cubicBezTo>
                  <a:pt x="12074" y="21107"/>
                  <a:pt x="11635" y="21049"/>
                  <a:pt x="11191" y="21049"/>
                </a:cubicBezTo>
                <a:close/>
                <a:moveTo>
                  <a:pt x="3708" y="13569"/>
                </a:moveTo>
                <a:cubicBezTo>
                  <a:pt x="8096" y="7727"/>
                  <a:pt x="12589" y="6270"/>
                  <a:pt x="17420" y="11757"/>
                </a:cubicBezTo>
                <a:cubicBezTo>
                  <a:pt x="18269" y="9539"/>
                  <a:pt x="18746" y="6966"/>
                  <a:pt x="18746" y="4342"/>
                </a:cubicBezTo>
                <a:cubicBezTo>
                  <a:pt x="18746" y="3407"/>
                  <a:pt x="18510" y="3001"/>
                  <a:pt x="17931" y="3175"/>
                </a:cubicBezTo>
                <a:cubicBezTo>
                  <a:pt x="17555" y="3291"/>
                  <a:pt x="17150" y="3465"/>
                  <a:pt x="16740" y="3523"/>
                </a:cubicBezTo>
                <a:cubicBezTo>
                  <a:pt x="11943" y="4806"/>
                  <a:pt x="7078" y="4516"/>
                  <a:pt x="2247" y="4516"/>
                </a:cubicBezTo>
                <a:cubicBezTo>
                  <a:pt x="1601" y="4516"/>
                  <a:pt x="1293" y="4864"/>
                  <a:pt x="1399" y="5973"/>
                </a:cubicBezTo>
                <a:cubicBezTo>
                  <a:pt x="1741" y="8952"/>
                  <a:pt x="2319" y="11634"/>
                  <a:pt x="3713" y="13562"/>
                </a:cubicBezTo>
                <a:lnTo>
                  <a:pt x="3713" y="13562"/>
                </a:lnTo>
                <a:close/>
                <a:moveTo>
                  <a:pt x="15820" y="15026"/>
                </a:moveTo>
                <a:cubicBezTo>
                  <a:pt x="13404" y="10938"/>
                  <a:pt x="7792" y="11344"/>
                  <a:pt x="5613" y="15613"/>
                </a:cubicBezTo>
                <a:cubicBezTo>
                  <a:pt x="8231" y="18302"/>
                  <a:pt x="14392" y="18063"/>
                  <a:pt x="15820" y="150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8" name="Google Shape;2838;p43"/>
          <p:cNvSpPr/>
          <p:nvPr/>
        </p:nvSpPr>
        <p:spPr>
          <a:xfrm>
            <a:off x="5089418" y="3853608"/>
            <a:ext cx="56591" cy="54433"/>
          </a:xfrm>
          <a:custGeom>
            <a:rect b="b" l="l" r="r" t="t"/>
            <a:pathLst>
              <a:path extrusionOk="0" h="20599" w="21116">
                <a:moveTo>
                  <a:pt x="15575" y="12483"/>
                </a:moveTo>
                <a:lnTo>
                  <a:pt x="10611" y="7765"/>
                </a:lnTo>
                <a:cubicBezTo>
                  <a:pt x="8394" y="5670"/>
                  <a:pt x="8469" y="5910"/>
                  <a:pt x="6262" y="3816"/>
                </a:cubicBezTo>
                <a:cubicBezTo>
                  <a:pt x="5267" y="2884"/>
                  <a:pt x="4585" y="1884"/>
                  <a:pt x="5495" y="568"/>
                </a:cubicBezTo>
                <a:cubicBezTo>
                  <a:pt x="6177" y="-364"/>
                  <a:pt x="7560" y="-124"/>
                  <a:pt x="8934" y="1106"/>
                </a:cubicBezTo>
                <a:cubicBezTo>
                  <a:pt x="13282" y="5055"/>
                  <a:pt x="15347" y="6756"/>
                  <a:pt x="19696" y="10705"/>
                </a:cubicBezTo>
                <a:cubicBezTo>
                  <a:pt x="21524" y="12406"/>
                  <a:pt x="21600" y="14347"/>
                  <a:pt x="19847" y="16201"/>
                </a:cubicBezTo>
                <a:cubicBezTo>
                  <a:pt x="19544" y="16509"/>
                  <a:pt x="19241" y="16739"/>
                  <a:pt x="18853" y="16979"/>
                </a:cubicBezTo>
                <a:cubicBezTo>
                  <a:pt x="13737" y="19920"/>
                  <a:pt x="8394" y="21236"/>
                  <a:pt x="2596" y="20304"/>
                </a:cubicBezTo>
                <a:cubicBezTo>
                  <a:pt x="2368" y="20227"/>
                  <a:pt x="2065" y="20150"/>
                  <a:pt x="1828" y="20073"/>
                </a:cubicBezTo>
                <a:cubicBezTo>
                  <a:pt x="758" y="19766"/>
                  <a:pt x="0" y="19064"/>
                  <a:pt x="0" y="17825"/>
                </a:cubicBezTo>
                <a:cubicBezTo>
                  <a:pt x="0" y="17287"/>
                  <a:pt x="152" y="16739"/>
                  <a:pt x="455" y="16355"/>
                </a:cubicBezTo>
                <a:cubicBezTo>
                  <a:pt x="834" y="15971"/>
                  <a:pt x="1298" y="15740"/>
                  <a:pt x="1828" y="15663"/>
                </a:cubicBezTo>
                <a:cubicBezTo>
                  <a:pt x="4500" y="15202"/>
                  <a:pt x="7172" y="14971"/>
                  <a:pt x="9767" y="14500"/>
                </a:cubicBezTo>
                <a:cubicBezTo>
                  <a:pt x="11596" y="14193"/>
                  <a:pt x="13434" y="13568"/>
                  <a:pt x="15262" y="13107"/>
                </a:cubicBezTo>
                <a:lnTo>
                  <a:pt x="15565" y="1249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9" name="Google Shape;2839;p43"/>
          <p:cNvSpPr/>
          <p:nvPr/>
        </p:nvSpPr>
        <p:spPr>
          <a:xfrm>
            <a:off x="5194779" y="3859970"/>
            <a:ext cx="51927" cy="44621"/>
          </a:xfrm>
          <a:custGeom>
            <a:rect b="b" l="l" r="r" t="t"/>
            <a:pathLst>
              <a:path extrusionOk="0" h="21401" w="20688">
                <a:moveTo>
                  <a:pt x="5392" y="15050"/>
                </a:moveTo>
                <a:cubicBezTo>
                  <a:pt x="8650" y="15245"/>
                  <a:pt x="11665" y="15537"/>
                  <a:pt x="14679" y="15732"/>
                </a:cubicBezTo>
                <a:cubicBezTo>
                  <a:pt x="16065" y="15830"/>
                  <a:pt x="17451" y="16025"/>
                  <a:pt x="18838" y="16317"/>
                </a:cubicBezTo>
                <a:cubicBezTo>
                  <a:pt x="19900" y="16512"/>
                  <a:pt x="20952" y="17402"/>
                  <a:pt x="20628" y="18865"/>
                </a:cubicBezTo>
                <a:cubicBezTo>
                  <a:pt x="20466" y="19852"/>
                  <a:pt x="19485" y="20730"/>
                  <a:pt x="16875" y="21315"/>
                </a:cubicBezTo>
                <a:cubicBezTo>
                  <a:pt x="16389" y="21510"/>
                  <a:pt x="7415" y="21510"/>
                  <a:pt x="1881" y="19840"/>
                </a:cubicBezTo>
                <a:cubicBezTo>
                  <a:pt x="-233" y="19255"/>
                  <a:pt x="-648" y="16305"/>
                  <a:pt x="1062" y="14050"/>
                </a:cubicBezTo>
                <a:cubicBezTo>
                  <a:pt x="3915" y="10222"/>
                  <a:pt x="3267" y="10515"/>
                  <a:pt x="6201" y="6980"/>
                </a:cubicBezTo>
                <a:cubicBezTo>
                  <a:pt x="8073" y="4822"/>
                  <a:pt x="10359" y="2957"/>
                  <a:pt x="12393" y="995"/>
                </a:cubicBezTo>
                <a:cubicBezTo>
                  <a:pt x="12798" y="605"/>
                  <a:pt x="13212" y="8"/>
                  <a:pt x="13698" y="8"/>
                </a:cubicBezTo>
                <a:cubicBezTo>
                  <a:pt x="14426" y="-90"/>
                  <a:pt x="16632" y="788"/>
                  <a:pt x="15327" y="2555"/>
                </a:cubicBezTo>
                <a:cubicBezTo>
                  <a:pt x="13455" y="4615"/>
                  <a:pt x="5958" y="14050"/>
                  <a:pt x="5382" y="150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0" name="Google Shape;2840;p43"/>
          <p:cNvSpPr/>
          <p:nvPr/>
        </p:nvSpPr>
        <p:spPr>
          <a:xfrm>
            <a:off x="5035739" y="3788025"/>
            <a:ext cx="260837" cy="253489"/>
          </a:xfrm>
          <a:custGeom>
            <a:rect b="b" l="l" r="r" t="t"/>
            <a:pathLst>
              <a:path extrusionOk="0" h="21067" w="21031">
                <a:moveTo>
                  <a:pt x="370" y="7632"/>
                </a:moveTo>
                <a:cubicBezTo>
                  <a:pt x="-554" y="11409"/>
                  <a:pt x="255" y="14723"/>
                  <a:pt x="2795" y="17497"/>
                </a:cubicBezTo>
                <a:cubicBezTo>
                  <a:pt x="2860" y="17564"/>
                  <a:pt x="2926" y="17649"/>
                  <a:pt x="2993" y="17718"/>
                </a:cubicBezTo>
                <a:cubicBezTo>
                  <a:pt x="4364" y="19131"/>
                  <a:pt x="6062" y="19979"/>
                  <a:pt x="7399" y="20594"/>
                </a:cubicBezTo>
                <a:cubicBezTo>
                  <a:pt x="7977" y="20849"/>
                  <a:pt x="10930" y="21172"/>
                  <a:pt x="11739" y="21035"/>
                </a:cubicBezTo>
                <a:cubicBezTo>
                  <a:pt x="16491" y="20304"/>
                  <a:pt x="19627" y="17530"/>
                  <a:pt x="20733" y="12905"/>
                </a:cubicBezTo>
                <a:cubicBezTo>
                  <a:pt x="20948" y="12004"/>
                  <a:pt x="21046" y="11069"/>
                  <a:pt x="21030" y="10150"/>
                </a:cubicBezTo>
                <a:cubicBezTo>
                  <a:pt x="21030" y="7957"/>
                  <a:pt x="20139" y="5405"/>
                  <a:pt x="18291" y="3484"/>
                </a:cubicBezTo>
                <a:cubicBezTo>
                  <a:pt x="18109" y="3313"/>
                  <a:pt x="17912" y="3161"/>
                  <a:pt x="17730" y="2990"/>
                </a:cubicBezTo>
                <a:cubicBezTo>
                  <a:pt x="17335" y="2633"/>
                  <a:pt x="16921" y="2259"/>
                  <a:pt x="16493" y="1970"/>
                </a:cubicBezTo>
                <a:cubicBezTo>
                  <a:pt x="13210" y="-411"/>
                  <a:pt x="9793" y="-428"/>
                  <a:pt x="6344" y="830"/>
                </a:cubicBezTo>
                <a:cubicBezTo>
                  <a:pt x="3208" y="1987"/>
                  <a:pt x="1212" y="4282"/>
                  <a:pt x="372" y="7634"/>
                </a:cubicBezTo>
                <a:close/>
                <a:moveTo>
                  <a:pt x="6359" y="1968"/>
                </a:moveTo>
                <a:cubicBezTo>
                  <a:pt x="9378" y="676"/>
                  <a:pt x="12415" y="438"/>
                  <a:pt x="15385" y="2392"/>
                </a:cubicBezTo>
                <a:cubicBezTo>
                  <a:pt x="15930" y="2749"/>
                  <a:pt x="17365" y="3957"/>
                  <a:pt x="17597" y="4128"/>
                </a:cubicBezTo>
                <a:lnTo>
                  <a:pt x="17613" y="4144"/>
                </a:lnTo>
                <a:lnTo>
                  <a:pt x="17630" y="4161"/>
                </a:lnTo>
                <a:cubicBezTo>
                  <a:pt x="18785" y="5420"/>
                  <a:pt x="20104" y="7733"/>
                  <a:pt x="20087" y="10098"/>
                </a:cubicBezTo>
                <a:cubicBezTo>
                  <a:pt x="20071" y="11100"/>
                  <a:pt x="19940" y="12122"/>
                  <a:pt x="19692" y="13108"/>
                </a:cubicBezTo>
                <a:cubicBezTo>
                  <a:pt x="18932" y="15913"/>
                  <a:pt x="17150" y="17972"/>
                  <a:pt x="14197" y="19384"/>
                </a:cubicBezTo>
                <a:cubicBezTo>
                  <a:pt x="11194" y="20864"/>
                  <a:pt x="6903" y="19367"/>
                  <a:pt x="5765" y="18584"/>
                </a:cubicBezTo>
                <a:cubicBezTo>
                  <a:pt x="4511" y="17699"/>
                  <a:pt x="3389" y="16593"/>
                  <a:pt x="2498" y="15301"/>
                </a:cubicBezTo>
                <a:cubicBezTo>
                  <a:pt x="1095" y="13243"/>
                  <a:pt x="781" y="10283"/>
                  <a:pt x="1525" y="7579"/>
                </a:cubicBezTo>
                <a:cubicBezTo>
                  <a:pt x="1887" y="6338"/>
                  <a:pt x="2498" y="5181"/>
                  <a:pt x="3340" y="4212"/>
                </a:cubicBezTo>
                <a:cubicBezTo>
                  <a:pt x="4149" y="3243"/>
                  <a:pt x="5187" y="2477"/>
                  <a:pt x="6359" y="19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1" name="Google Shape;2841;p43"/>
          <p:cNvSpPr/>
          <p:nvPr/>
        </p:nvSpPr>
        <p:spPr>
          <a:xfrm>
            <a:off x="6999320" y="3576192"/>
            <a:ext cx="90356" cy="32726"/>
          </a:xfrm>
          <a:custGeom>
            <a:rect b="b" l="l" r="r" t="t"/>
            <a:pathLst>
              <a:path extrusionOk="0" h="21320" w="21539">
                <a:moveTo>
                  <a:pt x="11786" y="0"/>
                </a:moveTo>
                <a:cubicBezTo>
                  <a:pt x="15104" y="132"/>
                  <a:pt x="17640" y="1870"/>
                  <a:pt x="19929" y="5727"/>
                </a:cubicBezTo>
                <a:cubicBezTo>
                  <a:pt x="20564" y="6786"/>
                  <a:pt x="21049" y="8259"/>
                  <a:pt x="21442" y="10130"/>
                </a:cubicBezTo>
                <a:cubicBezTo>
                  <a:pt x="21539" y="10924"/>
                  <a:pt x="21539" y="11603"/>
                  <a:pt x="21539" y="12530"/>
                </a:cubicBezTo>
                <a:cubicBezTo>
                  <a:pt x="21491" y="13324"/>
                  <a:pt x="21394" y="14003"/>
                  <a:pt x="21248" y="14797"/>
                </a:cubicBezTo>
                <a:cubicBezTo>
                  <a:pt x="20958" y="15724"/>
                  <a:pt x="20177" y="16138"/>
                  <a:pt x="19638" y="16138"/>
                </a:cubicBezTo>
                <a:cubicBezTo>
                  <a:pt x="19099" y="15873"/>
                  <a:pt x="18567" y="15211"/>
                  <a:pt x="18125" y="14135"/>
                </a:cubicBezTo>
                <a:cubicBezTo>
                  <a:pt x="13736" y="3741"/>
                  <a:pt x="5739" y="8541"/>
                  <a:pt x="2712" y="17743"/>
                </a:cubicBezTo>
                <a:cubicBezTo>
                  <a:pt x="2373" y="18803"/>
                  <a:pt x="2028" y="20143"/>
                  <a:pt x="1592" y="20673"/>
                </a:cubicBezTo>
                <a:cubicBezTo>
                  <a:pt x="1253" y="21203"/>
                  <a:pt x="569" y="21600"/>
                  <a:pt x="326" y="21070"/>
                </a:cubicBezTo>
                <a:cubicBezTo>
                  <a:pt x="36" y="20541"/>
                  <a:pt x="-61" y="18670"/>
                  <a:pt x="36" y="17611"/>
                </a:cubicBezTo>
                <a:cubicBezTo>
                  <a:pt x="181" y="16270"/>
                  <a:pt x="472" y="14946"/>
                  <a:pt x="817" y="13870"/>
                </a:cubicBezTo>
                <a:cubicBezTo>
                  <a:pt x="2718" y="7332"/>
                  <a:pt x="5206" y="3476"/>
                  <a:pt x="8081" y="1606"/>
                </a:cubicBezTo>
                <a:cubicBezTo>
                  <a:pt x="9498" y="943"/>
                  <a:pt x="10957" y="414"/>
                  <a:pt x="1178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2" name="Google Shape;2842;p43"/>
          <p:cNvSpPr/>
          <p:nvPr/>
        </p:nvSpPr>
        <p:spPr>
          <a:xfrm>
            <a:off x="6981023" y="3514596"/>
            <a:ext cx="30632" cy="17436"/>
          </a:xfrm>
          <a:custGeom>
            <a:rect b="b" l="l" r="r" t="t"/>
            <a:pathLst>
              <a:path extrusionOk="0" h="19757" w="20732">
                <a:moveTo>
                  <a:pt x="5540" y="18317"/>
                </a:moveTo>
                <a:lnTo>
                  <a:pt x="4440" y="18317"/>
                </a:lnTo>
                <a:cubicBezTo>
                  <a:pt x="2498" y="17856"/>
                  <a:pt x="144" y="17626"/>
                  <a:pt x="6" y="13219"/>
                </a:cubicBezTo>
                <a:cubicBezTo>
                  <a:pt x="-131" y="8813"/>
                  <a:pt x="2086" y="8583"/>
                  <a:pt x="4165" y="7661"/>
                </a:cubicBezTo>
                <a:cubicBezTo>
                  <a:pt x="7481" y="6279"/>
                  <a:pt x="10678" y="4407"/>
                  <a:pt x="13994" y="2103"/>
                </a:cubicBezTo>
                <a:cubicBezTo>
                  <a:pt x="16073" y="720"/>
                  <a:pt x="18153" y="-1843"/>
                  <a:pt x="20077" y="2103"/>
                </a:cubicBezTo>
                <a:cubicBezTo>
                  <a:pt x="21469" y="4896"/>
                  <a:pt x="20627" y="10224"/>
                  <a:pt x="17723" y="12557"/>
                </a:cubicBezTo>
                <a:cubicBezTo>
                  <a:pt x="13977" y="15581"/>
                  <a:pt x="9973" y="17424"/>
                  <a:pt x="5952" y="19757"/>
                </a:cubicBezTo>
                <a:cubicBezTo>
                  <a:pt x="5815" y="19296"/>
                  <a:pt x="5677" y="18605"/>
                  <a:pt x="5540" y="183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3" name="Google Shape;2843;p43"/>
          <p:cNvSpPr/>
          <p:nvPr/>
        </p:nvSpPr>
        <p:spPr>
          <a:xfrm>
            <a:off x="7082052" y="3533107"/>
            <a:ext cx="17649" cy="21034"/>
          </a:xfrm>
          <a:custGeom>
            <a:rect b="b" l="l" r="r" t="t"/>
            <a:pathLst>
              <a:path extrusionOk="0" h="19476" w="20703">
                <a:moveTo>
                  <a:pt x="20703" y="10136"/>
                </a:moveTo>
                <a:cubicBezTo>
                  <a:pt x="18055" y="13356"/>
                  <a:pt x="16389" y="16576"/>
                  <a:pt x="13265" y="18456"/>
                </a:cubicBezTo>
                <a:cubicBezTo>
                  <a:pt x="10141" y="20548"/>
                  <a:pt x="5113" y="19208"/>
                  <a:pt x="2465" y="16364"/>
                </a:cubicBezTo>
                <a:cubicBezTo>
                  <a:pt x="-897" y="12580"/>
                  <a:pt x="-897" y="6328"/>
                  <a:pt x="2941" y="2920"/>
                </a:cubicBezTo>
                <a:cubicBezTo>
                  <a:pt x="5827" y="264"/>
                  <a:pt x="11093" y="-1052"/>
                  <a:pt x="13741" y="1016"/>
                </a:cubicBezTo>
                <a:cubicBezTo>
                  <a:pt x="16865" y="3296"/>
                  <a:pt x="18055" y="6516"/>
                  <a:pt x="20703" y="101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4" name="Google Shape;2844;p43"/>
          <p:cNvSpPr/>
          <p:nvPr/>
        </p:nvSpPr>
        <p:spPr>
          <a:xfrm>
            <a:off x="6994247" y="3533598"/>
            <a:ext cx="15217" cy="20080"/>
          </a:xfrm>
          <a:custGeom>
            <a:rect b="b" l="l" r="r" t="t"/>
            <a:pathLst>
              <a:path extrusionOk="0" h="20386" w="20563">
                <a:moveTo>
                  <a:pt x="20563" y="10205"/>
                </a:moveTo>
                <a:cubicBezTo>
                  <a:pt x="19740" y="12499"/>
                  <a:pt x="19740" y="14973"/>
                  <a:pt x="17786" y="16649"/>
                </a:cubicBezTo>
                <a:cubicBezTo>
                  <a:pt x="16140" y="18298"/>
                  <a:pt x="12814" y="20180"/>
                  <a:pt x="10312" y="20386"/>
                </a:cubicBezTo>
                <a:cubicBezTo>
                  <a:pt x="8666" y="20180"/>
                  <a:pt x="7260" y="19974"/>
                  <a:pt x="5889" y="19355"/>
                </a:cubicBezTo>
                <a:cubicBezTo>
                  <a:pt x="4517" y="18736"/>
                  <a:pt x="3420" y="18118"/>
                  <a:pt x="2563" y="17061"/>
                </a:cubicBezTo>
                <a:cubicBezTo>
                  <a:pt x="-1037" y="12911"/>
                  <a:pt x="-488" y="7936"/>
                  <a:pt x="2014" y="3554"/>
                </a:cubicBezTo>
                <a:cubicBezTo>
                  <a:pt x="4483" y="-1008"/>
                  <a:pt x="14152" y="-1214"/>
                  <a:pt x="17203" y="3142"/>
                </a:cubicBezTo>
                <a:cubicBezTo>
                  <a:pt x="19123" y="5024"/>
                  <a:pt x="19706" y="7704"/>
                  <a:pt x="20529" y="102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5" name="Google Shape;2845;p43"/>
          <p:cNvSpPr/>
          <p:nvPr/>
        </p:nvSpPr>
        <p:spPr>
          <a:xfrm>
            <a:off x="7078238" y="3517537"/>
            <a:ext cx="26406" cy="12619"/>
          </a:xfrm>
          <a:custGeom>
            <a:rect b="b" l="l" r="r" t="t"/>
            <a:pathLst>
              <a:path extrusionOk="0" h="20772" w="21600">
                <a:moveTo>
                  <a:pt x="10696" y="20772"/>
                </a:moveTo>
                <a:cubicBezTo>
                  <a:pt x="7685" y="17758"/>
                  <a:pt x="4175" y="15037"/>
                  <a:pt x="997" y="10642"/>
                </a:cubicBezTo>
                <a:cubicBezTo>
                  <a:pt x="0" y="9302"/>
                  <a:pt x="166" y="4572"/>
                  <a:pt x="0" y="1181"/>
                </a:cubicBezTo>
                <a:cubicBezTo>
                  <a:pt x="1682" y="846"/>
                  <a:pt x="3676" y="-828"/>
                  <a:pt x="4860" y="512"/>
                </a:cubicBezTo>
                <a:cubicBezTo>
                  <a:pt x="6189" y="2521"/>
                  <a:pt x="7872" y="3525"/>
                  <a:pt x="9388" y="3902"/>
                </a:cubicBezTo>
                <a:cubicBezTo>
                  <a:pt x="11070" y="4572"/>
                  <a:pt x="12732" y="4237"/>
                  <a:pt x="14248" y="3232"/>
                </a:cubicBezTo>
                <a:cubicBezTo>
                  <a:pt x="15245" y="2563"/>
                  <a:pt x="16428" y="1893"/>
                  <a:pt x="17259" y="2563"/>
                </a:cubicBezTo>
                <a:cubicBezTo>
                  <a:pt x="18755" y="3902"/>
                  <a:pt x="20271" y="5577"/>
                  <a:pt x="21600" y="7293"/>
                </a:cubicBezTo>
                <a:cubicBezTo>
                  <a:pt x="20603" y="10307"/>
                  <a:pt x="20105" y="14032"/>
                  <a:pt x="18921" y="15707"/>
                </a:cubicBezTo>
                <a:cubicBezTo>
                  <a:pt x="16906" y="17716"/>
                  <a:pt x="14227" y="18428"/>
                  <a:pt x="10717" y="207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6" name="Google Shape;2846;p43"/>
          <p:cNvSpPr/>
          <p:nvPr/>
        </p:nvSpPr>
        <p:spPr>
          <a:xfrm>
            <a:off x="6912596" y="3435182"/>
            <a:ext cx="260837" cy="253338"/>
          </a:xfrm>
          <a:custGeom>
            <a:rect b="b" l="l" r="r" t="t"/>
            <a:pathLst>
              <a:path extrusionOk="0" h="21072" w="21031">
                <a:moveTo>
                  <a:pt x="370" y="7626"/>
                </a:moveTo>
                <a:cubicBezTo>
                  <a:pt x="-554" y="11406"/>
                  <a:pt x="255" y="14723"/>
                  <a:pt x="2795" y="17499"/>
                </a:cubicBezTo>
                <a:cubicBezTo>
                  <a:pt x="2860" y="17566"/>
                  <a:pt x="2926" y="17651"/>
                  <a:pt x="2993" y="17721"/>
                </a:cubicBezTo>
                <a:cubicBezTo>
                  <a:pt x="4364" y="19134"/>
                  <a:pt x="6062" y="19983"/>
                  <a:pt x="7399" y="20598"/>
                </a:cubicBezTo>
                <a:cubicBezTo>
                  <a:pt x="7977" y="20854"/>
                  <a:pt x="10930" y="21177"/>
                  <a:pt x="11739" y="21040"/>
                </a:cubicBezTo>
                <a:cubicBezTo>
                  <a:pt x="16491" y="20309"/>
                  <a:pt x="19627" y="17533"/>
                  <a:pt x="20733" y="12904"/>
                </a:cubicBezTo>
                <a:cubicBezTo>
                  <a:pt x="20948" y="12002"/>
                  <a:pt x="21046" y="11066"/>
                  <a:pt x="21030" y="10147"/>
                </a:cubicBezTo>
                <a:cubicBezTo>
                  <a:pt x="21030" y="7952"/>
                  <a:pt x="20139" y="5397"/>
                  <a:pt x="18291" y="3492"/>
                </a:cubicBezTo>
                <a:cubicBezTo>
                  <a:pt x="18109" y="3321"/>
                  <a:pt x="17912" y="3169"/>
                  <a:pt x="17730" y="2997"/>
                </a:cubicBezTo>
                <a:cubicBezTo>
                  <a:pt x="17335" y="2640"/>
                  <a:pt x="16921" y="2283"/>
                  <a:pt x="16493" y="1977"/>
                </a:cubicBezTo>
                <a:cubicBezTo>
                  <a:pt x="13210" y="-423"/>
                  <a:pt x="9793" y="-423"/>
                  <a:pt x="6344" y="836"/>
                </a:cubicBezTo>
                <a:cubicBezTo>
                  <a:pt x="3208" y="1977"/>
                  <a:pt x="1212" y="4257"/>
                  <a:pt x="372" y="7626"/>
                </a:cubicBezTo>
                <a:close/>
                <a:moveTo>
                  <a:pt x="6342" y="1941"/>
                </a:moveTo>
                <a:cubicBezTo>
                  <a:pt x="9361" y="648"/>
                  <a:pt x="12399" y="409"/>
                  <a:pt x="15368" y="2349"/>
                </a:cubicBezTo>
                <a:cubicBezTo>
                  <a:pt x="15913" y="2706"/>
                  <a:pt x="17349" y="3914"/>
                  <a:pt x="17580" y="4085"/>
                </a:cubicBezTo>
                <a:lnTo>
                  <a:pt x="17597" y="4102"/>
                </a:lnTo>
                <a:lnTo>
                  <a:pt x="17613" y="4119"/>
                </a:lnTo>
                <a:cubicBezTo>
                  <a:pt x="18768" y="5378"/>
                  <a:pt x="20087" y="7694"/>
                  <a:pt x="20071" y="10060"/>
                </a:cubicBezTo>
                <a:cubicBezTo>
                  <a:pt x="20055" y="11064"/>
                  <a:pt x="19924" y="12086"/>
                  <a:pt x="19676" y="13073"/>
                </a:cubicBezTo>
                <a:cubicBezTo>
                  <a:pt x="18916" y="15881"/>
                  <a:pt x="17134" y="17940"/>
                  <a:pt x="14181" y="19354"/>
                </a:cubicBezTo>
                <a:cubicBezTo>
                  <a:pt x="11178" y="20835"/>
                  <a:pt x="6887" y="19337"/>
                  <a:pt x="5748" y="18553"/>
                </a:cubicBezTo>
                <a:cubicBezTo>
                  <a:pt x="4495" y="17668"/>
                  <a:pt x="3372" y="16561"/>
                  <a:pt x="2481" y="15268"/>
                </a:cubicBezTo>
                <a:cubicBezTo>
                  <a:pt x="1078" y="13208"/>
                  <a:pt x="765" y="10246"/>
                  <a:pt x="1509" y="7540"/>
                </a:cubicBezTo>
                <a:cubicBezTo>
                  <a:pt x="1871" y="6297"/>
                  <a:pt x="2481" y="5140"/>
                  <a:pt x="3323" y="4170"/>
                </a:cubicBezTo>
                <a:cubicBezTo>
                  <a:pt x="4132" y="3234"/>
                  <a:pt x="5187" y="2450"/>
                  <a:pt x="6342" y="19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7" name="Google Shape;2847;p43"/>
          <p:cNvSpPr/>
          <p:nvPr/>
        </p:nvSpPr>
        <p:spPr>
          <a:xfrm>
            <a:off x="6048733" y="3578585"/>
            <a:ext cx="111682" cy="40590"/>
          </a:xfrm>
          <a:custGeom>
            <a:rect b="b" l="l" r="r" t="t"/>
            <a:pathLst>
              <a:path extrusionOk="0" h="20896" w="21395">
                <a:moveTo>
                  <a:pt x="10156" y="20890"/>
                </a:moveTo>
                <a:cubicBezTo>
                  <a:pt x="6939" y="20995"/>
                  <a:pt x="4316" y="19413"/>
                  <a:pt x="2077" y="14680"/>
                </a:cubicBezTo>
                <a:cubicBezTo>
                  <a:pt x="1332" y="13098"/>
                  <a:pt x="743" y="10783"/>
                  <a:pt x="193" y="8574"/>
                </a:cubicBezTo>
                <a:cubicBezTo>
                  <a:pt x="-118" y="7305"/>
                  <a:pt x="-79" y="5723"/>
                  <a:pt x="505" y="4887"/>
                </a:cubicBezTo>
                <a:cubicBezTo>
                  <a:pt x="977" y="4259"/>
                  <a:pt x="1483" y="4573"/>
                  <a:pt x="1839" y="5828"/>
                </a:cubicBezTo>
                <a:cubicBezTo>
                  <a:pt x="3878" y="13202"/>
                  <a:pt x="6818" y="14784"/>
                  <a:pt x="9957" y="14784"/>
                </a:cubicBezTo>
                <a:cubicBezTo>
                  <a:pt x="11174" y="14784"/>
                  <a:pt x="12347" y="14052"/>
                  <a:pt x="13524" y="13411"/>
                </a:cubicBezTo>
                <a:cubicBezTo>
                  <a:pt x="15603" y="12352"/>
                  <a:pt x="17287" y="9515"/>
                  <a:pt x="18387" y="4560"/>
                </a:cubicBezTo>
                <a:cubicBezTo>
                  <a:pt x="18659" y="3501"/>
                  <a:pt x="18975" y="2350"/>
                  <a:pt x="19326" y="1395"/>
                </a:cubicBezTo>
                <a:cubicBezTo>
                  <a:pt x="19759" y="232"/>
                  <a:pt x="20304" y="-605"/>
                  <a:pt x="20932" y="559"/>
                </a:cubicBezTo>
                <a:cubicBezTo>
                  <a:pt x="21482" y="1618"/>
                  <a:pt x="21482" y="3082"/>
                  <a:pt x="21244" y="4664"/>
                </a:cubicBezTo>
                <a:cubicBezTo>
                  <a:pt x="20577" y="9293"/>
                  <a:pt x="19360" y="13307"/>
                  <a:pt x="17754" y="15830"/>
                </a:cubicBezTo>
                <a:cubicBezTo>
                  <a:pt x="15281" y="19831"/>
                  <a:pt x="12541" y="20681"/>
                  <a:pt x="10147" y="208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8" name="Google Shape;2848;p43"/>
          <p:cNvSpPr/>
          <p:nvPr/>
        </p:nvSpPr>
        <p:spPr>
          <a:xfrm>
            <a:off x="6013809" y="3497824"/>
            <a:ext cx="62888" cy="27421"/>
          </a:xfrm>
          <a:custGeom>
            <a:rect b="b" l="l" r="r" t="t"/>
            <a:pathLst>
              <a:path extrusionOk="0" h="19979" w="21264">
                <a:moveTo>
                  <a:pt x="18667" y="10270"/>
                </a:moveTo>
                <a:lnTo>
                  <a:pt x="16245" y="9087"/>
                </a:lnTo>
                <a:cubicBezTo>
                  <a:pt x="10780" y="6405"/>
                  <a:pt x="6072" y="8791"/>
                  <a:pt x="2403" y="18333"/>
                </a:cubicBezTo>
                <a:cubicBezTo>
                  <a:pt x="1991" y="19221"/>
                  <a:pt x="1157" y="19517"/>
                  <a:pt x="530" y="19979"/>
                </a:cubicBezTo>
                <a:cubicBezTo>
                  <a:pt x="392" y="18481"/>
                  <a:pt x="-166" y="16410"/>
                  <a:pt x="49" y="15356"/>
                </a:cubicBezTo>
                <a:cubicBezTo>
                  <a:pt x="882" y="12378"/>
                  <a:pt x="1776" y="9253"/>
                  <a:pt x="3022" y="7163"/>
                </a:cubicBezTo>
                <a:cubicBezTo>
                  <a:pt x="8142" y="-1177"/>
                  <a:pt x="13890" y="-1621"/>
                  <a:pt x="19776" y="2688"/>
                </a:cubicBezTo>
                <a:cubicBezTo>
                  <a:pt x="20747" y="3428"/>
                  <a:pt x="21434" y="4778"/>
                  <a:pt x="21228" y="7311"/>
                </a:cubicBezTo>
                <a:cubicBezTo>
                  <a:pt x="20884" y="9993"/>
                  <a:pt x="19982" y="10584"/>
                  <a:pt x="18667" y="1028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9" name="Google Shape;2849;p43"/>
          <p:cNvSpPr/>
          <p:nvPr/>
        </p:nvSpPr>
        <p:spPr>
          <a:xfrm>
            <a:off x="6029341" y="3528313"/>
            <a:ext cx="53269" cy="26649"/>
          </a:xfrm>
          <a:custGeom>
            <a:rect b="b" l="l" r="r" t="t"/>
            <a:pathLst>
              <a:path extrusionOk="0" h="21448" w="21458">
                <a:moveTo>
                  <a:pt x="11523" y="0"/>
                </a:moveTo>
                <a:cubicBezTo>
                  <a:pt x="15145" y="164"/>
                  <a:pt x="18122" y="3293"/>
                  <a:pt x="20588" y="8898"/>
                </a:cubicBezTo>
                <a:cubicBezTo>
                  <a:pt x="20998" y="9716"/>
                  <a:pt x="21325" y="10882"/>
                  <a:pt x="21417" y="11864"/>
                </a:cubicBezTo>
                <a:cubicBezTo>
                  <a:pt x="21499" y="13520"/>
                  <a:pt x="21499" y="15484"/>
                  <a:pt x="21008" y="16323"/>
                </a:cubicBezTo>
                <a:cubicBezTo>
                  <a:pt x="20599" y="16977"/>
                  <a:pt x="19524" y="16650"/>
                  <a:pt x="18777" y="16159"/>
                </a:cubicBezTo>
                <a:cubicBezTo>
                  <a:pt x="17785" y="15177"/>
                  <a:pt x="16966" y="13848"/>
                  <a:pt x="15974" y="12539"/>
                </a:cubicBezTo>
                <a:cubicBezTo>
                  <a:pt x="10950" y="5952"/>
                  <a:pt x="6407" y="8080"/>
                  <a:pt x="3357" y="18634"/>
                </a:cubicBezTo>
                <a:cubicBezTo>
                  <a:pt x="2948" y="19943"/>
                  <a:pt x="1874" y="21600"/>
                  <a:pt x="1219" y="21436"/>
                </a:cubicBezTo>
                <a:cubicBezTo>
                  <a:pt x="-19" y="21109"/>
                  <a:pt x="-101" y="18470"/>
                  <a:pt x="63" y="16323"/>
                </a:cubicBezTo>
                <a:cubicBezTo>
                  <a:pt x="554" y="8080"/>
                  <a:pt x="4596" y="1166"/>
                  <a:pt x="9538" y="0"/>
                </a:cubicBezTo>
                <a:lnTo>
                  <a:pt x="1151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0" name="Google Shape;2850;p43"/>
          <p:cNvSpPr/>
          <p:nvPr/>
        </p:nvSpPr>
        <p:spPr>
          <a:xfrm>
            <a:off x="6125535" y="3493864"/>
            <a:ext cx="60367" cy="20385"/>
          </a:xfrm>
          <a:custGeom>
            <a:rect b="b" l="l" r="r" t="t"/>
            <a:pathLst>
              <a:path extrusionOk="0" h="20908" w="21256">
                <a:moveTo>
                  <a:pt x="11140" y="59"/>
                </a:moveTo>
                <a:cubicBezTo>
                  <a:pt x="13875" y="-358"/>
                  <a:pt x="16325" y="2167"/>
                  <a:pt x="18703" y="5940"/>
                </a:cubicBezTo>
                <a:cubicBezTo>
                  <a:pt x="19275" y="6773"/>
                  <a:pt x="19785" y="8048"/>
                  <a:pt x="20286" y="9089"/>
                </a:cubicBezTo>
                <a:cubicBezTo>
                  <a:pt x="21081" y="11197"/>
                  <a:pt x="21582" y="13695"/>
                  <a:pt x="21010" y="16636"/>
                </a:cubicBezTo>
                <a:cubicBezTo>
                  <a:pt x="20366" y="19785"/>
                  <a:pt x="19284" y="19577"/>
                  <a:pt x="18203" y="18744"/>
                </a:cubicBezTo>
                <a:cubicBezTo>
                  <a:pt x="17702" y="18119"/>
                  <a:pt x="17121" y="17495"/>
                  <a:pt x="16620" y="16428"/>
                </a:cubicBezTo>
                <a:cubicBezTo>
                  <a:pt x="12373" y="8673"/>
                  <a:pt x="8189" y="9089"/>
                  <a:pt x="3943" y="16844"/>
                </a:cubicBezTo>
                <a:cubicBezTo>
                  <a:pt x="3218" y="18301"/>
                  <a:pt x="2503" y="19577"/>
                  <a:pt x="1707" y="20618"/>
                </a:cubicBezTo>
                <a:cubicBezTo>
                  <a:pt x="1278" y="21034"/>
                  <a:pt x="483" y="21034"/>
                  <a:pt x="340" y="20409"/>
                </a:cubicBezTo>
                <a:cubicBezTo>
                  <a:pt x="197" y="19785"/>
                  <a:pt x="54" y="18952"/>
                  <a:pt x="54" y="18301"/>
                </a:cubicBezTo>
                <a:cubicBezTo>
                  <a:pt x="-18" y="17469"/>
                  <a:pt x="-18" y="16636"/>
                  <a:pt x="54" y="15985"/>
                </a:cubicBezTo>
                <a:cubicBezTo>
                  <a:pt x="268" y="14528"/>
                  <a:pt x="626" y="13045"/>
                  <a:pt x="1064" y="12004"/>
                </a:cubicBezTo>
                <a:cubicBezTo>
                  <a:pt x="3943" y="3832"/>
                  <a:pt x="7116" y="-566"/>
                  <a:pt x="11149" y="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1" name="Google Shape;2851;p43"/>
          <p:cNvSpPr/>
          <p:nvPr/>
        </p:nvSpPr>
        <p:spPr>
          <a:xfrm>
            <a:off x="6130997" y="3523760"/>
            <a:ext cx="52406" cy="24154"/>
          </a:xfrm>
          <a:custGeom>
            <a:rect b="b" l="l" r="r" t="t"/>
            <a:pathLst>
              <a:path extrusionOk="0" h="20513" w="20796">
                <a:moveTo>
                  <a:pt x="11283" y="26"/>
                </a:moveTo>
                <a:cubicBezTo>
                  <a:pt x="13802" y="-146"/>
                  <a:pt x="16321" y="1947"/>
                  <a:pt x="18426" y="6284"/>
                </a:cubicBezTo>
                <a:cubicBezTo>
                  <a:pt x="19152" y="7665"/>
                  <a:pt x="19726" y="9240"/>
                  <a:pt x="20209" y="10988"/>
                </a:cubicBezTo>
                <a:cubicBezTo>
                  <a:pt x="21106" y="14290"/>
                  <a:pt x="20935" y="17936"/>
                  <a:pt x="19968" y="19684"/>
                </a:cubicBezTo>
                <a:cubicBezTo>
                  <a:pt x="18910" y="21432"/>
                  <a:pt x="17610" y="20375"/>
                  <a:pt x="16230" y="16901"/>
                </a:cubicBezTo>
                <a:cubicBezTo>
                  <a:pt x="12412" y="7341"/>
                  <a:pt x="8190" y="6651"/>
                  <a:pt x="3808" y="15153"/>
                </a:cubicBezTo>
                <a:cubicBezTo>
                  <a:pt x="3647" y="15498"/>
                  <a:pt x="3485" y="15843"/>
                  <a:pt x="3324" y="16188"/>
                </a:cubicBezTo>
                <a:cubicBezTo>
                  <a:pt x="2508" y="17742"/>
                  <a:pt x="1702" y="19490"/>
                  <a:pt x="644" y="17569"/>
                </a:cubicBezTo>
                <a:cubicBezTo>
                  <a:pt x="-494" y="15476"/>
                  <a:pt x="80" y="12865"/>
                  <a:pt x="806" y="10794"/>
                </a:cubicBezTo>
                <a:cubicBezTo>
                  <a:pt x="2831" y="4191"/>
                  <a:pt x="6891" y="-168"/>
                  <a:pt x="11273" y="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2" name="Google Shape;2852;p43"/>
          <p:cNvSpPr/>
          <p:nvPr/>
        </p:nvSpPr>
        <p:spPr>
          <a:xfrm>
            <a:off x="5974167" y="3435182"/>
            <a:ext cx="260837" cy="253338"/>
          </a:xfrm>
          <a:custGeom>
            <a:rect b="b" l="l" r="r" t="t"/>
            <a:pathLst>
              <a:path extrusionOk="0" h="21072" w="21031">
                <a:moveTo>
                  <a:pt x="370" y="7626"/>
                </a:moveTo>
                <a:cubicBezTo>
                  <a:pt x="-554" y="11406"/>
                  <a:pt x="255" y="14723"/>
                  <a:pt x="2795" y="17499"/>
                </a:cubicBezTo>
                <a:cubicBezTo>
                  <a:pt x="2860" y="17566"/>
                  <a:pt x="2926" y="17651"/>
                  <a:pt x="2993" y="17721"/>
                </a:cubicBezTo>
                <a:cubicBezTo>
                  <a:pt x="4364" y="19134"/>
                  <a:pt x="6062" y="19983"/>
                  <a:pt x="7399" y="20598"/>
                </a:cubicBezTo>
                <a:cubicBezTo>
                  <a:pt x="7977" y="20854"/>
                  <a:pt x="10930" y="21177"/>
                  <a:pt x="11739" y="21040"/>
                </a:cubicBezTo>
                <a:cubicBezTo>
                  <a:pt x="16491" y="20309"/>
                  <a:pt x="19627" y="17533"/>
                  <a:pt x="20733" y="12904"/>
                </a:cubicBezTo>
                <a:cubicBezTo>
                  <a:pt x="20948" y="12002"/>
                  <a:pt x="21046" y="11066"/>
                  <a:pt x="21030" y="10147"/>
                </a:cubicBezTo>
                <a:cubicBezTo>
                  <a:pt x="21030" y="7952"/>
                  <a:pt x="20139" y="5397"/>
                  <a:pt x="18291" y="3492"/>
                </a:cubicBezTo>
                <a:cubicBezTo>
                  <a:pt x="18109" y="3321"/>
                  <a:pt x="17912" y="3169"/>
                  <a:pt x="17730" y="2997"/>
                </a:cubicBezTo>
                <a:cubicBezTo>
                  <a:pt x="17335" y="2640"/>
                  <a:pt x="16921" y="2283"/>
                  <a:pt x="16493" y="1977"/>
                </a:cubicBezTo>
                <a:cubicBezTo>
                  <a:pt x="13210" y="-423"/>
                  <a:pt x="9793" y="-423"/>
                  <a:pt x="6344" y="836"/>
                </a:cubicBezTo>
                <a:cubicBezTo>
                  <a:pt x="3208" y="1977"/>
                  <a:pt x="1212" y="4257"/>
                  <a:pt x="372" y="7626"/>
                </a:cubicBezTo>
                <a:close/>
                <a:moveTo>
                  <a:pt x="6342" y="1941"/>
                </a:moveTo>
                <a:cubicBezTo>
                  <a:pt x="9361" y="648"/>
                  <a:pt x="12399" y="409"/>
                  <a:pt x="15368" y="2349"/>
                </a:cubicBezTo>
                <a:cubicBezTo>
                  <a:pt x="15913" y="2706"/>
                  <a:pt x="17349" y="3914"/>
                  <a:pt x="17580" y="4085"/>
                </a:cubicBezTo>
                <a:lnTo>
                  <a:pt x="17597" y="4102"/>
                </a:lnTo>
                <a:lnTo>
                  <a:pt x="17613" y="4119"/>
                </a:lnTo>
                <a:cubicBezTo>
                  <a:pt x="18768" y="5378"/>
                  <a:pt x="20087" y="7694"/>
                  <a:pt x="20071" y="10060"/>
                </a:cubicBezTo>
                <a:cubicBezTo>
                  <a:pt x="20055" y="11064"/>
                  <a:pt x="19924" y="12086"/>
                  <a:pt x="19676" y="13073"/>
                </a:cubicBezTo>
                <a:cubicBezTo>
                  <a:pt x="18916" y="15881"/>
                  <a:pt x="17134" y="17940"/>
                  <a:pt x="14181" y="19354"/>
                </a:cubicBezTo>
                <a:cubicBezTo>
                  <a:pt x="11178" y="20835"/>
                  <a:pt x="6887" y="19337"/>
                  <a:pt x="5748" y="18553"/>
                </a:cubicBezTo>
                <a:cubicBezTo>
                  <a:pt x="4495" y="17668"/>
                  <a:pt x="3372" y="16561"/>
                  <a:pt x="2481" y="15268"/>
                </a:cubicBezTo>
                <a:cubicBezTo>
                  <a:pt x="1078" y="13208"/>
                  <a:pt x="765" y="10246"/>
                  <a:pt x="1509" y="7540"/>
                </a:cubicBezTo>
                <a:cubicBezTo>
                  <a:pt x="1871" y="6297"/>
                  <a:pt x="2481" y="5140"/>
                  <a:pt x="3323" y="4170"/>
                </a:cubicBezTo>
                <a:cubicBezTo>
                  <a:pt x="4132" y="3234"/>
                  <a:pt x="5187" y="2450"/>
                  <a:pt x="6342" y="19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3" name="Google Shape;2853;p43"/>
          <p:cNvSpPr/>
          <p:nvPr/>
        </p:nvSpPr>
        <p:spPr>
          <a:xfrm>
            <a:off x="5116738" y="3568670"/>
            <a:ext cx="103465" cy="44341"/>
          </a:xfrm>
          <a:custGeom>
            <a:rect b="b" l="l" r="r" t="t"/>
            <a:pathLst>
              <a:path extrusionOk="0" h="21369" w="21366">
                <a:moveTo>
                  <a:pt x="10757" y="21369"/>
                </a:moveTo>
                <a:cubicBezTo>
                  <a:pt x="8050" y="21173"/>
                  <a:pt x="5941" y="20280"/>
                  <a:pt x="3953" y="18310"/>
                </a:cubicBezTo>
                <a:cubicBezTo>
                  <a:pt x="2473" y="16829"/>
                  <a:pt x="1204" y="14369"/>
                  <a:pt x="359" y="11114"/>
                </a:cubicBezTo>
                <a:cubicBezTo>
                  <a:pt x="65" y="9927"/>
                  <a:pt x="-234" y="8446"/>
                  <a:pt x="275" y="7467"/>
                </a:cubicBezTo>
                <a:cubicBezTo>
                  <a:pt x="868" y="6280"/>
                  <a:pt x="1419" y="7075"/>
                  <a:pt x="1880" y="8250"/>
                </a:cubicBezTo>
                <a:cubicBezTo>
                  <a:pt x="4546" y="15250"/>
                  <a:pt x="8008" y="16829"/>
                  <a:pt x="11728" y="15446"/>
                </a:cubicBezTo>
                <a:cubicBezTo>
                  <a:pt x="14855" y="14357"/>
                  <a:pt x="17179" y="10220"/>
                  <a:pt x="18533" y="3416"/>
                </a:cubicBezTo>
                <a:cubicBezTo>
                  <a:pt x="18701" y="2633"/>
                  <a:pt x="18785" y="1641"/>
                  <a:pt x="19084" y="1152"/>
                </a:cubicBezTo>
                <a:cubicBezTo>
                  <a:pt x="19462" y="564"/>
                  <a:pt x="20054" y="-231"/>
                  <a:pt x="20437" y="63"/>
                </a:cubicBezTo>
                <a:cubicBezTo>
                  <a:pt x="20862" y="259"/>
                  <a:pt x="21366" y="1739"/>
                  <a:pt x="21366" y="2620"/>
                </a:cubicBezTo>
                <a:cubicBezTo>
                  <a:pt x="21366" y="4395"/>
                  <a:pt x="21198" y="6072"/>
                  <a:pt x="20773" y="7650"/>
                </a:cubicBezTo>
                <a:cubicBezTo>
                  <a:pt x="18323" y="16425"/>
                  <a:pt x="14813" y="21161"/>
                  <a:pt x="10757" y="213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4" name="Google Shape;2854;p43"/>
          <p:cNvSpPr/>
          <p:nvPr/>
        </p:nvSpPr>
        <p:spPr>
          <a:xfrm>
            <a:off x="5201991" y="3505315"/>
            <a:ext cx="21782" cy="33825"/>
          </a:xfrm>
          <a:custGeom>
            <a:rect b="b" l="l" r="r" t="t"/>
            <a:pathLst>
              <a:path extrusionOk="0" h="20531" w="20310">
                <a:moveTo>
                  <a:pt x="0" y="10475"/>
                </a:moveTo>
                <a:cubicBezTo>
                  <a:pt x="759" y="7870"/>
                  <a:pt x="1138" y="6004"/>
                  <a:pt x="1921" y="4139"/>
                </a:cubicBezTo>
                <a:cubicBezTo>
                  <a:pt x="2869" y="1903"/>
                  <a:pt x="4789" y="284"/>
                  <a:pt x="8607" y="38"/>
                </a:cubicBezTo>
                <a:cubicBezTo>
                  <a:pt x="12234" y="-209"/>
                  <a:pt x="15293" y="778"/>
                  <a:pt x="17593" y="2767"/>
                </a:cubicBezTo>
                <a:cubicBezTo>
                  <a:pt x="21600" y="6251"/>
                  <a:pt x="21031" y="15193"/>
                  <a:pt x="16834" y="18415"/>
                </a:cubicBezTo>
                <a:cubicBezTo>
                  <a:pt x="13017" y="21391"/>
                  <a:pt x="6141" y="21268"/>
                  <a:pt x="3462" y="17799"/>
                </a:cubicBezTo>
                <a:cubicBezTo>
                  <a:pt x="1541" y="15563"/>
                  <a:pt x="972" y="12588"/>
                  <a:pt x="24" y="104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5" name="Google Shape;2855;p43"/>
          <p:cNvSpPr/>
          <p:nvPr/>
        </p:nvSpPr>
        <p:spPr>
          <a:xfrm>
            <a:off x="5106248" y="3507045"/>
            <a:ext cx="19840" cy="31639"/>
          </a:xfrm>
          <a:custGeom>
            <a:rect b="b" l="l" r="r" t="t"/>
            <a:pathLst>
              <a:path extrusionOk="0" h="19530" w="20506">
                <a:moveTo>
                  <a:pt x="20506" y="9707"/>
                </a:moveTo>
                <a:cubicBezTo>
                  <a:pt x="19245" y="12356"/>
                  <a:pt x="19034" y="14629"/>
                  <a:pt x="17537" y="16526"/>
                </a:cubicBezTo>
                <a:cubicBezTo>
                  <a:pt x="14778" y="20194"/>
                  <a:pt x="7998" y="20570"/>
                  <a:pt x="4188" y="17278"/>
                </a:cubicBezTo>
                <a:cubicBezTo>
                  <a:pt x="-674" y="12858"/>
                  <a:pt x="-1094" y="7936"/>
                  <a:pt x="1849" y="3140"/>
                </a:cubicBezTo>
                <a:cubicBezTo>
                  <a:pt x="3978" y="-779"/>
                  <a:pt x="12649" y="-1030"/>
                  <a:pt x="16039" y="2387"/>
                </a:cubicBezTo>
                <a:cubicBezTo>
                  <a:pt x="18167" y="4660"/>
                  <a:pt x="19008" y="7560"/>
                  <a:pt x="20480" y="97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6" name="Google Shape;2856;p43"/>
          <p:cNvSpPr/>
          <p:nvPr/>
        </p:nvSpPr>
        <p:spPr>
          <a:xfrm>
            <a:off x="5035739" y="3435182"/>
            <a:ext cx="260837" cy="253338"/>
          </a:xfrm>
          <a:custGeom>
            <a:rect b="b" l="l" r="r" t="t"/>
            <a:pathLst>
              <a:path extrusionOk="0" h="21072" w="21031">
                <a:moveTo>
                  <a:pt x="370" y="7626"/>
                </a:moveTo>
                <a:cubicBezTo>
                  <a:pt x="-554" y="11406"/>
                  <a:pt x="255" y="14723"/>
                  <a:pt x="2795" y="17499"/>
                </a:cubicBezTo>
                <a:cubicBezTo>
                  <a:pt x="2860" y="17566"/>
                  <a:pt x="2926" y="17651"/>
                  <a:pt x="2993" y="17721"/>
                </a:cubicBezTo>
                <a:cubicBezTo>
                  <a:pt x="4364" y="19134"/>
                  <a:pt x="6062" y="19983"/>
                  <a:pt x="7399" y="20598"/>
                </a:cubicBezTo>
                <a:cubicBezTo>
                  <a:pt x="7977" y="20854"/>
                  <a:pt x="10930" y="21177"/>
                  <a:pt x="11739" y="21040"/>
                </a:cubicBezTo>
                <a:cubicBezTo>
                  <a:pt x="16491" y="20309"/>
                  <a:pt x="19627" y="17533"/>
                  <a:pt x="20733" y="12904"/>
                </a:cubicBezTo>
                <a:cubicBezTo>
                  <a:pt x="20948" y="12002"/>
                  <a:pt x="21046" y="11066"/>
                  <a:pt x="21030" y="10147"/>
                </a:cubicBezTo>
                <a:cubicBezTo>
                  <a:pt x="21030" y="7952"/>
                  <a:pt x="20139" y="5397"/>
                  <a:pt x="18291" y="3492"/>
                </a:cubicBezTo>
                <a:cubicBezTo>
                  <a:pt x="18109" y="3321"/>
                  <a:pt x="17912" y="3169"/>
                  <a:pt x="17730" y="2997"/>
                </a:cubicBezTo>
                <a:cubicBezTo>
                  <a:pt x="17335" y="2640"/>
                  <a:pt x="16921" y="2283"/>
                  <a:pt x="16493" y="1977"/>
                </a:cubicBezTo>
                <a:cubicBezTo>
                  <a:pt x="13210" y="-423"/>
                  <a:pt x="9793" y="-423"/>
                  <a:pt x="6344" y="836"/>
                </a:cubicBezTo>
                <a:cubicBezTo>
                  <a:pt x="3208" y="1977"/>
                  <a:pt x="1212" y="4257"/>
                  <a:pt x="372" y="7626"/>
                </a:cubicBezTo>
                <a:close/>
                <a:moveTo>
                  <a:pt x="6359" y="1941"/>
                </a:moveTo>
                <a:cubicBezTo>
                  <a:pt x="9378" y="648"/>
                  <a:pt x="12415" y="409"/>
                  <a:pt x="15385" y="2349"/>
                </a:cubicBezTo>
                <a:cubicBezTo>
                  <a:pt x="15930" y="2706"/>
                  <a:pt x="17365" y="3914"/>
                  <a:pt x="17597" y="4085"/>
                </a:cubicBezTo>
                <a:lnTo>
                  <a:pt x="17613" y="4102"/>
                </a:lnTo>
                <a:lnTo>
                  <a:pt x="17630" y="4119"/>
                </a:lnTo>
                <a:cubicBezTo>
                  <a:pt x="18785" y="5378"/>
                  <a:pt x="20104" y="7694"/>
                  <a:pt x="20087" y="10060"/>
                </a:cubicBezTo>
                <a:cubicBezTo>
                  <a:pt x="20071" y="11064"/>
                  <a:pt x="19940" y="12086"/>
                  <a:pt x="19692" y="13073"/>
                </a:cubicBezTo>
                <a:cubicBezTo>
                  <a:pt x="18932" y="15881"/>
                  <a:pt x="17150" y="17940"/>
                  <a:pt x="14197" y="19354"/>
                </a:cubicBezTo>
                <a:cubicBezTo>
                  <a:pt x="11194" y="20835"/>
                  <a:pt x="6903" y="19337"/>
                  <a:pt x="5765" y="18553"/>
                </a:cubicBezTo>
                <a:cubicBezTo>
                  <a:pt x="4511" y="17668"/>
                  <a:pt x="3389" y="16561"/>
                  <a:pt x="2498" y="15268"/>
                </a:cubicBezTo>
                <a:cubicBezTo>
                  <a:pt x="1095" y="13208"/>
                  <a:pt x="781" y="10246"/>
                  <a:pt x="1525" y="7540"/>
                </a:cubicBezTo>
                <a:cubicBezTo>
                  <a:pt x="1887" y="6297"/>
                  <a:pt x="2498" y="5140"/>
                  <a:pt x="3340" y="4170"/>
                </a:cubicBezTo>
                <a:cubicBezTo>
                  <a:pt x="4149" y="3234"/>
                  <a:pt x="5187" y="2450"/>
                  <a:pt x="6359" y="19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7" name="Google Shape;2857;p43"/>
          <p:cNvSpPr/>
          <p:nvPr/>
        </p:nvSpPr>
        <p:spPr>
          <a:xfrm>
            <a:off x="6523812" y="3586428"/>
            <a:ext cx="115937" cy="39974"/>
          </a:xfrm>
          <a:custGeom>
            <a:rect b="b" l="l" r="r" t="t"/>
            <a:pathLst>
              <a:path extrusionOk="0" h="20874" w="21312">
                <a:moveTo>
                  <a:pt x="11485" y="0"/>
                </a:moveTo>
                <a:cubicBezTo>
                  <a:pt x="14647" y="0"/>
                  <a:pt x="17243" y="1712"/>
                  <a:pt x="19647" y="5241"/>
                </a:cubicBezTo>
                <a:cubicBezTo>
                  <a:pt x="20175" y="5878"/>
                  <a:pt x="20623" y="6846"/>
                  <a:pt x="21039" y="8133"/>
                </a:cubicBezTo>
                <a:cubicBezTo>
                  <a:pt x="21263" y="8982"/>
                  <a:pt x="21417" y="11026"/>
                  <a:pt x="21226" y="11769"/>
                </a:cubicBezTo>
                <a:cubicBezTo>
                  <a:pt x="21001" y="12724"/>
                  <a:pt x="20399" y="13374"/>
                  <a:pt x="19984" y="13374"/>
                </a:cubicBezTo>
                <a:cubicBezTo>
                  <a:pt x="19456" y="13268"/>
                  <a:pt x="18966" y="12525"/>
                  <a:pt x="18480" y="11769"/>
                </a:cubicBezTo>
                <a:cubicBezTo>
                  <a:pt x="14871" y="5891"/>
                  <a:pt x="11070" y="5029"/>
                  <a:pt x="7157" y="7709"/>
                </a:cubicBezTo>
                <a:cubicBezTo>
                  <a:pt x="5051" y="9102"/>
                  <a:pt x="3394" y="12525"/>
                  <a:pt x="2040" y="17222"/>
                </a:cubicBezTo>
                <a:cubicBezTo>
                  <a:pt x="1890" y="17752"/>
                  <a:pt x="1741" y="18296"/>
                  <a:pt x="1587" y="18827"/>
                </a:cubicBezTo>
                <a:cubicBezTo>
                  <a:pt x="1288" y="19902"/>
                  <a:pt x="947" y="21600"/>
                  <a:pt x="382" y="20539"/>
                </a:cubicBezTo>
                <a:cubicBezTo>
                  <a:pt x="-183" y="19464"/>
                  <a:pt x="-34" y="17646"/>
                  <a:pt x="270" y="16160"/>
                </a:cubicBezTo>
                <a:cubicBezTo>
                  <a:pt x="1587" y="9964"/>
                  <a:pt x="3431" y="5466"/>
                  <a:pt x="5873" y="2906"/>
                </a:cubicBezTo>
                <a:cubicBezTo>
                  <a:pt x="7717" y="1088"/>
                  <a:pt x="9599" y="133"/>
                  <a:pt x="11476" y="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8" name="Google Shape;2858;p43"/>
          <p:cNvSpPr/>
          <p:nvPr/>
        </p:nvSpPr>
        <p:spPr>
          <a:xfrm>
            <a:off x="6509523" y="3532243"/>
            <a:ext cx="47039" cy="30842"/>
          </a:xfrm>
          <a:custGeom>
            <a:rect b="b" l="l" r="r" t="t"/>
            <a:pathLst>
              <a:path extrusionOk="0" h="21017" w="20860">
                <a:moveTo>
                  <a:pt x="9728" y="21000"/>
                </a:moveTo>
                <a:cubicBezTo>
                  <a:pt x="6370" y="20723"/>
                  <a:pt x="3373" y="19046"/>
                  <a:pt x="1108" y="15016"/>
                </a:cubicBezTo>
                <a:cubicBezTo>
                  <a:pt x="195" y="13200"/>
                  <a:pt x="-616" y="11246"/>
                  <a:pt x="657" y="9309"/>
                </a:cubicBezTo>
                <a:cubicBezTo>
                  <a:pt x="1930" y="7493"/>
                  <a:pt x="3012" y="9032"/>
                  <a:pt x="4015" y="10554"/>
                </a:cubicBezTo>
                <a:cubicBezTo>
                  <a:pt x="8285" y="16970"/>
                  <a:pt x="13638" y="15016"/>
                  <a:pt x="15632" y="6231"/>
                </a:cubicBezTo>
                <a:cubicBezTo>
                  <a:pt x="15902" y="4986"/>
                  <a:pt x="16173" y="3862"/>
                  <a:pt x="16443" y="2616"/>
                </a:cubicBezTo>
                <a:cubicBezTo>
                  <a:pt x="16984" y="801"/>
                  <a:pt x="17897" y="-583"/>
                  <a:pt x="19170" y="247"/>
                </a:cubicBezTo>
                <a:cubicBezTo>
                  <a:pt x="19621" y="524"/>
                  <a:pt x="19981" y="1077"/>
                  <a:pt x="20263" y="1786"/>
                </a:cubicBezTo>
                <a:cubicBezTo>
                  <a:pt x="20533" y="2478"/>
                  <a:pt x="20714" y="3187"/>
                  <a:pt x="20804" y="3879"/>
                </a:cubicBezTo>
                <a:cubicBezTo>
                  <a:pt x="20984" y="6248"/>
                  <a:pt x="20714" y="8756"/>
                  <a:pt x="20173" y="10987"/>
                </a:cubicBezTo>
                <a:cubicBezTo>
                  <a:pt x="19632" y="13217"/>
                  <a:pt x="18629" y="15172"/>
                  <a:pt x="17356" y="16694"/>
                </a:cubicBezTo>
                <a:cubicBezTo>
                  <a:pt x="15181" y="19616"/>
                  <a:pt x="12635" y="20740"/>
                  <a:pt x="9728" y="210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9" name="Google Shape;2859;p43"/>
          <p:cNvSpPr/>
          <p:nvPr/>
        </p:nvSpPr>
        <p:spPr>
          <a:xfrm>
            <a:off x="6593459" y="3528703"/>
            <a:ext cx="42646" cy="26650"/>
          </a:xfrm>
          <a:custGeom>
            <a:rect b="b" l="l" r="r" t="t"/>
            <a:pathLst>
              <a:path extrusionOk="0" h="21449" w="21138">
                <a:moveTo>
                  <a:pt x="11364" y="21429"/>
                </a:moveTo>
                <a:cubicBezTo>
                  <a:pt x="9136" y="21101"/>
                  <a:pt x="7109" y="19956"/>
                  <a:pt x="5284" y="17972"/>
                </a:cubicBezTo>
                <a:cubicBezTo>
                  <a:pt x="3459" y="16151"/>
                  <a:pt x="1936" y="13513"/>
                  <a:pt x="929" y="10383"/>
                </a:cubicBezTo>
                <a:cubicBezTo>
                  <a:pt x="224" y="8235"/>
                  <a:pt x="-91" y="5924"/>
                  <a:pt x="22" y="3633"/>
                </a:cubicBezTo>
                <a:cubicBezTo>
                  <a:pt x="22" y="2324"/>
                  <a:pt x="1042" y="176"/>
                  <a:pt x="1847" y="13"/>
                </a:cubicBezTo>
                <a:cubicBezTo>
                  <a:pt x="2552" y="-151"/>
                  <a:pt x="3874" y="1322"/>
                  <a:pt x="4176" y="2651"/>
                </a:cubicBezTo>
                <a:cubicBezTo>
                  <a:pt x="4982" y="5944"/>
                  <a:pt x="6001" y="8747"/>
                  <a:pt x="7927" y="10567"/>
                </a:cubicBezTo>
                <a:cubicBezTo>
                  <a:pt x="11376" y="13860"/>
                  <a:pt x="13503" y="12879"/>
                  <a:pt x="15228" y="7274"/>
                </a:cubicBezTo>
                <a:cubicBezTo>
                  <a:pt x="16650" y="2815"/>
                  <a:pt x="18073" y="1179"/>
                  <a:pt x="19684" y="2324"/>
                </a:cubicBezTo>
                <a:cubicBezTo>
                  <a:pt x="21207" y="3469"/>
                  <a:pt x="21509" y="6599"/>
                  <a:pt x="20703" y="11222"/>
                </a:cubicBezTo>
                <a:cubicBezTo>
                  <a:pt x="19281" y="17644"/>
                  <a:pt x="16247" y="21265"/>
                  <a:pt x="11376" y="214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0" name="Google Shape;2860;p43"/>
          <p:cNvSpPr/>
          <p:nvPr/>
        </p:nvSpPr>
        <p:spPr>
          <a:xfrm>
            <a:off x="6500096" y="3491901"/>
            <a:ext cx="44977" cy="28632"/>
          </a:xfrm>
          <a:custGeom>
            <a:rect b="b" l="l" r="r" t="t"/>
            <a:pathLst>
              <a:path extrusionOk="0" h="20710" w="21091">
                <a:moveTo>
                  <a:pt x="4832" y="20710"/>
                </a:moveTo>
                <a:cubicBezTo>
                  <a:pt x="3295" y="19534"/>
                  <a:pt x="1758" y="18194"/>
                  <a:pt x="316" y="16706"/>
                </a:cubicBezTo>
                <a:cubicBezTo>
                  <a:pt x="-65" y="16265"/>
                  <a:pt x="-65" y="14483"/>
                  <a:pt x="126" y="13455"/>
                </a:cubicBezTo>
                <a:cubicBezTo>
                  <a:pt x="221" y="13014"/>
                  <a:pt x="1377" y="12573"/>
                  <a:pt x="1853" y="13014"/>
                </a:cubicBezTo>
                <a:cubicBezTo>
                  <a:pt x="6940" y="15971"/>
                  <a:pt x="10681" y="12132"/>
                  <a:pt x="14232" y="7247"/>
                </a:cubicBezTo>
                <a:cubicBezTo>
                  <a:pt x="15197" y="5759"/>
                  <a:pt x="15959" y="3996"/>
                  <a:pt x="16829" y="2214"/>
                </a:cubicBezTo>
                <a:cubicBezTo>
                  <a:pt x="17794" y="726"/>
                  <a:pt x="18747" y="-890"/>
                  <a:pt x="20189" y="579"/>
                </a:cubicBezTo>
                <a:cubicBezTo>
                  <a:pt x="21535" y="2067"/>
                  <a:pt x="21154" y="4124"/>
                  <a:pt x="20475" y="6053"/>
                </a:cubicBezTo>
                <a:cubicBezTo>
                  <a:pt x="17985" y="13455"/>
                  <a:pt x="13755" y="17000"/>
                  <a:pt x="8859" y="18928"/>
                </a:cubicBezTo>
                <a:cubicBezTo>
                  <a:pt x="7608" y="19369"/>
                  <a:pt x="6261" y="19663"/>
                  <a:pt x="5022" y="19810"/>
                </a:cubicBezTo>
                <a:cubicBezTo>
                  <a:pt x="5022" y="20251"/>
                  <a:pt x="4927" y="20398"/>
                  <a:pt x="4832" y="206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1" name="Google Shape;2861;p43"/>
          <p:cNvSpPr/>
          <p:nvPr/>
        </p:nvSpPr>
        <p:spPr>
          <a:xfrm>
            <a:off x="6599468" y="3492791"/>
            <a:ext cx="37148" cy="21225"/>
          </a:xfrm>
          <a:custGeom>
            <a:rect b="b" l="l" r="r" t="t"/>
            <a:pathLst>
              <a:path extrusionOk="0" h="21332" w="21319">
                <a:moveTo>
                  <a:pt x="15452" y="21306"/>
                </a:moveTo>
                <a:cubicBezTo>
                  <a:pt x="9812" y="20694"/>
                  <a:pt x="5119" y="17400"/>
                  <a:pt x="1708" y="10200"/>
                </a:cubicBezTo>
                <a:cubicBezTo>
                  <a:pt x="892" y="8770"/>
                  <a:pt x="294" y="6906"/>
                  <a:pt x="61" y="5068"/>
                </a:cubicBezTo>
                <a:cubicBezTo>
                  <a:pt x="-172" y="3638"/>
                  <a:pt x="294" y="1162"/>
                  <a:pt x="877" y="345"/>
                </a:cubicBezTo>
                <a:cubicBezTo>
                  <a:pt x="1577" y="-268"/>
                  <a:pt x="3224" y="-64"/>
                  <a:pt x="3574" y="958"/>
                </a:cubicBezTo>
                <a:cubicBezTo>
                  <a:pt x="7217" y="8975"/>
                  <a:pt x="12260" y="11043"/>
                  <a:pt x="17784" y="10634"/>
                </a:cubicBezTo>
                <a:cubicBezTo>
                  <a:pt x="19431" y="10430"/>
                  <a:pt x="21195" y="11451"/>
                  <a:pt x="21311" y="14949"/>
                </a:cubicBezTo>
                <a:cubicBezTo>
                  <a:pt x="21428" y="18243"/>
                  <a:pt x="20131" y="19877"/>
                  <a:pt x="18382" y="20515"/>
                </a:cubicBezTo>
                <a:cubicBezTo>
                  <a:pt x="17201" y="20923"/>
                  <a:pt x="16152" y="21128"/>
                  <a:pt x="15452" y="213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2" name="Google Shape;2862;p43"/>
          <p:cNvSpPr/>
          <p:nvPr/>
        </p:nvSpPr>
        <p:spPr>
          <a:xfrm>
            <a:off x="6443382" y="3435182"/>
            <a:ext cx="260837" cy="253338"/>
          </a:xfrm>
          <a:custGeom>
            <a:rect b="b" l="l" r="r" t="t"/>
            <a:pathLst>
              <a:path extrusionOk="0" h="21072" w="21031">
                <a:moveTo>
                  <a:pt x="370" y="7626"/>
                </a:moveTo>
                <a:cubicBezTo>
                  <a:pt x="-554" y="11406"/>
                  <a:pt x="255" y="14723"/>
                  <a:pt x="2795" y="17499"/>
                </a:cubicBezTo>
                <a:cubicBezTo>
                  <a:pt x="2860" y="17566"/>
                  <a:pt x="2926" y="17651"/>
                  <a:pt x="2993" y="17721"/>
                </a:cubicBezTo>
                <a:cubicBezTo>
                  <a:pt x="4364" y="19134"/>
                  <a:pt x="6062" y="19983"/>
                  <a:pt x="7399" y="20598"/>
                </a:cubicBezTo>
                <a:cubicBezTo>
                  <a:pt x="7977" y="20854"/>
                  <a:pt x="10930" y="21177"/>
                  <a:pt x="11739" y="21040"/>
                </a:cubicBezTo>
                <a:cubicBezTo>
                  <a:pt x="16491" y="20309"/>
                  <a:pt x="19627" y="17533"/>
                  <a:pt x="20733" y="12904"/>
                </a:cubicBezTo>
                <a:cubicBezTo>
                  <a:pt x="20948" y="12002"/>
                  <a:pt x="21046" y="11066"/>
                  <a:pt x="21030" y="10147"/>
                </a:cubicBezTo>
                <a:cubicBezTo>
                  <a:pt x="21030" y="7952"/>
                  <a:pt x="20139" y="5397"/>
                  <a:pt x="18291" y="3492"/>
                </a:cubicBezTo>
                <a:cubicBezTo>
                  <a:pt x="18109" y="3321"/>
                  <a:pt x="17912" y="3169"/>
                  <a:pt x="17714" y="2997"/>
                </a:cubicBezTo>
                <a:cubicBezTo>
                  <a:pt x="17318" y="2640"/>
                  <a:pt x="16905" y="2283"/>
                  <a:pt x="16477" y="1977"/>
                </a:cubicBezTo>
                <a:cubicBezTo>
                  <a:pt x="13193" y="-423"/>
                  <a:pt x="9777" y="-423"/>
                  <a:pt x="6328" y="836"/>
                </a:cubicBezTo>
                <a:cubicBezTo>
                  <a:pt x="3208" y="1977"/>
                  <a:pt x="1214" y="4257"/>
                  <a:pt x="372" y="7626"/>
                </a:cubicBezTo>
                <a:close/>
                <a:moveTo>
                  <a:pt x="6342" y="1941"/>
                </a:moveTo>
                <a:cubicBezTo>
                  <a:pt x="9361" y="648"/>
                  <a:pt x="12399" y="409"/>
                  <a:pt x="15368" y="2349"/>
                </a:cubicBezTo>
                <a:cubicBezTo>
                  <a:pt x="15913" y="2706"/>
                  <a:pt x="17349" y="3914"/>
                  <a:pt x="17580" y="4085"/>
                </a:cubicBezTo>
                <a:lnTo>
                  <a:pt x="17597" y="4102"/>
                </a:lnTo>
                <a:lnTo>
                  <a:pt x="17613" y="4119"/>
                </a:lnTo>
                <a:cubicBezTo>
                  <a:pt x="18768" y="5378"/>
                  <a:pt x="20087" y="7694"/>
                  <a:pt x="20071" y="10060"/>
                </a:cubicBezTo>
                <a:cubicBezTo>
                  <a:pt x="20055" y="11064"/>
                  <a:pt x="19924" y="12086"/>
                  <a:pt x="19676" y="13073"/>
                </a:cubicBezTo>
                <a:cubicBezTo>
                  <a:pt x="18916" y="15881"/>
                  <a:pt x="17134" y="17940"/>
                  <a:pt x="14181" y="19354"/>
                </a:cubicBezTo>
                <a:cubicBezTo>
                  <a:pt x="11178" y="20835"/>
                  <a:pt x="6887" y="19337"/>
                  <a:pt x="5748" y="18553"/>
                </a:cubicBezTo>
                <a:cubicBezTo>
                  <a:pt x="4495" y="17668"/>
                  <a:pt x="3372" y="16561"/>
                  <a:pt x="2481" y="15268"/>
                </a:cubicBezTo>
                <a:cubicBezTo>
                  <a:pt x="1078" y="13208"/>
                  <a:pt x="765" y="10246"/>
                  <a:pt x="1509" y="7540"/>
                </a:cubicBezTo>
                <a:cubicBezTo>
                  <a:pt x="1871" y="6297"/>
                  <a:pt x="2481" y="5140"/>
                  <a:pt x="3323" y="4170"/>
                </a:cubicBezTo>
                <a:cubicBezTo>
                  <a:pt x="4132" y="3234"/>
                  <a:pt x="5187" y="2450"/>
                  <a:pt x="6342" y="1941"/>
                </a:cubicBezTo>
                <a:lnTo>
                  <a:pt x="6342" y="194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3" name="Google Shape;2863;p43"/>
          <p:cNvSpPr/>
          <p:nvPr/>
        </p:nvSpPr>
        <p:spPr>
          <a:xfrm>
            <a:off x="5616639" y="3567901"/>
            <a:ext cx="37988" cy="48415"/>
          </a:xfrm>
          <a:custGeom>
            <a:rect b="b" l="l" r="r" t="t"/>
            <a:pathLst>
              <a:path extrusionOk="0" h="20364" w="21432">
                <a:moveTo>
                  <a:pt x="17734" y="1073"/>
                </a:moveTo>
                <a:cubicBezTo>
                  <a:pt x="13921" y="-819"/>
                  <a:pt x="7916" y="-135"/>
                  <a:pt x="4920" y="2537"/>
                </a:cubicBezTo>
                <a:cubicBezTo>
                  <a:pt x="3186" y="4087"/>
                  <a:pt x="1796" y="5807"/>
                  <a:pt x="993" y="7699"/>
                </a:cubicBezTo>
                <a:cubicBezTo>
                  <a:pt x="190" y="9591"/>
                  <a:pt x="-168" y="11579"/>
                  <a:pt x="76" y="13556"/>
                </a:cubicBezTo>
                <a:cubicBezTo>
                  <a:pt x="420" y="16912"/>
                  <a:pt x="4462" y="19755"/>
                  <a:pt x="9192" y="20268"/>
                </a:cubicBezTo>
                <a:cubicBezTo>
                  <a:pt x="14265" y="20781"/>
                  <a:pt x="18078" y="19231"/>
                  <a:pt x="19812" y="15619"/>
                </a:cubicBezTo>
                <a:cubicBezTo>
                  <a:pt x="20730" y="13642"/>
                  <a:pt x="21088" y="11397"/>
                  <a:pt x="21432" y="9933"/>
                </a:cubicBezTo>
                <a:cubicBezTo>
                  <a:pt x="21203" y="7603"/>
                  <a:pt x="21203" y="6053"/>
                  <a:pt x="20629" y="4504"/>
                </a:cubicBezTo>
                <a:cubicBezTo>
                  <a:pt x="20171" y="3381"/>
                  <a:pt x="19124" y="1832"/>
                  <a:pt x="17748" y="1062"/>
                </a:cubicBezTo>
                <a:close/>
                <a:moveTo>
                  <a:pt x="10453" y="4001"/>
                </a:moveTo>
                <a:cubicBezTo>
                  <a:pt x="13334" y="3830"/>
                  <a:pt x="15068" y="5465"/>
                  <a:pt x="15412" y="7785"/>
                </a:cubicBezTo>
                <a:lnTo>
                  <a:pt x="6411" y="7785"/>
                </a:lnTo>
                <a:cubicBezTo>
                  <a:pt x="7328" y="6235"/>
                  <a:pt x="7572" y="4087"/>
                  <a:pt x="10453" y="4001"/>
                </a:cubicBezTo>
                <a:lnTo>
                  <a:pt x="10453" y="4001"/>
                </a:lnTo>
                <a:close/>
                <a:moveTo>
                  <a:pt x="11370" y="16399"/>
                </a:moveTo>
                <a:cubicBezTo>
                  <a:pt x="8948" y="16570"/>
                  <a:pt x="6411" y="15191"/>
                  <a:pt x="5479" y="12958"/>
                </a:cubicBezTo>
                <a:cubicBezTo>
                  <a:pt x="8604" y="11322"/>
                  <a:pt x="11943" y="11493"/>
                  <a:pt x="15641" y="12092"/>
                </a:cubicBezTo>
                <a:cubicBezTo>
                  <a:pt x="15068" y="14240"/>
                  <a:pt x="14480" y="16057"/>
                  <a:pt x="11370" y="16399"/>
                </a:cubicBezTo>
                <a:lnTo>
                  <a:pt x="11370" y="1639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4" name="Google Shape;2864;p43"/>
          <p:cNvSpPr/>
          <p:nvPr/>
        </p:nvSpPr>
        <p:spPr>
          <a:xfrm>
            <a:off x="5504953" y="3434979"/>
            <a:ext cx="260837" cy="253313"/>
          </a:xfrm>
          <a:custGeom>
            <a:rect b="b" l="l" r="r" t="t"/>
            <a:pathLst>
              <a:path extrusionOk="0" h="21105" w="21031">
                <a:moveTo>
                  <a:pt x="18289" y="3497"/>
                </a:moveTo>
                <a:cubicBezTo>
                  <a:pt x="18107" y="3326"/>
                  <a:pt x="17910" y="3173"/>
                  <a:pt x="17712" y="3002"/>
                </a:cubicBezTo>
                <a:cubicBezTo>
                  <a:pt x="17316" y="2644"/>
                  <a:pt x="16903" y="2270"/>
                  <a:pt x="16474" y="1980"/>
                </a:cubicBezTo>
                <a:cubicBezTo>
                  <a:pt x="13191" y="-424"/>
                  <a:pt x="9775" y="-424"/>
                  <a:pt x="6326" y="837"/>
                </a:cubicBezTo>
                <a:cubicBezTo>
                  <a:pt x="3206" y="1980"/>
                  <a:pt x="1193" y="4280"/>
                  <a:pt x="370" y="7657"/>
                </a:cubicBezTo>
                <a:cubicBezTo>
                  <a:pt x="-554" y="11423"/>
                  <a:pt x="255" y="14765"/>
                  <a:pt x="2795" y="17545"/>
                </a:cubicBezTo>
                <a:cubicBezTo>
                  <a:pt x="2860" y="17613"/>
                  <a:pt x="2926" y="17680"/>
                  <a:pt x="2993" y="17750"/>
                </a:cubicBezTo>
                <a:cubicBezTo>
                  <a:pt x="3075" y="17835"/>
                  <a:pt x="3159" y="17922"/>
                  <a:pt x="3225" y="17989"/>
                </a:cubicBezTo>
                <a:cubicBezTo>
                  <a:pt x="3571" y="18313"/>
                  <a:pt x="3934" y="18637"/>
                  <a:pt x="4331" y="18910"/>
                </a:cubicBezTo>
                <a:cubicBezTo>
                  <a:pt x="5304" y="19625"/>
                  <a:pt x="6328" y="20154"/>
                  <a:pt x="7235" y="20545"/>
                </a:cubicBezTo>
                <a:cubicBezTo>
                  <a:pt x="7301" y="20579"/>
                  <a:pt x="7350" y="20596"/>
                  <a:pt x="7401" y="20630"/>
                </a:cubicBezTo>
                <a:cubicBezTo>
                  <a:pt x="7633" y="20715"/>
                  <a:pt x="7864" y="20782"/>
                  <a:pt x="8110" y="20801"/>
                </a:cubicBezTo>
                <a:cubicBezTo>
                  <a:pt x="9216" y="21007"/>
                  <a:pt x="11112" y="21176"/>
                  <a:pt x="11739" y="21074"/>
                </a:cubicBezTo>
                <a:cubicBezTo>
                  <a:pt x="12235" y="20990"/>
                  <a:pt x="12728" y="20903"/>
                  <a:pt x="13208" y="20768"/>
                </a:cubicBezTo>
                <a:cubicBezTo>
                  <a:pt x="13537" y="20683"/>
                  <a:pt x="13851" y="20579"/>
                  <a:pt x="14181" y="20461"/>
                </a:cubicBezTo>
                <a:cubicBezTo>
                  <a:pt x="15022" y="20171"/>
                  <a:pt x="15815" y="19779"/>
                  <a:pt x="16556" y="19284"/>
                </a:cubicBezTo>
                <a:cubicBezTo>
                  <a:pt x="16821" y="19113"/>
                  <a:pt x="17085" y="18910"/>
                  <a:pt x="17333" y="18705"/>
                </a:cubicBezTo>
                <a:cubicBezTo>
                  <a:pt x="19000" y="17323"/>
                  <a:pt x="20155" y="15380"/>
                  <a:pt x="20733" y="12909"/>
                </a:cubicBezTo>
                <a:cubicBezTo>
                  <a:pt x="20948" y="12005"/>
                  <a:pt x="21046" y="11068"/>
                  <a:pt x="21030" y="10131"/>
                </a:cubicBezTo>
                <a:cubicBezTo>
                  <a:pt x="21030" y="7983"/>
                  <a:pt x="20139" y="5425"/>
                  <a:pt x="18291" y="3499"/>
                </a:cubicBezTo>
                <a:close/>
                <a:moveTo>
                  <a:pt x="5732" y="18618"/>
                </a:moveTo>
                <a:cubicBezTo>
                  <a:pt x="5220" y="18260"/>
                  <a:pt x="4726" y="17869"/>
                  <a:pt x="4263" y="17407"/>
                </a:cubicBezTo>
                <a:cubicBezTo>
                  <a:pt x="4296" y="17357"/>
                  <a:pt x="4296" y="17306"/>
                  <a:pt x="4329" y="17255"/>
                </a:cubicBezTo>
                <a:cubicBezTo>
                  <a:pt x="4560" y="16794"/>
                  <a:pt x="4775" y="16318"/>
                  <a:pt x="4988" y="15839"/>
                </a:cubicBezTo>
                <a:cubicBezTo>
                  <a:pt x="5318" y="15124"/>
                  <a:pt x="5351" y="14407"/>
                  <a:pt x="5054" y="13692"/>
                </a:cubicBezTo>
                <a:cubicBezTo>
                  <a:pt x="4888" y="13317"/>
                  <a:pt x="4708" y="12977"/>
                  <a:pt x="4542" y="12617"/>
                </a:cubicBezTo>
                <a:cubicBezTo>
                  <a:pt x="4196" y="11902"/>
                  <a:pt x="4294" y="11271"/>
                  <a:pt x="4855" y="10742"/>
                </a:cubicBezTo>
                <a:cubicBezTo>
                  <a:pt x="5302" y="10351"/>
                  <a:pt x="5730" y="9940"/>
                  <a:pt x="6176" y="9549"/>
                </a:cubicBezTo>
                <a:cubicBezTo>
                  <a:pt x="6324" y="9430"/>
                  <a:pt x="6473" y="9310"/>
                  <a:pt x="6705" y="9140"/>
                </a:cubicBezTo>
                <a:cubicBezTo>
                  <a:pt x="6639" y="9464"/>
                  <a:pt x="6590" y="9669"/>
                  <a:pt x="6539" y="9889"/>
                </a:cubicBezTo>
                <a:cubicBezTo>
                  <a:pt x="6340" y="10877"/>
                  <a:pt x="6373" y="11832"/>
                  <a:pt x="6934" y="12701"/>
                </a:cubicBezTo>
                <a:cubicBezTo>
                  <a:pt x="7528" y="13639"/>
                  <a:pt x="7643" y="14542"/>
                  <a:pt x="7049" y="15547"/>
                </a:cubicBezTo>
                <a:cubicBezTo>
                  <a:pt x="6602" y="16333"/>
                  <a:pt x="6586" y="17183"/>
                  <a:pt x="6967" y="18036"/>
                </a:cubicBezTo>
                <a:cubicBezTo>
                  <a:pt x="7166" y="18444"/>
                  <a:pt x="7264" y="18889"/>
                  <a:pt x="7313" y="19331"/>
                </a:cubicBezTo>
                <a:cubicBezTo>
                  <a:pt x="6621" y="19109"/>
                  <a:pt x="6043" y="18836"/>
                  <a:pt x="5730" y="18616"/>
                </a:cubicBezTo>
                <a:close/>
                <a:moveTo>
                  <a:pt x="14361" y="19316"/>
                </a:moveTo>
                <a:cubicBezTo>
                  <a:pt x="14328" y="18908"/>
                  <a:pt x="14178" y="18514"/>
                  <a:pt x="13914" y="18224"/>
                </a:cubicBezTo>
                <a:cubicBezTo>
                  <a:pt x="13222" y="17422"/>
                  <a:pt x="13189" y="16572"/>
                  <a:pt x="13568" y="15632"/>
                </a:cubicBezTo>
                <a:cubicBezTo>
                  <a:pt x="13800" y="15052"/>
                  <a:pt x="14080" y="14489"/>
                  <a:pt x="14361" y="13927"/>
                </a:cubicBezTo>
                <a:cubicBezTo>
                  <a:pt x="14658" y="13313"/>
                  <a:pt x="14789" y="12682"/>
                  <a:pt x="14559" y="12018"/>
                </a:cubicBezTo>
                <a:cubicBezTo>
                  <a:pt x="14428" y="11660"/>
                  <a:pt x="14262" y="11303"/>
                  <a:pt x="14097" y="10979"/>
                </a:cubicBezTo>
                <a:cubicBezTo>
                  <a:pt x="13701" y="10160"/>
                  <a:pt x="13865" y="9394"/>
                  <a:pt x="14262" y="8643"/>
                </a:cubicBezTo>
                <a:cubicBezTo>
                  <a:pt x="15137" y="9138"/>
                  <a:pt x="15962" y="9614"/>
                  <a:pt x="16788" y="10076"/>
                </a:cubicBezTo>
                <a:cubicBezTo>
                  <a:pt x="16755" y="10194"/>
                  <a:pt x="16739" y="10247"/>
                  <a:pt x="16722" y="10315"/>
                </a:cubicBezTo>
                <a:cubicBezTo>
                  <a:pt x="16161" y="11679"/>
                  <a:pt x="16063" y="12991"/>
                  <a:pt x="16888" y="14286"/>
                </a:cubicBezTo>
                <a:cubicBezTo>
                  <a:pt x="17036" y="14525"/>
                  <a:pt x="17019" y="14917"/>
                  <a:pt x="16970" y="15224"/>
                </a:cubicBezTo>
                <a:cubicBezTo>
                  <a:pt x="16872" y="15666"/>
                  <a:pt x="16739" y="16093"/>
                  <a:pt x="16558" y="16502"/>
                </a:cubicBezTo>
                <a:cubicBezTo>
                  <a:pt x="16327" y="17031"/>
                  <a:pt x="16245" y="17627"/>
                  <a:pt x="16261" y="18207"/>
                </a:cubicBezTo>
                <a:cubicBezTo>
                  <a:pt x="15651" y="18616"/>
                  <a:pt x="15024" y="18992"/>
                  <a:pt x="14365" y="19316"/>
                </a:cubicBezTo>
                <a:lnTo>
                  <a:pt x="14365" y="19316"/>
                </a:lnTo>
                <a:close/>
                <a:moveTo>
                  <a:pt x="19657" y="13129"/>
                </a:moveTo>
                <a:cubicBezTo>
                  <a:pt x="19246" y="14714"/>
                  <a:pt x="18420" y="16146"/>
                  <a:pt x="17281" y="17272"/>
                </a:cubicBezTo>
                <a:cubicBezTo>
                  <a:pt x="17298" y="17221"/>
                  <a:pt x="17314" y="17170"/>
                  <a:pt x="17331" y="17101"/>
                </a:cubicBezTo>
                <a:cubicBezTo>
                  <a:pt x="17497" y="16622"/>
                  <a:pt x="17628" y="16129"/>
                  <a:pt x="17777" y="15651"/>
                </a:cubicBezTo>
                <a:cubicBezTo>
                  <a:pt x="17976" y="14987"/>
                  <a:pt x="17959" y="14356"/>
                  <a:pt x="17546" y="13810"/>
                </a:cubicBezTo>
                <a:cubicBezTo>
                  <a:pt x="16786" y="12805"/>
                  <a:pt x="16886" y="11713"/>
                  <a:pt x="17265" y="10605"/>
                </a:cubicBezTo>
                <a:cubicBezTo>
                  <a:pt x="17298" y="10486"/>
                  <a:pt x="17447" y="10399"/>
                  <a:pt x="17546" y="10298"/>
                </a:cubicBezTo>
                <a:cubicBezTo>
                  <a:pt x="17693" y="10162"/>
                  <a:pt x="17925" y="10042"/>
                  <a:pt x="17957" y="9889"/>
                </a:cubicBezTo>
                <a:cubicBezTo>
                  <a:pt x="17990" y="9718"/>
                  <a:pt x="17826" y="9515"/>
                  <a:pt x="17693" y="9360"/>
                </a:cubicBezTo>
                <a:cubicBezTo>
                  <a:pt x="17595" y="9242"/>
                  <a:pt x="17413" y="9189"/>
                  <a:pt x="17265" y="9121"/>
                </a:cubicBezTo>
                <a:cubicBezTo>
                  <a:pt x="16556" y="8747"/>
                  <a:pt x="15862" y="8389"/>
                  <a:pt x="15153" y="8012"/>
                </a:cubicBezTo>
                <a:cubicBezTo>
                  <a:pt x="15006" y="7911"/>
                  <a:pt x="14856" y="7824"/>
                  <a:pt x="14725" y="7723"/>
                </a:cubicBezTo>
                <a:cubicBezTo>
                  <a:pt x="15469" y="6921"/>
                  <a:pt x="16177" y="6188"/>
                  <a:pt x="16853" y="5437"/>
                </a:cubicBezTo>
                <a:cubicBezTo>
                  <a:pt x="17001" y="5266"/>
                  <a:pt x="17333" y="5097"/>
                  <a:pt x="17068" y="4841"/>
                </a:cubicBezTo>
                <a:cubicBezTo>
                  <a:pt x="16837" y="4601"/>
                  <a:pt x="16640" y="4908"/>
                  <a:pt x="16474" y="5063"/>
                </a:cubicBezTo>
                <a:cubicBezTo>
                  <a:pt x="16309" y="5198"/>
                  <a:pt x="16177" y="5353"/>
                  <a:pt x="16012" y="5505"/>
                </a:cubicBezTo>
                <a:cubicBezTo>
                  <a:pt x="15401" y="6068"/>
                  <a:pt x="14807" y="6648"/>
                  <a:pt x="14181" y="7210"/>
                </a:cubicBezTo>
                <a:cubicBezTo>
                  <a:pt x="13916" y="7450"/>
                  <a:pt x="13652" y="7653"/>
                  <a:pt x="13752" y="8080"/>
                </a:cubicBezTo>
                <a:cubicBezTo>
                  <a:pt x="13785" y="8165"/>
                  <a:pt x="13687" y="8285"/>
                  <a:pt x="13638" y="8370"/>
                </a:cubicBezTo>
                <a:cubicBezTo>
                  <a:pt x="13027" y="9445"/>
                  <a:pt x="12913" y="10552"/>
                  <a:pt x="13539" y="11660"/>
                </a:cubicBezTo>
                <a:cubicBezTo>
                  <a:pt x="13918" y="12342"/>
                  <a:pt x="13869" y="12972"/>
                  <a:pt x="13490" y="13656"/>
                </a:cubicBezTo>
                <a:cubicBezTo>
                  <a:pt x="13128" y="14286"/>
                  <a:pt x="12814" y="14951"/>
                  <a:pt x="12583" y="15651"/>
                </a:cubicBezTo>
                <a:cubicBezTo>
                  <a:pt x="12220" y="16726"/>
                  <a:pt x="12352" y="17731"/>
                  <a:pt x="13128" y="18584"/>
                </a:cubicBezTo>
                <a:cubicBezTo>
                  <a:pt x="13425" y="18925"/>
                  <a:pt x="13539" y="19282"/>
                  <a:pt x="13474" y="19676"/>
                </a:cubicBezTo>
                <a:cubicBezTo>
                  <a:pt x="11774" y="20239"/>
                  <a:pt x="9810" y="20033"/>
                  <a:pt x="8259" y="19608"/>
                </a:cubicBezTo>
                <a:cubicBezTo>
                  <a:pt x="8259" y="19113"/>
                  <a:pt x="8161" y="18637"/>
                  <a:pt x="7979" y="18176"/>
                </a:cubicBezTo>
                <a:cubicBezTo>
                  <a:pt x="7600" y="17238"/>
                  <a:pt x="7649" y="16402"/>
                  <a:pt x="8110" y="15533"/>
                </a:cubicBezTo>
                <a:cubicBezTo>
                  <a:pt x="8192" y="15380"/>
                  <a:pt x="8241" y="15226"/>
                  <a:pt x="8292" y="15071"/>
                </a:cubicBezTo>
                <a:cubicBezTo>
                  <a:pt x="8474" y="14525"/>
                  <a:pt x="8491" y="13980"/>
                  <a:pt x="8259" y="13436"/>
                </a:cubicBezTo>
                <a:cubicBezTo>
                  <a:pt x="8077" y="13010"/>
                  <a:pt x="7880" y="12600"/>
                  <a:pt x="7665" y="12208"/>
                </a:cubicBezTo>
                <a:cubicBezTo>
                  <a:pt x="7352" y="11646"/>
                  <a:pt x="7170" y="11066"/>
                  <a:pt x="7270" y="10401"/>
                </a:cubicBezTo>
                <a:cubicBezTo>
                  <a:pt x="7336" y="9959"/>
                  <a:pt x="7401" y="9481"/>
                  <a:pt x="7501" y="9037"/>
                </a:cubicBezTo>
                <a:cubicBezTo>
                  <a:pt x="7684" y="8288"/>
                  <a:pt x="7518" y="7877"/>
                  <a:pt x="6826" y="7553"/>
                </a:cubicBezTo>
                <a:cubicBezTo>
                  <a:pt x="6512" y="7401"/>
                  <a:pt x="6215" y="7246"/>
                  <a:pt x="5918" y="7041"/>
                </a:cubicBezTo>
                <a:cubicBezTo>
                  <a:pt x="5275" y="6650"/>
                  <a:pt x="4665" y="6222"/>
                  <a:pt x="4022" y="5814"/>
                </a:cubicBezTo>
                <a:cubicBezTo>
                  <a:pt x="3790" y="5662"/>
                  <a:pt x="3510" y="5541"/>
                  <a:pt x="3313" y="5831"/>
                </a:cubicBezTo>
                <a:cubicBezTo>
                  <a:pt x="3147" y="6036"/>
                  <a:pt x="3280" y="6309"/>
                  <a:pt x="3610" y="6563"/>
                </a:cubicBezTo>
                <a:cubicBezTo>
                  <a:pt x="4220" y="6988"/>
                  <a:pt x="4831" y="7399"/>
                  <a:pt x="5441" y="7824"/>
                </a:cubicBezTo>
                <a:cubicBezTo>
                  <a:pt x="5672" y="7996"/>
                  <a:pt x="5937" y="8165"/>
                  <a:pt x="6184" y="8353"/>
                </a:cubicBezTo>
                <a:cubicBezTo>
                  <a:pt x="5525" y="8916"/>
                  <a:pt x="4898" y="9428"/>
                  <a:pt x="4269" y="9972"/>
                </a:cubicBezTo>
                <a:cubicBezTo>
                  <a:pt x="4071" y="10143"/>
                  <a:pt x="3823" y="10313"/>
                  <a:pt x="3692" y="10535"/>
                </a:cubicBezTo>
                <a:cubicBezTo>
                  <a:pt x="3594" y="10706"/>
                  <a:pt x="3544" y="11047"/>
                  <a:pt x="3643" y="11148"/>
                </a:cubicBezTo>
                <a:cubicBezTo>
                  <a:pt x="3809" y="11337"/>
                  <a:pt x="3809" y="11472"/>
                  <a:pt x="3774" y="11711"/>
                </a:cubicBezTo>
                <a:cubicBezTo>
                  <a:pt x="3739" y="11950"/>
                  <a:pt x="3757" y="12206"/>
                  <a:pt x="3823" y="12443"/>
                </a:cubicBezTo>
                <a:cubicBezTo>
                  <a:pt x="3921" y="12784"/>
                  <a:pt x="4054" y="13108"/>
                  <a:pt x="4202" y="13431"/>
                </a:cubicBezTo>
                <a:cubicBezTo>
                  <a:pt x="4564" y="14200"/>
                  <a:pt x="4564" y="14932"/>
                  <a:pt x="4136" y="15681"/>
                </a:cubicBezTo>
                <a:cubicBezTo>
                  <a:pt x="3938" y="16021"/>
                  <a:pt x="3774" y="16379"/>
                  <a:pt x="3608" y="16739"/>
                </a:cubicBezTo>
                <a:cubicBezTo>
                  <a:pt x="3196" y="16297"/>
                  <a:pt x="2832" y="15835"/>
                  <a:pt x="2485" y="15340"/>
                </a:cubicBezTo>
                <a:cubicBezTo>
                  <a:pt x="1082" y="13277"/>
                  <a:pt x="769" y="10310"/>
                  <a:pt x="1513" y="7600"/>
                </a:cubicBezTo>
                <a:cubicBezTo>
                  <a:pt x="1875" y="6356"/>
                  <a:pt x="2485" y="5196"/>
                  <a:pt x="3327" y="4225"/>
                </a:cubicBezTo>
                <a:cubicBezTo>
                  <a:pt x="4169" y="3254"/>
                  <a:pt x="5208" y="2485"/>
                  <a:pt x="6379" y="1976"/>
                </a:cubicBezTo>
                <a:cubicBezTo>
                  <a:pt x="9398" y="681"/>
                  <a:pt x="12435" y="441"/>
                  <a:pt x="15405" y="2384"/>
                </a:cubicBezTo>
                <a:cubicBezTo>
                  <a:pt x="15950" y="2742"/>
                  <a:pt x="17386" y="3952"/>
                  <a:pt x="17617" y="4123"/>
                </a:cubicBezTo>
                <a:lnTo>
                  <a:pt x="17634" y="4140"/>
                </a:lnTo>
                <a:lnTo>
                  <a:pt x="17650" y="4157"/>
                </a:lnTo>
                <a:cubicBezTo>
                  <a:pt x="18805" y="5418"/>
                  <a:pt x="20124" y="7737"/>
                  <a:pt x="20108" y="10107"/>
                </a:cubicBezTo>
                <a:cubicBezTo>
                  <a:pt x="20042" y="11112"/>
                  <a:pt x="19909" y="12137"/>
                  <a:pt x="19663" y="13125"/>
                </a:cubicBezTo>
                <a:lnTo>
                  <a:pt x="19663" y="131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5" name="Google Shape;2865;p43"/>
          <p:cNvSpPr/>
          <p:nvPr/>
        </p:nvSpPr>
        <p:spPr>
          <a:xfrm>
            <a:off x="7484216" y="3917612"/>
            <a:ext cx="54620" cy="64570"/>
          </a:xfrm>
          <a:custGeom>
            <a:rect b="b" l="l" r="r" t="t"/>
            <a:pathLst>
              <a:path extrusionOk="0" h="20466" w="20887">
                <a:moveTo>
                  <a:pt x="20887" y="9892"/>
                </a:moveTo>
                <a:cubicBezTo>
                  <a:pt x="20421" y="11059"/>
                  <a:pt x="19867" y="13459"/>
                  <a:pt x="18770" y="15602"/>
                </a:cubicBezTo>
                <a:cubicBezTo>
                  <a:pt x="17206" y="18654"/>
                  <a:pt x="14312" y="20466"/>
                  <a:pt x="10242" y="20466"/>
                </a:cubicBezTo>
                <a:cubicBezTo>
                  <a:pt x="6095" y="20402"/>
                  <a:pt x="3046" y="18646"/>
                  <a:pt x="1482" y="15602"/>
                </a:cubicBezTo>
                <a:cubicBezTo>
                  <a:pt x="-713" y="11510"/>
                  <a:pt x="-548" y="7363"/>
                  <a:pt x="2502" y="3537"/>
                </a:cubicBezTo>
                <a:cubicBezTo>
                  <a:pt x="5474" y="-224"/>
                  <a:pt x="13379" y="-1134"/>
                  <a:pt x="17682" y="1524"/>
                </a:cubicBezTo>
                <a:cubicBezTo>
                  <a:pt x="20499" y="3344"/>
                  <a:pt x="20654" y="6002"/>
                  <a:pt x="20887" y="9892"/>
                </a:cubicBezTo>
                <a:close/>
                <a:moveTo>
                  <a:pt x="16818" y="8917"/>
                </a:moveTo>
                <a:cubicBezTo>
                  <a:pt x="17051" y="6453"/>
                  <a:pt x="16351" y="4504"/>
                  <a:pt x="14234" y="3924"/>
                </a:cubicBezTo>
                <a:cubicBezTo>
                  <a:pt x="11884" y="3271"/>
                  <a:pt x="9621" y="1330"/>
                  <a:pt x="7037" y="3014"/>
                </a:cubicBezTo>
                <a:cubicBezTo>
                  <a:pt x="3988" y="5027"/>
                  <a:pt x="3356" y="7814"/>
                  <a:pt x="3599" y="11059"/>
                </a:cubicBezTo>
                <a:cubicBezTo>
                  <a:pt x="7669" y="8402"/>
                  <a:pt x="12127" y="8337"/>
                  <a:pt x="16827" y="8917"/>
                </a:cubicBezTo>
                <a:lnTo>
                  <a:pt x="16827" y="8917"/>
                </a:lnTo>
                <a:close/>
                <a:moveTo>
                  <a:pt x="10796" y="11575"/>
                </a:moveTo>
                <a:lnTo>
                  <a:pt x="10563" y="11188"/>
                </a:lnTo>
                <a:cubicBezTo>
                  <a:pt x="8844" y="11840"/>
                  <a:pt x="7037" y="12420"/>
                  <a:pt x="5396" y="13202"/>
                </a:cubicBezTo>
                <a:cubicBezTo>
                  <a:pt x="5008" y="13395"/>
                  <a:pt x="4697" y="14240"/>
                  <a:pt x="4930" y="14627"/>
                </a:cubicBezTo>
                <a:cubicBezTo>
                  <a:pt x="6027" y="17156"/>
                  <a:pt x="10330" y="18453"/>
                  <a:pt x="12913" y="16834"/>
                </a:cubicBezTo>
                <a:cubicBezTo>
                  <a:pt x="14244" y="15988"/>
                  <a:pt x="14943" y="14434"/>
                  <a:pt x="15963" y="13266"/>
                </a:cubicBezTo>
                <a:cubicBezTo>
                  <a:pt x="14477" y="12686"/>
                  <a:pt x="12991" y="12163"/>
                  <a:pt x="11505" y="11583"/>
                </a:cubicBezTo>
                <a:cubicBezTo>
                  <a:pt x="11272" y="11518"/>
                  <a:pt x="11039" y="11518"/>
                  <a:pt x="10806" y="115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6" name="Google Shape;2866;p43"/>
          <p:cNvSpPr/>
          <p:nvPr/>
        </p:nvSpPr>
        <p:spPr>
          <a:xfrm>
            <a:off x="7462514" y="3878630"/>
            <a:ext cx="17119" cy="21904"/>
          </a:xfrm>
          <a:custGeom>
            <a:rect b="b" l="l" r="r" t="t"/>
            <a:pathLst>
              <a:path extrusionOk="0" h="21011" w="19848">
                <a:moveTo>
                  <a:pt x="0" y="13929"/>
                </a:moveTo>
                <a:cubicBezTo>
                  <a:pt x="1179" y="10009"/>
                  <a:pt x="1414" y="7062"/>
                  <a:pt x="3094" y="4895"/>
                </a:cubicBezTo>
                <a:cubicBezTo>
                  <a:pt x="4273" y="2922"/>
                  <a:pt x="6660" y="195"/>
                  <a:pt x="8546" y="0"/>
                </a:cubicBezTo>
                <a:cubicBezTo>
                  <a:pt x="11876" y="195"/>
                  <a:pt x="14705" y="1169"/>
                  <a:pt x="17091" y="3141"/>
                </a:cubicBezTo>
                <a:cubicBezTo>
                  <a:pt x="21600" y="7452"/>
                  <a:pt x="20421" y="16097"/>
                  <a:pt x="14705" y="19433"/>
                </a:cubicBezTo>
                <a:cubicBezTo>
                  <a:pt x="12318" y="20602"/>
                  <a:pt x="7809" y="21600"/>
                  <a:pt x="6159" y="20602"/>
                </a:cubicBezTo>
                <a:cubicBezTo>
                  <a:pt x="3300" y="19043"/>
                  <a:pt x="1650" y="15707"/>
                  <a:pt x="0" y="139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7" name="Google Shape;2867;p43"/>
          <p:cNvSpPr/>
          <p:nvPr/>
        </p:nvSpPr>
        <p:spPr>
          <a:xfrm>
            <a:off x="7543877" y="3875032"/>
            <a:ext cx="16431" cy="20823"/>
          </a:xfrm>
          <a:custGeom>
            <a:rect b="b" l="l" r="r" t="t"/>
            <a:pathLst>
              <a:path extrusionOk="0" h="20719" w="20161">
                <a:moveTo>
                  <a:pt x="20161" y="9095"/>
                </a:moveTo>
                <a:cubicBezTo>
                  <a:pt x="18667" y="12965"/>
                  <a:pt x="18667" y="15621"/>
                  <a:pt x="17142" y="17240"/>
                </a:cubicBezTo>
                <a:cubicBezTo>
                  <a:pt x="15648" y="18858"/>
                  <a:pt x="12380" y="20907"/>
                  <a:pt x="10108" y="20705"/>
                </a:cubicBezTo>
                <a:cubicBezTo>
                  <a:pt x="8614" y="20502"/>
                  <a:pt x="7089" y="19895"/>
                  <a:pt x="5595" y="19288"/>
                </a:cubicBezTo>
                <a:cubicBezTo>
                  <a:pt x="4101" y="18479"/>
                  <a:pt x="3074" y="17467"/>
                  <a:pt x="2327" y="16430"/>
                </a:cubicBezTo>
                <a:cubicBezTo>
                  <a:pt x="-443" y="11751"/>
                  <a:pt x="-1439" y="6035"/>
                  <a:pt x="3323" y="1963"/>
                </a:cubicBezTo>
                <a:cubicBezTo>
                  <a:pt x="5066" y="344"/>
                  <a:pt x="11104" y="-693"/>
                  <a:pt x="13096" y="546"/>
                </a:cubicBezTo>
                <a:cubicBezTo>
                  <a:pt x="16364" y="2797"/>
                  <a:pt x="18356" y="6667"/>
                  <a:pt x="20130" y="90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8" name="Google Shape;2868;p43"/>
          <p:cNvSpPr/>
          <p:nvPr/>
        </p:nvSpPr>
        <p:spPr>
          <a:xfrm>
            <a:off x="7452897" y="3846054"/>
            <a:ext cx="26393" cy="13576"/>
          </a:xfrm>
          <a:custGeom>
            <a:rect b="b" l="l" r="r" t="t"/>
            <a:pathLst>
              <a:path extrusionOk="0" h="21380" w="21285">
                <a:moveTo>
                  <a:pt x="14529" y="10720"/>
                </a:moveTo>
                <a:cubicBezTo>
                  <a:pt x="11069" y="13606"/>
                  <a:pt x="7608" y="16531"/>
                  <a:pt x="4128" y="19456"/>
                </a:cubicBezTo>
                <a:cubicBezTo>
                  <a:pt x="2981" y="20098"/>
                  <a:pt x="1814" y="21059"/>
                  <a:pt x="668" y="21380"/>
                </a:cubicBezTo>
                <a:cubicBezTo>
                  <a:pt x="340" y="18495"/>
                  <a:pt x="-315" y="15249"/>
                  <a:pt x="176" y="13004"/>
                </a:cubicBezTo>
                <a:cubicBezTo>
                  <a:pt x="1835" y="5270"/>
                  <a:pt x="5295" y="1062"/>
                  <a:pt x="9574" y="421"/>
                </a:cubicBezTo>
                <a:cubicBezTo>
                  <a:pt x="12215" y="-220"/>
                  <a:pt x="14856" y="-220"/>
                  <a:pt x="17497" y="1062"/>
                </a:cubicBezTo>
                <a:cubicBezTo>
                  <a:pt x="19156" y="2024"/>
                  <a:pt x="20138" y="6232"/>
                  <a:pt x="21285" y="9117"/>
                </a:cubicBezTo>
                <a:cubicBezTo>
                  <a:pt x="19811" y="10720"/>
                  <a:pt x="18480" y="12363"/>
                  <a:pt x="17006" y="13646"/>
                </a:cubicBezTo>
                <a:cubicBezTo>
                  <a:pt x="16351" y="13966"/>
                  <a:pt x="15532" y="13966"/>
                  <a:pt x="14692" y="13646"/>
                </a:cubicBezTo>
                <a:lnTo>
                  <a:pt x="14529" y="107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9" name="Google Shape;2869;p43"/>
          <p:cNvSpPr/>
          <p:nvPr/>
        </p:nvSpPr>
        <p:spPr>
          <a:xfrm>
            <a:off x="7545014" y="3839499"/>
            <a:ext cx="26660" cy="11312"/>
          </a:xfrm>
          <a:custGeom>
            <a:rect b="b" l="l" r="r" t="t"/>
            <a:pathLst>
              <a:path extrusionOk="0" h="21244" w="21201">
                <a:moveTo>
                  <a:pt x="18532" y="21244"/>
                </a:moveTo>
                <a:cubicBezTo>
                  <a:pt x="16251" y="18950"/>
                  <a:pt x="14475" y="16609"/>
                  <a:pt x="12678" y="16226"/>
                </a:cubicBezTo>
                <a:cubicBezTo>
                  <a:pt x="9751" y="15844"/>
                  <a:pt x="6824" y="16226"/>
                  <a:pt x="3735" y="16991"/>
                </a:cubicBezTo>
                <a:cubicBezTo>
                  <a:pt x="2443" y="17373"/>
                  <a:pt x="1292" y="17756"/>
                  <a:pt x="0" y="18138"/>
                </a:cubicBezTo>
                <a:cubicBezTo>
                  <a:pt x="323" y="14267"/>
                  <a:pt x="-161" y="7720"/>
                  <a:pt x="646" y="6956"/>
                </a:cubicBezTo>
                <a:cubicBezTo>
                  <a:pt x="3574" y="3515"/>
                  <a:pt x="7147" y="-356"/>
                  <a:pt x="10235" y="26"/>
                </a:cubicBezTo>
                <a:cubicBezTo>
                  <a:pt x="13647" y="791"/>
                  <a:pt x="16897" y="5809"/>
                  <a:pt x="20147" y="9632"/>
                </a:cubicBezTo>
                <a:cubicBezTo>
                  <a:pt x="20793" y="10396"/>
                  <a:pt x="21439" y="15032"/>
                  <a:pt x="21116" y="16561"/>
                </a:cubicBezTo>
                <a:cubicBezTo>
                  <a:pt x="20955" y="19237"/>
                  <a:pt x="19319" y="20432"/>
                  <a:pt x="18512" y="211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0" name="Google Shape;2870;p43"/>
          <p:cNvSpPr/>
          <p:nvPr/>
        </p:nvSpPr>
        <p:spPr>
          <a:xfrm>
            <a:off x="7381200" y="3788025"/>
            <a:ext cx="260837" cy="253489"/>
          </a:xfrm>
          <a:custGeom>
            <a:rect b="b" l="l" r="r" t="t"/>
            <a:pathLst>
              <a:path extrusionOk="0" h="21067" w="21031">
                <a:moveTo>
                  <a:pt x="370" y="7632"/>
                </a:moveTo>
                <a:cubicBezTo>
                  <a:pt x="-554" y="11409"/>
                  <a:pt x="255" y="14723"/>
                  <a:pt x="2795" y="17497"/>
                </a:cubicBezTo>
                <a:cubicBezTo>
                  <a:pt x="2860" y="17564"/>
                  <a:pt x="2926" y="17649"/>
                  <a:pt x="2993" y="17718"/>
                </a:cubicBezTo>
                <a:cubicBezTo>
                  <a:pt x="4364" y="19131"/>
                  <a:pt x="6062" y="19979"/>
                  <a:pt x="7399" y="20594"/>
                </a:cubicBezTo>
                <a:cubicBezTo>
                  <a:pt x="7977" y="20849"/>
                  <a:pt x="10930" y="21172"/>
                  <a:pt x="11739" y="21035"/>
                </a:cubicBezTo>
                <a:cubicBezTo>
                  <a:pt x="16491" y="20304"/>
                  <a:pt x="19643" y="17530"/>
                  <a:pt x="20733" y="12905"/>
                </a:cubicBezTo>
                <a:cubicBezTo>
                  <a:pt x="20948" y="12004"/>
                  <a:pt x="21046" y="11069"/>
                  <a:pt x="21030" y="10150"/>
                </a:cubicBezTo>
                <a:cubicBezTo>
                  <a:pt x="21030" y="7957"/>
                  <a:pt x="20139" y="5405"/>
                  <a:pt x="18291" y="3484"/>
                </a:cubicBezTo>
                <a:cubicBezTo>
                  <a:pt x="18109" y="3313"/>
                  <a:pt x="17912" y="3161"/>
                  <a:pt x="17730" y="2990"/>
                </a:cubicBezTo>
                <a:cubicBezTo>
                  <a:pt x="17335" y="2633"/>
                  <a:pt x="16921" y="2259"/>
                  <a:pt x="16493" y="1970"/>
                </a:cubicBezTo>
                <a:cubicBezTo>
                  <a:pt x="13210" y="-411"/>
                  <a:pt x="9793" y="-428"/>
                  <a:pt x="6344" y="830"/>
                </a:cubicBezTo>
                <a:cubicBezTo>
                  <a:pt x="3208" y="1987"/>
                  <a:pt x="1195" y="4282"/>
                  <a:pt x="372" y="7634"/>
                </a:cubicBezTo>
                <a:close/>
                <a:moveTo>
                  <a:pt x="6326" y="1968"/>
                </a:moveTo>
                <a:cubicBezTo>
                  <a:pt x="9345" y="676"/>
                  <a:pt x="12382" y="438"/>
                  <a:pt x="15352" y="2392"/>
                </a:cubicBezTo>
                <a:cubicBezTo>
                  <a:pt x="15897" y="2749"/>
                  <a:pt x="17333" y="3957"/>
                  <a:pt x="17564" y="4128"/>
                </a:cubicBezTo>
                <a:lnTo>
                  <a:pt x="17580" y="4144"/>
                </a:lnTo>
                <a:lnTo>
                  <a:pt x="17597" y="4161"/>
                </a:lnTo>
                <a:cubicBezTo>
                  <a:pt x="18752" y="5420"/>
                  <a:pt x="20071" y="7733"/>
                  <a:pt x="20055" y="10098"/>
                </a:cubicBezTo>
                <a:cubicBezTo>
                  <a:pt x="20038" y="11100"/>
                  <a:pt x="19907" y="12122"/>
                  <a:pt x="19659" y="13108"/>
                </a:cubicBezTo>
                <a:cubicBezTo>
                  <a:pt x="18900" y="15913"/>
                  <a:pt x="17118" y="17972"/>
                  <a:pt x="14164" y="19384"/>
                </a:cubicBezTo>
                <a:cubicBezTo>
                  <a:pt x="11162" y="20864"/>
                  <a:pt x="6871" y="19367"/>
                  <a:pt x="5732" y="18584"/>
                </a:cubicBezTo>
                <a:cubicBezTo>
                  <a:pt x="4478" y="17699"/>
                  <a:pt x="3356" y="16593"/>
                  <a:pt x="2465" y="15301"/>
                </a:cubicBezTo>
                <a:cubicBezTo>
                  <a:pt x="1062" y="13243"/>
                  <a:pt x="749" y="10283"/>
                  <a:pt x="1492" y="7579"/>
                </a:cubicBezTo>
                <a:cubicBezTo>
                  <a:pt x="1855" y="6338"/>
                  <a:pt x="2465" y="5181"/>
                  <a:pt x="3307" y="4212"/>
                </a:cubicBezTo>
                <a:cubicBezTo>
                  <a:pt x="4132" y="3243"/>
                  <a:pt x="5171" y="2477"/>
                  <a:pt x="6326" y="1968"/>
                </a:cubicBezTo>
                <a:lnTo>
                  <a:pt x="6326" y="19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1" name="Google Shape;2871;p43"/>
          <p:cNvSpPr/>
          <p:nvPr/>
        </p:nvSpPr>
        <p:spPr>
          <a:xfrm>
            <a:off x="6990604" y="3916970"/>
            <a:ext cx="104712" cy="72832"/>
          </a:xfrm>
          <a:custGeom>
            <a:rect b="b" l="l" r="r" t="t"/>
            <a:pathLst>
              <a:path extrusionOk="0" h="19513" w="21016">
                <a:moveTo>
                  <a:pt x="20994" y="11545"/>
                </a:moveTo>
                <a:cubicBezTo>
                  <a:pt x="21157" y="13900"/>
                  <a:pt x="20377" y="15934"/>
                  <a:pt x="19352" y="17683"/>
                </a:cubicBezTo>
                <a:cubicBezTo>
                  <a:pt x="18450" y="19330"/>
                  <a:pt x="16931" y="19548"/>
                  <a:pt x="15575" y="18997"/>
                </a:cubicBezTo>
                <a:cubicBezTo>
                  <a:pt x="14137" y="18446"/>
                  <a:pt x="12822" y="17629"/>
                  <a:pt x="11593" y="16588"/>
                </a:cubicBezTo>
                <a:cubicBezTo>
                  <a:pt x="9870" y="15165"/>
                  <a:pt x="9829" y="15050"/>
                  <a:pt x="8183" y="16697"/>
                </a:cubicBezTo>
                <a:cubicBezTo>
                  <a:pt x="7444" y="17411"/>
                  <a:pt x="6745" y="18119"/>
                  <a:pt x="6006" y="18779"/>
                </a:cubicBezTo>
                <a:cubicBezTo>
                  <a:pt x="4405" y="20038"/>
                  <a:pt x="2718" y="19657"/>
                  <a:pt x="1489" y="17792"/>
                </a:cubicBezTo>
                <a:cubicBezTo>
                  <a:pt x="-275" y="15104"/>
                  <a:pt x="-443" y="13954"/>
                  <a:pt x="831" y="10613"/>
                </a:cubicBezTo>
                <a:cubicBezTo>
                  <a:pt x="1408" y="9129"/>
                  <a:pt x="1897" y="7543"/>
                  <a:pt x="2595" y="6169"/>
                </a:cubicBezTo>
                <a:cubicBezTo>
                  <a:pt x="5675" y="520"/>
                  <a:pt x="11547" y="-1562"/>
                  <a:pt x="16151" y="1235"/>
                </a:cubicBezTo>
                <a:cubicBezTo>
                  <a:pt x="19521" y="3154"/>
                  <a:pt x="20749" y="6938"/>
                  <a:pt x="20999" y="11545"/>
                </a:cubicBezTo>
                <a:close/>
                <a:moveTo>
                  <a:pt x="11792" y="3100"/>
                </a:moveTo>
                <a:cubicBezTo>
                  <a:pt x="7316" y="3154"/>
                  <a:pt x="3329" y="7373"/>
                  <a:pt x="2223" y="13240"/>
                </a:cubicBezTo>
                <a:cubicBezTo>
                  <a:pt x="1979" y="14444"/>
                  <a:pt x="2386" y="15376"/>
                  <a:pt x="3085" y="16036"/>
                </a:cubicBezTo>
                <a:cubicBezTo>
                  <a:pt x="3742" y="16697"/>
                  <a:pt x="4359" y="16309"/>
                  <a:pt x="4889" y="15710"/>
                </a:cubicBezTo>
                <a:cubicBezTo>
                  <a:pt x="5710" y="14886"/>
                  <a:pt x="6490" y="13900"/>
                  <a:pt x="7311" y="13131"/>
                </a:cubicBezTo>
                <a:cubicBezTo>
                  <a:pt x="9075" y="11429"/>
                  <a:pt x="10553" y="11429"/>
                  <a:pt x="12363" y="13022"/>
                </a:cubicBezTo>
                <a:cubicBezTo>
                  <a:pt x="13102" y="13627"/>
                  <a:pt x="13760" y="14444"/>
                  <a:pt x="14499" y="14832"/>
                </a:cubicBezTo>
                <a:cubicBezTo>
                  <a:pt x="17002" y="16145"/>
                  <a:pt x="17828" y="15159"/>
                  <a:pt x="18073" y="11708"/>
                </a:cubicBezTo>
                <a:cubicBezTo>
                  <a:pt x="18399" y="6502"/>
                  <a:pt x="15692" y="3100"/>
                  <a:pt x="11787" y="31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2" name="Google Shape;2872;p43"/>
          <p:cNvSpPr/>
          <p:nvPr/>
        </p:nvSpPr>
        <p:spPr>
          <a:xfrm>
            <a:off x="6991727" y="3869245"/>
            <a:ext cx="16081" cy="25806"/>
          </a:xfrm>
          <a:custGeom>
            <a:rect b="b" l="l" r="r" t="t"/>
            <a:pathLst>
              <a:path extrusionOk="0" h="20481" w="21229">
                <a:moveTo>
                  <a:pt x="21229" y="10699"/>
                </a:moveTo>
                <a:cubicBezTo>
                  <a:pt x="19622" y="13624"/>
                  <a:pt x="19622" y="16064"/>
                  <a:pt x="17445" y="17516"/>
                </a:cubicBezTo>
                <a:cubicBezTo>
                  <a:pt x="15302" y="19150"/>
                  <a:pt x="11249" y="20763"/>
                  <a:pt x="8001" y="20440"/>
                </a:cubicBezTo>
                <a:cubicBezTo>
                  <a:pt x="5021" y="20279"/>
                  <a:pt x="165" y="18000"/>
                  <a:pt x="165" y="16387"/>
                </a:cubicBezTo>
                <a:cubicBezTo>
                  <a:pt x="-371" y="11829"/>
                  <a:pt x="433" y="7291"/>
                  <a:pt x="2040" y="2733"/>
                </a:cubicBezTo>
                <a:cubicBezTo>
                  <a:pt x="3380" y="-514"/>
                  <a:pt x="9341" y="-837"/>
                  <a:pt x="12556" y="1603"/>
                </a:cubicBezTo>
                <a:cubicBezTo>
                  <a:pt x="16340" y="4366"/>
                  <a:pt x="18751" y="7936"/>
                  <a:pt x="21196" y="106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3" name="Google Shape;2873;p43"/>
          <p:cNvSpPr/>
          <p:nvPr/>
        </p:nvSpPr>
        <p:spPr>
          <a:xfrm>
            <a:off x="7081028" y="3869898"/>
            <a:ext cx="16454" cy="23078"/>
          </a:xfrm>
          <a:custGeom>
            <a:rect b="b" l="l" r="r" t="t"/>
            <a:pathLst>
              <a:path extrusionOk="0" h="21028" w="21439">
                <a:moveTo>
                  <a:pt x="21439" y="10008"/>
                </a:moveTo>
                <a:cubicBezTo>
                  <a:pt x="21439" y="16900"/>
                  <a:pt x="17695" y="20623"/>
                  <a:pt x="12097" y="20993"/>
                </a:cubicBezTo>
                <a:cubicBezTo>
                  <a:pt x="6498" y="21363"/>
                  <a:pt x="1694" y="18750"/>
                  <a:pt x="634" y="13731"/>
                </a:cubicBezTo>
                <a:cubicBezTo>
                  <a:pt x="-161" y="10748"/>
                  <a:pt x="-161" y="7765"/>
                  <a:pt x="369" y="4781"/>
                </a:cubicBezTo>
                <a:cubicBezTo>
                  <a:pt x="899" y="2908"/>
                  <a:pt x="3318" y="688"/>
                  <a:pt x="5703" y="133"/>
                </a:cubicBezTo>
                <a:cubicBezTo>
                  <a:pt x="8651" y="-237"/>
                  <a:pt x="13720" y="133"/>
                  <a:pt x="15310" y="1613"/>
                </a:cubicBezTo>
                <a:cubicBezTo>
                  <a:pt x="18789" y="4596"/>
                  <a:pt x="20379" y="8320"/>
                  <a:pt x="21439" y="100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4" name="Google Shape;2874;p43"/>
          <p:cNvSpPr/>
          <p:nvPr/>
        </p:nvSpPr>
        <p:spPr>
          <a:xfrm>
            <a:off x="7072904" y="3842612"/>
            <a:ext cx="31320" cy="13716"/>
          </a:xfrm>
          <a:custGeom>
            <a:rect b="b" l="l" r="r" t="t"/>
            <a:pathLst>
              <a:path extrusionOk="0" h="21600" w="21600">
                <a:moveTo>
                  <a:pt x="10161" y="0"/>
                </a:moveTo>
                <a:cubicBezTo>
                  <a:pt x="13542" y="2560"/>
                  <a:pt x="16660" y="4200"/>
                  <a:pt x="19340" y="7400"/>
                </a:cubicBezTo>
                <a:cubicBezTo>
                  <a:pt x="20461" y="8680"/>
                  <a:pt x="20899" y="13840"/>
                  <a:pt x="21600" y="17400"/>
                </a:cubicBezTo>
                <a:cubicBezTo>
                  <a:pt x="20181" y="19000"/>
                  <a:pt x="18639" y="21600"/>
                  <a:pt x="17220" y="21600"/>
                </a:cubicBezTo>
                <a:cubicBezTo>
                  <a:pt x="15381" y="21600"/>
                  <a:pt x="13559" y="18720"/>
                  <a:pt x="11720" y="18360"/>
                </a:cubicBezTo>
                <a:cubicBezTo>
                  <a:pt x="9180" y="17720"/>
                  <a:pt x="6499" y="18680"/>
                  <a:pt x="3819" y="18360"/>
                </a:cubicBezTo>
                <a:cubicBezTo>
                  <a:pt x="2558" y="18040"/>
                  <a:pt x="1279" y="17400"/>
                  <a:pt x="0" y="16440"/>
                </a:cubicBezTo>
                <a:cubicBezTo>
                  <a:pt x="420" y="13200"/>
                  <a:pt x="420" y="8720"/>
                  <a:pt x="1261" y="7400"/>
                </a:cubicBezTo>
                <a:cubicBezTo>
                  <a:pt x="4082" y="4520"/>
                  <a:pt x="7042" y="2560"/>
                  <a:pt x="1016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5" name="Google Shape;2875;p43"/>
          <p:cNvSpPr/>
          <p:nvPr/>
        </p:nvSpPr>
        <p:spPr>
          <a:xfrm>
            <a:off x="6979912" y="3848489"/>
            <a:ext cx="27089" cy="13324"/>
          </a:xfrm>
          <a:custGeom>
            <a:rect b="b" l="l" r="r" t="t"/>
            <a:pathLst>
              <a:path extrusionOk="0" h="19241" w="20878">
                <a:moveTo>
                  <a:pt x="20878" y="13983"/>
                </a:moveTo>
                <a:cubicBezTo>
                  <a:pt x="14735" y="15746"/>
                  <a:pt x="9687" y="16958"/>
                  <a:pt x="4795" y="19015"/>
                </a:cubicBezTo>
                <a:cubicBezTo>
                  <a:pt x="1489" y="20191"/>
                  <a:pt x="-722" y="16664"/>
                  <a:pt x="217" y="10713"/>
                </a:cubicBezTo>
                <a:cubicBezTo>
                  <a:pt x="1156" y="3624"/>
                  <a:pt x="7319" y="-1409"/>
                  <a:pt x="13306" y="354"/>
                </a:cubicBezTo>
                <a:cubicBezTo>
                  <a:pt x="18198" y="1824"/>
                  <a:pt x="20878" y="7150"/>
                  <a:pt x="20721" y="15452"/>
                </a:cubicBezTo>
                <a:cubicBezTo>
                  <a:pt x="20565" y="15158"/>
                  <a:pt x="20408" y="15158"/>
                  <a:pt x="20878" y="139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6" name="Google Shape;2876;p43"/>
          <p:cNvSpPr/>
          <p:nvPr/>
        </p:nvSpPr>
        <p:spPr>
          <a:xfrm>
            <a:off x="6912189" y="3788025"/>
            <a:ext cx="260837" cy="253489"/>
          </a:xfrm>
          <a:custGeom>
            <a:rect b="b" l="l" r="r" t="t"/>
            <a:pathLst>
              <a:path extrusionOk="0" h="21067" w="21031">
                <a:moveTo>
                  <a:pt x="370" y="7632"/>
                </a:moveTo>
                <a:cubicBezTo>
                  <a:pt x="-554" y="11409"/>
                  <a:pt x="255" y="14723"/>
                  <a:pt x="2795" y="17497"/>
                </a:cubicBezTo>
                <a:cubicBezTo>
                  <a:pt x="2860" y="17564"/>
                  <a:pt x="2926" y="17649"/>
                  <a:pt x="2993" y="17718"/>
                </a:cubicBezTo>
                <a:cubicBezTo>
                  <a:pt x="4364" y="19131"/>
                  <a:pt x="6062" y="19979"/>
                  <a:pt x="7399" y="20594"/>
                </a:cubicBezTo>
                <a:cubicBezTo>
                  <a:pt x="7977" y="20849"/>
                  <a:pt x="10930" y="21172"/>
                  <a:pt x="11739" y="21035"/>
                </a:cubicBezTo>
                <a:cubicBezTo>
                  <a:pt x="16491" y="20304"/>
                  <a:pt x="19627" y="17530"/>
                  <a:pt x="20733" y="12905"/>
                </a:cubicBezTo>
                <a:cubicBezTo>
                  <a:pt x="20948" y="12004"/>
                  <a:pt x="21046" y="11069"/>
                  <a:pt x="21030" y="10150"/>
                </a:cubicBezTo>
                <a:cubicBezTo>
                  <a:pt x="21030" y="7957"/>
                  <a:pt x="20139" y="5405"/>
                  <a:pt x="18291" y="3484"/>
                </a:cubicBezTo>
                <a:cubicBezTo>
                  <a:pt x="18109" y="3313"/>
                  <a:pt x="17912" y="3161"/>
                  <a:pt x="17730" y="2990"/>
                </a:cubicBezTo>
                <a:cubicBezTo>
                  <a:pt x="17335" y="2633"/>
                  <a:pt x="16921" y="2259"/>
                  <a:pt x="16493" y="1970"/>
                </a:cubicBezTo>
                <a:cubicBezTo>
                  <a:pt x="13210" y="-411"/>
                  <a:pt x="9793" y="-428"/>
                  <a:pt x="6344" y="830"/>
                </a:cubicBezTo>
                <a:cubicBezTo>
                  <a:pt x="3208" y="1987"/>
                  <a:pt x="1195" y="4282"/>
                  <a:pt x="372" y="7634"/>
                </a:cubicBezTo>
                <a:close/>
                <a:moveTo>
                  <a:pt x="6326" y="1968"/>
                </a:moveTo>
                <a:cubicBezTo>
                  <a:pt x="9345" y="676"/>
                  <a:pt x="12382" y="438"/>
                  <a:pt x="15352" y="2392"/>
                </a:cubicBezTo>
                <a:cubicBezTo>
                  <a:pt x="15897" y="2749"/>
                  <a:pt x="17333" y="3957"/>
                  <a:pt x="17564" y="4128"/>
                </a:cubicBezTo>
                <a:lnTo>
                  <a:pt x="17580" y="4144"/>
                </a:lnTo>
                <a:lnTo>
                  <a:pt x="17597" y="4161"/>
                </a:lnTo>
                <a:cubicBezTo>
                  <a:pt x="18752" y="5420"/>
                  <a:pt x="20071" y="7733"/>
                  <a:pt x="20055" y="10098"/>
                </a:cubicBezTo>
                <a:cubicBezTo>
                  <a:pt x="20038" y="11100"/>
                  <a:pt x="19907" y="12122"/>
                  <a:pt x="19659" y="13108"/>
                </a:cubicBezTo>
                <a:cubicBezTo>
                  <a:pt x="18900" y="15913"/>
                  <a:pt x="17118" y="17972"/>
                  <a:pt x="14164" y="19384"/>
                </a:cubicBezTo>
                <a:cubicBezTo>
                  <a:pt x="11162" y="20864"/>
                  <a:pt x="6871" y="19367"/>
                  <a:pt x="5732" y="18584"/>
                </a:cubicBezTo>
                <a:cubicBezTo>
                  <a:pt x="4478" y="17699"/>
                  <a:pt x="3356" y="16593"/>
                  <a:pt x="2465" y="15301"/>
                </a:cubicBezTo>
                <a:cubicBezTo>
                  <a:pt x="1062" y="13243"/>
                  <a:pt x="749" y="10283"/>
                  <a:pt x="1492" y="7579"/>
                </a:cubicBezTo>
                <a:cubicBezTo>
                  <a:pt x="1855" y="6338"/>
                  <a:pt x="2465" y="5181"/>
                  <a:pt x="3307" y="4212"/>
                </a:cubicBezTo>
                <a:cubicBezTo>
                  <a:pt x="4132" y="3243"/>
                  <a:pt x="5154" y="2477"/>
                  <a:pt x="6326" y="19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7" name="Google Shape;2877;p43"/>
          <p:cNvSpPr/>
          <p:nvPr/>
        </p:nvSpPr>
        <p:spPr>
          <a:xfrm>
            <a:off x="7985274" y="3579265"/>
            <a:ext cx="55493" cy="45649"/>
          </a:xfrm>
          <a:custGeom>
            <a:rect b="b" l="l" r="r" t="t"/>
            <a:pathLst>
              <a:path extrusionOk="0" h="21134" w="21060">
                <a:moveTo>
                  <a:pt x="15959" y="0"/>
                </a:moveTo>
                <a:cubicBezTo>
                  <a:pt x="17280" y="470"/>
                  <a:pt x="18755" y="564"/>
                  <a:pt x="19922" y="1423"/>
                </a:cubicBezTo>
                <a:cubicBezTo>
                  <a:pt x="20616" y="1987"/>
                  <a:pt x="21243" y="3692"/>
                  <a:pt x="21012" y="4550"/>
                </a:cubicBezTo>
                <a:cubicBezTo>
                  <a:pt x="20780" y="5397"/>
                  <a:pt x="19305" y="6444"/>
                  <a:pt x="18601" y="6255"/>
                </a:cubicBezTo>
                <a:cubicBezTo>
                  <a:pt x="17203" y="5785"/>
                  <a:pt x="15650" y="5691"/>
                  <a:pt x="14252" y="6067"/>
                </a:cubicBezTo>
                <a:cubicBezTo>
                  <a:pt x="12854" y="6349"/>
                  <a:pt x="11378" y="7020"/>
                  <a:pt x="10212" y="8054"/>
                </a:cubicBezTo>
                <a:cubicBezTo>
                  <a:pt x="7184" y="10512"/>
                  <a:pt x="5004" y="14028"/>
                  <a:pt x="3760" y="18284"/>
                </a:cubicBezTo>
                <a:cubicBezTo>
                  <a:pt x="3298" y="19613"/>
                  <a:pt x="3143" y="21600"/>
                  <a:pt x="1350" y="21036"/>
                </a:cubicBezTo>
                <a:cubicBezTo>
                  <a:pt x="-357" y="20471"/>
                  <a:pt x="-48" y="18472"/>
                  <a:pt x="183" y="16967"/>
                </a:cubicBezTo>
                <a:cubicBezTo>
                  <a:pt x="1118" y="8348"/>
                  <a:pt x="8804" y="388"/>
                  <a:pt x="15949" y="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8" name="Google Shape;2878;p43"/>
          <p:cNvSpPr/>
          <p:nvPr/>
        </p:nvSpPr>
        <p:spPr>
          <a:xfrm>
            <a:off x="8012112" y="3516425"/>
            <a:ext cx="17635" cy="23143"/>
          </a:xfrm>
          <a:custGeom>
            <a:rect b="b" l="l" r="r" t="t"/>
            <a:pathLst>
              <a:path extrusionOk="0" h="20212" w="21183">
                <a:moveTo>
                  <a:pt x="21183" y="9647"/>
                </a:moveTo>
                <a:cubicBezTo>
                  <a:pt x="19721" y="12153"/>
                  <a:pt x="18989" y="14836"/>
                  <a:pt x="17253" y="16965"/>
                </a:cubicBezTo>
                <a:cubicBezTo>
                  <a:pt x="13079" y="21600"/>
                  <a:pt x="3757" y="21245"/>
                  <a:pt x="1289" y="16078"/>
                </a:cubicBezTo>
                <a:cubicBezTo>
                  <a:pt x="-417" y="12153"/>
                  <a:pt x="-173" y="7673"/>
                  <a:pt x="558" y="3393"/>
                </a:cubicBezTo>
                <a:cubicBezTo>
                  <a:pt x="802" y="1974"/>
                  <a:pt x="5463" y="0"/>
                  <a:pt x="8174" y="0"/>
                </a:cubicBezTo>
                <a:cubicBezTo>
                  <a:pt x="11617" y="177"/>
                  <a:pt x="15059" y="1064"/>
                  <a:pt x="17740" y="3038"/>
                </a:cubicBezTo>
                <a:cubicBezTo>
                  <a:pt x="19446" y="4635"/>
                  <a:pt x="19934" y="7496"/>
                  <a:pt x="21183" y="96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9" name="Google Shape;2879;p43"/>
          <p:cNvSpPr/>
          <p:nvPr/>
        </p:nvSpPr>
        <p:spPr>
          <a:xfrm>
            <a:off x="7926014" y="3521963"/>
            <a:ext cx="15553" cy="20898"/>
          </a:xfrm>
          <a:custGeom>
            <a:rect b="b" l="l" r="r" t="t"/>
            <a:pathLst>
              <a:path extrusionOk="0" h="21600" w="21089">
                <a:moveTo>
                  <a:pt x="0" y="11641"/>
                </a:moveTo>
                <a:cubicBezTo>
                  <a:pt x="0" y="4861"/>
                  <a:pt x="4162" y="0"/>
                  <a:pt x="9975" y="0"/>
                </a:cubicBezTo>
                <a:cubicBezTo>
                  <a:pt x="15787" y="0"/>
                  <a:pt x="20775" y="4861"/>
                  <a:pt x="21050" y="10800"/>
                </a:cubicBezTo>
                <a:cubicBezTo>
                  <a:pt x="21600" y="16528"/>
                  <a:pt x="16338" y="21600"/>
                  <a:pt x="9975" y="21600"/>
                </a:cubicBezTo>
                <a:cubicBezTo>
                  <a:pt x="3611" y="21600"/>
                  <a:pt x="0" y="18000"/>
                  <a:pt x="0" y="116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0" name="Google Shape;2880;p43"/>
          <p:cNvSpPr/>
          <p:nvPr/>
        </p:nvSpPr>
        <p:spPr>
          <a:xfrm>
            <a:off x="7914762" y="3490441"/>
            <a:ext cx="25974" cy="15596"/>
          </a:xfrm>
          <a:custGeom>
            <a:rect b="b" l="l" r="r" t="t"/>
            <a:pathLst>
              <a:path extrusionOk="0" h="21147" w="21600">
                <a:moveTo>
                  <a:pt x="15984" y="0"/>
                </a:moveTo>
                <a:cubicBezTo>
                  <a:pt x="18370" y="2786"/>
                  <a:pt x="19890" y="4987"/>
                  <a:pt x="21600" y="6913"/>
                </a:cubicBezTo>
                <a:cubicBezTo>
                  <a:pt x="20418" y="9115"/>
                  <a:pt x="19214" y="11901"/>
                  <a:pt x="17694" y="13001"/>
                </a:cubicBezTo>
                <a:cubicBezTo>
                  <a:pt x="12922" y="16062"/>
                  <a:pt x="8002" y="18814"/>
                  <a:pt x="2893" y="21050"/>
                </a:cubicBezTo>
                <a:cubicBezTo>
                  <a:pt x="2048" y="21600"/>
                  <a:pt x="0" y="19674"/>
                  <a:pt x="0" y="18848"/>
                </a:cubicBezTo>
                <a:cubicBezTo>
                  <a:pt x="0" y="16062"/>
                  <a:pt x="338" y="11935"/>
                  <a:pt x="1182" y="11075"/>
                </a:cubicBezTo>
                <a:cubicBezTo>
                  <a:pt x="5954" y="7189"/>
                  <a:pt x="10874" y="3852"/>
                  <a:pt x="1598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1" name="Google Shape;2881;p43"/>
          <p:cNvSpPr/>
          <p:nvPr/>
        </p:nvSpPr>
        <p:spPr>
          <a:xfrm>
            <a:off x="8019105" y="3484117"/>
            <a:ext cx="25164" cy="14192"/>
          </a:xfrm>
          <a:custGeom>
            <a:rect b="b" l="l" r="r" t="t"/>
            <a:pathLst>
              <a:path extrusionOk="0" h="21103" w="21600">
                <a:moveTo>
                  <a:pt x="7563" y="0"/>
                </a:moveTo>
                <a:cubicBezTo>
                  <a:pt x="11770" y="3361"/>
                  <a:pt x="15998" y="6080"/>
                  <a:pt x="20031" y="10347"/>
                </a:cubicBezTo>
                <a:cubicBezTo>
                  <a:pt x="21077" y="11555"/>
                  <a:pt x="21077" y="15822"/>
                  <a:pt x="21600" y="18881"/>
                </a:cubicBezTo>
                <a:cubicBezTo>
                  <a:pt x="19835" y="19485"/>
                  <a:pt x="18091" y="21600"/>
                  <a:pt x="16500" y="20996"/>
                </a:cubicBezTo>
                <a:cubicBezTo>
                  <a:pt x="11748" y="19183"/>
                  <a:pt x="6844" y="16729"/>
                  <a:pt x="2267" y="13708"/>
                </a:cubicBezTo>
                <a:cubicBezTo>
                  <a:pt x="1744" y="13103"/>
                  <a:pt x="1221" y="12801"/>
                  <a:pt x="872" y="11895"/>
                </a:cubicBezTo>
                <a:cubicBezTo>
                  <a:pt x="523" y="11291"/>
                  <a:pt x="174" y="10083"/>
                  <a:pt x="0" y="9176"/>
                </a:cubicBezTo>
                <a:cubicBezTo>
                  <a:pt x="0" y="8270"/>
                  <a:pt x="174" y="7364"/>
                  <a:pt x="349" y="6117"/>
                </a:cubicBezTo>
                <a:cubicBezTo>
                  <a:pt x="697" y="5211"/>
                  <a:pt x="1046" y="4305"/>
                  <a:pt x="1395" y="4003"/>
                </a:cubicBezTo>
                <a:cubicBezTo>
                  <a:pt x="2964" y="2492"/>
                  <a:pt x="4904" y="2190"/>
                  <a:pt x="6844" y="1586"/>
                </a:cubicBezTo>
                <a:lnTo>
                  <a:pt x="7541" y="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2" name="Google Shape;2882;p43"/>
          <p:cNvSpPr/>
          <p:nvPr/>
        </p:nvSpPr>
        <p:spPr>
          <a:xfrm>
            <a:off x="7851452" y="3428223"/>
            <a:ext cx="260590" cy="253549"/>
          </a:xfrm>
          <a:custGeom>
            <a:rect b="b" l="l" r="r" t="t"/>
            <a:pathLst>
              <a:path extrusionOk="0" h="21072" w="21045">
                <a:moveTo>
                  <a:pt x="370" y="7637"/>
                </a:moveTo>
                <a:cubicBezTo>
                  <a:pt x="-555" y="11414"/>
                  <a:pt x="255" y="14728"/>
                  <a:pt x="2782" y="17502"/>
                </a:cubicBezTo>
                <a:cubicBezTo>
                  <a:pt x="2848" y="17569"/>
                  <a:pt x="2914" y="17654"/>
                  <a:pt x="2981" y="17723"/>
                </a:cubicBezTo>
                <a:cubicBezTo>
                  <a:pt x="4354" y="19136"/>
                  <a:pt x="6054" y="19984"/>
                  <a:pt x="7394" y="20599"/>
                </a:cubicBezTo>
                <a:cubicBezTo>
                  <a:pt x="7972" y="20854"/>
                  <a:pt x="10930" y="21177"/>
                  <a:pt x="11740" y="21040"/>
                </a:cubicBezTo>
                <a:cubicBezTo>
                  <a:pt x="16499" y="20309"/>
                  <a:pt x="19640" y="17535"/>
                  <a:pt x="20748" y="12910"/>
                </a:cubicBezTo>
                <a:cubicBezTo>
                  <a:pt x="20963" y="12009"/>
                  <a:pt x="21045" y="11074"/>
                  <a:pt x="21045" y="10138"/>
                </a:cubicBezTo>
                <a:cubicBezTo>
                  <a:pt x="21045" y="7945"/>
                  <a:pt x="20153" y="5393"/>
                  <a:pt x="18302" y="3489"/>
                </a:cubicBezTo>
                <a:cubicBezTo>
                  <a:pt x="18120" y="3318"/>
                  <a:pt x="17923" y="3166"/>
                  <a:pt x="17740" y="2995"/>
                </a:cubicBezTo>
                <a:cubicBezTo>
                  <a:pt x="17344" y="2638"/>
                  <a:pt x="16930" y="2264"/>
                  <a:pt x="16501" y="1975"/>
                </a:cubicBezTo>
                <a:cubicBezTo>
                  <a:pt x="13213" y="-423"/>
                  <a:pt x="9792" y="-423"/>
                  <a:pt x="6337" y="835"/>
                </a:cubicBezTo>
                <a:cubicBezTo>
                  <a:pt x="3213" y="1992"/>
                  <a:pt x="1180" y="4270"/>
                  <a:pt x="372" y="7639"/>
                </a:cubicBezTo>
                <a:close/>
                <a:moveTo>
                  <a:pt x="6335" y="1973"/>
                </a:moveTo>
                <a:cubicBezTo>
                  <a:pt x="9359" y="681"/>
                  <a:pt x="12401" y="443"/>
                  <a:pt x="15375" y="2380"/>
                </a:cubicBezTo>
                <a:cubicBezTo>
                  <a:pt x="15921" y="2737"/>
                  <a:pt x="17359" y="3945"/>
                  <a:pt x="17591" y="4116"/>
                </a:cubicBezTo>
                <a:lnTo>
                  <a:pt x="17607" y="4133"/>
                </a:lnTo>
                <a:lnTo>
                  <a:pt x="17623" y="4149"/>
                </a:lnTo>
                <a:cubicBezTo>
                  <a:pt x="18780" y="5408"/>
                  <a:pt x="20101" y="7721"/>
                  <a:pt x="20085" y="10086"/>
                </a:cubicBezTo>
                <a:cubicBezTo>
                  <a:pt x="20069" y="11088"/>
                  <a:pt x="19937" y="12110"/>
                  <a:pt x="19689" y="13096"/>
                </a:cubicBezTo>
                <a:cubicBezTo>
                  <a:pt x="18928" y="15902"/>
                  <a:pt x="17143" y="17977"/>
                  <a:pt x="14186" y="19372"/>
                </a:cubicBezTo>
                <a:cubicBezTo>
                  <a:pt x="11178" y="20852"/>
                  <a:pt x="6881" y="19355"/>
                  <a:pt x="5740" y="18572"/>
                </a:cubicBezTo>
                <a:cubicBezTo>
                  <a:pt x="4485" y="17687"/>
                  <a:pt x="3361" y="16581"/>
                  <a:pt x="2469" y="15289"/>
                </a:cubicBezTo>
                <a:cubicBezTo>
                  <a:pt x="1063" y="13231"/>
                  <a:pt x="750" y="10271"/>
                  <a:pt x="1494" y="7567"/>
                </a:cubicBezTo>
                <a:cubicBezTo>
                  <a:pt x="1857" y="6326"/>
                  <a:pt x="2469" y="5169"/>
                  <a:pt x="3312" y="4200"/>
                </a:cubicBezTo>
                <a:cubicBezTo>
                  <a:pt x="4138" y="3248"/>
                  <a:pt x="5162" y="2482"/>
                  <a:pt x="6335" y="1973"/>
                </a:cubicBezTo>
                <a:lnTo>
                  <a:pt x="6335" y="197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3" name="Google Shape;2883;p43"/>
          <p:cNvSpPr/>
          <p:nvPr/>
        </p:nvSpPr>
        <p:spPr>
          <a:xfrm>
            <a:off x="7916203" y="3919552"/>
            <a:ext cx="128216" cy="70642"/>
          </a:xfrm>
          <a:custGeom>
            <a:rect b="b" l="l" r="r" t="t"/>
            <a:pathLst>
              <a:path extrusionOk="0" h="21423" w="21149">
                <a:moveTo>
                  <a:pt x="10969" y="21415"/>
                </a:moveTo>
                <a:cubicBezTo>
                  <a:pt x="7798" y="21168"/>
                  <a:pt x="4794" y="19866"/>
                  <a:pt x="2331" y="15953"/>
                </a:cubicBezTo>
                <a:cubicBezTo>
                  <a:pt x="743" y="13473"/>
                  <a:pt x="-32" y="10245"/>
                  <a:pt x="2" y="6455"/>
                </a:cubicBezTo>
                <a:cubicBezTo>
                  <a:pt x="2" y="3289"/>
                  <a:pt x="642" y="1864"/>
                  <a:pt x="2398" y="1556"/>
                </a:cubicBezTo>
                <a:cubicBezTo>
                  <a:pt x="5133" y="1124"/>
                  <a:pt x="7865" y="685"/>
                  <a:pt x="10600" y="439"/>
                </a:cubicBezTo>
                <a:cubicBezTo>
                  <a:pt x="13303" y="192"/>
                  <a:pt x="15967" y="131"/>
                  <a:pt x="18665" y="7"/>
                </a:cubicBezTo>
                <a:cubicBezTo>
                  <a:pt x="20826" y="-116"/>
                  <a:pt x="21568" y="1432"/>
                  <a:pt x="20927" y="5284"/>
                </a:cubicBezTo>
                <a:cubicBezTo>
                  <a:pt x="20454" y="8265"/>
                  <a:pt x="19746" y="11177"/>
                  <a:pt x="18870" y="13788"/>
                </a:cubicBezTo>
                <a:cubicBezTo>
                  <a:pt x="17048" y="19188"/>
                  <a:pt x="14450" y="21484"/>
                  <a:pt x="10973" y="21422"/>
                </a:cubicBezTo>
                <a:close/>
                <a:moveTo>
                  <a:pt x="3579" y="13288"/>
                </a:moveTo>
                <a:cubicBezTo>
                  <a:pt x="7831" y="5715"/>
                  <a:pt x="12557" y="6154"/>
                  <a:pt x="17651" y="10183"/>
                </a:cubicBezTo>
                <a:cubicBezTo>
                  <a:pt x="18024" y="8196"/>
                  <a:pt x="18393" y="6270"/>
                  <a:pt x="18866" y="3728"/>
                </a:cubicBezTo>
                <a:lnTo>
                  <a:pt x="1652" y="4475"/>
                </a:lnTo>
                <a:cubicBezTo>
                  <a:pt x="1552" y="8196"/>
                  <a:pt x="2058" y="11239"/>
                  <a:pt x="3575" y="13288"/>
                </a:cubicBezTo>
                <a:close/>
                <a:moveTo>
                  <a:pt x="5100" y="15090"/>
                </a:moveTo>
                <a:cubicBezTo>
                  <a:pt x="8037" y="18256"/>
                  <a:pt x="14417" y="19250"/>
                  <a:pt x="16306" y="13288"/>
                </a:cubicBezTo>
                <a:cubicBezTo>
                  <a:pt x="13910" y="8943"/>
                  <a:pt x="7396" y="9937"/>
                  <a:pt x="5100" y="150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4" name="Google Shape;2884;p43"/>
          <p:cNvSpPr/>
          <p:nvPr/>
        </p:nvSpPr>
        <p:spPr>
          <a:xfrm>
            <a:off x="8048625" y="3890236"/>
            <a:ext cx="50295" cy="39376"/>
          </a:xfrm>
          <a:custGeom>
            <a:rect b="b" l="l" r="r" t="t"/>
            <a:pathLst>
              <a:path extrusionOk="0" h="20271" w="21244">
                <a:moveTo>
                  <a:pt x="21244" y="10984"/>
                </a:moveTo>
                <a:cubicBezTo>
                  <a:pt x="21244" y="16462"/>
                  <a:pt x="17179" y="20568"/>
                  <a:pt x="12600" y="20254"/>
                </a:cubicBezTo>
                <a:cubicBezTo>
                  <a:pt x="7066" y="19836"/>
                  <a:pt x="1714" y="14462"/>
                  <a:pt x="159" y="7820"/>
                </a:cubicBezTo>
                <a:cubicBezTo>
                  <a:pt x="-356" y="5506"/>
                  <a:pt x="416" y="3923"/>
                  <a:pt x="1971" y="2864"/>
                </a:cubicBezTo>
                <a:cubicBezTo>
                  <a:pt x="6894" y="-718"/>
                  <a:pt x="11999" y="-1032"/>
                  <a:pt x="17008" y="2446"/>
                </a:cubicBezTo>
                <a:cubicBezTo>
                  <a:pt x="19860" y="4342"/>
                  <a:pt x="20987" y="7506"/>
                  <a:pt x="21244" y="10984"/>
                </a:cubicBezTo>
                <a:close/>
                <a:moveTo>
                  <a:pt x="6465" y="7820"/>
                </a:moveTo>
                <a:lnTo>
                  <a:pt x="6293" y="8879"/>
                </a:lnTo>
                <a:cubicBezTo>
                  <a:pt x="7066" y="10147"/>
                  <a:pt x="7934" y="11193"/>
                  <a:pt x="9146" y="12148"/>
                </a:cubicBezTo>
                <a:cubicBezTo>
                  <a:pt x="10272" y="12880"/>
                  <a:pt x="11484" y="13416"/>
                  <a:pt x="12857" y="13521"/>
                </a:cubicBezTo>
                <a:cubicBezTo>
                  <a:pt x="13726" y="13625"/>
                  <a:pt x="14755" y="12461"/>
                  <a:pt x="15710" y="11938"/>
                </a:cubicBezTo>
                <a:cubicBezTo>
                  <a:pt x="15109" y="10775"/>
                  <a:pt x="14498" y="8879"/>
                  <a:pt x="13726" y="8670"/>
                </a:cubicBezTo>
                <a:cubicBezTo>
                  <a:pt x="11399" y="7937"/>
                  <a:pt x="8975" y="8042"/>
                  <a:pt x="6465" y="7833"/>
                </a:cubicBezTo>
                <a:lnTo>
                  <a:pt x="6465" y="78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5" name="Google Shape;2885;p43"/>
          <p:cNvSpPr/>
          <p:nvPr/>
        </p:nvSpPr>
        <p:spPr>
          <a:xfrm>
            <a:off x="7862400" y="3899065"/>
            <a:ext cx="42735" cy="44451"/>
          </a:xfrm>
          <a:custGeom>
            <a:rect b="b" l="l" r="r" t="t"/>
            <a:pathLst>
              <a:path extrusionOk="0" h="21422" w="20326">
                <a:moveTo>
                  <a:pt x="7479" y="21422"/>
                </a:moveTo>
                <a:cubicBezTo>
                  <a:pt x="6115" y="21226"/>
                  <a:pt x="4847" y="20835"/>
                  <a:pt x="3688" y="20039"/>
                </a:cubicBezTo>
                <a:cubicBezTo>
                  <a:pt x="2517" y="19255"/>
                  <a:pt x="1551" y="18263"/>
                  <a:pt x="959" y="16977"/>
                </a:cubicBezTo>
                <a:cubicBezTo>
                  <a:pt x="-888" y="13818"/>
                  <a:pt x="187" y="10757"/>
                  <a:pt x="2034" y="7904"/>
                </a:cubicBezTo>
                <a:cubicBezTo>
                  <a:pt x="5535" y="2675"/>
                  <a:pt x="10594" y="214"/>
                  <a:pt x="16824" y="6"/>
                </a:cubicBezTo>
                <a:cubicBezTo>
                  <a:pt x="19348" y="-92"/>
                  <a:pt x="20712" y="1096"/>
                  <a:pt x="20229" y="3557"/>
                </a:cubicBezTo>
                <a:cubicBezTo>
                  <a:pt x="19456" y="8002"/>
                  <a:pt x="18285" y="12337"/>
                  <a:pt x="16824" y="16671"/>
                </a:cubicBezTo>
                <a:cubicBezTo>
                  <a:pt x="15653" y="20026"/>
                  <a:pt x="12743" y="21508"/>
                  <a:pt x="7491" y="21410"/>
                </a:cubicBezTo>
                <a:close/>
                <a:moveTo>
                  <a:pt x="14868" y="5051"/>
                </a:moveTo>
                <a:cubicBezTo>
                  <a:pt x="10691" y="6239"/>
                  <a:pt x="8059" y="8210"/>
                  <a:pt x="6405" y="11173"/>
                </a:cubicBezTo>
                <a:cubicBezTo>
                  <a:pt x="5632" y="12557"/>
                  <a:pt x="4557" y="14235"/>
                  <a:pt x="6598" y="15508"/>
                </a:cubicBezTo>
                <a:cubicBezTo>
                  <a:pt x="8735" y="16794"/>
                  <a:pt x="11174" y="16500"/>
                  <a:pt x="11946" y="14418"/>
                </a:cubicBezTo>
                <a:cubicBezTo>
                  <a:pt x="13214" y="11553"/>
                  <a:pt x="13794" y="8504"/>
                  <a:pt x="14868" y="5051"/>
                </a:cubicBezTo>
                <a:lnTo>
                  <a:pt x="14868" y="50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6" name="Google Shape;2886;p43"/>
          <p:cNvSpPr/>
          <p:nvPr/>
        </p:nvSpPr>
        <p:spPr>
          <a:xfrm>
            <a:off x="7909451" y="3845074"/>
            <a:ext cx="39171" cy="55955"/>
          </a:xfrm>
          <a:custGeom>
            <a:rect b="b" l="l" r="r" t="t"/>
            <a:pathLst>
              <a:path extrusionOk="0" h="20724" w="19884">
                <a:moveTo>
                  <a:pt x="12142" y="10688"/>
                </a:moveTo>
                <a:cubicBezTo>
                  <a:pt x="9448" y="8948"/>
                  <a:pt x="6845" y="7273"/>
                  <a:pt x="4461" y="5608"/>
                </a:cubicBezTo>
                <a:cubicBezTo>
                  <a:pt x="3417" y="4931"/>
                  <a:pt x="2386" y="4244"/>
                  <a:pt x="1445" y="3407"/>
                </a:cubicBezTo>
                <a:cubicBezTo>
                  <a:pt x="401" y="2645"/>
                  <a:pt x="-733" y="1666"/>
                  <a:pt x="620" y="528"/>
                </a:cubicBezTo>
                <a:cubicBezTo>
                  <a:pt x="2077" y="-535"/>
                  <a:pt x="3314" y="227"/>
                  <a:pt x="4564" y="904"/>
                </a:cubicBezTo>
                <a:cubicBezTo>
                  <a:pt x="7257" y="2419"/>
                  <a:pt x="9861" y="4009"/>
                  <a:pt x="12451" y="5524"/>
                </a:cubicBezTo>
                <a:cubicBezTo>
                  <a:pt x="14011" y="6361"/>
                  <a:pt x="15673" y="7189"/>
                  <a:pt x="17336" y="8026"/>
                </a:cubicBezTo>
                <a:cubicBezTo>
                  <a:pt x="20029" y="9465"/>
                  <a:pt x="20867" y="11516"/>
                  <a:pt x="18483" y="13332"/>
                </a:cubicBezTo>
                <a:cubicBezTo>
                  <a:pt x="15261" y="15684"/>
                  <a:pt x="11936" y="17951"/>
                  <a:pt x="8301" y="20002"/>
                </a:cubicBezTo>
                <a:cubicBezTo>
                  <a:pt x="6845" y="20914"/>
                  <a:pt x="4667" y="21065"/>
                  <a:pt x="3211" y="19851"/>
                </a:cubicBezTo>
                <a:cubicBezTo>
                  <a:pt x="1548" y="18487"/>
                  <a:pt x="2386" y="17048"/>
                  <a:pt x="3829" y="15985"/>
                </a:cubicBezTo>
                <a:cubicBezTo>
                  <a:pt x="6214" y="14320"/>
                  <a:pt x="9023" y="12655"/>
                  <a:pt x="12129" y="106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7" name="Google Shape;2887;p43"/>
          <p:cNvSpPr/>
          <p:nvPr/>
        </p:nvSpPr>
        <p:spPr>
          <a:xfrm>
            <a:off x="8009357" y="3847982"/>
            <a:ext cx="38844" cy="48942"/>
          </a:xfrm>
          <a:custGeom>
            <a:rect b="b" l="l" r="r" t="t"/>
            <a:pathLst>
              <a:path extrusionOk="0" h="21256" w="20717">
                <a:moveTo>
                  <a:pt x="7283" y="12152"/>
                </a:moveTo>
                <a:cubicBezTo>
                  <a:pt x="9680" y="13134"/>
                  <a:pt x="11535" y="13840"/>
                  <a:pt x="13282" y="14646"/>
                </a:cubicBezTo>
                <a:cubicBezTo>
                  <a:pt x="15029" y="15352"/>
                  <a:pt x="16668" y="16245"/>
                  <a:pt x="18076" y="17404"/>
                </a:cubicBezTo>
                <a:cubicBezTo>
                  <a:pt x="18401" y="17757"/>
                  <a:pt x="18726" y="18198"/>
                  <a:pt x="18726" y="18650"/>
                </a:cubicBezTo>
                <a:cubicBezTo>
                  <a:pt x="18834" y="19091"/>
                  <a:pt x="18834" y="19544"/>
                  <a:pt x="18618" y="19985"/>
                </a:cubicBezTo>
                <a:cubicBezTo>
                  <a:pt x="18293" y="20603"/>
                  <a:pt x="16437" y="21408"/>
                  <a:pt x="15787" y="21231"/>
                </a:cubicBezTo>
                <a:cubicBezTo>
                  <a:pt x="10872" y="19367"/>
                  <a:pt x="5753" y="17503"/>
                  <a:pt x="1284" y="15186"/>
                </a:cubicBezTo>
                <a:cubicBezTo>
                  <a:pt x="-680" y="14204"/>
                  <a:pt x="-247" y="11722"/>
                  <a:pt x="1609" y="10476"/>
                </a:cubicBezTo>
                <a:cubicBezTo>
                  <a:pt x="6741" y="6923"/>
                  <a:pt x="12077" y="3360"/>
                  <a:pt x="17426" y="161"/>
                </a:cubicBezTo>
                <a:cubicBezTo>
                  <a:pt x="18076" y="-192"/>
                  <a:pt x="19823" y="73"/>
                  <a:pt x="20487" y="602"/>
                </a:cubicBezTo>
                <a:cubicBezTo>
                  <a:pt x="20920" y="867"/>
                  <a:pt x="20703" y="2290"/>
                  <a:pt x="20162" y="2908"/>
                </a:cubicBezTo>
                <a:cubicBezTo>
                  <a:pt x="19065" y="4066"/>
                  <a:pt x="17656" y="4861"/>
                  <a:pt x="16234" y="5842"/>
                </a:cubicBezTo>
                <a:cubicBezTo>
                  <a:pt x="13621" y="7707"/>
                  <a:pt x="10668" y="9847"/>
                  <a:pt x="7283" y="121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8" name="Google Shape;2888;p43"/>
          <p:cNvSpPr/>
          <p:nvPr/>
        </p:nvSpPr>
        <p:spPr>
          <a:xfrm>
            <a:off x="7847976" y="3789676"/>
            <a:ext cx="260837" cy="253489"/>
          </a:xfrm>
          <a:custGeom>
            <a:rect b="b" l="l" r="r" t="t"/>
            <a:pathLst>
              <a:path extrusionOk="0" h="21067" w="21031">
                <a:moveTo>
                  <a:pt x="370" y="7632"/>
                </a:moveTo>
                <a:cubicBezTo>
                  <a:pt x="-554" y="11390"/>
                  <a:pt x="255" y="14723"/>
                  <a:pt x="2795" y="17497"/>
                </a:cubicBezTo>
                <a:cubicBezTo>
                  <a:pt x="2860" y="17564"/>
                  <a:pt x="2926" y="17632"/>
                  <a:pt x="2993" y="17718"/>
                </a:cubicBezTo>
                <a:cubicBezTo>
                  <a:pt x="4364" y="19131"/>
                  <a:pt x="6062" y="19979"/>
                  <a:pt x="7399" y="20594"/>
                </a:cubicBezTo>
                <a:cubicBezTo>
                  <a:pt x="7977" y="20849"/>
                  <a:pt x="10930" y="21172"/>
                  <a:pt x="11739" y="21035"/>
                </a:cubicBezTo>
                <a:cubicBezTo>
                  <a:pt x="16491" y="20304"/>
                  <a:pt x="19627" y="17530"/>
                  <a:pt x="20733" y="12905"/>
                </a:cubicBezTo>
                <a:cubicBezTo>
                  <a:pt x="20948" y="12004"/>
                  <a:pt x="21046" y="11069"/>
                  <a:pt x="21030" y="10133"/>
                </a:cubicBezTo>
                <a:cubicBezTo>
                  <a:pt x="21030" y="7940"/>
                  <a:pt x="20139" y="5388"/>
                  <a:pt x="18291" y="3484"/>
                </a:cubicBezTo>
                <a:cubicBezTo>
                  <a:pt x="18109" y="3313"/>
                  <a:pt x="17912" y="3161"/>
                  <a:pt x="17730" y="2990"/>
                </a:cubicBezTo>
                <a:cubicBezTo>
                  <a:pt x="17335" y="2633"/>
                  <a:pt x="16921" y="2276"/>
                  <a:pt x="16493" y="1970"/>
                </a:cubicBezTo>
                <a:cubicBezTo>
                  <a:pt x="13210" y="-411"/>
                  <a:pt x="9793" y="-428"/>
                  <a:pt x="6344" y="830"/>
                </a:cubicBezTo>
                <a:cubicBezTo>
                  <a:pt x="3208" y="1953"/>
                  <a:pt x="1195" y="4248"/>
                  <a:pt x="372" y="7634"/>
                </a:cubicBezTo>
                <a:close/>
                <a:moveTo>
                  <a:pt x="6342" y="1951"/>
                </a:moveTo>
                <a:cubicBezTo>
                  <a:pt x="9361" y="659"/>
                  <a:pt x="12399" y="421"/>
                  <a:pt x="15368" y="2359"/>
                </a:cubicBezTo>
                <a:cubicBezTo>
                  <a:pt x="15913" y="2715"/>
                  <a:pt x="17349" y="3923"/>
                  <a:pt x="17580" y="4094"/>
                </a:cubicBezTo>
                <a:lnTo>
                  <a:pt x="17597" y="4111"/>
                </a:lnTo>
                <a:lnTo>
                  <a:pt x="17613" y="4128"/>
                </a:lnTo>
                <a:cubicBezTo>
                  <a:pt x="18768" y="5386"/>
                  <a:pt x="20087" y="7699"/>
                  <a:pt x="20071" y="10064"/>
                </a:cubicBezTo>
                <a:cubicBezTo>
                  <a:pt x="20055" y="11067"/>
                  <a:pt x="19924" y="12088"/>
                  <a:pt x="19676" y="13074"/>
                </a:cubicBezTo>
                <a:cubicBezTo>
                  <a:pt x="18916" y="15880"/>
                  <a:pt x="17134" y="17955"/>
                  <a:pt x="14181" y="19350"/>
                </a:cubicBezTo>
                <a:cubicBezTo>
                  <a:pt x="11178" y="20830"/>
                  <a:pt x="6887" y="19333"/>
                  <a:pt x="5748" y="18550"/>
                </a:cubicBezTo>
                <a:cubicBezTo>
                  <a:pt x="4495" y="17666"/>
                  <a:pt x="3372" y="16559"/>
                  <a:pt x="2481" y="15267"/>
                </a:cubicBezTo>
                <a:cubicBezTo>
                  <a:pt x="1078" y="13209"/>
                  <a:pt x="765" y="10250"/>
                  <a:pt x="1509" y="7545"/>
                </a:cubicBezTo>
                <a:cubicBezTo>
                  <a:pt x="1871" y="6304"/>
                  <a:pt x="2481" y="5147"/>
                  <a:pt x="3323" y="4178"/>
                </a:cubicBezTo>
                <a:cubicBezTo>
                  <a:pt x="4132" y="3209"/>
                  <a:pt x="5171" y="2443"/>
                  <a:pt x="6342" y="19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9" name="Google Shape;2889;p43"/>
          <p:cNvSpPr/>
          <p:nvPr/>
        </p:nvSpPr>
        <p:spPr>
          <a:xfrm>
            <a:off x="6441100" y="3788000"/>
            <a:ext cx="264367" cy="253410"/>
          </a:xfrm>
          <a:custGeom>
            <a:rect b="b" l="l" r="r" t="t"/>
            <a:pathLst>
              <a:path extrusionOk="0" h="21078" w="21124">
                <a:moveTo>
                  <a:pt x="21071" y="5478"/>
                </a:moveTo>
                <a:cubicBezTo>
                  <a:pt x="21217" y="4815"/>
                  <a:pt x="21087" y="4576"/>
                  <a:pt x="20417" y="4576"/>
                </a:cubicBezTo>
                <a:cubicBezTo>
                  <a:pt x="19993" y="4576"/>
                  <a:pt x="19567" y="4559"/>
                  <a:pt x="19143" y="4559"/>
                </a:cubicBezTo>
                <a:cubicBezTo>
                  <a:pt x="18881" y="4185"/>
                  <a:pt x="18570" y="3828"/>
                  <a:pt x="18260" y="3486"/>
                </a:cubicBezTo>
                <a:cubicBezTo>
                  <a:pt x="18079" y="3315"/>
                  <a:pt x="17884" y="3163"/>
                  <a:pt x="17687" y="2991"/>
                </a:cubicBezTo>
                <a:cubicBezTo>
                  <a:pt x="17296" y="2634"/>
                  <a:pt x="16886" y="2260"/>
                  <a:pt x="16461" y="1971"/>
                </a:cubicBezTo>
                <a:cubicBezTo>
                  <a:pt x="13208" y="-412"/>
                  <a:pt x="9822" y="-429"/>
                  <a:pt x="6404" y="830"/>
                </a:cubicBezTo>
                <a:cubicBezTo>
                  <a:pt x="4409" y="1561"/>
                  <a:pt x="2873" y="2806"/>
                  <a:pt x="1809" y="4472"/>
                </a:cubicBezTo>
                <a:lnTo>
                  <a:pt x="713" y="4472"/>
                </a:lnTo>
                <a:cubicBezTo>
                  <a:pt x="59" y="4472"/>
                  <a:pt x="-121" y="4728"/>
                  <a:pt x="76" y="5375"/>
                </a:cubicBezTo>
                <a:cubicBezTo>
                  <a:pt x="108" y="5476"/>
                  <a:pt x="108" y="5579"/>
                  <a:pt x="108" y="5681"/>
                </a:cubicBezTo>
                <a:cubicBezTo>
                  <a:pt x="173" y="6412"/>
                  <a:pt x="289" y="7111"/>
                  <a:pt x="467" y="7808"/>
                </a:cubicBezTo>
                <a:cubicBezTo>
                  <a:pt x="-383" y="11501"/>
                  <a:pt x="435" y="14753"/>
                  <a:pt x="2903" y="17493"/>
                </a:cubicBezTo>
                <a:cubicBezTo>
                  <a:pt x="2968" y="17560"/>
                  <a:pt x="3033" y="17645"/>
                  <a:pt x="3100" y="17715"/>
                </a:cubicBezTo>
                <a:cubicBezTo>
                  <a:pt x="4458" y="19128"/>
                  <a:pt x="6140" y="19977"/>
                  <a:pt x="7466" y="20592"/>
                </a:cubicBezTo>
                <a:cubicBezTo>
                  <a:pt x="8038" y="20848"/>
                  <a:pt x="10965" y="21171"/>
                  <a:pt x="11767" y="21053"/>
                </a:cubicBezTo>
                <a:cubicBezTo>
                  <a:pt x="16476" y="20322"/>
                  <a:pt x="19583" y="17546"/>
                  <a:pt x="20679" y="12917"/>
                </a:cubicBezTo>
                <a:cubicBezTo>
                  <a:pt x="20892" y="12015"/>
                  <a:pt x="20990" y="11079"/>
                  <a:pt x="20973" y="10143"/>
                </a:cubicBezTo>
                <a:cubicBezTo>
                  <a:pt x="20973" y="9342"/>
                  <a:pt x="20876" y="8560"/>
                  <a:pt x="20663" y="7794"/>
                </a:cubicBezTo>
                <a:cubicBezTo>
                  <a:pt x="20695" y="7692"/>
                  <a:pt x="20712" y="7606"/>
                  <a:pt x="20744" y="7504"/>
                </a:cubicBezTo>
                <a:cubicBezTo>
                  <a:pt x="20925" y="6858"/>
                  <a:pt x="20925" y="6141"/>
                  <a:pt x="21071" y="5478"/>
                </a:cubicBezTo>
                <a:close/>
                <a:moveTo>
                  <a:pt x="19551" y="7453"/>
                </a:moveTo>
                <a:cubicBezTo>
                  <a:pt x="19421" y="7948"/>
                  <a:pt x="19273" y="8423"/>
                  <a:pt x="19108" y="8884"/>
                </a:cubicBezTo>
                <a:cubicBezTo>
                  <a:pt x="18716" y="10025"/>
                  <a:pt x="17866" y="10586"/>
                  <a:pt x="16721" y="10603"/>
                </a:cubicBezTo>
                <a:cubicBezTo>
                  <a:pt x="16019" y="10620"/>
                  <a:pt x="15282" y="10620"/>
                  <a:pt x="14612" y="10485"/>
                </a:cubicBezTo>
                <a:cubicBezTo>
                  <a:pt x="13173" y="10213"/>
                  <a:pt x="12209" y="9055"/>
                  <a:pt x="11980" y="7557"/>
                </a:cubicBezTo>
                <a:cubicBezTo>
                  <a:pt x="11915" y="7079"/>
                  <a:pt x="12029" y="6739"/>
                  <a:pt x="12487" y="6604"/>
                </a:cubicBezTo>
                <a:cubicBezTo>
                  <a:pt x="13419" y="6332"/>
                  <a:pt x="14351" y="5975"/>
                  <a:pt x="15317" y="5837"/>
                </a:cubicBezTo>
                <a:cubicBezTo>
                  <a:pt x="16413" y="5685"/>
                  <a:pt x="17557" y="5632"/>
                  <a:pt x="18670" y="5582"/>
                </a:cubicBezTo>
                <a:cubicBezTo>
                  <a:pt x="19013" y="6177"/>
                  <a:pt x="19307" y="6807"/>
                  <a:pt x="19553" y="7453"/>
                </a:cubicBezTo>
                <a:close/>
                <a:moveTo>
                  <a:pt x="6437" y="1973"/>
                </a:moveTo>
                <a:cubicBezTo>
                  <a:pt x="9429" y="680"/>
                  <a:pt x="12439" y="441"/>
                  <a:pt x="15382" y="2398"/>
                </a:cubicBezTo>
                <a:cubicBezTo>
                  <a:pt x="15922" y="2755"/>
                  <a:pt x="17344" y="3963"/>
                  <a:pt x="17574" y="4134"/>
                </a:cubicBezTo>
                <a:lnTo>
                  <a:pt x="17590" y="4151"/>
                </a:lnTo>
                <a:lnTo>
                  <a:pt x="17606" y="4168"/>
                </a:lnTo>
                <a:cubicBezTo>
                  <a:pt x="17720" y="4303"/>
                  <a:pt x="17852" y="4458"/>
                  <a:pt x="17982" y="4610"/>
                </a:cubicBezTo>
                <a:cubicBezTo>
                  <a:pt x="16281" y="4694"/>
                  <a:pt x="14596" y="4882"/>
                  <a:pt x="12978" y="5478"/>
                </a:cubicBezTo>
                <a:cubicBezTo>
                  <a:pt x="12471" y="5666"/>
                  <a:pt x="11998" y="5939"/>
                  <a:pt x="11539" y="6279"/>
                </a:cubicBezTo>
                <a:cubicBezTo>
                  <a:pt x="11097" y="6585"/>
                  <a:pt x="10165" y="6602"/>
                  <a:pt x="9725" y="6279"/>
                </a:cubicBezTo>
                <a:cubicBezTo>
                  <a:pt x="9250" y="5939"/>
                  <a:pt x="8761" y="5615"/>
                  <a:pt x="8237" y="5410"/>
                </a:cubicBezTo>
                <a:cubicBezTo>
                  <a:pt x="6831" y="4865"/>
                  <a:pt x="5343" y="4663"/>
                  <a:pt x="3855" y="4559"/>
                </a:cubicBezTo>
                <a:cubicBezTo>
                  <a:pt x="3626" y="4542"/>
                  <a:pt x="3431" y="4525"/>
                  <a:pt x="3201" y="4525"/>
                </a:cubicBezTo>
                <a:cubicBezTo>
                  <a:pt x="4052" y="3401"/>
                  <a:pt x="5164" y="2533"/>
                  <a:pt x="6439" y="1973"/>
                </a:cubicBezTo>
                <a:close/>
                <a:moveTo>
                  <a:pt x="2530" y="5497"/>
                </a:moveTo>
                <a:cubicBezTo>
                  <a:pt x="2905" y="5497"/>
                  <a:pt x="3299" y="5497"/>
                  <a:pt x="3691" y="5514"/>
                </a:cubicBezTo>
                <a:cubicBezTo>
                  <a:pt x="5195" y="5582"/>
                  <a:pt x="6699" y="5770"/>
                  <a:pt x="8121" y="6315"/>
                </a:cubicBezTo>
                <a:cubicBezTo>
                  <a:pt x="9331" y="6756"/>
                  <a:pt x="9431" y="6775"/>
                  <a:pt x="8988" y="8203"/>
                </a:cubicBezTo>
                <a:cubicBezTo>
                  <a:pt x="8497" y="9786"/>
                  <a:pt x="7303" y="10466"/>
                  <a:pt x="5767" y="10553"/>
                </a:cubicBezTo>
                <a:cubicBezTo>
                  <a:pt x="5162" y="10586"/>
                  <a:pt x="4557" y="10536"/>
                  <a:pt x="3952" y="10451"/>
                </a:cubicBezTo>
                <a:cubicBezTo>
                  <a:pt x="3199" y="10367"/>
                  <a:pt x="2643" y="9940"/>
                  <a:pt x="2252" y="9260"/>
                </a:cubicBezTo>
                <a:cubicBezTo>
                  <a:pt x="1957" y="8748"/>
                  <a:pt x="1744" y="8203"/>
                  <a:pt x="1614" y="7644"/>
                </a:cubicBezTo>
                <a:cubicBezTo>
                  <a:pt x="1614" y="7627"/>
                  <a:pt x="1630" y="7610"/>
                  <a:pt x="1630" y="7593"/>
                </a:cubicBezTo>
                <a:cubicBezTo>
                  <a:pt x="1827" y="6862"/>
                  <a:pt x="2138" y="6146"/>
                  <a:pt x="2530" y="5499"/>
                </a:cubicBezTo>
                <a:close/>
                <a:moveTo>
                  <a:pt x="1271" y="5497"/>
                </a:moveTo>
                <a:cubicBezTo>
                  <a:pt x="1255" y="5531"/>
                  <a:pt x="1239" y="5565"/>
                  <a:pt x="1239" y="5598"/>
                </a:cubicBezTo>
                <a:cubicBezTo>
                  <a:pt x="1239" y="5565"/>
                  <a:pt x="1222" y="5531"/>
                  <a:pt x="1222" y="5497"/>
                </a:cubicBezTo>
                <a:lnTo>
                  <a:pt x="1271" y="5497"/>
                </a:lnTo>
                <a:close/>
                <a:moveTo>
                  <a:pt x="20011" y="10092"/>
                </a:moveTo>
                <a:cubicBezTo>
                  <a:pt x="19995" y="11096"/>
                  <a:pt x="19865" y="12118"/>
                  <a:pt x="19620" y="13105"/>
                </a:cubicBezTo>
                <a:cubicBezTo>
                  <a:pt x="18867" y="15913"/>
                  <a:pt x="17101" y="17972"/>
                  <a:pt x="14174" y="19386"/>
                </a:cubicBezTo>
                <a:cubicBezTo>
                  <a:pt x="11198" y="20867"/>
                  <a:pt x="6946" y="19369"/>
                  <a:pt x="5818" y="18585"/>
                </a:cubicBezTo>
                <a:cubicBezTo>
                  <a:pt x="4576" y="17700"/>
                  <a:pt x="3463" y="16593"/>
                  <a:pt x="2580" y="15300"/>
                </a:cubicBezTo>
                <a:cubicBezTo>
                  <a:pt x="1549" y="13785"/>
                  <a:pt x="1109" y="11776"/>
                  <a:pt x="1255" y="9752"/>
                </a:cubicBezTo>
                <a:cubicBezTo>
                  <a:pt x="1287" y="9820"/>
                  <a:pt x="1320" y="9870"/>
                  <a:pt x="1352" y="9923"/>
                </a:cubicBezTo>
                <a:cubicBezTo>
                  <a:pt x="1827" y="10654"/>
                  <a:pt x="2448" y="11165"/>
                  <a:pt x="3266" y="11387"/>
                </a:cubicBezTo>
                <a:cubicBezTo>
                  <a:pt x="4427" y="11694"/>
                  <a:pt x="5621" y="11744"/>
                  <a:pt x="6782" y="11489"/>
                </a:cubicBezTo>
                <a:cubicBezTo>
                  <a:pt x="8483" y="11115"/>
                  <a:pt x="9528" y="10025"/>
                  <a:pt x="10019" y="8324"/>
                </a:cubicBezTo>
                <a:cubicBezTo>
                  <a:pt x="10084" y="8068"/>
                  <a:pt x="10117" y="7796"/>
                  <a:pt x="10165" y="7540"/>
                </a:cubicBezTo>
                <a:lnTo>
                  <a:pt x="10935" y="7540"/>
                </a:lnTo>
                <a:cubicBezTo>
                  <a:pt x="10967" y="7658"/>
                  <a:pt x="10967" y="7779"/>
                  <a:pt x="10983" y="7863"/>
                </a:cubicBezTo>
                <a:cubicBezTo>
                  <a:pt x="11278" y="9906"/>
                  <a:pt x="12568" y="11334"/>
                  <a:pt x="14547" y="11607"/>
                </a:cubicBezTo>
                <a:cubicBezTo>
                  <a:pt x="15463" y="11725"/>
                  <a:pt x="16445" y="11658"/>
                  <a:pt x="17377" y="11573"/>
                </a:cubicBezTo>
                <a:cubicBezTo>
                  <a:pt x="18538" y="11472"/>
                  <a:pt x="19421" y="10772"/>
                  <a:pt x="19944" y="9684"/>
                </a:cubicBezTo>
                <a:cubicBezTo>
                  <a:pt x="19961" y="9651"/>
                  <a:pt x="19977" y="9600"/>
                  <a:pt x="19993" y="9566"/>
                </a:cubicBezTo>
                <a:cubicBezTo>
                  <a:pt x="20009" y="9754"/>
                  <a:pt x="20009" y="9940"/>
                  <a:pt x="20009" y="10094"/>
                </a:cubicBezTo>
                <a:lnTo>
                  <a:pt x="20009" y="10094"/>
                </a:lnTo>
                <a:close/>
                <a:moveTo>
                  <a:pt x="19782" y="5565"/>
                </a:moveTo>
                <a:cubicBezTo>
                  <a:pt x="19863" y="5582"/>
                  <a:pt x="19946" y="5582"/>
                  <a:pt x="20060" y="5598"/>
                </a:cubicBezTo>
                <a:cubicBezTo>
                  <a:pt x="20028" y="5700"/>
                  <a:pt x="19995" y="5820"/>
                  <a:pt x="19963" y="5922"/>
                </a:cubicBezTo>
                <a:cubicBezTo>
                  <a:pt x="19898" y="5820"/>
                  <a:pt x="19849" y="5700"/>
                  <a:pt x="19782" y="5565"/>
                </a:cubicBezTo>
                <a:lnTo>
                  <a:pt x="19782" y="55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0" name="Google Shape;2890;p43"/>
          <p:cNvSpPr/>
          <p:nvPr/>
        </p:nvSpPr>
        <p:spPr>
          <a:xfrm>
            <a:off x="6518901" y="3941508"/>
            <a:ext cx="111606" cy="42145"/>
          </a:xfrm>
          <a:custGeom>
            <a:rect b="b" l="l" r="r" t="t"/>
            <a:pathLst>
              <a:path extrusionOk="0" h="20864" w="21228">
                <a:moveTo>
                  <a:pt x="20683" y="585"/>
                </a:moveTo>
                <a:cubicBezTo>
                  <a:pt x="20060" y="-736"/>
                  <a:pt x="19244" y="182"/>
                  <a:pt x="18504" y="3327"/>
                </a:cubicBezTo>
                <a:cubicBezTo>
                  <a:pt x="17219" y="8498"/>
                  <a:pt x="15432" y="11743"/>
                  <a:pt x="13132" y="12448"/>
                </a:cubicBezTo>
                <a:cubicBezTo>
                  <a:pt x="11461" y="13052"/>
                  <a:pt x="9707" y="13467"/>
                  <a:pt x="7958" y="13052"/>
                </a:cubicBezTo>
                <a:cubicBezTo>
                  <a:pt x="5625" y="12649"/>
                  <a:pt x="3402" y="11127"/>
                  <a:pt x="1885" y="5554"/>
                </a:cubicBezTo>
                <a:cubicBezTo>
                  <a:pt x="1653" y="4850"/>
                  <a:pt x="793" y="4334"/>
                  <a:pt x="523" y="4850"/>
                </a:cubicBezTo>
                <a:cubicBezTo>
                  <a:pt x="330" y="5353"/>
                  <a:pt x="175" y="5869"/>
                  <a:pt x="93" y="6573"/>
                </a:cubicBezTo>
                <a:cubicBezTo>
                  <a:pt x="16" y="7177"/>
                  <a:pt x="-23" y="7894"/>
                  <a:pt x="16" y="8498"/>
                </a:cubicBezTo>
                <a:cubicBezTo>
                  <a:pt x="286" y="11743"/>
                  <a:pt x="1223" y="14071"/>
                  <a:pt x="2272" y="15794"/>
                </a:cubicBezTo>
                <a:cubicBezTo>
                  <a:pt x="4803" y="20046"/>
                  <a:pt x="7644" y="20763"/>
                  <a:pt x="10639" y="20864"/>
                </a:cubicBezTo>
                <a:cubicBezTo>
                  <a:pt x="11533" y="20562"/>
                  <a:pt x="12509" y="20361"/>
                  <a:pt x="13480" y="19845"/>
                </a:cubicBezTo>
                <a:cubicBezTo>
                  <a:pt x="16673" y="18423"/>
                  <a:pt x="19398" y="14977"/>
                  <a:pt x="20799" y="6774"/>
                </a:cubicBezTo>
                <a:cubicBezTo>
                  <a:pt x="21191" y="4648"/>
                  <a:pt x="21577" y="2422"/>
                  <a:pt x="20683" y="5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1" name="Google Shape;2891;p43"/>
          <p:cNvSpPr/>
          <p:nvPr/>
        </p:nvSpPr>
        <p:spPr>
          <a:xfrm>
            <a:off x="6045040" y="3915758"/>
            <a:ext cx="122657" cy="71496"/>
          </a:xfrm>
          <a:custGeom>
            <a:rect b="b" l="l" r="r" t="t"/>
            <a:pathLst>
              <a:path extrusionOk="0" h="20619" w="20985">
                <a:moveTo>
                  <a:pt x="13134" y="449"/>
                </a:moveTo>
                <a:cubicBezTo>
                  <a:pt x="14568" y="332"/>
                  <a:pt x="15972" y="97"/>
                  <a:pt x="17406" y="39"/>
                </a:cubicBezTo>
                <a:cubicBezTo>
                  <a:pt x="17758" y="-20"/>
                  <a:pt x="18175" y="-20"/>
                  <a:pt x="18527" y="97"/>
                </a:cubicBezTo>
                <a:cubicBezTo>
                  <a:pt x="20557" y="749"/>
                  <a:pt x="21048" y="1870"/>
                  <a:pt x="20978" y="5290"/>
                </a:cubicBezTo>
                <a:cubicBezTo>
                  <a:pt x="20805" y="11838"/>
                  <a:pt x="18319" y="17683"/>
                  <a:pt x="14572" y="19514"/>
                </a:cubicBezTo>
                <a:cubicBezTo>
                  <a:pt x="10509" y="21580"/>
                  <a:pt x="6589" y="20811"/>
                  <a:pt x="3090" y="16680"/>
                </a:cubicBezTo>
                <a:cubicBezTo>
                  <a:pt x="465" y="13611"/>
                  <a:pt x="-552" y="8652"/>
                  <a:pt x="287" y="3401"/>
                </a:cubicBezTo>
                <a:cubicBezTo>
                  <a:pt x="461" y="2338"/>
                  <a:pt x="743" y="1804"/>
                  <a:pt x="1443" y="1745"/>
                </a:cubicBezTo>
                <a:cubicBezTo>
                  <a:pt x="5363" y="1276"/>
                  <a:pt x="9253" y="742"/>
                  <a:pt x="13173" y="214"/>
                </a:cubicBezTo>
                <a:cubicBezTo>
                  <a:pt x="13138" y="273"/>
                  <a:pt x="13138" y="332"/>
                  <a:pt x="13138" y="449"/>
                </a:cubicBezTo>
                <a:close/>
                <a:moveTo>
                  <a:pt x="5359" y="15552"/>
                </a:moveTo>
                <a:cubicBezTo>
                  <a:pt x="5780" y="13076"/>
                  <a:pt x="6828" y="11831"/>
                  <a:pt x="8123" y="11362"/>
                </a:cubicBezTo>
                <a:cubicBezTo>
                  <a:pt x="11100" y="10242"/>
                  <a:pt x="13968" y="10124"/>
                  <a:pt x="16528" y="14373"/>
                </a:cubicBezTo>
                <a:lnTo>
                  <a:pt x="18592" y="8711"/>
                </a:lnTo>
                <a:lnTo>
                  <a:pt x="18384" y="8242"/>
                </a:lnTo>
                <a:lnTo>
                  <a:pt x="1890" y="9538"/>
                </a:lnTo>
                <a:cubicBezTo>
                  <a:pt x="2625" y="12549"/>
                  <a:pt x="3781" y="14255"/>
                  <a:pt x="5359" y="15559"/>
                </a:cubicBezTo>
                <a:close/>
                <a:moveTo>
                  <a:pt x="1612" y="6997"/>
                </a:moveTo>
                <a:lnTo>
                  <a:pt x="18805" y="5166"/>
                </a:lnTo>
                <a:cubicBezTo>
                  <a:pt x="18736" y="4221"/>
                  <a:pt x="18666" y="3635"/>
                  <a:pt x="18597" y="2866"/>
                </a:cubicBezTo>
                <a:lnTo>
                  <a:pt x="1617" y="4104"/>
                </a:lnTo>
                <a:lnTo>
                  <a:pt x="1617" y="6997"/>
                </a:lnTo>
                <a:close/>
                <a:moveTo>
                  <a:pt x="14777" y="15969"/>
                </a:moveTo>
                <a:cubicBezTo>
                  <a:pt x="13164" y="13193"/>
                  <a:pt x="11382" y="13435"/>
                  <a:pt x="9561" y="13963"/>
                </a:cubicBezTo>
                <a:cubicBezTo>
                  <a:pt x="8544" y="14255"/>
                  <a:pt x="7497" y="14556"/>
                  <a:pt x="7006" y="16621"/>
                </a:cubicBezTo>
                <a:cubicBezTo>
                  <a:pt x="9631" y="17801"/>
                  <a:pt x="12152" y="17742"/>
                  <a:pt x="14777" y="159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2" name="Google Shape;2892;p43"/>
          <p:cNvSpPr/>
          <p:nvPr/>
        </p:nvSpPr>
        <p:spPr>
          <a:xfrm>
            <a:off x="6127729" y="3854422"/>
            <a:ext cx="55788" cy="45964"/>
          </a:xfrm>
          <a:custGeom>
            <a:rect b="b" l="l" r="r" t="t"/>
            <a:pathLst>
              <a:path extrusionOk="0" h="20728" w="20435">
                <a:moveTo>
                  <a:pt x="10346" y="2978"/>
                </a:moveTo>
                <a:cubicBezTo>
                  <a:pt x="12747" y="23"/>
                  <a:pt x="15222" y="-710"/>
                  <a:pt x="17390" y="676"/>
                </a:cubicBezTo>
                <a:cubicBezTo>
                  <a:pt x="19494" y="2062"/>
                  <a:pt x="20992" y="6769"/>
                  <a:pt x="20238" y="10182"/>
                </a:cubicBezTo>
                <a:cubicBezTo>
                  <a:pt x="19410" y="14236"/>
                  <a:pt x="17614" y="17844"/>
                  <a:pt x="14543" y="19779"/>
                </a:cubicBezTo>
                <a:cubicBezTo>
                  <a:pt x="13193" y="20707"/>
                  <a:pt x="11248" y="20890"/>
                  <a:pt x="9666" y="20604"/>
                </a:cubicBezTo>
                <a:cubicBezTo>
                  <a:pt x="6446" y="19962"/>
                  <a:pt x="3589" y="17924"/>
                  <a:pt x="1570" y="14786"/>
                </a:cubicBezTo>
                <a:cubicBezTo>
                  <a:pt x="-608" y="11648"/>
                  <a:pt x="-459" y="6849"/>
                  <a:pt x="1644" y="3711"/>
                </a:cubicBezTo>
                <a:cubicBezTo>
                  <a:pt x="3747" y="756"/>
                  <a:pt x="6214" y="481"/>
                  <a:pt x="10346" y="2978"/>
                </a:cubicBezTo>
                <a:close/>
                <a:moveTo>
                  <a:pt x="3747" y="9987"/>
                </a:moveTo>
                <a:cubicBezTo>
                  <a:pt x="3822" y="10537"/>
                  <a:pt x="3971" y="11006"/>
                  <a:pt x="4194" y="11556"/>
                </a:cubicBezTo>
                <a:cubicBezTo>
                  <a:pt x="5767" y="14236"/>
                  <a:pt x="8019" y="15335"/>
                  <a:pt x="10494" y="16263"/>
                </a:cubicBezTo>
                <a:lnTo>
                  <a:pt x="10792" y="16263"/>
                </a:lnTo>
                <a:cubicBezTo>
                  <a:pt x="10941" y="16263"/>
                  <a:pt x="10941" y="16171"/>
                  <a:pt x="11090" y="16080"/>
                </a:cubicBezTo>
                <a:cubicBezTo>
                  <a:pt x="13268" y="13778"/>
                  <a:pt x="15659" y="11648"/>
                  <a:pt x="16190" y="7960"/>
                </a:cubicBezTo>
                <a:cubicBezTo>
                  <a:pt x="16339" y="6849"/>
                  <a:pt x="15669" y="5566"/>
                  <a:pt x="15436" y="4364"/>
                </a:cubicBezTo>
                <a:cubicBezTo>
                  <a:pt x="14459" y="4822"/>
                  <a:pt x="13184" y="4913"/>
                  <a:pt x="12663" y="5749"/>
                </a:cubicBezTo>
                <a:cubicBezTo>
                  <a:pt x="11313" y="7868"/>
                  <a:pt x="10113" y="8246"/>
                  <a:pt x="8242" y="6677"/>
                </a:cubicBezTo>
                <a:cubicBezTo>
                  <a:pt x="5841" y="4742"/>
                  <a:pt x="3747" y="6311"/>
                  <a:pt x="3747" y="99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3" name="Google Shape;2893;p43"/>
          <p:cNvSpPr/>
          <p:nvPr/>
        </p:nvSpPr>
        <p:spPr>
          <a:xfrm>
            <a:off x="6029816" y="3853536"/>
            <a:ext cx="54495" cy="42525"/>
          </a:xfrm>
          <a:custGeom>
            <a:rect b="b" l="l" r="r" t="t"/>
            <a:pathLst>
              <a:path extrusionOk="0" h="20420" w="20391">
                <a:moveTo>
                  <a:pt x="9379" y="20393"/>
                </a:moveTo>
                <a:cubicBezTo>
                  <a:pt x="7078" y="20198"/>
                  <a:pt x="3484" y="17638"/>
                  <a:pt x="1031" y="12640"/>
                </a:cubicBezTo>
                <a:cubicBezTo>
                  <a:pt x="261" y="10970"/>
                  <a:pt x="-119" y="9105"/>
                  <a:pt x="33" y="7143"/>
                </a:cubicBezTo>
                <a:cubicBezTo>
                  <a:pt x="185" y="5278"/>
                  <a:pt x="803" y="3413"/>
                  <a:pt x="1944" y="2035"/>
                </a:cubicBezTo>
                <a:cubicBezTo>
                  <a:pt x="3931" y="-512"/>
                  <a:pt x="6536" y="-622"/>
                  <a:pt x="9607" y="1450"/>
                </a:cubicBezTo>
                <a:cubicBezTo>
                  <a:pt x="9987" y="1645"/>
                  <a:pt x="10377" y="1743"/>
                  <a:pt x="10757" y="1743"/>
                </a:cubicBezTo>
                <a:cubicBezTo>
                  <a:pt x="11137" y="1743"/>
                  <a:pt x="11527" y="1645"/>
                  <a:pt x="11907" y="1450"/>
                </a:cubicBezTo>
                <a:cubicBezTo>
                  <a:pt x="15739" y="-805"/>
                  <a:pt x="19180" y="1255"/>
                  <a:pt x="20179" y="6558"/>
                </a:cubicBezTo>
                <a:cubicBezTo>
                  <a:pt x="21481" y="13628"/>
                  <a:pt x="16651" y="20795"/>
                  <a:pt x="9379" y="20405"/>
                </a:cubicBezTo>
                <a:close/>
                <a:moveTo>
                  <a:pt x="12212" y="16273"/>
                </a:moveTo>
                <a:cubicBezTo>
                  <a:pt x="13590" y="13823"/>
                  <a:pt x="15197" y="11653"/>
                  <a:pt x="16195" y="9203"/>
                </a:cubicBezTo>
                <a:cubicBezTo>
                  <a:pt x="16575" y="8325"/>
                  <a:pt x="16119" y="6253"/>
                  <a:pt x="15511" y="5473"/>
                </a:cubicBezTo>
                <a:cubicBezTo>
                  <a:pt x="15130" y="4985"/>
                  <a:pt x="13438" y="5278"/>
                  <a:pt x="12830" y="6058"/>
                </a:cubicBezTo>
                <a:cubicBezTo>
                  <a:pt x="10919" y="8215"/>
                  <a:pt x="9540" y="8020"/>
                  <a:pt x="8000" y="5668"/>
                </a:cubicBezTo>
                <a:cubicBezTo>
                  <a:pt x="7544" y="4985"/>
                  <a:pt x="5775" y="4583"/>
                  <a:pt x="5319" y="5083"/>
                </a:cubicBezTo>
                <a:cubicBezTo>
                  <a:pt x="4635" y="5960"/>
                  <a:pt x="4017" y="7740"/>
                  <a:pt x="4245" y="8910"/>
                </a:cubicBezTo>
                <a:cubicBezTo>
                  <a:pt x="4473" y="10288"/>
                  <a:pt x="5471" y="11665"/>
                  <a:pt x="6469" y="12543"/>
                </a:cubicBezTo>
                <a:cubicBezTo>
                  <a:pt x="8152" y="13920"/>
                  <a:pt x="10073" y="14895"/>
                  <a:pt x="12212" y="16273"/>
                </a:cubicBezTo>
                <a:lnTo>
                  <a:pt x="12212" y="1627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4" name="Google Shape;2894;p43"/>
          <p:cNvSpPr/>
          <p:nvPr/>
        </p:nvSpPr>
        <p:spPr>
          <a:xfrm>
            <a:off x="5973964" y="3788025"/>
            <a:ext cx="260837" cy="253489"/>
          </a:xfrm>
          <a:custGeom>
            <a:rect b="b" l="l" r="r" t="t"/>
            <a:pathLst>
              <a:path extrusionOk="0" h="21067" w="21031">
                <a:moveTo>
                  <a:pt x="370" y="7632"/>
                </a:moveTo>
                <a:cubicBezTo>
                  <a:pt x="-554" y="11409"/>
                  <a:pt x="255" y="14723"/>
                  <a:pt x="2795" y="17497"/>
                </a:cubicBezTo>
                <a:cubicBezTo>
                  <a:pt x="2860" y="17564"/>
                  <a:pt x="2926" y="17649"/>
                  <a:pt x="2993" y="17718"/>
                </a:cubicBezTo>
                <a:cubicBezTo>
                  <a:pt x="4364" y="19131"/>
                  <a:pt x="6062" y="19979"/>
                  <a:pt x="7399" y="20594"/>
                </a:cubicBezTo>
                <a:cubicBezTo>
                  <a:pt x="7977" y="20849"/>
                  <a:pt x="10930" y="21172"/>
                  <a:pt x="11739" y="21035"/>
                </a:cubicBezTo>
                <a:cubicBezTo>
                  <a:pt x="16491" y="20304"/>
                  <a:pt x="19627" y="17530"/>
                  <a:pt x="20733" y="12905"/>
                </a:cubicBezTo>
                <a:cubicBezTo>
                  <a:pt x="20948" y="12004"/>
                  <a:pt x="21046" y="11069"/>
                  <a:pt x="21030" y="10150"/>
                </a:cubicBezTo>
                <a:cubicBezTo>
                  <a:pt x="21030" y="7957"/>
                  <a:pt x="20139" y="5405"/>
                  <a:pt x="18291" y="3484"/>
                </a:cubicBezTo>
                <a:cubicBezTo>
                  <a:pt x="18109" y="3313"/>
                  <a:pt x="17912" y="3161"/>
                  <a:pt x="17730" y="2990"/>
                </a:cubicBezTo>
                <a:cubicBezTo>
                  <a:pt x="17335" y="2633"/>
                  <a:pt x="16921" y="2259"/>
                  <a:pt x="16493" y="1970"/>
                </a:cubicBezTo>
                <a:cubicBezTo>
                  <a:pt x="13210" y="-411"/>
                  <a:pt x="9793" y="-428"/>
                  <a:pt x="6344" y="830"/>
                </a:cubicBezTo>
                <a:cubicBezTo>
                  <a:pt x="3208" y="1987"/>
                  <a:pt x="1195" y="4282"/>
                  <a:pt x="372" y="7634"/>
                </a:cubicBezTo>
                <a:close/>
                <a:moveTo>
                  <a:pt x="6342" y="1968"/>
                </a:moveTo>
                <a:cubicBezTo>
                  <a:pt x="9361" y="676"/>
                  <a:pt x="12399" y="438"/>
                  <a:pt x="15368" y="2392"/>
                </a:cubicBezTo>
                <a:cubicBezTo>
                  <a:pt x="15913" y="2749"/>
                  <a:pt x="17349" y="3957"/>
                  <a:pt x="17580" y="4128"/>
                </a:cubicBezTo>
                <a:lnTo>
                  <a:pt x="17597" y="4144"/>
                </a:lnTo>
                <a:lnTo>
                  <a:pt x="17613" y="4161"/>
                </a:lnTo>
                <a:cubicBezTo>
                  <a:pt x="18768" y="5420"/>
                  <a:pt x="20087" y="7733"/>
                  <a:pt x="20071" y="10098"/>
                </a:cubicBezTo>
                <a:cubicBezTo>
                  <a:pt x="20055" y="11100"/>
                  <a:pt x="19924" y="12122"/>
                  <a:pt x="19676" y="13108"/>
                </a:cubicBezTo>
                <a:cubicBezTo>
                  <a:pt x="18916" y="15913"/>
                  <a:pt x="17134" y="17972"/>
                  <a:pt x="14181" y="19384"/>
                </a:cubicBezTo>
                <a:cubicBezTo>
                  <a:pt x="11178" y="20864"/>
                  <a:pt x="6887" y="19367"/>
                  <a:pt x="5748" y="18584"/>
                </a:cubicBezTo>
                <a:cubicBezTo>
                  <a:pt x="4495" y="17699"/>
                  <a:pt x="3372" y="16593"/>
                  <a:pt x="2481" y="15301"/>
                </a:cubicBezTo>
                <a:cubicBezTo>
                  <a:pt x="1078" y="13243"/>
                  <a:pt x="765" y="10283"/>
                  <a:pt x="1509" y="7579"/>
                </a:cubicBezTo>
                <a:cubicBezTo>
                  <a:pt x="1871" y="6338"/>
                  <a:pt x="2481" y="5181"/>
                  <a:pt x="3323" y="4212"/>
                </a:cubicBezTo>
                <a:cubicBezTo>
                  <a:pt x="4149" y="3243"/>
                  <a:pt x="5171" y="2477"/>
                  <a:pt x="6342" y="19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5" name="Google Shape;2895;p43"/>
          <p:cNvSpPr/>
          <p:nvPr/>
        </p:nvSpPr>
        <p:spPr>
          <a:xfrm>
            <a:off x="5573722" y="3908448"/>
            <a:ext cx="123708" cy="77210"/>
          </a:xfrm>
          <a:custGeom>
            <a:rect b="b" l="l" r="r" t="t"/>
            <a:pathLst>
              <a:path extrusionOk="0" h="21168" w="20835">
                <a:moveTo>
                  <a:pt x="20825" y="3155"/>
                </a:moveTo>
                <a:cubicBezTo>
                  <a:pt x="20996" y="8825"/>
                  <a:pt x="18862" y="14600"/>
                  <a:pt x="14623" y="16564"/>
                </a:cubicBezTo>
                <a:cubicBezTo>
                  <a:pt x="14276" y="16731"/>
                  <a:pt x="13969" y="17128"/>
                  <a:pt x="13763" y="17574"/>
                </a:cubicBezTo>
                <a:cubicBezTo>
                  <a:pt x="13006" y="20102"/>
                  <a:pt x="11697" y="21168"/>
                  <a:pt x="10042" y="21168"/>
                </a:cubicBezTo>
                <a:cubicBezTo>
                  <a:pt x="8387" y="21168"/>
                  <a:pt x="7009" y="20047"/>
                  <a:pt x="6116" y="17574"/>
                </a:cubicBezTo>
                <a:cubicBezTo>
                  <a:pt x="5842" y="16898"/>
                  <a:pt x="5427" y="16341"/>
                  <a:pt x="4944" y="16118"/>
                </a:cubicBezTo>
                <a:cubicBezTo>
                  <a:pt x="636" y="13708"/>
                  <a:pt x="-604" y="6297"/>
                  <a:pt x="256" y="1811"/>
                </a:cubicBezTo>
                <a:cubicBezTo>
                  <a:pt x="529" y="355"/>
                  <a:pt x="944" y="-98"/>
                  <a:pt x="1770" y="522"/>
                </a:cubicBezTo>
                <a:cubicBezTo>
                  <a:pt x="5388" y="3162"/>
                  <a:pt x="9246" y="3162"/>
                  <a:pt x="13070" y="2709"/>
                </a:cubicBezTo>
                <a:cubicBezTo>
                  <a:pt x="14965" y="2487"/>
                  <a:pt x="16860" y="1588"/>
                  <a:pt x="18652" y="522"/>
                </a:cubicBezTo>
                <a:cubicBezTo>
                  <a:pt x="20342" y="-432"/>
                  <a:pt x="20684" y="-265"/>
                  <a:pt x="20752" y="2598"/>
                </a:cubicBezTo>
                <a:cubicBezTo>
                  <a:pt x="20786" y="2877"/>
                  <a:pt x="20821" y="3100"/>
                  <a:pt x="20821" y="3162"/>
                </a:cubicBezTo>
                <a:close/>
                <a:moveTo>
                  <a:pt x="6971" y="5907"/>
                </a:moveTo>
                <a:cubicBezTo>
                  <a:pt x="6937" y="6582"/>
                  <a:pt x="6937" y="7195"/>
                  <a:pt x="6971" y="7871"/>
                </a:cubicBezTo>
                <a:cubicBezTo>
                  <a:pt x="7142" y="10455"/>
                  <a:pt x="7245" y="13032"/>
                  <a:pt x="7557" y="15561"/>
                </a:cubicBezTo>
                <a:cubicBezTo>
                  <a:pt x="7796" y="17469"/>
                  <a:pt x="8797" y="18368"/>
                  <a:pt x="10038" y="18312"/>
                </a:cubicBezTo>
                <a:cubicBezTo>
                  <a:pt x="11175" y="18312"/>
                  <a:pt x="11796" y="17581"/>
                  <a:pt x="12138" y="15672"/>
                </a:cubicBezTo>
                <a:cubicBezTo>
                  <a:pt x="12724" y="12531"/>
                  <a:pt x="12724" y="9334"/>
                  <a:pt x="12655" y="5907"/>
                </a:cubicBezTo>
                <a:lnTo>
                  <a:pt x="6971" y="5907"/>
                </a:lnTo>
                <a:close/>
                <a:moveTo>
                  <a:pt x="1145" y="3322"/>
                </a:moveTo>
                <a:cubicBezTo>
                  <a:pt x="1492" y="4500"/>
                  <a:pt x="1560" y="5962"/>
                  <a:pt x="1937" y="6185"/>
                </a:cubicBezTo>
                <a:cubicBezTo>
                  <a:pt x="3006" y="6861"/>
                  <a:pt x="4178" y="7028"/>
                  <a:pt x="5384" y="7418"/>
                </a:cubicBezTo>
                <a:lnTo>
                  <a:pt x="5453" y="5510"/>
                </a:lnTo>
                <a:lnTo>
                  <a:pt x="1145" y="3322"/>
                </a:lnTo>
                <a:close/>
                <a:moveTo>
                  <a:pt x="19375" y="4054"/>
                </a:moveTo>
                <a:lnTo>
                  <a:pt x="14687" y="5795"/>
                </a:lnTo>
                <a:cubicBezTo>
                  <a:pt x="14721" y="6359"/>
                  <a:pt x="14756" y="6972"/>
                  <a:pt x="14790" y="7759"/>
                </a:cubicBezTo>
                <a:lnTo>
                  <a:pt x="19131" y="5962"/>
                </a:lnTo>
                <a:cubicBezTo>
                  <a:pt x="19200" y="5461"/>
                  <a:pt x="19268" y="4785"/>
                  <a:pt x="19371" y="4054"/>
                </a:cubicBezTo>
                <a:lnTo>
                  <a:pt x="19371" y="4054"/>
                </a:lnTo>
                <a:close/>
                <a:moveTo>
                  <a:pt x="2078" y="8484"/>
                </a:moveTo>
                <a:cubicBezTo>
                  <a:pt x="2903" y="10950"/>
                  <a:pt x="3904" y="12468"/>
                  <a:pt x="5491" y="13367"/>
                </a:cubicBezTo>
                <a:cubicBezTo>
                  <a:pt x="5423" y="11967"/>
                  <a:pt x="5423" y="10782"/>
                  <a:pt x="5354" y="9661"/>
                </a:cubicBezTo>
                <a:lnTo>
                  <a:pt x="2082" y="8484"/>
                </a:lnTo>
                <a:close/>
                <a:moveTo>
                  <a:pt x="18135" y="8818"/>
                </a:moveTo>
                <a:lnTo>
                  <a:pt x="14687" y="9661"/>
                </a:lnTo>
                <a:cubicBezTo>
                  <a:pt x="14619" y="10671"/>
                  <a:pt x="14619" y="11737"/>
                  <a:pt x="14550" y="12970"/>
                </a:cubicBezTo>
                <a:cubicBezTo>
                  <a:pt x="16030" y="12071"/>
                  <a:pt x="17271" y="11117"/>
                  <a:pt x="18135" y="8818"/>
                </a:cubicBezTo>
                <a:lnTo>
                  <a:pt x="18135" y="88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6" name="Google Shape;2896;p43"/>
          <p:cNvSpPr/>
          <p:nvPr/>
        </p:nvSpPr>
        <p:spPr>
          <a:xfrm>
            <a:off x="5570301" y="3860011"/>
            <a:ext cx="54895" cy="21511"/>
          </a:xfrm>
          <a:custGeom>
            <a:rect b="b" l="l" r="r" t="t"/>
            <a:pathLst>
              <a:path extrusionOk="0" h="21404" w="21073">
                <a:moveTo>
                  <a:pt x="12258" y="0"/>
                </a:moveTo>
                <a:cubicBezTo>
                  <a:pt x="13672" y="1213"/>
                  <a:pt x="16576" y="3057"/>
                  <a:pt x="19403" y="5709"/>
                </a:cubicBezTo>
                <a:cubicBezTo>
                  <a:pt x="20660" y="6922"/>
                  <a:pt x="21528" y="9777"/>
                  <a:pt x="20816" y="13642"/>
                </a:cubicBezTo>
                <a:cubicBezTo>
                  <a:pt x="20193" y="17305"/>
                  <a:pt x="18935" y="16699"/>
                  <a:pt x="17678" y="15688"/>
                </a:cubicBezTo>
                <a:cubicBezTo>
                  <a:pt x="15241" y="14072"/>
                  <a:pt x="12726" y="11621"/>
                  <a:pt x="10299" y="11015"/>
                </a:cubicBezTo>
                <a:cubicBezTo>
                  <a:pt x="7238" y="10206"/>
                  <a:pt x="4412" y="12227"/>
                  <a:pt x="2443" y="19554"/>
                </a:cubicBezTo>
                <a:cubicBezTo>
                  <a:pt x="2209" y="20564"/>
                  <a:pt x="1419" y="21600"/>
                  <a:pt x="1107" y="21373"/>
                </a:cubicBezTo>
                <a:cubicBezTo>
                  <a:pt x="640" y="20968"/>
                  <a:pt x="-72" y="18922"/>
                  <a:pt x="6" y="18114"/>
                </a:cubicBezTo>
                <a:cubicBezTo>
                  <a:pt x="318" y="14653"/>
                  <a:pt x="552" y="10787"/>
                  <a:pt x="1419" y="8539"/>
                </a:cubicBezTo>
                <a:cubicBezTo>
                  <a:pt x="3934" y="2021"/>
                  <a:pt x="7307" y="202"/>
                  <a:pt x="1225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7" name="Google Shape;2897;p43"/>
          <p:cNvSpPr/>
          <p:nvPr/>
        </p:nvSpPr>
        <p:spPr>
          <a:xfrm>
            <a:off x="5673237" y="3855023"/>
            <a:ext cx="18136" cy="27124"/>
          </a:xfrm>
          <a:custGeom>
            <a:rect b="b" l="l" r="r" t="t"/>
            <a:pathLst>
              <a:path extrusionOk="0" h="21191" w="21274">
                <a:moveTo>
                  <a:pt x="0" y="11265"/>
                </a:moveTo>
                <a:cubicBezTo>
                  <a:pt x="238" y="9180"/>
                  <a:pt x="477" y="8227"/>
                  <a:pt x="477" y="7274"/>
                </a:cubicBezTo>
                <a:cubicBezTo>
                  <a:pt x="715" y="3601"/>
                  <a:pt x="2383" y="564"/>
                  <a:pt x="8640" y="67"/>
                </a:cubicBezTo>
                <a:cubicBezTo>
                  <a:pt x="14628" y="-409"/>
                  <a:pt x="19187" y="1676"/>
                  <a:pt x="20408" y="5507"/>
                </a:cubicBezTo>
                <a:cubicBezTo>
                  <a:pt x="21600" y="9021"/>
                  <a:pt x="21600" y="12873"/>
                  <a:pt x="20170" y="16387"/>
                </a:cubicBezTo>
                <a:cubicBezTo>
                  <a:pt x="19455" y="18471"/>
                  <a:pt x="14658" y="21191"/>
                  <a:pt x="11768" y="21191"/>
                </a:cubicBezTo>
                <a:cubicBezTo>
                  <a:pt x="8402" y="21032"/>
                  <a:pt x="4558" y="18630"/>
                  <a:pt x="2175" y="16545"/>
                </a:cubicBezTo>
                <a:cubicBezTo>
                  <a:pt x="268" y="14779"/>
                  <a:pt x="506" y="12217"/>
                  <a:pt x="30" y="112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8" name="Google Shape;2898;p43"/>
          <p:cNvSpPr/>
          <p:nvPr/>
        </p:nvSpPr>
        <p:spPr>
          <a:xfrm>
            <a:off x="5504953" y="3788025"/>
            <a:ext cx="260800" cy="253489"/>
          </a:xfrm>
          <a:custGeom>
            <a:rect b="b" l="l" r="r" t="t"/>
            <a:pathLst>
              <a:path extrusionOk="0" h="21067" w="21045">
                <a:moveTo>
                  <a:pt x="369" y="7632"/>
                </a:moveTo>
                <a:cubicBezTo>
                  <a:pt x="-555" y="11409"/>
                  <a:pt x="255" y="14723"/>
                  <a:pt x="2796" y="17497"/>
                </a:cubicBezTo>
                <a:cubicBezTo>
                  <a:pt x="2862" y="17564"/>
                  <a:pt x="2927" y="17649"/>
                  <a:pt x="2995" y="17718"/>
                </a:cubicBezTo>
                <a:cubicBezTo>
                  <a:pt x="4366" y="19131"/>
                  <a:pt x="6066" y="19979"/>
                  <a:pt x="7404" y="20594"/>
                </a:cubicBezTo>
                <a:cubicBezTo>
                  <a:pt x="7982" y="20849"/>
                  <a:pt x="10938" y="21172"/>
                  <a:pt x="11747" y="21035"/>
                </a:cubicBezTo>
                <a:cubicBezTo>
                  <a:pt x="16503" y="20304"/>
                  <a:pt x="19641" y="17530"/>
                  <a:pt x="20748" y="12905"/>
                </a:cubicBezTo>
                <a:cubicBezTo>
                  <a:pt x="20963" y="12004"/>
                  <a:pt x="21045" y="11069"/>
                  <a:pt x="21045" y="10150"/>
                </a:cubicBezTo>
                <a:cubicBezTo>
                  <a:pt x="21045" y="7957"/>
                  <a:pt x="20153" y="5405"/>
                  <a:pt x="18305" y="3484"/>
                </a:cubicBezTo>
                <a:cubicBezTo>
                  <a:pt x="18122" y="3313"/>
                  <a:pt x="17925" y="3161"/>
                  <a:pt x="17743" y="2990"/>
                </a:cubicBezTo>
                <a:cubicBezTo>
                  <a:pt x="17347" y="2633"/>
                  <a:pt x="16933" y="2259"/>
                  <a:pt x="16505" y="1970"/>
                </a:cubicBezTo>
                <a:cubicBezTo>
                  <a:pt x="13219" y="-411"/>
                  <a:pt x="9800" y="-428"/>
                  <a:pt x="6348" y="830"/>
                </a:cubicBezTo>
                <a:cubicBezTo>
                  <a:pt x="3194" y="1987"/>
                  <a:pt x="1195" y="4282"/>
                  <a:pt x="371" y="7634"/>
                </a:cubicBezTo>
                <a:close/>
                <a:moveTo>
                  <a:pt x="6346" y="1968"/>
                </a:moveTo>
                <a:cubicBezTo>
                  <a:pt x="9368" y="676"/>
                  <a:pt x="12407" y="438"/>
                  <a:pt x="15380" y="2392"/>
                </a:cubicBezTo>
                <a:cubicBezTo>
                  <a:pt x="15925" y="2749"/>
                  <a:pt x="17362" y="3957"/>
                  <a:pt x="17593" y="4128"/>
                </a:cubicBezTo>
                <a:lnTo>
                  <a:pt x="17610" y="4144"/>
                </a:lnTo>
                <a:lnTo>
                  <a:pt x="17626" y="4161"/>
                </a:lnTo>
                <a:cubicBezTo>
                  <a:pt x="18782" y="5420"/>
                  <a:pt x="20102" y="7733"/>
                  <a:pt x="20086" y="10098"/>
                </a:cubicBezTo>
                <a:cubicBezTo>
                  <a:pt x="20069" y="11100"/>
                  <a:pt x="19938" y="12122"/>
                  <a:pt x="19690" y="13108"/>
                </a:cubicBezTo>
                <a:cubicBezTo>
                  <a:pt x="18930" y="15913"/>
                  <a:pt x="17146" y="17972"/>
                  <a:pt x="14191" y="19384"/>
                </a:cubicBezTo>
                <a:cubicBezTo>
                  <a:pt x="11186" y="20864"/>
                  <a:pt x="6892" y="19367"/>
                  <a:pt x="5752" y="18584"/>
                </a:cubicBezTo>
                <a:cubicBezTo>
                  <a:pt x="4498" y="17699"/>
                  <a:pt x="3374" y="16593"/>
                  <a:pt x="2483" y="15301"/>
                </a:cubicBezTo>
                <a:cubicBezTo>
                  <a:pt x="1079" y="13243"/>
                  <a:pt x="765" y="10283"/>
                  <a:pt x="1509" y="7579"/>
                </a:cubicBezTo>
                <a:cubicBezTo>
                  <a:pt x="1872" y="6338"/>
                  <a:pt x="2483" y="5181"/>
                  <a:pt x="3325" y="4212"/>
                </a:cubicBezTo>
                <a:cubicBezTo>
                  <a:pt x="4135" y="3243"/>
                  <a:pt x="5174" y="2477"/>
                  <a:pt x="6346" y="19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9" name="Google Shape;2899;p43"/>
          <p:cNvSpPr/>
          <p:nvPr/>
        </p:nvSpPr>
        <p:spPr>
          <a:xfrm>
            <a:off x="5013943" y="1779219"/>
            <a:ext cx="245053" cy="136693"/>
          </a:xfrm>
          <a:custGeom>
            <a:rect b="b" l="l" r="r" t="t"/>
            <a:pathLst>
              <a:path extrusionOk="0" h="21501" w="21098">
                <a:moveTo>
                  <a:pt x="9535" y="10752"/>
                </a:moveTo>
                <a:cubicBezTo>
                  <a:pt x="6981" y="10720"/>
                  <a:pt x="4444" y="10688"/>
                  <a:pt x="1890" y="10624"/>
                </a:cubicBezTo>
                <a:cubicBezTo>
                  <a:pt x="1378" y="10624"/>
                  <a:pt x="869" y="10560"/>
                  <a:pt x="357" y="10432"/>
                </a:cubicBezTo>
                <a:cubicBezTo>
                  <a:pt x="270" y="10400"/>
                  <a:pt x="200" y="10368"/>
                  <a:pt x="127" y="10241"/>
                </a:cubicBezTo>
                <a:cubicBezTo>
                  <a:pt x="75" y="10145"/>
                  <a:pt x="22" y="10017"/>
                  <a:pt x="5" y="9853"/>
                </a:cubicBezTo>
                <a:cubicBezTo>
                  <a:pt x="-30" y="9629"/>
                  <a:pt x="110" y="9274"/>
                  <a:pt x="270" y="9242"/>
                </a:cubicBezTo>
                <a:cubicBezTo>
                  <a:pt x="447" y="9178"/>
                  <a:pt x="604" y="9114"/>
                  <a:pt x="764" y="9082"/>
                </a:cubicBezTo>
                <a:cubicBezTo>
                  <a:pt x="1838" y="8954"/>
                  <a:pt x="2914" y="8794"/>
                  <a:pt x="3987" y="8758"/>
                </a:cubicBezTo>
                <a:cubicBezTo>
                  <a:pt x="6190" y="8694"/>
                  <a:pt x="8409" y="8662"/>
                  <a:pt x="10611" y="8662"/>
                </a:cubicBezTo>
                <a:cubicBezTo>
                  <a:pt x="12814" y="8662"/>
                  <a:pt x="14804" y="8726"/>
                  <a:pt x="16901" y="8726"/>
                </a:cubicBezTo>
                <a:cubicBezTo>
                  <a:pt x="17236" y="8726"/>
                  <a:pt x="17588" y="8662"/>
                  <a:pt x="17905" y="8598"/>
                </a:cubicBezTo>
                <a:cubicBezTo>
                  <a:pt x="17922" y="8598"/>
                  <a:pt x="17940" y="8566"/>
                  <a:pt x="17957" y="8534"/>
                </a:cubicBezTo>
                <a:cubicBezTo>
                  <a:pt x="17975" y="8503"/>
                  <a:pt x="17992" y="8471"/>
                  <a:pt x="17992" y="8439"/>
                </a:cubicBezTo>
                <a:cubicBezTo>
                  <a:pt x="17992" y="8343"/>
                  <a:pt x="17975" y="8183"/>
                  <a:pt x="17957" y="8151"/>
                </a:cubicBezTo>
                <a:cubicBezTo>
                  <a:pt x="17323" y="7508"/>
                  <a:pt x="16689" y="6832"/>
                  <a:pt x="16020" y="6253"/>
                </a:cubicBezTo>
                <a:cubicBezTo>
                  <a:pt x="14469" y="4934"/>
                  <a:pt x="13041" y="3292"/>
                  <a:pt x="11598" y="1682"/>
                </a:cubicBezTo>
                <a:cubicBezTo>
                  <a:pt x="11351" y="1426"/>
                  <a:pt x="11121" y="1135"/>
                  <a:pt x="11016" y="587"/>
                </a:cubicBezTo>
                <a:cubicBezTo>
                  <a:pt x="10999" y="491"/>
                  <a:pt x="10981" y="332"/>
                  <a:pt x="10981" y="300"/>
                </a:cubicBezTo>
                <a:cubicBezTo>
                  <a:pt x="11069" y="172"/>
                  <a:pt x="11158" y="76"/>
                  <a:pt x="11263" y="12"/>
                </a:cubicBezTo>
                <a:cubicBezTo>
                  <a:pt x="11368" y="-20"/>
                  <a:pt x="11493" y="12"/>
                  <a:pt x="11580" y="108"/>
                </a:cubicBezTo>
                <a:cubicBezTo>
                  <a:pt x="11932" y="396"/>
                  <a:pt x="12302" y="719"/>
                  <a:pt x="12654" y="1043"/>
                </a:cubicBezTo>
                <a:cubicBezTo>
                  <a:pt x="15156" y="3424"/>
                  <a:pt x="17658" y="5837"/>
                  <a:pt x="20159" y="8223"/>
                </a:cubicBezTo>
                <a:cubicBezTo>
                  <a:pt x="21111" y="9126"/>
                  <a:pt x="21570" y="9993"/>
                  <a:pt x="20407" y="11959"/>
                </a:cubicBezTo>
                <a:cubicBezTo>
                  <a:pt x="20089" y="12538"/>
                  <a:pt x="19737" y="13085"/>
                  <a:pt x="19385" y="13601"/>
                </a:cubicBezTo>
                <a:cubicBezTo>
                  <a:pt x="17730" y="15950"/>
                  <a:pt x="16072" y="18268"/>
                  <a:pt x="14417" y="20617"/>
                </a:cubicBezTo>
                <a:cubicBezTo>
                  <a:pt x="14187" y="20941"/>
                  <a:pt x="13960" y="21196"/>
                  <a:pt x="13695" y="21420"/>
                </a:cubicBezTo>
                <a:cubicBezTo>
                  <a:pt x="13518" y="21580"/>
                  <a:pt x="13378" y="21484"/>
                  <a:pt x="13218" y="21292"/>
                </a:cubicBezTo>
                <a:cubicBezTo>
                  <a:pt x="13061" y="21101"/>
                  <a:pt x="12971" y="20457"/>
                  <a:pt x="13024" y="20166"/>
                </a:cubicBezTo>
                <a:cubicBezTo>
                  <a:pt x="13129" y="19554"/>
                  <a:pt x="13376" y="19103"/>
                  <a:pt x="13640" y="18715"/>
                </a:cubicBezTo>
                <a:cubicBezTo>
                  <a:pt x="14627" y="17169"/>
                  <a:pt x="15613" y="15627"/>
                  <a:pt x="16619" y="14048"/>
                </a:cubicBezTo>
                <a:cubicBezTo>
                  <a:pt x="17271" y="13049"/>
                  <a:pt x="17922" y="12051"/>
                  <a:pt x="18556" y="11056"/>
                </a:cubicBezTo>
                <a:cubicBezTo>
                  <a:pt x="18591" y="10992"/>
                  <a:pt x="18591" y="10864"/>
                  <a:pt x="18574" y="10768"/>
                </a:cubicBezTo>
                <a:cubicBezTo>
                  <a:pt x="18556" y="10704"/>
                  <a:pt x="18539" y="10704"/>
                  <a:pt x="18539" y="10672"/>
                </a:cubicBezTo>
                <a:cubicBezTo>
                  <a:pt x="18521" y="10640"/>
                  <a:pt x="18504" y="10608"/>
                  <a:pt x="18486" y="10608"/>
                </a:cubicBezTo>
                <a:cubicBezTo>
                  <a:pt x="18152" y="10544"/>
                  <a:pt x="17800" y="10512"/>
                  <a:pt x="17483" y="10544"/>
                </a:cubicBezTo>
                <a:cubicBezTo>
                  <a:pt x="14841" y="10640"/>
                  <a:pt x="12179" y="10672"/>
                  <a:pt x="9538" y="10768"/>
                </a:cubicBezTo>
                <a:lnTo>
                  <a:pt x="9538" y="107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0" name="Google Shape;2900;p43"/>
          <p:cNvSpPr/>
          <p:nvPr/>
        </p:nvSpPr>
        <p:spPr>
          <a:xfrm>
            <a:off x="5489362" y="1725130"/>
            <a:ext cx="136693" cy="245434"/>
          </a:xfrm>
          <a:custGeom>
            <a:rect b="b" l="l" r="r" t="t"/>
            <a:pathLst>
              <a:path extrusionOk="0" h="21099" w="21501">
                <a:moveTo>
                  <a:pt x="10781" y="9520"/>
                </a:moveTo>
                <a:cubicBezTo>
                  <a:pt x="10813" y="6970"/>
                  <a:pt x="10845" y="4437"/>
                  <a:pt x="10909" y="1887"/>
                </a:cubicBezTo>
                <a:cubicBezTo>
                  <a:pt x="10909" y="1376"/>
                  <a:pt x="10973" y="867"/>
                  <a:pt x="11101" y="356"/>
                </a:cubicBezTo>
                <a:cubicBezTo>
                  <a:pt x="11133" y="269"/>
                  <a:pt x="11165" y="199"/>
                  <a:pt x="11292" y="127"/>
                </a:cubicBezTo>
                <a:cubicBezTo>
                  <a:pt x="11388" y="57"/>
                  <a:pt x="11516" y="22"/>
                  <a:pt x="11680" y="5"/>
                </a:cubicBezTo>
                <a:cubicBezTo>
                  <a:pt x="11904" y="-30"/>
                  <a:pt x="12259" y="110"/>
                  <a:pt x="12291" y="287"/>
                </a:cubicBezTo>
                <a:cubicBezTo>
                  <a:pt x="12355" y="463"/>
                  <a:pt x="12419" y="621"/>
                  <a:pt x="12451" y="780"/>
                </a:cubicBezTo>
                <a:cubicBezTo>
                  <a:pt x="12547" y="1852"/>
                  <a:pt x="12739" y="2926"/>
                  <a:pt x="12775" y="3998"/>
                </a:cubicBezTo>
                <a:cubicBezTo>
                  <a:pt x="12839" y="6197"/>
                  <a:pt x="12871" y="8413"/>
                  <a:pt x="12871" y="10612"/>
                </a:cubicBezTo>
                <a:cubicBezTo>
                  <a:pt x="12871" y="12810"/>
                  <a:pt x="12807" y="14797"/>
                  <a:pt x="12807" y="16891"/>
                </a:cubicBezTo>
                <a:cubicBezTo>
                  <a:pt x="12807" y="17225"/>
                  <a:pt x="12871" y="17577"/>
                  <a:pt x="12935" y="17893"/>
                </a:cubicBezTo>
                <a:cubicBezTo>
                  <a:pt x="12935" y="17928"/>
                  <a:pt x="12967" y="17928"/>
                  <a:pt x="12998" y="17946"/>
                </a:cubicBezTo>
                <a:cubicBezTo>
                  <a:pt x="13030" y="17963"/>
                  <a:pt x="13062" y="17981"/>
                  <a:pt x="13094" y="17981"/>
                </a:cubicBezTo>
                <a:cubicBezTo>
                  <a:pt x="13190" y="17998"/>
                  <a:pt x="13350" y="17963"/>
                  <a:pt x="13382" y="17946"/>
                </a:cubicBezTo>
                <a:cubicBezTo>
                  <a:pt x="14025" y="17312"/>
                  <a:pt x="14701" y="16679"/>
                  <a:pt x="15280" y="16011"/>
                </a:cubicBezTo>
                <a:cubicBezTo>
                  <a:pt x="16598" y="14463"/>
                  <a:pt x="18241" y="13037"/>
                  <a:pt x="19851" y="11596"/>
                </a:cubicBezTo>
                <a:cubicBezTo>
                  <a:pt x="20107" y="11350"/>
                  <a:pt x="20398" y="11120"/>
                  <a:pt x="20914" y="11016"/>
                </a:cubicBezTo>
                <a:cubicBezTo>
                  <a:pt x="21010" y="10998"/>
                  <a:pt x="21169" y="10981"/>
                  <a:pt x="21201" y="10998"/>
                </a:cubicBezTo>
                <a:cubicBezTo>
                  <a:pt x="21329" y="11068"/>
                  <a:pt x="21425" y="11175"/>
                  <a:pt x="21489" y="11280"/>
                </a:cubicBezTo>
                <a:cubicBezTo>
                  <a:pt x="21521" y="11385"/>
                  <a:pt x="21489" y="11509"/>
                  <a:pt x="21393" y="11596"/>
                </a:cubicBezTo>
                <a:cubicBezTo>
                  <a:pt x="21070" y="11948"/>
                  <a:pt x="20782" y="12317"/>
                  <a:pt x="20458" y="12668"/>
                </a:cubicBezTo>
                <a:cubicBezTo>
                  <a:pt x="18077" y="15166"/>
                  <a:pt x="15664" y="17664"/>
                  <a:pt x="13278" y="20162"/>
                </a:cubicBezTo>
                <a:cubicBezTo>
                  <a:pt x="12375" y="21111"/>
                  <a:pt x="11508" y="21570"/>
                  <a:pt x="9542" y="20408"/>
                </a:cubicBezTo>
                <a:cubicBezTo>
                  <a:pt x="8963" y="20092"/>
                  <a:pt x="8416" y="19758"/>
                  <a:pt x="7900" y="19389"/>
                </a:cubicBezTo>
                <a:cubicBezTo>
                  <a:pt x="5551" y="17736"/>
                  <a:pt x="3233" y="16081"/>
                  <a:pt x="884" y="14428"/>
                </a:cubicBezTo>
                <a:cubicBezTo>
                  <a:pt x="560" y="14199"/>
                  <a:pt x="305" y="13952"/>
                  <a:pt x="81" y="13708"/>
                </a:cubicBezTo>
                <a:cubicBezTo>
                  <a:pt x="-79" y="13531"/>
                  <a:pt x="17" y="13391"/>
                  <a:pt x="209" y="13251"/>
                </a:cubicBezTo>
                <a:cubicBezTo>
                  <a:pt x="400" y="13094"/>
                  <a:pt x="1044" y="13005"/>
                  <a:pt x="1335" y="13057"/>
                </a:cubicBezTo>
                <a:cubicBezTo>
                  <a:pt x="1947" y="13179"/>
                  <a:pt x="2398" y="13409"/>
                  <a:pt x="2786" y="13673"/>
                </a:cubicBezTo>
                <a:cubicBezTo>
                  <a:pt x="4332" y="14657"/>
                  <a:pt x="5874" y="15642"/>
                  <a:pt x="7453" y="16647"/>
                </a:cubicBezTo>
                <a:cubicBezTo>
                  <a:pt x="8452" y="17297"/>
                  <a:pt x="9450" y="17948"/>
                  <a:pt x="10445" y="18581"/>
                </a:cubicBezTo>
                <a:cubicBezTo>
                  <a:pt x="10509" y="18616"/>
                  <a:pt x="10637" y="18616"/>
                  <a:pt x="10769" y="18598"/>
                </a:cubicBezTo>
                <a:cubicBezTo>
                  <a:pt x="10833" y="18581"/>
                  <a:pt x="10833" y="18564"/>
                  <a:pt x="10865" y="18564"/>
                </a:cubicBezTo>
                <a:cubicBezTo>
                  <a:pt x="10897" y="18546"/>
                  <a:pt x="10929" y="18529"/>
                  <a:pt x="10929" y="18511"/>
                </a:cubicBezTo>
                <a:cubicBezTo>
                  <a:pt x="10993" y="18177"/>
                  <a:pt x="11025" y="17826"/>
                  <a:pt x="10993" y="17509"/>
                </a:cubicBezTo>
                <a:cubicBezTo>
                  <a:pt x="10865" y="14837"/>
                  <a:pt x="10833" y="12179"/>
                  <a:pt x="10769" y="9522"/>
                </a:cubicBezTo>
                <a:lnTo>
                  <a:pt x="10769" y="95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1" name="Google Shape;2901;p43"/>
          <p:cNvSpPr/>
          <p:nvPr/>
        </p:nvSpPr>
        <p:spPr>
          <a:xfrm>
            <a:off x="6671052" y="1779219"/>
            <a:ext cx="245053" cy="136693"/>
          </a:xfrm>
          <a:custGeom>
            <a:rect b="b" l="l" r="r" t="t"/>
            <a:pathLst>
              <a:path extrusionOk="0" h="21501" w="21098">
                <a:moveTo>
                  <a:pt x="11563" y="10752"/>
                </a:moveTo>
                <a:cubicBezTo>
                  <a:pt x="14117" y="10720"/>
                  <a:pt x="16654" y="10688"/>
                  <a:pt x="19208" y="10624"/>
                </a:cubicBezTo>
                <a:cubicBezTo>
                  <a:pt x="19720" y="10624"/>
                  <a:pt x="20229" y="10560"/>
                  <a:pt x="20741" y="10432"/>
                </a:cubicBezTo>
                <a:cubicBezTo>
                  <a:pt x="20828" y="10400"/>
                  <a:pt x="20898" y="10368"/>
                  <a:pt x="20971" y="10241"/>
                </a:cubicBezTo>
                <a:cubicBezTo>
                  <a:pt x="21023" y="10145"/>
                  <a:pt x="21076" y="10017"/>
                  <a:pt x="21093" y="9853"/>
                </a:cubicBezTo>
                <a:cubicBezTo>
                  <a:pt x="21128" y="9629"/>
                  <a:pt x="20988" y="9274"/>
                  <a:pt x="20828" y="9242"/>
                </a:cubicBezTo>
                <a:cubicBezTo>
                  <a:pt x="20651" y="9178"/>
                  <a:pt x="20494" y="9114"/>
                  <a:pt x="20334" y="9082"/>
                </a:cubicBezTo>
                <a:cubicBezTo>
                  <a:pt x="19260" y="8954"/>
                  <a:pt x="18184" y="8794"/>
                  <a:pt x="17111" y="8758"/>
                </a:cubicBezTo>
                <a:cubicBezTo>
                  <a:pt x="14908" y="8694"/>
                  <a:pt x="12689" y="8662"/>
                  <a:pt x="10487" y="8662"/>
                </a:cubicBezTo>
                <a:cubicBezTo>
                  <a:pt x="8284" y="8662"/>
                  <a:pt x="6294" y="8726"/>
                  <a:pt x="4197" y="8726"/>
                </a:cubicBezTo>
                <a:cubicBezTo>
                  <a:pt x="3862" y="8726"/>
                  <a:pt x="3510" y="8662"/>
                  <a:pt x="3193" y="8598"/>
                </a:cubicBezTo>
                <a:cubicBezTo>
                  <a:pt x="3176" y="8598"/>
                  <a:pt x="3158" y="8566"/>
                  <a:pt x="3141" y="8534"/>
                </a:cubicBezTo>
                <a:cubicBezTo>
                  <a:pt x="3123" y="8503"/>
                  <a:pt x="3106" y="8471"/>
                  <a:pt x="3106" y="8439"/>
                </a:cubicBezTo>
                <a:cubicBezTo>
                  <a:pt x="3106" y="8343"/>
                  <a:pt x="3123" y="8183"/>
                  <a:pt x="3141" y="8151"/>
                </a:cubicBezTo>
                <a:cubicBezTo>
                  <a:pt x="3792" y="7508"/>
                  <a:pt x="4409" y="6832"/>
                  <a:pt x="5078" y="6253"/>
                </a:cubicBezTo>
                <a:cubicBezTo>
                  <a:pt x="6629" y="4934"/>
                  <a:pt x="8057" y="3292"/>
                  <a:pt x="9500" y="1682"/>
                </a:cubicBezTo>
                <a:cubicBezTo>
                  <a:pt x="9747" y="1426"/>
                  <a:pt x="9977" y="1135"/>
                  <a:pt x="10082" y="587"/>
                </a:cubicBezTo>
                <a:cubicBezTo>
                  <a:pt x="10099" y="491"/>
                  <a:pt x="10117" y="332"/>
                  <a:pt x="10117" y="300"/>
                </a:cubicBezTo>
                <a:cubicBezTo>
                  <a:pt x="10029" y="172"/>
                  <a:pt x="9940" y="76"/>
                  <a:pt x="9835" y="12"/>
                </a:cubicBezTo>
                <a:cubicBezTo>
                  <a:pt x="9730" y="-20"/>
                  <a:pt x="9605" y="12"/>
                  <a:pt x="9518" y="108"/>
                </a:cubicBezTo>
                <a:cubicBezTo>
                  <a:pt x="9166" y="396"/>
                  <a:pt x="8796" y="719"/>
                  <a:pt x="8444" y="1043"/>
                </a:cubicBezTo>
                <a:cubicBezTo>
                  <a:pt x="5942" y="3424"/>
                  <a:pt x="3440" y="5837"/>
                  <a:pt x="939" y="8223"/>
                </a:cubicBezTo>
                <a:cubicBezTo>
                  <a:pt x="-13" y="9126"/>
                  <a:pt x="-472" y="9993"/>
                  <a:pt x="691" y="11959"/>
                </a:cubicBezTo>
                <a:cubicBezTo>
                  <a:pt x="1009" y="12538"/>
                  <a:pt x="1361" y="13085"/>
                  <a:pt x="1713" y="13601"/>
                </a:cubicBezTo>
                <a:cubicBezTo>
                  <a:pt x="3368" y="15950"/>
                  <a:pt x="5026" y="18268"/>
                  <a:pt x="6681" y="20617"/>
                </a:cubicBezTo>
                <a:cubicBezTo>
                  <a:pt x="6911" y="20941"/>
                  <a:pt x="7138" y="21196"/>
                  <a:pt x="7403" y="21420"/>
                </a:cubicBezTo>
                <a:cubicBezTo>
                  <a:pt x="7580" y="21580"/>
                  <a:pt x="7720" y="21484"/>
                  <a:pt x="7880" y="21292"/>
                </a:cubicBezTo>
                <a:cubicBezTo>
                  <a:pt x="8037" y="21101"/>
                  <a:pt x="8127" y="20457"/>
                  <a:pt x="8074" y="20166"/>
                </a:cubicBezTo>
                <a:cubicBezTo>
                  <a:pt x="7969" y="19554"/>
                  <a:pt x="7722" y="19103"/>
                  <a:pt x="7458" y="18715"/>
                </a:cubicBezTo>
                <a:cubicBezTo>
                  <a:pt x="6471" y="17169"/>
                  <a:pt x="5485" y="15627"/>
                  <a:pt x="4479" y="14048"/>
                </a:cubicBezTo>
                <a:cubicBezTo>
                  <a:pt x="3827" y="13049"/>
                  <a:pt x="3176" y="12051"/>
                  <a:pt x="2542" y="11056"/>
                </a:cubicBezTo>
                <a:cubicBezTo>
                  <a:pt x="2507" y="10992"/>
                  <a:pt x="2507" y="10864"/>
                  <a:pt x="2524" y="10768"/>
                </a:cubicBezTo>
                <a:cubicBezTo>
                  <a:pt x="2542" y="10704"/>
                  <a:pt x="2559" y="10704"/>
                  <a:pt x="2559" y="10672"/>
                </a:cubicBezTo>
                <a:cubicBezTo>
                  <a:pt x="2577" y="10640"/>
                  <a:pt x="2594" y="10608"/>
                  <a:pt x="2612" y="10608"/>
                </a:cubicBezTo>
                <a:cubicBezTo>
                  <a:pt x="2946" y="10544"/>
                  <a:pt x="3298" y="10512"/>
                  <a:pt x="3615" y="10544"/>
                </a:cubicBezTo>
                <a:cubicBezTo>
                  <a:pt x="6257" y="10640"/>
                  <a:pt x="8919" y="10672"/>
                  <a:pt x="11560" y="10768"/>
                </a:cubicBezTo>
                <a:lnTo>
                  <a:pt x="11560" y="107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2" name="Google Shape;2902;p43"/>
          <p:cNvSpPr/>
          <p:nvPr/>
        </p:nvSpPr>
        <p:spPr>
          <a:xfrm>
            <a:off x="7146051" y="1725753"/>
            <a:ext cx="136693" cy="245053"/>
          </a:xfrm>
          <a:custGeom>
            <a:rect b="b" l="l" r="r" t="t"/>
            <a:pathLst>
              <a:path extrusionOk="0" h="21098" w="21501">
                <a:moveTo>
                  <a:pt x="10781" y="11563"/>
                </a:moveTo>
                <a:cubicBezTo>
                  <a:pt x="10813" y="14117"/>
                  <a:pt x="10845" y="16654"/>
                  <a:pt x="10909" y="19208"/>
                </a:cubicBezTo>
                <a:cubicBezTo>
                  <a:pt x="10909" y="19720"/>
                  <a:pt x="10973" y="20229"/>
                  <a:pt x="11101" y="20741"/>
                </a:cubicBezTo>
                <a:cubicBezTo>
                  <a:pt x="11133" y="20828"/>
                  <a:pt x="11165" y="20898"/>
                  <a:pt x="11292" y="20971"/>
                </a:cubicBezTo>
                <a:cubicBezTo>
                  <a:pt x="11388" y="21041"/>
                  <a:pt x="11516" y="21076"/>
                  <a:pt x="11680" y="21093"/>
                </a:cubicBezTo>
                <a:cubicBezTo>
                  <a:pt x="11904" y="21128"/>
                  <a:pt x="12259" y="20988"/>
                  <a:pt x="12291" y="20828"/>
                </a:cubicBezTo>
                <a:cubicBezTo>
                  <a:pt x="12323" y="20671"/>
                  <a:pt x="12419" y="20494"/>
                  <a:pt x="12451" y="20334"/>
                </a:cubicBezTo>
                <a:cubicBezTo>
                  <a:pt x="12547" y="19260"/>
                  <a:pt x="12739" y="18184"/>
                  <a:pt x="12775" y="17111"/>
                </a:cubicBezTo>
                <a:cubicBezTo>
                  <a:pt x="12839" y="14908"/>
                  <a:pt x="12871" y="12689"/>
                  <a:pt x="12871" y="10487"/>
                </a:cubicBezTo>
                <a:cubicBezTo>
                  <a:pt x="12871" y="8284"/>
                  <a:pt x="12807" y="6294"/>
                  <a:pt x="12807" y="4197"/>
                </a:cubicBezTo>
                <a:cubicBezTo>
                  <a:pt x="12807" y="3862"/>
                  <a:pt x="12871" y="3510"/>
                  <a:pt x="12935" y="3193"/>
                </a:cubicBezTo>
                <a:cubicBezTo>
                  <a:pt x="12935" y="3158"/>
                  <a:pt x="12967" y="3158"/>
                  <a:pt x="12998" y="3141"/>
                </a:cubicBezTo>
                <a:cubicBezTo>
                  <a:pt x="13030" y="3123"/>
                  <a:pt x="13062" y="3106"/>
                  <a:pt x="13094" y="3106"/>
                </a:cubicBezTo>
                <a:cubicBezTo>
                  <a:pt x="13190" y="3106"/>
                  <a:pt x="13350" y="3123"/>
                  <a:pt x="13382" y="3141"/>
                </a:cubicBezTo>
                <a:cubicBezTo>
                  <a:pt x="14025" y="3775"/>
                  <a:pt x="14701" y="4409"/>
                  <a:pt x="15280" y="5078"/>
                </a:cubicBezTo>
                <a:cubicBezTo>
                  <a:pt x="16598" y="6629"/>
                  <a:pt x="18241" y="8057"/>
                  <a:pt x="19851" y="9500"/>
                </a:cubicBezTo>
                <a:cubicBezTo>
                  <a:pt x="20107" y="9747"/>
                  <a:pt x="20398" y="9977"/>
                  <a:pt x="20914" y="10082"/>
                </a:cubicBezTo>
                <a:cubicBezTo>
                  <a:pt x="21010" y="10099"/>
                  <a:pt x="21169" y="10117"/>
                  <a:pt x="21201" y="10117"/>
                </a:cubicBezTo>
                <a:cubicBezTo>
                  <a:pt x="21329" y="10029"/>
                  <a:pt x="21425" y="9940"/>
                  <a:pt x="21489" y="9835"/>
                </a:cubicBezTo>
                <a:cubicBezTo>
                  <a:pt x="21521" y="9730"/>
                  <a:pt x="21489" y="9605"/>
                  <a:pt x="21393" y="9518"/>
                </a:cubicBezTo>
                <a:cubicBezTo>
                  <a:pt x="21070" y="9166"/>
                  <a:pt x="20782" y="8796"/>
                  <a:pt x="20458" y="8444"/>
                </a:cubicBezTo>
                <a:cubicBezTo>
                  <a:pt x="18077" y="5942"/>
                  <a:pt x="15664" y="3440"/>
                  <a:pt x="13278" y="939"/>
                </a:cubicBezTo>
                <a:cubicBezTo>
                  <a:pt x="12375" y="-13"/>
                  <a:pt x="11508" y="-472"/>
                  <a:pt x="9542" y="691"/>
                </a:cubicBezTo>
                <a:cubicBezTo>
                  <a:pt x="8963" y="1009"/>
                  <a:pt x="8416" y="1361"/>
                  <a:pt x="7900" y="1713"/>
                </a:cubicBezTo>
                <a:cubicBezTo>
                  <a:pt x="5551" y="3368"/>
                  <a:pt x="3233" y="5026"/>
                  <a:pt x="884" y="6681"/>
                </a:cubicBezTo>
                <a:cubicBezTo>
                  <a:pt x="560" y="6911"/>
                  <a:pt x="305" y="7158"/>
                  <a:pt x="81" y="7403"/>
                </a:cubicBezTo>
                <a:cubicBezTo>
                  <a:pt x="-79" y="7580"/>
                  <a:pt x="17" y="7720"/>
                  <a:pt x="209" y="7860"/>
                </a:cubicBezTo>
                <a:cubicBezTo>
                  <a:pt x="400" y="8018"/>
                  <a:pt x="1044" y="8107"/>
                  <a:pt x="1335" y="8055"/>
                </a:cubicBezTo>
                <a:cubicBezTo>
                  <a:pt x="1947" y="7950"/>
                  <a:pt x="2398" y="7703"/>
                  <a:pt x="2786" y="7438"/>
                </a:cubicBezTo>
                <a:cubicBezTo>
                  <a:pt x="4332" y="6469"/>
                  <a:pt x="5874" y="5465"/>
                  <a:pt x="7453" y="4479"/>
                </a:cubicBezTo>
                <a:cubicBezTo>
                  <a:pt x="8452" y="3827"/>
                  <a:pt x="9450" y="3176"/>
                  <a:pt x="10445" y="2542"/>
                </a:cubicBezTo>
                <a:cubicBezTo>
                  <a:pt x="10509" y="2507"/>
                  <a:pt x="10637" y="2507"/>
                  <a:pt x="10769" y="2524"/>
                </a:cubicBezTo>
                <a:cubicBezTo>
                  <a:pt x="10812" y="2536"/>
                  <a:pt x="10844" y="2547"/>
                  <a:pt x="10865" y="2559"/>
                </a:cubicBezTo>
                <a:cubicBezTo>
                  <a:pt x="10897" y="2577"/>
                  <a:pt x="10929" y="2594"/>
                  <a:pt x="10929" y="2612"/>
                </a:cubicBezTo>
                <a:cubicBezTo>
                  <a:pt x="10993" y="2946"/>
                  <a:pt x="11025" y="3298"/>
                  <a:pt x="10993" y="3633"/>
                </a:cubicBezTo>
                <a:cubicBezTo>
                  <a:pt x="10961" y="6294"/>
                  <a:pt x="10929" y="8954"/>
                  <a:pt x="10897" y="11613"/>
                </a:cubicBezTo>
                <a:lnTo>
                  <a:pt x="10865" y="11613"/>
                </a:lnTo>
                <a:lnTo>
                  <a:pt x="10865" y="11560"/>
                </a:lnTo>
                <a:lnTo>
                  <a:pt x="10769" y="115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3" name="Google Shape;2903;p43"/>
          <p:cNvSpPr/>
          <p:nvPr/>
        </p:nvSpPr>
        <p:spPr>
          <a:xfrm>
            <a:off x="5855426" y="1758324"/>
            <a:ext cx="175591" cy="178512"/>
          </a:xfrm>
          <a:custGeom>
            <a:rect b="b" l="l" r="r" t="t"/>
            <a:pathLst>
              <a:path extrusionOk="0" h="21488" w="21381">
                <a:moveTo>
                  <a:pt x="12262" y="11455"/>
                </a:moveTo>
                <a:cubicBezTo>
                  <a:pt x="14780" y="13992"/>
                  <a:pt x="17295" y="16530"/>
                  <a:pt x="19837" y="19064"/>
                </a:cubicBezTo>
                <a:cubicBezTo>
                  <a:pt x="20335" y="19581"/>
                  <a:pt x="20809" y="20122"/>
                  <a:pt x="21257" y="20666"/>
                </a:cubicBezTo>
                <a:cubicBezTo>
                  <a:pt x="21332" y="20764"/>
                  <a:pt x="21381" y="20862"/>
                  <a:pt x="21381" y="20987"/>
                </a:cubicBezTo>
                <a:cubicBezTo>
                  <a:pt x="21381" y="21113"/>
                  <a:pt x="21356" y="21235"/>
                  <a:pt x="21307" y="21333"/>
                </a:cubicBezTo>
                <a:cubicBezTo>
                  <a:pt x="21208" y="21504"/>
                  <a:pt x="20883" y="21553"/>
                  <a:pt x="20685" y="21382"/>
                </a:cubicBezTo>
                <a:cubicBezTo>
                  <a:pt x="20487" y="21235"/>
                  <a:pt x="20286" y="21134"/>
                  <a:pt x="20113" y="20963"/>
                </a:cubicBezTo>
                <a:cubicBezTo>
                  <a:pt x="18965" y="19978"/>
                  <a:pt x="17821" y="18991"/>
                  <a:pt x="16698" y="17958"/>
                </a:cubicBezTo>
                <a:cubicBezTo>
                  <a:pt x="14455" y="15814"/>
                  <a:pt x="12237" y="13647"/>
                  <a:pt x="10044" y="11479"/>
                </a:cubicBezTo>
                <a:cubicBezTo>
                  <a:pt x="7950" y="9409"/>
                  <a:pt x="5884" y="7315"/>
                  <a:pt x="3790" y="5248"/>
                </a:cubicBezTo>
                <a:cubicBezTo>
                  <a:pt x="3440" y="4903"/>
                  <a:pt x="3066" y="4634"/>
                  <a:pt x="2720" y="4313"/>
                </a:cubicBezTo>
                <a:cubicBezTo>
                  <a:pt x="2695" y="4288"/>
                  <a:pt x="2670" y="4288"/>
                  <a:pt x="2645" y="4288"/>
                </a:cubicBezTo>
                <a:cubicBezTo>
                  <a:pt x="2612" y="4288"/>
                  <a:pt x="2579" y="4296"/>
                  <a:pt x="2546" y="4313"/>
                </a:cubicBezTo>
                <a:cubicBezTo>
                  <a:pt x="2497" y="4362"/>
                  <a:pt x="2423" y="4459"/>
                  <a:pt x="2423" y="4508"/>
                </a:cubicBezTo>
                <a:cubicBezTo>
                  <a:pt x="2723" y="5493"/>
                  <a:pt x="2970" y="6480"/>
                  <a:pt x="3320" y="7440"/>
                </a:cubicBezTo>
                <a:cubicBezTo>
                  <a:pt x="4142" y="9681"/>
                  <a:pt x="4690" y="11996"/>
                  <a:pt x="5237" y="14313"/>
                </a:cubicBezTo>
                <a:cubicBezTo>
                  <a:pt x="5312" y="14683"/>
                  <a:pt x="5411" y="15078"/>
                  <a:pt x="5237" y="15472"/>
                </a:cubicBezTo>
                <a:cubicBezTo>
                  <a:pt x="5188" y="15545"/>
                  <a:pt x="5138" y="15643"/>
                  <a:pt x="5089" y="15643"/>
                </a:cubicBezTo>
                <a:cubicBezTo>
                  <a:pt x="4941" y="15643"/>
                  <a:pt x="4789" y="15594"/>
                  <a:pt x="4640" y="15521"/>
                </a:cubicBezTo>
                <a:cubicBezTo>
                  <a:pt x="4517" y="15423"/>
                  <a:pt x="4418" y="15301"/>
                  <a:pt x="4365" y="15151"/>
                </a:cubicBezTo>
                <a:cubicBezTo>
                  <a:pt x="4167" y="14634"/>
                  <a:pt x="3991" y="14093"/>
                  <a:pt x="3818" y="13598"/>
                </a:cubicBezTo>
                <a:cubicBezTo>
                  <a:pt x="2621" y="9828"/>
                  <a:pt x="1427" y="6037"/>
                  <a:pt x="230" y="2292"/>
                </a:cubicBezTo>
                <a:cubicBezTo>
                  <a:pt x="-219" y="864"/>
                  <a:pt x="-194" y="-47"/>
                  <a:pt x="2024" y="2"/>
                </a:cubicBezTo>
                <a:cubicBezTo>
                  <a:pt x="2670" y="26"/>
                  <a:pt x="3295" y="51"/>
                  <a:pt x="3941" y="124"/>
                </a:cubicBezTo>
                <a:cubicBezTo>
                  <a:pt x="6883" y="470"/>
                  <a:pt x="9822" y="864"/>
                  <a:pt x="12739" y="1234"/>
                </a:cubicBezTo>
                <a:cubicBezTo>
                  <a:pt x="13138" y="1283"/>
                  <a:pt x="13512" y="1381"/>
                  <a:pt x="13911" y="1506"/>
                </a:cubicBezTo>
                <a:cubicBezTo>
                  <a:pt x="14161" y="1579"/>
                  <a:pt x="14260" y="1803"/>
                  <a:pt x="14310" y="2047"/>
                </a:cubicBezTo>
                <a:cubicBezTo>
                  <a:pt x="14359" y="2319"/>
                  <a:pt x="14112" y="2763"/>
                  <a:pt x="13911" y="2836"/>
                </a:cubicBezTo>
                <a:cubicBezTo>
                  <a:pt x="13462" y="3056"/>
                  <a:pt x="12964" y="3056"/>
                  <a:pt x="12516" y="3007"/>
                </a:cubicBezTo>
                <a:cubicBezTo>
                  <a:pt x="10672" y="2861"/>
                  <a:pt x="8853" y="2735"/>
                  <a:pt x="7010" y="2588"/>
                </a:cubicBezTo>
                <a:cubicBezTo>
                  <a:pt x="5813" y="2491"/>
                  <a:pt x="4619" y="2393"/>
                  <a:pt x="3422" y="2292"/>
                </a:cubicBezTo>
                <a:cubicBezTo>
                  <a:pt x="3372" y="2292"/>
                  <a:pt x="3273" y="2365"/>
                  <a:pt x="3249" y="2439"/>
                </a:cubicBezTo>
                <a:cubicBezTo>
                  <a:pt x="3224" y="2463"/>
                  <a:pt x="3224" y="2488"/>
                  <a:pt x="3224" y="2536"/>
                </a:cubicBezTo>
                <a:cubicBezTo>
                  <a:pt x="3224" y="2585"/>
                  <a:pt x="3249" y="2585"/>
                  <a:pt x="3249" y="2634"/>
                </a:cubicBezTo>
                <a:cubicBezTo>
                  <a:pt x="3573" y="2980"/>
                  <a:pt x="3870" y="3350"/>
                  <a:pt x="4220" y="3692"/>
                </a:cubicBezTo>
                <a:cubicBezTo>
                  <a:pt x="6911" y="6303"/>
                  <a:pt x="9553" y="8914"/>
                  <a:pt x="12244" y="11525"/>
                </a:cubicBezTo>
                <a:lnTo>
                  <a:pt x="12268" y="1145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4" name="Google Shape;2904;p43"/>
          <p:cNvSpPr/>
          <p:nvPr/>
        </p:nvSpPr>
        <p:spPr>
          <a:xfrm>
            <a:off x="6261502" y="1759345"/>
            <a:ext cx="178164" cy="175826"/>
          </a:xfrm>
          <a:custGeom>
            <a:rect b="b" l="l" r="r" t="t"/>
            <a:pathLst>
              <a:path extrusionOk="0" h="21364" w="21472">
                <a:moveTo>
                  <a:pt x="10027" y="12259"/>
                </a:moveTo>
                <a:cubicBezTo>
                  <a:pt x="7487" y="14771"/>
                  <a:pt x="4946" y="17281"/>
                  <a:pt x="2409" y="19817"/>
                </a:cubicBezTo>
                <a:cubicBezTo>
                  <a:pt x="1892" y="20314"/>
                  <a:pt x="1350" y="20786"/>
                  <a:pt x="805" y="21234"/>
                </a:cubicBezTo>
                <a:cubicBezTo>
                  <a:pt x="707" y="21308"/>
                  <a:pt x="609" y="21357"/>
                  <a:pt x="484" y="21357"/>
                </a:cubicBezTo>
                <a:cubicBezTo>
                  <a:pt x="361" y="21382"/>
                  <a:pt x="236" y="21333"/>
                  <a:pt x="138" y="21283"/>
                </a:cubicBezTo>
                <a:cubicBezTo>
                  <a:pt x="-9" y="21209"/>
                  <a:pt x="-58" y="20860"/>
                  <a:pt x="89" y="20663"/>
                </a:cubicBezTo>
                <a:cubicBezTo>
                  <a:pt x="236" y="20465"/>
                  <a:pt x="337" y="20265"/>
                  <a:pt x="508" y="20092"/>
                </a:cubicBezTo>
                <a:cubicBezTo>
                  <a:pt x="1494" y="18947"/>
                  <a:pt x="2482" y="17805"/>
                  <a:pt x="3517" y="16685"/>
                </a:cubicBezTo>
                <a:cubicBezTo>
                  <a:pt x="5663" y="14447"/>
                  <a:pt x="7833" y="12235"/>
                  <a:pt x="10003" y="10047"/>
                </a:cubicBezTo>
                <a:cubicBezTo>
                  <a:pt x="12075" y="7957"/>
                  <a:pt x="14172" y="5896"/>
                  <a:pt x="16241" y="3806"/>
                </a:cubicBezTo>
                <a:cubicBezTo>
                  <a:pt x="16587" y="3458"/>
                  <a:pt x="16856" y="3084"/>
                  <a:pt x="17177" y="2739"/>
                </a:cubicBezTo>
                <a:cubicBezTo>
                  <a:pt x="17202" y="2714"/>
                  <a:pt x="17202" y="2689"/>
                  <a:pt x="17202" y="2640"/>
                </a:cubicBezTo>
                <a:cubicBezTo>
                  <a:pt x="17202" y="2590"/>
                  <a:pt x="17202" y="2590"/>
                  <a:pt x="17177" y="2541"/>
                </a:cubicBezTo>
                <a:cubicBezTo>
                  <a:pt x="17128" y="2492"/>
                  <a:pt x="17030" y="2418"/>
                  <a:pt x="16981" y="2418"/>
                </a:cubicBezTo>
                <a:cubicBezTo>
                  <a:pt x="15996" y="2717"/>
                  <a:pt x="15007" y="2964"/>
                  <a:pt x="14046" y="3313"/>
                </a:cubicBezTo>
                <a:cubicBezTo>
                  <a:pt x="11803" y="4133"/>
                  <a:pt x="9486" y="4680"/>
                  <a:pt x="7165" y="5226"/>
                </a:cubicBezTo>
                <a:cubicBezTo>
                  <a:pt x="6795" y="5325"/>
                  <a:pt x="6400" y="5423"/>
                  <a:pt x="6005" y="5226"/>
                </a:cubicBezTo>
                <a:cubicBezTo>
                  <a:pt x="5956" y="5177"/>
                  <a:pt x="5834" y="5127"/>
                  <a:pt x="5834" y="5078"/>
                </a:cubicBezTo>
                <a:cubicBezTo>
                  <a:pt x="5834" y="4930"/>
                  <a:pt x="5883" y="4778"/>
                  <a:pt x="5956" y="4630"/>
                </a:cubicBezTo>
                <a:cubicBezTo>
                  <a:pt x="6054" y="4507"/>
                  <a:pt x="6177" y="4408"/>
                  <a:pt x="6327" y="4356"/>
                </a:cubicBezTo>
                <a:cubicBezTo>
                  <a:pt x="6844" y="4158"/>
                  <a:pt x="7361" y="3982"/>
                  <a:pt x="7882" y="3809"/>
                </a:cubicBezTo>
                <a:cubicBezTo>
                  <a:pt x="11656" y="2615"/>
                  <a:pt x="15451" y="1424"/>
                  <a:pt x="19200" y="229"/>
                </a:cubicBezTo>
                <a:cubicBezTo>
                  <a:pt x="20630" y="-218"/>
                  <a:pt x="21542" y="-193"/>
                  <a:pt x="21469" y="1995"/>
                </a:cubicBezTo>
                <a:cubicBezTo>
                  <a:pt x="21444" y="2640"/>
                  <a:pt x="21420" y="3263"/>
                  <a:pt x="21346" y="3908"/>
                </a:cubicBezTo>
                <a:cubicBezTo>
                  <a:pt x="21000" y="6843"/>
                  <a:pt x="20605" y="9775"/>
                  <a:pt x="20235" y="12685"/>
                </a:cubicBezTo>
                <a:cubicBezTo>
                  <a:pt x="20186" y="13083"/>
                  <a:pt x="20088" y="13457"/>
                  <a:pt x="19963" y="13855"/>
                </a:cubicBezTo>
                <a:cubicBezTo>
                  <a:pt x="19889" y="14105"/>
                  <a:pt x="19666" y="14204"/>
                  <a:pt x="19421" y="14253"/>
                </a:cubicBezTo>
                <a:cubicBezTo>
                  <a:pt x="19148" y="14302"/>
                  <a:pt x="18705" y="14055"/>
                  <a:pt x="18631" y="13830"/>
                </a:cubicBezTo>
                <a:cubicBezTo>
                  <a:pt x="18411" y="13383"/>
                  <a:pt x="18411" y="12886"/>
                  <a:pt x="18460" y="12414"/>
                </a:cubicBezTo>
                <a:cubicBezTo>
                  <a:pt x="18582" y="10574"/>
                  <a:pt x="18732" y="8760"/>
                  <a:pt x="18879" y="6920"/>
                </a:cubicBezTo>
                <a:cubicBezTo>
                  <a:pt x="18977" y="5726"/>
                  <a:pt x="19075" y="4535"/>
                  <a:pt x="19176" y="3340"/>
                </a:cubicBezTo>
                <a:cubicBezTo>
                  <a:pt x="19176" y="3291"/>
                  <a:pt x="19103" y="3192"/>
                  <a:pt x="19029" y="3168"/>
                </a:cubicBezTo>
                <a:cubicBezTo>
                  <a:pt x="19005" y="3143"/>
                  <a:pt x="18980" y="3143"/>
                  <a:pt x="18931" y="3143"/>
                </a:cubicBezTo>
                <a:cubicBezTo>
                  <a:pt x="18882" y="3143"/>
                  <a:pt x="18882" y="3168"/>
                  <a:pt x="18833" y="3168"/>
                </a:cubicBezTo>
                <a:cubicBezTo>
                  <a:pt x="18487" y="3492"/>
                  <a:pt x="18117" y="3788"/>
                  <a:pt x="17774" y="4137"/>
                </a:cubicBezTo>
                <a:cubicBezTo>
                  <a:pt x="15160" y="6822"/>
                  <a:pt x="12546" y="9457"/>
                  <a:pt x="9932" y="12142"/>
                </a:cubicBezTo>
                <a:lnTo>
                  <a:pt x="10030" y="122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5" name="Google Shape;2905;p43"/>
          <p:cNvSpPr/>
          <p:nvPr/>
        </p:nvSpPr>
        <p:spPr>
          <a:xfrm>
            <a:off x="7511913" y="1758149"/>
            <a:ext cx="175752" cy="178069"/>
          </a:xfrm>
          <a:custGeom>
            <a:rect b="b" l="l" r="r" t="t"/>
            <a:pathLst>
              <a:path extrusionOk="0" h="21480" w="21381">
                <a:moveTo>
                  <a:pt x="12273" y="10046"/>
                </a:moveTo>
                <a:cubicBezTo>
                  <a:pt x="14788" y="7502"/>
                  <a:pt x="17300" y="4959"/>
                  <a:pt x="19839" y="2419"/>
                </a:cubicBezTo>
                <a:cubicBezTo>
                  <a:pt x="20337" y="1901"/>
                  <a:pt x="20809" y="1359"/>
                  <a:pt x="21257" y="813"/>
                </a:cubicBezTo>
                <a:cubicBezTo>
                  <a:pt x="21332" y="715"/>
                  <a:pt x="21381" y="617"/>
                  <a:pt x="21381" y="491"/>
                </a:cubicBezTo>
                <a:cubicBezTo>
                  <a:pt x="21381" y="366"/>
                  <a:pt x="21356" y="243"/>
                  <a:pt x="21307" y="145"/>
                </a:cubicBezTo>
                <a:cubicBezTo>
                  <a:pt x="21233" y="-26"/>
                  <a:pt x="20884" y="-51"/>
                  <a:pt x="20686" y="96"/>
                </a:cubicBezTo>
                <a:cubicBezTo>
                  <a:pt x="20488" y="243"/>
                  <a:pt x="20287" y="344"/>
                  <a:pt x="20114" y="516"/>
                </a:cubicBezTo>
                <a:cubicBezTo>
                  <a:pt x="18968" y="1503"/>
                  <a:pt x="17825" y="2492"/>
                  <a:pt x="16703" y="3528"/>
                </a:cubicBezTo>
                <a:cubicBezTo>
                  <a:pt x="14463" y="5676"/>
                  <a:pt x="12248" y="7849"/>
                  <a:pt x="10057" y="10021"/>
                </a:cubicBezTo>
                <a:cubicBezTo>
                  <a:pt x="7966" y="12096"/>
                  <a:pt x="5902" y="14195"/>
                  <a:pt x="3810" y="16266"/>
                </a:cubicBezTo>
                <a:cubicBezTo>
                  <a:pt x="3461" y="16612"/>
                  <a:pt x="3087" y="16907"/>
                  <a:pt x="2741" y="17204"/>
                </a:cubicBezTo>
                <a:cubicBezTo>
                  <a:pt x="2716" y="17228"/>
                  <a:pt x="2691" y="17228"/>
                  <a:pt x="2642" y="17228"/>
                </a:cubicBezTo>
                <a:cubicBezTo>
                  <a:pt x="2593" y="17228"/>
                  <a:pt x="2593" y="17228"/>
                  <a:pt x="2543" y="17204"/>
                </a:cubicBezTo>
                <a:cubicBezTo>
                  <a:pt x="2494" y="17155"/>
                  <a:pt x="2420" y="17057"/>
                  <a:pt x="2420" y="17008"/>
                </a:cubicBezTo>
                <a:cubicBezTo>
                  <a:pt x="2719" y="16021"/>
                  <a:pt x="2966" y="15031"/>
                  <a:pt x="3316" y="14045"/>
                </a:cubicBezTo>
                <a:cubicBezTo>
                  <a:pt x="4137" y="11799"/>
                  <a:pt x="4684" y="9479"/>
                  <a:pt x="5231" y="7156"/>
                </a:cubicBezTo>
                <a:cubicBezTo>
                  <a:pt x="5330" y="6785"/>
                  <a:pt x="5404" y="6390"/>
                  <a:pt x="5231" y="5995"/>
                </a:cubicBezTo>
                <a:cubicBezTo>
                  <a:pt x="5182" y="5921"/>
                  <a:pt x="5132" y="5823"/>
                  <a:pt x="5083" y="5823"/>
                </a:cubicBezTo>
                <a:cubicBezTo>
                  <a:pt x="4935" y="5823"/>
                  <a:pt x="4783" y="5872"/>
                  <a:pt x="4635" y="5946"/>
                </a:cubicBezTo>
                <a:cubicBezTo>
                  <a:pt x="4511" y="6044"/>
                  <a:pt x="4412" y="6166"/>
                  <a:pt x="4360" y="6317"/>
                </a:cubicBezTo>
                <a:cubicBezTo>
                  <a:pt x="4162" y="6834"/>
                  <a:pt x="3986" y="7377"/>
                  <a:pt x="3813" y="7873"/>
                </a:cubicBezTo>
                <a:cubicBezTo>
                  <a:pt x="2617" y="11651"/>
                  <a:pt x="1425" y="15451"/>
                  <a:pt x="229" y="19205"/>
                </a:cubicBezTo>
                <a:cubicBezTo>
                  <a:pt x="-219" y="20636"/>
                  <a:pt x="-194" y="21549"/>
                  <a:pt x="2021" y="21475"/>
                </a:cubicBezTo>
                <a:cubicBezTo>
                  <a:pt x="2667" y="21451"/>
                  <a:pt x="3291" y="21426"/>
                  <a:pt x="3937" y="21353"/>
                </a:cubicBezTo>
                <a:cubicBezTo>
                  <a:pt x="6875" y="21007"/>
                  <a:pt x="9810" y="20611"/>
                  <a:pt x="12724" y="20241"/>
                </a:cubicBezTo>
                <a:cubicBezTo>
                  <a:pt x="13122" y="20192"/>
                  <a:pt x="13496" y="20093"/>
                  <a:pt x="13895" y="19968"/>
                </a:cubicBezTo>
                <a:cubicBezTo>
                  <a:pt x="14145" y="19894"/>
                  <a:pt x="14244" y="19671"/>
                  <a:pt x="14293" y="19425"/>
                </a:cubicBezTo>
                <a:cubicBezTo>
                  <a:pt x="14343" y="19153"/>
                  <a:pt x="14096" y="18733"/>
                  <a:pt x="13895" y="18635"/>
                </a:cubicBezTo>
                <a:cubicBezTo>
                  <a:pt x="13447" y="18414"/>
                  <a:pt x="12949" y="18414"/>
                  <a:pt x="12501" y="18463"/>
                </a:cubicBezTo>
                <a:cubicBezTo>
                  <a:pt x="10660" y="18586"/>
                  <a:pt x="8843" y="18736"/>
                  <a:pt x="7002" y="18883"/>
                </a:cubicBezTo>
                <a:cubicBezTo>
                  <a:pt x="5806" y="18981"/>
                  <a:pt x="4613" y="19079"/>
                  <a:pt x="3418" y="19180"/>
                </a:cubicBezTo>
                <a:cubicBezTo>
                  <a:pt x="3368" y="19180"/>
                  <a:pt x="3269" y="19107"/>
                  <a:pt x="3245" y="19033"/>
                </a:cubicBezTo>
                <a:cubicBezTo>
                  <a:pt x="3228" y="19001"/>
                  <a:pt x="3220" y="18968"/>
                  <a:pt x="3220" y="18935"/>
                </a:cubicBezTo>
                <a:cubicBezTo>
                  <a:pt x="3220" y="18886"/>
                  <a:pt x="3245" y="18886"/>
                  <a:pt x="3245" y="18837"/>
                </a:cubicBezTo>
                <a:cubicBezTo>
                  <a:pt x="3569" y="18491"/>
                  <a:pt x="3866" y="18120"/>
                  <a:pt x="4215" y="17777"/>
                </a:cubicBezTo>
                <a:cubicBezTo>
                  <a:pt x="6903" y="15160"/>
                  <a:pt x="9541" y="12543"/>
                  <a:pt x="12229" y="9926"/>
                </a:cubicBezTo>
                <a:lnTo>
                  <a:pt x="12279" y="1004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6" name="Google Shape;2906;p43"/>
          <p:cNvSpPr/>
          <p:nvPr/>
        </p:nvSpPr>
        <p:spPr>
          <a:xfrm>
            <a:off x="7918191" y="1759788"/>
            <a:ext cx="178164" cy="175760"/>
          </a:xfrm>
          <a:custGeom>
            <a:rect b="b" l="l" r="r" t="t"/>
            <a:pathLst>
              <a:path extrusionOk="0" h="21382" w="21472">
                <a:moveTo>
                  <a:pt x="10027" y="9108"/>
                </a:moveTo>
                <a:cubicBezTo>
                  <a:pt x="7487" y="6593"/>
                  <a:pt x="4946" y="4081"/>
                  <a:pt x="2409" y="1542"/>
                </a:cubicBezTo>
                <a:cubicBezTo>
                  <a:pt x="1892" y="1044"/>
                  <a:pt x="1350" y="572"/>
                  <a:pt x="805" y="124"/>
                </a:cubicBezTo>
                <a:cubicBezTo>
                  <a:pt x="707" y="49"/>
                  <a:pt x="609" y="0"/>
                  <a:pt x="484" y="0"/>
                </a:cubicBezTo>
                <a:cubicBezTo>
                  <a:pt x="358" y="0"/>
                  <a:pt x="236" y="25"/>
                  <a:pt x="138" y="74"/>
                </a:cubicBezTo>
                <a:cubicBezTo>
                  <a:pt x="-9" y="148"/>
                  <a:pt x="-58" y="497"/>
                  <a:pt x="89" y="695"/>
                </a:cubicBezTo>
                <a:cubicBezTo>
                  <a:pt x="236" y="893"/>
                  <a:pt x="337" y="1094"/>
                  <a:pt x="508" y="1267"/>
                </a:cubicBezTo>
                <a:cubicBezTo>
                  <a:pt x="1494" y="2413"/>
                  <a:pt x="2482" y="3556"/>
                  <a:pt x="3517" y="4678"/>
                </a:cubicBezTo>
                <a:cubicBezTo>
                  <a:pt x="5663" y="6918"/>
                  <a:pt x="7833" y="9133"/>
                  <a:pt x="10003" y="11324"/>
                </a:cubicBezTo>
                <a:cubicBezTo>
                  <a:pt x="12075" y="13415"/>
                  <a:pt x="14172" y="15479"/>
                  <a:pt x="16241" y="17571"/>
                </a:cubicBezTo>
                <a:cubicBezTo>
                  <a:pt x="16587" y="17920"/>
                  <a:pt x="16856" y="18294"/>
                  <a:pt x="17177" y="18640"/>
                </a:cubicBezTo>
                <a:cubicBezTo>
                  <a:pt x="17202" y="18665"/>
                  <a:pt x="17202" y="18690"/>
                  <a:pt x="17202" y="18739"/>
                </a:cubicBezTo>
                <a:cubicBezTo>
                  <a:pt x="17202" y="18788"/>
                  <a:pt x="17202" y="18788"/>
                  <a:pt x="17177" y="18838"/>
                </a:cubicBezTo>
                <a:cubicBezTo>
                  <a:pt x="17128" y="18887"/>
                  <a:pt x="17030" y="18961"/>
                  <a:pt x="16981" y="18961"/>
                </a:cubicBezTo>
                <a:cubicBezTo>
                  <a:pt x="15996" y="18662"/>
                  <a:pt x="15007" y="18415"/>
                  <a:pt x="14046" y="18065"/>
                </a:cubicBezTo>
                <a:cubicBezTo>
                  <a:pt x="11803" y="17244"/>
                  <a:pt x="9486" y="16697"/>
                  <a:pt x="7165" y="16150"/>
                </a:cubicBezTo>
                <a:cubicBezTo>
                  <a:pt x="6795" y="16051"/>
                  <a:pt x="6400" y="15952"/>
                  <a:pt x="6005" y="16150"/>
                </a:cubicBezTo>
                <a:cubicBezTo>
                  <a:pt x="5956" y="16199"/>
                  <a:pt x="5834" y="16249"/>
                  <a:pt x="5834" y="16298"/>
                </a:cubicBezTo>
                <a:cubicBezTo>
                  <a:pt x="5834" y="16446"/>
                  <a:pt x="5883" y="16598"/>
                  <a:pt x="5956" y="16746"/>
                </a:cubicBezTo>
                <a:cubicBezTo>
                  <a:pt x="6054" y="16870"/>
                  <a:pt x="6177" y="16969"/>
                  <a:pt x="6327" y="17021"/>
                </a:cubicBezTo>
                <a:cubicBezTo>
                  <a:pt x="6844" y="17219"/>
                  <a:pt x="7361" y="17395"/>
                  <a:pt x="7882" y="17568"/>
                </a:cubicBezTo>
                <a:cubicBezTo>
                  <a:pt x="11656" y="18764"/>
                  <a:pt x="15451" y="19956"/>
                  <a:pt x="19200" y="21152"/>
                </a:cubicBezTo>
                <a:cubicBezTo>
                  <a:pt x="20630" y="21600"/>
                  <a:pt x="21542" y="21575"/>
                  <a:pt x="21469" y="19385"/>
                </a:cubicBezTo>
                <a:cubicBezTo>
                  <a:pt x="21444" y="18739"/>
                  <a:pt x="21420" y="18115"/>
                  <a:pt x="21346" y="17469"/>
                </a:cubicBezTo>
                <a:cubicBezTo>
                  <a:pt x="21000" y="14531"/>
                  <a:pt x="20605" y="11596"/>
                  <a:pt x="20235" y="8682"/>
                </a:cubicBezTo>
                <a:cubicBezTo>
                  <a:pt x="20186" y="8283"/>
                  <a:pt x="20088" y="7910"/>
                  <a:pt x="19963" y="7511"/>
                </a:cubicBezTo>
                <a:cubicBezTo>
                  <a:pt x="19889" y="7261"/>
                  <a:pt x="19666" y="7162"/>
                  <a:pt x="19421" y="7112"/>
                </a:cubicBezTo>
                <a:cubicBezTo>
                  <a:pt x="19148" y="7063"/>
                  <a:pt x="18705" y="7310"/>
                  <a:pt x="18631" y="7511"/>
                </a:cubicBezTo>
                <a:cubicBezTo>
                  <a:pt x="18411" y="7959"/>
                  <a:pt x="18411" y="8456"/>
                  <a:pt x="18460" y="8929"/>
                </a:cubicBezTo>
                <a:cubicBezTo>
                  <a:pt x="18582" y="10771"/>
                  <a:pt x="18732" y="12587"/>
                  <a:pt x="18879" y="14429"/>
                </a:cubicBezTo>
                <a:cubicBezTo>
                  <a:pt x="18977" y="15625"/>
                  <a:pt x="19075" y="16817"/>
                  <a:pt x="19176" y="18013"/>
                </a:cubicBezTo>
                <a:cubicBezTo>
                  <a:pt x="19176" y="18062"/>
                  <a:pt x="19103" y="18161"/>
                  <a:pt x="19029" y="18186"/>
                </a:cubicBezTo>
                <a:cubicBezTo>
                  <a:pt x="19005" y="18211"/>
                  <a:pt x="18980" y="18211"/>
                  <a:pt x="18931" y="18211"/>
                </a:cubicBezTo>
                <a:cubicBezTo>
                  <a:pt x="18882" y="18211"/>
                  <a:pt x="18882" y="18186"/>
                  <a:pt x="18833" y="18186"/>
                </a:cubicBezTo>
                <a:cubicBezTo>
                  <a:pt x="18487" y="17861"/>
                  <a:pt x="18117" y="17565"/>
                  <a:pt x="17774" y="17216"/>
                </a:cubicBezTo>
                <a:cubicBezTo>
                  <a:pt x="15160" y="14528"/>
                  <a:pt x="12546" y="11889"/>
                  <a:pt x="9932" y="9201"/>
                </a:cubicBezTo>
                <a:lnTo>
                  <a:pt x="10030" y="910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7" name="Google Shape;2907;p43"/>
          <p:cNvSpPr/>
          <p:nvPr/>
        </p:nvSpPr>
        <p:spPr>
          <a:xfrm>
            <a:off x="7617338" y="2109805"/>
            <a:ext cx="97531" cy="148148"/>
          </a:xfrm>
          <a:custGeom>
            <a:rect b="b" l="l" r="r" t="t"/>
            <a:pathLst>
              <a:path extrusionOk="0" h="21370" w="20840">
                <a:moveTo>
                  <a:pt x="17397" y="10785"/>
                </a:moveTo>
                <a:cubicBezTo>
                  <a:pt x="15519" y="9751"/>
                  <a:pt x="13765" y="8836"/>
                  <a:pt x="12061" y="7953"/>
                </a:cubicBezTo>
                <a:cubicBezTo>
                  <a:pt x="9259" y="6447"/>
                  <a:pt x="6420" y="5000"/>
                  <a:pt x="3663" y="3465"/>
                </a:cubicBezTo>
                <a:cubicBezTo>
                  <a:pt x="2479" y="2816"/>
                  <a:pt x="1562" y="2047"/>
                  <a:pt x="558" y="1311"/>
                </a:cubicBezTo>
                <a:cubicBezTo>
                  <a:pt x="118" y="1014"/>
                  <a:pt x="-273" y="604"/>
                  <a:pt x="254" y="219"/>
                </a:cubicBezTo>
                <a:cubicBezTo>
                  <a:pt x="867" y="-195"/>
                  <a:pt x="1480" y="43"/>
                  <a:pt x="1958" y="395"/>
                </a:cubicBezTo>
                <a:cubicBezTo>
                  <a:pt x="7207" y="3908"/>
                  <a:pt x="13678" y="6326"/>
                  <a:pt x="19405" y="9367"/>
                </a:cubicBezTo>
                <a:cubicBezTo>
                  <a:pt x="21110" y="10283"/>
                  <a:pt x="21327" y="11019"/>
                  <a:pt x="19888" y="12140"/>
                </a:cubicBezTo>
                <a:cubicBezTo>
                  <a:pt x="19449" y="12495"/>
                  <a:pt x="18971" y="12818"/>
                  <a:pt x="18444" y="13144"/>
                </a:cubicBezTo>
                <a:cubicBezTo>
                  <a:pt x="14683" y="15327"/>
                  <a:pt x="10964" y="17511"/>
                  <a:pt x="7115" y="19636"/>
                </a:cubicBezTo>
                <a:cubicBezTo>
                  <a:pt x="5888" y="20313"/>
                  <a:pt x="4401" y="20786"/>
                  <a:pt x="3006" y="21317"/>
                </a:cubicBezTo>
                <a:cubicBezTo>
                  <a:pt x="2745" y="21405"/>
                  <a:pt x="2132" y="21376"/>
                  <a:pt x="2088" y="21288"/>
                </a:cubicBezTo>
                <a:cubicBezTo>
                  <a:pt x="1958" y="21024"/>
                  <a:pt x="1828" y="20639"/>
                  <a:pt x="2002" y="20431"/>
                </a:cubicBezTo>
                <a:cubicBezTo>
                  <a:pt x="2789" y="19665"/>
                  <a:pt x="3532" y="18866"/>
                  <a:pt x="4493" y="18247"/>
                </a:cubicBezTo>
                <a:cubicBezTo>
                  <a:pt x="6898" y="16741"/>
                  <a:pt x="9433" y="15386"/>
                  <a:pt x="11887" y="13968"/>
                </a:cubicBezTo>
                <a:cubicBezTo>
                  <a:pt x="13331" y="13111"/>
                  <a:pt x="14775" y="12257"/>
                  <a:pt x="16262" y="11400"/>
                </a:cubicBezTo>
                <a:cubicBezTo>
                  <a:pt x="16615" y="11195"/>
                  <a:pt x="16962" y="11045"/>
                  <a:pt x="17402" y="107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8" name="Google Shape;2908;p43"/>
          <p:cNvSpPr/>
          <p:nvPr/>
        </p:nvSpPr>
        <p:spPr>
          <a:xfrm>
            <a:off x="6921838" y="2108428"/>
            <a:ext cx="96829" cy="151138"/>
          </a:xfrm>
          <a:custGeom>
            <a:rect b="b" l="l" r="r" t="t"/>
            <a:pathLst>
              <a:path extrusionOk="0" h="21438" w="21027">
                <a:moveTo>
                  <a:pt x="3583" y="11180"/>
                </a:moveTo>
                <a:cubicBezTo>
                  <a:pt x="5850" y="12456"/>
                  <a:pt x="8028" y="13792"/>
                  <a:pt x="10384" y="14952"/>
                </a:cubicBezTo>
                <a:cubicBezTo>
                  <a:pt x="13539" y="16520"/>
                  <a:pt x="16826" y="17972"/>
                  <a:pt x="20070" y="19481"/>
                </a:cubicBezTo>
                <a:cubicBezTo>
                  <a:pt x="20958" y="19889"/>
                  <a:pt x="21272" y="20469"/>
                  <a:pt x="20825" y="20962"/>
                </a:cubicBezTo>
                <a:cubicBezTo>
                  <a:pt x="20378" y="21485"/>
                  <a:pt x="19314" y="21600"/>
                  <a:pt x="18470" y="21193"/>
                </a:cubicBezTo>
                <a:cubicBezTo>
                  <a:pt x="14339" y="19161"/>
                  <a:pt x="10158" y="17157"/>
                  <a:pt x="6070" y="15097"/>
                </a:cubicBezTo>
                <a:cubicBezTo>
                  <a:pt x="4294" y="14196"/>
                  <a:pt x="2695" y="13151"/>
                  <a:pt x="963" y="12193"/>
                </a:cubicBezTo>
                <a:cubicBezTo>
                  <a:pt x="-328" y="11468"/>
                  <a:pt x="-328" y="10741"/>
                  <a:pt x="1007" y="10016"/>
                </a:cubicBezTo>
                <a:cubicBezTo>
                  <a:pt x="5453" y="7577"/>
                  <a:pt x="9981" y="5170"/>
                  <a:pt x="14427" y="2760"/>
                </a:cubicBezTo>
                <a:cubicBezTo>
                  <a:pt x="15894" y="1974"/>
                  <a:pt x="17273" y="1106"/>
                  <a:pt x="18735" y="321"/>
                </a:cubicBezTo>
                <a:cubicBezTo>
                  <a:pt x="19088" y="148"/>
                  <a:pt x="19535" y="29"/>
                  <a:pt x="19981" y="0"/>
                </a:cubicBezTo>
                <a:cubicBezTo>
                  <a:pt x="20649" y="29"/>
                  <a:pt x="20913" y="522"/>
                  <a:pt x="20428" y="930"/>
                </a:cubicBezTo>
                <a:cubicBezTo>
                  <a:pt x="19981" y="1337"/>
                  <a:pt x="19452" y="1715"/>
                  <a:pt x="18873" y="2061"/>
                </a:cubicBezTo>
                <a:cubicBezTo>
                  <a:pt x="14074" y="4936"/>
                  <a:pt x="9363" y="7779"/>
                  <a:pt x="4565" y="10625"/>
                </a:cubicBezTo>
                <a:cubicBezTo>
                  <a:pt x="4300" y="10741"/>
                  <a:pt x="4030" y="10917"/>
                  <a:pt x="3588" y="111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9" name="Google Shape;2909;p43"/>
          <p:cNvSpPr/>
          <p:nvPr/>
        </p:nvSpPr>
        <p:spPr>
          <a:xfrm>
            <a:off x="7937609" y="2136124"/>
            <a:ext cx="148148" cy="97435"/>
          </a:xfrm>
          <a:custGeom>
            <a:rect b="b" l="l" r="r" t="t"/>
            <a:pathLst>
              <a:path extrusionOk="0" h="20864" w="21370">
                <a:moveTo>
                  <a:pt x="10585" y="17475"/>
                </a:moveTo>
                <a:cubicBezTo>
                  <a:pt x="11619" y="15549"/>
                  <a:pt x="12534" y="13836"/>
                  <a:pt x="13417" y="12128"/>
                </a:cubicBezTo>
                <a:cubicBezTo>
                  <a:pt x="14923" y="9321"/>
                  <a:pt x="16370" y="6476"/>
                  <a:pt x="17905" y="3713"/>
                </a:cubicBezTo>
                <a:cubicBezTo>
                  <a:pt x="18554" y="2527"/>
                  <a:pt x="19323" y="1608"/>
                  <a:pt x="20059" y="558"/>
                </a:cubicBezTo>
                <a:cubicBezTo>
                  <a:pt x="20356" y="118"/>
                  <a:pt x="20766" y="-274"/>
                  <a:pt x="21151" y="254"/>
                </a:cubicBezTo>
                <a:cubicBezTo>
                  <a:pt x="21565" y="868"/>
                  <a:pt x="21327" y="1483"/>
                  <a:pt x="20975" y="1962"/>
                </a:cubicBezTo>
                <a:cubicBezTo>
                  <a:pt x="17462" y="7222"/>
                  <a:pt x="15044" y="13705"/>
                  <a:pt x="12003" y="19444"/>
                </a:cubicBezTo>
                <a:cubicBezTo>
                  <a:pt x="11087" y="21152"/>
                  <a:pt x="10351" y="21326"/>
                  <a:pt x="9230" y="19928"/>
                </a:cubicBezTo>
                <a:cubicBezTo>
                  <a:pt x="8875" y="19487"/>
                  <a:pt x="8552" y="19009"/>
                  <a:pt x="8226" y="18481"/>
                </a:cubicBezTo>
                <a:cubicBezTo>
                  <a:pt x="6043" y="14712"/>
                  <a:pt x="3859" y="10986"/>
                  <a:pt x="1734" y="7129"/>
                </a:cubicBezTo>
                <a:cubicBezTo>
                  <a:pt x="1057" y="5900"/>
                  <a:pt x="584" y="4409"/>
                  <a:pt x="53" y="3011"/>
                </a:cubicBezTo>
                <a:cubicBezTo>
                  <a:pt x="-35" y="2750"/>
                  <a:pt x="-6" y="2136"/>
                  <a:pt x="82" y="2092"/>
                </a:cubicBezTo>
                <a:cubicBezTo>
                  <a:pt x="346" y="1962"/>
                  <a:pt x="731" y="1831"/>
                  <a:pt x="939" y="2005"/>
                </a:cubicBezTo>
                <a:cubicBezTo>
                  <a:pt x="1705" y="2794"/>
                  <a:pt x="2504" y="3539"/>
                  <a:pt x="3123" y="4502"/>
                </a:cubicBezTo>
                <a:cubicBezTo>
                  <a:pt x="4629" y="6911"/>
                  <a:pt x="5984" y="9452"/>
                  <a:pt x="7402" y="11910"/>
                </a:cubicBezTo>
                <a:cubicBezTo>
                  <a:pt x="8259" y="13401"/>
                  <a:pt x="9113" y="14804"/>
                  <a:pt x="9970" y="16295"/>
                </a:cubicBezTo>
                <a:cubicBezTo>
                  <a:pt x="10175" y="16648"/>
                  <a:pt x="10355" y="16996"/>
                  <a:pt x="10589" y="174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0" name="Google Shape;2910;p43"/>
          <p:cNvSpPr/>
          <p:nvPr/>
        </p:nvSpPr>
        <p:spPr>
          <a:xfrm>
            <a:off x="7242549" y="2135746"/>
            <a:ext cx="150924" cy="96829"/>
          </a:xfrm>
          <a:custGeom>
            <a:rect b="b" l="l" r="r" t="t"/>
            <a:pathLst>
              <a:path extrusionOk="0" h="21027" w="21438">
                <a:moveTo>
                  <a:pt x="10272" y="3583"/>
                </a:moveTo>
                <a:cubicBezTo>
                  <a:pt x="8995" y="5850"/>
                  <a:pt x="7656" y="8028"/>
                  <a:pt x="6494" y="10384"/>
                </a:cubicBezTo>
                <a:cubicBezTo>
                  <a:pt x="4925" y="13539"/>
                  <a:pt x="3471" y="16826"/>
                  <a:pt x="1959" y="20070"/>
                </a:cubicBezTo>
                <a:cubicBezTo>
                  <a:pt x="1552" y="20958"/>
                  <a:pt x="971" y="21272"/>
                  <a:pt x="477" y="20825"/>
                </a:cubicBezTo>
                <a:cubicBezTo>
                  <a:pt x="-47" y="20378"/>
                  <a:pt x="-162" y="19314"/>
                  <a:pt x="246" y="18470"/>
                </a:cubicBezTo>
                <a:cubicBezTo>
                  <a:pt x="2280" y="14339"/>
                  <a:pt x="4315" y="10158"/>
                  <a:pt x="6350" y="6070"/>
                </a:cubicBezTo>
                <a:cubicBezTo>
                  <a:pt x="7252" y="4294"/>
                  <a:pt x="8298" y="2695"/>
                  <a:pt x="9258" y="963"/>
                </a:cubicBezTo>
                <a:cubicBezTo>
                  <a:pt x="9983" y="-328"/>
                  <a:pt x="10712" y="-328"/>
                  <a:pt x="11408" y="1007"/>
                </a:cubicBezTo>
                <a:cubicBezTo>
                  <a:pt x="13851" y="5453"/>
                  <a:pt x="16261" y="9981"/>
                  <a:pt x="18674" y="14427"/>
                </a:cubicBezTo>
                <a:cubicBezTo>
                  <a:pt x="19461" y="15894"/>
                  <a:pt x="20330" y="17273"/>
                  <a:pt x="21117" y="18735"/>
                </a:cubicBezTo>
                <a:cubicBezTo>
                  <a:pt x="21290" y="19088"/>
                  <a:pt x="21409" y="19535"/>
                  <a:pt x="21438" y="19937"/>
                </a:cubicBezTo>
                <a:cubicBezTo>
                  <a:pt x="21409" y="20605"/>
                  <a:pt x="20915" y="20869"/>
                  <a:pt x="20507" y="20384"/>
                </a:cubicBezTo>
                <a:cubicBezTo>
                  <a:pt x="20099" y="19937"/>
                  <a:pt x="19721" y="19408"/>
                  <a:pt x="19374" y="18828"/>
                </a:cubicBezTo>
                <a:cubicBezTo>
                  <a:pt x="16495" y="14030"/>
                  <a:pt x="13649" y="9319"/>
                  <a:pt x="10799" y="4520"/>
                </a:cubicBezTo>
                <a:cubicBezTo>
                  <a:pt x="10712" y="4300"/>
                  <a:pt x="10539" y="4030"/>
                  <a:pt x="10275" y="35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1" name="Google Shape;2911;p43"/>
          <p:cNvSpPr/>
          <p:nvPr/>
        </p:nvSpPr>
        <p:spPr>
          <a:xfrm>
            <a:off x="7634330" y="2528905"/>
            <a:ext cx="97435" cy="148148"/>
          </a:xfrm>
          <a:custGeom>
            <a:rect b="b" l="l" r="r" t="t"/>
            <a:pathLst>
              <a:path extrusionOk="0" h="21370" w="20864">
                <a:moveTo>
                  <a:pt x="17475" y="10785"/>
                </a:moveTo>
                <a:cubicBezTo>
                  <a:pt x="15593" y="9751"/>
                  <a:pt x="13836" y="8836"/>
                  <a:pt x="12128" y="7953"/>
                </a:cubicBezTo>
                <a:cubicBezTo>
                  <a:pt x="9321" y="6447"/>
                  <a:pt x="6476" y="5000"/>
                  <a:pt x="3713" y="3465"/>
                </a:cubicBezTo>
                <a:cubicBezTo>
                  <a:pt x="2527" y="2816"/>
                  <a:pt x="1608" y="2047"/>
                  <a:pt x="558" y="1311"/>
                </a:cubicBezTo>
                <a:cubicBezTo>
                  <a:pt x="118" y="1014"/>
                  <a:pt x="-274" y="604"/>
                  <a:pt x="254" y="219"/>
                </a:cubicBezTo>
                <a:cubicBezTo>
                  <a:pt x="868" y="-195"/>
                  <a:pt x="1483" y="43"/>
                  <a:pt x="1962" y="395"/>
                </a:cubicBezTo>
                <a:cubicBezTo>
                  <a:pt x="7222" y="3908"/>
                  <a:pt x="13705" y="6326"/>
                  <a:pt x="19444" y="9367"/>
                </a:cubicBezTo>
                <a:cubicBezTo>
                  <a:pt x="21152" y="10283"/>
                  <a:pt x="21326" y="11019"/>
                  <a:pt x="19928" y="12140"/>
                </a:cubicBezTo>
                <a:cubicBezTo>
                  <a:pt x="19487" y="12495"/>
                  <a:pt x="19009" y="12818"/>
                  <a:pt x="18481" y="13144"/>
                </a:cubicBezTo>
                <a:cubicBezTo>
                  <a:pt x="14712" y="15327"/>
                  <a:pt x="10986" y="17511"/>
                  <a:pt x="7129" y="19636"/>
                </a:cubicBezTo>
                <a:cubicBezTo>
                  <a:pt x="5900" y="20313"/>
                  <a:pt x="4409" y="20786"/>
                  <a:pt x="3011" y="21317"/>
                </a:cubicBezTo>
                <a:cubicBezTo>
                  <a:pt x="2750" y="21405"/>
                  <a:pt x="2136" y="21376"/>
                  <a:pt x="2092" y="21288"/>
                </a:cubicBezTo>
                <a:cubicBezTo>
                  <a:pt x="1962" y="21024"/>
                  <a:pt x="1831" y="20639"/>
                  <a:pt x="2005" y="20431"/>
                </a:cubicBezTo>
                <a:cubicBezTo>
                  <a:pt x="2750" y="19665"/>
                  <a:pt x="3539" y="18866"/>
                  <a:pt x="4502" y="18247"/>
                </a:cubicBezTo>
                <a:cubicBezTo>
                  <a:pt x="6911" y="16741"/>
                  <a:pt x="9452" y="15386"/>
                  <a:pt x="11910" y="13968"/>
                </a:cubicBezTo>
                <a:cubicBezTo>
                  <a:pt x="13357" y="13111"/>
                  <a:pt x="14804" y="12257"/>
                  <a:pt x="16295" y="11400"/>
                </a:cubicBezTo>
                <a:cubicBezTo>
                  <a:pt x="16692" y="11195"/>
                  <a:pt x="17040" y="11045"/>
                  <a:pt x="17480" y="107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2" name="Google Shape;2912;p43"/>
          <p:cNvSpPr/>
          <p:nvPr/>
        </p:nvSpPr>
        <p:spPr>
          <a:xfrm>
            <a:off x="7569865" y="2528905"/>
            <a:ext cx="97531" cy="148148"/>
          </a:xfrm>
          <a:custGeom>
            <a:rect b="b" l="l" r="r" t="t"/>
            <a:pathLst>
              <a:path extrusionOk="0" h="21370" w="20840">
                <a:moveTo>
                  <a:pt x="17397" y="10785"/>
                </a:moveTo>
                <a:cubicBezTo>
                  <a:pt x="15519" y="9751"/>
                  <a:pt x="13765" y="8836"/>
                  <a:pt x="12061" y="7953"/>
                </a:cubicBezTo>
                <a:cubicBezTo>
                  <a:pt x="9259" y="6447"/>
                  <a:pt x="6420" y="5000"/>
                  <a:pt x="3663" y="3465"/>
                </a:cubicBezTo>
                <a:cubicBezTo>
                  <a:pt x="2479" y="2816"/>
                  <a:pt x="1562" y="2047"/>
                  <a:pt x="558" y="1311"/>
                </a:cubicBezTo>
                <a:cubicBezTo>
                  <a:pt x="118" y="1014"/>
                  <a:pt x="-273" y="604"/>
                  <a:pt x="254" y="219"/>
                </a:cubicBezTo>
                <a:cubicBezTo>
                  <a:pt x="867" y="-195"/>
                  <a:pt x="1480" y="43"/>
                  <a:pt x="1958" y="395"/>
                </a:cubicBezTo>
                <a:cubicBezTo>
                  <a:pt x="7207" y="3908"/>
                  <a:pt x="13678" y="6326"/>
                  <a:pt x="19405" y="9367"/>
                </a:cubicBezTo>
                <a:cubicBezTo>
                  <a:pt x="21110" y="10283"/>
                  <a:pt x="21327" y="11019"/>
                  <a:pt x="19888" y="12140"/>
                </a:cubicBezTo>
                <a:cubicBezTo>
                  <a:pt x="19449" y="12495"/>
                  <a:pt x="18971" y="12818"/>
                  <a:pt x="18444" y="13144"/>
                </a:cubicBezTo>
                <a:cubicBezTo>
                  <a:pt x="14683" y="15327"/>
                  <a:pt x="10964" y="17511"/>
                  <a:pt x="7115" y="19636"/>
                </a:cubicBezTo>
                <a:cubicBezTo>
                  <a:pt x="5888" y="20313"/>
                  <a:pt x="4401" y="20786"/>
                  <a:pt x="3006" y="21317"/>
                </a:cubicBezTo>
                <a:cubicBezTo>
                  <a:pt x="2745" y="21405"/>
                  <a:pt x="2132" y="21376"/>
                  <a:pt x="2088" y="21288"/>
                </a:cubicBezTo>
                <a:cubicBezTo>
                  <a:pt x="1958" y="21024"/>
                  <a:pt x="1828" y="20639"/>
                  <a:pt x="2002" y="20431"/>
                </a:cubicBezTo>
                <a:cubicBezTo>
                  <a:pt x="2789" y="19665"/>
                  <a:pt x="3532" y="18866"/>
                  <a:pt x="4493" y="18247"/>
                </a:cubicBezTo>
                <a:cubicBezTo>
                  <a:pt x="6898" y="16741"/>
                  <a:pt x="9433" y="15386"/>
                  <a:pt x="11887" y="13968"/>
                </a:cubicBezTo>
                <a:cubicBezTo>
                  <a:pt x="13331" y="13111"/>
                  <a:pt x="14775" y="12257"/>
                  <a:pt x="16262" y="11400"/>
                </a:cubicBezTo>
                <a:cubicBezTo>
                  <a:pt x="16566" y="11195"/>
                  <a:pt x="16919" y="11045"/>
                  <a:pt x="17402" y="107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3" name="Google Shape;2913;p43"/>
          <p:cNvSpPr/>
          <p:nvPr/>
        </p:nvSpPr>
        <p:spPr>
          <a:xfrm>
            <a:off x="6849600" y="2527503"/>
            <a:ext cx="96829" cy="151138"/>
          </a:xfrm>
          <a:custGeom>
            <a:rect b="b" l="l" r="r" t="t"/>
            <a:pathLst>
              <a:path extrusionOk="0" h="21438" w="21027">
                <a:moveTo>
                  <a:pt x="3583" y="11180"/>
                </a:moveTo>
                <a:cubicBezTo>
                  <a:pt x="5850" y="12456"/>
                  <a:pt x="8028" y="13792"/>
                  <a:pt x="10384" y="14952"/>
                </a:cubicBezTo>
                <a:cubicBezTo>
                  <a:pt x="13539" y="16520"/>
                  <a:pt x="16826" y="17972"/>
                  <a:pt x="20070" y="19481"/>
                </a:cubicBezTo>
                <a:cubicBezTo>
                  <a:pt x="20958" y="19889"/>
                  <a:pt x="21272" y="20469"/>
                  <a:pt x="20825" y="20962"/>
                </a:cubicBezTo>
                <a:cubicBezTo>
                  <a:pt x="20378" y="21485"/>
                  <a:pt x="19314" y="21600"/>
                  <a:pt x="18470" y="21193"/>
                </a:cubicBezTo>
                <a:cubicBezTo>
                  <a:pt x="14339" y="19161"/>
                  <a:pt x="10158" y="17157"/>
                  <a:pt x="6070" y="15097"/>
                </a:cubicBezTo>
                <a:cubicBezTo>
                  <a:pt x="4294" y="14196"/>
                  <a:pt x="2695" y="13151"/>
                  <a:pt x="963" y="12193"/>
                </a:cubicBezTo>
                <a:cubicBezTo>
                  <a:pt x="-328" y="11468"/>
                  <a:pt x="-328" y="10741"/>
                  <a:pt x="1007" y="10016"/>
                </a:cubicBezTo>
                <a:cubicBezTo>
                  <a:pt x="5453" y="7577"/>
                  <a:pt x="9981" y="5170"/>
                  <a:pt x="14427" y="2760"/>
                </a:cubicBezTo>
                <a:cubicBezTo>
                  <a:pt x="15894" y="1974"/>
                  <a:pt x="17273" y="1106"/>
                  <a:pt x="18735" y="321"/>
                </a:cubicBezTo>
                <a:cubicBezTo>
                  <a:pt x="19088" y="148"/>
                  <a:pt x="19535" y="29"/>
                  <a:pt x="19981" y="0"/>
                </a:cubicBezTo>
                <a:cubicBezTo>
                  <a:pt x="20649" y="29"/>
                  <a:pt x="20913" y="522"/>
                  <a:pt x="20428" y="930"/>
                </a:cubicBezTo>
                <a:cubicBezTo>
                  <a:pt x="19981" y="1337"/>
                  <a:pt x="19452" y="1715"/>
                  <a:pt x="18873" y="2061"/>
                </a:cubicBezTo>
                <a:cubicBezTo>
                  <a:pt x="14074" y="4936"/>
                  <a:pt x="9363" y="7779"/>
                  <a:pt x="4565" y="10625"/>
                </a:cubicBezTo>
                <a:cubicBezTo>
                  <a:pt x="4300" y="10741"/>
                  <a:pt x="4030" y="10917"/>
                  <a:pt x="3588" y="111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4" name="Google Shape;2914;p43"/>
          <p:cNvSpPr/>
          <p:nvPr/>
        </p:nvSpPr>
        <p:spPr>
          <a:xfrm>
            <a:off x="6914268" y="2527503"/>
            <a:ext cx="96829" cy="151138"/>
          </a:xfrm>
          <a:custGeom>
            <a:rect b="b" l="l" r="r" t="t"/>
            <a:pathLst>
              <a:path extrusionOk="0" h="21438" w="21027">
                <a:moveTo>
                  <a:pt x="3583" y="11180"/>
                </a:moveTo>
                <a:cubicBezTo>
                  <a:pt x="5850" y="12456"/>
                  <a:pt x="8028" y="13792"/>
                  <a:pt x="10384" y="14952"/>
                </a:cubicBezTo>
                <a:cubicBezTo>
                  <a:pt x="13539" y="16520"/>
                  <a:pt x="16826" y="17972"/>
                  <a:pt x="20070" y="19481"/>
                </a:cubicBezTo>
                <a:cubicBezTo>
                  <a:pt x="20958" y="19889"/>
                  <a:pt x="21272" y="20469"/>
                  <a:pt x="20825" y="20962"/>
                </a:cubicBezTo>
                <a:cubicBezTo>
                  <a:pt x="20378" y="21485"/>
                  <a:pt x="19314" y="21600"/>
                  <a:pt x="18470" y="21193"/>
                </a:cubicBezTo>
                <a:cubicBezTo>
                  <a:pt x="14339" y="19161"/>
                  <a:pt x="10158" y="17157"/>
                  <a:pt x="6070" y="15097"/>
                </a:cubicBezTo>
                <a:cubicBezTo>
                  <a:pt x="4294" y="14196"/>
                  <a:pt x="2695" y="13151"/>
                  <a:pt x="963" y="12193"/>
                </a:cubicBezTo>
                <a:cubicBezTo>
                  <a:pt x="-328" y="11468"/>
                  <a:pt x="-328" y="10741"/>
                  <a:pt x="1007" y="10016"/>
                </a:cubicBezTo>
                <a:cubicBezTo>
                  <a:pt x="5453" y="7577"/>
                  <a:pt x="9981" y="5170"/>
                  <a:pt x="14427" y="2760"/>
                </a:cubicBezTo>
                <a:cubicBezTo>
                  <a:pt x="15894" y="1974"/>
                  <a:pt x="17273" y="1106"/>
                  <a:pt x="18735" y="321"/>
                </a:cubicBezTo>
                <a:cubicBezTo>
                  <a:pt x="19088" y="148"/>
                  <a:pt x="19535" y="29"/>
                  <a:pt x="19981" y="0"/>
                </a:cubicBezTo>
                <a:cubicBezTo>
                  <a:pt x="20649" y="29"/>
                  <a:pt x="20913" y="522"/>
                  <a:pt x="20428" y="930"/>
                </a:cubicBezTo>
                <a:cubicBezTo>
                  <a:pt x="19981" y="1337"/>
                  <a:pt x="19452" y="1715"/>
                  <a:pt x="18873" y="2061"/>
                </a:cubicBezTo>
                <a:cubicBezTo>
                  <a:pt x="14074" y="4936"/>
                  <a:pt x="9363" y="7779"/>
                  <a:pt x="4565" y="10625"/>
                </a:cubicBezTo>
                <a:cubicBezTo>
                  <a:pt x="4300" y="10741"/>
                  <a:pt x="4030" y="10917"/>
                  <a:pt x="3588" y="111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5" name="Google Shape;2915;p43"/>
          <p:cNvSpPr/>
          <p:nvPr/>
        </p:nvSpPr>
        <p:spPr>
          <a:xfrm>
            <a:off x="7934333" y="2585298"/>
            <a:ext cx="148148" cy="97531"/>
          </a:xfrm>
          <a:custGeom>
            <a:rect b="b" l="l" r="r" t="t"/>
            <a:pathLst>
              <a:path extrusionOk="0" h="20840" w="21370">
                <a:moveTo>
                  <a:pt x="10585" y="17440"/>
                </a:moveTo>
                <a:cubicBezTo>
                  <a:pt x="11619" y="15519"/>
                  <a:pt x="12534" y="13809"/>
                  <a:pt x="13417" y="12104"/>
                </a:cubicBezTo>
                <a:cubicBezTo>
                  <a:pt x="14923" y="9303"/>
                  <a:pt x="16370" y="6464"/>
                  <a:pt x="17905" y="3706"/>
                </a:cubicBezTo>
                <a:cubicBezTo>
                  <a:pt x="18554" y="2572"/>
                  <a:pt x="19323" y="1605"/>
                  <a:pt x="20059" y="558"/>
                </a:cubicBezTo>
                <a:cubicBezTo>
                  <a:pt x="20356" y="118"/>
                  <a:pt x="20766" y="-273"/>
                  <a:pt x="21151" y="254"/>
                </a:cubicBezTo>
                <a:cubicBezTo>
                  <a:pt x="21565" y="867"/>
                  <a:pt x="21327" y="1480"/>
                  <a:pt x="20975" y="1958"/>
                </a:cubicBezTo>
                <a:cubicBezTo>
                  <a:pt x="17462" y="7207"/>
                  <a:pt x="15044" y="13678"/>
                  <a:pt x="12003" y="19405"/>
                </a:cubicBezTo>
                <a:cubicBezTo>
                  <a:pt x="11087" y="21110"/>
                  <a:pt x="10351" y="21327"/>
                  <a:pt x="9230" y="19888"/>
                </a:cubicBezTo>
                <a:cubicBezTo>
                  <a:pt x="8875" y="19449"/>
                  <a:pt x="8552" y="18971"/>
                  <a:pt x="8226" y="18444"/>
                </a:cubicBezTo>
                <a:cubicBezTo>
                  <a:pt x="6043" y="14683"/>
                  <a:pt x="3859" y="10964"/>
                  <a:pt x="1734" y="7115"/>
                </a:cubicBezTo>
                <a:cubicBezTo>
                  <a:pt x="1057" y="5888"/>
                  <a:pt x="584" y="4401"/>
                  <a:pt x="53" y="3006"/>
                </a:cubicBezTo>
                <a:cubicBezTo>
                  <a:pt x="-35" y="2745"/>
                  <a:pt x="-6" y="2132"/>
                  <a:pt x="82" y="2088"/>
                </a:cubicBezTo>
                <a:cubicBezTo>
                  <a:pt x="346" y="1958"/>
                  <a:pt x="731" y="1828"/>
                  <a:pt x="939" y="2002"/>
                </a:cubicBezTo>
                <a:cubicBezTo>
                  <a:pt x="1705" y="2789"/>
                  <a:pt x="2504" y="3532"/>
                  <a:pt x="3123" y="4493"/>
                </a:cubicBezTo>
                <a:cubicBezTo>
                  <a:pt x="4629" y="6898"/>
                  <a:pt x="5984" y="9433"/>
                  <a:pt x="7402" y="11887"/>
                </a:cubicBezTo>
                <a:cubicBezTo>
                  <a:pt x="8259" y="13331"/>
                  <a:pt x="9113" y="14775"/>
                  <a:pt x="9970" y="16262"/>
                </a:cubicBezTo>
                <a:cubicBezTo>
                  <a:pt x="10175" y="16658"/>
                  <a:pt x="10355" y="17006"/>
                  <a:pt x="10589" y="174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6" name="Google Shape;2916;p43"/>
          <p:cNvSpPr/>
          <p:nvPr/>
        </p:nvSpPr>
        <p:spPr>
          <a:xfrm>
            <a:off x="7934333" y="2520629"/>
            <a:ext cx="148148" cy="97435"/>
          </a:xfrm>
          <a:custGeom>
            <a:rect b="b" l="l" r="r" t="t"/>
            <a:pathLst>
              <a:path extrusionOk="0" h="20864" w="21370">
                <a:moveTo>
                  <a:pt x="10585" y="17475"/>
                </a:moveTo>
                <a:cubicBezTo>
                  <a:pt x="11619" y="15549"/>
                  <a:pt x="12534" y="13836"/>
                  <a:pt x="13417" y="12128"/>
                </a:cubicBezTo>
                <a:cubicBezTo>
                  <a:pt x="14923" y="9321"/>
                  <a:pt x="16370" y="6476"/>
                  <a:pt x="17905" y="3713"/>
                </a:cubicBezTo>
                <a:cubicBezTo>
                  <a:pt x="18554" y="2527"/>
                  <a:pt x="19323" y="1608"/>
                  <a:pt x="20059" y="558"/>
                </a:cubicBezTo>
                <a:cubicBezTo>
                  <a:pt x="20356" y="118"/>
                  <a:pt x="20766" y="-274"/>
                  <a:pt x="21151" y="254"/>
                </a:cubicBezTo>
                <a:cubicBezTo>
                  <a:pt x="21565" y="868"/>
                  <a:pt x="21327" y="1483"/>
                  <a:pt x="20975" y="1962"/>
                </a:cubicBezTo>
                <a:cubicBezTo>
                  <a:pt x="17462" y="7222"/>
                  <a:pt x="15044" y="13705"/>
                  <a:pt x="12003" y="19444"/>
                </a:cubicBezTo>
                <a:cubicBezTo>
                  <a:pt x="11087" y="21152"/>
                  <a:pt x="10351" y="21326"/>
                  <a:pt x="9230" y="19928"/>
                </a:cubicBezTo>
                <a:cubicBezTo>
                  <a:pt x="8875" y="19487"/>
                  <a:pt x="8552" y="19009"/>
                  <a:pt x="8226" y="18481"/>
                </a:cubicBezTo>
                <a:cubicBezTo>
                  <a:pt x="6043" y="14712"/>
                  <a:pt x="3859" y="10986"/>
                  <a:pt x="1734" y="7129"/>
                </a:cubicBezTo>
                <a:cubicBezTo>
                  <a:pt x="1057" y="5900"/>
                  <a:pt x="584" y="4409"/>
                  <a:pt x="53" y="3011"/>
                </a:cubicBezTo>
                <a:cubicBezTo>
                  <a:pt x="-35" y="2750"/>
                  <a:pt x="-6" y="2136"/>
                  <a:pt x="82" y="2092"/>
                </a:cubicBezTo>
                <a:cubicBezTo>
                  <a:pt x="346" y="1962"/>
                  <a:pt x="731" y="1831"/>
                  <a:pt x="939" y="2005"/>
                </a:cubicBezTo>
                <a:cubicBezTo>
                  <a:pt x="1705" y="2794"/>
                  <a:pt x="2504" y="3539"/>
                  <a:pt x="3123" y="4502"/>
                </a:cubicBezTo>
                <a:cubicBezTo>
                  <a:pt x="4629" y="6911"/>
                  <a:pt x="5984" y="9452"/>
                  <a:pt x="7402" y="11910"/>
                </a:cubicBezTo>
                <a:cubicBezTo>
                  <a:pt x="8259" y="13401"/>
                  <a:pt x="9113" y="14804"/>
                  <a:pt x="9970" y="16295"/>
                </a:cubicBezTo>
                <a:cubicBezTo>
                  <a:pt x="10175" y="16648"/>
                  <a:pt x="10355" y="16996"/>
                  <a:pt x="10589" y="174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7" name="Google Shape;2917;p43"/>
          <p:cNvSpPr/>
          <p:nvPr/>
        </p:nvSpPr>
        <p:spPr>
          <a:xfrm>
            <a:off x="7214711" y="2586748"/>
            <a:ext cx="150924" cy="96829"/>
          </a:xfrm>
          <a:custGeom>
            <a:rect b="b" l="l" r="r" t="t"/>
            <a:pathLst>
              <a:path extrusionOk="0" h="21027" w="21438">
                <a:moveTo>
                  <a:pt x="10272" y="3583"/>
                </a:moveTo>
                <a:cubicBezTo>
                  <a:pt x="8995" y="5850"/>
                  <a:pt x="7656" y="8028"/>
                  <a:pt x="6494" y="10384"/>
                </a:cubicBezTo>
                <a:cubicBezTo>
                  <a:pt x="4925" y="13539"/>
                  <a:pt x="3471" y="16826"/>
                  <a:pt x="1959" y="20070"/>
                </a:cubicBezTo>
                <a:cubicBezTo>
                  <a:pt x="1552" y="20958"/>
                  <a:pt x="971" y="21272"/>
                  <a:pt x="477" y="20825"/>
                </a:cubicBezTo>
                <a:cubicBezTo>
                  <a:pt x="-47" y="20378"/>
                  <a:pt x="-162" y="19314"/>
                  <a:pt x="246" y="18470"/>
                </a:cubicBezTo>
                <a:cubicBezTo>
                  <a:pt x="2280" y="14339"/>
                  <a:pt x="4315" y="10158"/>
                  <a:pt x="6350" y="6070"/>
                </a:cubicBezTo>
                <a:cubicBezTo>
                  <a:pt x="7252" y="4294"/>
                  <a:pt x="8298" y="2695"/>
                  <a:pt x="9258" y="963"/>
                </a:cubicBezTo>
                <a:cubicBezTo>
                  <a:pt x="9983" y="-328"/>
                  <a:pt x="10712" y="-328"/>
                  <a:pt x="11408" y="1007"/>
                </a:cubicBezTo>
                <a:cubicBezTo>
                  <a:pt x="13851" y="5453"/>
                  <a:pt x="16261" y="9981"/>
                  <a:pt x="18674" y="14427"/>
                </a:cubicBezTo>
                <a:cubicBezTo>
                  <a:pt x="19461" y="15894"/>
                  <a:pt x="20330" y="17273"/>
                  <a:pt x="21117" y="18735"/>
                </a:cubicBezTo>
                <a:cubicBezTo>
                  <a:pt x="21290" y="19088"/>
                  <a:pt x="21409" y="19535"/>
                  <a:pt x="21438" y="19937"/>
                </a:cubicBezTo>
                <a:cubicBezTo>
                  <a:pt x="21409" y="20605"/>
                  <a:pt x="20915" y="20869"/>
                  <a:pt x="20507" y="20384"/>
                </a:cubicBezTo>
                <a:cubicBezTo>
                  <a:pt x="20099" y="19937"/>
                  <a:pt x="19721" y="19408"/>
                  <a:pt x="19374" y="18828"/>
                </a:cubicBezTo>
                <a:cubicBezTo>
                  <a:pt x="16495" y="14030"/>
                  <a:pt x="13649" y="9319"/>
                  <a:pt x="10799" y="4520"/>
                </a:cubicBezTo>
                <a:cubicBezTo>
                  <a:pt x="10683" y="4300"/>
                  <a:pt x="10539" y="4030"/>
                  <a:pt x="10275" y="35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8" name="Google Shape;2918;p43"/>
          <p:cNvSpPr/>
          <p:nvPr/>
        </p:nvSpPr>
        <p:spPr>
          <a:xfrm>
            <a:off x="7214711" y="2522105"/>
            <a:ext cx="150924" cy="96829"/>
          </a:xfrm>
          <a:custGeom>
            <a:rect b="b" l="l" r="r" t="t"/>
            <a:pathLst>
              <a:path extrusionOk="0" h="21027" w="21438">
                <a:moveTo>
                  <a:pt x="10272" y="3583"/>
                </a:moveTo>
                <a:cubicBezTo>
                  <a:pt x="8995" y="5850"/>
                  <a:pt x="7656" y="8028"/>
                  <a:pt x="6494" y="10384"/>
                </a:cubicBezTo>
                <a:cubicBezTo>
                  <a:pt x="4925" y="13539"/>
                  <a:pt x="3471" y="16826"/>
                  <a:pt x="1959" y="20070"/>
                </a:cubicBezTo>
                <a:cubicBezTo>
                  <a:pt x="1552" y="20958"/>
                  <a:pt x="971" y="21272"/>
                  <a:pt x="477" y="20825"/>
                </a:cubicBezTo>
                <a:cubicBezTo>
                  <a:pt x="-47" y="20378"/>
                  <a:pt x="-162" y="19314"/>
                  <a:pt x="246" y="18470"/>
                </a:cubicBezTo>
                <a:cubicBezTo>
                  <a:pt x="2280" y="14339"/>
                  <a:pt x="4315" y="10158"/>
                  <a:pt x="6350" y="6070"/>
                </a:cubicBezTo>
                <a:cubicBezTo>
                  <a:pt x="7252" y="4294"/>
                  <a:pt x="8298" y="2695"/>
                  <a:pt x="9258" y="963"/>
                </a:cubicBezTo>
                <a:cubicBezTo>
                  <a:pt x="9983" y="-328"/>
                  <a:pt x="10712" y="-328"/>
                  <a:pt x="11408" y="1007"/>
                </a:cubicBezTo>
                <a:cubicBezTo>
                  <a:pt x="13851" y="5453"/>
                  <a:pt x="16261" y="9981"/>
                  <a:pt x="18674" y="14427"/>
                </a:cubicBezTo>
                <a:cubicBezTo>
                  <a:pt x="19461" y="15894"/>
                  <a:pt x="20330" y="17273"/>
                  <a:pt x="21117" y="18735"/>
                </a:cubicBezTo>
                <a:cubicBezTo>
                  <a:pt x="21290" y="19088"/>
                  <a:pt x="21409" y="19535"/>
                  <a:pt x="21438" y="19937"/>
                </a:cubicBezTo>
                <a:cubicBezTo>
                  <a:pt x="21409" y="20605"/>
                  <a:pt x="20915" y="20869"/>
                  <a:pt x="20507" y="20384"/>
                </a:cubicBezTo>
                <a:cubicBezTo>
                  <a:pt x="20099" y="19937"/>
                  <a:pt x="19721" y="19408"/>
                  <a:pt x="19374" y="18828"/>
                </a:cubicBezTo>
                <a:cubicBezTo>
                  <a:pt x="16495" y="14030"/>
                  <a:pt x="13649" y="9319"/>
                  <a:pt x="10799" y="4520"/>
                </a:cubicBezTo>
                <a:cubicBezTo>
                  <a:pt x="10683" y="4300"/>
                  <a:pt x="10539" y="3985"/>
                  <a:pt x="10275" y="35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9" name="Google Shape;2919;p43"/>
          <p:cNvSpPr/>
          <p:nvPr/>
        </p:nvSpPr>
        <p:spPr>
          <a:xfrm>
            <a:off x="5975722" y="2061600"/>
            <a:ext cx="248999" cy="243762"/>
          </a:xfrm>
          <a:custGeom>
            <a:rect b="b" l="l" r="r" t="t"/>
            <a:pathLst>
              <a:path extrusionOk="0" h="21548" w="21563">
                <a:moveTo>
                  <a:pt x="21481" y="13838"/>
                </a:moveTo>
                <a:cubicBezTo>
                  <a:pt x="21446" y="13204"/>
                  <a:pt x="21428" y="12282"/>
                  <a:pt x="21393" y="11323"/>
                </a:cubicBezTo>
                <a:cubicBezTo>
                  <a:pt x="21358" y="9857"/>
                  <a:pt x="21288" y="8193"/>
                  <a:pt x="21235" y="7180"/>
                </a:cubicBezTo>
                <a:cubicBezTo>
                  <a:pt x="21182" y="6168"/>
                  <a:pt x="21094" y="4847"/>
                  <a:pt x="20986" y="3527"/>
                </a:cubicBezTo>
                <a:cubicBezTo>
                  <a:pt x="20808" y="1628"/>
                  <a:pt x="19304" y="235"/>
                  <a:pt x="17335" y="164"/>
                </a:cubicBezTo>
                <a:cubicBezTo>
                  <a:pt x="15863" y="110"/>
                  <a:pt x="14359" y="92"/>
                  <a:pt x="12905" y="74"/>
                </a:cubicBezTo>
                <a:lnTo>
                  <a:pt x="11647" y="74"/>
                </a:lnTo>
                <a:cubicBezTo>
                  <a:pt x="10974" y="74"/>
                  <a:pt x="10283" y="92"/>
                  <a:pt x="9610" y="38"/>
                </a:cubicBezTo>
                <a:cubicBezTo>
                  <a:pt x="8068" y="-52"/>
                  <a:pt x="6456" y="20"/>
                  <a:pt x="4346" y="256"/>
                </a:cubicBezTo>
                <a:cubicBezTo>
                  <a:pt x="2983" y="417"/>
                  <a:pt x="1953" y="817"/>
                  <a:pt x="1122" y="1540"/>
                </a:cubicBezTo>
                <a:cubicBezTo>
                  <a:pt x="431" y="2137"/>
                  <a:pt x="95" y="2824"/>
                  <a:pt x="95" y="3639"/>
                </a:cubicBezTo>
                <a:cubicBezTo>
                  <a:pt x="95" y="3911"/>
                  <a:pt x="95" y="4201"/>
                  <a:pt x="77" y="4454"/>
                </a:cubicBezTo>
                <a:cubicBezTo>
                  <a:pt x="59" y="4690"/>
                  <a:pt x="42" y="4944"/>
                  <a:pt x="42" y="5159"/>
                </a:cubicBezTo>
                <a:cubicBezTo>
                  <a:pt x="7" y="5649"/>
                  <a:pt x="-11" y="6154"/>
                  <a:pt x="7" y="6662"/>
                </a:cubicBezTo>
                <a:cubicBezTo>
                  <a:pt x="112" y="8361"/>
                  <a:pt x="273" y="12088"/>
                  <a:pt x="147" y="14024"/>
                </a:cubicBezTo>
                <a:cubicBezTo>
                  <a:pt x="112" y="14711"/>
                  <a:pt x="112" y="15416"/>
                  <a:pt x="130" y="16085"/>
                </a:cubicBezTo>
                <a:lnTo>
                  <a:pt x="130" y="16229"/>
                </a:lnTo>
                <a:cubicBezTo>
                  <a:pt x="130" y="17295"/>
                  <a:pt x="308" y="18346"/>
                  <a:pt x="644" y="19359"/>
                </a:cubicBezTo>
                <a:cubicBezTo>
                  <a:pt x="981" y="20353"/>
                  <a:pt x="1654" y="20969"/>
                  <a:pt x="2629" y="21169"/>
                </a:cubicBezTo>
                <a:cubicBezTo>
                  <a:pt x="3249" y="21294"/>
                  <a:pt x="3851" y="21368"/>
                  <a:pt x="4472" y="21404"/>
                </a:cubicBezTo>
                <a:cubicBezTo>
                  <a:pt x="5642" y="21440"/>
                  <a:pt x="6828" y="21476"/>
                  <a:pt x="7963" y="21512"/>
                </a:cubicBezTo>
                <a:cubicBezTo>
                  <a:pt x="8442" y="21530"/>
                  <a:pt x="8884" y="21530"/>
                  <a:pt x="9361" y="21548"/>
                </a:cubicBezTo>
                <a:lnTo>
                  <a:pt x="9397" y="21530"/>
                </a:lnTo>
                <a:lnTo>
                  <a:pt x="11152" y="21530"/>
                </a:lnTo>
                <a:cubicBezTo>
                  <a:pt x="13066" y="21530"/>
                  <a:pt x="15067" y="21530"/>
                  <a:pt x="17001" y="21222"/>
                </a:cubicBezTo>
                <a:cubicBezTo>
                  <a:pt x="17674" y="21115"/>
                  <a:pt x="18472" y="20969"/>
                  <a:pt x="19198" y="20661"/>
                </a:cubicBezTo>
                <a:cubicBezTo>
                  <a:pt x="20652" y="20064"/>
                  <a:pt x="21431" y="18961"/>
                  <a:pt x="21536" y="17387"/>
                </a:cubicBezTo>
                <a:cubicBezTo>
                  <a:pt x="21589" y="16375"/>
                  <a:pt x="21554" y="15344"/>
                  <a:pt x="21501" y="14349"/>
                </a:cubicBezTo>
                <a:cubicBezTo>
                  <a:pt x="21483" y="14224"/>
                  <a:pt x="21483" y="14042"/>
                  <a:pt x="21483" y="13842"/>
                </a:cubicBezTo>
                <a:close/>
                <a:moveTo>
                  <a:pt x="1298" y="12735"/>
                </a:moveTo>
                <a:lnTo>
                  <a:pt x="1298" y="12481"/>
                </a:lnTo>
                <a:cubicBezTo>
                  <a:pt x="1263" y="11197"/>
                  <a:pt x="1210" y="8539"/>
                  <a:pt x="1139" y="7416"/>
                </a:cubicBezTo>
                <a:cubicBezTo>
                  <a:pt x="1069" y="6313"/>
                  <a:pt x="1034" y="4847"/>
                  <a:pt x="1318" y="3381"/>
                </a:cubicBezTo>
                <a:lnTo>
                  <a:pt x="1318" y="3363"/>
                </a:lnTo>
                <a:cubicBezTo>
                  <a:pt x="1318" y="3345"/>
                  <a:pt x="1335" y="3327"/>
                  <a:pt x="1318" y="3327"/>
                </a:cubicBezTo>
                <a:cubicBezTo>
                  <a:pt x="1247" y="2476"/>
                  <a:pt x="1832" y="2133"/>
                  <a:pt x="2453" y="1789"/>
                </a:cubicBezTo>
                <a:lnTo>
                  <a:pt x="2488" y="1771"/>
                </a:lnTo>
                <a:cubicBezTo>
                  <a:pt x="3090" y="1446"/>
                  <a:pt x="3746" y="1320"/>
                  <a:pt x="4384" y="1210"/>
                </a:cubicBezTo>
                <a:cubicBezTo>
                  <a:pt x="5803" y="1028"/>
                  <a:pt x="7237" y="938"/>
                  <a:pt x="8673" y="956"/>
                </a:cubicBezTo>
                <a:cubicBezTo>
                  <a:pt x="9276" y="956"/>
                  <a:pt x="9861" y="974"/>
                  <a:pt x="10446" y="974"/>
                </a:cubicBezTo>
                <a:cubicBezTo>
                  <a:pt x="11491" y="1010"/>
                  <a:pt x="12555" y="1010"/>
                  <a:pt x="13582" y="1028"/>
                </a:cubicBezTo>
                <a:cubicBezTo>
                  <a:pt x="14487" y="1046"/>
                  <a:pt x="15426" y="1064"/>
                  <a:pt x="16330" y="1064"/>
                </a:cubicBezTo>
                <a:cubicBezTo>
                  <a:pt x="16754" y="1064"/>
                  <a:pt x="17181" y="1100"/>
                  <a:pt x="17606" y="1172"/>
                </a:cubicBezTo>
                <a:cubicBezTo>
                  <a:pt x="19130" y="1425"/>
                  <a:pt x="19981" y="2456"/>
                  <a:pt x="20051" y="4102"/>
                </a:cubicBezTo>
                <a:cubicBezTo>
                  <a:pt x="20104" y="5314"/>
                  <a:pt x="20157" y="6996"/>
                  <a:pt x="20192" y="8624"/>
                </a:cubicBezTo>
                <a:cubicBezTo>
                  <a:pt x="20227" y="10144"/>
                  <a:pt x="20280" y="11682"/>
                  <a:pt x="20315" y="12820"/>
                </a:cubicBezTo>
                <a:cubicBezTo>
                  <a:pt x="20333" y="13182"/>
                  <a:pt x="20351" y="13543"/>
                  <a:pt x="20368" y="13887"/>
                </a:cubicBezTo>
                <a:cubicBezTo>
                  <a:pt x="20403" y="14448"/>
                  <a:pt x="20421" y="15010"/>
                  <a:pt x="20439" y="15569"/>
                </a:cubicBezTo>
                <a:cubicBezTo>
                  <a:pt x="20456" y="16238"/>
                  <a:pt x="20403" y="16907"/>
                  <a:pt x="20386" y="17540"/>
                </a:cubicBezTo>
                <a:cubicBezTo>
                  <a:pt x="20333" y="18481"/>
                  <a:pt x="19783" y="19168"/>
                  <a:pt x="18774" y="19547"/>
                </a:cubicBezTo>
                <a:cubicBezTo>
                  <a:pt x="18153" y="19765"/>
                  <a:pt x="17533" y="19927"/>
                  <a:pt x="16895" y="19999"/>
                </a:cubicBezTo>
                <a:cubicBezTo>
                  <a:pt x="14750" y="20324"/>
                  <a:pt x="12535" y="20306"/>
                  <a:pt x="10426" y="20288"/>
                </a:cubicBezTo>
                <a:lnTo>
                  <a:pt x="9628" y="20288"/>
                </a:lnTo>
                <a:lnTo>
                  <a:pt x="9628" y="20324"/>
                </a:lnTo>
                <a:cubicBezTo>
                  <a:pt x="9148" y="20306"/>
                  <a:pt x="8671" y="20288"/>
                  <a:pt x="8209" y="20288"/>
                </a:cubicBezTo>
                <a:cubicBezTo>
                  <a:pt x="6845" y="20252"/>
                  <a:pt x="5426" y="20217"/>
                  <a:pt x="4045" y="20181"/>
                </a:cubicBezTo>
                <a:cubicBezTo>
                  <a:pt x="3691" y="20163"/>
                  <a:pt x="3337" y="20109"/>
                  <a:pt x="2983" y="20037"/>
                </a:cubicBezTo>
                <a:lnTo>
                  <a:pt x="2930" y="20019"/>
                </a:lnTo>
                <a:cubicBezTo>
                  <a:pt x="2327" y="19911"/>
                  <a:pt x="1920" y="19529"/>
                  <a:pt x="1742" y="18878"/>
                </a:cubicBezTo>
                <a:cubicBezTo>
                  <a:pt x="1458" y="17920"/>
                  <a:pt x="1318" y="16925"/>
                  <a:pt x="1318" y="15894"/>
                </a:cubicBezTo>
                <a:cubicBezTo>
                  <a:pt x="1318" y="15443"/>
                  <a:pt x="1318" y="14971"/>
                  <a:pt x="1335" y="14520"/>
                </a:cubicBezTo>
                <a:cubicBezTo>
                  <a:pt x="1300" y="13959"/>
                  <a:pt x="1300" y="13326"/>
                  <a:pt x="1300" y="12728"/>
                </a:cubicBezTo>
                <a:lnTo>
                  <a:pt x="1300" y="127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0" name="Google Shape;2920;p43"/>
          <p:cNvSpPr/>
          <p:nvPr/>
        </p:nvSpPr>
        <p:spPr>
          <a:xfrm>
            <a:off x="6049967" y="2114560"/>
            <a:ext cx="99670" cy="139399"/>
          </a:xfrm>
          <a:custGeom>
            <a:rect b="b" l="l" r="r" t="t"/>
            <a:pathLst>
              <a:path extrusionOk="0" h="21446" w="21562">
                <a:moveTo>
                  <a:pt x="1121" y="6963"/>
                </a:moveTo>
                <a:cubicBezTo>
                  <a:pt x="1517" y="6806"/>
                  <a:pt x="1874" y="6646"/>
                  <a:pt x="2182" y="6458"/>
                </a:cubicBezTo>
                <a:cubicBezTo>
                  <a:pt x="2270" y="6396"/>
                  <a:pt x="2314" y="6396"/>
                  <a:pt x="2402" y="6333"/>
                </a:cubicBezTo>
                <a:cubicBezTo>
                  <a:pt x="3506" y="5735"/>
                  <a:pt x="4616" y="5106"/>
                  <a:pt x="5721" y="4477"/>
                </a:cubicBezTo>
                <a:cubicBezTo>
                  <a:pt x="7050" y="3754"/>
                  <a:pt x="8331" y="3027"/>
                  <a:pt x="9660" y="2304"/>
                </a:cubicBezTo>
                <a:cubicBezTo>
                  <a:pt x="9748" y="2242"/>
                  <a:pt x="9924" y="2210"/>
                  <a:pt x="10012" y="2148"/>
                </a:cubicBezTo>
                <a:cubicBezTo>
                  <a:pt x="10056" y="2148"/>
                  <a:pt x="10100" y="2117"/>
                  <a:pt x="10100" y="2117"/>
                </a:cubicBezTo>
                <a:cubicBezTo>
                  <a:pt x="10056" y="2527"/>
                  <a:pt x="10012" y="2902"/>
                  <a:pt x="10012" y="3281"/>
                </a:cubicBezTo>
                <a:cubicBezTo>
                  <a:pt x="9924" y="4258"/>
                  <a:pt x="9880" y="5138"/>
                  <a:pt x="9836" y="6052"/>
                </a:cubicBezTo>
                <a:cubicBezTo>
                  <a:pt x="9748" y="8006"/>
                  <a:pt x="9616" y="10808"/>
                  <a:pt x="9528" y="13544"/>
                </a:cubicBezTo>
                <a:cubicBezTo>
                  <a:pt x="9441" y="15904"/>
                  <a:pt x="9353" y="18108"/>
                  <a:pt x="9265" y="19746"/>
                </a:cubicBezTo>
                <a:cubicBezTo>
                  <a:pt x="9265" y="20063"/>
                  <a:pt x="9309" y="20375"/>
                  <a:pt x="9353" y="20723"/>
                </a:cubicBezTo>
                <a:cubicBezTo>
                  <a:pt x="9441" y="21196"/>
                  <a:pt x="9798" y="21446"/>
                  <a:pt x="10369" y="21446"/>
                </a:cubicBezTo>
                <a:cubicBezTo>
                  <a:pt x="10990" y="21446"/>
                  <a:pt x="11386" y="21165"/>
                  <a:pt x="11474" y="20692"/>
                </a:cubicBezTo>
                <a:cubicBezTo>
                  <a:pt x="11474" y="20567"/>
                  <a:pt x="11518" y="20410"/>
                  <a:pt x="11561" y="20281"/>
                </a:cubicBezTo>
                <a:cubicBezTo>
                  <a:pt x="11649" y="19715"/>
                  <a:pt x="11693" y="19148"/>
                  <a:pt x="11737" y="18550"/>
                </a:cubicBezTo>
                <a:cubicBezTo>
                  <a:pt x="11781" y="16283"/>
                  <a:pt x="11825" y="13040"/>
                  <a:pt x="11825" y="9894"/>
                </a:cubicBezTo>
                <a:cubicBezTo>
                  <a:pt x="11869" y="7471"/>
                  <a:pt x="11869" y="5204"/>
                  <a:pt x="11913" y="3406"/>
                </a:cubicBezTo>
                <a:cubicBezTo>
                  <a:pt x="11913" y="3281"/>
                  <a:pt x="11957" y="3156"/>
                  <a:pt x="11957" y="3027"/>
                </a:cubicBezTo>
                <a:lnTo>
                  <a:pt x="11957" y="2965"/>
                </a:lnTo>
                <a:lnTo>
                  <a:pt x="12133" y="3058"/>
                </a:lnTo>
                <a:cubicBezTo>
                  <a:pt x="12309" y="3184"/>
                  <a:pt x="12485" y="3277"/>
                  <a:pt x="12622" y="3375"/>
                </a:cubicBezTo>
                <a:cubicBezTo>
                  <a:pt x="14792" y="4887"/>
                  <a:pt x="17271" y="6146"/>
                  <a:pt x="19969" y="7123"/>
                </a:cubicBezTo>
                <a:lnTo>
                  <a:pt x="20056" y="7154"/>
                </a:lnTo>
                <a:cubicBezTo>
                  <a:pt x="20320" y="7248"/>
                  <a:pt x="20545" y="7342"/>
                  <a:pt x="20809" y="7373"/>
                </a:cubicBezTo>
                <a:cubicBezTo>
                  <a:pt x="20941" y="7404"/>
                  <a:pt x="21117" y="7373"/>
                  <a:pt x="21254" y="7342"/>
                </a:cubicBezTo>
                <a:cubicBezTo>
                  <a:pt x="21342" y="7342"/>
                  <a:pt x="21342" y="7310"/>
                  <a:pt x="21430" y="7310"/>
                </a:cubicBezTo>
                <a:lnTo>
                  <a:pt x="21562" y="7310"/>
                </a:lnTo>
                <a:lnTo>
                  <a:pt x="21518" y="7248"/>
                </a:lnTo>
                <a:cubicBezTo>
                  <a:pt x="21518" y="7185"/>
                  <a:pt x="21474" y="7154"/>
                  <a:pt x="21474" y="7092"/>
                </a:cubicBezTo>
                <a:cubicBezTo>
                  <a:pt x="21474" y="6967"/>
                  <a:pt x="21430" y="6841"/>
                  <a:pt x="21342" y="6744"/>
                </a:cubicBezTo>
                <a:cubicBezTo>
                  <a:pt x="21210" y="6619"/>
                  <a:pt x="21034" y="6525"/>
                  <a:pt x="20809" y="6427"/>
                </a:cubicBezTo>
                <a:cubicBezTo>
                  <a:pt x="20677" y="6365"/>
                  <a:pt x="20545" y="6271"/>
                  <a:pt x="20414" y="6208"/>
                </a:cubicBezTo>
                <a:cubicBezTo>
                  <a:pt x="19441" y="5517"/>
                  <a:pt x="18419" y="4825"/>
                  <a:pt x="17446" y="4098"/>
                </a:cubicBezTo>
                <a:cubicBezTo>
                  <a:pt x="16161" y="3184"/>
                  <a:pt x="14880" y="2304"/>
                  <a:pt x="13551" y="1390"/>
                </a:cubicBezTo>
                <a:cubicBezTo>
                  <a:pt x="13018" y="979"/>
                  <a:pt x="12402" y="635"/>
                  <a:pt x="11781" y="288"/>
                </a:cubicBezTo>
                <a:cubicBezTo>
                  <a:pt x="10809" y="-154"/>
                  <a:pt x="9968" y="-91"/>
                  <a:pt x="9034" y="506"/>
                </a:cubicBezTo>
                <a:cubicBezTo>
                  <a:pt x="8149" y="1073"/>
                  <a:pt x="7133" y="1734"/>
                  <a:pt x="6067" y="2363"/>
                </a:cubicBezTo>
                <a:cubicBezTo>
                  <a:pt x="5270" y="2836"/>
                  <a:pt x="4473" y="3340"/>
                  <a:pt x="3633" y="3844"/>
                </a:cubicBezTo>
                <a:cubicBezTo>
                  <a:pt x="2748" y="4379"/>
                  <a:pt x="1907" y="4915"/>
                  <a:pt x="1022" y="5450"/>
                </a:cubicBezTo>
                <a:cubicBezTo>
                  <a:pt x="671" y="5638"/>
                  <a:pt x="358" y="5892"/>
                  <a:pt x="94" y="6142"/>
                </a:cubicBezTo>
                <a:cubicBezTo>
                  <a:pt x="-38" y="6298"/>
                  <a:pt x="-38" y="6646"/>
                  <a:pt x="138" y="6771"/>
                </a:cubicBezTo>
                <a:cubicBezTo>
                  <a:pt x="270" y="6834"/>
                  <a:pt x="402" y="6896"/>
                  <a:pt x="583" y="6927"/>
                </a:cubicBezTo>
                <a:cubicBezTo>
                  <a:pt x="759" y="6959"/>
                  <a:pt x="935" y="6959"/>
                  <a:pt x="1116" y="69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1" name="Google Shape;2921;p43"/>
          <p:cNvSpPr/>
          <p:nvPr/>
        </p:nvSpPr>
        <p:spPr>
          <a:xfrm>
            <a:off x="6449185" y="2062023"/>
            <a:ext cx="248783" cy="244512"/>
          </a:xfrm>
          <a:custGeom>
            <a:rect b="b" l="l" r="r" t="t"/>
            <a:pathLst>
              <a:path extrusionOk="0" h="21600" w="21563">
                <a:moveTo>
                  <a:pt x="21558" y="14895"/>
                </a:moveTo>
                <a:cubicBezTo>
                  <a:pt x="21452" y="13197"/>
                  <a:pt x="21291" y="9472"/>
                  <a:pt x="21417" y="7537"/>
                </a:cubicBezTo>
                <a:cubicBezTo>
                  <a:pt x="21452" y="6851"/>
                  <a:pt x="21452" y="6146"/>
                  <a:pt x="21452" y="5459"/>
                </a:cubicBezTo>
                <a:lnTo>
                  <a:pt x="21452" y="5316"/>
                </a:lnTo>
                <a:cubicBezTo>
                  <a:pt x="21452" y="4250"/>
                  <a:pt x="21274" y="3200"/>
                  <a:pt x="20937" y="2188"/>
                </a:cubicBezTo>
                <a:cubicBezTo>
                  <a:pt x="20600" y="1194"/>
                  <a:pt x="19926" y="579"/>
                  <a:pt x="18951" y="379"/>
                </a:cubicBezTo>
                <a:cubicBezTo>
                  <a:pt x="18330" y="254"/>
                  <a:pt x="17727" y="180"/>
                  <a:pt x="17106" y="144"/>
                </a:cubicBezTo>
                <a:cubicBezTo>
                  <a:pt x="15935" y="108"/>
                  <a:pt x="14748" y="72"/>
                  <a:pt x="13612" y="36"/>
                </a:cubicBezTo>
                <a:cubicBezTo>
                  <a:pt x="13132" y="18"/>
                  <a:pt x="12690" y="18"/>
                  <a:pt x="12212" y="0"/>
                </a:cubicBezTo>
                <a:lnTo>
                  <a:pt x="12177" y="18"/>
                </a:lnTo>
                <a:lnTo>
                  <a:pt x="10420" y="18"/>
                </a:lnTo>
                <a:cubicBezTo>
                  <a:pt x="8504" y="18"/>
                  <a:pt x="6501" y="0"/>
                  <a:pt x="4566" y="325"/>
                </a:cubicBezTo>
                <a:cubicBezTo>
                  <a:pt x="3892" y="433"/>
                  <a:pt x="3093" y="579"/>
                  <a:pt x="2366" y="886"/>
                </a:cubicBezTo>
                <a:cubicBezTo>
                  <a:pt x="911" y="1483"/>
                  <a:pt x="132" y="2585"/>
                  <a:pt x="26" y="4158"/>
                </a:cubicBezTo>
                <a:cubicBezTo>
                  <a:pt x="-27" y="5170"/>
                  <a:pt x="8" y="6200"/>
                  <a:pt x="61" y="7194"/>
                </a:cubicBezTo>
                <a:cubicBezTo>
                  <a:pt x="79" y="7376"/>
                  <a:pt x="79" y="7573"/>
                  <a:pt x="96" y="7773"/>
                </a:cubicBezTo>
                <a:cubicBezTo>
                  <a:pt x="132" y="8406"/>
                  <a:pt x="149" y="9328"/>
                  <a:pt x="184" y="10286"/>
                </a:cubicBezTo>
                <a:cubicBezTo>
                  <a:pt x="220" y="11751"/>
                  <a:pt x="290" y="13414"/>
                  <a:pt x="343" y="14426"/>
                </a:cubicBezTo>
                <a:cubicBezTo>
                  <a:pt x="396" y="15420"/>
                  <a:pt x="484" y="16758"/>
                  <a:pt x="592" y="18077"/>
                </a:cubicBezTo>
                <a:cubicBezTo>
                  <a:pt x="770" y="19975"/>
                  <a:pt x="2276" y="21367"/>
                  <a:pt x="4246" y="21438"/>
                </a:cubicBezTo>
                <a:cubicBezTo>
                  <a:pt x="5719" y="21492"/>
                  <a:pt x="7225" y="21510"/>
                  <a:pt x="8663" y="21528"/>
                </a:cubicBezTo>
                <a:lnTo>
                  <a:pt x="9922" y="21528"/>
                </a:lnTo>
                <a:cubicBezTo>
                  <a:pt x="10596" y="21528"/>
                  <a:pt x="11287" y="21510"/>
                  <a:pt x="11961" y="21564"/>
                </a:cubicBezTo>
                <a:cubicBezTo>
                  <a:pt x="12368" y="21582"/>
                  <a:pt x="12795" y="21600"/>
                  <a:pt x="13220" y="21600"/>
                </a:cubicBezTo>
                <a:cubicBezTo>
                  <a:pt x="14550" y="21582"/>
                  <a:pt x="15899" y="21492"/>
                  <a:pt x="17229" y="21346"/>
                </a:cubicBezTo>
                <a:cubicBezTo>
                  <a:pt x="18594" y="21185"/>
                  <a:pt x="19625" y="20785"/>
                  <a:pt x="20457" y="20063"/>
                </a:cubicBezTo>
                <a:cubicBezTo>
                  <a:pt x="21148" y="19466"/>
                  <a:pt x="21485" y="18779"/>
                  <a:pt x="21485" y="17965"/>
                </a:cubicBezTo>
                <a:cubicBezTo>
                  <a:pt x="21485" y="17693"/>
                  <a:pt x="21485" y="17422"/>
                  <a:pt x="21503" y="17150"/>
                </a:cubicBezTo>
                <a:cubicBezTo>
                  <a:pt x="21520" y="16915"/>
                  <a:pt x="21538" y="16661"/>
                  <a:pt x="21538" y="16446"/>
                </a:cubicBezTo>
                <a:cubicBezTo>
                  <a:pt x="21555" y="15885"/>
                  <a:pt x="21573" y="15380"/>
                  <a:pt x="21555" y="14891"/>
                </a:cubicBezTo>
                <a:close/>
                <a:moveTo>
                  <a:pt x="19074" y="19847"/>
                </a:moveTo>
                <a:lnTo>
                  <a:pt x="19074" y="19847"/>
                </a:lnTo>
                <a:cubicBezTo>
                  <a:pt x="18453" y="20191"/>
                  <a:pt x="17797" y="20316"/>
                  <a:pt x="17159" y="20408"/>
                </a:cubicBezTo>
                <a:cubicBezTo>
                  <a:pt x="15100" y="20716"/>
                  <a:pt x="13026" y="20680"/>
                  <a:pt x="11111" y="20662"/>
                </a:cubicBezTo>
                <a:cubicBezTo>
                  <a:pt x="10065" y="20626"/>
                  <a:pt x="8982" y="20626"/>
                  <a:pt x="7971" y="20608"/>
                </a:cubicBezTo>
                <a:cubicBezTo>
                  <a:pt x="7067" y="20590"/>
                  <a:pt x="6127" y="20572"/>
                  <a:pt x="5204" y="20572"/>
                </a:cubicBezTo>
                <a:cubicBezTo>
                  <a:pt x="4779" y="20572"/>
                  <a:pt x="4352" y="20536"/>
                  <a:pt x="3945" y="20465"/>
                </a:cubicBezTo>
                <a:cubicBezTo>
                  <a:pt x="2419" y="20211"/>
                  <a:pt x="1567" y="19181"/>
                  <a:pt x="1497" y="17536"/>
                </a:cubicBezTo>
                <a:cubicBezTo>
                  <a:pt x="1444" y="16325"/>
                  <a:pt x="1391" y="14644"/>
                  <a:pt x="1356" y="13017"/>
                </a:cubicBezTo>
                <a:cubicBezTo>
                  <a:pt x="1320" y="11498"/>
                  <a:pt x="1268" y="9961"/>
                  <a:pt x="1232" y="8823"/>
                </a:cubicBezTo>
                <a:cubicBezTo>
                  <a:pt x="1215" y="8462"/>
                  <a:pt x="1197" y="8101"/>
                  <a:pt x="1179" y="7757"/>
                </a:cubicBezTo>
                <a:cubicBezTo>
                  <a:pt x="1144" y="7196"/>
                  <a:pt x="1127" y="6635"/>
                  <a:pt x="1109" y="6077"/>
                </a:cubicBezTo>
                <a:cubicBezTo>
                  <a:pt x="1091" y="5408"/>
                  <a:pt x="1144" y="4739"/>
                  <a:pt x="1162" y="4088"/>
                </a:cubicBezTo>
                <a:cubicBezTo>
                  <a:pt x="1215" y="3148"/>
                  <a:pt x="1765" y="2462"/>
                  <a:pt x="2776" y="2082"/>
                </a:cubicBezTo>
                <a:cubicBezTo>
                  <a:pt x="3397" y="1865"/>
                  <a:pt x="4017" y="1703"/>
                  <a:pt x="4656" y="1631"/>
                </a:cubicBezTo>
                <a:cubicBezTo>
                  <a:pt x="6358" y="1378"/>
                  <a:pt x="8115" y="1324"/>
                  <a:pt x="9834" y="1324"/>
                </a:cubicBezTo>
                <a:lnTo>
                  <a:pt x="11945" y="1324"/>
                </a:lnTo>
                <a:lnTo>
                  <a:pt x="11945" y="1288"/>
                </a:lnTo>
                <a:cubicBezTo>
                  <a:pt x="12425" y="1306"/>
                  <a:pt x="12885" y="1324"/>
                  <a:pt x="13365" y="1324"/>
                </a:cubicBezTo>
                <a:cubicBezTo>
                  <a:pt x="14730" y="1360"/>
                  <a:pt x="16150" y="1396"/>
                  <a:pt x="17533" y="1432"/>
                </a:cubicBezTo>
                <a:cubicBezTo>
                  <a:pt x="17888" y="1468"/>
                  <a:pt x="18242" y="1503"/>
                  <a:pt x="18596" y="1593"/>
                </a:cubicBezTo>
                <a:lnTo>
                  <a:pt x="18649" y="1611"/>
                </a:lnTo>
                <a:cubicBezTo>
                  <a:pt x="19253" y="1719"/>
                  <a:pt x="19660" y="2100"/>
                  <a:pt x="19838" y="2751"/>
                </a:cubicBezTo>
                <a:cubicBezTo>
                  <a:pt x="20122" y="3709"/>
                  <a:pt x="20263" y="4703"/>
                  <a:pt x="20263" y="5733"/>
                </a:cubicBezTo>
                <a:cubicBezTo>
                  <a:pt x="20263" y="6202"/>
                  <a:pt x="20263" y="6655"/>
                  <a:pt x="20245" y="7107"/>
                </a:cubicBezTo>
                <a:cubicBezTo>
                  <a:pt x="20228" y="7703"/>
                  <a:pt x="20228" y="8318"/>
                  <a:pt x="20245" y="8933"/>
                </a:cubicBezTo>
                <a:lnTo>
                  <a:pt x="20245" y="9205"/>
                </a:lnTo>
                <a:cubicBezTo>
                  <a:pt x="20281" y="10488"/>
                  <a:pt x="20333" y="13145"/>
                  <a:pt x="20404" y="14267"/>
                </a:cubicBezTo>
                <a:cubicBezTo>
                  <a:pt x="20474" y="15369"/>
                  <a:pt x="20510" y="16834"/>
                  <a:pt x="20226" y="18299"/>
                </a:cubicBezTo>
                <a:lnTo>
                  <a:pt x="20226" y="18317"/>
                </a:lnTo>
                <a:cubicBezTo>
                  <a:pt x="20226" y="18335"/>
                  <a:pt x="20208" y="18353"/>
                  <a:pt x="20226" y="18353"/>
                </a:cubicBezTo>
                <a:cubicBezTo>
                  <a:pt x="20278" y="19168"/>
                  <a:pt x="19693" y="19493"/>
                  <a:pt x="19072" y="198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2" name="Google Shape;2922;p43"/>
          <p:cNvSpPr/>
          <p:nvPr/>
        </p:nvSpPr>
        <p:spPr>
          <a:xfrm>
            <a:off x="6524010" y="2114194"/>
            <a:ext cx="99784" cy="139158"/>
          </a:xfrm>
          <a:custGeom>
            <a:rect b="b" l="l" r="r" t="t"/>
            <a:pathLst>
              <a:path extrusionOk="0" h="21600" w="21540">
                <a:moveTo>
                  <a:pt x="20399" y="14644"/>
                </a:moveTo>
                <a:cubicBezTo>
                  <a:pt x="20004" y="14802"/>
                  <a:pt x="19692" y="14964"/>
                  <a:pt x="19341" y="15153"/>
                </a:cubicBezTo>
                <a:cubicBezTo>
                  <a:pt x="19253" y="15216"/>
                  <a:pt x="19209" y="15216"/>
                  <a:pt x="19121" y="15279"/>
                </a:cubicBezTo>
                <a:cubicBezTo>
                  <a:pt x="18019" y="15883"/>
                  <a:pt x="16868" y="16517"/>
                  <a:pt x="15809" y="17152"/>
                </a:cubicBezTo>
                <a:cubicBezTo>
                  <a:pt x="14482" y="17850"/>
                  <a:pt x="13205" y="18615"/>
                  <a:pt x="11921" y="19313"/>
                </a:cubicBezTo>
                <a:cubicBezTo>
                  <a:pt x="11834" y="19376"/>
                  <a:pt x="11658" y="19408"/>
                  <a:pt x="11570" y="19471"/>
                </a:cubicBezTo>
                <a:lnTo>
                  <a:pt x="11483" y="19502"/>
                </a:lnTo>
                <a:cubicBezTo>
                  <a:pt x="11527" y="19088"/>
                  <a:pt x="11570" y="18710"/>
                  <a:pt x="11570" y="18327"/>
                </a:cubicBezTo>
                <a:cubicBezTo>
                  <a:pt x="11658" y="17342"/>
                  <a:pt x="11702" y="16454"/>
                  <a:pt x="11746" y="15532"/>
                </a:cubicBezTo>
                <a:cubicBezTo>
                  <a:pt x="11834" y="13560"/>
                  <a:pt x="11965" y="10733"/>
                  <a:pt x="12009" y="7973"/>
                </a:cubicBezTo>
                <a:cubicBezTo>
                  <a:pt x="12097" y="5591"/>
                  <a:pt x="12185" y="3367"/>
                  <a:pt x="12272" y="1715"/>
                </a:cubicBezTo>
                <a:cubicBezTo>
                  <a:pt x="12272" y="1396"/>
                  <a:pt x="12228" y="1080"/>
                  <a:pt x="12185" y="729"/>
                </a:cubicBezTo>
                <a:cubicBezTo>
                  <a:pt x="12097" y="252"/>
                  <a:pt x="11740" y="0"/>
                  <a:pt x="11170" y="0"/>
                </a:cubicBezTo>
                <a:cubicBezTo>
                  <a:pt x="10550" y="0"/>
                  <a:pt x="10156" y="284"/>
                  <a:pt x="10068" y="761"/>
                </a:cubicBezTo>
                <a:cubicBezTo>
                  <a:pt x="10024" y="887"/>
                  <a:pt x="10024" y="1045"/>
                  <a:pt x="9980" y="1175"/>
                </a:cubicBezTo>
                <a:cubicBezTo>
                  <a:pt x="9892" y="1747"/>
                  <a:pt x="9849" y="2319"/>
                  <a:pt x="9805" y="2922"/>
                </a:cubicBezTo>
                <a:cubicBezTo>
                  <a:pt x="9761" y="5209"/>
                  <a:pt x="9717" y="8481"/>
                  <a:pt x="9717" y="11656"/>
                </a:cubicBezTo>
                <a:cubicBezTo>
                  <a:pt x="9673" y="14100"/>
                  <a:pt x="9673" y="16387"/>
                  <a:pt x="9629" y="18201"/>
                </a:cubicBezTo>
                <a:cubicBezTo>
                  <a:pt x="9629" y="18327"/>
                  <a:pt x="9585" y="18453"/>
                  <a:pt x="9585" y="18584"/>
                </a:cubicBezTo>
                <a:lnTo>
                  <a:pt x="9585" y="18647"/>
                </a:lnTo>
                <a:lnTo>
                  <a:pt x="9410" y="18552"/>
                </a:lnTo>
                <a:cubicBezTo>
                  <a:pt x="9234" y="18426"/>
                  <a:pt x="9059" y="18331"/>
                  <a:pt x="8922" y="18233"/>
                </a:cubicBezTo>
                <a:cubicBezTo>
                  <a:pt x="6756" y="16707"/>
                  <a:pt x="4283" y="15437"/>
                  <a:pt x="1590" y="14420"/>
                </a:cubicBezTo>
                <a:lnTo>
                  <a:pt x="1503" y="14388"/>
                </a:lnTo>
                <a:cubicBezTo>
                  <a:pt x="1239" y="14294"/>
                  <a:pt x="1014" y="14199"/>
                  <a:pt x="751" y="14167"/>
                </a:cubicBezTo>
                <a:cubicBezTo>
                  <a:pt x="620" y="14136"/>
                  <a:pt x="444" y="14167"/>
                  <a:pt x="307" y="14199"/>
                </a:cubicBezTo>
                <a:cubicBezTo>
                  <a:pt x="219" y="14199"/>
                  <a:pt x="219" y="14230"/>
                  <a:pt x="132" y="14230"/>
                </a:cubicBezTo>
                <a:lnTo>
                  <a:pt x="0" y="14230"/>
                </a:lnTo>
                <a:lnTo>
                  <a:pt x="44" y="14294"/>
                </a:lnTo>
                <a:cubicBezTo>
                  <a:pt x="44" y="14357"/>
                  <a:pt x="88" y="14388"/>
                  <a:pt x="88" y="14451"/>
                </a:cubicBezTo>
                <a:cubicBezTo>
                  <a:pt x="88" y="14577"/>
                  <a:pt x="132" y="14704"/>
                  <a:pt x="219" y="14802"/>
                </a:cubicBezTo>
                <a:cubicBezTo>
                  <a:pt x="351" y="14928"/>
                  <a:pt x="526" y="15023"/>
                  <a:pt x="751" y="15122"/>
                </a:cubicBezTo>
                <a:cubicBezTo>
                  <a:pt x="883" y="15185"/>
                  <a:pt x="1014" y="15279"/>
                  <a:pt x="1146" y="15342"/>
                </a:cubicBezTo>
                <a:cubicBezTo>
                  <a:pt x="2117" y="16040"/>
                  <a:pt x="3137" y="16738"/>
                  <a:pt x="4107" y="17472"/>
                </a:cubicBezTo>
                <a:cubicBezTo>
                  <a:pt x="5390" y="18394"/>
                  <a:pt x="6668" y="19281"/>
                  <a:pt x="7995" y="20204"/>
                </a:cubicBezTo>
                <a:cubicBezTo>
                  <a:pt x="8527" y="20618"/>
                  <a:pt x="9141" y="20965"/>
                  <a:pt x="9761" y="21316"/>
                </a:cubicBezTo>
                <a:cubicBezTo>
                  <a:pt x="10112" y="21505"/>
                  <a:pt x="10556" y="21600"/>
                  <a:pt x="10956" y="21600"/>
                </a:cubicBezTo>
                <a:cubicBezTo>
                  <a:pt x="11444" y="21600"/>
                  <a:pt x="11927" y="21411"/>
                  <a:pt x="12503" y="21060"/>
                </a:cubicBezTo>
                <a:cubicBezTo>
                  <a:pt x="13386" y="20488"/>
                  <a:pt x="14400" y="19822"/>
                  <a:pt x="15464" y="19187"/>
                </a:cubicBezTo>
                <a:cubicBezTo>
                  <a:pt x="16259" y="18710"/>
                  <a:pt x="17054" y="18201"/>
                  <a:pt x="17893" y="17692"/>
                </a:cubicBezTo>
                <a:cubicBezTo>
                  <a:pt x="18776" y="17152"/>
                  <a:pt x="19615" y="16612"/>
                  <a:pt x="20498" y="16072"/>
                </a:cubicBezTo>
                <a:cubicBezTo>
                  <a:pt x="20849" y="15883"/>
                  <a:pt x="21117" y="15626"/>
                  <a:pt x="21425" y="15374"/>
                </a:cubicBezTo>
                <a:cubicBezTo>
                  <a:pt x="21556" y="15216"/>
                  <a:pt x="21600" y="14865"/>
                  <a:pt x="21425" y="14739"/>
                </a:cubicBezTo>
                <a:cubicBezTo>
                  <a:pt x="21337" y="14676"/>
                  <a:pt x="21161" y="14613"/>
                  <a:pt x="20980" y="14581"/>
                </a:cubicBezTo>
                <a:cubicBezTo>
                  <a:pt x="20717" y="14581"/>
                  <a:pt x="20536" y="14581"/>
                  <a:pt x="20405" y="146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3" name="Google Shape;2923;p43"/>
          <p:cNvSpPr/>
          <p:nvPr/>
        </p:nvSpPr>
        <p:spPr>
          <a:xfrm>
            <a:off x="5028887" y="2061600"/>
            <a:ext cx="248999" cy="243762"/>
          </a:xfrm>
          <a:custGeom>
            <a:rect b="b" l="l" r="r" t="t"/>
            <a:pathLst>
              <a:path extrusionOk="0" h="21548" w="21563">
                <a:moveTo>
                  <a:pt x="21481" y="13838"/>
                </a:moveTo>
                <a:cubicBezTo>
                  <a:pt x="21446" y="13204"/>
                  <a:pt x="21428" y="12282"/>
                  <a:pt x="21393" y="11323"/>
                </a:cubicBezTo>
                <a:cubicBezTo>
                  <a:pt x="21358" y="9857"/>
                  <a:pt x="21288" y="8193"/>
                  <a:pt x="21235" y="7180"/>
                </a:cubicBezTo>
                <a:cubicBezTo>
                  <a:pt x="21182" y="6186"/>
                  <a:pt x="21094" y="4847"/>
                  <a:pt x="20986" y="3527"/>
                </a:cubicBezTo>
                <a:cubicBezTo>
                  <a:pt x="20808" y="1628"/>
                  <a:pt x="19304" y="235"/>
                  <a:pt x="17335" y="164"/>
                </a:cubicBezTo>
                <a:cubicBezTo>
                  <a:pt x="15846" y="110"/>
                  <a:pt x="14359" y="92"/>
                  <a:pt x="12905" y="74"/>
                </a:cubicBezTo>
                <a:lnTo>
                  <a:pt x="11647" y="74"/>
                </a:lnTo>
                <a:cubicBezTo>
                  <a:pt x="10974" y="74"/>
                  <a:pt x="10283" y="92"/>
                  <a:pt x="9610" y="38"/>
                </a:cubicBezTo>
                <a:cubicBezTo>
                  <a:pt x="8068" y="-52"/>
                  <a:pt x="6456" y="20"/>
                  <a:pt x="4346" y="256"/>
                </a:cubicBezTo>
                <a:cubicBezTo>
                  <a:pt x="2983" y="417"/>
                  <a:pt x="1953" y="817"/>
                  <a:pt x="1122" y="1540"/>
                </a:cubicBezTo>
                <a:cubicBezTo>
                  <a:pt x="431" y="2137"/>
                  <a:pt x="95" y="2824"/>
                  <a:pt x="95" y="3639"/>
                </a:cubicBezTo>
                <a:cubicBezTo>
                  <a:pt x="95" y="3911"/>
                  <a:pt x="95" y="4201"/>
                  <a:pt x="77" y="4454"/>
                </a:cubicBezTo>
                <a:cubicBezTo>
                  <a:pt x="59" y="4690"/>
                  <a:pt x="42" y="4944"/>
                  <a:pt x="42" y="5159"/>
                </a:cubicBezTo>
                <a:cubicBezTo>
                  <a:pt x="7" y="5649"/>
                  <a:pt x="-11" y="6154"/>
                  <a:pt x="7" y="6662"/>
                </a:cubicBezTo>
                <a:cubicBezTo>
                  <a:pt x="112" y="8361"/>
                  <a:pt x="273" y="12088"/>
                  <a:pt x="147" y="14024"/>
                </a:cubicBezTo>
                <a:cubicBezTo>
                  <a:pt x="112" y="14711"/>
                  <a:pt x="112" y="15416"/>
                  <a:pt x="130" y="16085"/>
                </a:cubicBezTo>
                <a:lnTo>
                  <a:pt x="130" y="16229"/>
                </a:lnTo>
                <a:cubicBezTo>
                  <a:pt x="130" y="17295"/>
                  <a:pt x="308" y="18346"/>
                  <a:pt x="644" y="19359"/>
                </a:cubicBezTo>
                <a:cubicBezTo>
                  <a:pt x="981" y="20353"/>
                  <a:pt x="1654" y="20969"/>
                  <a:pt x="2629" y="21169"/>
                </a:cubicBezTo>
                <a:cubicBezTo>
                  <a:pt x="3249" y="21294"/>
                  <a:pt x="3851" y="21368"/>
                  <a:pt x="4472" y="21404"/>
                </a:cubicBezTo>
                <a:cubicBezTo>
                  <a:pt x="5642" y="21440"/>
                  <a:pt x="6828" y="21476"/>
                  <a:pt x="7963" y="21512"/>
                </a:cubicBezTo>
                <a:cubicBezTo>
                  <a:pt x="8442" y="21530"/>
                  <a:pt x="8884" y="21530"/>
                  <a:pt x="9361" y="21548"/>
                </a:cubicBezTo>
                <a:lnTo>
                  <a:pt x="9397" y="21530"/>
                </a:lnTo>
                <a:lnTo>
                  <a:pt x="11152" y="21530"/>
                </a:lnTo>
                <a:cubicBezTo>
                  <a:pt x="13066" y="21530"/>
                  <a:pt x="15067" y="21530"/>
                  <a:pt x="17001" y="21222"/>
                </a:cubicBezTo>
                <a:cubicBezTo>
                  <a:pt x="17674" y="21115"/>
                  <a:pt x="18472" y="20969"/>
                  <a:pt x="19198" y="20661"/>
                </a:cubicBezTo>
                <a:cubicBezTo>
                  <a:pt x="20652" y="20064"/>
                  <a:pt x="21431" y="18961"/>
                  <a:pt x="21536" y="17387"/>
                </a:cubicBezTo>
                <a:cubicBezTo>
                  <a:pt x="21589" y="16375"/>
                  <a:pt x="21554" y="15344"/>
                  <a:pt x="21501" y="14349"/>
                </a:cubicBezTo>
                <a:cubicBezTo>
                  <a:pt x="21501" y="14224"/>
                  <a:pt x="21483" y="14042"/>
                  <a:pt x="21483" y="13842"/>
                </a:cubicBezTo>
                <a:close/>
                <a:moveTo>
                  <a:pt x="1315" y="12735"/>
                </a:moveTo>
                <a:lnTo>
                  <a:pt x="1315" y="12481"/>
                </a:lnTo>
                <a:cubicBezTo>
                  <a:pt x="1280" y="11197"/>
                  <a:pt x="1227" y="8539"/>
                  <a:pt x="1157" y="7416"/>
                </a:cubicBezTo>
                <a:cubicBezTo>
                  <a:pt x="1087" y="6313"/>
                  <a:pt x="1051" y="4847"/>
                  <a:pt x="1335" y="3381"/>
                </a:cubicBezTo>
                <a:lnTo>
                  <a:pt x="1335" y="3327"/>
                </a:lnTo>
                <a:cubicBezTo>
                  <a:pt x="1265" y="2476"/>
                  <a:pt x="1850" y="2133"/>
                  <a:pt x="2470" y="1789"/>
                </a:cubicBezTo>
                <a:lnTo>
                  <a:pt x="2488" y="1771"/>
                </a:lnTo>
                <a:cubicBezTo>
                  <a:pt x="3090" y="1446"/>
                  <a:pt x="3746" y="1320"/>
                  <a:pt x="4384" y="1210"/>
                </a:cubicBezTo>
                <a:cubicBezTo>
                  <a:pt x="5803" y="1028"/>
                  <a:pt x="7237" y="938"/>
                  <a:pt x="8673" y="956"/>
                </a:cubicBezTo>
                <a:cubicBezTo>
                  <a:pt x="9276" y="956"/>
                  <a:pt x="9861" y="974"/>
                  <a:pt x="10446" y="974"/>
                </a:cubicBezTo>
                <a:cubicBezTo>
                  <a:pt x="11491" y="1010"/>
                  <a:pt x="12555" y="1010"/>
                  <a:pt x="13582" y="1028"/>
                </a:cubicBezTo>
                <a:cubicBezTo>
                  <a:pt x="14487" y="1046"/>
                  <a:pt x="15426" y="1064"/>
                  <a:pt x="16347" y="1064"/>
                </a:cubicBezTo>
                <a:cubicBezTo>
                  <a:pt x="16772" y="1064"/>
                  <a:pt x="17199" y="1100"/>
                  <a:pt x="17606" y="1172"/>
                </a:cubicBezTo>
                <a:cubicBezTo>
                  <a:pt x="19130" y="1425"/>
                  <a:pt x="19981" y="2456"/>
                  <a:pt x="20051" y="4102"/>
                </a:cubicBezTo>
                <a:cubicBezTo>
                  <a:pt x="20104" y="5314"/>
                  <a:pt x="20157" y="6996"/>
                  <a:pt x="20192" y="8624"/>
                </a:cubicBezTo>
                <a:cubicBezTo>
                  <a:pt x="20227" y="10144"/>
                  <a:pt x="20280" y="11682"/>
                  <a:pt x="20315" y="12820"/>
                </a:cubicBezTo>
                <a:cubicBezTo>
                  <a:pt x="20333" y="13182"/>
                  <a:pt x="20351" y="13543"/>
                  <a:pt x="20368" y="13887"/>
                </a:cubicBezTo>
                <a:cubicBezTo>
                  <a:pt x="20403" y="14448"/>
                  <a:pt x="20421" y="15010"/>
                  <a:pt x="20439" y="15569"/>
                </a:cubicBezTo>
                <a:cubicBezTo>
                  <a:pt x="20456" y="16238"/>
                  <a:pt x="20403" y="16907"/>
                  <a:pt x="20386" y="17540"/>
                </a:cubicBezTo>
                <a:cubicBezTo>
                  <a:pt x="20333" y="18481"/>
                  <a:pt x="19783" y="19168"/>
                  <a:pt x="18774" y="19547"/>
                </a:cubicBezTo>
                <a:cubicBezTo>
                  <a:pt x="18153" y="19765"/>
                  <a:pt x="17533" y="19927"/>
                  <a:pt x="16895" y="19999"/>
                </a:cubicBezTo>
                <a:cubicBezTo>
                  <a:pt x="14750" y="20324"/>
                  <a:pt x="12535" y="20306"/>
                  <a:pt x="10426" y="20306"/>
                </a:cubicBezTo>
                <a:lnTo>
                  <a:pt x="9628" y="20306"/>
                </a:lnTo>
                <a:lnTo>
                  <a:pt x="9628" y="20342"/>
                </a:lnTo>
                <a:cubicBezTo>
                  <a:pt x="9148" y="20324"/>
                  <a:pt x="8688" y="20306"/>
                  <a:pt x="8209" y="20306"/>
                </a:cubicBezTo>
                <a:cubicBezTo>
                  <a:pt x="6845" y="20270"/>
                  <a:pt x="5426" y="20234"/>
                  <a:pt x="4045" y="20199"/>
                </a:cubicBezTo>
                <a:cubicBezTo>
                  <a:pt x="3691" y="20181"/>
                  <a:pt x="3337" y="20127"/>
                  <a:pt x="2983" y="20055"/>
                </a:cubicBezTo>
                <a:lnTo>
                  <a:pt x="2930" y="20037"/>
                </a:lnTo>
                <a:cubicBezTo>
                  <a:pt x="2327" y="19929"/>
                  <a:pt x="1920" y="19547"/>
                  <a:pt x="1742" y="18896"/>
                </a:cubicBezTo>
                <a:cubicBezTo>
                  <a:pt x="1458" y="17938"/>
                  <a:pt x="1318" y="16943"/>
                  <a:pt x="1318" y="15912"/>
                </a:cubicBezTo>
                <a:cubicBezTo>
                  <a:pt x="1318" y="15461"/>
                  <a:pt x="1318" y="14989"/>
                  <a:pt x="1335" y="14538"/>
                </a:cubicBezTo>
                <a:cubicBezTo>
                  <a:pt x="1318" y="13959"/>
                  <a:pt x="1318" y="13326"/>
                  <a:pt x="1318" y="12728"/>
                </a:cubicBezTo>
                <a:lnTo>
                  <a:pt x="1318" y="127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4" name="Google Shape;2924;p43"/>
          <p:cNvSpPr/>
          <p:nvPr/>
        </p:nvSpPr>
        <p:spPr>
          <a:xfrm>
            <a:off x="5084155" y="2134184"/>
            <a:ext cx="139208" cy="99693"/>
          </a:xfrm>
          <a:custGeom>
            <a:rect b="b" l="l" r="r" t="t"/>
            <a:pathLst>
              <a:path extrusionOk="0" h="21567" w="21392">
                <a:moveTo>
                  <a:pt x="727" y="11479"/>
                </a:moveTo>
                <a:cubicBezTo>
                  <a:pt x="852" y="11479"/>
                  <a:pt x="1008" y="11523"/>
                  <a:pt x="1136" y="11566"/>
                </a:cubicBezTo>
                <a:cubicBezTo>
                  <a:pt x="1702" y="11654"/>
                  <a:pt x="2268" y="11698"/>
                  <a:pt x="2866" y="11742"/>
                </a:cubicBezTo>
                <a:cubicBezTo>
                  <a:pt x="5129" y="11786"/>
                  <a:pt x="8369" y="11830"/>
                  <a:pt x="11511" y="11830"/>
                </a:cubicBezTo>
                <a:cubicBezTo>
                  <a:pt x="13931" y="11874"/>
                  <a:pt x="16195" y="11874"/>
                  <a:pt x="17990" y="11918"/>
                </a:cubicBezTo>
                <a:cubicBezTo>
                  <a:pt x="18115" y="11918"/>
                  <a:pt x="18240" y="11962"/>
                  <a:pt x="18369" y="11962"/>
                </a:cubicBezTo>
                <a:lnTo>
                  <a:pt x="18431" y="12006"/>
                </a:lnTo>
                <a:cubicBezTo>
                  <a:pt x="18400" y="12094"/>
                  <a:pt x="18369" y="12094"/>
                  <a:pt x="18338" y="12182"/>
                </a:cubicBezTo>
                <a:cubicBezTo>
                  <a:pt x="18213" y="12358"/>
                  <a:pt x="18119" y="12534"/>
                  <a:pt x="18021" y="12671"/>
                </a:cubicBezTo>
                <a:cubicBezTo>
                  <a:pt x="16511" y="14841"/>
                  <a:pt x="15254" y="17320"/>
                  <a:pt x="14278" y="20017"/>
                </a:cubicBezTo>
                <a:lnTo>
                  <a:pt x="14247" y="20105"/>
                </a:lnTo>
                <a:cubicBezTo>
                  <a:pt x="14153" y="20369"/>
                  <a:pt x="14060" y="20594"/>
                  <a:pt x="14029" y="20858"/>
                </a:cubicBezTo>
                <a:cubicBezTo>
                  <a:pt x="13997" y="20990"/>
                  <a:pt x="14029" y="21166"/>
                  <a:pt x="14060" y="21303"/>
                </a:cubicBezTo>
                <a:cubicBezTo>
                  <a:pt x="14060" y="21391"/>
                  <a:pt x="14091" y="21391"/>
                  <a:pt x="14091" y="21479"/>
                </a:cubicBezTo>
                <a:lnTo>
                  <a:pt x="14091" y="21567"/>
                </a:lnTo>
                <a:lnTo>
                  <a:pt x="14153" y="21523"/>
                </a:lnTo>
                <a:cubicBezTo>
                  <a:pt x="14216" y="21523"/>
                  <a:pt x="14247" y="21479"/>
                  <a:pt x="14310" y="21479"/>
                </a:cubicBezTo>
                <a:cubicBezTo>
                  <a:pt x="14434" y="21479"/>
                  <a:pt x="14559" y="21435"/>
                  <a:pt x="14657" y="21347"/>
                </a:cubicBezTo>
                <a:cubicBezTo>
                  <a:pt x="14782" y="21171"/>
                  <a:pt x="14876" y="20996"/>
                  <a:pt x="14973" y="20814"/>
                </a:cubicBezTo>
                <a:cubicBezTo>
                  <a:pt x="15036" y="20682"/>
                  <a:pt x="15129" y="20550"/>
                  <a:pt x="15192" y="20419"/>
                </a:cubicBezTo>
                <a:cubicBezTo>
                  <a:pt x="15883" y="19446"/>
                  <a:pt x="16573" y="18424"/>
                  <a:pt x="17299" y="17451"/>
                </a:cubicBezTo>
                <a:cubicBezTo>
                  <a:pt x="18213" y="16166"/>
                  <a:pt x="19091" y="14841"/>
                  <a:pt x="20004" y="13556"/>
                </a:cubicBezTo>
                <a:cubicBezTo>
                  <a:pt x="20414" y="13023"/>
                  <a:pt x="20758" y="12407"/>
                  <a:pt x="21105" y="11786"/>
                </a:cubicBezTo>
                <a:cubicBezTo>
                  <a:pt x="21546" y="10814"/>
                  <a:pt x="21484" y="9973"/>
                  <a:pt x="20886" y="9039"/>
                </a:cubicBezTo>
                <a:cubicBezTo>
                  <a:pt x="20320" y="8154"/>
                  <a:pt x="19661" y="7138"/>
                  <a:pt x="19032" y="6072"/>
                </a:cubicBezTo>
                <a:cubicBezTo>
                  <a:pt x="18560" y="5275"/>
                  <a:pt x="18057" y="4478"/>
                  <a:pt x="17553" y="3638"/>
                </a:cubicBezTo>
                <a:cubicBezTo>
                  <a:pt x="17018" y="2753"/>
                  <a:pt x="16484" y="1912"/>
                  <a:pt x="15949" y="1027"/>
                </a:cubicBezTo>
                <a:cubicBezTo>
                  <a:pt x="15762" y="676"/>
                  <a:pt x="15508" y="363"/>
                  <a:pt x="15258" y="99"/>
                </a:cubicBezTo>
                <a:cubicBezTo>
                  <a:pt x="15102" y="-33"/>
                  <a:pt x="14755" y="-33"/>
                  <a:pt x="14630" y="99"/>
                </a:cubicBezTo>
                <a:cubicBezTo>
                  <a:pt x="14567" y="231"/>
                  <a:pt x="14505" y="363"/>
                  <a:pt x="14474" y="544"/>
                </a:cubicBezTo>
                <a:cubicBezTo>
                  <a:pt x="14442" y="720"/>
                  <a:pt x="14474" y="852"/>
                  <a:pt x="14505" y="989"/>
                </a:cubicBezTo>
                <a:cubicBezTo>
                  <a:pt x="14661" y="1385"/>
                  <a:pt x="14821" y="1698"/>
                  <a:pt x="15008" y="2050"/>
                </a:cubicBezTo>
                <a:cubicBezTo>
                  <a:pt x="15071" y="2137"/>
                  <a:pt x="15071" y="2181"/>
                  <a:pt x="15133" y="2269"/>
                </a:cubicBezTo>
                <a:cubicBezTo>
                  <a:pt x="15730" y="3374"/>
                  <a:pt x="16359" y="4528"/>
                  <a:pt x="16987" y="5588"/>
                </a:cubicBezTo>
                <a:cubicBezTo>
                  <a:pt x="17709" y="6918"/>
                  <a:pt x="18435" y="8198"/>
                  <a:pt x="19126" y="9484"/>
                </a:cubicBezTo>
                <a:cubicBezTo>
                  <a:pt x="19189" y="9572"/>
                  <a:pt x="19220" y="9748"/>
                  <a:pt x="19282" y="9836"/>
                </a:cubicBezTo>
                <a:cubicBezTo>
                  <a:pt x="19313" y="9880"/>
                  <a:pt x="19313" y="9924"/>
                  <a:pt x="19313" y="9924"/>
                </a:cubicBezTo>
                <a:cubicBezTo>
                  <a:pt x="18904" y="9880"/>
                  <a:pt x="18529" y="9880"/>
                  <a:pt x="18150" y="9836"/>
                </a:cubicBezTo>
                <a:cubicBezTo>
                  <a:pt x="17174" y="9748"/>
                  <a:pt x="16296" y="9704"/>
                  <a:pt x="15383" y="9660"/>
                </a:cubicBezTo>
                <a:cubicBezTo>
                  <a:pt x="13466" y="9572"/>
                  <a:pt x="10633" y="9440"/>
                  <a:pt x="7901" y="9352"/>
                </a:cubicBezTo>
                <a:cubicBezTo>
                  <a:pt x="5543" y="9264"/>
                  <a:pt x="3342" y="9176"/>
                  <a:pt x="1706" y="9088"/>
                </a:cubicBezTo>
                <a:cubicBezTo>
                  <a:pt x="1390" y="9088"/>
                  <a:pt x="1078" y="9132"/>
                  <a:pt x="731" y="9176"/>
                </a:cubicBezTo>
                <a:cubicBezTo>
                  <a:pt x="258" y="9264"/>
                  <a:pt x="8" y="9621"/>
                  <a:pt x="8" y="10193"/>
                </a:cubicBezTo>
                <a:cubicBezTo>
                  <a:pt x="-54" y="10990"/>
                  <a:pt x="227" y="11385"/>
                  <a:pt x="731" y="114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5" name="Google Shape;2925;p43"/>
          <p:cNvSpPr/>
          <p:nvPr/>
        </p:nvSpPr>
        <p:spPr>
          <a:xfrm>
            <a:off x="5502190" y="2061599"/>
            <a:ext cx="248999" cy="243977"/>
          </a:xfrm>
          <a:custGeom>
            <a:rect b="b" l="l" r="r" t="t"/>
            <a:pathLst>
              <a:path extrusionOk="0" h="21548" w="21563">
                <a:moveTo>
                  <a:pt x="21481" y="13826"/>
                </a:moveTo>
                <a:cubicBezTo>
                  <a:pt x="21446" y="13193"/>
                  <a:pt x="21428" y="12271"/>
                  <a:pt x="21393" y="11313"/>
                </a:cubicBezTo>
                <a:cubicBezTo>
                  <a:pt x="21358" y="9848"/>
                  <a:pt x="21288" y="8186"/>
                  <a:pt x="21235" y="7174"/>
                </a:cubicBezTo>
                <a:cubicBezTo>
                  <a:pt x="21182" y="6180"/>
                  <a:pt x="21094" y="4843"/>
                  <a:pt x="20986" y="3524"/>
                </a:cubicBezTo>
                <a:cubicBezTo>
                  <a:pt x="20808" y="1626"/>
                  <a:pt x="19304" y="235"/>
                  <a:pt x="17335" y="163"/>
                </a:cubicBezTo>
                <a:cubicBezTo>
                  <a:pt x="15846" y="110"/>
                  <a:pt x="14359" y="92"/>
                  <a:pt x="12905" y="74"/>
                </a:cubicBezTo>
                <a:lnTo>
                  <a:pt x="11647" y="74"/>
                </a:lnTo>
                <a:cubicBezTo>
                  <a:pt x="10974" y="74"/>
                  <a:pt x="10283" y="92"/>
                  <a:pt x="9610" y="38"/>
                </a:cubicBezTo>
                <a:cubicBezTo>
                  <a:pt x="8068" y="-52"/>
                  <a:pt x="6456" y="20"/>
                  <a:pt x="4346" y="255"/>
                </a:cubicBezTo>
                <a:cubicBezTo>
                  <a:pt x="2983" y="417"/>
                  <a:pt x="1953" y="816"/>
                  <a:pt x="1122" y="1539"/>
                </a:cubicBezTo>
                <a:cubicBezTo>
                  <a:pt x="431" y="2135"/>
                  <a:pt x="95" y="2822"/>
                  <a:pt x="95" y="3636"/>
                </a:cubicBezTo>
                <a:cubicBezTo>
                  <a:pt x="95" y="3908"/>
                  <a:pt x="95" y="4179"/>
                  <a:pt x="77" y="4451"/>
                </a:cubicBezTo>
                <a:cubicBezTo>
                  <a:pt x="59" y="4686"/>
                  <a:pt x="42" y="4940"/>
                  <a:pt x="42" y="5155"/>
                </a:cubicBezTo>
                <a:cubicBezTo>
                  <a:pt x="7" y="5644"/>
                  <a:pt x="-11" y="6149"/>
                  <a:pt x="7" y="6656"/>
                </a:cubicBezTo>
                <a:cubicBezTo>
                  <a:pt x="112" y="8354"/>
                  <a:pt x="273" y="12078"/>
                  <a:pt x="147" y="14012"/>
                </a:cubicBezTo>
                <a:cubicBezTo>
                  <a:pt x="112" y="14717"/>
                  <a:pt x="112" y="15403"/>
                  <a:pt x="130" y="16090"/>
                </a:cubicBezTo>
                <a:lnTo>
                  <a:pt x="130" y="16233"/>
                </a:lnTo>
                <a:cubicBezTo>
                  <a:pt x="130" y="17299"/>
                  <a:pt x="308" y="18349"/>
                  <a:pt x="644" y="19361"/>
                </a:cubicBezTo>
                <a:cubicBezTo>
                  <a:pt x="981" y="20372"/>
                  <a:pt x="1654" y="20969"/>
                  <a:pt x="2629" y="21169"/>
                </a:cubicBezTo>
                <a:cubicBezTo>
                  <a:pt x="3249" y="21294"/>
                  <a:pt x="3851" y="21369"/>
                  <a:pt x="4472" y="21404"/>
                </a:cubicBezTo>
                <a:cubicBezTo>
                  <a:pt x="5642" y="21440"/>
                  <a:pt x="6828" y="21476"/>
                  <a:pt x="7963" y="21512"/>
                </a:cubicBezTo>
                <a:cubicBezTo>
                  <a:pt x="8422" y="21530"/>
                  <a:pt x="8884" y="21530"/>
                  <a:pt x="9361" y="21548"/>
                </a:cubicBezTo>
                <a:lnTo>
                  <a:pt x="9397" y="21530"/>
                </a:lnTo>
                <a:lnTo>
                  <a:pt x="11152" y="21530"/>
                </a:lnTo>
                <a:cubicBezTo>
                  <a:pt x="13066" y="21530"/>
                  <a:pt x="15067" y="21530"/>
                  <a:pt x="17001" y="21223"/>
                </a:cubicBezTo>
                <a:cubicBezTo>
                  <a:pt x="17674" y="21115"/>
                  <a:pt x="18472" y="20969"/>
                  <a:pt x="19198" y="20662"/>
                </a:cubicBezTo>
                <a:cubicBezTo>
                  <a:pt x="20652" y="20065"/>
                  <a:pt x="21431" y="18964"/>
                  <a:pt x="21536" y="17391"/>
                </a:cubicBezTo>
                <a:cubicBezTo>
                  <a:pt x="21589" y="16379"/>
                  <a:pt x="21554" y="15349"/>
                  <a:pt x="21501" y="14335"/>
                </a:cubicBezTo>
                <a:cubicBezTo>
                  <a:pt x="21501" y="14210"/>
                  <a:pt x="21483" y="14028"/>
                  <a:pt x="21483" y="13828"/>
                </a:cubicBezTo>
                <a:close/>
                <a:moveTo>
                  <a:pt x="1315" y="12724"/>
                </a:moveTo>
                <a:lnTo>
                  <a:pt x="1315" y="12471"/>
                </a:lnTo>
                <a:cubicBezTo>
                  <a:pt x="1280" y="11188"/>
                  <a:pt x="1227" y="8531"/>
                  <a:pt x="1157" y="7410"/>
                </a:cubicBezTo>
                <a:cubicBezTo>
                  <a:pt x="1087" y="6308"/>
                  <a:pt x="1051" y="4843"/>
                  <a:pt x="1335" y="3378"/>
                </a:cubicBezTo>
                <a:lnTo>
                  <a:pt x="1335" y="3324"/>
                </a:lnTo>
                <a:cubicBezTo>
                  <a:pt x="1265" y="2474"/>
                  <a:pt x="1850" y="2131"/>
                  <a:pt x="2470" y="1788"/>
                </a:cubicBezTo>
                <a:lnTo>
                  <a:pt x="2505" y="1770"/>
                </a:lnTo>
                <a:cubicBezTo>
                  <a:pt x="3108" y="1444"/>
                  <a:pt x="3764" y="1319"/>
                  <a:pt x="4401" y="1209"/>
                </a:cubicBezTo>
                <a:cubicBezTo>
                  <a:pt x="5820" y="1027"/>
                  <a:pt x="7254" y="937"/>
                  <a:pt x="8691" y="955"/>
                </a:cubicBezTo>
                <a:cubicBezTo>
                  <a:pt x="9293" y="955"/>
                  <a:pt x="9878" y="973"/>
                  <a:pt x="10463" y="973"/>
                </a:cubicBezTo>
                <a:cubicBezTo>
                  <a:pt x="11508" y="1009"/>
                  <a:pt x="12573" y="1009"/>
                  <a:pt x="13600" y="1027"/>
                </a:cubicBezTo>
                <a:cubicBezTo>
                  <a:pt x="14504" y="1045"/>
                  <a:pt x="15443" y="1063"/>
                  <a:pt x="16347" y="1063"/>
                </a:cubicBezTo>
                <a:cubicBezTo>
                  <a:pt x="16772" y="1063"/>
                  <a:pt x="17199" y="1099"/>
                  <a:pt x="17623" y="1171"/>
                </a:cubicBezTo>
                <a:cubicBezTo>
                  <a:pt x="19147" y="1424"/>
                  <a:pt x="19999" y="2454"/>
                  <a:pt x="20069" y="4098"/>
                </a:cubicBezTo>
                <a:cubicBezTo>
                  <a:pt x="20122" y="5310"/>
                  <a:pt x="20175" y="6990"/>
                  <a:pt x="20210" y="8635"/>
                </a:cubicBezTo>
                <a:cubicBezTo>
                  <a:pt x="20245" y="10153"/>
                  <a:pt x="20298" y="11690"/>
                  <a:pt x="20333" y="12828"/>
                </a:cubicBezTo>
                <a:cubicBezTo>
                  <a:pt x="20351" y="13189"/>
                  <a:pt x="20368" y="13550"/>
                  <a:pt x="20386" y="13893"/>
                </a:cubicBezTo>
                <a:cubicBezTo>
                  <a:pt x="20421" y="14454"/>
                  <a:pt x="20439" y="15015"/>
                  <a:pt x="20456" y="15574"/>
                </a:cubicBezTo>
                <a:cubicBezTo>
                  <a:pt x="20474" y="16242"/>
                  <a:pt x="20421" y="16911"/>
                  <a:pt x="20403" y="17543"/>
                </a:cubicBezTo>
                <a:cubicBezTo>
                  <a:pt x="20351" y="18483"/>
                  <a:pt x="19801" y="19170"/>
                  <a:pt x="18791" y="19549"/>
                </a:cubicBezTo>
                <a:cubicBezTo>
                  <a:pt x="18171" y="19767"/>
                  <a:pt x="17551" y="19928"/>
                  <a:pt x="16913" y="20000"/>
                </a:cubicBezTo>
                <a:cubicBezTo>
                  <a:pt x="14768" y="20325"/>
                  <a:pt x="12553" y="20307"/>
                  <a:pt x="10444" y="20289"/>
                </a:cubicBezTo>
                <a:lnTo>
                  <a:pt x="9645" y="20289"/>
                </a:lnTo>
                <a:lnTo>
                  <a:pt x="9645" y="20325"/>
                </a:lnTo>
                <a:cubicBezTo>
                  <a:pt x="9185" y="20307"/>
                  <a:pt x="8706" y="20289"/>
                  <a:pt x="8226" y="20289"/>
                </a:cubicBezTo>
                <a:cubicBezTo>
                  <a:pt x="6863" y="20254"/>
                  <a:pt x="5444" y="20218"/>
                  <a:pt x="4063" y="20182"/>
                </a:cubicBezTo>
                <a:cubicBezTo>
                  <a:pt x="3709" y="20164"/>
                  <a:pt x="3354" y="20110"/>
                  <a:pt x="3000" y="20038"/>
                </a:cubicBezTo>
                <a:lnTo>
                  <a:pt x="2947" y="20020"/>
                </a:lnTo>
                <a:cubicBezTo>
                  <a:pt x="2345" y="19913"/>
                  <a:pt x="1938" y="19531"/>
                  <a:pt x="1760" y="18881"/>
                </a:cubicBezTo>
                <a:cubicBezTo>
                  <a:pt x="1476" y="17923"/>
                  <a:pt x="1335" y="16929"/>
                  <a:pt x="1335" y="15899"/>
                </a:cubicBezTo>
                <a:cubicBezTo>
                  <a:pt x="1335" y="15448"/>
                  <a:pt x="1335" y="14977"/>
                  <a:pt x="1353" y="14526"/>
                </a:cubicBezTo>
                <a:cubicBezTo>
                  <a:pt x="1318" y="13947"/>
                  <a:pt x="1318" y="13315"/>
                  <a:pt x="1318" y="12718"/>
                </a:cubicBezTo>
                <a:lnTo>
                  <a:pt x="1318" y="127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6" name="Google Shape;2926;p43"/>
          <p:cNvSpPr/>
          <p:nvPr/>
        </p:nvSpPr>
        <p:spPr>
          <a:xfrm>
            <a:off x="5557271" y="2134870"/>
            <a:ext cx="139399" cy="99036"/>
          </a:xfrm>
          <a:custGeom>
            <a:rect b="b" l="l" r="r" t="t"/>
            <a:pathLst>
              <a:path extrusionOk="0" h="21600" w="21446">
                <a:moveTo>
                  <a:pt x="2394" y="15488"/>
                </a:moveTo>
                <a:cubicBezTo>
                  <a:pt x="2898" y="16291"/>
                  <a:pt x="3371" y="17095"/>
                  <a:pt x="3875" y="17943"/>
                </a:cubicBezTo>
                <a:cubicBezTo>
                  <a:pt x="4411" y="18835"/>
                  <a:pt x="4946" y="19683"/>
                  <a:pt x="5481" y="20575"/>
                </a:cubicBezTo>
                <a:cubicBezTo>
                  <a:pt x="5669" y="20930"/>
                  <a:pt x="5923" y="21245"/>
                  <a:pt x="6173" y="21511"/>
                </a:cubicBezTo>
                <a:cubicBezTo>
                  <a:pt x="6267" y="21600"/>
                  <a:pt x="6392" y="21600"/>
                  <a:pt x="6490" y="21600"/>
                </a:cubicBezTo>
                <a:cubicBezTo>
                  <a:pt x="6587" y="21600"/>
                  <a:pt x="6709" y="21556"/>
                  <a:pt x="6806" y="21467"/>
                </a:cubicBezTo>
                <a:cubicBezTo>
                  <a:pt x="6869" y="21334"/>
                  <a:pt x="6931" y="21201"/>
                  <a:pt x="6963" y="21018"/>
                </a:cubicBezTo>
                <a:cubicBezTo>
                  <a:pt x="6994" y="20885"/>
                  <a:pt x="6994" y="20708"/>
                  <a:pt x="6931" y="20569"/>
                </a:cubicBezTo>
                <a:cubicBezTo>
                  <a:pt x="6775" y="20170"/>
                  <a:pt x="6615" y="19854"/>
                  <a:pt x="6427" y="19500"/>
                </a:cubicBezTo>
                <a:cubicBezTo>
                  <a:pt x="6365" y="19411"/>
                  <a:pt x="6365" y="19367"/>
                  <a:pt x="6302" y="19278"/>
                </a:cubicBezTo>
                <a:cubicBezTo>
                  <a:pt x="5704" y="18120"/>
                  <a:pt x="5075" y="17001"/>
                  <a:pt x="4446" y="15931"/>
                </a:cubicBezTo>
                <a:cubicBezTo>
                  <a:pt x="3723" y="14590"/>
                  <a:pt x="2996" y="13299"/>
                  <a:pt x="2304" y="12002"/>
                </a:cubicBezTo>
                <a:cubicBezTo>
                  <a:pt x="2242" y="11914"/>
                  <a:pt x="2210" y="11736"/>
                  <a:pt x="2148" y="11648"/>
                </a:cubicBezTo>
                <a:cubicBezTo>
                  <a:pt x="2148" y="11603"/>
                  <a:pt x="2117" y="11559"/>
                  <a:pt x="2117" y="11559"/>
                </a:cubicBezTo>
                <a:cubicBezTo>
                  <a:pt x="2527" y="11603"/>
                  <a:pt x="2902" y="11603"/>
                  <a:pt x="3281" y="11648"/>
                </a:cubicBezTo>
                <a:cubicBezTo>
                  <a:pt x="4258" y="11736"/>
                  <a:pt x="5138" y="11781"/>
                  <a:pt x="6052" y="11825"/>
                </a:cubicBezTo>
                <a:cubicBezTo>
                  <a:pt x="7971" y="11914"/>
                  <a:pt x="10808" y="12047"/>
                  <a:pt x="13544" y="12135"/>
                </a:cubicBezTo>
                <a:cubicBezTo>
                  <a:pt x="15904" y="12224"/>
                  <a:pt x="18108" y="12313"/>
                  <a:pt x="19746" y="12401"/>
                </a:cubicBezTo>
                <a:cubicBezTo>
                  <a:pt x="20063" y="12401"/>
                  <a:pt x="20375" y="12357"/>
                  <a:pt x="20723" y="12313"/>
                </a:cubicBezTo>
                <a:cubicBezTo>
                  <a:pt x="21196" y="12224"/>
                  <a:pt x="21446" y="11864"/>
                  <a:pt x="21446" y="11288"/>
                </a:cubicBezTo>
                <a:cubicBezTo>
                  <a:pt x="21446" y="10661"/>
                  <a:pt x="21165" y="10262"/>
                  <a:pt x="20692" y="10174"/>
                </a:cubicBezTo>
                <a:cubicBezTo>
                  <a:pt x="20567" y="10174"/>
                  <a:pt x="20410" y="10130"/>
                  <a:pt x="20281" y="10085"/>
                </a:cubicBezTo>
                <a:cubicBezTo>
                  <a:pt x="19715" y="9997"/>
                  <a:pt x="19148" y="9952"/>
                  <a:pt x="18550" y="9908"/>
                </a:cubicBezTo>
                <a:cubicBezTo>
                  <a:pt x="16283" y="9864"/>
                  <a:pt x="13040" y="9819"/>
                  <a:pt x="9894" y="9819"/>
                </a:cubicBezTo>
                <a:cubicBezTo>
                  <a:pt x="7471" y="9775"/>
                  <a:pt x="5204" y="9775"/>
                  <a:pt x="3406" y="9731"/>
                </a:cubicBezTo>
                <a:cubicBezTo>
                  <a:pt x="3281" y="9731"/>
                  <a:pt x="3156" y="9686"/>
                  <a:pt x="3027" y="9686"/>
                </a:cubicBezTo>
                <a:lnTo>
                  <a:pt x="2965" y="9686"/>
                </a:lnTo>
                <a:cubicBezTo>
                  <a:pt x="3006" y="9627"/>
                  <a:pt x="3038" y="9568"/>
                  <a:pt x="3058" y="9509"/>
                </a:cubicBezTo>
                <a:cubicBezTo>
                  <a:pt x="3184" y="9332"/>
                  <a:pt x="3277" y="9154"/>
                  <a:pt x="3375" y="9016"/>
                </a:cubicBezTo>
                <a:cubicBezTo>
                  <a:pt x="4887" y="6827"/>
                  <a:pt x="6146" y="4328"/>
                  <a:pt x="7123" y="1607"/>
                </a:cubicBezTo>
                <a:lnTo>
                  <a:pt x="7154" y="1518"/>
                </a:lnTo>
                <a:cubicBezTo>
                  <a:pt x="7248" y="1252"/>
                  <a:pt x="7342" y="1025"/>
                  <a:pt x="7373" y="759"/>
                </a:cubicBezTo>
                <a:cubicBezTo>
                  <a:pt x="7404" y="626"/>
                  <a:pt x="7373" y="449"/>
                  <a:pt x="7342" y="310"/>
                </a:cubicBezTo>
                <a:cubicBezTo>
                  <a:pt x="7342" y="222"/>
                  <a:pt x="7310" y="222"/>
                  <a:pt x="7310" y="133"/>
                </a:cubicBezTo>
                <a:lnTo>
                  <a:pt x="7310" y="0"/>
                </a:lnTo>
                <a:lnTo>
                  <a:pt x="7248" y="44"/>
                </a:lnTo>
                <a:cubicBezTo>
                  <a:pt x="7185" y="44"/>
                  <a:pt x="7154" y="89"/>
                  <a:pt x="7092" y="89"/>
                </a:cubicBezTo>
                <a:cubicBezTo>
                  <a:pt x="6967" y="89"/>
                  <a:pt x="6841" y="133"/>
                  <a:pt x="6744" y="222"/>
                </a:cubicBezTo>
                <a:cubicBezTo>
                  <a:pt x="6619" y="355"/>
                  <a:pt x="6525" y="532"/>
                  <a:pt x="6427" y="759"/>
                </a:cubicBezTo>
                <a:cubicBezTo>
                  <a:pt x="6365" y="892"/>
                  <a:pt x="6271" y="1025"/>
                  <a:pt x="6208" y="1158"/>
                </a:cubicBezTo>
                <a:cubicBezTo>
                  <a:pt x="5517" y="2139"/>
                  <a:pt x="4825" y="3170"/>
                  <a:pt x="4098" y="4150"/>
                </a:cubicBezTo>
                <a:cubicBezTo>
                  <a:pt x="3184" y="5447"/>
                  <a:pt x="2304" y="6738"/>
                  <a:pt x="1390" y="8079"/>
                </a:cubicBezTo>
                <a:cubicBezTo>
                  <a:pt x="979" y="8617"/>
                  <a:pt x="635" y="9237"/>
                  <a:pt x="288" y="9864"/>
                </a:cubicBezTo>
                <a:cubicBezTo>
                  <a:pt x="-154" y="10844"/>
                  <a:pt x="-91" y="11692"/>
                  <a:pt x="506" y="12634"/>
                </a:cubicBezTo>
                <a:cubicBezTo>
                  <a:pt x="1073" y="13393"/>
                  <a:pt x="1702" y="14374"/>
                  <a:pt x="2394" y="154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7" name="Google Shape;2927;p43"/>
          <p:cNvSpPr/>
          <p:nvPr/>
        </p:nvSpPr>
        <p:spPr>
          <a:xfrm>
            <a:off x="5939336" y="2479801"/>
            <a:ext cx="252941" cy="245507"/>
          </a:xfrm>
          <a:custGeom>
            <a:rect b="b" l="l" r="r" t="t"/>
            <a:pathLst>
              <a:path extrusionOk="0" h="21069" w="21039">
                <a:moveTo>
                  <a:pt x="375" y="7626"/>
                </a:moveTo>
                <a:cubicBezTo>
                  <a:pt x="-561" y="11384"/>
                  <a:pt x="257" y="14721"/>
                  <a:pt x="2792" y="17496"/>
                </a:cubicBezTo>
                <a:cubicBezTo>
                  <a:pt x="2859" y="17565"/>
                  <a:pt x="2927" y="17635"/>
                  <a:pt x="2997" y="17707"/>
                </a:cubicBezTo>
                <a:cubicBezTo>
                  <a:pt x="4359" y="19113"/>
                  <a:pt x="6060" y="19972"/>
                  <a:pt x="7406" y="20586"/>
                </a:cubicBezTo>
                <a:cubicBezTo>
                  <a:pt x="7985" y="20833"/>
                  <a:pt x="10947" y="21166"/>
                  <a:pt x="11745" y="21042"/>
                </a:cubicBezTo>
                <a:cubicBezTo>
                  <a:pt x="16495" y="20305"/>
                  <a:pt x="19626" y="17548"/>
                  <a:pt x="20733" y="12912"/>
                </a:cubicBezTo>
                <a:cubicBezTo>
                  <a:pt x="20938" y="12016"/>
                  <a:pt x="21039" y="11085"/>
                  <a:pt x="21039" y="10155"/>
                </a:cubicBezTo>
                <a:cubicBezTo>
                  <a:pt x="21039" y="7960"/>
                  <a:pt x="20154" y="5396"/>
                  <a:pt x="18299" y="3500"/>
                </a:cubicBezTo>
                <a:cubicBezTo>
                  <a:pt x="18111" y="3343"/>
                  <a:pt x="17925" y="3184"/>
                  <a:pt x="17737" y="3008"/>
                </a:cubicBezTo>
                <a:cubicBezTo>
                  <a:pt x="17346" y="2657"/>
                  <a:pt x="16936" y="2288"/>
                  <a:pt x="16495" y="1972"/>
                </a:cubicBezTo>
                <a:cubicBezTo>
                  <a:pt x="13209" y="-417"/>
                  <a:pt x="9789" y="-434"/>
                  <a:pt x="6350" y="848"/>
                </a:cubicBezTo>
                <a:cubicBezTo>
                  <a:pt x="3202" y="1953"/>
                  <a:pt x="1209" y="4254"/>
                  <a:pt x="375" y="7626"/>
                </a:cubicBezTo>
                <a:close/>
                <a:moveTo>
                  <a:pt x="6350" y="1937"/>
                </a:moveTo>
                <a:cubicBezTo>
                  <a:pt x="9362" y="638"/>
                  <a:pt x="12409" y="410"/>
                  <a:pt x="15371" y="2341"/>
                </a:cubicBezTo>
                <a:cubicBezTo>
                  <a:pt x="15916" y="2692"/>
                  <a:pt x="17346" y="3903"/>
                  <a:pt x="17583" y="4080"/>
                </a:cubicBezTo>
                <a:lnTo>
                  <a:pt x="17600" y="4097"/>
                </a:lnTo>
                <a:lnTo>
                  <a:pt x="17616" y="4115"/>
                </a:lnTo>
                <a:cubicBezTo>
                  <a:pt x="18774" y="5379"/>
                  <a:pt x="20084" y="7679"/>
                  <a:pt x="20067" y="10067"/>
                </a:cubicBezTo>
                <a:cubicBezTo>
                  <a:pt x="20050" y="11085"/>
                  <a:pt x="19932" y="12105"/>
                  <a:pt x="19676" y="13071"/>
                </a:cubicBezTo>
                <a:cubicBezTo>
                  <a:pt x="18928" y="15898"/>
                  <a:pt x="17141" y="17953"/>
                  <a:pt x="14179" y="19339"/>
                </a:cubicBezTo>
                <a:cubicBezTo>
                  <a:pt x="11183" y="20815"/>
                  <a:pt x="6895" y="19322"/>
                  <a:pt x="5737" y="18548"/>
                </a:cubicBezTo>
                <a:cubicBezTo>
                  <a:pt x="4478" y="17652"/>
                  <a:pt x="3371" y="16547"/>
                  <a:pt x="2469" y="15283"/>
                </a:cubicBezTo>
                <a:cubicBezTo>
                  <a:pt x="1055" y="13228"/>
                  <a:pt x="749" y="10261"/>
                  <a:pt x="1499" y="7556"/>
                </a:cubicBezTo>
                <a:cubicBezTo>
                  <a:pt x="1856" y="6310"/>
                  <a:pt x="2469" y="5150"/>
                  <a:pt x="3320" y="4185"/>
                </a:cubicBezTo>
                <a:cubicBezTo>
                  <a:pt x="4138" y="3219"/>
                  <a:pt x="5175" y="2445"/>
                  <a:pt x="6350" y="19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8" name="Google Shape;2928;p43"/>
          <p:cNvSpPr/>
          <p:nvPr/>
        </p:nvSpPr>
        <p:spPr>
          <a:xfrm>
            <a:off x="6015147" y="2532822"/>
            <a:ext cx="99909" cy="139185"/>
          </a:xfrm>
          <a:custGeom>
            <a:rect b="b" l="l" r="r" t="t"/>
            <a:pathLst>
              <a:path extrusionOk="0" h="21446" w="21567">
                <a:moveTo>
                  <a:pt x="1217" y="6942"/>
                </a:moveTo>
                <a:cubicBezTo>
                  <a:pt x="1612" y="6785"/>
                  <a:pt x="1924" y="6625"/>
                  <a:pt x="2275" y="6437"/>
                </a:cubicBezTo>
                <a:cubicBezTo>
                  <a:pt x="2363" y="6374"/>
                  <a:pt x="2407" y="6343"/>
                  <a:pt x="2494" y="6312"/>
                </a:cubicBezTo>
                <a:cubicBezTo>
                  <a:pt x="3596" y="5713"/>
                  <a:pt x="4704" y="5083"/>
                  <a:pt x="5806" y="4452"/>
                </a:cubicBezTo>
                <a:cubicBezTo>
                  <a:pt x="7132" y="3728"/>
                  <a:pt x="8410" y="3000"/>
                  <a:pt x="9692" y="2276"/>
                </a:cubicBezTo>
                <a:cubicBezTo>
                  <a:pt x="9780" y="2214"/>
                  <a:pt x="9956" y="2183"/>
                  <a:pt x="10043" y="2120"/>
                </a:cubicBezTo>
                <a:cubicBezTo>
                  <a:pt x="10087" y="2120"/>
                  <a:pt x="10131" y="2089"/>
                  <a:pt x="10131" y="2089"/>
                </a:cubicBezTo>
                <a:cubicBezTo>
                  <a:pt x="10087" y="2500"/>
                  <a:pt x="10043" y="2907"/>
                  <a:pt x="10043" y="3286"/>
                </a:cubicBezTo>
                <a:cubicBezTo>
                  <a:pt x="9956" y="4233"/>
                  <a:pt x="9912" y="5145"/>
                  <a:pt x="9868" y="6030"/>
                </a:cubicBezTo>
                <a:cubicBezTo>
                  <a:pt x="9780" y="7951"/>
                  <a:pt x="9649" y="10793"/>
                  <a:pt x="9561" y="13532"/>
                </a:cubicBezTo>
                <a:cubicBezTo>
                  <a:pt x="9473" y="15896"/>
                  <a:pt x="9385" y="18104"/>
                  <a:pt x="9298" y="19744"/>
                </a:cubicBezTo>
                <a:cubicBezTo>
                  <a:pt x="9298" y="20061"/>
                  <a:pt x="9342" y="20374"/>
                  <a:pt x="9385" y="20722"/>
                </a:cubicBezTo>
                <a:cubicBezTo>
                  <a:pt x="9473" y="21196"/>
                  <a:pt x="9830" y="21446"/>
                  <a:pt x="10400" y="21446"/>
                </a:cubicBezTo>
                <a:lnTo>
                  <a:pt x="10400" y="21446"/>
                </a:lnTo>
                <a:cubicBezTo>
                  <a:pt x="11019" y="21446"/>
                  <a:pt x="11414" y="21164"/>
                  <a:pt x="11502" y="20691"/>
                </a:cubicBezTo>
                <a:cubicBezTo>
                  <a:pt x="11502" y="20565"/>
                  <a:pt x="11545" y="20409"/>
                  <a:pt x="11589" y="20280"/>
                </a:cubicBezTo>
                <a:cubicBezTo>
                  <a:pt x="11677" y="19712"/>
                  <a:pt x="11721" y="19145"/>
                  <a:pt x="11765" y="18546"/>
                </a:cubicBezTo>
                <a:cubicBezTo>
                  <a:pt x="11809" y="16276"/>
                  <a:pt x="11852" y="13028"/>
                  <a:pt x="11852" y="9908"/>
                </a:cubicBezTo>
                <a:cubicBezTo>
                  <a:pt x="11896" y="7482"/>
                  <a:pt x="11896" y="5180"/>
                  <a:pt x="11940" y="3411"/>
                </a:cubicBezTo>
                <a:cubicBezTo>
                  <a:pt x="11940" y="3286"/>
                  <a:pt x="11984" y="3161"/>
                  <a:pt x="11984" y="3032"/>
                </a:cubicBezTo>
                <a:cubicBezTo>
                  <a:pt x="11984" y="3000"/>
                  <a:pt x="11984" y="2969"/>
                  <a:pt x="12028" y="2969"/>
                </a:cubicBezTo>
                <a:lnTo>
                  <a:pt x="12203" y="3063"/>
                </a:lnTo>
                <a:cubicBezTo>
                  <a:pt x="12379" y="3188"/>
                  <a:pt x="12554" y="3282"/>
                  <a:pt x="12691" y="3380"/>
                </a:cubicBezTo>
                <a:cubicBezTo>
                  <a:pt x="14857" y="4895"/>
                  <a:pt x="17329" y="6155"/>
                  <a:pt x="20021" y="7165"/>
                </a:cubicBezTo>
                <a:lnTo>
                  <a:pt x="20109" y="7196"/>
                </a:lnTo>
                <a:cubicBezTo>
                  <a:pt x="20372" y="7290"/>
                  <a:pt x="20597" y="7384"/>
                  <a:pt x="20860" y="7415"/>
                </a:cubicBezTo>
                <a:cubicBezTo>
                  <a:pt x="20991" y="7447"/>
                  <a:pt x="21167" y="7415"/>
                  <a:pt x="21304" y="7384"/>
                </a:cubicBezTo>
                <a:cubicBezTo>
                  <a:pt x="21392" y="7384"/>
                  <a:pt x="21392" y="7353"/>
                  <a:pt x="21479" y="7353"/>
                </a:cubicBezTo>
                <a:lnTo>
                  <a:pt x="21567" y="7321"/>
                </a:lnTo>
                <a:lnTo>
                  <a:pt x="21523" y="7259"/>
                </a:lnTo>
                <a:cubicBezTo>
                  <a:pt x="21523" y="7196"/>
                  <a:pt x="21479" y="7165"/>
                  <a:pt x="21479" y="7102"/>
                </a:cubicBezTo>
                <a:cubicBezTo>
                  <a:pt x="21479" y="6977"/>
                  <a:pt x="21435" y="6852"/>
                  <a:pt x="21348" y="6754"/>
                </a:cubicBezTo>
                <a:cubicBezTo>
                  <a:pt x="21172" y="6629"/>
                  <a:pt x="21041" y="6535"/>
                  <a:pt x="20816" y="6437"/>
                </a:cubicBezTo>
                <a:cubicBezTo>
                  <a:pt x="20684" y="6374"/>
                  <a:pt x="20553" y="6280"/>
                  <a:pt x="20372" y="6218"/>
                </a:cubicBezTo>
                <a:cubicBezTo>
                  <a:pt x="19402" y="5525"/>
                  <a:pt x="18382" y="4832"/>
                  <a:pt x="17411" y="4104"/>
                </a:cubicBezTo>
                <a:cubicBezTo>
                  <a:pt x="16129" y="3188"/>
                  <a:pt x="14807" y="2308"/>
                  <a:pt x="13525" y="1392"/>
                </a:cubicBezTo>
                <a:cubicBezTo>
                  <a:pt x="12993" y="981"/>
                  <a:pt x="12379" y="637"/>
                  <a:pt x="11759" y="288"/>
                </a:cubicBezTo>
                <a:cubicBezTo>
                  <a:pt x="10789" y="-154"/>
                  <a:pt x="9950" y="-91"/>
                  <a:pt x="9018" y="507"/>
                </a:cubicBezTo>
                <a:cubicBezTo>
                  <a:pt x="8136" y="1075"/>
                  <a:pt x="7165" y="1705"/>
                  <a:pt x="6058" y="2366"/>
                </a:cubicBezTo>
                <a:cubicBezTo>
                  <a:pt x="5263" y="2871"/>
                  <a:pt x="4468" y="3345"/>
                  <a:pt x="3629" y="3850"/>
                </a:cubicBezTo>
                <a:cubicBezTo>
                  <a:pt x="2746" y="4386"/>
                  <a:pt x="1908" y="4922"/>
                  <a:pt x="1025" y="5458"/>
                </a:cubicBezTo>
                <a:cubicBezTo>
                  <a:pt x="674" y="5646"/>
                  <a:pt x="362" y="5901"/>
                  <a:pt x="99" y="6151"/>
                </a:cubicBezTo>
                <a:cubicBezTo>
                  <a:pt x="-33" y="6308"/>
                  <a:pt x="-33" y="6656"/>
                  <a:pt x="99" y="6781"/>
                </a:cubicBezTo>
                <a:cubicBezTo>
                  <a:pt x="230" y="6844"/>
                  <a:pt x="362" y="6906"/>
                  <a:pt x="543" y="6938"/>
                </a:cubicBezTo>
                <a:cubicBezTo>
                  <a:pt x="850" y="7000"/>
                  <a:pt x="1031" y="7000"/>
                  <a:pt x="1206" y="69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9" name="Google Shape;2929;p43"/>
          <p:cNvSpPr/>
          <p:nvPr/>
        </p:nvSpPr>
        <p:spPr>
          <a:xfrm>
            <a:off x="6394428" y="2479801"/>
            <a:ext cx="252941" cy="245507"/>
          </a:xfrm>
          <a:custGeom>
            <a:rect b="b" l="l" r="r" t="t"/>
            <a:pathLst>
              <a:path extrusionOk="0" h="21069" w="21039">
                <a:moveTo>
                  <a:pt x="375" y="7626"/>
                </a:moveTo>
                <a:cubicBezTo>
                  <a:pt x="-561" y="11384"/>
                  <a:pt x="257" y="14721"/>
                  <a:pt x="2792" y="17496"/>
                </a:cubicBezTo>
                <a:cubicBezTo>
                  <a:pt x="2859" y="17565"/>
                  <a:pt x="2927" y="17635"/>
                  <a:pt x="2997" y="17707"/>
                </a:cubicBezTo>
                <a:cubicBezTo>
                  <a:pt x="4359" y="19113"/>
                  <a:pt x="6060" y="19972"/>
                  <a:pt x="7406" y="20586"/>
                </a:cubicBezTo>
                <a:cubicBezTo>
                  <a:pt x="7985" y="20833"/>
                  <a:pt x="10947" y="21166"/>
                  <a:pt x="11745" y="21042"/>
                </a:cubicBezTo>
                <a:cubicBezTo>
                  <a:pt x="16495" y="20305"/>
                  <a:pt x="19626" y="17548"/>
                  <a:pt x="20733" y="12912"/>
                </a:cubicBezTo>
                <a:cubicBezTo>
                  <a:pt x="20938" y="12016"/>
                  <a:pt x="21039" y="11085"/>
                  <a:pt x="21039" y="10155"/>
                </a:cubicBezTo>
                <a:cubicBezTo>
                  <a:pt x="21039" y="7960"/>
                  <a:pt x="20154" y="5396"/>
                  <a:pt x="18299" y="3500"/>
                </a:cubicBezTo>
                <a:cubicBezTo>
                  <a:pt x="18111" y="3343"/>
                  <a:pt x="17925" y="3184"/>
                  <a:pt x="17737" y="3008"/>
                </a:cubicBezTo>
                <a:cubicBezTo>
                  <a:pt x="17346" y="2657"/>
                  <a:pt x="16936" y="2288"/>
                  <a:pt x="16495" y="1972"/>
                </a:cubicBezTo>
                <a:cubicBezTo>
                  <a:pt x="13209" y="-417"/>
                  <a:pt x="9789" y="-434"/>
                  <a:pt x="6350" y="848"/>
                </a:cubicBezTo>
                <a:cubicBezTo>
                  <a:pt x="3219" y="1953"/>
                  <a:pt x="1209" y="4254"/>
                  <a:pt x="375" y="7626"/>
                </a:cubicBezTo>
                <a:close/>
                <a:moveTo>
                  <a:pt x="6350" y="1937"/>
                </a:moveTo>
                <a:cubicBezTo>
                  <a:pt x="9362" y="638"/>
                  <a:pt x="12409" y="410"/>
                  <a:pt x="15371" y="2341"/>
                </a:cubicBezTo>
                <a:cubicBezTo>
                  <a:pt x="15916" y="2692"/>
                  <a:pt x="17346" y="3903"/>
                  <a:pt x="17583" y="4080"/>
                </a:cubicBezTo>
                <a:lnTo>
                  <a:pt x="17600" y="4097"/>
                </a:lnTo>
                <a:lnTo>
                  <a:pt x="17616" y="4115"/>
                </a:lnTo>
                <a:cubicBezTo>
                  <a:pt x="18774" y="5379"/>
                  <a:pt x="20084" y="7679"/>
                  <a:pt x="20067" y="10067"/>
                </a:cubicBezTo>
                <a:cubicBezTo>
                  <a:pt x="20050" y="11085"/>
                  <a:pt x="19932" y="12105"/>
                  <a:pt x="19676" y="13071"/>
                </a:cubicBezTo>
                <a:cubicBezTo>
                  <a:pt x="18928" y="15898"/>
                  <a:pt x="17141" y="17953"/>
                  <a:pt x="14179" y="19339"/>
                </a:cubicBezTo>
                <a:cubicBezTo>
                  <a:pt x="11183" y="20815"/>
                  <a:pt x="6895" y="19322"/>
                  <a:pt x="5737" y="18548"/>
                </a:cubicBezTo>
                <a:cubicBezTo>
                  <a:pt x="4478" y="17652"/>
                  <a:pt x="3371" y="16547"/>
                  <a:pt x="2469" y="15283"/>
                </a:cubicBezTo>
                <a:cubicBezTo>
                  <a:pt x="1055" y="13228"/>
                  <a:pt x="749" y="10261"/>
                  <a:pt x="1499" y="7556"/>
                </a:cubicBezTo>
                <a:cubicBezTo>
                  <a:pt x="1856" y="6310"/>
                  <a:pt x="2469" y="5150"/>
                  <a:pt x="3320" y="4185"/>
                </a:cubicBezTo>
                <a:cubicBezTo>
                  <a:pt x="4154" y="3219"/>
                  <a:pt x="5192" y="2445"/>
                  <a:pt x="6350" y="19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0" name="Google Shape;2930;p43"/>
          <p:cNvSpPr/>
          <p:nvPr/>
        </p:nvSpPr>
        <p:spPr>
          <a:xfrm>
            <a:off x="6471273" y="2532684"/>
            <a:ext cx="99386" cy="139320"/>
          </a:xfrm>
          <a:custGeom>
            <a:rect b="b" l="l" r="r" t="t"/>
            <a:pathLst>
              <a:path extrusionOk="0" h="21600" w="21547">
                <a:moveTo>
                  <a:pt x="24" y="14430"/>
                </a:moveTo>
                <a:cubicBezTo>
                  <a:pt x="24" y="14556"/>
                  <a:pt x="68" y="14682"/>
                  <a:pt x="156" y="14812"/>
                </a:cubicBezTo>
                <a:cubicBezTo>
                  <a:pt x="332" y="14938"/>
                  <a:pt x="464" y="15033"/>
                  <a:pt x="690" y="15131"/>
                </a:cubicBezTo>
                <a:cubicBezTo>
                  <a:pt x="822" y="15194"/>
                  <a:pt x="954" y="15289"/>
                  <a:pt x="1086" y="15352"/>
                </a:cubicBezTo>
                <a:cubicBezTo>
                  <a:pt x="2061" y="16048"/>
                  <a:pt x="3086" y="16745"/>
                  <a:pt x="4060" y="17478"/>
                </a:cubicBezTo>
                <a:cubicBezTo>
                  <a:pt x="5349" y="18399"/>
                  <a:pt x="6676" y="19285"/>
                  <a:pt x="7965" y="20206"/>
                </a:cubicBezTo>
                <a:cubicBezTo>
                  <a:pt x="8499" y="20620"/>
                  <a:pt x="9116" y="20966"/>
                  <a:pt x="9739" y="21317"/>
                </a:cubicBezTo>
                <a:cubicBezTo>
                  <a:pt x="10091" y="21506"/>
                  <a:pt x="10537" y="21600"/>
                  <a:pt x="10939" y="21600"/>
                </a:cubicBezTo>
                <a:cubicBezTo>
                  <a:pt x="11429" y="21600"/>
                  <a:pt x="11914" y="21411"/>
                  <a:pt x="12492" y="21061"/>
                </a:cubicBezTo>
                <a:cubicBezTo>
                  <a:pt x="13379" y="20490"/>
                  <a:pt x="14398" y="19824"/>
                  <a:pt x="15466" y="19190"/>
                </a:cubicBezTo>
                <a:cubicBezTo>
                  <a:pt x="16265" y="18682"/>
                  <a:pt x="17063" y="18206"/>
                  <a:pt x="17906" y="17698"/>
                </a:cubicBezTo>
                <a:cubicBezTo>
                  <a:pt x="18793" y="17159"/>
                  <a:pt x="19635" y="16619"/>
                  <a:pt x="20522" y="16080"/>
                </a:cubicBezTo>
                <a:cubicBezTo>
                  <a:pt x="20875" y="15891"/>
                  <a:pt x="21188" y="15635"/>
                  <a:pt x="21453" y="15383"/>
                </a:cubicBezTo>
                <a:cubicBezTo>
                  <a:pt x="21585" y="15226"/>
                  <a:pt x="21585" y="14875"/>
                  <a:pt x="21409" y="14749"/>
                </a:cubicBezTo>
                <a:cubicBezTo>
                  <a:pt x="21321" y="14686"/>
                  <a:pt x="21144" y="14623"/>
                  <a:pt x="20963" y="14592"/>
                </a:cubicBezTo>
                <a:cubicBezTo>
                  <a:pt x="20830" y="14560"/>
                  <a:pt x="20654" y="14592"/>
                  <a:pt x="20517" y="14623"/>
                </a:cubicBezTo>
                <a:cubicBezTo>
                  <a:pt x="20164" y="14781"/>
                  <a:pt x="19806" y="14942"/>
                  <a:pt x="19454" y="15131"/>
                </a:cubicBezTo>
                <a:cubicBezTo>
                  <a:pt x="19366" y="15194"/>
                  <a:pt x="19321" y="15194"/>
                  <a:pt x="19233" y="15257"/>
                </a:cubicBezTo>
                <a:cubicBezTo>
                  <a:pt x="18126" y="15859"/>
                  <a:pt x="16970" y="16493"/>
                  <a:pt x="15907" y="17127"/>
                </a:cubicBezTo>
                <a:cubicBezTo>
                  <a:pt x="14574" y="17856"/>
                  <a:pt x="13291" y="18588"/>
                  <a:pt x="12002" y="19285"/>
                </a:cubicBezTo>
                <a:cubicBezTo>
                  <a:pt x="11914" y="19348"/>
                  <a:pt x="11738" y="19379"/>
                  <a:pt x="11650" y="19442"/>
                </a:cubicBezTo>
                <a:lnTo>
                  <a:pt x="11562" y="19474"/>
                </a:lnTo>
                <a:cubicBezTo>
                  <a:pt x="11606" y="19060"/>
                  <a:pt x="11606" y="18682"/>
                  <a:pt x="11650" y="18301"/>
                </a:cubicBezTo>
                <a:cubicBezTo>
                  <a:pt x="11738" y="17316"/>
                  <a:pt x="11782" y="16430"/>
                  <a:pt x="11826" y="15509"/>
                </a:cubicBezTo>
                <a:cubicBezTo>
                  <a:pt x="11914" y="13576"/>
                  <a:pt x="12046" y="10717"/>
                  <a:pt x="12090" y="7961"/>
                </a:cubicBezTo>
                <a:cubicBezTo>
                  <a:pt x="12178" y="5583"/>
                  <a:pt x="12266" y="3362"/>
                  <a:pt x="12355" y="1713"/>
                </a:cubicBezTo>
                <a:cubicBezTo>
                  <a:pt x="12355" y="1394"/>
                  <a:pt x="12355" y="1079"/>
                  <a:pt x="12266" y="728"/>
                </a:cubicBezTo>
                <a:cubicBezTo>
                  <a:pt x="12178" y="252"/>
                  <a:pt x="11820" y="0"/>
                  <a:pt x="11248" y="0"/>
                </a:cubicBezTo>
                <a:lnTo>
                  <a:pt x="11248" y="0"/>
                </a:lnTo>
                <a:cubicBezTo>
                  <a:pt x="10625" y="0"/>
                  <a:pt x="10229" y="283"/>
                  <a:pt x="10141" y="760"/>
                </a:cubicBezTo>
                <a:cubicBezTo>
                  <a:pt x="10097" y="886"/>
                  <a:pt x="10097" y="1043"/>
                  <a:pt x="10053" y="1173"/>
                </a:cubicBezTo>
                <a:cubicBezTo>
                  <a:pt x="9964" y="1744"/>
                  <a:pt x="9920" y="2315"/>
                  <a:pt x="9876" y="2918"/>
                </a:cubicBezTo>
                <a:cubicBezTo>
                  <a:pt x="9832" y="5201"/>
                  <a:pt x="9788" y="8469"/>
                  <a:pt x="9788" y="11639"/>
                </a:cubicBezTo>
                <a:cubicBezTo>
                  <a:pt x="9744" y="14080"/>
                  <a:pt x="9744" y="16363"/>
                  <a:pt x="9700" y="18175"/>
                </a:cubicBezTo>
                <a:cubicBezTo>
                  <a:pt x="9700" y="18301"/>
                  <a:pt x="9656" y="18427"/>
                  <a:pt x="9656" y="18556"/>
                </a:cubicBezTo>
                <a:lnTo>
                  <a:pt x="9656" y="18619"/>
                </a:lnTo>
                <a:lnTo>
                  <a:pt x="9480" y="18493"/>
                </a:lnTo>
                <a:cubicBezTo>
                  <a:pt x="9304" y="18367"/>
                  <a:pt x="9127" y="18273"/>
                  <a:pt x="8990" y="18175"/>
                </a:cubicBezTo>
                <a:cubicBezTo>
                  <a:pt x="6814" y="16651"/>
                  <a:pt x="4330" y="15383"/>
                  <a:pt x="1626" y="14367"/>
                </a:cubicBezTo>
                <a:lnTo>
                  <a:pt x="1538" y="14336"/>
                </a:lnTo>
                <a:cubicBezTo>
                  <a:pt x="1274" y="14241"/>
                  <a:pt x="1048" y="14147"/>
                  <a:pt x="784" y="14115"/>
                </a:cubicBezTo>
                <a:cubicBezTo>
                  <a:pt x="651" y="14084"/>
                  <a:pt x="475" y="14115"/>
                  <a:pt x="337" y="14147"/>
                </a:cubicBezTo>
                <a:cubicBezTo>
                  <a:pt x="249" y="14147"/>
                  <a:pt x="249" y="14178"/>
                  <a:pt x="161" y="14178"/>
                </a:cubicBezTo>
                <a:lnTo>
                  <a:pt x="29" y="14210"/>
                </a:lnTo>
                <a:lnTo>
                  <a:pt x="73" y="14273"/>
                </a:lnTo>
                <a:cubicBezTo>
                  <a:pt x="-15" y="14336"/>
                  <a:pt x="-15" y="14399"/>
                  <a:pt x="29" y="1443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1" name="Google Shape;2931;p43"/>
          <p:cNvSpPr/>
          <p:nvPr/>
        </p:nvSpPr>
        <p:spPr>
          <a:xfrm>
            <a:off x="5028721" y="2479801"/>
            <a:ext cx="252941" cy="245507"/>
          </a:xfrm>
          <a:custGeom>
            <a:rect b="b" l="l" r="r" t="t"/>
            <a:pathLst>
              <a:path extrusionOk="0" h="21069" w="21039">
                <a:moveTo>
                  <a:pt x="375" y="7626"/>
                </a:moveTo>
                <a:cubicBezTo>
                  <a:pt x="-561" y="11384"/>
                  <a:pt x="257" y="14721"/>
                  <a:pt x="2792" y="17496"/>
                </a:cubicBezTo>
                <a:cubicBezTo>
                  <a:pt x="2859" y="17565"/>
                  <a:pt x="2927" y="17635"/>
                  <a:pt x="2997" y="17707"/>
                </a:cubicBezTo>
                <a:cubicBezTo>
                  <a:pt x="4359" y="19113"/>
                  <a:pt x="6060" y="19972"/>
                  <a:pt x="7406" y="20586"/>
                </a:cubicBezTo>
                <a:cubicBezTo>
                  <a:pt x="7985" y="20833"/>
                  <a:pt x="10947" y="21166"/>
                  <a:pt x="11745" y="21042"/>
                </a:cubicBezTo>
                <a:cubicBezTo>
                  <a:pt x="16495" y="20305"/>
                  <a:pt x="19626" y="17548"/>
                  <a:pt x="20733" y="12912"/>
                </a:cubicBezTo>
                <a:cubicBezTo>
                  <a:pt x="20938" y="12016"/>
                  <a:pt x="21039" y="11085"/>
                  <a:pt x="21039" y="10155"/>
                </a:cubicBezTo>
                <a:cubicBezTo>
                  <a:pt x="21039" y="7960"/>
                  <a:pt x="20154" y="5396"/>
                  <a:pt x="18299" y="3500"/>
                </a:cubicBezTo>
                <a:cubicBezTo>
                  <a:pt x="18111" y="3343"/>
                  <a:pt x="17925" y="3184"/>
                  <a:pt x="17737" y="3008"/>
                </a:cubicBezTo>
                <a:cubicBezTo>
                  <a:pt x="17346" y="2657"/>
                  <a:pt x="16936" y="2288"/>
                  <a:pt x="16495" y="1972"/>
                </a:cubicBezTo>
                <a:cubicBezTo>
                  <a:pt x="13209" y="-417"/>
                  <a:pt x="9789" y="-434"/>
                  <a:pt x="6350" y="848"/>
                </a:cubicBezTo>
                <a:cubicBezTo>
                  <a:pt x="3219" y="1953"/>
                  <a:pt x="1209" y="4254"/>
                  <a:pt x="375" y="7626"/>
                </a:cubicBezTo>
                <a:close/>
                <a:moveTo>
                  <a:pt x="6350" y="1937"/>
                </a:moveTo>
                <a:cubicBezTo>
                  <a:pt x="9362" y="638"/>
                  <a:pt x="12409" y="410"/>
                  <a:pt x="15371" y="2358"/>
                </a:cubicBezTo>
                <a:cubicBezTo>
                  <a:pt x="15916" y="2709"/>
                  <a:pt x="17346" y="3921"/>
                  <a:pt x="17583" y="4097"/>
                </a:cubicBezTo>
                <a:lnTo>
                  <a:pt x="17600" y="4115"/>
                </a:lnTo>
                <a:lnTo>
                  <a:pt x="17616" y="4132"/>
                </a:lnTo>
                <a:cubicBezTo>
                  <a:pt x="18774" y="5379"/>
                  <a:pt x="20084" y="7696"/>
                  <a:pt x="20067" y="10085"/>
                </a:cubicBezTo>
                <a:cubicBezTo>
                  <a:pt x="20050" y="11103"/>
                  <a:pt x="19932" y="12123"/>
                  <a:pt x="19676" y="13088"/>
                </a:cubicBezTo>
                <a:cubicBezTo>
                  <a:pt x="18928" y="15915"/>
                  <a:pt x="17141" y="17971"/>
                  <a:pt x="14179" y="19357"/>
                </a:cubicBezTo>
                <a:cubicBezTo>
                  <a:pt x="11183" y="20833"/>
                  <a:pt x="6895" y="19339"/>
                  <a:pt x="5737" y="18566"/>
                </a:cubicBezTo>
                <a:cubicBezTo>
                  <a:pt x="4478" y="17670"/>
                  <a:pt x="3371" y="16565"/>
                  <a:pt x="2469" y="15301"/>
                </a:cubicBezTo>
                <a:cubicBezTo>
                  <a:pt x="1055" y="13245"/>
                  <a:pt x="749" y="10279"/>
                  <a:pt x="1499" y="7574"/>
                </a:cubicBezTo>
                <a:cubicBezTo>
                  <a:pt x="1856" y="6327"/>
                  <a:pt x="2469" y="5168"/>
                  <a:pt x="3320" y="4202"/>
                </a:cubicBezTo>
                <a:cubicBezTo>
                  <a:pt x="4154" y="3219"/>
                  <a:pt x="5192" y="2445"/>
                  <a:pt x="6350" y="19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2" name="Google Shape;2932;p43"/>
          <p:cNvSpPr/>
          <p:nvPr/>
        </p:nvSpPr>
        <p:spPr>
          <a:xfrm>
            <a:off x="5085608" y="2552392"/>
            <a:ext cx="139185" cy="98707"/>
          </a:xfrm>
          <a:custGeom>
            <a:rect b="b" l="l" r="r" t="t"/>
            <a:pathLst>
              <a:path extrusionOk="0" h="21540" w="21446">
                <a:moveTo>
                  <a:pt x="19044" y="6141"/>
                </a:moveTo>
                <a:cubicBezTo>
                  <a:pt x="18539" y="5337"/>
                  <a:pt x="18066" y="4534"/>
                  <a:pt x="17561" y="3686"/>
                </a:cubicBezTo>
                <a:cubicBezTo>
                  <a:pt x="17025" y="2794"/>
                  <a:pt x="16489" y="1946"/>
                  <a:pt x="15952" y="1054"/>
                </a:cubicBezTo>
                <a:cubicBezTo>
                  <a:pt x="15765" y="699"/>
                  <a:pt x="15510" y="383"/>
                  <a:pt x="15260" y="117"/>
                </a:cubicBezTo>
                <a:cubicBezTo>
                  <a:pt x="15103" y="-16"/>
                  <a:pt x="14755" y="-60"/>
                  <a:pt x="14630" y="117"/>
                </a:cubicBezTo>
                <a:cubicBezTo>
                  <a:pt x="14567" y="250"/>
                  <a:pt x="14504" y="383"/>
                  <a:pt x="14473" y="566"/>
                </a:cubicBezTo>
                <a:cubicBezTo>
                  <a:pt x="14442" y="743"/>
                  <a:pt x="14473" y="876"/>
                  <a:pt x="14504" y="1015"/>
                </a:cubicBezTo>
                <a:cubicBezTo>
                  <a:pt x="14661" y="1370"/>
                  <a:pt x="14821" y="1730"/>
                  <a:pt x="15009" y="2040"/>
                </a:cubicBezTo>
                <a:cubicBezTo>
                  <a:pt x="15072" y="2129"/>
                  <a:pt x="15072" y="2173"/>
                  <a:pt x="15134" y="2262"/>
                </a:cubicBezTo>
                <a:cubicBezTo>
                  <a:pt x="15733" y="3376"/>
                  <a:pt x="16363" y="4495"/>
                  <a:pt x="16994" y="5609"/>
                </a:cubicBezTo>
                <a:cubicBezTo>
                  <a:pt x="17718" y="6950"/>
                  <a:pt x="18446" y="8241"/>
                  <a:pt x="19170" y="9538"/>
                </a:cubicBezTo>
                <a:cubicBezTo>
                  <a:pt x="19232" y="9626"/>
                  <a:pt x="19263" y="9804"/>
                  <a:pt x="19326" y="9892"/>
                </a:cubicBezTo>
                <a:cubicBezTo>
                  <a:pt x="19326" y="9937"/>
                  <a:pt x="19357" y="9981"/>
                  <a:pt x="19357" y="9981"/>
                </a:cubicBezTo>
                <a:cubicBezTo>
                  <a:pt x="18946" y="9937"/>
                  <a:pt x="18571" y="9892"/>
                  <a:pt x="18191" y="9892"/>
                </a:cubicBezTo>
                <a:cubicBezTo>
                  <a:pt x="17213" y="9804"/>
                  <a:pt x="16332" y="9759"/>
                  <a:pt x="15416" y="9715"/>
                </a:cubicBezTo>
                <a:cubicBezTo>
                  <a:pt x="13495" y="9626"/>
                  <a:pt x="10653" y="9493"/>
                  <a:pt x="7914" y="9405"/>
                </a:cubicBezTo>
                <a:cubicBezTo>
                  <a:pt x="5550" y="9316"/>
                  <a:pt x="3342" y="9227"/>
                  <a:pt x="1702" y="9139"/>
                </a:cubicBezTo>
                <a:cubicBezTo>
                  <a:pt x="1385" y="9139"/>
                  <a:pt x="1072" y="9183"/>
                  <a:pt x="724" y="9227"/>
                </a:cubicBezTo>
                <a:cubicBezTo>
                  <a:pt x="250" y="9316"/>
                  <a:pt x="0" y="9676"/>
                  <a:pt x="0" y="10252"/>
                </a:cubicBezTo>
                <a:cubicBezTo>
                  <a:pt x="0" y="10879"/>
                  <a:pt x="282" y="11278"/>
                  <a:pt x="755" y="11366"/>
                </a:cubicBezTo>
                <a:cubicBezTo>
                  <a:pt x="881" y="11366"/>
                  <a:pt x="1037" y="11410"/>
                  <a:pt x="1166" y="11455"/>
                </a:cubicBezTo>
                <a:cubicBezTo>
                  <a:pt x="1734" y="11543"/>
                  <a:pt x="2301" y="11588"/>
                  <a:pt x="2900" y="11632"/>
                </a:cubicBezTo>
                <a:cubicBezTo>
                  <a:pt x="5170" y="11676"/>
                  <a:pt x="8418" y="11721"/>
                  <a:pt x="11569" y="11721"/>
                </a:cubicBezTo>
                <a:cubicBezTo>
                  <a:pt x="13996" y="11765"/>
                  <a:pt x="16266" y="11765"/>
                  <a:pt x="18066" y="11809"/>
                </a:cubicBezTo>
                <a:cubicBezTo>
                  <a:pt x="18191" y="11809"/>
                  <a:pt x="18316" y="11854"/>
                  <a:pt x="18446" y="11898"/>
                </a:cubicBezTo>
                <a:lnTo>
                  <a:pt x="18508" y="11898"/>
                </a:lnTo>
                <a:cubicBezTo>
                  <a:pt x="18477" y="11987"/>
                  <a:pt x="18446" y="11987"/>
                  <a:pt x="18414" y="12075"/>
                </a:cubicBezTo>
                <a:cubicBezTo>
                  <a:pt x="18289" y="12253"/>
                  <a:pt x="18195" y="12430"/>
                  <a:pt x="18097" y="12569"/>
                </a:cubicBezTo>
                <a:cubicBezTo>
                  <a:pt x="16583" y="14757"/>
                  <a:pt x="15322" y="17257"/>
                  <a:pt x="14313" y="19977"/>
                </a:cubicBezTo>
                <a:lnTo>
                  <a:pt x="14281" y="20066"/>
                </a:lnTo>
                <a:cubicBezTo>
                  <a:pt x="14187" y="20332"/>
                  <a:pt x="14093" y="20559"/>
                  <a:pt x="14062" y="20825"/>
                </a:cubicBezTo>
                <a:cubicBezTo>
                  <a:pt x="14031" y="20958"/>
                  <a:pt x="14062" y="21135"/>
                  <a:pt x="14093" y="21274"/>
                </a:cubicBezTo>
                <a:cubicBezTo>
                  <a:pt x="14093" y="21363"/>
                  <a:pt x="14125" y="21363"/>
                  <a:pt x="14125" y="21451"/>
                </a:cubicBezTo>
                <a:lnTo>
                  <a:pt x="14156" y="21540"/>
                </a:lnTo>
                <a:lnTo>
                  <a:pt x="14219" y="21496"/>
                </a:lnTo>
                <a:cubicBezTo>
                  <a:pt x="14281" y="21496"/>
                  <a:pt x="14313" y="21451"/>
                  <a:pt x="14375" y="21451"/>
                </a:cubicBezTo>
                <a:cubicBezTo>
                  <a:pt x="14500" y="21451"/>
                  <a:pt x="14626" y="21407"/>
                  <a:pt x="14724" y="21318"/>
                </a:cubicBezTo>
                <a:cubicBezTo>
                  <a:pt x="14849" y="21185"/>
                  <a:pt x="14943" y="21008"/>
                  <a:pt x="15041" y="20781"/>
                </a:cubicBezTo>
                <a:cubicBezTo>
                  <a:pt x="15103" y="20648"/>
                  <a:pt x="15197" y="20515"/>
                  <a:pt x="15260" y="20382"/>
                </a:cubicBezTo>
                <a:cubicBezTo>
                  <a:pt x="15952" y="19401"/>
                  <a:pt x="16645" y="18370"/>
                  <a:pt x="17342" y="17390"/>
                </a:cubicBezTo>
                <a:cubicBezTo>
                  <a:pt x="18258" y="16093"/>
                  <a:pt x="19170" y="14757"/>
                  <a:pt x="20054" y="13461"/>
                </a:cubicBezTo>
                <a:cubicBezTo>
                  <a:pt x="20465" y="12923"/>
                  <a:pt x="20809" y="12303"/>
                  <a:pt x="21158" y="11676"/>
                </a:cubicBezTo>
                <a:cubicBezTo>
                  <a:pt x="21600" y="10696"/>
                  <a:pt x="21537" y="9848"/>
                  <a:pt x="20939" y="8906"/>
                </a:cubicBezTo>
                <a:cubicBezTo>
                  <a:pt x="20340" y="8280"/>
                  <a:pt x="19710" y="7255"/>
                  <a:pt x="19048" y="61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3" name="Google Shape;2933;p43"/>
          <p:cNvSpPr/>
          <p:nvPr/>
        </p:nvSpPr>
        <p:spPr>
          <a:xfrm>
            <a:off x="5540482" y="2552725"/>
            <a:ext cx="139262" cy="99846"/>
          </a:xfrm>
          <a:custGeom>
            <a:rect b="b" l="l" r="r" t="t"/>
            <a:pathLst>
              <a:path extrusionOk="0" h="21600" w="21392">
                <a:moveTo>
                  <a:pt x="20662" y="10088"/>
                </a:moveTo>
                <a:cubicBezTo>
                  <a:pt x="20537" y="10044"/>
                  <a:pt x="20381" y="10044"/>
                  <a:pt x="20252" y="10001"/>
                </a:cubicBezTo>
                <a:cubicBezTo>
                  <a:pt x="19686" y="9913"/>
                  <a:pt x="19120" y="9869"/>
                  <a:pt x="18523" y="9825"/>
                </a:cubicBezTo>
                <a:cubicBezTo>
                  <a:pt x="16260" y="9781"/>
                  <a:pt x="13021" y="9737"/>
                  <a:pt x="9879" y="9737"/>
                </a:cubicBezTo>
                <a:cubicBezTo>
                  <a:pt x="7460" y="9693"/>
                  <a:pt x="5196" y="9693"/>
                  <a:pt x="3401" y="9649"/>
                </a:cubicBezTo>
                <a:cubicBezTo>
                  <a:pt x="3276" y="9649"/>
                  <a:pt x="3151" y="9605"/>
                  <a:pt x="3023" y="9561"/>
                </a:cubicBezTo>
                <a:lnTo>
                  <a:pt x="2960" y="9561"/>
                </a:lnTo>
                <a:lnTo>
                  <a:pt x="3054" y="9385"/>
                </a:lnTo>
                <a:cubicBezTo>
                  <a:pt x="3179" y="9209"/>
                  <a:pt x="3272" y="9033"/>
                  <a:pt x="3370" y="8896"/>
                </a:cubicBezTo>
                <a:cubicBezTo>
                  <a:pt x="4880" y="6726"/>
                  <a:pt x="6137" y="4247"/>
                  <a:pt x="7112" y="1550"/>
                </a:cubicBezTo>
                <a:lnTo>
                  <a:pt x="7144" y="1462"/>
                </a:lnTo>
                <a:cubicBezTo>
                  <a:pt x="7237" y="1198"/>
                  <a:pt x="7331" y="973"/>
                  <a:pt x="7362" y="709"/>
                </a:cubicBezTo>
                <a:cubicBezTo>
                  <a:pt x="7393" y="577"/>
                  <a:pt x="7362" y="401"/>
                  <a:pt x="7331" y="264"/>
                </a:cubicBezTo>
                <a:cubicBezTo>
                  <a:pt x="7331" y="176"/>
                  <a:pt x="7300" y="176"/>
                  <a:pt x="7300" y="88"/>
                </a:cubicBezTo>
                <a:lnTo>
                  <a:pt x="7300" y="0"/>
                </a:lnTo>
                <a:lnTo>
                  <a:pt x="7237" y="44"/>
                </a:lnTo>
                <a:cubicBezTo>
                  <a:pt x="7175" y="44"/>
                  <a:pt x="7144" y="88"/>
                  <a:pt x="7081" y="88"/>
                </a:cubicBezTo>
                <a:cubicBezTo>
                  <a:pt x="6956" y="88"/>
                  <a:pt x="6831" y="132"/>
                  <a:pt x="6703" y="220"/>
                </a:cubicBezTo>
                <a:cubicBezTo>
                  <a:pt x="6578" y="396"/>
                  <a:pt x="6484" y="527"/>
                  <a:pt x="6386" y="753"/>
                </a:cubicBezTo>
                <a:cubicBezTo>
                  <a:pt x="6324" y="885"/>
                  <a:pt x="6230" y="1017"/>
                  <a:pt x="6168" y="1148"/>
                </a:cubicBezTo>
                <a:cubicBezTo>
                  <a:pt x="5477" y="2121"/>
                  <a:pt x="4786" y="3143"/>
                  <a:pt x="4061" y="4160"/>
                </a:cubicBezTo>
                <a:cubicBezTo>
                  <a:pt x="3147" y="5445"/>
                  <a:pt x="2269" y="6726"/>
                  <a:pt x="1356" y="8055"/>
                </a:cubicBezTo>
                <a:cubicBezTo>
                  <a:pt x="946" y="8588"/>
                  <a:pt x="603" y="9204"/>
                  <a:pt x="287" y="9825"/>
                </a:cubicBezTo>
                <a:cubicBezTo>
                  <a:pt x="-154" y="10797"/>
                  <a:pt x="-92" y="11638"/>
                  <a:pt x="506" y="12572"/>
                </a:cubicBezTo>
                <a:cubicBezTo>
                  <a:pt x="1071" y="13457"/>
                  <a:pt x="1731" y="14429"/>
                  <a:pt x="2359" y="15539"/>
                </a:cubicBezTo>
                <a:cubicBezTo>
                  <a:pt x="2863" y="16336"/>
                  <a:pt x="3335" y="17133"/>
                  <a:pt x="3838" y="17973"/>
                </a:cubicBezTo>
                <a:cubicBezTo>
                  <a:pt x="4373" y="18858"/>
                  <a:pt x="4907" y="19699"/>
                  <a:pt x="5442" y="20583"/>
                </a:cubicBezTo>
                <a:cubicBezTo>
                  <a:pt x="5629" y="20935"/>
                  <a:pt x="5883" y="21204"/>
                  <a:pt x="6133" y="21512"/>
                </a:cubicBezTo>
                <a:cubicBezTo>
                  <a:pt x="6226" y="21600"/>
                  <a:pt x="6351" y="21600"/>
                  <a:pt x="6449" y="21600"/>
                </a:cubicBezTo>
                <a:cubicBezTo>
                  <a:pt x="6546" y="21600"/>
                  <a:pt x="6667" y="21556"/>
                  <a:pt x="6765" y="21512"/>
                </a:cubicBezTo>
                <a:cubicBezTo>
                  <a:pt x="6827" y="21380"/>
                  <a:pt x="6890" y="21248"/>
                  <a:pt x="6921" y="21067"/>
                </a:cubicBezTo>
                <a:cubicBezTo>
                  <a:pt x="6952" y="20886"/>
                  <a:pt x="6921" y="20759"/>
                  <a:pt x="6890" y="20622"/>
                </a:cubicBezTo>
                <a:cubicBezTo>
                  <a:pt x="6734" y="20226"/>
                  <a:pt x="6574" y="19913"/>
                  <a:pt x="6386" y="19561"/>
                </a:cubicBezTo>
                <a:cubicBezTo>
                  <a:pt x="6324" y="19474"/>
                  <a:pt x="6324" y="19430"/>
                  <a:pt x="6262" y="19342"/>
                </a:cubicBezTo>
                <a:cubicBezTo>
                  <a:pt x="5665" y="18237"/>
                  <a:pt x="5036" y="17083"/>
                  <a:pt x="4408" y="16023"/>
                </a:cubicBezTo>
                <a:cubicBezTo>
                  <a:pt x="3717" y="14693"/>
                  <a:pt x="2960" y="13413"/>
                  <a:pt x="2269" y="12127"/>
                </a:cubicBezTo>
                <a:cubicBezTo>
                  <a:pt x="2207" y="12039"/>
                  <a:pt x="2176" y="11863"/>
                  <a:pt x="2113" y="11775"/>
                </a:cubicBezTo>
                <a:lnTo>
                  <a:pt x="2082" y="11687"/>
                </a:lnTo>
                <a:cubicBezTo>
                  <a:pt x="2492" y="11731"/>
                  <a:pt x="2866" y="11731"/>
                  <a:pt x="3245" y="11775"/>
                </a:cubicBezTo>
                <a:cubicBezTo>
                  <a:pt x="4221" y="11863"/>
                  <a:pt x="5099" y="11907"/>
                  <a:pt x="6012" y="11951"/>
                </a:cubicBezTo>
                <a:cubicBezTo>
                  <a:pt x="7928" y="12039"/>
                  <a:pt x="10761" y="12171"/>
                  <a:pt x="13493" y="12259"/>
                </a:cubicBezTo>
                <a:cubicBezTo>
                  <a:pt x="15850" y="12347"/>
                  <a:pt x="18051" y="12435"/>
                  <a:pt x="19686" y="12523"/>
                </a:cubicBezTo>
                <a:cubicBezTo>
                  <a:pt x="20002" y="12523"/>
                  <a:pt x="20314" y="12479"/>
                  <a:pt x="20662" y="12435"/>
                </a:cubicBezTo>
                <a:cubicBezTo>
                  <a:pt x="21134" y="12347"/>
                  <a:pt x="21384" y="11990"/>
                  <a:pt x="21384" y="11418"/>
                </a:cubicBezTo>
                <a:cubicBezTo>
                  <a:pt x="21446" y="10534"/>
                  <a:pt x="21165" y="10132"/>
                  <a:pt x="20662" y="100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4" name="Google Shape;2934;p43"/>
          <p:cNvSpPr/>
          <p:nvPr/>
        </p:nvSpPr>
        <p:spPr>
          <a:xfrm>
            <a:off x="5484016" y="2479801"/>
            <a:ext cx="252941" cy="245507"/>
          </a:xfrm>
          <a:custGeom>
            <a:rect b="b" l="l" r="r" t="t"/>
            <a:pathLst>
              <a:path extrusionOk="0" h="21069" w="21039">
                <a:moveTo>
                  <a:pt x="375" y="7626"/>
                </a:moveTo>
                <a:cubicBezTo>
                  <a:pt x="-561" y="11384"/>
                  <a:pt x="257" y="14721"/>
                  <a:pt x="2792" y="17496"/>
                </a:cubicBezTo>
                <a:cubicBezTo>
                  <a:pt x="2859" y="17565"/>
                  <a:pt x="2927" y="17635"/>
                  <a:pt x="2997" y="17707"/>
                </a:cubicBezTo>
                <a:cubicBezTo>
                  <a:pt x="4359" y="19113"/>
                  <a:pt x="6060" y="19972"/>
                  <a:pt x="7406" y="20586"/>
                </a:cubicBezTo>
                <a:cubicBezTo>
                  <a:pt x="7985" y="20833"/>
                  <a:pt x="10947" y="21166"/>
                  <a:pt x="11745" y="21042"/>
                </a:cubicBezTo>
                <a:cubicBezTo>
                  <a:pt x="16495" y="20305"/>
                  <a:pt x="19626" y="17548"/>
                  <a:pt x="20733" y="12912"/>
                </a:cubicBezTo>
                <a:cubicBezTo>
                  <a:pt x="20938" y="12016"/>
                  <a:pt x="21039" y="11085"/>
                  <a:pt x="21039" y="10155"/>
                </a:cubicBezTo>
                <a:cubicBezTo>
                  <a:pt x="21039" y="7960"/>
                  <a:pt x="20154" y="5396"/>
                  <a:pt x="18299" y="3500"/>
                </a:cubicBezTo>
                <a:cubicBezTo>
                  <a:pt x="18111" y="3343"/>
                  <a:pt x="17925" y="3184"/>
                  <a:pt x="17737" y="3008"/>
                </a:cubicBezTo>
                <a:cubicBezTo>
                  <a:pt x="17346" y="2657"/>
                  <a:pt x="16936" y="2288"/>
                  <a:pt x="16495" y="1972"/>
                </a:cubicBezTo>
                <a:cubicBezTo>
                  <a:pt x="13209" y="-417"/>
                  <a:pt x="9789" y="-434"/>
                  <a:pt x="6350" y="848"/>
                </a:cubicBezTo>
                <a:cubicBezTo>
                  <a:pt x="3202" y="1953"/>
                  <a:pt x="1209" y="4254"/>
                  <a:pt x="375" y="7626"/>
                </a:cubicBezTo>
                <a:close/>
                <a:moveTo>
                  <a:pt x="6350" y="1937"/>
                </a:moveTo>
                <a:cubicBezTo>
                  <a:pt x="9362" y="638"/>
                  <a:pt x="12409" y="410"/>
                  <a:pt x="15371" y="2358"/>
                </a:cubicBezTo>
                <a:cubicBezTo>
                  <a:pt x="15916" y="2709"/>
                  <a:pt x="17346" y="3921"/>
                  <a:pt x="17583" y="4097"/>
                </a:cubicBezTo>
                <a:lnTo>
                  <a:pt x="17600" y="4115"/>
                </a:lnTo>
                <a:lnTo>
                  <a:pt x="17616" y="4132"/>
                </a:lnTo>
                <a:cubicBezTo>
                  <a:pt x="18774" y="5379"/>
                  <a:pt x="20084" y="7696"/>
                  <a:pt x="20067" y="10085"/>
                </a:cubicBezTo>
                <a:cubicBezTo>
                  <a:pt x="20050" y="11103"/>
                  <a:pt x="19932" y="12123"/>
                  <a:pt x="19676" y="13088"/>
                </a:cubicBezTo>
                <a:cubicBezTo>
                  <a:pt x="18928" y="15915"/>
                  <a:pt x="17141" y="17971"/>
                  <a:pt x="14179" y="19357"/>
                </a:cubicBezTo>
                <a:cubicBezTo>
                  <a:pt x="11183" y="20833"/>
                  <a:pt x="6895" y="19339"/>
                  <a:pt x="5737" y="18566"/>
                </a:cubicBezTo>
                <a:cubicBezTo>
                  <a:pt x="4478" y="17670"/>
                  <a:pt x="3371" y="16565"/>
                  <a:pt x="2469" y="15301"/>
                </a:cubicBezTo>
                <a:cubicBezTo>
                  <a:pt x="1055" y="13245"/>
                  <a:pt x="749" y="10279"/>
                  <a:pt x="1499" y="7574"/>
                </a:cubicBezTo>
                <a:cubicBezTo>
                  <a:pt x="1856" y="6327"/>
                  <a:pt x="2469" y="5168"/>
                  <a:pt x="3320" y="4202"/>
                </a:cubicBezTo>
                <a:cubicBezTo>
                  <a:pt x="4154" y="3219"/>
                  <a:pt x="5192" y="2445"/>
                  <a:pt x="6350" y="19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5" name="Google Shape;2935;p43"/>
          <p:cNvSpPr txBox="1"/>
          <p:nvPr>
            <p:ph idx="4294967295" type="body"/>
          </p:nvPr>
        </p:nvSpPr>
        <p:spPr>
          <a:xfrm>
            <a:off x="1474533" y="1167050"/>
            <a:ext cx="25200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Hand Gestures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936" name="Google Shape;2936;p43"/>
          <p:cNvSpPr txBox="1"/>
          <p:nvPr>
            <p:ph idx="4294967295" type="body"/>
          </p:nvPr>
        </p:nvSpPr>
        <p:spPr>
          <a:xfrm>
            <a:off x="5313296" y="1130700"/>
            <a:ext cx="25200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Arrows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937" name="Google Shape;2937;p43"/>
          <p:cNvSpPr txBox="1"/>
          <p:nvPr>
            <p:ph idx="4294967295" type="body"/>
          </p:nvPr>
        </p:nvSpPr>
        <p:spPr>
          <a:xfrm>
            <a:off x="5266596" y="2877738"/>
            <a:ext cx="25200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Emojis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2941" name="Shape 2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2" name="Google Shape;2942;p44"/>
          <p:cNvSpPr txBox="1"/>
          <p:nvPr>
            <p:ph idx="4294967295" type="body"/>
          </p:nvPr>
        </p:nvSpPr>
        <p:spPr>
          <a:xfrm>
            <a:off x="458213" y="1493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943" name="Google Shape;2943;p44"/>
          <p:cNvSpPr/>
          <p:nvPr/>
        </p:nvSpPr>
        <p:spPr>
          <a:xfrm>
            <a:off x="6832047" y="1727553"/>
            <a:ext cx="247232" cy="253520"/>
          </a:xfrm>
          <a:custGeom>
            <a:rect b="b" l="l" r="r" t="t"/>
            <a:pathLst>
              <a:path extrusionOk="0" h="21567" w="21550">
                <a:moveTo>
                  <a:pt x="7032" y="18682"/>
                </a:moveTo>
                <a:cubicBezTo>
                  <a:pt x="7032" y="19222"/>
                  <a:pt x="7049" y="19708"/>
                  <a:pt x="7032" y="20179"/>
                </a:cubicBezTo>
                <a:cubicBezTo>
                  <a:pt x="6996" y="21015"/>
                  <a:pt x="6675" y="21363"/>
                  <a:pt x="5818" y="21484"/>
                </a:cubicBezTo>
                <a:cubicBezTo>
                  <a:pt x="5336" y="21553"/>
                  <a:pt x="4855" y="21588"/>
                  <a:pt x="4373" y="21553"/>
                </a:cubicBezTo>
                <a:cubicBezTo>
                  <a:pt x="3607" y="21519"/>
                  <a:pt x="3286" y="21206"/>
                  <a:pt x="3286" y="20456"/>
                </a:cubicBezTo>
                <a:cubicBezTo>
                  <a:pt x="3286" y="19795"/>
                  <a:pt x="3303" y="19151"/>
                  <a:pt x="3374" y="18490"/>
                </a:cubicBezTo>
                <a:cubicBezTo>
                  <a:pt x="3410" y="18176"/>
                  <a:pt x="3339" y="17949"/>
                  <a:pt x="3071" y="17742"/>
                </a:cubicBezTo>
                <a:cubicBezTo>
                  <a:pt x="2500" y="17308"/>
                  <a:pt x="2287" y="16698"/>
                  <a:pt x="2232" y="16001"/>
                </a:cubicBezTo>
                <a:cubicBezTo>
                  <a:pt x="2108" y="14313"/>
                  <a:pt x="1964" y="12623"/>
                  <a:pt x="1858" y="10919"/>
                </a:cubicBezTo>
                <a:cubicBezTo>
                  <a:pt x="1840" y="10605"/>
                  <a:pt x="1752" y="10536"/>
                  <a:pt x="1448" y="10536"/>
                </a:cubicBezTo>
                <a:cubicBezTo>
                  <a:pt x="609" y="10502"/>
                  <a:pt x="235" y="10188"/>
                  <a:pt x="182" y="9370"/>
                </a:cubicBezTo>
                <a:cubicBezTo>
                  <a:pt x="76" y="8116"/>
                  <a:pt x="-15" y="6846"/>
                  <a:pt x="3" y="5575"/>
                </a:cubicBezTo>
                <a:cubicBezTo>
                  <a:pt x="3" y="4584"/>
                  <a:pt x="377" y="4253"/>
                  <a:pt x="1375" y="4130"/>
                </a:cubicBezTo>
                <a:cubicBezTo>
                  <a:pt x="1732" y="4095"/>
                  <a:pt x="1858" y="3955"/>
                  <a:pt x="1858" y="3624"/>
                </a:cubicBezTo>
                <a:cubicBezTo>
                  <a:pt x="1858" y="3311"/>
                  <a:pt x="1876" y="2980"/>
                  <a:pt x="1911" y="2667"/>
                </a:cubicBezTo>
                <a:cubicBezTo>
                  <a:pt x="2070" y="1431"/>
                  <a:pt x="2927" y="805"/>
                  <a:pt x="4052" y="440"/>
                </a:cubicBezTo>
                <a:cubicBezTo>
                  <a:pt x="5389" y="-12"/>
                  <a:pt x="6764" y="5"/>
                  <a:pt x="8136" y="5"/>
                </a:cubicBezTo>
                <a:cubicBezTo>
                  <a:pt x="10206" y="23"/>
                  <a:pt x="12309" y="-12"/>
                  <a:pt x="14379" y="5"/>
                </a:cubicBezTo>
                <a:cubicBezTo>
                  <a:pt x="15110" y="5"/>
                  <a:pt x="15860" y="23"/>
                  <a:pt x="16591" y="109"/>
                </a:cubicBezTo>
                <a:cubicBezTo>
                  <a:pt x="18249" y="284"/>
                  <a:pt x="19106" y="1118"/>
                  <a:pt x="19373" y="2773"/>
                </a:cubicBezTo>
                <a:cubicBezTo>
                  <a:pt x="19432" y="3156"/>
                  <a:pt x="19658" y="3365"/>
                  <a:pt x="20051" y="3400"/>
                </a:cubicBezTo>
                <a:cubicBezTo>
                  <a:pt x="20693" y="3452"/>
                  <a:pt x="21102" y="3748"/>
                  <a:pt x="21175" y="4357"/>
                </a:cubicBezTo>
                <a:cubicBezTo>
                  <a:pt x="21335" y="5802"/>
                  <a:pt x="21496" y="7228"/>
                  <a:pt x="21550" y="8691"/>
                </a:cubicBezTo>
                <a:cubicBezTo>
                  <a:pt x="21585" y="9841"/>
                  <a:pt x="20908" y="10450"/>
                  <a:pt x="19730" y="10536"/>
                </a:cubicBezTo>
                <a:cubicBezTo>
                  <a:pt x="19194" y="10571"/>
                  <a:pt x="19247" y="10502"/>
                  <a:pt x="19212" y="11094"/>
                </a:cubicBezTo>
                <a:cubicBezTo>
                  <a:pt x="19141" y="12660"/>
                  <a:pt x="19088" y="14244"/>
                  <a:pt x="18926" y="15793"/>
                </a:cubicBezTo>
                <a:cubicBezTo>
                  <a:pt x="18838" y="16647"/>
                  <a:pt x="18534" y="17463"/>
                  <a:pt x="17695" y="17952"/>
                </a:cubicBezTo>
                <a:cubicBezTo>
                  <a:pt x="17589" y="18003"/>
                  <a:pt x="17571" y="18230"/>
                  <a:pt x="17589" y="18386"/>
                </a:cubicBezTo>
                <a:cubicBezTo>
                  <a:pt x="17625" y="18926"/>
                  <a:pt x="17695" y="19447"/>
                  <a:pt x="17713" y="19987"/>
                </a:cubicBezTo>
                <a:cubicBezTo>
                  <a:pt x="17731" y="20735"/>
                  <a:pt x="17445" y="21031"/>
                  <a:pt x="16697" y="21171"/>
                </a:cubicBezTo>
                <a:cubicBezTo>
                  <a:pt x="16394" y="21223"/>
                  <a:pt x="16073" y="21275"/>
                  <a:pt x="15769" y="21309"/>
                </a:cubicBezTo>
                <a:cubicBezTo>
                  <a:pt x="14930" y="21413"/>
                  <a:pt x="14415" y="21048"/>
                  <a:pt x="14324" y="20212"/>
                </a:cubicBezTo>
                <a:cubicBezTo>
                  <a:pt x="14288" y="19777"/>
                  <a:pt x="14271" y="19324"/>
                  <a:pt x="14288" y="18889"/>
                </a:cubicBezTo>
                <a:cubicBezTo>
                  <a:pt x="14288" y="18662"/>
                  <a:pt x="14253" y="18576"/>
                  <a:pt x="13985" y="18576"/>
                </a:cubicBezTo>
                <a:cubicBezTo>
                  <a:pt x="11791" y="18611"/>
                  <a:pt x="9615" y="18611"/>
                  <a:pt x="7421" y="18628"/>
                </a:cubicBezTo>
                <a:cubicBezTo>
                  <a:pt x="7244" y="18680"/>
                  <a:pt x="7153" y="18680"/>
                  <a:pt x="7029" y="18680"/>
                </a:cubicBezTo>
                <a:close/>
                <a:moveTo>
                  <a:pt x="11134" y="1518"/>
                </a:moveTo>
                <a:lnTo>
                  <a:pt x="11134" y="1518"/>
                </a:lnTo>
                <a:cubicBezTo>
                  <a:pt x="9761" y="1535"/>
                  <a:pt x="8386" y="1500"/>
                  <a:pt x="6996" y="1535"/>
                </a:cubicBezTo>
                <a:cubicBezTo>
                  <a:pt x="5945" y="1552"/>
                  <a:pt x="4873" y="1639"/>
                  <a:pt x="3892" y="2092"/>
                </a:cubicBezTo>
                <a:cubicBezTo>
                  <a:pt x="3392" y="2337"/>
                  <a:pt x="3180" y="2684"/>
                  <a:pt x="3162" y="3207"/>
                </a:cubicBezTo>
                <a:cubicBezTo>
                  <a:pt x="3162" y="3607"/>
                  <a:pt x="3126" y="4026"/>
                  <a:pt x="3109" y="4443"/>
                </a:cubicBezTo>
                <a:cubicBezTo>
                  <a:pt x="3056" y="6113"/>
                  <a:pt x="2876" y="7768"/>
                  <a:pt x="3002" y="9439"/>
                </a:cubicBezTo>
                <a:cubicBezTo>
                  <a:pt x="3109" y="11126"/>
                  <a:pt x="3162" y="12816"/>
                  <a:pt x="3253" y="14521"/>
                </a:cubicBezTo>
                <a:cubicBezTo>
                  <a:pt x="3288" y="15026"/>
                  <a:pt x="3323" y="15530"/>
                  <a:pt x="3377" y="16035"/>
                </a:cubicBezTo>
                <a:cubicBezTo>
                  <a:pt x="3447" y="16679"/>
                  <a:pt x="3822" y="17133"/>
                  <a:pt x="4446" y="17271"/>
                </a:cubicBezTo>
                <a:cubicBezTo>
                  <a:pt x="5088" y="17446"/>
                  <a:pt x="5765" y="17602"/>
                  <a:pt x="6425" y="17636"/>
                </a:cubicBezTo>
                <a:cubicBezTo>
                  <a:pt x="8262" y="17705"/>
                  <a:pt x="10100" y="17774"/>
                  <a:pt x="11917" y="17723"/>
                </a:cubicBezTo>
                <a:cubicBezTo>
                  <a:pt x="13345" y="17688"/>
                  <a:pt x="14789" y="17461"/>
                  <a:pt x="16217" y="17340"/>
                </a:cubicBezTo>
                <a:cubicBezTo>
                  <a:pt x="17073" y="17271"/>
                  <a:pt x="17518" y="16800"/>
                  <a:pt x="17625" y="16001"/>
                </a:cubicBezTo>
                <a:cubicBezTo>
                  <a:pt x="17731" y="15026"/>
                  <a:pt x="17875" y="14034"/>
                  <a:pt x="17892" y="13040"/>
                </a:cubicBezTo>
                <a:cubicBezTo>
                  <a:pt x="17928" y="10500"/>
                  <a:pt x="17963" y="7959"/>
                  <a:pt x="18160" y="5433"/>
                </a:cubicBezTo>
                <a:cubicBezTo>
                  <a:pt x="18231" y="4528"/>
                  <a:pt x="18054" y="3588"/>
                  <a:pt x="17910" y="2665"/>
                </a:cubicBezTo>
                <a:cubicBezTo>
                  <a:pt x="17822" y="2125"/>
                  <a:pt x="17427" y="1777"/>
                  <a:pt x="16859" y="1691"/>
                </a:cubicBezTo>
                <a:cubicBezTo>
                  <a:pt x="16396" y="1604"/>
                  <a:pt x="15931" y="1552"/>
                  <a:pt x="15451" y="1535"/>
                </a:cubicBezTo>
                <a:cubicBezTo>
                  <a:pt x="14023" y="1500"/>
                  <a:pt x="12579" y="1518"/>
                  <a:pt x="11134" y="1518"/>
                </a:cubicBezTo>
                <a:lnTo>
                  <a:pt x="11134" y="1518"/>
                </a:lnTo>
                <a:close/>
                <a:moveTo>
                  <a:pt x="19267" y="9333"/>
                </a:moveTo>
                <a:cubicBezTo>
                  <a:pt x="20159" y="9298"/>
                  <a:pt x="20283" y="9195"/>
                  <a:pt x="20248" y="8341"/>
                </a:cubicBezTo>
                <a:cubicBezTo>
                  <a:pt x="20212" y="7157"/>
                  <a:pt x="20159" y="5956"/>
                  <a:pt x="20142" y="4772"/>
                </a:cubicBezTo>
                <a:cubicBezTo>
                  <a:pt x="20124" y="4510"/>
                  <a:pt x="20035" y="4407"/>
                  <a:pt x="19767" y="4458"/>
                </a:cubicBezTo>
                <a:cubicBezTo>
                  <a:pt x="19535" y="4510"/>
                  <a:pt x="19446" y="4597"/>
                  <a:pt x="19429" y="4841"/>
                </a:cubicBezTo>
                <a:cubicBezTo>
                  <a:pt x="19393" y="5729"/>
                  <a:pt x="19305" y="6600"/>
                  <a:pt x="19269" y="7488"/>
                </a:cubicBezTo>
                <a:cubicBezTo>
                  <a:pt x="19252" y="8114"/>
                  <a:pt x="19269" y="8724"/>
                  <a:pt x="19269" y="9333"/>
                </a:cubicBezTo>
                <a:lnTo>
                  <a:pt x="19269" y="9333"/>
                </a:lnTo>
                <a:close/>
                <a:moveTo>
                  <a:pt x="1860" y="4878"/>
                </a:moveTo>
                <a:cubicBezTo>
                  <a:pt x="1056" y="4981"/>
                  <a:pt x="950" y="5070"/>
                  <a:pt x="950" y="5591"/>
                </a:cubicBezTo>
                <a:cubicBezTo>
                  <a:pt x="986" y="6792"/>
                  <a:pt x="1092" y="7993"/>
                  <a:pt x="1165" y="9195"/>
                </a:cubicBezTo>
                <a:cubicBezTo>
                  <a:pt x="1183" y="9439"/>
                  <a:pt x="1271" y="9577"/>
                  <a:pt x="1557" y="9577"/>
                </a:cubicBezTo>
                <a:cubicBezTo>
                  <a:pt x="1860" y="9542"/>
                  <a:pt x="1807" y="9350"/>
                  <a:pt x="1807" y="9177"/>
                </a:cubicBezTo>
                <a:cubicBezTo>
                  <a:pt x="1825" y="8393"/>
                  <a:pt x="1842" y="7628"/>
                  <a:pt x="1842" y="6844"/>
                </a:cubicBezTo>
                <a:cubicBezTo>
                  <a:pt x="1860" y="6200"/>
                  <a:pt x="1860" y="5556"/>
                  <a:pt x="1860" y="4878"/>
                </a:cubicBezTo>
                <a:close/>
                <a:moveTo>
                  <a:pt x="4286" y="18420"/>
                </a:moveTo>
                <a:lnTo>
                  <a:pt x="4286" y="20127"/>
                </a:lnTo>
                <a:cubicBezTo>
                  <a:pt x="4286" y="20337"/>
                  <a:pt x="4322" y="20579"/>
                  <a:pt x="4607" y="20510"/>
                </a:cubicBezTo>
                <a:cubicBezTo>
                  <a:pt x="4999" y="20423"/>
                  <a:pt x="5517" y="20702"/>
                  <a:pt x="5821" y="20197"/>
                </a:cubicBezTo>
                <a:cubicBezTo>
                  <a:pt x="5821" y="20179"/>
                  <a:pt x="5838" y="20162"/>
                  <a:pt x="5838" y="20162"/>
                </a:cubicBezTo>
                <a:cubicBezTo>
                  <a:pt x="5856" y="19728"/>
                  <a:pt x="5874" y="19274"/>
                  <a:pt x="5874" y="18857"/>
                </a:cubicBezTo>
                <a:cubicBezTo>
                  <a:pt x="5874" y="18771"/>
                  <a:pt x="5714" y="18647"/>
                  <a:pt x="5624" y="18613"/>
                </a:cubicBezTo>
                <a:cubicBezTo>
                  <a:pt x="5179" y="18526"/>
                  <a:pt x="4749" y="18492"/>
                  <a:pt x="4286" y="18420"/>
                </a:cubicBezTo>
                <a:lnTo>
                  <a:pt x="4286" y="18420"/>
                </a:lnTo>
                <a:close/>
                <a:moveTo>
                  <a:pt x="15112" y="18541"/>
                </a:moveTo>
                <a:cubicBezTo>
                  <a:pt x="15147" y="18958"/>
                  <a:pt x="15183" y="19360"/>
                  <a:pt x="15236" y="19743"/>
                </a:cubicBezTo>
                <a:cubicBezTo>
                  <a:pt x="15295" y="20126"/>
                  <a:pt x="15527" y="20283"/>
                  <a:pt x="15931" y="20214"/>
                </a:cubicBezTo>
                <a:cubicBezTo>
                  <a:pt x="16110" y="20179"/>
                  <a:pt x="16376" y="20231"/>
                  <a:pt x="16376" y="19935"/>
                </a:cubicBezTo>
                <a:cubicBezTo>
                  <a:pt x="16394" y="19430"/>
                  <a:pt x="16376" y="18926"/>
                  <a:pt x="16376" y="18386"/>
                </a:cubicBezTo>
                <a:lnTo>
                  <a:pt x="15110" y="1854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4" name="Google Shape;2944;p44"/>
          <p:cNvSpPr/>
          <p:nvPr/>
        </p:nvSpPr>
        <p:spPr>
          <a:xfrm>
            <a:off x="6873595" y="1750717"/>
            <a:ext cx="157871" cy="98677"/>
          </a:xfrm>
          <a:custGeom>
            <a:rect b="b" l="l" r="r" t="t"/>
            <a:pathLst>
              <a:path extrusionOk="0" h="21557" w="21501">
                <a:moveTo>
                  <a:pt x="11373" y="21557"/>
                </a:moveTo>
                <a:cubicBezTo>
                  <a:pt x="8392" y="21424"/>
                  <a:pt x="5411" y="21291"/>
                  <a:pt x="2429" y="21107"/>
                </a:cubicBezTo>
                <a:cubicBezTo>
                  <a:pt x="1008" y="21019"/>
                  <a:pt x="368" y="20036"/>
                  <a:pt x="198" y="17755"/>
                </a:cubicBezTo>
                <a:cubicBezTo>
                  <a:pt x="-82" y="13599"/>
                  <a:pt x="-82" y="9347"/>
                  <a:pt x="309" y="5191"/>
                </a:cubicBezTo>
                <a:cubicBezTo>
                  <a:pt x="420" y="4119"/>
                  <a:pt x="700" y="3087"/>
                  <a:pt x="1091" y="2194"/>
                </a:cubicBezTo>
                <a:cubicBezTo>
                  <a:pt x="1371" y="1611"/>
                  <a:pt x="1900" y="1167"/>
                  <a:pt x="2374" y="984"/>
                </a:cubicBezTo>
                <a:cubicBezTo>
                  <a:pt x="3712" y="584"/>
                  <a:pt x="5075" y="179"/>
                  <a:pt x="6414" y="135"/>
                </a:cubicBezTo>
                <a:cubicBezTo>
                  <a:pt x="9533" y="1"/>
                  <a:pt x="12684" y="-43"/>
                  <a:pt x="15804" y="46"/>
                </a:cubicBezTo>
                <a:cubicBezTo>
                  <a:pt x="16918" y="46"/>
                  <a:pt x="18035" y="357"/>
                  <a:pt x="19149" y="673"/>
                </a:cubicBezTo>
                <a:cubicBezTo>
                  <a:pt x="20262" y="984"/>
                  <a:pt x="20906" y="2238"/>
                  <a:pt x="20989" y="4025"/>
                </a:cubicBezTo>
                <a:cubicBezTo>
                  <a:pt x="21127" y="6128"/>
                  <a:pt x="21182" y="8137"/>
                  <a:pt x="21269" y="10241"/>
                </a:cubicBezTo>
                <a:cubicBezTo>
                  <a:pt x="21352" y="11984"/>
                  <a:pt x="21435" y="13771"/>
                  <a:pt x="21490" y="15519"/>
                </a:cubicBezTo>
                <a:cubicBezTo>
                  <a:pt x="21518" y="16590"/>
                  <a:pt x="21490" y="17711"/>
                  <a:pt x="21407" y="18782"/>
                </a:cubicBezTo>
                <a:cubicBezTo>
                  <a:pt x="21297" y="20170"/>
                  <a:pt x="20795" y="20885"/>
                  <a:pt x="19958" y="21063"/>
                </a:cubicBezTo>
                <a:cubicBezTo>
                  <a:pt x="19457" y="21152"/>
                  <a:pt x="18983" y="21196"/>
                  <a:pt x="18509" y="21196"/>
                </a:cubicBezTo>
                <a:lnTo>
                  <a:pt x="11318" y="21196"/>
                </a:lnTo>
                <a:cubicBezTo>
                  <a:pt x="11373" y="21329"/>
                  <a:pt x="11373" y="21418"/>
                  <a:pt x="11373" y="21551"/>
                </a:cubicBezTo>
                <a:close/>
                <a:moveTo>
                  <a:pt x="11290" y="18649"/>
                </a:moveTo>
                <a:lnTo>
                  <a:pt x="11290" y="18738"/>
                </a:lnTo>
                <a:cubicBezTo>
                  <a:pt x="13687" y="18649"/>
                  <a:pt x="16084" y="18471"/>
                  <a:pt x="18481" y="18382"/>
                </a:cubicBezTo>
                <a:cubicBezTo>
                  <a:pt x="19678" y="18294"/>
                  <a:pt x="19737" y="18294"/>
                  <a:pt x="19678" y="16323"/>
                </a:cubicBezTo>
                <a:cubicBezTo>
                  <a:pt x="19623" y="13282"/>
                  <a:pt x="19512" y="10196"/>
                  <a:pt x="19398" y="7155"/>
                </a:cubicBezTo>
                <a:cubicBezTo>
                  <a:pt x="19370" y="6350"/>
                  <a:pt x="19287" y="5590"/>
                  <a:pt x="19259" y="4830"/>
                </a:cubicBezTo>
                <a:cubicBezTo>
                  <a:pt x="19204" y="3936"/>
                  <a:pt x="18924" y="3487"/>
                  <a:pt x="18395" y="3442"/>
                </a:cubicBezTo>
                <a:cubicBezTo>
                  <a:pt x="17364" y="3309"/>
                  <a:pt x="16361" y="2993"/>
                  <a:pt x="15330" y="2993"/>
                </a:cubicBezTo>
                <a:cubicBezTo>
                  <a:pt x="12210" y="2993"/>
                  <a:pt x="9060" y="3082"/>
                  <a:pt x="5940" y="3259"/>
                </a:cubicBezTo>
                <a:cubicBezTo>
                  <a:pt x="4854" y="3348"/>
                  <a:pt x="3768" y="3753"/>
                  <a:pt x="2706" y="4108"/>
                </a:cubicBezTo>
                <a:cubicBezTo>
                  <a:pt x="2540" y="4197"/>
                  <a:pt x="2426" y="4286"/>
                  <a:pt x="2315" y="4419"/>
                </a:cubicBezTo>
                <a:cubicBezTo>
                  <a:pt x="2204" y="4552"/>
                  <a:pt x="2094" y="4730"/>
                  <a:pt x="2035" y="4957"/>
                </a:cubicBezTo>
                <a:cubicBezTo>
                  <a:pt x="1813" y="5762"/>
                  <a:pt x="1616" y="6700"/>
                  <a:pt x="1644" y="7549"/>
                </a:cubicBezTo>
                <a:cubicBezTo>
                  <a:pt x="1699" y="10724"/>
                  <a:pt x="1810" y="13898"/>
                  <a:pt x="1924" y="17073"/>
                </a:cubicBezTo>
                <a:cubicBezTo>
                  <a:pt x="1979" y="18460"/>
                  <a:pt x="2090" y="18682"/>
                  <a:pt x="2955" y="18682"/>
                </a:cubicBezTo>
                <a:cubicBezTo>
                  <a:pt x="5656" y="18638"/>
                  <a:pt x="8472" y="18638"/>
                  <a:pt x="11287" y="18638"/>
                </a:cubicBezTo>
                <a:lnTo>
                  <a:pt x="11287" y="186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5" name="Google Shape;2945;p44"/>
          <p:cNvSpPr/>
          <p:nvPr/>
        </p:nvSpPr>
        <p:spPr>
          <a:xfrm>
            <a:off x="6913724" y="1867756"/>
            <a:ext cx="74327" cy="14871"/>
          </a:xfrm>
          <a:custGeom>
            <a:rect b="b" l="l" r="r" t="t"/>
            <a:pathLst>
              <a:path extrusionOk="0" h="21168" w="21544">
                <a:moveTo>
                  <a:pt x="10622" y="19846"/>
                </a:moveTo>
                <a:lnTo>
                  <a:pt x="2794" y="19846"/>
                </a:lnTo>
                <a:cubicBezTo>
                  <a:pt x="953" y="19846"/>
                  <a:pt x="-56" y="16625"/>
                  <a:pt x="3" y="11090"/>
                </a:cubicBezTo>
                <a:cubicBezTo>
                  <a:pt x="3" y="5844"/>
                  <a:pt x="835" y="2913"/>
                  <a:pt x="2735" y="2623"/>
                </a:cubicBezTo>
                <a:cubicBezTo>
                  <a:pt x="6830" y="2045"/>
                  <a:pt x="10924" y="1466"/>
                  <a:pt x="15019" y="887"/>
                </a:cubicBezTo>
                <a:cubicBezTo>
                  <a:pt x="16205" y="597"/>
                  <a:pt x="17390" y="18"/>
                  <a:pt x="18576" y="18"/>
                </a:cubicBezTo>
                <a:cubicBezTo>
                  <a:pt x="19173" y="18"/>
                  <a:pt x="19880" y="-271"/>
                  <a:pt x="20417" y="1466"/>
                </a:cubicBezTo>
                <a:cubicBezTo>
                  <a:pt x="20955" y="3202"/>
                  <a:pt x="21544" y="6712"/>
                  <a:pt x="21544" y="9353"/>
                </a:cubicBezTo>
                <a:cubicBezTo>
                  <a:pt x="21544" y="11090"/>
                  <a:pt x="21426" y="12573"/>
                  <a:pt x="21249" y="14310"/>
                </a:cubicBezTo>
                <a:cubicBezTo>
                  <a:pt x="21132" y="15757"/>
                  <a:pt x="20896" y="17241"/>
                  <a:pt x="20594" y="18109"/>
                </a:cubicBezTo>
                <a:cubicBezTo>
                  <a:pt x="19939" y="20135"/>
                  <a:pt x="19055" y="20714"/>
                  <a:pt x="18223" y="21040"/>
                </a:cubicBezTo>
                <a:cubicBezTo>
                  <a:pt x="15675" y="21329"/>
                  <a:pt x="13119" y="21040"/>
                  <a:pt x="10571" y="21040"/>
                </a:cubicBezTo>
                <a:lnTo>
                  <a:pt x="10630" y="19882"/>
                </a:lnTo>
                <a:lnTo>
                  <a:pt x="10630" y="1988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6" name="Google Shape;2946;p44"/>
          <p:cNvSpPr/>
          <p:nvPr/>
        </p:nvSpPr>
        <p:spPr>
          <a:xfrm>
            <a:off x="6926401" y="1888010"/>
            <a:ext cx="50981" cy="13021"/>
          </a:xfrm>
          <a:custGeom>
            <a:rect b="b" l="l" r="r" t="t"/>
            <a:pathLst>
              <a:path extrusionOk="0" h="21172" w="21443">
                <a:moveTo>
                  <a:pt x="10429" y="19704"/>
                </a:moveTo>
                <a:lnTo>
                  <a:pt x="2941" y="19704"/>
                </a:lnTo>
                <a:cubicBezTo>
                  <a:pt x="1477" y="19704"/>
                  <a:pt x="185" y="17722"/>
                  <a:pt x="14" y="11072"/>
                </a:cubicBezTo>
                <a:cubicBezTo>
                  <a:pt x="-157" y="4093"/>
                  <a:pt x="1307" y="2069"/>
                  <a:pt x="2685" y="1738"/>
                </a:cubicBezTo>
                <a:cubicBezTo>
                  <a:pt x="7759" y="1078"/>
                  <a:pt x="12929" y="417"/>
                  <a:pt x="18089" y="86"/>
                </a:cubicBezTo>
                <a:cubicBezTo>
                  <a:pt x="18601" y="-244"/>
                  <a:pt x="19125" y="417"/>
                  <a:pt x="19638" y="1408"/>
                </a:cubicBezTo>
                <a:cubicBezTo>
                  <a:pt x="20321" y="3721"/>
                  <a:pt x="21358" y="7066"/>
                  <a:pt x="21443" y="10040"/>
                </a:cubicBezTo>
                <a:cubicBezTo>
                  <a:pt x="21443" y="13013"/>
                  <a:pt x="20578" y="18011"/>
                  <a:pt x="19894" y="19043"/>
                </a:cubicBezTo>
                <a:cubicBezTo>
                  <a:pt x="18431" y="21026"/>
                  <a:pt x="16796" y="21026"/>
                  <a:pt x="15247" y="21026"/>
                </a:cubicBezTo>
                <a:cubicBezTo>
                  <a:pt x="13698" y="21356"/>
                  <a:pt x="12064" y="21026"/>
                  <a:pt x="10515" y="21026"/>
                </a:cubicBezTo>
                <a:lnTo>
                  <a:pt x="10429" y="19704"/>
                </a:lnTo>
                <a:lnTo>
                  <a:pt x="10429" y="197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7" name="Google Shape;2947;p44"/>
          <p:cNvSpPr/>
          <p:nvPr/>
        </p:nvSpPr>
        <p:spPr>
          <a:xfrm>
            <a:off x="7006646" y="1867185"/>
            <a:ext cx="23544" cy="22518"/>
          </a:xfrm>
          <a:custGeom>
            <a:rect b="b" l="l" r="r" t="t"/>
            <a:pathLst>
              <a:path extrusionOk="0" h="21600" w="21600">
                <a:moveTo>
                  <a:pt x="11453" y="21600"/>
                </a:moveTo>
                <a:cubicBezTo>
                  <a:pt x="5248" y="21600"/>
                  <a:pt x="0" y="16285"/>
                  <a:pt x="0" y="10605"/>
                </a:cubicBezTo>
                <a:cubicBezTo>
                  <a:pt x="187" y="5095"/>
                  <a:pt x="5085" y="195"/>
                  <a:pt x="10893" y="0"/>
                </a:cubicBezTo>
                <a:cubicBezTo>
                  <a:pt x="13716" y="0"/>
                  <a:pt x="16538" y="1170"/>
                  <a:pt x="18404" y="3340"/>
                </a:cubicBezTo>
                <a:cubicBezTo>
                  <a:pt x="20294" y="5315"/>
                  <a:pt x="21600" y="8240"/>
                  <a:pt x="21600" y="11190"/>
                </a:cubicBezTo>
                <a:cubicBezTo>
                  <a:pt x="21600" y="13945"/>
                  <a:pt x="20480" y="16700"/>
                  <a:pt x="18591" y="18650"/>
                </a:cubicBezTo>
                <a:cubicBezTo>
                  <a:pt x="16702" y="20625"/>
                  <a:pt x="14089" y="21600"/>
                  <a:pt x="11453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8" name="Google Shape;2948;p44"/>
          <p:cNvSpPr/>
          <p:nvPr/>
        </p:nvSpPr>
        <p:spPr>
          <a:xfrm>
            <a:off x="6878732" y="1870356"/>
            <a:ext cx="23159" cy="22197"/>
          </a:xfrm>
          <a:custGeom>
            <a:rect b="b" l="l" r="r" t="t"/>
            <a:pathLst>
              <a:path extrusionOk="0" h="21292" w="21247">
                <a:moveTo>
                  <a:pt x="23" y="10291"/>
                </a:moveTo>
                <a:cubicBezTo>
                  <a:pt x="23" y="8926"/>
                  <a:pt x="396" y="7536"/>
                  <a:pt x="955" y="6171"/>
                </a:cubicBezTo>
                <a:cubicBezTo>
                  <a:pt x="1515" y="5001"/>
                  <a:pt x="2260" y="3611"/>
                  <a:pt x="3402" y="2636"/>
                </a:cubicBezTo>
                <a:cubicBezTo>
                  <a:pt x="4520" y="1661"/>
                  <a:pt x="5662" y="881"/>
                  <a:pt x="6781" y="466"/>
                </a:cubicBezTo>
                <a:cubicBezTo>
                  <a:pt x="8085" y="76"/>
                  <a:pt x="9414" y="-119"/>
                  <a:pt x="10905" y="76"/>
                </a:cubicBezTo>
                <a:cubicBezTo>
                  <a:pt x="16730" y="466"/>
                  <a:pt x="21600" y="5586"/>
                  <a:pt x="21227" y="10876"/>
                </a:cubicBezTo>
                <a:cubicBezTo>
                  <a:pt x="20854" y="16386"/>
                  <a:pt x="15029" y="21481"/>
                  <a:pt x="9390" y="21286"/>
                </a:cubicBezTo>
                <a:cubicBezTo>
                  <a:pt x="6757" y="21091"/>
                  <a:pt x="4311" y="19921"/>
                  <a:pt x="2447" y="17751"/>
                </a:cubicBezTo>
                <a:cubicBezTo>
                  <a:pt x="769" y="15776"/>
                  <a:pt x="0" y="13241"/>
                  <a:pt x="0" y="102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9" name="Google Shape;2949;p44"/>
          <p:cNvSpPr/>
          <p:nvPr/>
        </p:nvSpPr>
        <p:spPr>
          <a:xfrm>
            <a:off x="6359600" y="1744855"/>
            <a:ext cx="300214" cy="218751"/>
          </a:xfrm>
          <a:custGeom>
            <a:rect b="b" l="l" r="r" t="t"/>
            <a:pathLst>
              <a:path extrusionOk="0" h="21520" w="21540">
                <a:moveTo>
                  <a:pt x="4478" y="18516"/>
                </a:moveTo>
                <a:cubicBezTo>
                  <a:pt x="4478" y="19141"/>
                  <a:pt x="4508" y="19703"/>
                  <a:pt x="4464" y="20228"/>
                </a:cubicBezTo>
                <a:cubicBezTo>
                  <a:pt x="4420" y="20933"/>
                  <a:pt x="4170" y="21315"/>
                  <a:pt x="3671" y="21395"/>
                </a:cubicBezTo>
                <a:cubicBezTo>
                  <a:pt x="3070" y="21495"/>
                  <a:pt x="2466" y="21535"/>
                  <a:pt x="1865" y="21515"/>
                </a:cubicBezTo>
                <a:cubicBezTo>
                  <a:pt x="1351" y="21475"/>
                  <a:pt x="1116" y="21073"/>
                  <a:pt x="1116" y="20348"/>
                </a:cubicBezTo>
                <a:cubicBezTo>
                  <a:pt x="1101" y="19783"/>
                  <a:pt x="1087" y="19221"/>
                  <a:pt x="1087" y="18656"/>
                </a:cubicBezTo>
                <a:cubicBezTo>
                  <a:pt x="1087" y="18334"/>
                  <a:pt x="1014" y="18112"/>
                  <a:pt x="764" y="18052"/>
                </a:cubicBezTo>
                <a:cubicBezTo>
                  <a:pt x="207" y="17932"/>
                  <a:pt x="73" y="17407"/>
                  <a:pt x="59" y="16762"/>
                </a:cubicBezTo>
                <a:cubicBezTo>
                  <a:pt x="44" y="16137"/>
                  <a:pt x="44" y="15493"/>
                  <a:pt x="30" y="14851"/>
                </a:cubicBezTo>
                <a:cubicBezTo>
                  <a:pt x="15" y="13724"/>
                  <a:pt x="15" y="12597"/>
                  <a:pt x="1" y="11447"/>
                </a:cubicBezTo>
                <a:cubicBezTo>
                  <a:pt x="-14" y="10380"/>
                  <a:pt x="294" y="9576"/>
                  <a:pt x="926" y="8991"/>
                </a:cubicBezTo>
                <a:cubicBezTo>
                  <a:pt x="1058" y="8871"/>
                  <a:pt x="1161" y="8728"/>
                  <a:pt x="1278" y="8608"/>
                </a:cubicBezTo>
                <a:cubicBezTo>
                  <a:pt x="1249" y="8569"/>
                  <a:pt x="1249" y="8549"/>
                  <a:pt x="1234" y="8549"/>
                </a:cubicBezTo>
                <a:cubicBezTo>
                  <a:pt x="412" y="8004"/>
                  <a:pt x="309" y="7119"/>
                  <a:pt x="999" y="6235"/>
                </a:cubicBezTo>
                <a:cubicBezTo>
                  <a:pt x="1484" y="5610"/>
                  <a:pt x="2085" y="5370"/>
                  <a:pt x="2747" y="5410"/>
                </a:cubicBezTo>
                <a:cubicBezTo>
                  <a:pt x="2997" y="5430"/>
                  <a:pt x="3084" y="5310"/>
                  <a:pt x="3144" y="5008"/>
                </a:cubicBezTo>
                <a:cubicBezTo>
                  <a:pt x="3292" y="4283"/>
                  <a:pt x="3496" y="3578"/>
                  <a:pt x="3644" y="2834"/>
                </a:cubicBezTo>
                <a:cubicBezTo>
                  <a:pt x="3937" y="1324"/>
                  <a:pt x="4686" y="700"/>
                  <a:pt x="5772" y="560"/>
                </a:cubicBezTo>
                <a:cubicBezTo>
                  <a:pt x="8900" y="177"/>
                  <a:pt x="12027" y="-65"/>
                  <a:pt x="15154" y="15"/>
                </a:cubicBezTo>
                <a:cubicBezTo>
                  <a:pt x="15698" y="35"/>
                  <a:pt x="16095" y="237"/>
                  <a:pt x="16388" y="880"/>
                </a:cubicBezTo>
                <a:cubicBezTo>
                  <a:pt x="16917" y="2126"/>
                  <a:pt x="17489" y="3356"/>
                  <a:pt x="18018" y="4603"/>
                </a:cubicBezTo>
                <a:cubicBezTo>
                  <a:pt x="18134" y="4865"/>
                  <a:pt x="18224" y="4965"/>
                  <a:pt x="18459" y="4945"/>
                </a:cubicBezTo>
                <a:cubicBezTo>
                  <a:pt x="18885" y="4925"/>
                  <a:pt x="19310" y="4945"/>
                  <a:pt x="19722" y="5045"/>
                </a:cubicBezTo>
                <a:cubicBezTo>
                  <a:pt x="19913" y="5085"/>
                  <a:pt x="20088" y="5165"/>
                  <a:pt x="20236" y="5328"/>
                </a:cubicBezTo>
                <a:cubicBezTo>
                  <a:pt x="20383" y="5467"/>
                  <a:pt x="20514" y="5670"/>
                  <a:pt x="20602" y="5892"/>
                </a:cubicBezTo>
                <a:cubicBezTo>
                  <a:pt x="20895" y="6597"/>
                  <a:pt x="20779" y="7322"/>
                  <a:pt x="20279" y="7804"/>
                </a:cubicBezTo>
                <a:cubicBezTo>
                  <a:pt x="20192" y="7884"/>
                  <a:pt x="20117" y="7944"/>
                  <a:pt x="19986" y="8066"/>
                </a:cubicBezTo>
                <a:cubicBezTo>
                  <a:pt x="20236" y="8269"/>
                  <a:pt x="20441" y="8489"/>
                  <a:pt x="20662" y="8651"/>
                </a:cubicBezTo>
                <a:cubicBezTo>
                  <a:pt x="21220" y="9013"/>
                  <a:pt x="21426" y="9638"/>
                  <a:pt x="21469" y="10423"/>
                </a:cubicBezTo>
                <a:cubicBezTo>
                  <a:pt x="21586" y="12234"/>
                  <a:pt x="21571" y="14026"/>
                  <a:pt x="21322" y="15798"/>
                </a:cubicBezTo>
                <a:cubicBezTo>
                  <a:pt x="21205" y="16602"/>
                  <a:pt x="20970" y="17267"/>
                  <a:pt x="20396" y="17629"/>
                </a:cubicBezTo>
                <a:cubicBezTo>
                  <a:pt x="20323" y="17669"/>
                  <a:pt x="20265" y="17872"/>
                  <a:pt x="20279" y="17992"/>
                </a:cubicBezTo>
                <a:cubicBezTo>
                  <a:pt x="20308" y="18494"/>
                  <a:pt x="20367" y="18979"/>
                  <a:pt x="20411" y="19461"/>
                </a:cubicBezTo>
                <a:cubicBezTo>
                  <a:pt x="20483" y="20648"/>
                  <a:pt x="20117" y="21213"/>
                  <a:pt x="19251" y="21253"/>
                </a:cubicBezTo>
                <a:cubicBezTo>
                  <a:pt x="18723" y="21293"/>
                  <a:pt x="18194" y="21313"/>
                  <a:pt x="17666" y="21333"/>
                </a:cubicBezTo>
                <a:cubicBezTo>
                  <a:pt x="16829" y="21373"/>
                  <a:pt x="16565" y="20990"/>
                  <a:pt x="16521" y="19843"/>
                </a:cubicBezTo>
                <a:cubicBezTo>
                  <a:pt x="16507" y="19521"/>
                  <a:pt x="16507" y="19219"/>
                  <a:pt x="16521" y="18896"/>
                </a:cubicBezTo>
                <a:cubicBezTo>
                  <a:pt x="16550" y="18514"/>
                  <a:pt x="16492" y="18374"/>
                  <a:pt x="16170" y="18394"/>
                </a:cubicBezTo>
                <a:cubicBezTo>
                  <a:pt x="15289" y="18454"/>
                  <a:pt x="14393" y="18514"/>
                  <a:pt x="13498" y="18514"/>
                </a:cubicBezTo>
                <a:cubicBezTo>
                  <a:pt x="10606" y="18534"/>
                  <a:pt x="7713" y="18514"/>
                  <a:pt x="4836" y="18514"/>
                </a:cubicBezTo>
                <a:cubicBezTo>
                  <a:pt x="4734" y="18514"/>
                  <a:pt x="4586" y="18514"/>
                  <a:pt x="4484" y="18514"/>
                </a:cubicBezTo>
                <a:close/>
                <a:moveTo>
                  <a:pt x="9412" y="17187"/>
                </a:moveTo>
                <a:lnTo>
                  <a:pt x="9412" y="17247"/>
                </a:lnTo>
                <a:cubicBezTo>
                  <a:pt x="11688" y="17207"/>
                  <a:pt x="13979" y="17187"/>
                  <a:pt x="16253" y="17067"/>
                </a:cubicBezTo>
                <a:cubicBezTo>
                  <a:pt x="17354" y="17007"/>
                  <a:pt x="18455" y="16785"/>
                  <a:pt x="19543" y="16545"/>
                </a:cubicBezTo>
                <a:cubicBezTo>
                  <a:pt x="20159" y="16425"/>
                  <a:pt x="20277" y="16182"/>
                  <a:pt x="20307" y="15358"/>
                </a:cubicBezTo>
                <a:cubicBezTo>
                  <a:pt x="20380" y="13929"/>
                  <a:pt x="20409" y="12519"/>
                  <a:pt x="20454" y="11090"/>
                </a:cubicBezTo>
                <a:cubicBezTo>
                  <a:pt x="20483" y="10305"/>
                  <a:pt x="20307" y="9760"/>
                  <a:pt x="19749" y="9378"/>
                </a:cubicBezTo>
                <a:cubicBezTo>
                  <a:pt x="19058" y="8896"/>
                  <a:pt x="18398" y="8351"/>
                  <a:pt x="18016" y="7344"/>
                </a:cubicBezTo>
                <a:cubicBezTo>
                  <a:pt x="17795" y="6739"/>
                  <a:pt x="17560" y="6157"/>
                  <a:pt x="17325" y="5572"/>
                </a:cubicBezTo>
                <a:cubicBezTo>
                  <a:pt x="16811" y="4325"/>
                  <a:pt x="16283" y="3096"/>
                  <a:pt x="15798" y="1829"/>
                </a:cubicBezTo>
                <a:cubicBezTo>
                  <a:pt x="15577" y="1264"/>
                  <a:pt x="15255" y="1084"/>
                  <a:pt x="14799" y="1084"/>
                </a:cubicBezTo>
                <a:cubicBezTo>
                  <a:pt x="11788" y="1064"/>
                  <a:pt x="8794" y="1287"/>
                  <a:pt x="5814" y="1709"/>
                </a:cubicBezTo>
                <a:cubicBezTo>
                  <a:pt x="5094" y="1809"/>
                  <a:pt x="4595" y="2191"/>
                  <a:pt x="4435" y="3218"/>
                </a:cubicBezTo>
                <a:cubicBezTo>
                  <a:pt x="4391" y="3461"/>
                  <a:pt x="4347" y="3681"/>
                  <a:pt x="4272" y="3923"/>
                </a:cubicBezTo>
                <a:cubicBezTo>
                  <a:pt x="3950" y="5150"/>
                  <a:pt x="3642" y="6380"/>
                  <a:pt x="3288" y="7586"/>
                </a:cubicBezTo>
                <a:cubicBezTo>
                  <a:pt x="3215" y="7829"/>
                  <a:pt x="3082" y="8029"/>
                  <a:pt x="2937" y="8211"/>
                </a:cubicBezTo>
                <a:cubicBezTo>
                  <a:pt x="2423" y="8756"/>
                  <a:pt x="1938" y="9318"/>
                  <a:pt x="1395" y="9800"/>
                </a:cubicBezTo>
                <a:cubicBezTo>
                  <a:pt x="852" y="10283"/>
                  <a:pt x="646" y="10907"/>
                  <a:pt x="719" y="11795"/>
                </a:cubicBezTo>
                <a:cubicBezTo>
                  <a:pt x="850" y="13344"/>
                  <a:pt x="910" y="14936"/>
                  <a:pt x="983" y="16505"/>
                </a:cubicBezTo>
                <a:cubicBezTo>
                  <a:pt x="997" y="16867"/>
                  <a:pt x="1085" y="17027"/>
                  <a:pt x="1335" y="17050"/>
                </a:cubicBezTo>
                <a:cubicBezTo>
                  <a:pt x="2215" y="17110"/>
                  <a:pt x="3097" y="17210"/>
                  <a:pt x="3992" y="17229"/>
                </a:cubicBezTo>
                <a:cubicBezTo>
                  <a:pt x="5812" y="17210"/>
                  <a:pt x="7604" y="17190"/>
                  <a:pt x="9410" y="17190"/>
                </a:cubicBezTo>
                <a:lnTo>
                  <a:pt x="9410" y="17190"/>
                </a:lnTo>
                <a:close/>
                <a:moveTo>
                  <a:pt x="18295" y="19966"/>
                </a:moveTo>
                <a:cubicBezTo>
                  <a:pt x="18530" y="19946"/>
                  <a:pt x="18750" y="19906"/>
                  <a:pt x="18985" y="19906"/>
                </a:cubicBezTo>
                <a:cubicBezTo>
                  <a:pt x="19177" y="19906"/>
                  <a:pt x="19264" y="19826"/>
                  <a:pt x="19264" y="19543"/>
                </a:cubicBezTo>
                <a:cubicBezTo>
                  <a:pt x="19250" y="19181"/>
                  <a:pt x="19264" y="18799"/>
                  <a:pt x="19264" y="18436"/>
                </a:cubicBezTo>
                <a:cubicBezTo>
                  <a:pt x="19264" y="18194"/>
                  <a:pt x="19220" y="18074"/>
                  <a:pt x="19014" y="18114"/>
                </a:cubicBezTo>
                <a:cubicBezTo>
                  <a:pt x="18530" y="18194"/>
                  <a:pt x="18045" y="18234"/>
                  <a:pt x="17560" y="18336"/>
                </a:cubicBezTo>
                <a:cubicBezTo>
                  <a:pt x="17473" y="18356"/>
                  <a:pt x="17354" y="18539"/>
                  <a:pt x="17354" y="18679"/>
                </a:cubicBezTo>
                <a:cubicBezTo>
                  <a:pt x="17252" y="19948"/>
                  <a:pt x="17340" y="20048"/>
                  <a:pt x="18249" y="19988"/>
                </a:cubicBezTo>
                <a:cubicBezTo>
                  <a:pt x="18264" y="19968"/>
                  <a:pt x="18278" y="19968"/>
                  <a:pt x="18293" y="19968"/>
                </a:cubicBezTo>
                <a:lnTo>
                  <a:pt x="18293" y="19968"/>
                </a:lnTo>
                <a:close/>
                <a:moveTo>
                  <a:pt x="1688" y="18536"/>
                </a:moveTo>
                <a:cubicBezTo>
                  <a:pt x="1747" y="18999"/>
                  <a:pt x="1790" y="19523"/>
                  <a:pt x="1880" y="20026"/>
                </a:cubicBezTo>
                <a:cubicBezTo>
                  <a:pt x="1909" y="20086"/>
                  <a:pt x="1923" y="20146"/>
                  <a:pt x="1967" y="20206"/>
                </a:cubicBezTo>
                <a:cubicBezTo>
                  <a:pt x="1996" y="20246"/>
                  <a:pt x="2055" y="20286"/>
                  <a:pt x="2115" y="20306"/>
                </a:cubicBezTo>
                <a:cubicBezTo>
                  <a:pt x="2496" y="20326"/>
                  <a:pt x="2878" y="20306"/>
                  <a:pt x="3274" y="20266"/>
                </a:cubicBezTo>
                <a:cubicBezTo>
                  <a:pt x="3361" y="20246"/>
                  <a:pt x="3494" y="20043"/>
                  <a:pt x="3523" y="19903"/>
                </a:cubicBezTo>
                <a:cubicBezTo>
                  <a:pt x="3553" y="19541"/>
                  <a:pt x="3567" y="19199"/>
                  <a:pt x="3553" y="18856"/>
                </a:cubicBezTo>
                <a:cubicBezTo>
                  <a:pt x="3553" y="18756"/>
                  <a:pt x="3465" y="18574"/>
                  <a:pt x="3405" y="18574"/>
                </a:cubicBezTo>
                <a:cubicBezTo>
                  <a:pt x="2833" y="18514"/>
                  <a:pt x="2275" y="18534"/>
                  <a:pt x="1686" y="18534"/>
                </a:cubicBezTo>
                <a:lnTo>
                  <a:pt x="1686" y="18534"/>
                </a:lnTo>
                <a:close/>
                <a:moveTo>
                  <a:pt x="18530" y="5732"/>
                </a:moveTo>
                <a:lnTo>
                  <a:pt x="18486" y="5852"/>
                </a:lnTo>
                <a:cubicBezTo>
                  <a:pt x="18603" y="6135"/>
                  <a:pt x="18706" y="6397"/>
                  <a:pt x="18823" y="6677"/>
                </a:cubicBezTo>
                <a:cubicBezTo>
                  <a:pt x="19102" y="7302"/>
                  <a:pt x="19160" y="7322"/>
                  <a:pt x="19630" y="6919"/>
                </a:cubicBezTo>
                <a:cubicBezTo>
                  <a:pt x="19953" y="6637"/>
                  <a:pt x="19953" y="6295"/>
                  <a:pt x="19616" y="6095"/>
                </a:cubicBezTo>
                <a:cubicBezTo>
                  <a:pt x="19279" y="5915"/>
                  <a:pt x="18896" y="5852"/>
                  <a:pt x="18530" y="5732"/>
                </a:cubicBezTo>
                <a:close/>
                <a:moveTo>
                  <a:pt x="2776" y="6277"/>
                </a:moveTo>
                <a:cubicBezTo>
                  <a:pt x="2262" y="6377"/>
                  <a:pt x="1865" y="6579"/>
                  <a:pt x="1542" y="7062"/>
                </a:cubicBezTo>
                <a:cubicBezTo>
                  <a:pt x="1411" y="7242"/>
                  <a:pt x="1411" y="7404"/>
                  <a:pt x="1630" y="7524"/>
                </a:cubicBezTo>
                <a:cubicBezTo>
                  <a:pt x="2202" y="7826"/>
                  <a:pt x="2379" y="7746"/>
                  <a:pt x="2599" y="6919"/>
                </a:cubicBezTo>
                <a:cubicBezTo>
                  <a:pt x="2658" y="6717"/>
                  <a:pt x="2701" y="6537"/>
                  <a:pt x="2776" y="6275"/>
                </a:cubicBezTo>
                <a:lnTo>
                  <a:pt x="2776" y="627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0" name="Google Shape;2950;p44"/>
          <p:cNvSpPr/>
          <p:nvPr/>
        </p:nvSpPr>
        <p:spPr>
          <a:xfrm>
            <a:off x="6414859" y="1762011"/>
            <a:ext cx="184888" cy="78585"/>
          </a:xfrm>
          <a:custGeom>
            <a:rect b="b" l="l" r="r" t="t"/>
            <a:pathLst>
              <a:path extrusionOk="0" h="21442" w="21004">
                <a:moveTo>
                  <a:pt x="9112" y="21099"/>
                </a:moveTo>
                <a:cubicBezTo>
                  <a:pt x="7346" y="21210"/>
                  <a:pt x="5554" y="21432"/>
                  <a:pt x="3788" y="21432"/>
                </a:cubicBezTo>
                <a:cubicBezTo>
                  <a:pt x="2997" y="21487"/>
                  <a:pt x="2207" y="21321"/>
                  <a:pt x="1416" y="21099"/>
                </a:cubicBezTo>
                <a:cubicBezTo>
                  <a:pt x="394" y="20877"/>
                  <a:pt x="-281" y="18140"/>
                  <a:pt x="114" y="15742"/>
                </a:cubicBezTo>
                <a:cubicBezTo>
                  <a:pt x="671" y="12222"/>
                  <a:pt x="1090" y="8598"/>
                  <a:pt x="1580" y="5022"/>
                </a:cubicBezTo>
                <a:cubicBezTo>
                  <a:pt x="1650" y="4405"/>
                  <a:pt x="1814" y="3795"/>
                  <a:pt x="1999" y="3345"/>
                </a:cubicBezTo>
                <a:cubicBezTo>
                  <a:pt x="2207" y="2901"/>
                  <a:pt x="2440" y="2562"/>
                  <a:pt x="2720" y="2396"/>
                </a:cubicBezTo>
                <a:cubicBezTo>
                  <a:pt x="3488" y="1897"/>
                  <a:pt x="4279" y="1557"/>
                  <a:pt x="5046" y="1335"/>
                </a:cubicBezTo>
                <a:cubicBezTo>
                  <a:pt x="7441" y="774"/>
                  <a:pt x="9837" y="331"/>
                  <a:pt x="12229" y="53"/>
                </a:cubicBezTo>
                <a:cubicBezTo>
                  <a:pt x="13646" y="-113"/>
                  <a:pt x="15089" y="164"/>
                  <a:pt x="16506" y="164"/>
                </a:cubicBezTo>
                <a:cubicBezTo>
                  <a:pt x="17412" y="164"/>
                  <a:pt x="18133" y="1169"/>
                  <a:pt x="18575" y="3012"/>
                </a:cubicBezTo>
                <a:cubicBezTo>
                  <a:pt x="19388" y="6588"/>
                  <a:pt x="20248" y="10212"/>
                  <a:pt x="20528" y="14287"/>
                </a:cubicBezTo>
                <a:cubicBezTo>
                  <a:pt x="20574" y="14620"/>
                  <a:pt x="20621" y="14904"/>
                  <a:pt x="20690" y="15236"/>
                </a:cubicBezTo>
                <a:cubicBezTo>
                  <a:pt x="21319" y="17752"/>
                  <a:pt x="20993" y="19477"/>
                  <a:pt x="19807" y="19817"/>
                </a:cubicBezTo>
                <a:cubicBezTo>
                  <a:pt x="18341" y="20205"/>
                  <a:pt x="16901" y="20545"/>
                  <a:pt x="15412" y="20711"/>
                </a:cubicBezTo>
                <a:cubicBezTo>
                  <a:pt x="13320" y="20933"/>
                  <a:pt x="11204" y="20988"/>
                  <a:pt x="9112" y="21099"/>
                </a:cubicBezTo>
                <a:lnTo>
                  <a:pt x="9112" y="21099"/>
                </a:lnTo>
                <a:close/>
                <a:moveTo>
                  <a:pt x="19085" y="16463"/>
                </a:moveTo>
                <a:cubicBezTo>
                  <a:pt x="18482" y="12721"/>
                  <a:pt x="17946" y="9318"/>
                  <a:pt x="17389" y="5964"/>
                </a:cubicBezTo>
                <a:cubicBezTo>
                  <a:pt x="16970" y="3338"/>
                  <a:pt x="16878" y="3338"/>
                  <a:pt x="15738" y="3511"/>
                </a:cubicBezTo>
                <a:cubicBezTo>
                  <a:pt x="12437" y="3899"/>
                  <a:pt x="9135" y="4294"/>
                  <a:pt x="5834" y="4738"/>
                </a:cubicBezTo>
                <a:cubicBezTo>
                  <a:pt x="4928" y="4849"/>
                  <a:pt x="4068" y="5237"/>
                  <a:pt x="3162" y="5521"/>
                </a:cubicBezTo>
                <a:cubicBezTo>
                  <a:pt x="2954" y="5576"/>
                  <a:pt x="2766" y="5743"/>
                  <a:pt x="2605" y="6082"/>
                </a:cubicBezTo>
                <a:cubicBezTo>
                  <a:pt x="2466" y="6415"/>
                  <a:pt x="2348" y="6865"/>
                  <a:pt x="2302" y="7309"/>
                </a:cubicBezTo>
                <a:cubicBezTo>
                  <a:pt x="1999" y="9935"/>
                  <a:pt x="1673" y="12555"/>
                  <a:pt x="1396" y="15236"/>
                </a:cubicBezTo>
                <a:cubicBezTo>
                  <a:pt x="1093" y="18195"/>
                  <a:pt x="1211" y="17863"/>
                  <a:pt x="2233" y="17807"/>
                </a:cubicBezTo>
                <a:cubicBezTo>
                  <a:pt x="6068" y="17586"/>
                  <a:pt x="9883" y="17308"/>
                  <a:pt x="13741" y="17024"/>
                </a:cubicBezTo>
                <a:cubicBezTo>
                  <a:pt x="15461" y="16802"/>
                  <a:pt x="17204" y="16636"/>
                  <a:pt x="19088" y="164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1" name="Google Shape;2951;p44"/>
          <p:cNvSpPr/>
          <p:nvPr/>
        </p:nvSpPr>
        <p:spPr>
          <a:xfrm>
            <a:off x="6448818" y="1875567"/>
            <a:ext cx="118303" cy="15706"/>
          </a:xfrm>
          <a:custGeom>
            <a:rect b="b" l="l" r="r" t="t"/>
            <a:pathLst>
              <a:path extrusionOk="0" h="21296" w="21422">
                <a:moveTo>
                  <a:pt x="10152" y="18848"/>
                </a:moveTo>
                <a:cubicBezTo>
                  <a:pt x="7522" y="19674"/>
                  <a:pt x="4892" y="20499"/>
                  <a:pt x="2261" y="21050"/>
                </a:cubicBezTo>
                <a:cubicBezTo>
                  <a:pt x="1852" y="21325"/>
                  <a:pt x="1374" y="21600"/>
                  <a:pt x="1001" y="20499"/>
                </a:cubicBezTo>
                <a:cubicBezTo>
                  <a:pt x="629" y="19124"/>
                  <a:pt x="187" y="16613"/>
                  <a:pt x="40" y="13586"/>
                </a:cubicBezTo>
                <a:cubicBezTo>
                  <a:pt x="-144" y="9699"/>
                  <a:pt x="334" y="6673"/>
                  <a:pt x="854" y="6088"/>
                </a:cubicBezTo>
                <a:cubicBezTo>
                  <a:pt x="1741" y="4987"/>
                  <a:pt x="2670" y="4437"/>
                  <a:pt x="3558" y="4162"/>
                </a:cubicBezTo>
                <a:cubicBezTo>
                  <a:pt x="8410" y="2511"/>
                  <a:pt x="13229" y="1376"/>
                  <a:pt x="18081" y="0"/>
                </a:cubicBezTo>
                <a:cubicBezTo>
                  <a:pt x="18858" y="0"/>
                  <a:pt x="19635" y="550"/>
                  <a:pt x="20417" y="1101"/>
                </a:cubicBezTo>
                <a:cubicBezTo>
                  <a:pt x="21010" y="1651"/>
                  <a:pt x="21378" y="3887"/>
                  <a:pt x="21419" y="8599"/>
                </a:cubicBezTo>
                <a:cubicBezTo>
                  <a:pt x="21456" y="13036"/>
                  <a:pt x="21047" y="16097"/>
                  <a:pt x="20458" y="16372"/>
                </a:cubicBezTo>
                <a:cubicBezTo>
                  <a:pt x="19681" y="17197"/>
                  <a:pt x="18904" y="18023"/>
                  <a:pt x="18122" y="18023"/>
                </a:cubicBezTo>
                <a:cubicBezTo>
                  <a:pt x="15455" y="18298"/>
                  <a:pt x="12787" y="18023"/>
                  <a:pt x="10120" y="18023"/>
                </a:cubicBezTo>
                <a:cubicBezTo>
                  <a:pt x="10157" y="18573"/>
                  <a:pt x="10157" y="18848"/>
                  <a:pt x="10157" y="188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2" name="Google Shape;2952;p44"/>
          <p:cNvSpPr/>
          <p:nvPr/>
        </p:nvSpPr>
        <p:spPr>
          <a:xfrm>
            <a:off x="6456973" y="1857329"/>
            <a:ext cx="81686" cy="16899"/>
          </a:xfrm>
          <a:custGeom>
            <a:rect b="b" l="l" r="r" t="t"/>
            <a:pathLst>
              <a:path extrusionOk="0" h="21256" w="21454">
                <a:moveTo>
                  <a:pt x="2746" y="21090"/>
                </a:moveTo>
                <a:cubicBezTo>
                  <a:pt x="2206" y="21090"/>
                  <a:pt x="1565" y="21600"/>
                  <a:pt x="1078" y="20834"/>
                </a:cubicBezTo>
                <a:cubicBezTo>
                  <a:pt x="651" y="20069"/>
                  <a:pt x="58" y="17739"/>
                  <a:pt x="4" y="15953"/>
                </a:cubicBezTo>
                <a:cubicBezTo>
                  <a:pt x="-49" y="13911"/>
                  <a:pt x="378" y="10816"/>
                  <a:pt x="758" y="9795"/>
                </a:cubicBezTo>
                <a:cubicBezTo>
                  <a:pt x="1512" y="8264"/>
                  <a:pt x="2266" y="7211"/>
                  <a:pt x="3066" y="6955"/>
                </a:cubicBezTo>
                <a:cubicBezTo>
                  <a:pt x="8276" y="4371"/>
                  <a:pt x="13546" y="2329"/>
                  <a:pt x="18809" y="0"/>
                </a:cubicBezTo>
                <a:lnTo>
                  <a:pt x="19350" y="0"/>
                </a:lnTo>
                <a:cubicBezTo>
                  <a:pt x="20317" y="766"/>
                  <a:pt x="21284" y="1531"/>
                  <a:pt x="21444" y="7466"/>
                </a:cubicBezTo>
                <a:cubicBezTo>
                  <a:pt x="21551" y="11837"/>
                  <a:pt x="20797" y="15442"/>
                  <a:pt x="19510" y="16463"/>
                </a:cubicBezTo>
                <a:cubicBezTo>
                  <a:pt x="17842" y="17229"/>
                  <a:pt x="16121" y="17739"/>
                  <a:pt x="14407" y="17995"/>
                </a:cubicBezTo>
                <a:cubicBezTo>
                  <a:pt x="10538" y="18760"/>
                  <a:pt x="6615" y="19526"/>
                  <a:pt x="2693" y="20579"/>
                </a:cubicBezTo>
                <a:lnTo>
                  <a:pt x="2746" y="2109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3" name="Google Shape;2953;p44"/>
          <p:cNvSpPr/>
          <p:nvPr/>
        </p:nvSpPr>
        <p:spPr>
          <a:xfrm>
            <a:off x="6588742" y="1852815"/>
            <a:ext cx="35368" cy="32003"/>
          </a:xfrm>
          <a:custGeom>
            <a:rect b="b" l="l" r="r" t="t"/>
            <a:pathLst>
              <a:path extrusionOk="0" h="21229" w="20067">
                <a:moveTo>
                  <a:pt x="8967" y="21207"/>
                </a:moveTo>
                <a:cubicBezTo>
                  <a:pt x="4440" y="21207"/>
                  <a:pt x="1412" y="18627"/>
                  <a:pt x="258" y="13872"/>
                </a:cubicBezTo>
                <a:cubicBezTo>
                  <a:pt x="-780" y="9387"/>
                  <a:pt x="1426" y="2862"/>
                  <a:pt x="4786" y="838"/>
                </a:cubicBezTo>
                <a:cubicBezTo>
                  <a:pt x="5709" y="299"/>
                  <a:pt x="6646" y="29"/>
                  <a:pt x="7684" y="29"/>
                </a:cubicBezTo>
                <a:cubicBezTo>
                  <a:pt x="11404" y="-241"/>
                  <a:pt x="14649" y="1395"/>
                  <a:pt x="17561" y="3974"/>
                </a:cubicBezTo>
                <a:cubicBezTo>
                  <a:pt x="20229" y="6419"/>
                  <a:pt x="20820" y="10905"/>
                  <a:pt x="19075" y="14699"/>
                </a:cubicBezTo>
                <a:cubicBezTo>
                  <a:pt x="17331" y="18779"/>
                  <a:pt x="13149" y="21359"/>
                  <a:pt x="8967" y="2122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4" name="Google Shape;2954;p44"/>
          <p:cNvSpPr/>
          <p:nvPr/>
        </p:nvSpPr>
        <p:spPr>
          <a:xfrm>
            <a:off x="6392754" y="1857964"/>
            <a:ext cx="32562" cy="32956"/>
          </a:xfrm>
          <a:custGeom>
            <a:rect b="b" l="l" r="r" t="t"/>
            <a:pathLst>
              <a:path extrusionOk="0" h="21470" w="21600">
                <a:moveTo>
                  <a:pt x="21600" y="9732"/>
                </a:moveTo>
                <a:cubicBezTo>
                  <a:pt x="21600" y="16138"/>
                  <a:pt x="16036" y="21600"/>
                  <a:pt x="9645" y="21468"/>
                </a:cubicBezTo>
                <a:cubicBezTo>
                  <a:pt x="8279" y="21468"/>
                  <a:pt x="7065" y="21203"/>
                  <a:pt x="5834" y="20673"/>
                </a:cubicBezTo>
                <a:cubicBezTo>
                  <a:pt x="4620" y="20143"/>
                  <a:pt x="3524" y="19332"/>
                  <a:pt x="2715" y="18538"/>
                </a:cubicBezTo>
                <a:cubicBezTo>
                  <a:pt x="1905" y="17611"/>
                  <a:pt x="1079" y="16535"/>
                  <a:pt x="674" y="15343"/>
                </a:cubicBezTo>
                <a:cubicBezTo>
                  <a:pt x="270" y="14152"/>
                  <a:pt x="0" y="12943"/>
                  <a:pt x="0" y="11603"/>
                </a:cubicBezTo>
                <a:cubicBezTo>
                  <a:pt x="135" y="4668"/>
                  <a:pt x="5025" y="0"/>
                  <a:pt x="12360" y="0"/>
                </a:cubicBezTo>
                <a:cubicBezTo>
                  <a:pt x="17654" y="0"/>
                  <a:pt x="21600" y="4006"/>
                  <a:pt x="21600" y="97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5" name="Google Shape;2955;p44"/>
          <p:cNvSpPr/>
          <p:nvPr/>
        </p:nvSpPr>
        <p:spPr>
          <a:xfrm>
            <a:off x="7239504" y="2092886"/>
            <a:ext cx="233004" cy="252676"/>
          </a:xfrm>
          <a:custGeom>
            <a:rect b="b" l="l" r="r" t="t"/>
            <a:pathLst>
              <a:path extrusionOk="0" h="21564" w="21053">
                <a:moveTo>
                  <a:pt x="5418" y="17463"/>
                </a:moveTo>
                <a:cubicBezTo>
                  <a:pt x="5473" y="16572"/>
                  <a:pt x="5528" y="15770"/>
                  <a:pt x="5583" y="14948"/>
                </a:cubicBezTo>
                <a:cubicBezTo>
                  <a:pt x="5620" y="14285"/>
                  <a:pt x="5879" y="14005"/>
                  <a:pt x="6581" y="13919"/>
                </a:cubicBezTo>
                <a:cubicBezTo>
                  <a:pt x="6988" y="13867"/>
                  <a:pt x="7376" y="13884"/>
                  <a:pt x="7803" y="13815"/>
                </a:cubicBezTo>
                <a:cubicBezTo>
                  <a:pt x="7949" y="13797"/>
                  <a:pt x="8135" y="13728"/>
                  <a:pt x="8209" y="13639"/>
                </a:cubicBezTo>
                <a:cubicBezTo>
                  <a:pt x="8597" y="12889"/>
                  <a:pt x="8948" y="12102"/>
                  <a:pt x="9299" y="11335"/>
                </a:cubicBezTo>
                <a:cubicBezTo>
                  <a:pt x="9336" y="11231"/>
                  <a:pt x="9336" y="11142"/>
                  <a:pt x="9336" y="11038"/>
                </a:cubicBezTo>
                <a:cubicBezTo>
                  <a:pt x="8429" y="10793"/>
                  <a:pt x="7543" y="10461"/>
                  <a:pt x="6933" y="9798"/>
                </a:cubicBezTo>
                <a:cubicBezTo>
                  <a:pt x="6304" y="9117"/>
                  <a:pt x="5565" y="8838"/>
                  <a:pt x="4676" y="8645"/>
                </a:cubicBezTo>
                <a:cubicBezTo>
                  <a:pt x="3511" y="8400"/>
                  <a:pt x="2439" y="7895"/>
                  <a:pt x="1514" y="7177"/>
                </a:cubicBezTo>
                <a:cubicBezTo>
                  <a:pt x="885" y="6688"/>
                  <a:pt x="424" y="6042"/>
                  <a:pt x="146" y="5326"/>
                </a:cubicBezTo>
                <a:cubicBezTo>
                  <a:pt x="-428" y="3893"/>
                  <a:pt x="738" y="1589"/>
                  <a:pt x="2900" y="1659"/>
                </a:cubicBezTo>
                <a:cubicBezTo>
                  <a:pt x="3437" y="1676"/>
                  <a:pt x="3972" y="1659"/>
                  <a:pt x="4509" y="1659"/>
                </a:cubicBezTo>
                <a:cubicBezTo>
                  <a:pt x="4619" y="1292"/>
                  <a:pt x="4695" y="978"/>
                  <a:pt x="4805" y="698"/>
                </a:cubicBezTo>
                <a:cubicBezTo>
                  <a:pt x="4915" y="402"/>
                  <a:pt x="5101" y="209"/>
                  <a:pt x="5471" y="191"/>
                </a:cubicBezTo>
                <a:cubicBezTo>
                  <a:pt x="6894" y="139"/>
                  <a:pt x="8319" y="35"/>
                  <a:pt x="9742" y="16"/>
                </a:cubicBezTo>
                <a:cubicBezTo>
                  <a:pt x="11555" y="-19"/>
                  <a:pt x="13384" y="16"/>
                  <a:pt x="15198" y="16"/>
                </a:cubicBezTo>
                <a:cubicBezTo>
                  <a:pt x="16455" y="16"/>
                  <a:pt x="16621" y="137"/>
                  <a:pt x="16935" y="1308"/>
                </a:cubicBezTo>
                <a:lnTo>
                  <a:pt x="18083" y="1308"/>
                </a:lnTo>
                <a:cubicBezTo>
                  <a:pt x="18379" y="1308"/>
                  <a:pt x="18656" y="1290"/>
                  <a:pt x="18953" y="1308"/>
                </a:cubicBezTo>
                <a:cubicBezTo>
                  <a:pt x="20265" y="1360"/>
                  <a:pt x="21172" y="2302"/>
                  <a:pt x="21041" y="3542"/>
                </a:cubicBezTo>
                <a:cubicBezTo>
                  <a:pt x="20800" y="6074"/>
                  <a:pt x="18748" y="8101"/>
                  <a:pt x="16437" y="8415"/>
                </a:cubicBezTo>
                <a:cubicBezTo>
                  <a:pt x="15845" y="8502"/>
                  <a:pt x="15530" y="8712"/>
                  <a:pt x="15216" y="9165"/>
                </a:cubicBezTo>
                <a:cubicBezTo>
                  <a:pt x="14495" y="10212"/>
                  <a:pt x="13479" y="10877"/>
                  <a:pt x="12111" y="11155"/>
                </a:cubicBezTo>
                <a:cubicBezTo>
                  <a:pt x="12166" y="11330"/>
                  <a:pt x="12221" y="11504"/>
                  <a:pt x="12276" y="11679"/>
                </a:cubicBezTo>
                <a:cubicBezTo>
                  <a:pt x="12572" y="12466"/>
                  <a:pt x="13109" y="13147"/>
                  <a:pt x="13662" y="13776"/>
                </a:cubicBezTo>
                <a:cubicBezTo>
                  <a:pt x="13736" y="13862"/>
                  <a:pt x="13922" y="13897"/>
                  <a:pt x="14032" y="13914"/>
                </a:cubicBezTo>
                <a:cubicBezTo>
                  <a:pt x="14328" y="13949"/>
                  <a:pt x="14605" y="13932"/>
                  <a:pt x="14902" y="13932"/>
                </a:cubicBezTo>
                <a:cubicBezTo>
                  <a:pt x="15641" y="13949"/>
                  <a:pt x="15845" y="14125"/>
                  <a:pt x="15918" y="14822"/>
                </a:cubicBezTo>
                <a:cubicBezTo>
                  <a:pt x="15973" y="15486"/>
                  <a:pt x="16028" y="16132"/>
                  <a:pt x="16065" y="16795"/>
                </a:cubicBezTo>
                <a:cubicBezTo>
                  <a:pt x="16065" y="16899"/>
                  <a:pt x="16102" y="17005"/>
                  <a:pt x="16102" y="17127"/>
                </a:cubicBezTo>
                <a:cubicBezTo>
                  <a:pt x="16343" y="17144"/>
                  <a:pt x="16563" y="17144"/>
                  <a:pt x="16786" y="17161"/>
                </a:cubicBezTo>
                <a:cubicBezTo>
                  <a:pt x="17396" y="17213"/>
                  <a:pt x="17729" y="17510"/>
                  <a:pt x="17803" y="18087"/>
                </a:cubicBezTo>
                <a:cubicBezTo>
                  <a:pt x="17913" y="18978"/>
                  <a:pt x="18007" y="19851"/>
                  <a:pt x="18062" y="20742"/>
                </a:cubicBezTo>
                <a:cubicBezTo>
                  <a:pt x="18099" y="21388"/>
                  <a:pt x="17858" y="21581"/>
                  <a:pt x="17155" y="21564"/>
                </a:cubicBezTo>
                <a:cubicBezTo>
                  <a:pt x="14142" y="21512"/>
                  <a:pt x="11128" y="21442"/>
                  <a:pt x="8094" y="21408"/>
                </a:cubicBezTo>
                <a:cubicBezTo>
                  <a:pt x="6855" y="21390"/>
                  <a:pt x="5636" y="21477"/>
                  <a:pt x="4396" y="21494"/>
                </a:cubicBezTo>
                <a:cubicBezTo>
                  <a:pt x="3508" y="21512"/>
                  <a:pt x="3249" y="21180"/>
                  <a:pt x="3380" y="20341"/>
                </a:cubicBezTo>
                <a:cubicBezTo>
                  <a:pt x="3453" y="19765"/>
                  <a:pt x="3490" y="19171"/>
                  <a:pt x="3508" y="18594"/>
                </a:cubicBezTo>
                <a:cubicBezTo>
                  <a:pt x="3545" y="17721"/>
                  <a:pt x="3655" y="17616"/>
                  <a:pt x="4656" y="17441"/>
                </a:cubicBezTo>
                <a:cubicBezTo>
                  <a:pt x="4878" y="17424"/>
                  <a:pt x="5117" y="17458"/>
                  <a:pt x="5413" y="17458"/>
                </a:cubicBezTo>
                <a:close/>
                <a:moveTo>
                  <a:pt x="5696" y="978"/>
                </a:moveTo>
                <a:cubicBezTo>
                  <a:pt x="5659" y="1013"/>
                  <a:pt x="5659" y="1047"/>
                  <a:pt x="5640" y="1082"/>
                </a:cubicBezTo>
                <a:cubicBezTo>
                  <a:pt x="5622" y="1151"/>
                  <a:pt x="5604" y="1238"/>
                  <a:pt x="5604" y="1310"/>
                </a:cubicBezTo>
                <a:cubicBezTo>
                  <a:pt x="5399" y="3178"/>
                  <a:pt x="5622" y="5047"/>
                  <a:pt x="6251" y="6828"/>
                </a:cubicBezTo>
                <a:cubicBezTo>
                  <a:pt x="6806" y="8417"/>
                  <a:pt x="7952" y="9518"/>
                  <a:pt x="9728" y="9919"/>
                </a:cubicBezTo>
                <a:cubicBezTo>
                  <a:pt x="12150" y="10461"/>
                  <a:pt x="13834" y="9640"/>
                  <a:pt x="14775" y="7457"/>
                </a:cubicBezTo>
                <a:cubicBezTo>
                  <a:pt x="15255" y="6356"/>
                  <a:pt x="15588" y="5222"/>
                  <a:pt x="15682" y="4052"/>
                </a:cubicBezTo>
                <a:cubicBezTo>
                  <a:pt x="15755" y="3039"/>
                  <a:pt x="15682" y="2025"/>
                  <a:pt x="15535" y="978"/>
                </a:cubicBezTo>
                <a:lnTo>
                  <a:pt x="5698" y="978"/>
                </a:lnTo>
                <a:close/>
                <a:moveTo>
                  <a:pt x="16919" y="18336"/>
                </a:moveTo>
                <a:lnTo>
                  <a:pt x="4383" y="18458"/>
                </a:lnTo>
                <a:cubicBezTo>
                  <a:pt x="4456" y="19173"/>
                  <a:pt x="4511" y="19856"/>
                  <a:pt x="4587" y="20447"/>
                </a:cubicBezTo>
                <a:lnTo>
                  <a:pt x="16699" y="20326"/>
                </a:lnTo>
                <a:cubicBezTo>
                  <a:pt x="16772" y="19680"/>
                  <a:pt x="16846" y="19034"/>
                  <a:pt x="16921" y="18336"/>
                </a:cubicBezTo>
                <a:close/>
                <a:moveTo>
                  <a:pt x="6639" y="14844"/>
                </a:moveTo>
                <a:cubicBezTo>
                  <a:pt x="6749" y="15752"/>
                  <a:pt x="6825" y="16537"/>
                  <a:pt x="6917" y="17341"/>
                </a:cubicBezTo>
                <a:lnTo>
                  <a:pt x="14424" y="17202"/>
                </a:lnTo>
                <a:cubicBezTo>
                  <a:pt x="14516" y="16452"/>
                  <a:pt x="14589" y="15787"/>
                  <a:pt x="14684" y="15037"/>
                </a:cubicBezTo>
                <a:lnTo>
                  <a:pt x="6641" y="14844"/>
                </a:lnTo>
                <a:close/>
                <a:moveTo>
                  <a:pt x="4438" y="2584"/>
                </a:moveTo>
                <a:cubicBezTo>
                  <a:pt x="3827" y="2671"/>
                  <a:pt x="3290" y="2740"/>
                  <a:pt x="2737" y="2812"/>
                </a:cubicBezTo>
                <a:cubicBezTo>
                  <a:pt x="2182" y="2881"/>
                  <a:pt x="1830" y="3161"/>
                  <a:pt x="1571" y="3616"/>
                </a:cubicBezTo>
                <a:cubicBezTo>
                  <a:pt x="1165" y="4297"/>
                  <a:pt x="1238" y="5083"/>
                  <a:pt x="1794" y="5764"/>
                </a:cubicBezTo>
                <a:cubicBezTo>
                  <a:pt x="2386" y="6497"/>
                  <a:pt x="3198" y="6935"/>
                  <a:pt x="4087" y="7249"/>
                </a:cubicBezTo>
                <a:cubicBezTo>
                  <a:pt x="4419" y="7370"/>
                  <a:pt x="4771" y="7477"/>
                  <a:pt x="5177" y="7598"/>
                </a:cubicBezTo>
                <a:cubicBezTo>
                  <a:pt x="4603" y="5922"/>
                  <a:pt x="4475" y="4297"/>
                  <a:pt x="4438" y="2586"/>
                </a:cubicBezTo>
                <a:lnTo>
                  <a:pt x="4438" y="2586"/>
                </a:lnTo>
                <a:close/>
                <a:moveTo>
                  <a:pt x="16253" y="7071"/>
                </a:moveTo>
                <a:cubicBezTo>
                  <a:pt x="17695" y="6670"/>
                  <a:pt x="18638" y="5883"/>
                  <a:pt x="19212" y="4696"/>
                </a:cubicBezTo>
                <a:cubicBezTo>
                  <a:pt x="19416" y="4242"/>
                  <a:pt x="19545" y="3770"/>
                  <a:pt x="19618" y="3297"/>
                </a:cubicBezTo>
                <a:cubicBezTo>
                  <a:pt x="19692" y="2825"/>
                  <a:pt x="19432" y="2511"/>
                  <a:pt x="18971" y="2476"/>
                </a:cubicBezTo>
                <a:cubicBezTo>
                  <a:pt x="18324" y="2441"/>
                  <a:pt x="17658" y="2459"/>
                  <a:pt x="16974" y="2459"/>
                </a:cubicBezTo>
                <a:cubicBezTo>
                  <a:pt x="17048" y="4030"/>
                  <a:pt x="16807" y="5584"/>
                  <a:pt x="16253" y="7069"/>
                </a:cubicBezTo>
                <a:lnTo>
                  <a:pt x="16253" y="7069"/>
                </a:lnTo>
                <a:close/>
                <a:moveTo>
                  <a:pt x="9393" y="13812"/>
                </a:moveTo>
                <a:lnTo>
                  <a:pt x="12056" y="13812"/>
                </a:lnTo>
                <a:cubicBezTo>
                  <a:pt x="11723" y="12974"/>
                  <a:pt x="11372" y="12137"/>
                  <a:pt x="11020" y="11281"/>
                </a:cubicBezTo>
                <a:lnTo>
                  <a:pt x="10336" y="11246"/>
                </a:lnTo>
                <a:cubicBezTo>
                  <a:pt x="10022" y="12102"/>
                  <a:pt x="9726" y="12921"/>
                  <a:pt x="9393" y="13812"/>
                </a:cubicBezTo>
                <a:lnTo>
                  <a:pt x="9393" y="138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6" name="Google Shape;2956;p44"/>
          <p:cNvSpPr/>
          <p:nvPr/>
        </p:nvSpPr>
        <p:spPr>
          <a:xfrm>
            <a:off x="6414039" y="2173046"/>
            <a:ext cx="246869" cy="169064"/>
          </a:xfrm>
          <a:custGeom>
            <a:rect b="b" l="l" r="r" t="t"/>
            <a:pathLst>
              <a:path extrusionOk="0" h="21578" w="21523">
                <a:moveTo>
                  <a:pt x="15484" y="18576"/>
                </a:moveTo>
                <a:cubicBezTo>
                  <a:pt x="15484" y="18550"/>
                  <a:pt x="15484" y="18576"/>
                  <a:pt x="15484" y="18576"/>
                </a:cubicBezTo>
                <a:cubicBezTo>
                  <a:pt x="15199" y="20612"/>
                  <a:pt x="14271" y="21474"/>
                  <a:pt x="12916" y="21526"/>
                </a:cubicBezTo>
                <a:cubicBezTo>
                  <a:pt x="12415" y="21552"/>
                  <a:pt x="11917" y="21578"/>
                  <a:pt x="11417" y="21578"/>
                </a:cubicBezTo>
                <a:cubicBezTo>
                  <a:pt x="9579" y="21526"/>
                  <a:pt x="7741" y="21448"/>
                  <a:pt x="5923" y="21422"/>
                </a:cubicBezTo>
                <a:cubicBezTo>
                  <a:pt x="5157" y="21396"/>
                  <a:pt x="4389" y="21500"/>
                  <a:pt x="3623" y="21474"/>
                </a:cubicBezTo>
                <a:cubicBezTo>
                  <a:pt x="3248" y="21448"/>
                  <a:pt x="2874" y="21371"/>
                  <a:pt x="2515" y="21212"/>
                </a:cubicBezTo>
                <a:cubicBezTo>
                  <a:pt x="1605" y="20819"/>
                  <a:pt x="928" y="20009"/>
                  <a:pt x="660" y="18625"/>
                </a:cubicBezTo>
                <a:cubicBezTo>
                  <a:pt x="500" y="17814"/>
                  <a:pt x="356" y="16978"/>
                  <a:pt x="339" y="16145"/>
                </a:cubicBezTo>
                <a:cubicBezTo>
                  <a:pt x="197" y="12096"/>
                  <a:pt x="89" y="8050"/>
                  <a:pt x="0" y="3975"/>
                </a:cubicBezTo>
                <a:cubicBezTo>
                  <a:pt x="0" y="3061"/>
                  <a:pt x="53" y="2199"/>
                  <a:pt x="159" y="1310"/>
                </a:cubicBezTo>
                <a:cubicBezTo>
                  <a:pt x="248" y="500"/>
                  <a:pt x="410" y="448"/>
                  <a:pt x="926" y="448"/>
                </a:cubicBezTo>
                <a:cubicBezTo>
                  <a:pt x="2316" y="448"/>
                  <a:pt x="3709" y="422"/>
                  <a:pt x="5117" y="370"/>
                </a:cubicBezTo>
                <a:cubicBezTo>
                  <a:pt x="8257" y="241"/>
                  <a:pt x="11414" y="108"/>
                  <a:pt x="14537" y="4"/>
                </a:cubicBezTo>
                <a:cubicBezTo>
                  <a:pt x="15161" y="-22"/>
                  <a:pt x="15196" y="56"/>
                  <a:pt x="15320" y="970"/>
                </a:cubicBezTo>
                <a:cubicBezTo>
                  <a:pt x="15409" y="1544"/>
                  <a:pt x="15535" y="2147"/>
                  <a:pt x="15641" y="2798"/>
                </a:cubicBezTo>
                <a:cubicBezTo>
                  <a:pt x="15677" y="2798"/>
                  <a:pt x="15748" y="2798"/>
                  <a:pt x="15821" y="2772"/>
                </a:cubicBezTo>
                <a:cubicBezTo>
                  <a:pt x="18693" y="2225"/>
                  <a:pt x="20619" y="4157"/>
                  <a:pt x="21279" y="8258"/>
                </a:cubicBezTo>
                <a:cubicBezTo>
                  <a:pt x="21494" y="9642"/>
                  <a:pt x="21600" y="11078"/>
                  <a:pt x="21458" y="12488"/>
                </a:cubicBezTo>
                <a:cubicBezTo>
                  <a:pt x="21137" y="15649"/>
                  <a:pt x="19709" y="17736"/>
                  <a:pt x="17479" y="18314"/>
                </a:cubicBezTo>
                <a:cubicBezTo>
                  <a:pt x="16855" y="18469"/>
                  <a:pt x="16195" y="18469"/>
                  <a:pt x="15482" y="18576"/>
                </a:cubicBezTo>
                <a:close/>
                <a:moveTo>
                  <a:pt x="1072" y="2043"/>
                </a:moveTo>
                <a:cubicBezTo>
                  <a:pt x="1072" y="2435"/>
                  <a:pt x="1054" y="2853"/>
                  <a:pt x="1072" y="3220"/>
                </a:cubicBezTo>
                <a:cubicBezTo>
                  <a:pt x="1160" y="5492"/>
                  <a:pt x="1213" y="7739"/>
                  <a:pt x="1322" y="10011"/>
                </a:cubicBezTo>
                <a:cubicBezTo>
                  <a:pt x="1428" y="12310"/>
                  <a:pt x="1572" y="14634"/>
                  <a:pt x="1767" y="16907"/>
                </a:cubicBezTo>
                <a:cubicBezTo>
                  <a:pt x="1891" y="18421"/>
                  <a:pt x="2498" y="19283"/>
                  <a:pt x="3534" y="19519"/>
                </a:cubicBezTo>
                <a:cubicBezTo>
                  <a:pt x="4017" y="19675"/>
                  <a:pt x="4515" y="19753"/>
                  <a:pt x="5033" y="19782"/>
                </a:cubicBezTo>
                <a:cubicBezTo>
                  <a:pt x="7351" y="19834"/>
                  <a:pt x="9654" y="19886"/>
                  <a:pt x="11990" y="19886"/>
                </a:cubicBezTo>
                <a:cubicBezTo>
                  <a:pt x="12418" y="19860"/>
                  <a:pt x="12865" y="19808"/>
                  <a:pt x="13292" y="19730"/>
                </a:cubicBezTo>
                <a:cubicBezTo>
                  <a:pt x="13755" y="19652"/>
                  <a:pt x="14005" y="19260"/>
                  <a:pt x="14114" y="18609"/>
                </a:cubicBezTo>
                <a:cubicBezTo>
                  <a:pt x="14328" y="17198"/>
                  <a:pt x="14311" y="15788"/>
                  <a:pt x="14273" y="14378"/>
                </a:cubicBezTo>
                <a:cubicBezTo>
                  <a:pt x="14184" y="11062"/>
                  <a:pt x="14094" y="7745"/>
                  <a:pt x="14023" y="4429"/>
                </a:cubicBezTo>
                <a:cubicBezTo>
                  <a:pt x="14005" y="3463"/>
                  <a:pt x="14023" y="2471"/>
                  <a:pt x="14023" y="1398"/>
                </a:cubicBezTo>
                <a:lnTo>
                  <a:pt x="1072" y="2049"/>
                </a:lnTo>
                <a:close/>
                <a:moveTo>
                  <a:pt x="15664" y="16877"/>
                </a:moveTo>
                <a:cubicBezTo>
                  <a:pt x="16503" y="16644"/>
                  <a:pt x="17304" y="16537"/>
                  <a:pt x="18055" y="16200"/>
                </a:cubicBezTo>
                <a:cubicBezTo>
                  <a:pt x="19463" y="15548"/>
                  <a:pt x="20249" y="14057"/>
                  <a:pt x="20373" y="11917"/>
                </a:cubicBezTo>
                <a:cubicBezTo>
                  <a:pt x="20480" y="10481"/>
                  <a:pt x="20320" y="9045"/>
                  <a:pt x="20052" y="7635"/>
                </a:cubicBezTo>
                <a:cubicBezTo>
                  <a:pt x="19463" y="4500"/>
                  <a:pt x="17036" y="3482"/>
                  <a:pt x="15540" y="4056"/>
                </a:cubicBezTo>
                <a:lnTo>
                  <a:pt x="15540" y="5729"/>
                </a:lnTo>
                <a:cubicBezTo>
                  <a:pt x="18073" y="6462"/>
                  <a:pt x="18803" y="8368"/>
                  <a:pt x="18876" y="10900"/>
                </a:cubicBezTo>
                <a:cubicBezTo>
                  <a:pt x="18912" y="11814"/>
                  <a:pt x="18679" y="12650"/>
                  <a:pt x="18305" y="13405"/>
                </a:cubicBezTo>
                <a:cubicBezTo>
                  <a:pt x="17663" y="14686"/>
                  <a:pt x="16700" y="15052"/>
                  <a:pt x="15648" y="15260"/>
                </a:cubicBezTo>
                <a:lnTo>
                  <a:pt x="15666" y="16877"/>
                </a:lnTo>
                <a:lnTo>
                  <a:pt x="15666" y="16877"/>
                </a:lnTo>
                <a:close/>
                <a:moveTo>
                  <a:pt x="15557" y="13405"/>
                </a:moveTo>
                <a:cubicBezTo>
                  <a:pt x="16020" y="13143"/>
                  <a:pt x="16414" y="12987"/>
                  <a:pt x="16771" y="12728"/>
                </a:cubicBezTo>
                <a:cubicBezTo>
                  <a:pt x="17360" y="12310"/>
                  <a:pt x="17645" y="11606"/>
                  <a:pt x="17681" y="10637"/>
                </a:cubicBezTo>
                <a:cubicBezTo>
                  <a:pt x="17716" y="8783"/>
                  <a:pt x="16950" y="7554"/>
                  <a:pt x="15575" y="7217"/>
                </a:cubicBezTo>
                <a:lnTo>
                  <a:pt x="15557" y="13405"/>
                </a:lnTo>
                <a:lnTo>
                  <a:pt x="15557" y="134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7" name="Google Shape;2957;p44"/>
          <p:cNvSpPr/>
          <p:nvPr/>
        </p:nvSpPr>
        <p:spPr>
          <a:xfrm>
            <a:off x="6486767" y="2096712"/>
            <a:ext cx="27839" cy="72654"/>
          </a:xfrm>
          <a:custGeom>
            <a:rect b="b" l="l" r="r" t="t"/>
            <a:pathLst>
              <a:path extrusionOk="0" h="21543" w="20583">
                <a:moveTo>
                  <a:pt x="8709" y="922"/>
                </a:moveTo>
                <a:cubicBezTo>
                  <a:pt x="8408" y="1592"/>
                  <a:pt x="8408" y="2014"/>
                  <a:pt x="7958" y="2436"/>
                </a:cubicBezTo>
                <a:cubicBezTo>
                  <a:pt x="6136" y="5290"/>
                  <a:pt x="7657" y="7776"/>
                  <a:pt x="11432" y="10201"/>
                </a:cubicBezTo>
                <a:cubicBezTo>
                  <a:pt x="13405" y="11413"/>
                  <a:pt x="15677" y="12566"/>
                  <a:pt x="17180" y="13838"/>
                </a:cubicBezTo>
                <a:cubicBezTo>
                  <a:pt x="18701" y="15232"/>
                  <a:pt x="19903" y="16693"/>
                  <a:pt x="20504" y="18207"/>
                </a:cubicBezTo>
                <a:cubicBezTo>
                  <a:pt x="20805" y="19058"/>
                  <a:pt x="20204" y="19848"/>
                  <a:pt x="19302" y="20632"/>
                </a:cubicBezTo>
                <a:cubicBezTo>
                  <a:pt x="18701" y="21114"/>
                  <a:pt x="16729" y="21543"/>
                  <a:pt x="15677" y="21543"/>
                </a:cubicBezTo>
                <a:cubicBezTo>
                  <a:pt x="14475" y="21483"/>
                  <a:pt x="13254" y="20873"/>
                  <a:pt x="12353" y="20391"/>
                </a:cubicBezTo>
                <a:cubicBezTo>
                  <a:pt x="11752" y="20029"/>
                  <a:pt x="11451" y="19600"/>
                  <a:pt x="11602" y="19178"/>
                </a:cubicBezTo>
                <a:cubicBezTo>
                  <a:pt x="12052" y="16512"/>
                  <a:pt x="9028" y="14320"/>
                  <a:pt x="5554" y="12264"/>
                </a:cubicBezTo>
                <a:cubicBezTo>
                  <a:pt x="1459" y="9779"/>
                  <a:pt x="-795" y="7105"/>
                  <a:pt x="257" y="4130"/>
                </a:cubicBezTo>
                <a:cubicBezTo>
                  <a:pt x="858" y="2858"/>
                  <a:pt x="1778" y="1705"/>
                  <a:pt x="3131" y="553"/>
                </a:cubicBezTo>
                <a:cubicBezTo>
                  <a:pt x="3431" y="192"/>
                  <a:pt x="5554" y="-57"/>
                  <a:pt x="6756" y="11"/>
                </a:cubicBezTo>
                <a:cubicBezTo>
                  <a:pt x="7807" y="11"/>
                  <a:pt x="8427" y="681"/>
                  <a:pt x="8728" y="92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8" name="Google Shape;2958;p44"/>
          <p:cNvSpPr/>
          <p:nvPr/>
        </p:nvSpPr>
        <p:spPr>
          <a:xfrm>
            <a:off x="6524935" y="2096674"/>
            <a:ext cx="25125" cy="68915"/>
          </a:xfrm>
          <a:custGeom>
            <a:rect b="b" l="l" r="r" t="t"/>
            <a:pathLst>
              <a:path extrusionOk="0" h="21270" w="21383">
                <a:moveTo>
                  <a:pt x="0" y="5715"/>
                </a:moveTo>
                <a:cubicBezTo>
                  <a:pt x="1038" y="4139"/>
                  <a:pt x="1924" y="2618"/>
                  <a:pt x="3308" y="1168"/>
                </a:cubicBezTo>
                <a:cubicBezTo>
                  <a:pt x="4000" y="282"/>
                  <a:pt x="5924" y="-220"/>
                  <a:pt x="8714" y="94"/>
                </a:cubicBezTo>
                <a:cubicBezTo>
                  <a:pt x="11157" y="407"/>
                  <a:pt x="11330" y="1230"/>
                  <a:pt x="10811" y="2054"/>
                </a:cubicBezTo>
                <a:cubicBezTo>
                  <a:pt x="8368" y="5151"/>
                  <a:pt x="10465" y="7926"/>
                  <a:pt x="13946" y="10709"/>
                </a:cubicBezTo>
                <a:cubicBezTo>
                  <a:pt x="16562" y="12669"/>
                  <a:pt x="18832" y="14755"/>
                  <a:pt x="20735" y="16833"/>
                </a:cubicBezTo>
                <a:cubicBezTo>
                  <a:pt x="21427" y="17781"/>
                  <a:pt x="21600" y="18793"/>
                  <a:pt x="21081" y="19804"/>
                </a:cubicBezTo>
                <a:cubicBezTo>
                  <a:pt x="20735" y="20369"/>
                  <a:pt x="18984" y="21192"/>
                  <a:pt x="17427" y="21255"/>
                </a:cubicBezTo>
                <a:cubicBezTo>
                  <a:pt x="16216" y="21380"/>
                  <a:pt x="14292" y="20690"/>
                  <a:pt x="12908" y="20243"/>
                </a:cubicBezTo>
                <a:cubicBezTo>
                  <a:pt x="12043" y="19992"/>
                  <a:pt x="12043" y="19420"/>
                  <a:pt x="11697" y="19044"/>
                </a:cubicBezTo>
                <a:cubicBezTo>
                  <a:pt x="8908" y="16072"/>
                  <a:pt x="6119" y="13234"/>
                  <a:pt x="3503" y="10262"/>
                </a:cubicBezTo>
                <a:cubicBezTo>
                  <a:pt x="2119" y="8687"/>
                  <a:pt x="1059" y="7166"/>
                  <a:pt x="22" y="57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9" name="Google Shape;2959;p44"/>
          <p:cNvSpPr/>
          <p:nvPr/>
        </p:nvSpPr>
        <p:spPr>
          <a:xfrm>
            <a:off x="6451466" y="2097662"/>
            <a:ext cx="24768" cy="71103"/>
          </a:xfrm>
          <a:custGeom>
            <a:rect b="b" l="l" r="r" t="t"/>
            <a:pathLst>
              <a:path extrusionOk="0" h="21209" w="20901">
                <a:moveTo>
                  <a:pt x="11250" y="19994"/>
                </a:moveTo>
                <a:lnTo>
                  <a:pt x="11250" y="19873"/>
                </a:lnTo>
                <a:cubicBezTo>
                  <a:pt x="14017" y="16880"/>
                  <a:pt x="10221" y="14683"/>
                  <a:pt x="5373" y="12365"/>
                </a:cubicBezTo>
                <a:cubicBezTo>
                  <a:pt x="2091" y="10781"/>
                  <a:pt x="182" y="8948"/>
                  <a:pt x="11" y="6993"/>
                </a:cubicBezTo>
                <a:cubicBezTo>
                  <a:pt x="-161" y="5039"/>
                  <a:pt x="1748" y="3144"/>
                  <a:pt x="4858" y="1561"/>
                </a:cubicBezTo>
                <a:cubicBezTo>
                  <a:pt x="6403" y="947"/>
                  <a:pt x="8140" y="402"/>
                  <a:pt x="10392" y="38"/>
                </a:cubicBezTo>
                <a:cubicBezTo>
                  <a:pt x="11250" y="-83"/>
                  <a:pt x="13503" y="99"/>
                  <a:pt x="14017" y="341"/>
                </a:cubicBezTo>
                <a:cubicBezTo>
                  <a:pt x="14532" y="705"/>
                  <a:pt x="14189" y="1319"/>
                  <a:pt x="13674" y="1743"/>
                </a:cubicBezTo>
                <a:cubicBezTo>
                  <a:pt x="12645" y="2538"/>
                  <a:pt x="11079" y="3144"/>
                  <a:pt x="10221" y="3940"/>
                </a:cubicBezTo>
                <a:cubicBezTo>
                  <a:pt x="7110" y="6690"/>
                  <a:pt x="8140" y="9312"/>
                  <a:pt x="13503" y="11630"/>
                </a:cubicBezTo>
                <a:cubicBezTo>
                  <a:pt x="16956" y="13153"/>
                  <a:pt x="19895" y="14744"/>
                  <a:pt x="20753" y="16759"/>
                </a:cubicBezTo>
                <a:cubicBezTo>
                  <a:pt x="21439" y="18653"/>
                  <a:pt x="19723" y="20237"/>
                  <a:pt x="16077" y="20972"/>
                </a:cubicBezTo>
                <a:cubicBezTo>
                  <a:pt x="13310" y="21517"/>
                  <a:pt x="11422" y="21093"/>
                  <a:pt x="11229" y="199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0" name="Google Shape;2960;p44"/>
          <p:cNvSpPr/>
          <p:nvPr/>
        </p:nvSpPr>
        <p:spPr>
          <a:xfrm>
            <a:off x="5991624" y="2174304"/>
            <a:ext cx="256550" cy="148197"/>
          </a:xfrm>
          <a:custGeom>
            <a:rect b="b" l="l" r="r" t="t"/>
            <a:pathLst>
              <a:path extrusionOk="0" h="21308" w="20913">
                <a:moveTo>
                  <a:pt x="14715" y="16361"/>
                </a:moveTo>
                <a:cubicBezTo>
                  <a:pt x="12914" y="20156"/>
                  <a:pt x="10463" y="21394"/>
                  <a:pt x="7709" y="21303"/>
                </a:cubicBezTo>
                <a:cubicBezTo>
                  <a:pt x="6393" y="21244"/>
                  <a:pt x="5123" y="20773"/>
                  <a:pt x="3939" y="19772"/>
                </a:cubicBezTo>
                <a:cubicBezTo>
                  <a:pt x="2788" y="18801"/>
                  <a:pt x="1821" y="17183"/>
                  <a:pt x="1204" y="15211"/>
                </a:cubicBezTo>
                <a:cubicBezTo>
                  <a:pt x="153" y="11916"/>
                  <a:pt x="-247" y="8384"/>
                  <a:pt x="153" y="4619"/>
                </a:cubicBezTo>
                <a:cubicBezTo>
                  <a:pt x="219" y="3943"/>
                  <a:pt x="320" y="3384"/>
                  <a:pt x="736" y="2942"/>
                </a:cubicBezTo>
                <a:cubicBezTo>
                  <a:pt x="1921" y="1587"/>
                  <a:pt x="3256" y="999"/>
                  <a:pt x="4606" y="619"/>
                </a:cubicBezTo>
                <a:cubicBezTo>
                  <a:pt x="6958" y="-27"/>
                  <a:pt x="9326" y="-206"/>
                  <a:pt x="11695" y="265"/>
                </a:cubicBezTo>
                <a:cubicBezTo>
                  <a:pt x="12879" y="528"/>
                  <a:pt x="14047" y="912"/>
                  <a:pt x="15214" y="1383"/>
                </a:cubicBezTo>
                <a:cubicBezTo>
                  <a:pt x="16132" y="1737"/>
                  <a:pt x="16181" y="1912"/>
                  <a:pt x="16332" y="3472"/>
                </a:cubicBezTo>
                <a:cubicBezTo>
                  <a:pt x="16666" y="3267"/>
                  <a:pt x="16999" y="2942"/>
                  <a:pt x="17349" y="2825"/>
                </a:cubicBezTo>
                <a:cubicBezTo>
                  <a:pt x="18417" y="2384"/>
                  <a:pt x="19500" y="3180"/>
                  <a:pt x="20169" y="4856"/>
                </a:cubicBezTo>
                <a:cubicBezTo>
                  <a:pt x="21287" y="7709"/>
                  <a:pt x="21353" y="12888"/>
                  <a:pt x="18918" y="15861"/>
                </a:cubicBezTo>
                <a:cubicBezTo>
                  <a:pt x="17985" y="17008"/>
                  <a:pt x="16982" y="17683"/>
                  <a:pt x="15817" y="17216"/>
                </a:cubicBezTo>
                <a:cubicBezTo>
                  <a:pt x="15467" y="17011"/>
                  <a:pt x="15134" y="16657"/>
                  <a:pt x="14715" y="16361"/>
                </a:cubicBezTo>
                <a:close/>
                <a:moveTo>
                  <a:pt x="972" y="5769"/>
                </a:moveTo>
                <a:cubicBezTo>
                  <a:pt x="873" y="9005"/>
                  <a:pt x="1389" y="12183"/>
                  <a:pt x="2407" y="14922"/>
                </a:cubicBezTo>
                <a:cubicBezTo>
                  <a:pt x="2925" y="16365"/>
                  <a:pt x="3674" y="17482"/>
                  <a:pt x="4558" y="18100"/>
                </a:cubicBezTo>
                <a:cubicBezTo>
                  <a:pt x="7111" y="19893"/>
                  <a:pt x="9629" y="19955"/>
                  <a:pt x="12132" y="17837"/>
                </a:cubicBezTo>
                <a:cubicBezTo>
                  <a:pt x="13082" y="17040"/>
                  <a:pt x="13867" y="15747"/>
                  <a:pt x="14332" y="14071"/>
                </a:cubicBezTo>
                <a:cubicBezTo>
                  <a:pt x="15150" y="11248"/>
                  <a:pt x="15316" y="8246"/>
                  <a:pt x="15266" y="5097"/>
                </a:cubicBezTo>
                <a:cubicBezTo>
                  <a:pt x="14900" y="5331"/>
                  <a:pt x="14566" y="5627"/>
                  <a:pt x="14214" y="5744"/>
                </a:cubicBezTo>
                <a:cubicBezTo>
                  <a:pt x="13096" y="6069"/>
                  <a:pt x="11997" y="6540"/>
                  <a:pt x="10879" y="6628"/>
                </a:cubicBezTo>
                <a:cubicBezTo>
                  <a:pt x="7577" y="6803"/>
                  <a:pt x="4275" y="6891"/>
                  <a:pt x="972" y="5773"/>
                </a:cubicBezTo>
                <a:close/>
                <a:moveTo>
                  <a:pt x="1589" y="4034"/>
                </a:moveTo>
                <a:lnTo>
                  <a:pt x="1623" y="4297"/>
                </a:lnTo>
                <a:cubicBezTo>
                  <a:pt x="1989" y="4414"/>
                  <a:pt x="2339" y="4593"/>
                  <a:pt x="2691" y="4593"/>
                </a:cubicBezTo>
                <a:cubicBezTo>
                  <a:pt x="5126" y="4769"/>
                  <a:pt x="7560" y="4977"/>
                  <a:pt x="10014" y="5006"/>
                </a:cubicBezTo>
                <a:cubicBezTo>
                  <a:pt x="11314" y="5035"/>
                  <a:pt x="12616" y="4831"/>
                  <a:pt x="13867" y="4151"/>
                </a:cubicBezTo>
                <a:cubicBezTo>
                  <a:pt x="14117" y="4005"/>
                  <a:pt x="14368" y="3826"/>
                  <a:pt x="14583" y="3592"/>
                </a:cubicBezTo>
                <a:cubicBezTo>
                  <a:pt x="14633" y="3534"/>
                  <a:pt x="14682" y="3446"/>
                  <a:pt x="14699" y="3359"/>
                </a:cubicBezTo>
                <a:cubicBezTo>
                  <a:pt x="14732" y="3271"/>
                  <a:pt x="14732" y="3154"/>
                  <a:pt x="14732" y="3063"/>
                </a:cubicBezTo>
                <a:cubicBezTo>
                  <a:pt x="14699" y="2975"/>
                  <a:pt x="14682" y="2888"/>
                  <a:pt x="14633" y="2800"/>
                </a:cubicBezTo>
                <a:cubicBezTo>
                  <a:pt x="14583" y="2712"/>
                  <a:pt x="14533" y="2683"/>
                  <a:pt x="14465" y="2625"/>
                </a:cubicBezTo>
                <a:cubicBezTo>
                  <a:pt x="14098" y="2449"/>
                  <a:pt x="13697" y="2212"/>
                  <a:pt x="13314" y="2153"/>
                </a:cubicBezTo>
                <a:cubicBezTo>
                  <a:pt x="12130" y="1978"/>
                  <a:pt x="10962" y="1799"/>
                  <a:pt x="9778" y="1741"/>
                </a:cubicBezTo>
                <a:cubicBezTo>
                  <a:pt x="7459" y="1565"/>
                  <a:pt x="5157" y="1916"/>
                  <a:pt x="2939" y="3154"/>
                </a:cubicBezTo>
                <a:cubicBezTo>
                  <a:pt x="2471" y="3388"/>
                  <a:pt x="2022" y="3742"/>
                  <a:pt x="1587" y="4038"/>
                </a:cubicBezTo>
                <a:close/>
                <a:moveTo>
                  <a:pt x="16301" y="5798"/>
                </a:moveTo>
                <a:cubicBezTo>
                  <a:pt x="16469" y="5711"/>
                  <a:pt x="16568" y="5652"/>
                  <a:pt x="16668" y="5623"/>
                </a:cubicBezTo>
                <a:cubicBezTo>
                  <a:pt x="17635" y="5210"/>
                  <a:pt x="18568" y="6007"/>
                  <a:pt x="18920" y="7508"/>
                </a:cubicBezTo>
                <a:cubicBezTo>
                  <a:pt x="19138" y="8479"/>
                  <a:pt x="19154" y="9538"/>
                  <a:pt x="19020" y="10568"/>
                </a:cubicBezTo>
                <a:cubicBezTo>
                  <a:pt x="18620" y="13392"/>
                  <a:pt x="17034" y="15072"/>
                  <a:pt x="15384" y="14422"/>
                </a:cubicBezTo>
                <a:lnTo>
                  <a:pt x="15235" y="15039"/>
                </a:lnTo>
                <a:cubicBezTo>
                  <a:pt x="15769" y="15156"/>
                  <a:pt x="16270" y="15452"/>
                  <a:pt x="16736" y="15335"/>
                </a:cubicBezTo>
                <a:cubicBezTo>
                  <a:pt x="18053" y="15039"/>
                  <a:pt x="18989" y="13717"/>
                  <a:pt x="19488" y="11569"/>
                </a:cubicBezTo>
                <a:cubicBezTo>
                  <a:pt x="19956" y="9509"/>
                  <a:pt x="19821" y="7420"/>
                  <a:pt x="19105" y="5598"/>
                </a:cubicBezTo>
                <a:cubicBezTo>
                  <a:pt x="18421" y="4038"/>
                  <a:pt x="16920" y="4067"/>
                  <a:pt x="16301" y="5802"/>
                </a:cubicBezTo>
                <a:close/>
                <a:moveTo>
                  <a:pt x="15817" y="12921"/>
                </a:moveTo>
                <a:cubicBezTo>
                  <a:pt x="17301" y="13275"/>
                  <a:pt x="18568" y="10565"/>
                  <a:pt x="18053" y="7979"/>
                </a:cubicBezTo>
                <a:cubicBezTo>
                  <a:pt x="17852" y="6920"/>
                  <a:pt x="16902" y="6449"/>
                  <a:pt x="16436" y="7183"/>
                </a:cubicBezTo>
                <a:cubicBezTo>
                  <a:pt x="16353" y="7329"/>
                  <a:pt x="16320" y="7508"/>
                  <a:pt x="16303" y="7712"/>
                </a:cubicBezTo>
                <a:cubicBezTo>
                  <a:pt x="16136" y="9447"/>
                  <a:pt x="15970" y="11156"/>
                  <a:pt x="15819" y="129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1" name="Google Shape;2961;p44"/>
          <p:cNvSpPr/>
          <p:nvPr/>
        </p:nvSpPr>
        <p:spPr>
          <a:xfrm>
            <a:off x="6092223" y="2114361"/>
            <a:ext cx="16713" cy="55592"/>
          </a:xfrm>
          <a:custGeom>
            <a:rect b="b" l="l" r="r" t="t"/>
            <a:pathLst>
              <a:path extrusionOk="0" h="21259" w="20016">
                <a:moveTo>
                  <a:pt x="20016" y="14872"/>
                </a:moveTo>
                <a:cubicBezTo>
                  <a:pt x="19773" y="17301"/>
                  <a:pt x="17826" y="19254"/>
                  <a:pt x="12897" y="20585"/>
                </a:cubicBezTo>
                <a:cubicBezTo>
                  <a:pt x="11680" y="20819"/>
                  <a:pt x="10433" y="21052"/>
                  <a:pt x="8973" y="21130"/>
                </a:cubicBezTo>
                <a:cubicBezTo>
                  <a:pt x="7512" y="21285"/>
                  <a:pt x="6265" y="21285"/>
                  <a:pt x="4805" y="21207"/>
                </a:cubicBezTo>
                <a:cubicBezTo>
                  <a:pt x="1124" y="20974"/>
                  <a:pt x="880" y="19721"/>
                  <a:pt x="1854" y="18778"/>
                </a:cubicBezTo>
                <a:cubicBezTo>
                  <a:pt x="5291" y="15727"/>
                  <a:pt x="3314" y="12832"/>
                  <a:pt x="880" y="9781"/>
                </a:cubicBezTo>
                <a:cubicBezTo>
                  <a:pt x="-1584" y="6730"/>
                  <a:pt x="1367" y="3834"/>
                  <a:pt x="6752" y="1172"/>
                </a:cubicBezTo>
                <a:cubicBezTo>
                  <a:pt x="8699" y="151"/>
                  <a:pt x="11406" y="-315"/>
                  <a:pt x="14844" y="229"/>
                </a:cubicBezTo>
                <a:cubicBezTo>
                  <a:pt x="18282" y="696"/>
                  <a:pt x="18282" y="1794"/>
                  <a:pt x="16791" y="2736"/>
                </a:cubicBezTo>
                <a:cubicBezTo>
                  <a:pt x="12380" y="5787"/>
                  <a:pt x="12623" y="8760"/>
                  <a:pt x="17278" y="11821"/>
                </a:cubicBezTo>
                <a:cubicBezTo>
                  <a:pt x="19255" y="12919"/>
                  <a:pt x="19255" y="14250"/>
                  <a:pt x="19986" y="148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2" name="Google Shape;2962;p44"/>
          <p:cNvSpPr/>
          <p:nvPr/>
        </p:nvSpPr>
        <p:spPr>
          <a:xfrm>
            <a:off x="6038935" y="2118331"/>
            <a:ext cx="18509" cy="56744"/>
          </a:xfrm>
          <a:custGeom>
            <a:rect b="b" l="l" r="r" t="t"/>
            <a:pathLst>
              <a:path extrusionOk="0" h="21075" w="18417">
                <a:moveTo>
                  <a:pt x="2855" y="19358"/>
                </a:moveTo>
                <a:cubicBezTo>
                  <a:pt x="3057" y="19056"/>
                  <a:pt x="3260" y="18829"/>
                  <a:pt x="3462" y="18594"/>
                </a:cubicBezTo>
                <a:cubicBezTo>
                  <a:pt x="7129" y="16536"/>
                  <a:pt x="5511" y="14564"/>
                  <a:pt x="3057" y="12507"/>
                </a:cubicBezTo>
                <a:cubicBezTo>
                  <a:pt x="-2229" y="8402"/>
                  <a:pt x="-610" y="4599"/>
                  <a:pt x="7534" y="1259"/>
                </a:cubicBezTo>
                <a:cubicBezTo>
                  <a:pt x="8546" y="881"/>
                  <a:pt x="9583" y="343"/>
                  <a:pt x="10797" y="192"/>
                </a:cubicBezTo>
                <a:cubicBezTo>
                  <a:pt x="12845" y="41"/>
                  <a:pt x="15476" y="-185"/>
                  <a:pt x="17120" y="268"/>
                </a:cubicBezTo>
                <a:cubicBezTo>
                  <a:pt x="19371" y="796"/>
                  <a:pt x="18334" y="1712"/>
                  <a:pt x="16715" y="2552"/>
                </a:cubicBezTo>
                <a:cubicBezTo>
                  <a:pt x="14667" y="3693"/>
                  <a:pt x="13048" y="4911"/>
                  <a:pt x="11201" y="6203"/>
                </a:cubicBezTo>
                <a:cubicBezTo>
                  <a:pt x="9153" y="7874"/>
                  <a:pt x="10190" y="9468"/>
                  <a:pt x="11808" y="10997"/>
                </a:cubicBezTo>
                <a:cubicBezTo>
                  <a:pt x="13630" y="12667"/>
                  <a:pt x="14869" y="14338"/>
                  <a:pt x="15678" y="16093"/>
                </a:cubicBezTo>
                <a:cubicBezTo>
                  <a:pt x="16285" y="18301"/>
                  <a:pt x="13023" y="20198"/>
                  <a:pt x="8546" y="20887"/>
                </a:cubicBezTo>
                <a:cubicBezTo>
                  <a:pt x="5081" y="21415"/>
                  <a:pt x="2425" y="20811"/>
                  <a:pt x="2830" y="1936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3" name="Google Shape;2963;p44"/>
          <p:cNvSpPr/>
          <p:nvPr/>
        </p:nvSpPr>
        <p:spPr>
          <a:xfrm>
            <a:off x="6120002" y="2114551"/>
            <a:ext cx="17180" cy="53014"/>
          </a:xfrm>
          <a:custGeom>
            <a:rect b="b" l="l" r="r" t="t"/>
            <a:pathLst>
              <a:path extrusionOk="0" h="20975" w="19089">
                <a:moveTo>
                  <a:pt x="5429" y="14007"/>
                </a:moveTo>
                <a:cubicBezTo>
                  <a:pt x="4300" y="12470"/>
                  <a:pt x="3396" y="10852"/>
                  <a:pt x="2012" y="9476"/>
                </a:cubicBezTo>
                <a:cubicBezTo>
                  <a:pt x="-726" y="6482"/>
                  <a:pt x="1561" y="3890"/>
                  <a:pt x="6107" y="1378"/>
                </a:cubicBezTo>
                <a:cubicBezTo>
                  <a:pt x="7914" y="323"/>
                  <a:pt x="10652" y="-400"/>
                  <a:pt x="14069" y="243"/>
                </a:cubicBezTo>
                <a:cubicBezTo>
                  <a:pt x="17711" y="886"/>
                  <a:pt x="16356" y="2021"/>
                  <a:pt x="15198" y="3076"/>
                </a:cubicBezTo>
                <a:cubicBezTo>
                  <a:pt x="13843" y="4051"/>
                  <a:pt x="13165" y="5176"/>
                  <a:pt x="13165" y="6231"/>
                </a:cubicBezTo>
                <a:cubicBezTo>
                  <a:pt x="13165" y="7366"/>
                  <a:pt x="14069" y="8421"/>
                  <a:pt x="15678" y="9385"/>
                </a:cubicBezTo>
                <a:cubicBezTo>
                  <a:pt x="20450" y="12620"/>
                  <a:pt x="20676" y="16026"/>
                  <a:pt x="13391" y="18859"/>
                </a:cubicBezTo>
                <a:cubicBezTo>
                  <a:pt x="11104" y="19753"/>
                  <a:pt x="7490" y="20396"/>
                  <a:pt x="3848" y="20879"/>
                </a:cubicBezTo>
                <a:cubicBezTo>
                  <a:pt x="1109" y="21200"/>
                  <a:pt x="-924" y="20718"/>
                  <a:pt x="431" y="19422"/>
                </a:cubicBezTo>
                <a:cubicBezTo>
                  <a:pt x="2012" y="17563"/>
                  <a:pt x="3622" y="15865"/>
                  <a:pt x="5429" y="139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4" name="Google Shape;2964;p44"/>
          <p:cNvSpPr/>
          <p:nvPr/>
        </p:nvSpPr>
        <p:spPr>
          <a:xfrm>
            <a:off x="6064933" y="2115800"/>
            <a:ext cx="18282" cy="54871"/>
          </a:xfrm>
          <a:custGeom>
            <a:rect b="b" l="l" r="r" t="t"/>
            <a:pathLst>
              <a:path extrusionOk="0" h="21455" w="18896">
                <a:moveTo>
                  <a:pt x="14830" y="1361"/>
                </a:moveTo>
                <a:cubicBezTo>
                  <a:pt x="14409" y="1917"/>
                  <a:pt x="13779" y="2483"/>
                  <a:pt x="13148" y="3118"/>
                </a:cubicBezTo>
                <a:cubicBezTo>
                  <a:pt x="10179" y="5442"/>
                  <a:pt x="10809" y="7677"/>
                  <a:pt x="14199" y="9921"/>
                </a:cubicBezTo>
                <a:cubicBezTo>
                  <a:pt x="17379" y="12086"/>
                  <a:pt x="19691" y="14400"/>
                  <a:pt x="18640" y="16962"/>
                </a:cubicBezTo>
                <a:cubicBezTo>
                  <a:pt x="18009" y="18402"/>
                  <a:pt x="16511" y="19763"/>
                  <a:pt x="13989" y="20885"/>
                </a:cubicBezTo>
                <a:cubicBezTo>
                  <a:pt x="12938" y="21362"/>
                  <a:pt x="9338" y="21600"/>
                  <a:pt x="7630" y="21362"/>
                </a:cubicBezTo>
                <a:cubicBezTo>
                  <a:pt x="6368" y="21203"/>
                  <a:pt x="5291" y="19922"/>
                  <a:pt x="5501" y="19197"/>
                </a:cubicBezTo>
                <a:cubicBezTo>
                  <a:pt x="7393" y="15999"/>
                  <a:pt x="5922" y="13039"/>
                  <a:pt x="2111" y="10080"/>
                </a:cubicBezTo>
                <a:cubicBezTo>
                  <a:pt x="-1909" y="6723"/>
                  <a:pt x="-17" y="3436"/>
                  <a:pt x="6342" y="715"/>
                </a:cubicBezTo>
                <a:cubicBezTo>
                  <a:pt x="7603" y="238"/>
                  <a:pt x="10152" y="0"/>
                  <a:pt x="12071" y="0"/>
                </a:cubicBezTo>
                <a:cubicBezTo>
                  <a:pt x="13122" y="79"/>
                  <a:pt x="14199" y="884"/>
                  <a:pt x="14830" y="13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5" name="Google Shape;2965;p44"/>
          <p:cNvSpPr/>
          <p:nvPr/>
        </p:nvSpPr>
        <p:spPr>
          <a:xfrm>
            <a:off x="5574247" y="2093016"/>
            <a:ext cx="251482" cy="253624"/>
          </a:xfrm>
          <a:custGeom>
            <a:rect b="b" l="l" r="r" t="t"/>
            <a:pathLst>
              <a:path extrusionOk="0" h="21585" w="21531">
                <a:moveTo>
                  <a:pt x="14925" y="13573"/>
                </a:moveTo>
                <a:cubicBezTo>
                  <a:pt x="15643" y="14427"/>
                  <a:pt x="16030" y="15350"/>
                  <a:pt x="16013" y="16429"/>
                </a:cubicBezTo>
                <a:cubicBezTo>
                  <a:pt x="15995" y="17892"/>
                  <a:pt x="15223" y="19023"/>
                  <a:pt x="14156" y="19929"/>
                </a:cubicBezTo>
                <a:cubicBezTo>
                  <a:pt x="12912" y="20990"/>
                  <a:pt x="11405" y="21444"/>
                  <a:pt x="9793" y="21565"/>
                </a:cubicBezTo>
                <a:cubicBezTo>
                  <a:pt x="9443" y="21583"/>
                  <a:pt x="9093" y="21600"/>
                  <a:pt x="8743" y="21565"/>
                </a:cubicBezTo>
                <a:cubicBezTo>
                  <a:pt x="8587" y="21565"/>
                  <a:pt x="8428" y="21531"/>
                  <a:pt x="8289" y="21479"/>
                </a:cubicBezTo>
                <a:cubicBezTo>
                  <a:pt x="7710" y="21269"/>
                  <a:pt x="7623" y="20852"/>
                  <a:pt x="8078" y="20452"/>
                </a:cubicBezTo>
                <a:cubicBezTo>
                  <a:pt x="8532" y="20069"/>
                  <a:pt x="9006" y="19704"/>
                  <a:pt x="9443" y="19285"/>
                </a:cubicBezTo>
                <a:cubicBezTo>
                  <a:pt x="9776" y="18971"/>
                  <a:pt x="10074" y="18606"/>
                  <a:pt x="10337" y="18258"/>
                </a:cubicBezTo>
                <a:cubicBezTo>
                  <a:pt x="10618" y="17875"/>
                  <a:pt x="10652" y="17404"/>
                  <a:pt x="10459" y="16883"/>
                </a:cubicBezTo>
                <a:cubicBezTo>
                  <a:pt x="10178" y="17004"/>
                  <a:pt x="9915" y="17110"/>
                  <a:pt x="9670" y="17248"/>
                </a:cubicBezTo>
                <a:cubicBezTo>
                  <a:pt x="9161" y="17544"/>
                  <a:pt x="8863" y="17527"/>
                  <a:pt x="8426" y="17144"/>
                </a:cubicBezTo>
                <a:cubicBezTo>
                  <a:pt x="8006" y="16762"/>
                  <a:pt x="7584" y="16396"/>
                  <a:pt x="7164" y="16011"/>
                </a:cubicBezTo>
                <a:cubicBezTo>
                  <a:pt x="7095" y="15977"/>
                  <a:pt x="7043" y="15908"/>
                  <a:pt x="6971" y="15873"/>
                </a:cubicBezTo>
                <a:cubicBezTo>
                  <a:pt x="6725" y="16117"/>
                  <a:pt x="6479" y="16344"/>
                  <a:pt x="6218" y="16552"/>
                </a:cubicBezTo>
                <a:cubicBezTo>
                  <a:pt x="5886" y="16848"/>
                  <a:pt x="5536" y="16848"/>
                  <a:pt x="5325" y="16586"/>
                </a:cubicBezTo>
                <a:cubicBezTo>
                  <a:pt x="5114" y="16342"/>
                  <a:pt x="5149" y="16046"/>
                  <a:pt x="5446" y="15732"/>
                </a:cubicBezTo>
                <a:cubicBezTo>
                  <a:pt x="5657" y="15505"/>
                  <a:pt x="5901" y="15333"/>
                  <a:pt x="6077" y="15175"/>
                </a:cubicBezTo>
                <a:cubicBezTo>
                  <a:pt x="5603" y="14582"/>
                  <a:pt x="5114" y="14113"/>
                  <a:pt x="4764" y="13555"/>
                </a:cubicBezTo>
                <a:cubicBezTo>
                  <a:pt x="4361" y="12894"/>
                  <a:pt x="4868" y="12319"/>
                  <a:pt x="5166" y="11675"/>
                </a:cubicBezTo>
                <a:cubicBezTo>
                  <a:pt x="4553" y="11640"/>
                  <a:pt x="4061" y="11744"/>
                  <a:pt x="3676" y="12057"/>
                </a:cubicBezTo>
                <a:cubicBezTo>
                  <a:pt x="3291" y="12371"/>
                  <a:pt x="2959" y="12719"/>
                  <a:pt x="2661" y="13084"/>
                </a:cubicBezTo>
                <a:cubicBezTo>
                  <a:pt x="2363" y="13432"/>
                  <a:pt x="2135" y="13832"/>
                  <a:pt x="1891" y="14234"/>
                </a:cubicBezTo>
                <a:cubicBezTo>
                  <a:pt x="1645" y="14600"/>
                  <a:pt x="1400" y="14982"/>
                  <a:pt x="893" y="14913"/>
                </a:cubicBezTo>
                <a:cubicBezTo>
                  <a:pt x="543" y="14879"/>
                  <a:pt x="51" y="14234"/>
                  <a:pt x="17" y="13763"/>
                </a:cubicBezTo>
                <a:cubicBezTo>
                  <a:pt x="-53" y="12684"/>
                  <a:pt x="86" y="11638"/>
                  <a:pt x="595" y="10663"/>
                </a:cubicBezTo>
                <a:cubicBezTo>
                  <a:pt x="1524" y="8868"/>
                  <a:pt x="2996" y="7718"/>
                  <a:pt x="4905" y="7074"/>
                </a:cubicBezTo>
                <a:cubicBezTo>
                  <a:pt x="5712" y="6812"/>
                  <a:pt x="6516" y="6899"/>
                  <a:pt x="7323" y="7143"/>
                </a:cubicBezTo>
                <a:cubicBezTo>
                  <a:pt x="7358" y="7091"/>
                  <a:pt x="7428" y="7039"/>
                  <a:pt x="7462" y="6968"/>
                </a:cubicBezTo>
                <a:cubicBezTo>
                  <a:pt x="9670" y="3902"/>
                  <a:pt x="12666" y="1952"/>
                  <a:pt x="16221" y="819"/>
                </a:cubicBezTo>
                <a:cubicBezTo>
                  <a:pt x="17431" y="437"/>
                  <a:pt x="18657" y="71"/>
                  <a:pt x="19953" y="35"/>
                </a:cubicBezTo>
                <a:cubicBezTo>
                  <a:pt x="20268" y="17"/>
                  <a:pt x="20601" y="0"/>
                  <a:pt x="20916" y="0"/>
                </a:cubicBezTo>
                <a:cubicBezTo>
                  <a:pt x="21336" y="0"/>
                  <a:pt x="21547" y="156"/>
                  <a:pt x="21530" y="558"/>
                </a:cubicBezTo>
                <a:cubicBezTo>
                  <a:pt x="21495" y="1360"/>
                  <a:pt x="21425" y="2142"/>
                  <a:pt x="21301" y="2927"/>
                </a:cubicBezTo>
                <a:cubicBezTo>
                  <a:pt x="20775" y="5872"/>
                  <a:pt x="19357" y="8380"/>
                  <a:pt x="17518" y="10678"/>
                </a:cubicBezTo>
                <a:cubicBezTo>
                  <a:pt x="16800" y="11566"/>
                  <a:pt x="15993" y="12403"/>
                  <a:pt x="15223" y="13255"/>
                </a:cubicBezTo>
                <a:cubicBezTo>
                  <a:pt x="15136" y="13341"/>
                  <a:pt x="15049" y="13430"/>
                  <a:pt x="14925" y="13568"/>
                </a:cubicBezTo>
                <a:close/>
                <a:moveTo>
                  <a:pt x="7760" y="14930"/>
                </a:moveTo>
                <a:cubicBezTo>
                  <a:pt x="8234" y="15313"/>
                  <a:pt x="8584" y="15609"/>
                  <a:pt x="8969" y="15871"/>
                </a:cubicBezTo>
                <a:cubicBezTo>
                  <a:pt x="9021" y="15905"/>
                  <a:pt x="9091" y="15905"/>
                  <a:pt x="9163" y="15905"/>
                </a:cubicBezTo>
                <a:cubicBezTo>
                  <a:pt x="9235" y="15905"/>
                  <a:pt x="9302" y="15888"/>
                  <a:pt x="9374" y="15871"/>
                </a:cubicBezTo>
                <a:cubicBezTo>
                  <a:pt x="9970" y="15557"/>
                  <a:pt x="10583" y="15261"/>
                  <a:pt x="11126" y="14879"/>
                </a:cubicBezTo>
                <a:cubicBezTo>
                  <a:pt x="13088" y="13538"/>
                  <a:pt x="14875" y="11971"/>
                  <a:pt x="16382" y="10107"/>
                </a:cubicBezTo>
                <a:cubicBezTo>
                  <a:pt x="17207" y="9097"/>
                  <a:pt x="17942" y="8034"/>
                  <a:pt x="18731" y="6972"/>
                </a:cubicBezTo>
                <a:lnTo>
                  <a:pt x="14140" y="2739"/>
                </a:lnTo>
                <a:cubicBezTo>
                  <a:pt x="13984" y="2808"/>
                  <a:pt x="13842" y="2895"/>
                  <a:pt x="13703" y="2983"/>
                </a:cubicBezTo>
                <a:cubicBezTo>
                  <a:pt x="12810" y="3576"/>
                  <a:pt x="11881" y="4151"/>
                  <a:pt x="11022" y="4778"/>
                </a:cubicBezTo>
                <a:cubicBezTo>
                  <a:pt x="10059" y="5491"/>
                  <a:pt x="9235" y="6363"/>
                  <a:pt x="8500" y="7303"/>
                </a:cubicBezTo>
                <a:cubicBezTo>
                  <a:pt x="7291" y="8888"/>
                  <a:pt x="6573" y="10751"/>
                  <a:pt x="5679" y="12494"/>
                </a:cubicBezTo>
                <a:cubicBezTo>
                  <a:pt x="5592" y="12669"/>
                  <a:pt x="5644" y="13034"/>
                  <a:pt x="5766" y="13173"/>
                </a:cubicBezTo>
                <a:cubicBezTo>
                  <a:pt x="6081" y="13573"/>
                  <a:pt x="6501" y="13921"/>
                  <a:pt x="6940" y="14357"/>
                </a:cubicBezTo>
                <a:cubicBezTo>
                  <a:pt x="7623" y="13644"/>
                  <a:pt x="8254" y="12963"/>
                  <a:pt x="8902" y="12356"/>
                </a:cubicBezTo>
                <a:cubicBezTo>
                  <a:pt x="9287" y="12025"/>
                  <a:pt x="9691" y="11711"/>
                  <a:pt x="10111" y="11450"/>
                </a:cubicBezTo>
                <a:cubicBezTo>
                  <a:pt x="10339" y="11294"/>
                  <a:pt x="10620" y="11257"/>
                  <a:pt x="10829" y="11484"/>
                </a:cubicBezTo>
                <a:cubicBezTo>
                  <a:pt x="11039" y="11729"/>
                  <a:pt x="10863" y="11956"/>
                  <a:pt x="10724" y="12146"/>
                </a:cubicBezTo>
                <a:cubicBezTo>
                  <a:pt x="10548" y="12356"/>
                  <a:pt x="10357" y="12563"/>
                  <a:pt x="10163" y="12755"/>
                </a:cubicBezTo>
                <a:cubicBezTo>
                  <a:pt x="9743" y="13155"/>
                  <a:pt x="9339" y="13575"/>
                  <a:pt x="8902" y="13975"/>
                </a:cubicBezTo>
                <a:cubicBezTo>
                  <a:pt x="8552" y="14254"/>
                  <a:pt x="8167" y="14567"/>
                  <a:pt x="7762" y="14933"/>
                </a:cubicBezTo>
                <a:close/>
                <a:moveTo>
                  <a:pt x="20653" y="910"/>
                </a:moveTo>
                <a:cubicBezTo>
                  <a:pt x="18692" y="910"/>
                  <a:pt x="16956" y="1641"/>
                  <a:pt x="15186" y="2216"/>
                </a:cubicBezTo>
                <a:lnTo>
                  <a:pt x="15152" y="2337"/>
                </a:lnTo>
                <a:lnTo>
                  <a:pt x="19216" y="5751"/>
                </a:lnTo>
                <a:cubicBezTo>
                  <a:pt x="19916" y="4653"/>
                  <a:pt x="20460" y="2843"/>
                  <a:pt x="20653" y="908"/>
                </a:cubicBezTo>
                <a:close/>
                <a:moveTo>
                  <a:pt x="10931" y="19825"/>
                </a:moveTo>
                <a:cubicBezTo>
                  <a:pt x="12594" y="19512"/>
                  <a:pt x="13873" y="18675"/>
                  <a:pt x="14593" y="17159"/>
                </a:cubicBezTo>
                <a:cubicBezTo>
                  <a:pt x="15067" y="16132"/>
                  <a:pt x="14732" y="15192"/>
                  <a:pt x="14173" y="14286"/>
                </a:cubicBezTo>
                <a:cubicBezTo>
                  <a:pt x="13210" y="15017"/>
                  <a:pt x="12316" y="15698"/>
                  <a:pt x="11405" y="16394"/>
                </a:cubicBezTo>
                <a:cubicBezTo>
                  <a:pt x="12122" y="17631"/>
                  <a:pt x="11738" y="18746"/>
                  <a:pt x="10931" y="19825"/>
                </a:cubicBezTo>
                <a:close/>
                <a:moveTo>
                  <a:pt x="6814" y="7913"/>
                </a:moveTo>
                <a:cubicBezTo>
                  <a:pt x="4448" y="7530"/>
                  <a:pt x="1173" y="10717"/>
                  <a:pt x="1384" y="12894"/>
                </a:cubicBezTo>
                <a:cubicBezTo>
                  <a:pt x="2348" y="11378"/>
                  <a:pt x="3592" y="10455"/>
                  <a:pt x="5449" y="10803"/>
                </a:cubicBezTo>
                <a:lnTo>
                  <a:pt x="6814" y="79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6" name="Google Shape;2966;p44"/>
          <p:cNvSpPr/>
          <p:nvPr/>
        </p:nvSpPr>
        <p:spPr>
          <a:xfrm>
            <a:off x="5597751" y="2295205"/>
            <a:ext cx="32755" cy="35888"/>
          </a:xfrm>
          <a:custGeom>
            <a:rect b="b" l="l" r="r" t="t"/>
            <a:pathLst>
              <a:path extrusionOk="0" h="20362" w="20698">
                <a:moveTo>
                  <a:pt x="5" y="16522"/>
                </a:moveTo>
                <a:cubicBezTo>
                  <a:pt x="519" y="15714"/>
                  <a:pt x="1032" y="14200"/>
                  <a:pt x="2204" y="13032"/>
                </a:cubicBezTo>
                <a:cubicBezTo>
                  <a:pt x="6344" y="8966"/>
                  <a:pt x="10741" y="5131"/>
                  <a:pt x="15138" y="1295"/>
                </a:cubicBezTo>
                <a:cubicBezTo>
                  <a:pt x="16438" y="127"/>
                  <a:pt x="17979" y="-565"/>
                  <a:pt x="19664" y="603"/>
                </a:cubicBezTo>
                <a:cubicBezTo>
                  <a:pt x="21477" y="1886"/>
                  <a:pt x="20562" y="3386"/>
                  <a:pt x="19535" y="4669"/>
                </a:cubicBezTo>
                <a:cubicBezTo>
                  <a:pt x="16037" y="9081"/>
                  <a:pt x="12426" y="13378"/>
                  <a:pt x="8671" y="17560"/>
                </a:cubicBezTo>
                <a:cubicBezTo>
                  <a:pt x="7516" y="18728"/>
                  <a:pt x="6216" y="19651"/>
                  <a:pt x="4531" y="20112"/>
                </a:cubicBezTo>
                <a:cubicBezTo>
                  <a:pt x="2204" y="21035"/>
                  <a:pt x="-123" y="19305"/>
                  <a:pt x="5" y="165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7" name="Google Shape;2967;p44"/>
          <p:cNvSpPr/>
          <p:nvPr/>
        </p:nvSpPr>
        <p:spPr>
          <a:xfrm>
            <a:off x="5639439" y="2296902"/>
            <a:ext cx="25386" cy="28010"/>
          </a:xfrm>
          <a:custGeom>
            <a:rect b="b" l="l" r="r" t="t"/>
            <a:pathLst>
              <a:path extrusionOk="0" h="21100" w="20431">
                <a:moveTo>
                  <a:pt x="15873" y="0"/>
                </a:moveTo>
                <a:cubicBezTo>
                  <a:pt x="19003" y="153"/>
                  <a:pt x="21478" y="2774"/>
                  <a:pt x="19985" y="4783"/>
                </a:cubicBezTo>
                <a:cubicBezTo>
                  <a:pt x="16364" y="10025"/>
                  <a:pt x="12233" y="15114"/>
                  <a:pt x="8121" y="19897"/>
                </a:cubicBezTo>
                <a:cubicBezTo>
                  <a:pt x="6464" y="21600"/>
                  <a:pt x="3846" y="21447"/>
                  <a:pt x="1698" y="19744"/>
                </a:cubicBezTo>
                <a:cubicBezTo>
                  <a:pt x="717" y="18979"/>
                  <a:pt x="226" y="18041"/>
                  <a:pt x="42" y="16970"/>
                </a:cubicBezTo>
                <a:cubicBezTo>
                  <a:pt x="-122" y="15899"/>
                  <a:pt x="205" y="14808"/>
                  <a:pt x="860" y="13890"/>
                </a:cubicBezTo>
                <a:cubicBezTo>
                  <a:pt x="2005" y="12034"/>
                  <a:pt x="3335" y="10350"/>
                  <a:pt x="5135" y="8801"/>
                </a:cubicBezTo>
                <a:cubicBezTo>
                  <a:pt x="7446" y="6486"/>
                  <a:pt x="10085" y="4171"/>
                  <a:pt x="12560" y="2028"/>
                </a:cubicBezTo>
                <a:cubicBezTo>
                  <a:pt x="13542" y="1263"/>
                  <a:pt x="14708" y="478"/>
                  <a:pt x="15853" y="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8" name="Google Shape;2968;p44"/>
          <p:cNvSpPr/>
          <p:nvPr/>
        </p:nvSpPr>
        <p:spPr>
          <a:xfrm>
            <a:off x="5593949" y="2263323"/>
            <a:ext cx="29800" cy="30192"/>
          </a:xfrm>
          <a:custGeom>
            <a:rect b="b" l="l" r="r" t="t"/>
            <a:pathLst>
              <a:path extrusionOk="0" h="21113" w="21097">
                <a:moveTo>
                  <a:pt x="21097" y="2149"/>
                </a:moveTo>
                <a:cubicBezTo>
                  <a:pt x="20521" y="3286"/>
                  <a:pt x="19946" y="4441"/>
                  <a:pt x="19209" y="5436"/>
                </a:cubicBezTo>
                <a:cubicBezTo>
                  <a:pt x="15594" y="9876"/>
                  <a:pt x="11961" y="14157"/>
                  <a:pt x="8346" y="18456"/>
                </a:cubicBezTo>
                <a:cubicBezTo>
                  <a:pt x="7626" y="19167"/>
                  <a:pt x="6889" y="19895"/>
                  <a:pt x="6026" y="20321"/>
                </a:cubicBezTo>
                <a:cubicBezTo>
                  <a:pt x="4137" y="21458"/>
                  <a:pt x="2267" y="21458"/>
                  <a:pt x="954" y="19753"/>
                </a:cubicBezTo>
                <a:cubicBezTo>
                  <a:pt x="-503" y="18030"/>
                  <a:pt x="-197" y="16182"/>
                  <a:pt x="1242" y="14744"/>
                </a:cubicBezTo>
                <a:cubicBezTo>
                  <a:pt x="6313" y="9876"/>
                  <a:pt x="11241" y="5151"/>
                  <a:pt x="16457" y="569"/>
                </a:cubicBezTo>
                <a:cubicBezTo>
                  <a:pt x="17176" y="0"/>
                  <a:pt x="18489" y="-142"/>
                  <a:pt x="19640" y="142"/>
                </a:cubicBezTo>
                <a:cubicBezTo>
                  <a:pt x="20072" y="284"/>
                  <a:pt x="20503" y="1279"/>
                  <a:pt x="21097" y="21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9" name="Google Shape;2969;p44"/>
          <p:cNvSpPr/>
          <p:nvPr/>
        </p:nvSpPr>
        <p:spPr>
          <a:xfrm>
            <a:off x="5710959" y="2151792"/>
            <a:ext cx="57275" cy="54404"/>
          </a:xfrm>
          <a:custGeom>
            <a:rect b="b" l="l" r="r" t="t"/>
            <a:pathLst>
              <a:path extrusionOk="0" h="20965" w="19887">
                <a:moveTo>
                  <a:pt x="9158" y="9"/>
                </a:moveTo>
                <a:cubicBezTo>
                  <a:pt x="11645" y="-69"/>
                  <a:pt x="13418" y="1115"/>
                  <a:pt x="15340" y="2769"/>
                </a:cubicBezTo>
                <a:cubicBezTo>
                  <a:pt x="17263" y="4502"/>
                  <a:pt x="18754" y="6479"/>
                  <a:pt x="19459" y="9160"/>
                </a:cubicBezTo>
                <a:cubicBezTo>
                  <a:pt x="21091" y="15385"/>
                  <a:pt x="17898" y="19965"/>
                  <a:pt x="12492" y="20826"/>
                </a:cubicBezTo>
                <a:cubicBezTo>
                  <a:pt x="8161" y="21531"/>
                  <a:pt x="4536" y="19486"/>
                  <a:pt x="1837" y="15776"/>
                </a:cubicBezTo>
                <a:cubicBezTo>
                  <a:pt x="-438" y="12546"/>
                  <a:pt x="-509" y="8837"/>
                  <a:pt x="1123" y="5206"/>
                </a:cubicBezTo>
                <a:cubicBezTo>
                  <a:pt x="2613" y="1654"/>
                  <a:pt x="5524" y="78"/>
                  <a:pt x="9149" y="0"/>
                </a:cubicBezTo>
                <a:close/>
                <a:moveTo>
                  <a:pt x="4042" y="10021"/>
                </a:moveTo>
                <a:cubicBezTo>
                  <a:pt x="4677" y="11206"/>
                  <a:pt x="5109" y="12781"/>
                  <a:pt x="6035" y="13731"/>
                </a:cubicBezTo>
                <a:cubicBezTo>
                  <a:pt x="7032" y="14680"/>
                  <a:pt x="8381" y="15150"/>
                  <a:pt x="9660" y="15698"/>
                </a:cubicBezTo>
                <a:cubicBezTo>
                  <a:pt x="11292" y="16403"/>
                  <a:pt x="12712" y="15620"/>
                  <a:pt x="13850" y="14357"/>
                </a:cubicBezTo>
                <a:cubicBezTo>
                  <a:pt x="14917" y="13095"/>
                  <a:pt x="14988" y="11519"/>
                  <a:pt x="14414" y="9943"/>
                </a:cubicBezTo>
                <a:cubicBezTo>
                  <a:pt x="13559" y="7418"/>
                  <a:pt x="11645" y="6156"/>
                  <a:pt x="9652" y="4971"/>
                </a:cubicBezTo>
                <a:cubicBezTo>
                  <a:pt x="7879" y="3944"/>
                  <a:pt x="6238" y="4580"/>
                  <a:pt x="5171" y="6469"/>
                </a:cubicBezTo>
                <a:cubicBezTo>
                  <a:pt x="4677" y="7340"/>
                  <a:pt x="4457" y="8514"/>
                  <a:pt x="4033" y="100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0" name="Google Shape;2970;p44"/>
          <p:cNvSpPr/>
          <p:nvPr/>
        </p:nvSpPr>
        <p:spPr>
          <a:xfrm>
            <a:off x="7664556" y="1744485"/>
            <a:ext cx="218269" cy="218641"/>
          </a:xfrm>
          <a:custGeom>
            <a:rect b="b" l="l" r="r" t="t"/>
            <a:pathLst>
              <a:path extrusionOk="0" h="21310" w="21038">
                <a:moveTo>
                  <a:pt x="5974" y="6892"/>
                </a:moveTo>
                <a:cubicBezTo>
                  <a:pt x="7316" y="10142"/>
                  <a:pt x="8717" y="13534"/>
                  <a:pt x="10117" y="16963"/>
                </a:cubicBezTo>
                <a:cubicBezTo>
                  <a:pt x="11045" y="17183"/>
                  <a:pt x="11261" y="17401"/>
                  <a:pt x="11400" y="18458"/>
                </a:cubicBezTo>
                <a:cubicBezTo>
                  <a:pt x="11459" y="18956"/>
                  <a:pt x="11498" y="19476"/>
                  <a:pt x="11518" y="19973"/>
                </a:cubicBezTo>
                <a:cubicBezTo>
                  <a:pt x="11537" y="20911"/>
                  <a:pt x="11163" y="21310"/>
                  <a:pt x="10235" y="21310"/>
                </a:cubicBezTo>
                <a:cubicBezTo>
                  <a:pt x="8678" y="21290"/>
                  <a:pt x="7137" y="21211"/>
                  <a:pt x="5561" y="21171"/>
                </a:cubicBezTo>
                <a:cubicBezTo>
                  <a:pt x="4949" y="21152"/>
                  <a:pt x="4317" y="21171"/>
                  <a:pt x="3688" y="21211"/>
                </a:cubicBezTo>
                <a:cubicBezTo>
                  <a:pt x="3235" y="21251"/>
                  <a:pt x="2958" y="21112"/>
                  <a:pt x="2919" y="20651"/>
                </a:cubicBezTo>
                <a:cubicBezTo>
                  <a:pt x="2840" y="19795"/>
                  <a:pt x="2801" y="18896"/>
                  <a:pt x="2821" y="18020"/>
                </a:cubicBezTo>
                <a:cubicBezTo>
                  <a:pt x="2860" y="17302"/>
                  <a:pt x="3313" y="16923"/>
                  <a:pt x="4065" y="16884"/>
                </a:cubicBezTo>
                <a:cubicBezTo>
                  <a:pt x="4302" y="16864"/>
                  <a:pt x="4557" y="16864"/>
                  <a:pt x="4794" y="16864"/>
                </a:cubicBezTo>
                <a:lnTo>
                  <a:pt x="5602" y="16864"/>
                </a:lnTo>
                <a:cubicBezTo>
                  <a:pt x="5426" y="16245"/>
                  <a:pt x="5286" y="15648"/>
                  <a:pt x="5110" y="15089"/>
                </a:cubicBezTo>
                <a:cubicBezTo>
                  <a:pt x="4478" y="13034"/>
                  <a:pt x="3808" y="10979"/>
                  <a:pt x="3156" y="8947"/>
                </a:cubicBezTo>
                <a:cubicBezTo>
                  <a:pt x="3137" y="8887"/>
                  <a:pt x="3117" y="8828"/>
                  <a:pt x="3098" y="8746"/>
                </a:cubicBezTo>
                <a:cubicBezTo>
                  <a:pt x="2980" y="8268"/>
                  <a:pt x="2980" y="7729"/>
                  <a:pt x="2723" y="7350"/>
                </a:cubicBezTo>
                <a:cubicBezTo>
                  <a:pt x="2485" y="7011"/>
                  <a:pt x="1954" y="6912"/>
                  <a:pt x="1560" y="6652"/>
                </a:cubicBezTo>
                <a:cubicBezTo>
                  <a:pt x="-413" y="5315"/>
                  <a:pt x="-531" y="2144"/>
                  <a:pt x="1303" y="648"/>
                </a:cubicBezTo>
                <a:cubicBezTo>
                  <a:pt x="2466" y="-290"/>
                  <a:pt x="4557" y="-208"/>
                  <a:pt x="5840" y="888"/>
                </a:cubicBezTo>
                <a:cubicBezTo>
                  <a:pt x="6097" y="1089"/>
                  <a:pt x="6312" y="1327"/>
                  <a:pt x="6511" y="1606"/>
                </a:cubicBezTo>
                <a:cubicBezTo>
                  <a:pt x="6569" y="1725"/>
                  <a:pt x="6687" y="1827"/>
                  <a:pt x="6787" y="1886"/>
                </a:cubicBezTo>
                <a:cubicBezTo>
                  <a:pt x="6905" y="1946"/>
                  <a:pt x="7044" y="1965"/>
                  <a:pt x="7182" y="1946"/>
                </a:cubicBezTo>
                <a:cubicBezTo>
                  <a:pt x="9233" y="1807"/>
                  <a:pt x="11246" y="1686"/>
                  <a:pt x="13295" y="1507"/>
                </a:cubicBezTo>
                <a:cubicBezTo>
                  <a:pt x="14539" y="1408"/>
                  <a:pt x="14539" y="1388"/>
                  <a:pt x="14953" y="2525"/>
                </a:cubicBezTo>
                <a:cubicBezTo>
                  <a:pt x="15565" y="2465"/>
                  <a:pt x="16177" y="2406"/>
                  <a:pt x="16767" y="2304"/>
                </a:cubicBezTo>
                <a:cubicBezTo>
                  <a:pt x="16885" y="2285"/>
                  <a:pt x="17005" y="2166"/>
                  <a:pt x="17083" y="2045"/>
                </a:cubicBezTo>
                <a:cubicBezTo>
                  <a:pt x="17418" y="1626"/>
                  <a:pt x="17754" y="1188"/>
                  <a:pt x="18070" y="767"/>
                </a:cubicBezTo>
                <a:cubicBezTo>
                  <a:pt x="18503" y="208"/>
                  <a:pt x="18878" y="89"/>
                  <a:pt x="19509" y="388"/>
                </a:cubicBezTo>
                <a:cubicBezTo>
                  <a:pt x="19845" y="527"/>
                  <a:pt x="20180" y="688"/>
                  <a:pt x="20496" y="866"/>
                </a:cubicBezTo>
                <a:cubicBezTo>
                  <a:pt x="20871" y="1086"/>
                  <a:pt x="20988" y="1445"/>
                  <a:pt x="20851" y="1743"/>
                </a:cubicBezTo>
                <a:cubicBezTo>
                  <a:pt x="20714" y="2042"/>
                  <a:pt x="20379" y="2181"/>
                  <a:pt x="19962" y="2082"/>
                </a:cubicBezTo>
                <a:cubicBezTo>
                  <a:pt x="19744" y="2022"/>
                  <a:pt x="19529" y="1943"/>
                  <a:pt x="19350" y="1802"/>
                </a:cubicBezTo>
                <a:cubicBezTo>
                  <a:pt x="19054" y="1601"/>
                  <a:pt x="18838" y="1683"/>
                  <a:pt x="18660" y="1941"/>
                </a:cubicBezTo>
                <a:cubicBezTo>
                  <a:pt x="18523" y="2119"/>
                  <a:pt x="18363" y="2280"/>
                  <a:pt x="18207" y="2438"/>
                </a:cubicBezTo>
                <a:cubicBezTo>
                  <a:pt x="17673" y="2978"/>
                  <a:pt x="17634" y="3495"/>
                  <a:pt x="18089" y="4114"/>
                </a:cubicBezTo>
                <a:cubicBezTo>
                  <a:pt x="18425" y="4552"/>
                  <a:pt x="18741" y="5033"/>
                  <a:pt x="19037" y="5491"/>
                </a:cubicBezTo>
                <a:cubicBezTo>
                  <a:pt x="19194" y="5731"/>
                  <a:pt x="19372" y="5770"/>
                  <a:pt x="19649" y="5691"/>
                </a:cubicBezTo>
                <a:cubicBezTo>
                  <a:pt x="19945" y="5572"/>
                  <a:pt x="20261" y="5513"/>
                  <a:pt x="20557" y="5491"/>
                </a:cubicBezTo>
                <a:cubicBezTo>
                  <a:pt x="20734" y="5491"/>
                  <a:pt x="20991" y="5649"/>
                  <a:pt x="21030" y="5770"/>
                </a:cubicBezTo>
                <a:cubicBezTo>
                  <a:pt x="21069" y="5949"/>
                  <a:pt x="20971" y="6248"/>
                  <a:pt x="20832" y="6330"/>
                </a:cubicBezTo>
                <a:cubicBezTo>
                  <a:pt x="20379" y="6610"/>
                  <a:pt x="19904" y="6870"/>
                  <a:pt x="19411" y="7068"/>
                </a:cubicBezTo>
                <a:cubicBezTo>
                  <a:pt x="18998" y="7246"/>
                  <a:pt x="18643" y="7028"/>
                  <a:pt x="18405" y="6709"/>
                </a:cubicBezTo>
                <a:cubicBezTo>
                  <a:pt x="17972" y="6110"/>
                  <a:pt x="17558" y="5513"/>
                  <a:pt x="17181" y="4874"/>
                </a:cubicBezTo>
                <a:cubicBezTo>
                  <a:pt x="17024" y="4594"/>
                  <a:pt x="16826" y="4495"/>
                  <a:pt x="16530" y="4476"/>
                </a:cubicBezTo>
                <a:cubicBezTo>
                  <a:pt x="16175" y="4495"/>
                  <a:pt x="15839" y="4456"/>
                  <a:pt x="15504" y="4416"/>
                </a:cubicBezTo>
                <a:cubicBezTo>
                  <a:pt x="15149" y="4357"/>
                  <a:pt x="14970" y="4535"/>
                  <a:pt x="14833" y="4835"/>
                </a:cubicBezTo>
                <a:cubicBezTo>
                  <a:pt x="14556" y="5473"/>
                  <a:pt x="14537" y="5453"/>
                  <a:pt x="13827" y="5453"/>
                </a:cubicBezTo>
                <a:cubicBezTo>
                  <a:pt x="12859" y="5453"/>
                  <a:pt x="11892" y="5553"/>
                  <a:pt x="10928" y="5533"/>
                </a:cubicBezTo>
                <a:cubicBezTo>
                  <a:pt x="9784" y="5513"/>
                  <a:pt x="8638" y="5453"/>
                  <a:pt x="7515" y="5374"/>
                </a:cubicBezTo>
                <a:cubicBezTo>
                  <a:pt x="7218" y="5354"/>
                  <a:pt x="7003" y="5394"/>
                  <a:pt x="6824" y="5674"/>
                </a:cubicBezTo>
                <a:cubicBezTo>
                  <a:pt x="6626" y="6152"/>
                  <a:pt x="6332" y="6471"/>
                  <a:pt x="5977" y="6889"/>
                </a:cubicBezTo>
                <a:close/>
                <a:moveTo>
                  <a:pt x="6232" y="3980"/>
                </a:moveTo>
                <a:cubicBezTo>
                  <a:pt x="6192" y="2304"/>
                  <a:pt x="4988" y="1109"/>
                  <a:pt x="3352" y="1168"/>
                </a:cubicBezTo>
                <a:cubicBezTo>
                  <a:pt x="2030" y="1208"/>
                  <a:pt x="1105" y="2265"/>
                  <a:pt x="1124" y="3681"/>
                </a:cubicBezTo>
                <a:cubicBezTo>
                  <a:pt x="1144" y="5156"/>
                  <a:pt x="2189" y="6214"/>
                  <a:pt x="3629" y="6154"/>
                </a:cubicBezTo>
                <a:cubicBezTo>
                  <a:pt x="5247" y="6095"/>
                  <a:pt x="6371" y="4896"/>
                  <a:pt x="6232" y="3980"/>
                </a:cubicBezTo>
                <a:close/>
                <a:moveTo>
                  <a:pt x="3844" y="7352"/>
                </a:moveTo>
                <a:cubicBezTo>
                  <a:pt x="3844" y="7432"/>
                  <a:pt x="3864" y="7511"/>
                  <a:pt x="3864" y="7573"/>
                </a:cubicBezTo>
                <a:cubicBezTo>
                  <a:pt x="4141" y="8350"/>
                  <a:pt x="4417" y="9108"/>
                  <a:pt x="4672" y="9887"/>
                </a:cubicBezTo>
                <a:cubicBezTo>
                  <a:pt x="5441" y="12120"/>
                  <a:pt x="6151" y="14356"/>
                  <a:pt x="6920" y="16569"/>
                </a:cubicBezTo>
                <a:cubicBezTo>
                  <a:pt x="6959" y="16708"/>
                  <a:pt x="7118" y="16928"/>
                  <a:pt x="7255" y="16928"/>
                </a:cubicBezTo>
                <a:cubicBezTo>
                  <a:pt x="7649" y="16968"/>
                  <a:pt x="8063" y="16948"/>
                  <a:pt x="8518" y="16948"/>
                </a:cubicBezTo>
                <a:lnTo>
                  <a:pt x="4909" y="7115"/>
                </a:lnTo>
                <a:lnTo>
                  <a:pt x="3844" y="7355"/>
                </a:lnTo>
                <a:close/>
                <a:moveTo>
                  <a:pt x="7453" y="4659"/>
                </a:moveTo>
                <a:lnTo>
                  <a:pt x="13944" y="4458"/>
                </a:lnTo>
                <a:cubicBezTo>
                  <a:pt x="13905" y="4238"/>
                  <a:pt x="13866" y="4060"/>
                  <a:pt x="13827" y="3899"/>
                </a:cubicBezTo>
                <a:cubicBezTo>
                  <a:pt x="13787" y="3698"/>
                  <a:pt x="13768" y="3520"/>
                  <a:pt x="13729" y="3339"/>
                </a:cubicBezTo>
                <a:cubicBezTo>
                  <a:pt x="13663" y="2966"/>
                  <a:pt x="13446" y="2780"/>
                  <a:pt x="13077" y="2780"/>
                </a:cubicBezTo>
                <a:cubicBezTo>
                  <a:pt x="11361" y="2780"/>
                  <a:pt x="9664" y="2800"/>
                  <a:pt x="7948" y="2800"/>
                </a:cubicBezTo>
                <a:lnTo>
                  <a:pt x="7297" y="2800"/>
                </a:lnTo>
                <a:cubicBezTo>
                  <a:pt x="7336" y="3399"/>
                  <a:pt x="7395" y="3956"/>
                  <a:pt x="7453" y="4654"/>
                </a:cubicBezTo>
                <a:close/>
                <a:moveTo>
                  <a:pt x="4040" y="19896"/>
                </a:moveTo>
                <a:lnTo>
                  <a:pt x="9997" y="19896"/>
                </a:lnTo>
                <a:lnTo>
                  <a:pt x="9997" y="18220"/>
                </a:lnTo>
                <a:lnTo>
                  <a:pt x="4138" y="18220"/>
                </a:lnTo>
                <a:cubicBezTo>
                  <a:pt x="4099" y="18820"/>
                  <a:pt x="4079" y="19337"/>
                  <a:pt x="4040" y="198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1" name="Google Shape;2971;p44"/>
          <p:cNvSpPr/>
          <p:nvPr/>
        </p:nvSpPr>
        <p:spPr>
          <a:xfrm>
            <a:off x="7687756" y="1768480"/>
            <a:ext cx="27542" cy="25852"/>
          </a:xfrm>
          <a:custGeom>
            <a:rect b="b" l="l" r="r" t="t"/>
            <a:pathLst>
              <a:path extrusionOk="0" h="19474" w="19362">
                <a:moveTo>
                  <a:pt x="9142" y="19474"/>
                </a:moveTo>
                <a:cubicBezTo>
                  <a:pt x="4961" y="19321"/>
                  <a:pt x="1227" y="17004"/>
                  <a:pt x="369" y="13768"/>
                </a:cubicBezTo>
                <a:cubicBezTo>
                  <a:pt x="-774" y="9765"/>
                  <a:pt x="798" y="5438"/>
                  <a:pt x="4264" y="2814"/>
                </a:cubicBezTo>
                <a:cubicBezTo>
                  <a:pt x="10446" y="-2126"/>
                  <a:pt x="16931" y="-422"/>
                  <a:pt x="18950" y="6817"/>
                </a:cubicBezTo>
                <a:cubicBezTo>
                  <a:pt x="20826" y="13289"/>
                  <a:pt x="16074" y="19474"/>
                  <a:pt x="9159" y="194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2" name="Google Shape;2972;p44"/>
          <p:cNvSpPr/>
          <p:nvPr/>
        </p:nvSpPr>
        <p:spPr>
          <a:xfrm>
            <a:off x="7638238" y="2115738"/>
            <a:ext cx="268600" cy="204903"/>
          </a:xfrm>
          <a:custGeom>
            <a:rect b="b" l="l" r="r" t="t"/>
            <a:pathLst>
              <a:path extrusionOk="0" h="21333" w="21271">
                <a:moveTo>
                  <a:pt x="2470" y="15281"/>
                </a:moveTo>
                <a:cubicBezTo>
                  <a:pt x="2227" y="15324"/>
                  <a:pt x="2015" y="15408"/>
                  <a:pt x="1806" y="15429"/>
                </a:cubicBezTo>
                <a:cubicBezTo>
                  <a:pt x="883" y="15599"/>
                  <a:pt x="169" y="14853"/>
                  <a:pt x="24" y="13639"/>
                </a:cubicBezTo>
                <a:cubicBezTo>
                  <a:pt x="-171" y="11891"/>
                  <a:pt x="835" y="9974"/>
                  <a:pt x="1806" y="9442"/>
                </a:cubicBezTo>
                <a:cubicBezTo>
                  <a:pt x="2130" y="9273"/>
                  <a:pt x="2502" y="9252"/>
                  <a:pt x="2957" y="9144"/>
                </a:cubicBezTo>
                <a:cubicBezTo>
                  <a:pt x="4155" y="5521"/>
                  <a:pt x="6424" y="3733"/>
                  <a:pt x="9536" y="3498"/>
                </a:cubicBezTo>
                <a:cubicBezTo>
                  <a:pt x="9584" y="2837"/>
                  <a:pt x="9632" y="2154"/>
                  <a:pt x="9681" y="1475"/>
                </a:cubicBezTo>
                <a:cubicBezTo>
                  <a:pt x="9552" y="1411"/>
                  <a:pt x="9389" y="1369"/>
                  <a:pt x="9309" y="1260"/>
                </a:cubicBezTo>
                <a:cubicBezTo>
                  <a:pt x="9180" y="1091"/>
                  <a:pt x="9033" y="856"/>
                  <a:pt x="9033" y="620"/>
                </a:cubicBezTo>
                <a:cubicBezTo>
                  <a:pt x="9033" y="430"/>
                  <a:pt x="9196" y="131"/>
                  <a:pt x="9325" y="89"/>
                </a:cubicBezTo>
                <a:cubicBezTo>
                  <a:pt x="9681" y="4"/>
                  <a:pt x="10055" y="-38"/>
                  <a:pt x="10411" y="47"/>
                </a:cubicBezTo>
                <a:cubicBezTo>
                  <a:pt x="10831" y="174"/>
                  <a:pt x="10914" y="623"/>
                  <a:pt x="10638" y="1112"/>
                </a:cubicBezTo>
                <a:cubicBezTo>
                  <a:pt x="10590" y="1176"/>
                  <a:pt x="10542" y="1282"/>
                  <a:pt x="10542" y="1390"/>
                </a:cubicBezTo>
                <a:cubicBezTo>
                  <a:pt x="10574" y="1988"/>
                  <a:pt x="10606" y="2562"/>
                  <a:pt x="10638" y="3096"/>
                </a:cubicBezTo>
                <a:cubicBezTo>
                  <a:pt x="11465" y="3201"/>
                  <a:pt x="12227" y="3244"/>
                  <a:pt x="13003" y="3395"/>
                </a:cubicBezTo>
                <a:cubicBezTo>
                  <a:pt x="15532" y="3841"/>
                  <a:pt x="17201" y="5695"/>
                  <a:pt x="18108" y="8805"/>
                </a:cubicBezTo>
                <a:cubicBezTo>
                  <a:pt x="18124" y="8847"/>
                  <a:pt x="18140" y="8911"/>
                  <a:pt x="18157" y="8953"/>
                </a:cubicBezTo>
                <a:cubicBezTo>
                  <a:pt x="18173" y="8974"/>
                  <a:pt x="18173" y="8995"/>
                  <a:pt x="18189" y="8995"/>
                </a:cubicBezTo>
                <a:cubicBezTo>
                  <a:pt x="18609" y="8995"/>
                  <a:pt x="19031" y="8932"/>
                  <a:pt x="19452" y="9017"/>
                </a:cubicBezTo>
                <a:cubicBezTo>
                  <a:pt x="20343" y="9207"/>
                  <a:pt x="20991" y="9847"/>
                  <a:pt x="21202" y="11019"/>
                </a:cubicBezTo>
                <a:cubicBezTo>
                  <a:pt x="21429" y="12190"/>
                  <a:pt x="21073" y="13192"/>
                  <a:pt x="20407" y="13980"/>
                </a:cubicBezTo>
                <a:cubicBezTo>
                  <a:pt x="19760" y="14747"/>
                  <a:pt x="18965" y="14983"/>
                  <a:pt x="18090" y="14811"/>
                </a:cubicBezTo>
                <a:cubicBezTo>
                  <a:pt x="18058" y="14853"/>
                  <a:pt x="18026" y="14895"/>
                  <a:pt x="18010" y="14938"/>
                </a:cubicBezTo>
                <a:cubicBezTo>
                  <a:pt x="17054" y="17921"/>
                  <a:pt x="15254" y="19666"/>
                  <a:pt x="12987" y="20647"/>
                </a:cubicBezTo>
                <a:cubicBezTo>
                  <a:pt x="11026" y="21499"/>
                  <a:pt x="8888" y="21562"/>
                  <a:pt x="6895" y="20816"/>
                </a:cubicBezTo>
                <a:cubicBezTo>
                  <a:pt x="4658" y="20071"/>
                  <a:pt x="3071" y="18389"/>
                  <a:pt x="2472" y="15276"/>
                </a:cubicBezTo>
                <a:close/>
                <a:moveTo>
                  <a:pt x="9665" y="19883"/>
                </a:moveTo>
                <a:cubicBezTo>
                  <a:pt x="10135" y="19840"/>
                  <a:pt x="10604" y="19819"/>
                  <a:pt x="11075" y="19735"/>
                </a:cubicBezTo>
                <a:cubicBezTo>
                  <a:pt x="12937" y="19394"/>
                  <a:pt x="14574" y="18457"/>
                  <a:pt x="15839" y="16561"/>
                </a:cubicBezTo>
                <a:cubicBezTo>
                  <a:pt x="18060" y="13258"/>
                  <a:pt x="17509" y="7229"/>
                  <a:pt x="13635" y="5568"/>
                </a:cubicBezTo>
                <a:cubicBezTo>
                  <a:pt x="12209" y="4949"/>
                  <a:pt x="10702" y="4566"/>
                  <a:pt x="9196" y="4696"/>
                </a:cubicBezTo>
                <a:cubicBezTo>
                  <a:pt x="7494" y="4823"/>
                  <a:pt x="6020" y="5698"/>
                  <a:pt x="4918" y="7464"/>
                </a:cubicBezTo>
                <a:cubicBezTo>
                  <a:pt x="3896" y="9104"/>
                  <a:pt x="3460" y="11042"/>
                  <a:pt x="3427" y="13131"/>
                </a:cubicBezTo>
                <a:cubicBezTo>
                  <a:pt x="3379" y="16157"/>
                  <a:pt x="4497" y="18222"/>
                  <a:pt x="6668" y="19203"/>
                </a:cubicBezTo>
                <a:cubicBezTo>
                  <a:pt x="7607" y="19650"/>
                  <a:pt x="8629" y="19885"/>
                  <a:pt x="9665" y="19885"/>
                </a:cubicBezTo>
                <a:lnTo>
                  <a:pt x="9665" y="19885"/>
                </a:lnTo>
                <a:close/>
                <a:moveTo>
                  <a:pt x="2583" y="10381"/>
                </a:moveTo>
                <a:lnTo>
                  <a:pt x="2486" y="10381"/>
                </a:lnTo>
                <a:cubicBezTo>
                  <a:pt x="1659" y="10701"/>
                  <a:pt x="833" y="12597"/>
                  <a:pt x="1044" y="13684"/>
                </a:cubicBezTo>
                <a:cubicBezTo>
                  <a:pt x="1108" y="14004"/>
                  <a:pt x="1271" y="14216"/>
                  <a:pt x="1531" y="14216"/>
                </a:cubicBezTo>
                <a:cubicBezTo>
                  <a:pt x="1806" y="14216"/>
                  <a:pt x="2082" y="14173"/>
                  <a:pt x="2293" y="14173"/>
                </a:cubicBezTo>
                <a:cubicBezTo>
                  <a:pt x="2373" y="12854"/>
                  <a:pt x="2472" y="11616"/>
                  <a:pt x="2585" y="10381"/>
                </a:cubicBezTo>
                <a:lnTo>
                  <a:pt x="2585" y="10381"/>
                </a:lnTo>
                <a:close/>
                <a:moveTo>
                  <a:pt x="18414" y="13258"/>
                </a:moveTo>
                <a:cubicBezTo>
                  <a:pt x="18869" y="13237"/>
                  <a:pt x="19305" y="13023"/>
                  <a:pt x="19661" y="12597"/>
                </a:cubicBezTo>
                <a:cubicBezTo>
                  <a:pt x="20132" y="12045"/>
                  <a:pt x="20180" y="11190"/>
                  <a:pt x="19774" y="10722"/>
                </a:cubicBezTo>
                <a:cubicBezTo>
                  <a:pt x="19385" y="10254"/>
                  <a:pt x="18915" y="10125"/>
                  <a:pt x="18412" y="10254"/>
                </a:cubicBezTo>
                <a:lnTo>
                  <a:pt x="18412" y="13258"/>
                </a:lnTo>
                <a:lnTo>
                  <a:pt x="18412" y="132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3" name="Google Shape;2973;p44"/>
          <p:cNvSpPr/>
          <p:nvPr/>
        </p:nvSpPr>
        <p:spPr>
          <a:xfrm>
            <a:off x="7756721" y="2250826"/>
            <a:ext cx="32461" cy="17005"/>
          </a:xfrm>
          <a:custGeom>
            <a:rect b="b" l="l" r="r" t="t"/>
            <a:pathLst>
              <a:path extrusionOk="0" h="20124" w="20775">
                <a:moveTo>
                  <a:pt x="13157" y="30"/>
                </a:moveTo>
                <a:cubicBezTo>
                  <a:pt x="14863" y="511"/>
                  <a:pt x="16700" y="511"/>
                  <a:pt x="18130" y="1955"/>
                </a:cubicBezTo>
                <a:cubicBezTo>
                  <a:pt x="18780" y="2437"/>
                  <a:pt x="19447" y="3399"/>
                  <a:pt x="19837" y="4633"/>
                </a:cubicBezTo>
                <a:cubicBezTo>
                  <a:pt x="20227" y="5596"/>
                  <a:pt x="20617" y="7070"/>
                  <a:pt x="20747" y="8273"/>
                </a:cubicBezTo>
                <a:cubicBezTo>
                  <a:pt x="21007" y="11913"/>
                  <a:pt x="19430" y="13598"/>
                  <a:pt x="17480" y="14320"/>
                </a:cubicBezTo>
                <a:cubicBezTo>
                  <a:pt x="16570" y="14560"/>
                  <a:pt x="15644" y="14560"/>
                  <a:pt x="14733" y="14079"/>
                </a:cubicBezTo>
                <a:cubicBezTo>
                  <a:pt x="13157" y="13116"/>
                  <a:pt x="11467" y="13116"/>
                  <a:pt x="9760" y="13598"/>
                </a:cubicBezTo>
                <a:cubicBezTo>
                  <a:pt x="8054" y="14079"/>
                  <a:pt x="6623" y="15764"/>
                  <a:pt x="5307" y="17719"/>
                </a:cubicBezTo>
                <a:cubicBezTo>
                  <a:pt x="3860" y="19885"/>
                  <a:pt x="2300" y="21600"/>
                  <a:pt x="723" y="18201"/>
                </a:cubicBezTo>
                <a:cubicBezTo>
                  <a:pt x="-593" y="15282"/>
                  <a:pt x="73" y="12154"/>
                  <a:pt x="1244" y="9717"/>
                </a:cubicBezTo>
                <a:cubicBezTo>
                  <a:pt x="2690" y="6558"/>
                  <a:pt x="4510" y="4392"/>
                  <a:pt x="6477" y="2437"/>
                </a:cubicBezTo>
                <a:cubicBezTo>
                  <a:pt x="8834" y="993"/>
                  <a:pt x="10930" y="0"/>
                  <a:pt x="1315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4" name="Google Shape;2974;p44"/>
          <p:cNvSpPr/>
          <p:nvPr/>
        </p:nvSpPr>
        <p:spPr>
          <a:xfrm>
            <a:off x="7724719" y="2202555"/>
            <a:ext cx="17785" cy="20054"/>
          </a:xfrm>
          <a:custGeom>
            <a:rect b="b" l="l" r="r" t="t"/>
            <a:pathLst>
              <a:path extrusionOk="0" h="21165" w="21110">
                <a:moveTo>
                  <a:pt x="9683" y="11"/>
                </a:moveTo>
                <a:cubicBezTo>
                  <a:pt x="16974" y="226"/>
                  <a:pt x="21342" y="4755"/>
                  <a:pt x="21101" y="11669"/>
                </a:cubicBezTo>
                <a:cubicBezTo>
                  <a:pt x="20619" y="17056"/>
                  <a:pt x="16010" y="21397"/>
                  <a:pt x="10678" y="21156"/>
                </a:cubicBezTo>
                <a:cubicBezTo>
                  <a:pt x="4622" y="20941"/>
                  <a:pt x="-258" y="15314"/>
                  <a:pt x="13" y="9069"/>
                </a:cubicBezTo>
                <a:cubicBezTo>
                  <a:pt x="-228" y="2584"/>
                  <a:pt x="2935" y="-203"/>
                  <a:pt x="9714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5" name="Google Shape;2975;p44"/>
          <p:cNvSpPr/>
          <p:nvPr/>
        </p:nvSpPr>
        <p:spPr>
          <a:xfrm>
            <a:off x="7791811" y="2202964"/>
            <a:ext cx="15335" cy="16351"/>
          </a:xfrm>
          <a:custGeom>
            <a:rect b="b" l="l" r="r" t="t"/>
            <a:pathLst>
              <a:path extrusionOk="0" h="21098" w="21298">
                <a:moveTo>
                  <a:pt x="0" y="9503"/>
                </a:moveTo>
                <a:cubicBezTo>
                  <a:pt x="0" y="2925"/>
                  <a:pt x="2854" y="12"/>
                  <a:pt x="8809" y="12"/>
                </a:cubicBezTo>
                <a:cubicBezTo>
                  <a:pt x="16773" y="-250"/>
                  <a:pt x="21600" y="3972"/>
                  <a:pt x="21283" y="10550"/>
                </a:cubicBezTo>
                <a:cubicBezTo>
                  <a:pt x="21001" y="16343"/>
                  <a:pt x="16174" y="21088"/>
                  <a:pt x="10500" y="21088"/>
                </a:cubicBezTo>
                <a:cubicBezTo>
                  <a:pt x="4264" y="21350"/>
                  <a:pt x="0" y="16605"/>
                  <a:pt x="0" y="95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6" name="Google Shape;2976;p44"/>
          <p:cNvSpPr/>
          <p:nvPr/>
        </p:nvSpPr>
        <p:spPr>
          <a:xfrm>
            <a:off x="5605408" y="1730770"/>
            <a:ext cx="249170" cy="249022"/>
          </a:xfrm>
          <a:custGeom>
            <a:rect b="b" l="l" r="r" t="t"/>
            <a:pathLst>
              <a:path extrusionOk="0" h="21293" w="21224">
                <a:moveTo>
                  <a:pt x="11900" y="14269"/>
                </a:moveTo>
                <a:lnTo>
                  <a:pt x="11587" y="14024"/>
                </a:lnTo>
                <a:cubicBezTo>
                  <a:pt x="11046" y="14497"/>
                  <a:pt x="10524" y="14986"/>
                  <a:pt x="9983" y="15460"/>
                </a:cubicBezTo>
                <a:cubicBezTo>
                  <a:pt x="9721" y="15705"/>
                  <a:pt x="9442" y="15933"/>
                  <a:pt x="9163" y="16141"/>
                </a:cubicBezTo>
                <a:cubicBezTo>
                  <a:pt x="8798" y="16404"/>
                  <a:pt x="8570" y="16387"/>
                  <a:pt x="8257" y="16055"/>
                </a:cubicBezTo>
                <a:cubicBezTo>
                  <a:pt x="8153" y="15950"/>
                  <a:pt x="8029" y="15809"/>
                  <a:pt x="7891" y="15653"/>
                </a:cubicBezTo>
                <a:cubicBezTo>
                  <a:pt x="7856" y="16089"/>
                  <a:pt x="7822" y="16476"/>
                  <a:pt x="7752" y="16860"/>
                </a:cubicBezTo>
                <a:cubicBezTo>
                  <a:pt x="7631" y="17612"/>
                  <a:pt x="7300" y="18331"/>
                  <a:pt x="6794" y="18908"/>
                </a:cubicBezTo>
                <a:cubicBezTo>
                  <a:pt x="6270" y="19521"/>
                  <a:pt x="5887" y="19555"/>
                  <a:pt x="5277" y="19030"/>
                </a:cubicBezTo>
                <a:cubicBezTo>
                  <a:pt x="4894" y="18698"/>
                  <a:pt x="4529" y="18348"/>
                  <a:pt x="4161" y="18016"/>
                </a:cubicBezTo>
                <a:cubicBezTo>
                  <a:pt x="4126" y="17998"/>
                  <a:pt x="4092" y="17981"/>
                  <a:pt x="4057" y="17981"/>
                </a:cubicBezTo>
                <a:cubicBezTo>
                  <a:pt x="3760" y="18226"/>
                  <a:pt x="3378" y="18365"/>
                  <a:pt x="3326" y="18873"/>
                </a:cubicBezTo>
                <a:cubicBezTo>
                  <a:pt x="3308" y="19188"/>
                  <a:pt x="3012" y="19347"/>
                  <a:pt x="2698" y="19399"/>
                </a:cubicBezTo>
                <a:cubicBezTo>
                  <a:pt x="2523" y="19416"/>
                  <a:pt x="2367" y="19382"/>
                  <a:pt x="2209" y="19295"/>
                </a:cubicBezTo>
                <a:cubicBezTo>
                  <a:pt x="2051" y="19208"/>
                  <a:pt x="1947" y="19084"/>
                  <a:pt x="1878" y="18928"/>
                </a:cubicBezTo>
                <a:cubicBezTo>
                  <a:pt x="1740" y="18630"/>
                  <a:pt x="1740" y="18315"/>
                  <a:pt x="1965" y="18070"/>
                </a:cubicBezTo>
                <a:cubicBezTo>
                  <a:pt x="2017" y="18000"/>
                  <a:pt x="2120" y="17914"/>
                  <a:pt x="2192" y="17931"/>
                </a:cubicBezTo>
                <a:cubicBezTo>
                  <a:pt x="2750" y="18000"/>
                  <a:pt x="2977" y="17547"/>
                  <a:pt x="3308" y="17249"/>
                </a:cubicBezTo>
                <a:cubicBezTo>
                  <a:pt x="3098" y="17038"/>
                  <a:pt x="2891" y="16847"/>
                  <a:pt x="2698" y="16619"/>
                </a:cubicBezTo>
                <a:cubicBezTo>
                  <a:pt x="2367" y="16235"/>
                  <a:pt x="2019" y="15831"/>
                  <a:pt x="1705" y="15446"/>
                </a:cubicBezTo>
                <a:cubicBezTo>
                  <a:pt x="1512" y="15201"/>
                  <a:pt x="1601" y="14938"/>
                  <a:pt x="1740" y="14712"/>
                </a:cubicBezTo>
                <a:cubicBezTo>
                  <a:pt x="2281" y="13785"/>
                  <a:pt x="3116" y="13190"/>
                  <a:pt x="4128" y="12893"/>
                </a:cubicBezTo>
                <a:cubicBezTo>
                  <a:pt x="4511" y="12788"/>
                  <a:pt x="4948" y="12771"/>
                  <a:pt x="5366" y="12699"/>
                </a:cubicBezTo>
                <a:cubicBezTo>
                  <a:pt x="5331" y="12630"/>
                  <a:pt x="5297" y="12560"/>
                  <a:pt x="5262" y="12489"/>
                </a:cubicBezTo>
                <a:cubicBezTo>
                  <a:pt x="4844" y="11859"/>
                  <a:pt x="4879" y="11666"/>
                  <a:pt x="5437" y="11177"/>
                </a:cubicBezTo>
                <a:cubicBezTo>
                  <a:pt x="6099" y="10564"/>
                  <a:pt x="6744" y="9935"/>
                  <a:pt x="7424" y="9322"/>
                </a:cubicBezTo>
                <a:cubicBezTo>
                  <a:pt x="7320" y="9059"/>
                  <a:pt x="7179" y="9077"/>
                  <a:pt x="6989" y="9218"/>
                </a:cubicBezTo>
                <a:cubicBezTo>
                  <a:pt x="6779" y="9394"/>
                  <a:pt x="6554" y="9550"/>
                  <a:pt x="6309" y="9709"/>
                </a:cubicBezTo>
                <a:cubicBezTo>
                  <a:pt x="5909" y="9954"/>
                  <a:pt x="5630" y="9919"/>
                  <a:pt x="5282" y="9605"/>
                </a:cubicBezTo>
                <a:cubicBezTo>
                  <a:pt x="4810" y="9185"/>
                  <a:pt x="4340" y="8781"/>
                  <a:pt x="3886" y="8345"/>
                </a:cubicBezTo>
                <a:cubicBezTo>
                  <a:pt x="2718" y="7207"/>
                  <a:pt x="1515" y="6071"/>
                  <a:pt x="366" y="4916"/>
                </a:cubicBezTo>
                <a:cubicBezTo>
                  <a:pt x="-106" y="4462"/>
                  <a:pt x="-106" y="4355"/>
                  <a:pt x="279" y="3832"/>
                </a:cubicBezTo>
                <a:cubicBezTo>
                  <a:pt x="383" y="3693"/>
                  <a:pt x="524" y="3552"/>
                  <a:pt x="645" y="3430"/>
                </a:cubicBezTo>
                <a:cubicBezTo>
                  <a:pt x="1586" y="2433"/>
                  <a:pt x="2527" y="1419"/>
                  <a:pt x="3468" y="403"/>
                </a:cubicBezTo>
                <a:cubicBezTo>
                  <a:pt x="3903" y="-71"/>
                  <a:pt x="4113" y="-140"/>
                  <a:pt x="4602" y="264"/>
                </a:cubicBezTo>
                <a:cubicBezTo>
                  <a:pt x="5561" y="1087"/>
                  <a:pt x="6485" y="1943"/>
                  <a:pt x="7408" y="2783"/>
                </a:cubicBezTo>
                <a:cubicBezTo>
                  <a:pt x="8211" y="3500"/>
                  <a:pt x="8994" y="4236"/>
                  <a:pt x="9797" y="4953"/>
                </a:cubicBezTo>
                <a:cubicBezTo>
                  <a:pt x="10303" y="5407"/>
                  <a:pt x="10338" y="5600"/>
                  <a:pt x="9972" y="6160"/>
                </a:cubicBezTo>
                <a:cubicBezTo>
                  <a:pt x="9869" y="6299"/>
                  <a:pt x="9817" y="6458"/>
                  <a:pt x="9711" y="6597"/>
                </a:cubicBezTo>
                <a:cubicBezTo>
                  <a:pt x="9607" y="6736"/>
                  <a:pt x="9466" y="6842"/>
                  <a:pt x="9328" y="6981"/>
                </a:cubicBezTo>
                <a:lnTo>
                  <a:pt x="9607" y="7383"/>
                </a:lnTo>
                <a:cubicBezTo>
                  <a:pt x="9834" y="7207"/>
                  <a:pt x="10042" y="7033"/>
                  <a:pt x="10252" y="6857"/>
                </a:cubicBezTo>
                <a:cubicBezTo>
                  <a:pt x="10966" y="6245"/>
                  <a:pt x="11682" y="5650"/>
                  <a:pt x="12378" y="5037"/>
                </a:cubicBezTo>
                <a:cubicBezTo>
                  <a:pt x="12761" y="4722"/>
                  <a:pt x="12971" y="4705"/>
                  <a:pt x="13530" y="5072"/>
                </a:cubicBezTo>
                <a:cubicBezTo>
                  <a:pt x="13651" y="4985"/>
                  <a:pt x="13791" y="4896"/>
                  <a:pt x="13930" y="4827"/>
                </a:cubicBezTo>
                <a:cubicBezTo>
                  <a:pt x="15237" y="4038"/>
                  <a:pt x="16946" y="4705"/>
                  <a:pt x="17260" y="6138"/>
                </a:cubicBezTo>
                <a:cubicBezTo>
                  <a:pt x="17435" y="6907"/>
                  <a:pt x="17156" y="7557"/>
                  <a:pt x="16650" y="8115"/>
                </a:cubicBezTo>
                <a:cubicBezTo>
                  <a:pt x="16474" y="8325"/>
                  <a:pt x="16370" y="8499"/>
                  <a:pt x="16422" y="8797"/>
                </a:cubicBezTo>
                <a:cubicBezTo>
                  <a:pt x="16509" y="9216"/>
                  <a:pt x="16195" y="9496"/>
                  <a:pt x="15933" y="9776"/>
                </a:cubicBezTo>
                <a:cubicBezTo>
                  <a:pt x="15323" y="10406"/>
                  <a:pt x="14696" y="11053"/>
                  <a:pt x="14051" y="11735"/>
                </a:cubicBezTo>
                <a:lnTo>
                  <a:pt x="14330" y="12085"/>
                </a:lnTo>
                <a:cubicBezTo>
                  <a:pt x="14505" y="11874"/>
                  <a:pt x="14678" y="11683"/>
                  <a:pt x="14871" y="11490"/>
                </a:cubicBezTo>
                <a:cubicBezTo>
                  <a:pt x="15343" y="11088"/>
                  <a:pt x="15743" y="11105"/>
                  <a:pt x="16161" y="11524"/>
                </a:cubicBezTo>
                <a:cubicBezTo>
                  <a:pt x="17625" y="12995"/>
                  <a:pt x="19107" y="14428"/>
                  <a:pt x="20535" y="15933"/>
                </a:cubicBezTo>
                <a:cubicBezTo>
                  <a:pt x="21494" y="16930"/>
                  <a:pt x="21425" y="17158"/>
                  <a:pt x="20501" y="18137"/>
                </a:cubicBezTo>
                <a:cubicBezTo>
                  <a:pt x="19402" y="19310"/>
                  <a:pt x="18129" y="20272"/>
                  <a:pt x="16719" y="21023"/>
                </a:cubicBezTo>
                <a:cubicBezTo>
                  <a:pt x="15916" y="21460"/>
                  <a:pt x="15550" y="21373"/>
                  <a:pt x="14958" y="20709"/>
                </a:cubicBezTo>
                <a:cubicBezTo>
                  <a:pt x="13703" y="19290"/>
                  <a:pt x="12430" y="17892"/>
                  <a:pt x="11158" y="16456"/>
                </a:cubicBezTo>
                <a:cubicBezTo>
                  <a:pt x="11072" y="16369"/>
                  <a:pt x="11002" y="16280"/>
                  <a:pt x="10914" y="16176"/>
                </a:cubicBezTo>
                <a:cubicBezTo>
                  <a:pt x="10634" y="15757"/>
                  <a:pt x="10634" y="15633"/>
                  <a:pt x="11000" y="15266"/>
                </a:cubicBezTo>
                <a:cubicBezTo>
                  <a:pt x="11297" y="14882"/>
                  <a:pt x="11576" y="14584"/>
                  <a:pt x="11907" y="14269"/>
                </a:cubicBezTo>
                <a:close/>
                <a:moveTo>
                  <a:pt x="8953" y="15249"/>
                </a:moveTo>
                <a:cubicBezTo>
                  <a:pt x="11271" y="13218"/>
                  <a:pt x="13259" y="10944"/>
                  <a:pt x="15386" y="8810"/>
                </a:cubicBezTo>
                <a:lnTo>
                  <a:pt x="12807" y="5852"/>
                </a:lnTo>
                <a:cubicBezTo>
                  <a:pt x="10418" y="7741"/>
                  <a:pt x="8153" y="9754"/>
                  <a:pt x="5991" y="11993"/>
                </a:cubicBezTo>
                <a:lnTo>
                  <a:pt x="8955" y="15247"/>
                </a:lnTo>
                <a:close/>
                <a:moveTo>
                  <a:pt x="6060" y="18415"/>
                </a:moveTo>
                <a:cubicBezTo>
                  <a:pt x="6653" y="17627"/>
                  <a:pt x="7160" y="16315"/>
                  <a:pt x="6950" y="15440"/>
                </a:cubicBezTo>
                <a:cubicBezTo>
                  <a:pt x="6740" y="14513"/>
                  <a:pt x="6130" y="13970"/>
                  <a:pt x="5364" y="13970"/>
                </a:cubicBezTo>
                <a:cubicBezTo>
                  <a:pt x="4492" y="13935"/>
                  <a:pt x="3378" y="14302"/>
                  <a:pt x="2785" y="14897"/>
                </a:cubicBezTo>
                <a:cubicBezTo>
                  <a:pt x="3812" y="16018"/>
                  <a:pt x="5050" y="17260"/>
                  <a:pt x="6063" y="18413"/>
                </a:cubicBezTo>
                <a:close/>
                <a:moveTo>
                  <a:pt x="13469" y="13989"/>
                </a:moveTo>
                <a:cubicBezTo>
                  <a:pt x="12859" y="14515"/>
                  <a:pt x="12283" y="15021"/>
                  <a:pt x="11656" y="15546"/>
                </a:cubicBezTo>
                <a:lnTo>
                  <a:pt x="13103" y="16841"/>
                </a:lnTo>
                <a:lnTo>
                  <a:pt x="14724" y="15440"/>
                </a:lnTo>
                <a:lnTo>
                  <a:pt x="13469" y="13987"/>
                </a:lnTo>
                <a:close/>
                <a:moveTo>
                  <a:pt x="16868" y="13553"/>
                </a:moveTo>
                <a:lnTo>
                  <a:pt x="15613" y="12065"/>
                </a:lnTo>
                <a:lnTo>
                  <a:pt x="14062" y="13446"/>
                </a:lnTo>
                <a:lnTo>
                  <a:pt x="15475" y="14828"/>
                </a:lnTo>
                <a:lnTo>
                  <a:pt x="16870" y="13551"/>
                </a:lnTo>
                <a:close/>
                <a:moveTo>
                  <a:pt x="2296" y="2792"/>
                </a:moveTo>
                <a:lnTo>
                  <a:pt x="779" y="4173"/>
                </a:lnTo>
                <a:lnTo>
                  <a:pt x="2278" y="5467"/>
                </a:lnTo>
                <a:lnTo>
                  <a:pt x="3585" y="4049"/>
                </a:lnTo>
                <a:lnTo>
                  <a:pt x="2296" y="2790"/>
                </a:lnTo>
                <a:close/>
                <a:moveTo>
                  <a:pt x="4247" y="1007"/>
                </a:moveTo>
                <a:lnTo>
                  <a:pt x="2800" y="2371"/>
                </a:lnTo>
                <a:lnTo>
                  <a:pt x="4159" y="3509"/>
                </a:lnTo>
                <a:lnTo>
                  <a:pt x="5379" y="2249"/>
                </a:lnTo>
                <a:lnTo>
                  <a:pt x="4245" y="1007"/>
                </a:lnTo>
                <a:close/>
                <a:moveTo>
                  <a:pt x="20092" y="16997"/>
                </a:moveTo>
                <a:lnTo>
                  <a:pt x="19064" y="16035"/>
                </a:lnTo>
                <a:lnTo>
                  <a:pt x="17355" y="17277"/>
                </a:lnTo>
                <a:lnTo>
                  <a:pt x="18417" y="18554"/>
                </a:lnTo>
                <a:lnTo>
                  <a:pt x="20090" y="16997"/>
                </a:lnTo>
                <a:close/>
                <a:moveTo>
                  <a:pt x="17390" y="14146"/>
                </a:moveTo>
                <a:lnTo>
                  <a:pt x="15890" y="15405"/>
                </a:lnTo>
                <a:lnTo>
                  <a:pt x="16952" y="16700"/>
                </a:lnTo>
                <a:cubicBezTo>
                  <a:pt x="17493" y="16246"/>
                  <a:pt x="17980" y="15824"/>
                  <a:pt x="18538" y="15370"/>
                </a:cubicBezTo>
                <a:lnTo>
                  <a:pt x="17387" y="14146"/>
                </a:lnTo>
                <a:close/>
                <a:moveTo>
                  <a:pt x="5816" y="6273"/>
                </a:moveTo>
                <a:lnTo>
                  <a:pt x="4630" y="7533"/>
                </a:lnTo>
                <a:lnTo>
                  <a:pt x="6006" y="8792"/>
                </a:lnTo>
                <a:lnTo>
                  <a:pt x="7017" y="7620"/>
                </a:lnTo>
                <a:lnTo>
                  <a:pt x="5814" y="6273"/>
                </a:lnTo>
                <a:close/>
                <a:moveTo>
                  <a:pt x="16186" y="17349"/>
                </a:moveTo>
                <a:lnTo>
                  <a:pt x="15176" y="16020"/>
                </a:lnTo>
                <a:cubicBezTo>
                  <a:pt x="14618" y="16493"/>
                  <a:pt x="14114" y="16895"/>
                  <a:pt x="13607" y="17314"/>
                </a:cubicBezTo>
                <a:lnTo>
                  <a:pt x="14758" y="18452"/>
                </a:lnTo>
                <a:lnTo>
                  <a:pt x="16189" y="17349"/>
                </a:lnTo>
                <a:close/>
                <a:moveTo>
                  <a:pt x="16238" y="20253"/>
                </a:moveTo>
                <a:lnTo>
                  <a:pt x="17634" y="19221"/>
                </a:lnTo>
                <a:lnTo>
                  <a:pt x="16535" y="17909"/>
                </a:lnTo>
                <a:cubicBezTo>
                  <a:pt x="16029" y="18259"/>
                  <a:pt x="15576" y="18591"/>
                  <a:pt x="15105" y="18923"/>
                </a:cubicBezTo>
                <a:lnTo>
                  <a:pt x="16238" y="20253"/>
                </a:lnTo>
                <a:close/>
                <a:moveTo>
                  <a:pt x="7644" y="4594"/>
                </a:moveTo>
                <a:lnTo>
                  <a:pt x="6476" y="5732"/>
                </a:lnTo>
                <a:lnTo>
                  <a:pt x="7783" y="6940"/>
                </a:lnTo>
                <a:lnTo>
                  <a:pt x="8811" y="5715"/>
                </a:lnTo>
                <a:lnTo>
                  <a:pt x="7642" y="4594"/>
                </a:lnTo>
                <a:close/>
                <a:moveTo>
                  <a:pt x="2938" y="6030"/>
                </a:moveTo>
                <a:lnTo>
                  <a:pt x="3845" y="6853"/>
                </a:lnTo>
                <a:lnTo>
                  <a:pt x="5152" y="5715"/>
                </a:lnTo>
                <a:cubicBezTo>
                  <a:pt x="4838" y="5365"/>
                  <a:pt x="4507" y="5033"/>
                  <a:pt x="4193" y="4701"/>
                </a:cubicBezTo>
                <a:lnTo>
                  <a:pt x="2938" y="6030"/>
                </a:lnTo>
                <a:close/>
                <a:moveTo>
                  <a:pt x="6093" y="2933"/>
                </a:moveTo>
                <a:lnTo>
                  <a:pt x="4803" y="4123"/>
                </a:lnTo>
                <a:lnTo>
                  <a:pt x="5814" y="5068"/>
                </a:lnTo>
                <a:lnTo>
                  <a:pt x="7017" y="3930"/>
                </a:lnTo>
                <a:lnTo>
                  <a:pt x="6093" y="2933"/>
                </a:lnTo>
                <a:close/>
                <a:moveTo>
                  <a:pt x="15628" y="7376"/>
                </a:moveTo>
                <a:cubicBezTo>
                  <a:pt x="16204" y="6625"/>
                  <a:pt x="16238" y="6082"/>
                  <a:pt x="15767" y="5661"/>
                </a:cubicBezTo>
                <a:cubicBezTo>
                  <a:pt x="15315" y="5242"/>
                  <a:pt x="14564" y="5259"/>
                  <a:pt x="14057" y="5730"/>
                </a:cubicBezTo>
                <a:lnTo>
                  <a:pt x="15626" y="7374"/>
                </a:lnTo>
                <a:close/>
                <a:moveTo>
                  <a:pt x="13449" y="12293"/>
                </a:moveTo>
                <a:lnTo>
                  <a:pt x="12333" y="13325"/>
                </a:lnTo>
                <a:lnTo>
                  <a:pt x="12595" y="13674"/>
                </a:lnTo>
                <a:lnTo>
                  <a:pt x="13729" y="12484"/>
                </a:lnTo>
                <a:lnTo>
                  <a:pt x="13449" y="12291"/>
                </a:lnTo>
                <a:close/>
                <a:moveTo>
                  <a:pt x="8637" y="7587"/>
                </a:moveTo>
                <a:cubicBezTo>
                  <a:pt x="8114" y="8065"/>
                  <a:pt x="7939" y="8397"/>
                  <a:pt x="8114" y="8584"/>
                </a:cubicBezTo>
                <a:lnTo>
                  <a:pt x="8986" y="7815"/>
                </a:lnTo>
                <a:lnTo>
                  <a:pt x="8637" y="75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7" name="Google Shape;2977;p44"/>
          <p:cNvSpPr/>
          <p:nvPr/>
        </p:nvSpPr>
        <p:spPr>
          <a:xfrm>
            <a:off x="6827081" y="2098419"/>
            <a:ext cx="246217" cy="242494"/>
          </a:xfrm>
          <a:custGeom>
            <a:rect b="b" l="l" r="r" t="t"/>
            <a:pathLst>
              <a:path extrusionOk="0" h="21417" w="21499">
                <a:moveTo>
                  <a:pt x="5834" y="5582"/>
                </a:moveTo>
                <a:cubicBezTo>
                  <a:pt x="6619" y="4732"/>
                  <a:pt x="7548" y="4028"/>
                  <a:pt x="8569" y="3485"/>
                </a:cubicBezTo>
                <a:cubicBezTo>
                  <a:pt x="8711" y="3413"/>
                  <a:pt x="8837" y="3303"/>
                  <a:pt x="8997" y="3285"/>
                </a:cubicBezTo>
                <a:cubicBezTo>
                  <a:pt x="9658" y="3178"/>
                  <a:pt x="9764" y="2706"/>
                  <a:pt x="9764" y="2146"/>
                </a:cubicBezTo>
                <a:cubicBezTo>
                  <a:pt x="9746" y="1946"/>
                  <a:pt x="9764" y="1749"/>
                  <a:pt x="9764" y="1495"/>
                </a:cubicBezTo>
                <a:cubicBezTo>
                  <a:pt x="9567" y="1477"/>
                  <a:pt x="9407" y="1459"/>
                  <a:pt x="9227" y="1459"/>
                </a:cubicBezTo>
                <a:cubicBezTo>
                  <a:pt x="8691" y="1459"/>
                  <a:pt x="8174" y="1459"/>
                  <a:pt x="7637" y="1441"/>
                </a:cubicBezTo>
                <a:cubicBezTo>
                  <a:pt x="7422" y="1441"/>
                  <a:pt x="7209" y="1387"/>
                  <a:pt x="7012" y="1298"/>
                </a:cubicBezTo>
                <a:cubicBezTo>
                  <a:pt x="6601" y="1080"/>
                  <a:pt x="6584" y="611"/>
                  <a:pt x="6976" y="340"/>
                </a:cubicBezTo>
                <a:cubicBezTo>
                  <a:pt x="7012" y="304"/>
                  <a:pt x="7065" y="286"/>
                  <a:pt x="7100" y="286"/>
                </a:cubicBezTo>
                <a:cubicBezTo>
                  <a:pt x="8189" y="15"/>
                  <a:pt x="9298" y="-111"/>
                  <a:pt x="10405" y="125"/>
                </a:cubicBezTo>
                <a:cubicBezTo>
                  <a:pt x="10906" y="232"/>
                  <a:pt x="11102" y="703"/>
                  <a:pt x="10995" y="1264"/>
                </a:cubicBezTo>
                <a:cubicBezTo>
                  <a:pt x="10889" y="1753"/>
                  <a:pt x="10780" y="2240"/>
                  <a:pt x="10656" y="2783"/>
                </a:cubicBezTo>
                <a:cubicBezTo>
                  <a:pt x="11317" y="2675"/>
                  <a:pt x="11907" y="2547"/>
                  <a:pt x="12497" y="2529"/>
                </a:cubicBezTo>
                <a:cubicBezTo>
                  <a:pt x="13033" y="2493"/>
                  <a:pt x="13550" y="2565"/>
                  <a:pt x="14087" y="2583"/>
                </a:cubicBezTo>
                <a:cubicBezTo>
                  <a:pt x="14302" y="2601"/>
                  <a:pt x="14497" y="2565"/>
                  <a:pt x="14712" y="2511"/>
                </a:cubicBezTo>
                <a:cubicBezTo>
                  <a:pt x="15231" y="2368"/>
                  <a:pt x="15748" y="2150"/>
                  <a:pt x="16285" y="2022"/>
                </a:cubicBezTo>
                <a:cubicBezTo>
                  <a:pt x="16535" y="1968"/>
                  <a:pt x="16677" y="1897"/>
                  <a:pt x="16731" y="1625"/>
                </a:cubicBezTo>
                <a:cubicBezTo>
                  <a:pt x="16784" y="1372"/>
                  <a:pt x="16872" y="1118"/>
                  <a:pt x="16999" y="867"/>
                </a:cubicBezTo>
                <a:cubicBezTo>
                  <a:pt x="17105" y="649"/>
                  <a:pt x="17321" y="506"/>
                  <a:pt x="17589" y="596"/>
                </a:cubicBezTo>
                <a:cubicBezTo>
                  <a:pt x="17875" y="703"/>
                  <a:pt x="17910" y="957"/>
                  <a:pt x="17839" y="1192"/>
                </a:cubicBezTo>
                <a:cubicBezTo>
                  <a:pt x="17733" y="1500"/>
                  <a:pt x="17607" y="1807"/>
                  <a:pt x="17482" y="2114"/>
                </a:cubicBezTo>
                <a:cubicBezTo>
                  <a:pt x="18447" y="2511"/>
                  <a:pt x="19412" y="2908"/>
                  <a:pt x="19805" y="4048"/>
                </a:cubicBezTo>
                <a:cubicBezTo>
                  <a:pt x="20073" y="3958"/>
                  <a:pt x="20341" y="3866"/>
                  <a:pt x="20572" y="3794"/>
                </a:cubicBezTo>
                <a:cubicBezTo>
                  <a:pt x="20714" y="3759"/>
                  <a:pt x="20876" y="3723"/>
                  <a:pt x="21035" y="3723"/>
                </a:cubicBezTo>
                <a:cubicBezTo>
                  <a:pt x="21286" y="3723"/>
                  <a:pt x="21499" y="3830"/>
                  <a:pt x="21499" y="4084"/>
                </a:cubicBezTo>
                <a:cubicBezTo>
                  <a:pt x="21499" y="4266"/>
                  <a:pt x="21375" y="4553"/>
                  <a:pt x="21231" y="4609"/>
                </a:cubicBezTo>
                <a:cubicBezTo>
                  <a:pt x="20891" y="4734"/>
                  <a:pt x="20534" y="4826"/>
                  <a:pt x="20177" y="4862"/>
                </a:cubicBezTo>
                <a:cubicBezTo>
                  <a:pt x="19944" y="4898"/>
                  <a:pt x="19820" y="4970"/>
                  <a:pt x="19749" y="5205"/>
                </a:cubicBezTo>
                <a:cubicBezTo>
                  <a:pt x="19534" y="5910"/>
                  <a:pt x="19124" y="6507"/>
                  <a:pt x="18587" y="7013"/>
                </a:cubicBezTo>
                <a:cubicBezTo>
                  <a:pt x="18498" y="7103"/>
                  <a:pt x="18407" y="7267"/>
                  <a:pt x="18427" y="7357"/>
                </a:cubicBezTo>
                <a:cubicBezTo>
                  <a:pt x="18625" y="8422"/>
                  <a:pt x="18642" y="9526"/>
                  <a:pt x="18463" y="10591"/>
                </a:cubicBezTo>
                <a:cubicBezTo>
                  <a:pt x="18946" y="10627"/>
                  <a:pt x="19392" y="10627"/>
                  <a:pt x="19838" y="10663"/>
                </a:cubicBezTo>
                <a:cubicBezTo>
                  <a:pt x="20017" y="10681"/>
                  <a:pt x="20213" y="10681"/>
                  <a:pt x="20392" y="10699"/>
                </a:cubicBezTo>
                <a:cubicBezTo>
                  <a:pt x="20964" y="10753"/>
                  <a:pt x="21339" y="11042"/>
                  <a:pt x="21339" y="11621"/>
                </a:cubicBezTo>
                <a:cubicBezTo>
                  <a:pt x="21339" y="12471"/>
                  <a:pt x="21268" y="13337"/>
                  <a:pt x="21215" y="14169"/>
                </a:cubicBezTo>
                <a:cubicBezTo>
                  <a:pt x="21215" y="14277"/>
                  <a:pt x="21180" y="14441"/>
                  <a:pt x="21109" y="14513"/>
                </a:cubicBezTo>
                <a:cubicBezTo>
                  <a:pt x="20949" y="14656"/>
                  <a:pt x="20734" y="14856"/>
                  <a:pt x="20554" y="14856"/>
                </a:cubicBezTo>
                <a:cubicBezTo>
                  <a:pt x="20394" y="14856"/>
                  <a:pt x="20162" y="14620"/>
                  <a:pt x="20108" y="14459"/>
                </a:cubicBezTo>
                <a:cubicBezTo>
                  <a:pt x="20002" y="14008"/>
                  <a:pt x="19949" y="13555"/>
                  <a:pt x="19949" y="13104"/>
                </a:cubicBezTo>
                <a:cubicBezTo>
                  <a:pt x="19931" y="12689"/>
                  <a:pt x="20002" y="12254"/>
                  <a:pt x="20037" y="11767"/>
                </a:cubicBezTo>
                <a:cubicBezTo>
                  <a:pt x="19465" y="11731"/>
                  <a:pt x="18911" y="11677"/>
                  <a:pt x="18394" y="11659"/>
                </a:cubicBezTo>
                <a:cubicBezTo>
                  <a:pt x="18358" y="11659"/>
                  <a:pt x="18287" y="11695"/>
                  <a:pt x="18252" y="11713"/>
                </a:cubicBezTo>
                <a:cubicBezTo>
                  <a:pt x="18217" y="11749"/>
                  <a:pt x="18181" y="11785"/>
                  <a:pt x="18146" y="11821"/>
                </a:cubicBezTo>
                <a:cubicBezTo>
                  <a:pt x="17662" y="13229"/>
                  <a:pt x="16806" y="14387"/>
                  <a:pt x="15732" y="15399"/>
                </a:cubicBezTo>
                <a:cubicBezTo>
                  <a:pt x="15715" y="15417"/>
                  <a:pt x="15715" y="15452"/>
                  <a:pt x="15679" y="15524"/>
                </a:cubicBezTo>
                <a:cubicBezTo>
                  <a:pt x="16019" y="15650"/>
                  <a:pt x="16376" y="15778"/>
                  <a:pt x="16733" y="15903"/>
                </a:cubicBezTo>
                <a:cubicBezTo>
                  <a:pt x="17465" y="16175"/>
                  <a:pt x="17644" y="16464"/>
                  <a:pt x="17538" y="17240"/>
                </a:cubicBezTo>
                <a:cubicBezTo>
                  <a:pt x="17449" y="17801"/>
                  <a:pt x="17323" y="18360"/>
                  <a:pt x="17181" y="18903"/>
                </a:cubicBezTo>
                <a:cubicBezTo>
                  <a:pt x="17128" y="19120"/>
                  <a:pt x="17021" y="19318"/>
                  <a:pt x="16895" y="19499"/>
                </a:cubicBezTo>
                <a:cubicBezTo>
                  <a:pt x="16753" y="19735"/>
                  <a:pt x="16538" y="19842"/>
                  <a:pt x="16251" y="19771"/>
                </a:cubicBezTo>
                <a:cubicBezTo>
                  <a:pt x="16127" y="19735"/>
                  <a:pt x="16019" y="19663"/>
                  <a:pt x="15930" y="19571"/>
                </a:cubicBezTo>
                <a:cubicBezTo>
                  <a:pt x="15859" y="19463"/>
                  <a:pt x="15823" y="19336"/>
                  <a:pt x="15823" y="19210"/>
                </a:cubicBezTo>
                <a:cubicBezTo>
                  <a:pt x="15823" y="18956"/>
                  <a:pt x="15859" y="18703"/>
                  <a:pt x="15912" y="18452"/>
                </a:cubicBezTo>
                <a:cubicBezTo>
                  <a:pt x="16019" y="18019"/>
                  <a:pt x="16127" y="17601"/>
                  <a:pt x="16269" y="17169"/>
                </a:cubicBezTo>
                <a:cubicBezTo>
                  <a:pt x="16358" y="16915"/>
                  <a:pt x="16305" y="16736"/>
                  <a:pt x="16054" y="16644"/>
                </a:cubicBezTo>
                <a:cubicBezTo>
                  <a:pt x="16036" y="16644"/>
                  <a:pt x="16019" y="16626"/>
                  <a:pt x="16019" y="16626"/>
                </a:cubicBezTo>
                <a:cubicBezTo>
                  <a:pt x="14965" y="16119"/>
                  <a:pt x="14965" y="16137"/>
                  <a:pt x="13965" y="16751"/>
                </a:cubicBezTo>
                <a:cubicBezTo>
                  <a:pt x="13036" y="17312"/>
                  <a:pt x="12035" y="17817"/>
                  <a:pt x="11035" y="18360"/>
                </a:cubicBezTo>
                <a:cubicBezTo>
                  <a:pt x="11159" y="18449"/>
                  <a:pt x="11321" y="18559"/>
                  <a:pt x="11481" y="18685"/>
                </a:cubicBezTo>
                <a:cubicBezTo>
                  <a:pt x="11873" y="18974"/>
                  <a:pt x="12053" y="19371"/>
                  <a:pt x="11909" y="19842"/>
                </a:cubicBezTo>
                <a:cubicBezTo>
                  <a:pt x="11802" y="20240"/>
                  <a:pt x="11658" y="20619"/>
                  <a:pt x="11463" y="20982"/>
                </a:cubicBezTo>
                <a:cubicBezTo>
                  <a:pt x="11283" y="21361"/>
                  <a:pt x="10926" y="21489"/>
                  <a:pt x="10640" y="21379"/>
                </a:cubicBezTo>
                <a:cubicBezTo>
                  <a:pt x="10354" y="21271"/>
                  <a:pt x="10230" y="20928"/>
                  <a:pt x="10354" y="20529"/>
                </a:cubicBezTo>
                <a:cubicBezTo>
                  <a:pt x="10443" y="20257"/>
                  <a:pt x="10552" y="19986"/>
                  <a:pt x="10676" y="19753"/>
                </a:cubicBezTo>
                <a:cubicBezTo>
                  <a:pt x="10782" y="19553"/>
                  <a:pt x="10764" y="19410"/>
                  <a:pt x="10569" y="19264"/>
                </a:cubicBezTo>
                <a:cubicBezTo>
                  <a:pt x="10372" y="19102"/>
                  <a:pt x="10194" y="18903"/>
                  <a:pt x="9979" y="18775"/>
                </a:cubicBezTo>
                <a:cubicBezTo>
                  <a:pt x="9820" y="18703"/>
                  <a:pt x="9640" y="18667"/>
                  <a:pt x="9460" y="18703"/>
                </a:cubicBezTo>
                <a:cubicBezTo>
                  <a:pt x="8298" y="18938"/>
                  <a:pt x="7138" y="19046"/>
                  <a:pt x="5941" y="18864"/>
                </a:cubicBezTo>
                <a:cubicBezTo>
                  <a:pt x="3011" y="18396"/>
                  <a:pt x="1403" y="16155"/>
                  <a:pt x="1813" y="13063"/>
                </a:cubicBezTo>
                <a:cubicBezTo>
                  <a:pt x="1849" y="12774"/>
                  <a:pt x="1884" y="12503"/>
                  <a:pt x="1955" y="12213"/>
                </a:cubicBezTo>
                <a:cubicBezTo>
                  <a:pt x="2044" y="11870"/>
                  <a:pt x="1990" y="11581"/>
                  <a:pt x="1704" y="11345"/>
                </a:cubicBezTo>
                <a:cubicBezTo>
                  <a:pt x="1454" y="11453"/>
                  <a:pt x="1221" y="11563"/>
                  <a:pt x="955" y="11670"/>
                </a:cubicBezTo>
                <a:cubicBezTo>
                  <a:pt x="633" y="11778"/>
                  <a:pt x="329" y="11760"/>
                  <a:pt x="114" y="11453"/>
                </a:cubicBezTo>
                <a:cubicBezTo>
                  <a:pt x="-101" y="11128"/>
                  <a:pt x="8" y="10802"/>
                  <a:pt x="274" y="10603"/>
                </a:cubicBezTo>
                <a:cubicBezTo>
                  <a:pt x="666" y="10295"/>
                  <a:pt x="1097" y="10042"/>
                  <a:pt x="1542" y="9826"/>
                </a:cubicBezTo>
                <a:cubicBezTo>
                  <a:pt x="1935" y="9645"/>
                  <a:pt x="2257" y="9916"/>
                  <a:pt x="2543" y="10206"/>
                </a:cubicBezTo>
                <a:cubicBezTo>
                  <a:pt x="2596" y="10098"/>
                  <a:pt x="2649" y="10024"/>
                  <a:pt x="2702" y="9952"/>
                </a:cubicBezTo>
                <a:cubicBezTo>
                  <a:pt x="3292" y="8723"/>
                  <a:pt x="4042" y="7586"/>
                  <a:pt x="4936" y="6554"/>
                </a:cubicBezTo>
                <a:cubicBezTo>
                  <a:pt x="5025" y="6482"/>
                  <a:pt x="5078" y="6372"/>
                  <a:pt x="5096" y="6246"/>
                </a:cubicBezTo>
                <a:cubicBezTo>
                  <a:pt x="5113" y="6139"/>
                  <a:pt x="5096" y="6011"/>
                  <a:pt x="5060" y="5921"/>
                </a:cubicBezTo>
                <a:cubicBezTo>
                  <a:pt x="4798" y="5211"/>
                  <a:pt x="4304" y="4976"/>
                  <a:pt x="3576" y="5217"/>
                </a:cubicBezTo>
                <a:cubicBezTo>
                  <a:pt x="3166" y="5324"/>
                  <a:pt x="2736" y="5398"/>
                  <a:pt x="2308" y="5398"/>
                </a:cubicBezTo>
                <a:cubicBezTo>
                  <a:pt x="2166" y="5398"/>
                  <a:pt x="2022" y="5362"/>
                  <a:pt x="1915" y="5255"/>
                </a:cubicBezTo>
                <a:cubicBezTo>
                  <a:pt x="1809" y="5165"/>
                  <a:pt x="1735" y="5037"/>
                  <a:pt x="1700" y="4894"/>
                </a:cubicBezTo>
                <a:cubicBezTo>
                  <a:pt x="1664" y="4750"/>
                  <a:pt x="1700" y="4604"/>
                  <a:pt x="1771" y="4479"/>
                </a:cubicBezTo>
                <a:cubicBezTo>
                  <a:pt x="1842" y="4353"/>
                  <a:pt x="1951" y="4261"/>
                  <a:pt x="2092" y="4225"/>
                </a:cubicBezTo>
                <a:cubicBezTo>
                  <a:pt x="2898" y="3936"/>
                  <a:pt x="3718" y="3628"/>
                  <a:pt x="4541" y="3449"/>
                </a:cubicBezTo>
                <a:cubicBezTo>
                  <a:pt x="5096" y="3323"/>
                  <a:pt x="5470" y="3685"/>
                  <a:pt x="5595" y="4281"/>
                </a:cubicBezTo>
                <a:cubicBezTo>
                  <a:pt x="5630" y="4696"/>
                  <a:pt x="5721" y="5078"/>
                  <a:pt x="5827" y="5582"/>
                </a:cubicBezTo>
                <a:close/>
                <a:moveTo>
                  <a:pt x="15715" y="4986"/>
                </a:moveTo>
                <a:cubicBezTo>
                  <a:pt x="15517" y="4804"/>
                  <a:pt x="15358" y="4589"/>
                  <a:pt x="15160" y="4517"/>
                </a:cubicBezTo>
                <a:cubicBezTo>
                  <a:pt x="14411" y="4227"/>
                  <a:pt x="13677" y="3812"/>
                  <a:pt x="12909" y="3741"/>
                </a:cubicBezTo>
                <a:cubicBezTo>
                  <a:pt x="11640" y="3633"/>
                  <a:pt x="10336" y="3848"/>
                  <a:pt x="9156" y="4463"/>
                </a:cubicBezTo>
                <a:cubicBezTo>
                  <a:pt x="6369" y="5910"/>
                  <a:pt x="4528" y="8205"/>
                  <a:pt x="3421" y="11114"/>
                </a:cubicBezTo>
                <a:cubicBezTo>
                  <a:pt x="2957" y="12254"/>
                  <a:pt x="2796" y="13481"/>
                  <a:pt x="2902" y="14710"/>
                </a:cubicBezTo>
                <a:cubicBezTo>
                  <a:pt x="2955" y="15289"/>
                  <a:pt x="3170" y="15850"/>
                  <a:pt x="3527" y="16300"/>
                </a:cubicBezTo>
                <a:lnTo>
                  <a:pt x="15713" y="4988"/>
                </a:lnTo>
                <a:close/>
                <a:moveTo>
                  <a:pt x="4226" y="17077"/>
                </a:moveTo>
                <a:cubicBezTo>
                  <a:pt x="5067" y="17673"/>
                  <a:pt x="5978" y="17909"/>
                  <a:pt x="6925" y="17891"/>
                </a:cubicBezTo>
                <a:cubicBezTo>
                  <a:pt x="10177" y="17873"/>
                  <a:pt x="12858" y="16536"/>
                  <a:pt x="15145" y="14241"/>
                </a:cubicBezTo>
                <a:cubicBezTo>
                  <a:pt x="16735" y="12651"/>
                  <a:pt x="17378" y="10681"/>
                  <a:pt x="17181" y="8440"/>
                </a:cubicBezTo>
                <a:cubicBezTo>
                  <a:pt x="17110" y="7608"/>
                  <a:pt x="16859" y="6850"/>
                  <a:pt x="16413" y="6038"/>
                </a:cubicBezTo>
                <a:lnTo>
                  <a:pt x="4228" y="17079"/>
                </a:lnTo>
                <a:close/>
                <a:moveTo>
                  <a:pt x="17895" y="5818"/>
                </a:moveTo>
                <a:cubicBezTo>
                  <a:pt x="19093" y="4716"/>
                  <a:pt x="18931" y="3649"/>
                  <a:pt x="17556" y="3034"/>
                </a:cubicBezTo>
                <a:cubicBezTo>
                  <a:pt x="17305" y="2908"/>
                  <a:pt x="17019" y="2834"/>
                  <a:pt x="16751" y="2798"/>
                </a:cubicBezTo>
                <a:cubicBezTo>
                  <a:pt x="16376" y="2781"/>
                  <a:pt x="16001" y="2870"/>
                  <a:pt x="15624" y="2906"/>
                </a:cubicBezTo>
                <a:lnTo>
                  <a:pt x="15588" y="3032"/>
                </a:lnTo>
                <a:cubicBezTo>
                  <a:pt x="16715" y="3664"/>
                  <a:pt x="17411" y="4622"/>
                  <a:pt x="17893" y="5816"/>
                </a:cubicBezTo>
                <a:lnTo>
                  <a:pt x="17893" y="58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8" name="Google Shape;2978;p44"/>
          <p:cNvSpPr/>
          <p:nvPr/>
        </p:nvSpPr>
        <p:spPr>
          <a:xfrm>
            <a:off x="6026415" y="1726201"/>
            <a:ext cx="162099" cy="255416"/>
          </a:xfrm>
          <a:custGeom>
            <a:rect b="b" l="l" r="r" t="t"/>
            <a:pathLst>
              <a:path extrusionOk="0" h="21450" w="21045">
                <a:moveTo>
                  <a:pt x="13743" y="16633"/>
                </a:moveTo>
                <a:cubicBezTo>
                  <a:pt x="14195" y="16633"/>
                  <a:pt x="14542" y="16616"/>
                  <a:pt x="14858" y="16633"/>
                </a:cubicBezTo>
                <a:cubicBezTo>
                  <a:pt x="15416" y="16667"/>
                  <a:pt x="15709" y="16840"/>
                  <a:pt x="15788" y="17200"/>
                </a:cubicBezTo>
                <a:cubicBezTo>
                  <a:pt x="15815" y="17424"/>
                  <a:pt x="15841" y="17665"/>
                  <a:pt x="15815" y="17870"/>
                </a:cubicBezTo>
                <a:cubicBezTo>
                  <a:pt x="15815" y="18713"/>
                  <a:pt x="15788" y="19555"/>
                  <a:pt x="15788" y="20396"/>
                </a:cubicBezTo>
                <a:cubicBezTo>
                  <a:pt x="15762" y="21100"/>
                  <a:pt x="15363" y="21289"/>
                  <a:pt x="14274" y="21306"/>
                </a:cubicBezTo>
                <a:cubicBezTo>
                  <a:pt x="12282" y="21323"/>
                  <a:pt x="10317" y="21392"/>
                  <a:pt x="8347" y="21426"/>
                </a:cubicBezTo>
                <a:cubicBezTo>
                  <a:pt x="7658" y="21443"/>
                  <a:pt x="6992" y="21460"/>
                  <a:pt x="6329" y="21443"/>
                </a:cubicBezTo>
                <a:cubicBezTo>
                  <a:pt x="5666" y="21426"/>
                  <a:pt x="5320" y="21202"/>
                  <a:pt x="5320" y="20790"/>
                </a:cubicBezTo>
                <a:cubicBezTo>
                  <a:pt x="5373" y="19743"/>
                  <a:pt x="5399" y="18676"/>
                  <a:pt x="5478" y="17629"/>
                </a:cubicBezTo>
                <a:cubicBezTo>
                  <a:pt x="5531" y="16925"/>
                  <a:pt x="5716" y="16838"/>
                  <a:pt x="6834" y="16769"/>
                </a:cubicBezTo>
                <a:cubicBezTo>
                  <a:pt x="6913" y="16752"/>
                  <a:pt x="6992" y="16735"/>
                  <a:pt x="7071" y="16718"/>
                </a:cubicBezTo>
                <a:cubicBezTo>
                  <a:pt x="6834" y="16117"/>
                  <a:pt x="6619" y="15515"/>
                  <a:pt x="6382" y="14913"/>
                </a:cubicBezTo>
                <a:cubicBezTo>
                  <a:pt x="6276" y="14896"/>
                  <a:pt x="6144" y="14879"/>
                  <a:pt x="6009" y="14879"/>
                </a:cubicBezTo>
                <a:cubicBezTo>
                  <a:pt x="4785" y="15033"/>
                  <a:pt x="4070" y="14570"/>
                  <a:pt x="3460" y="13986"/>
                </a:cubicBezTo>
                <a:cubicBezTo>
                  <a:pt x="2236" y="12868"/>
                  <a:pt x="1599" y="11596"/>
                  <a:pt x="989" y="10308"/>
                </a:cubicBezTo>
                <a:cubicBezTo>
                  <a:pt x="217" y="8727"/>
                  <a:pt x="-152" y="7113"/>
                  <a:pt x="59" y="5445"/>
                </a:cubicBezTo>
                <a:cubicBezTo>
                  <a:pt x="191" y="4431"/>
                  <a:pt x="643" y="3450"/>
                  <a:pt x="1441" y="2575"/>
                </a:cubicBezTo>
                <a:cubicBezTo>
                  <a:pt x="2503" y="1372"/>
                  <a:pt x="4126" y="634"/>
                  <a:pt x="6223" y="325"/>
                </a:cubicBezTo>
                <a:cubicBezTo>
                  <a:pt x="8935" y="-70"/>
                  <a:pt x="11698" y="-140"/>
                  <a:pt x="14406" y="308"/>
                </a:cubicBezTo>
                <a:cubicBezTo>
                  <a:pt x="16850" y="703"/>
                  <a:pt x="18631" y="1665"/>
                  <a:pt x="19693" y="3143"/>
                </a:cubicBezTo>
                <a:cubicBezTo>
                  <a:pt x="21448" y="5583"/>
                  <a:pt x="21422" y="8075"/>
                  <a:pt x="20040" y="10566"/>
                </a:cubicBezTo>
                <a:cubicBezTo>
                  <a:pt x="19667" y="11304"/>
                  <a:pt x="19162" y="12010"/>
                  <a:pt x="18579" y="12663"/>
                </a:cubicBezTo>
                <a:cubicBezTo>
                  <a:pt x="18021" y="13299"/>
                  <a:pt x="17302" y="13866"/>
                  <a:pt x="16560" y="14433"/>
                </a:cubicBezTo>
                <a:cubicBezTo>
                  <a:pt x="16349" y="14606"/>
                  <a:pt x="15841" y="14675"/>
                  <a:pt x="15472" y="14675"/>
                </a:cubicBezTo>
                <a:cubicBezTo>
                  <a:pt x="14753" y="14675"/>
                  <a:pt x="14436" y="14864"/>
                  <a:pt x="14330" y="15310"/>
                </a:cubicBezTo>
                <a:cubicBezTo>
                  <a:pt x="14199" y="15775"/>
                  <a:pt x="13958" y="16170"/>
                  <a:pt x="13747" y="16633"/>
                </a:cubicBezTo>
                <a:close/>
                <a:moveTo>
                  <a:pt x="11616" y="944"/>
                </a:moveTo>
                <a:cubicBezTo>
                  <a:pt x="12015" y="1682"/>
                  <a:pt x="12520" y="2371"/>
                  <a:pt x="12813" y="3075"/>
                </a:cubicBezTo>
                <a:cubicBezTo>
                  <a:pt x="14011" y="6031"/>
                  <a:pt x="13954" y="9039"/>
                  <a:pt x="13743" y="12061"/>
                </a:cubicBezTo>
                <a:cubicBezTo>
                  <a:pt x="13691" y="12646"/>
                  <a:pt x="13611" y="13213"/>
                  <a:pt x="13532" y="13866"/>
                </a:cubicBezTo>
                <a:cubicBezTo>
                  <a:pt x="14330" y="13815"/>
                  <a:pt x="15020" y="13832"/>
                  <a:pt x="15660" y="13693"/>
                </a:cubicBezTo>
                <a:cubicBezTo>
                  <a:pt x="15927" y="13642"/>
                  <a:pt x="16032" y="13247"/>
                  <a:pt x="16243" y="13023"/>
                </a:cubicBezTo>
                <a:cubicBezTo>
                  <a:pt x="16270" y="12989"/>
                  <a:pt x="16296" y="12972"/>
                  <a:pt x="16296" y="12938"/>
                </a:cubicBezTo>
                <a:cubicBezTo>
                  <a:pt x="16986" y="12079"/>
                  <a:pt x="17757" y="11253"/>
                  <a:pt x="18288" y="10378"/>
                </a:cubicBezTo>
                <a:cubicBezTo>
                  <a:pt x="19350" y="8693"/>
                  <a:pt x="19749" y="6925"/>
                  <a:pt x="19086" y="5120"/>
                </a:cubicBezTo>
                <a:cubicBezTo>
                  <a:pt x="18740" y="4175"/>
                  <a:pt x="18315" y="3264"/>
                  <a:pt x="17305" y="2507"/>
                </a:cubicBezTo>
                <a:cubicBezTo>
                  <a:pt x="15739" y="1372"/>
                  <a:pt x="13770" y="1029"/>
                  <a:pt x="11619" y="944"/>
                </a:cubicBezTo>
                <a:lnTo>
                  <a:pt x="11619" y="944"/>
                </a:lnTo>
                <a:close/>
                <a:moveTo>
                  <a:pt x="11695" y="13883"/>
                </a:moveTo>
                <a:cubicBezTo>
                  <a:pt x="11748" y="13781"/>
                  <a:pt x="11774" y="13676"/>
                  <a:pt x="11801" y="13574"/>
                </a:cubicBezTo>
                <a:cubicBezTo>
                  <a:pt x="11959" y="12456"/>
                  <a:pt x="12173" y="11323"/>
                  <a:pt x="12279" y="10189"/>
                </a:cubicBezTo>
                <a:cubicBezTo>
                  <a:pt x="12464" y="8109"/>
                  <a:pt x="12305" y="6012"/>
                  <a:pt x="11801" y="3968"/>
                </a:cubicBezTo>
                <a:cubicBezTo>
                  <a:pt x="11534" y="2989"/>
                  <a:pt x="11191" y="2027"/>
                  <a:pt x="10340" y="1151"/>
                </a:cubicBezTo>
                <a:cubicBezTo>
                  <a:pt x="10129" y="927"/>
                  <a:pt x="9861" y="909"/>
                  <a:pt x="9515" y="909"/>
                </a:cubicBezTo>
                <a:cubicBezTo>
                  <a:pt x="9169" y="909"/>
                  <a:pt x="8931" y="995"/>
                  <a:pt x="8826" y="1219"/>
                </a:cubicBezTo>
                <a:cubicBezTo>
                  <a:pt x="8615" y="1648"/>
                  <a:pt x="8347" y="2061"/>
                  <a:pt x="8163" y="2507"/>
                </a:cubicBezTo>
                <a:cubicBezTo>
                  <a:pt x="7180" y="5084"/>
                  <a:pt x="6966" y="7765"/>
                  <a:pt x="7553" y="10395"/>
                </a:cubicBezTo>
                <a:cubicBezTo>
                  <a:pt x="7764" y="11460"/>
                  <a:pt x="8163" y="12492"/>
                  <a:pt x="8483" y="13540"/>
                </a:cubicBezTo>
                <a:cubicBezTo>
                  <a:pt x="8535" y="13712"/>
                  <a:pt x="8562" y="13866"/>
                  <a:pt x="8935" y="13866"/>
                </a:cubicBezTo>
                <a:cubicBezTo>
                  <a:pt x="9838" y="13866"/>
                  <a:pt x="10742" y="13866"/>
                  <a:pt x="11698" y="13883"/>
                </a:cubicBezTo>
                <a:lnTo>
                  <a:pt x="11698" y="13883"/>
                </a:lnTo>
                <a:close/>
                <a:moveTo>
                  <a:pt x="7790" y="1080"/>
                </a:moveTo>
                <a:cubicBezTo>
                  <a:pt x="5293" y="1287"/>
                  <a:pt x="3460" y="2059"/>
                  <a:pt x="2477" y="3572"/>
                </a:cubicBezTo>
                <a:cubicBezTo>
                  <a:pt x="1573" y="4947"/>
                  <a:pt x="1441" y="6372"/>
                  <a:pt x="1731" y="7834"/>
                </a:cubicBezTo>
                <a:cubicBezTo>
                  <a:pt x="2157" y="9896"/>
                  <a:pt x="3113" y="11906"/>
                  <a:pt x="4601" y="13762"/>
                </a:cubicBezTo>
                <a:cubicBezTo>
                  <a:pt x="4653" y="13813"/>
                  <a:pt x="4733" y="13864"/>
                  <a:pt x="4812" y="13915"/>
                </a:cubicBezTo>
                <a:cubicBezTo>
                  <a:pt x="4891" y="13949"/>
                  <a:pt x="4997" y="13983"/>
                  <a:pt x="5105" y="13983"/>
                </a:cubicBezTo>
                <a:cubicBezTo>
                  <a:pt x="5716" y="13983"/>
                  <a:pt x="6355" y="13932"/>
                  <a:pt x="7018" y="13881"/>
                </a:cubicBezTo>
                <a:cubicBezTo>
                  <a:pt x="5636" y="9568"/>
                  <a:pt x="5478" y="5323"/>
                  <a:pt x="7790" y="1078"/>
                </a:cubicBezTo>
                <a:lnTo>
                  <a:pt x="7790" y="1078"/>
                </a:lnTo>
                <a:close/>
                <a:moveTo>
                  <a:pt x="14327" y="17544"/>
                </a:moveTo>
                <a:lnTo>
                  <a:pt x="6487" y="17544"/>
                </a:lnTo>
                <a:cubicBezTo>
                  <a:pt x="6566" y="18574"/>
                  <a:pt x="6646" y="19555"/>
                  <a:pt x="6698" y="20585"/>
                </a:cubicBezTo>
                <a:lnTo>
                  <a:pt x="14004" y="20413"/>
                </a:lnTo>
                <a:cubicBezTo>
                  <a:pt x="14109" y="19416"/>
                  <a:pt x="14215" y="18489"/>
                  <a:pt x="14324" y="17544"/>
                </a:cubicBezTo>
                <a:lnTo>
                  <a:pt x="14324" y="17544"/>
                </a:lnTo>
                <a:close/>
                <a:moveTo>
                  <a:pt x="8456" y="16718"/>
                </a:moveTo>
                <a:lnTo>
                  <a:pt x="11989" y="16718"/>
                </a:lnTo>
                <a:cubicBezTo>
                  <a:pt x="12041" y="16718"/>
                  <a:pt x="12121" y="16701"/>
                  <a:pt x="12173" y="16684"/>
                </a:cubicBezTo>
                <a:cubicBezTo>
                  <a:pt x="12226" y="16667"/>
                  <a:pt x="12279" y="16633"/>
                  <a:pt x="12332" y="16599"/>
                </a:cubicBezTo>
                <a:cubicBezTo>
                  <a:pt x="12704" y="16048"/>
                  <a:pt x="13051" y="15481"/>
                  <a:pt x="13420" y="14933"/>
                </a:cubicBezTo>
                <a:lnTo>
                  <a:pt x="7414" y="14933"/>
                </a:lnTo>
                <a:cubicBezTo>
                  <a:pt x="7787" y="15551"/>
                  <a:pt x="8077" y="16119"/>
                  <a:pt x="8397" y="16686"/>
                </a:cubicBezTo>
                <a:cubicBezTo>
                  <a:pt x="8450" y="16703"/>
                  <a:pt x="8476" y="16737"/>
                  <a:pt x="8450" y="16720"/>
                </a:cubicBezTo>
                <a:lnTo>
                  <a:pt x="8450" y="167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9" name="Google Shape;2979;p44"/>
          <p:cNvSpPr/>
          <p:nvPr/>
        </p:nvSpPr>
        <p:spPr>
          <a:xfrm>
            <a:off x="5189037" y="1756292"/>
            <a:ext cx="245337" cy="196532"/>
          </a:xfrm>
          <a:custGeom>
            <a:rect b="b" l="l" r="r" t="t"/>
            <a:pathLst>
              <a:path extrusionOk="0" h="21042" w="21292">
                <a:moveTo>
                  <a:pt x="4606" y="9066"/>
                </a:moveTo>
                <a:lnTo>
                  <a:pt x="7554" y="6722"/>
                </a:lnTo>
                <a:cubicBezTo>
                  <a:pt x="6773" y="5582"/>
                  <a:pt x="6008" y="4465"/>
                  <a:pt x="5246" y="3369"/>
                </a:cubicBezTo>
                <a:cubicBezTo>
                  <a:pt x="5087" y="3149"/>
                  <a:pt x="4944" y="2931"/>
                  <a:pt x="4785" y="2711"/>
                </a:cubicBezTo>
                <a:cubicBezTo>
                  <a:pt x="4430" y="2229"/>
                  <a:pt x="4430" y="1702"/>
                  <a:pt x="4785" y="1242"/>
                </a:cubicBezTo>
                <a:cubicBezTo>
                  <a:pt x="4820" y="1199"/>
                  <a:pt x="4855" y="1155"/>
                  <a:pt x="4891" y="1112"/>
                </a:cubicBezTo>
                <a:cubicBezTo>
                  <a:pt x="6152" y="-335"/>
                  <a:pt x="5867" y="-158"/>
                  <a:pt x="7272" y="454"/>
                </a:cubicBezTo>
                <a:cubicBezTo>
                  <a:pt x="8550" y="1022"/>
                  <a:pt x="9829" y="1658"/>
                  <a:pt x="11072" y="2382"/>
                </a:cubicBezTo>
                <a:cubicBezTo>
                  <a:pt x="11890" y="2863"/>
                  <a:pt x="12529" y="2974"/>
                  <a:pt x="13327" y="2229"/>
                </a:cubicBezTo>
                <a:cubicBezTo>
                  <a:pt x="14375" y="1220"/>
                  <a:pt x="15618" y="565"/>
                  <a:pt x="16932" y="301"/>
                </a:cubicBezTo>
                <a:cubicBezTo>
                  <a:pt x="17997" y="81"/>
                  <a:pt x="19064" y="106"/>
                  <a:pt x="20128" y="475"/>
                </a:cubicBezTo>
                <a:cubicBezTo>
                  <a:pt x="21568" y="978"/>
                  <a:pt x="21513" y="2798"/>
                  <a:pt x="20821" y="3652"/>
                </a:cubicBezTo>
                <a:cubicBezTo>
                  <a:pt x="20448" y="4111"/>
                  <a:pt x="20040" y="4505"/>
                  <a:pt x="19595" y="4878"/>
                </a:cubicBezTo>
                <a:cubicBezTo>
                  <a:pt x="18475" y="5797"/>
                  <a:pt x="17375" y="6719"/>
                  <a:pt x="16220" y="7573"/>
                </a:cubicBezTo>
                <a:cubicBezTo>
                  <a:pt x="16041" y="7703"/>
                  <a:pt x="15900" y="7858"/>
                  <a:pt x="15812" y="8033"/>
                </a:cubicBezTo>
                <a:cubicBezTo>
                  <a:pt x="15706" y="8228"/>
                  <a:pt x="15633" y="8427"/>
                  <a:pt x="15598" y="8669"/>
                </a:cubicBezTo>
                <a:cubicBezTo>
                  <a:pt x="15047" y="11671"/>
                  <a:pt x="14478" y="14692"/>
                  <a:pt x="13894" y="17694"/>
                </a:cubicBezTo>
                <a:cubicBezTo>
                  <a:pt x="13823" y="18002"/>
                  <a:pt x="13753" y="18331"/>
                  <a:pt x="13645" y="18635"/>
                </a:cubicBezTo>
                <a:cubicBezTo>
                  <a:pt x="13574" y="18877"/>
                  <a:pt x="13466" y="19095"/>
                  <a:pt x="13343" y="19293"/>
                </a:cubicBezTo>
                <a:cubicBezTo>
                  <a:pt x="13202" y="19489"/>
                  <a:pt x="13041" y="19622"/>
                  <a:pt x="12862" y="19731"/>
                </a:cubicBezTo>
                <a:cubicBezTo>
                  <a:pt x="12188" y="20126"/>
                  <a:pt x="11513" y="20520"/>
                  <a:pt x="10821" y="20892"/>
                </a:cubicBezTo>
                <a:cubicBezTo>
                  <a:pt x="10111" y="21265"/>
                  <a:pt x="9738" y="20936"/>
                  <a:pt x="9774" y="19973"/>
                </a:cubicBezTo>
                <a:cubicBezTo>
                  <a:pt x="9880" y="17586"/>
                  <a:pt x="10005" y="15198"/>
                  <a:pt x="10111" y="12789"/>
                </a:cubicBezTo>
                <a:cubicBezTo>
                  <a:pt x="10129" y="12658"/>
                  <a:pt x="10111" y="12525"/>
                  <a:pt x="10111" y="12307"/>
                </a:cubicBezTo>
                <a:cubicBezTo>
                  <a:pt x="9897" y="12438"/>
                  <a:pt x="9738" y="12571"/>
                  <a:pt x="9560" y="12702"/>
                </a:cubicBezTo>
                <a:cubicBezTo>
                  <a:pt x="7944" y="13863"/>
                  <a:pt x="6363" y="15111"/>
                  <a:pt x="4604" y="15921"/>
                </a:cubicBezTo>
                <a:cubicBezTo>
                  <a:pt x="3912" y="16229"/>
                  <a:pt x="3182" y="16468"/>
                  <a:pt x="2437" y="16580"/>
                </a:cubicBezTo>
                <a:cubicBezTo>
                  <a:pt x="1727" y="16688"/>
                  <a:pt x="1158" y="16250"/>
                  <a:pt x="839" y="15375"/>
                </a:cubicBezTo>
                <a:cubicBezTo>
                  <a:pt x="519" y="14521"/>
                  <a:pt x="305" y="13599"/>
                  <a:pt x="235" y="12658"/>
                </a:cubicBezTo>
                <a:cubicBezTo>
                  <a:pt x="147" y="11345"/>
                  <a:pt x="76" y="10029"/>
                  <a:pt x="3" y="8693"/>
                </a:cubicBezTo>
                <a:cubicBezTo>
                  <a:pt x="-32" y="7948"/>
                  <a:pt x="235" y="7445"/>
                  <a:pt x="804" y="7116"/>
                </a:cubicBezTo>
                <a:cubicBezTo>
                  <a:pt x="2100" y="6327"/>
                  <a:pt x="1959" y="6436"/>
                  <a:pt x="2827" y="7380"/>
                </a:cubicBezTo>
                <a:cubicBezTo>
                  <a:pt x="3326" y="7926"/>
                  <a:pt x="3857" y="8454"/>
                  <a:pt x="4373" y="8979"/>
                </a:cubicBezTo>
                <a:cubicBezTo>
                  <a:pt x="4478" y="8979"/>
                  <a:pt x="4534" y="9044"/>
                  <a:pt x="4604" y="9066"/>
                </a:cubicBezTo>
                <a:close/>
                <a:moveTo>
                  <a:pt x="10805" y="19473"/>
                </a:moveTo>
                <a:lnTo>
                  <a:pt x="10929" y="19538"/>
                </a:lnTo>
                <a:cubicBezTo>
                  <a:pt x="11249" y="19364"/>
                  <a:pt x="11551" y="19144"/>
                  <a:pt x="11853" y="19035"/>
                </a:cubicBezTo>
                <a:cubicBezTo>
                  <a:pt x="12404" y="18815"/>
                  <a:pt x="12545" y="18312"/>
                  <a:pt x="12671" y="17700"/>
                </a:cubicBezTo>
                <a:cubicBezTo>
                  <a:pt x="13363" y="14415"/>
                  <a:pt x="14037" y="11127"/>
                  <a:pt x="14732" y="7842"/>
                </a:cubicBezTo>
                <a:cubicBezTo>
                  <a:pt x="14802" y="7470"/>
                  <a:pt x="14946" y="7141"/>
                  <a:pt x="15122" y="6833"/>
                </a:cubicBezTo>
                <a:cubicBezTo>
                  <a:pt x="15301" y="6526"/>
                  <a:pt x="15530" y="6287"/>
                  <a:pt x="15814" y="6110"/>
                </a:cubicBezTo>
                <a:cubicBezTo>
                  <a:pt x="16791" y="5387"/>
                  <a:pt x="17732" y="4598"/>
                  <a:pt x="18673" y="3809"/>
                </a:cubicBezTo>
                <a:cubicBezTo>
                  <a:pt x="19134" y="3437"/>
                  <a:pt x="19562" y="3042"/>
                  <a:pt x="19987" y="2605"/>
                </a:cubicBezTo>
                <a:cubicBezTo>
                  <a:pt x="20342" y="2254"/>
                  <a:pt x="20289" y="1968"/>
                  <a:pt x="19864" y="1794"/>
                </a:cubicBezTo>
                <a:cubicBezTo>
                  <a:pt x="18940" y="1400"/>
                  <a:pt x="17964" y="1335"/>
                  <a:pt x="17005" y="1487"/>
                </a:cubicBezTo>
                <a:cubicBezTo>
                  <a:pt x="15744" y="1683"/>
                  <a:pt x="14661" y="2406"/>
                  <a:pt x="13629" y="3217"/>
                </a:cubicBezTo>
                <a:cubicBezTo>
                  <a:pt x="10735" y="5495"/>
                  <a:pt x="7840" y="7731"/>
                  <a:pt x="4963" y="10031"/>
                </a:cubicBezTo>
                <a:cubicBezTo>
                  <a:pt x="4448" y="10426"/>
                  <a:pt x="4359" y="10447"/>
                  <a:pt x="3916" y="9922"/>
                </a:cubicBezTo>
                <a:cubicBezTo>
                  <a:pt x="3348" y="9264"/>
                  <a:pt x="2779" y="8609"/>
                  <a:pt x="2212" y="7951"/>
                </a:cubicBezTo>
                <a:cubicBezTo>
                  <a:pt x="2053" y="7777"/>
                  <a:pt x="1910" y="7491"/>
                  <a:pt x="1661" y="7709"/>
                </a:cubicBezTo>
                <a:cubicBezTo>
                  <a:pt x="1412" y="7929"/>
                  <a:pt x="969" y="7994"/>
                  <a:pt x="1022" y="8563"/>
                </a:cubicBezTo>
                <a:cubicBezTo>
                  <a:pt x="1163" y="10404"/>
                  <a:pt x="1253" y="12267"/>
                  <a:pt x="1502" y="14105"/>
                </a:cubicBezTo>
                <a:cubicBezTo>
                  <a:pt x="1681" y="15552"/>
                  <a:pt x="2053" y="15747"/>
                  <a:pt x="3206" y="15310"/>
                </a:cubicBezTo>
                <a:cubicBezTo>
                  <a:pt x="4432" y="14850"/>
                  <a:pt x="5568" y="14127"/>
                  <a:pt x="6670" y="13316"/>
                </a:cubicBezTo>
                <a:cubicBezTo>
                  <a:pt x="7843" y="12462"/>
                  <a:pt x="8978" y="11562"/>
                  <a:pt x="10133" y="10708"/>
                </a:cubicBezTo>
                <a:cubicBezTo>
                  <a:pt x="10631" y="10314"/>
                  <a:pt x="11022" y="10534"/>
                  <a:pt x="11110" y="11255"/>
                </a:cubicBezTo>
                <a:cubicBezTo>
                  <a:pt x="11145" y="11541"/>
                  <a:pt x="11163" y="11823"/>
                  <a:pt x="11163" y="12109"/>
                </a:cubicBezTo>
                <a:cubicBezTo>
                  <a:pt x="11127" y="13906"/>
                  <a:pt x="11074" y="15679"/>
                  <a:pt x="11039" y="17477"/>
                </a:cubicBezTo>
                <a:cubicBezTo>
                  <a:pt x="11039" y="17673"/>
                  <a:pt x="10986" y="17849"/>
                  <a:pt x="10969" y="18045"/>
                </a:cubicBezTo>
                <a:cubicBezTo>
                  <a:pt x="10880" y="18527"/>
                  <a:pt x="10863" y="18986"/>
                  <a:pt x="10808" y="19470"/>
                </a:cubicBezTo>
                <a:lnTo>
                  <a:pt x="10808" y="19470"/>
                </a:lnTo>
                <a:close/>
                <a:moveTo>
                  <a:pt x="8497" y="6020"/>
                </a:moveTo>
                <a:lnTo>
                  <a:pt x="11268" y="3828"/>
                </a:lnTo>
                <a:cubicBezTo>
                  <a:pt x="9741" y="2776"/>
                  <a:pt x="8142" y="1879"/>
                  <a:pt x="6509" y="1133"/>
                </a:cubicBezTo>
                <a:cubicBezTo>
                  <a:pt x="6403" y="1090"/>
                  <a:pt x="6207" y="1046"/>
                  <a:pt x="6119" y="1112"/>
                </a:cubicBezTo>
                <a:cubicBezTo>
                  <a:pt x="5817" y="1332"/>
                  <a:pt x="5550" y="1593"/>
                  <a:pt x="5356" y="1792"/>
                </a:cubicBezTo>
                <a:lnTo>
                  <a:pt x="6901" y="3872"/>
                </a:lnTo>
                <a:cubicBezTo>
                  <a:pt x="7417" y="4552"/>
                  <a:pt x="7931" y="5229"/>
                  <a:pt x="8500" y="6020"/>
                </a:cubicBezTo>
                <a:lnTo>
                  <a:pt x="8500" y="60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0" name="Google Shape;2980;p44"/>
          <p:cNvSpPr/>
          <p:nvPr/>
        </p:nvSpPr>
        <p:spPr>
          <a:xfrm>
            <a:off x="4775993" y="1736815"/>
            <a:ext cx="242863" cy="207254"/>
          </a:xfrm>
          <a:custGeom>
            <a:rect b="b" l="l" r="r" t="t"/>
            <a:pathLst>
              <a:path extrusionOk="0" h="21405" w="21583">
                <a:moveTo>
                  <a:pt x="3871" y="18094"/>
                </a:moveTo>
                <a:cubicBezTo>
                  <a:pt x="3688" y="17522"/>
                  <a:pt x="3507" y="16911"/>
                  <a:pt x="3270" y="16297"/>
                </a:cubicBezTo>
                <a:cubicBezTo>
                  <a:pt x="2853" y="15219"/>
                  <a:pt x="2379" y="14182"/>
                  <a:pt x="1925" y="13104"/>
                </a:cubicBezTo>
                <a:cubicBezTo>
                  <a:pt x="1853" y="12936"/>
                  <a:pt x="1781" y="12766"/>
                  <a:pt x="1724" y="12598"/>
                </a:cubicBezTo>
                <a:cubicBezTo>
                  <a:pt x="1451" y="11774"/>
                  <a:pt x="1706" y="11331"/>
                  <a:pt x="2469" y="11265"/>
                </a:cubicBezTo>
                <a:cubicBezTo>
                  <a:pt x="4088" y="11139"/>
                  <a:pt x="5706" y="10948"/>
                  <a:pt x="7324" y="10780"/>
                </a:cubicBezTo>
                <a:cubicBezTo>
                  <a:pt x="7906" y="10717"/>
                  <a:pt x="8489" y="10654"/>
                  <a:pt x="9143" y="10591"/>
                </a:cubicBezTo>
                <a:cubicBezTo>
                  <a:pt x="9161" y="10357"/>
                  <a:pt x="9179" y="10147"/>
                  <a:pt x="9179" y="9935"/>
                </a:cubicBezTo>
                <a:cubicBezTo>
                  <a:pt x="9143" y="7038"/>
                  <a:pt x="9125" y="4145"/>
                  <a:pt x="9089" y="1269"/>
                </a:cubicBezTo>
                <a:lnTo>
                  <a:pt x="9089" y="826"/>
                </a:lnTo>
                <a:cubicBezTo>
                  <a:pt x="9089" y="508"/>
                  <a:pt x="9125" y="191"/>
                  <a:pt x="9434" y="44"/>
                </a:cubicBezTo>
                <a:cubicBezTo>
                  <a:pt x="9726" y="-82"/>
                  <a:pt x="9927" y="86"/>
                  <a:pt x="10125" y="277"/>
                </a:cubicBezTo>
                <a:cubicBezTo>
                  <a:pt x="11416" y="1610"/>
                  <a:pt x="12689" y="2961"/>
                  <a:pt x="13944" y="4315"/>
                </a:cubicBezTo>
                <a:cubicBezTo>
                  <a:pt x="14362" y="4759"/>
                  <a:pt x="14799" y="5202"/>
                  <a:pt x="15235" y="5648"/>
                </a:cubicBezTo>
                <a:cubicBezTo>
                  <a:pt x="15727" y="6112"/>
                  <a:pt x="15727" y="6642"/>
                  <a:pt x="15163" y="7023"/>
                </a:cubicBezTo>
                <a:cubicBezTo>
                  <a:pt x="14727" y="7319"/>
                  <a:pt x="14235" y="7550"/>
                  <a:pt x="13764" y="7721"/>
                </a:cubicBezTo>
                <a:cubicBezTo>
                  <a:pt x="12545" y="8122"/>
                  <a:pt x="11308" y="8502"/>
                  <a:pt x="10017" y="8883"/>
                </a:cubicBezTo>
                <a:cubicBezTo>
                  <a:pt x="9999" y="9326"/>
                  <a:pt x="9981" y="9898"/>
                  <a:pt x="9963" y="10488"/>
                </a:cubicBezTo>
                <a:cubicBezTo>
                  <a:pt x="10509" y="10488"/>
                  <a:pt x="11017" y="10509"/>
                  <a:pt x="11545" y="10488"/>
                </a:cubicBezTo>
                <a:cubicBezTo>
                  <a:pt x="13508" y="10425"/>
                  <a:pt x="15472" y="10363"/>
                  <a:pt x="17436" y="10276"/>
                </a:cubicBezTo>
                <a:cubicBezTo>
                  <a:pt x="17889" y="10255"/>
                  <a:pt x="18327" y="10234"/>
                  <a:pt x="18781" y="10213"/>
                </a:cubicBezTo>
                <a:cubicBezTo>
                  <a:pt x="19562" y="10171"/>
                  <a:pt x="19853" y="10614"/>
                  <a:pt x="19636" y="11522"/>
                </a:cubicBezTo>
                <a:cubicBezTo>
                  <a:pt x="19165" y="13382"/>
                  <a:pt x="18655" y="15200"/>
                  <a:pt x="18181" y="17040"/>
                </a:cubicBezTo>
                <a:cubicBezTo>
                  <a:pt x="18144" y="17165"/>
                  <a:pt x="18108" y="17315"/>
                  <a:pt x="18072" y="17525"/>
                </a:cubicBezTo>
                <a:cubicBezTo>
                  <a:pt x="19108" y="17399"/>
                  <a:pt x="19873" y="17947"/>
                  <a:pt x="20582" y="18666"/>
                </a:cubicBezTo>
                <a:cubicBezTo>
                  <a:pt x="20783" y="18879"/>
                  <a:pt x="21074" y="18942"/>
                  <a:pt x="21291" y="19110"/>
                </a:cubicBezTo>
                <a:cubicBezTo>
                  <a:pt x="21417" y="19214"/>
                  <a:pt x="21600" y="19406"/>
                  <a:pt x="21582" y="19532"/>
                </a:cubicBezTo>
                <a:cubicBezTo>
                  <a:pt x="21564" y="19700"/>
                  <a:pt x="21399" y="19996"/>
                  <a:pt x="21273" y="19996"/>
                </a:cubicBezTo>
                <a:cubicBezTo>
                  <a:pt x="20982" y="20038"/>
                  <a:pt x="20690" y="20017"/>
                  <a:pt x="20417" y="19891"/>
                </a:cubicBezTo>
                <a:cubicBezTo>
                  <a:pt x="20126" y="19744"/>
                  <a:pt x="19871" y="19448"/>
                  <a:pt x="19618" y="19194"/>
                </a:cubicBezTo>
                <a:cubicBezTo>
                  <a:pt x="18781" y="18391"/>
                  <a:pt x="18219" y="18412"/>
                  <a:pt x="17436" y="19256"/>
                </a:cubicBezTo>
                <a:cubicBezTo>
                  <a:pt x="17199" y="19511"/>
                  <a:pt x="16964" y="19763"/>
                  <a:pt x="16727" y="19996"/>
                </a:cubicBezTo>
                <a:cubicBezTo>
                  <a:pt x="16018" y="20652"/>
                  <a:pt x="15199" y="20778"/>
                  <a:pt x="14418" y="20230"/>
                </a:cubicBezTo>
                <a:cubicBezTo>
                  <a:pt x="14019" y="19933"/>
                  <a:pt x="13637" y="19574"/>
                  <a:pt x="13328" y="19173"/>
                </a:cubicBezTo>
                <a:cubicBezTo>
                  <a:pt x="12910" y="18666"/>
                  <a:pt x="12601" y="18517"/>
                  <a:pt x="12055" y="18834"/>
                </a:cubicBezTo>
                <a:cubicBezTo>
                  <a:pt x="11583" y="19110"/>
                  <a:pt x="11145" y="19448"/>
                  <a:pt x="10764" y="19870"/>
                </a:cubicBezTo>
                <a:cubicBezTo>
                  <a:pt x="9290" y="21455"/>
                  <a:pt x="7672" y="21518"/>
                  <a:pt x="6128" y="19996"/>
                </a:cubicBezTo>
                <a:cubicBezTo>
                  <a:pt x="5945" y="19828"/>
                  <a:pt x="5801" y="19658"/>
                  <a:pt x="5636" y="19469"/>
                </a:cubicBezTo>
                <a:cubicBezTo>
                  <a:pt x="5272" y="19005"/>
                  <a:pt x="4855" y="18963"/>
                  <a:pt x="4417" y="19256"/>
                </a:cubicBezTo>
                <a:cubicBezTo>
                  <a:pt x="3999" y="19532"/>
                  <a:pt x="3598" y="19912"/>
                  <a:pt x="3180" y="20185"/>
                </a:cubicBezTo>
                <a:cubicBezTo>
                  <a:pt x="2616" y="20587"/>
                  <a:pt x="2034" y="21009"/>
                  <a:pt x="1435" y="21305"/>
                </a:cubicBezTo>
                <a:cubicBezTo>
                  <a:pt x="1108" y="21452"/>
                  <a:pt x="691" y="21410"/>
                  <a:pt x="327" y="21347"/>
                </a:cubicBezTo>
                <a:cubicBezTo>
                  <a:pt x="201" y="21326"/>
                  <a:pt x="0" y="21030"/>
                  <a:pt x="0" y="20841"/>
                </a:cubicBezTo>
                <a:cubicBezTo>
                  <a:pt x="0" y="20545"/>
                  <a:pt x="255" y="20587"/>
                  <a:pt x="436" y="20587"/>
                </a:cubicBezTo>
                <a:cubicBezTo>
                  <a:pt x="1000" y="20608"/>
                  <a:pt x="1454" y="20311"/>
                  <a:pt x="1891" y="19931"/>
                </a:cubicBezTo>
                <a:cubicBezTo>
                  <a:pt x="2492" y="19382"/>
                  <a:pt x="3146" y="18768"/>
                  <a:pt x="3873" y="18092"/>
                </a:cubicBezTo>
                <a:close/>
                <a:moveTo>
                  <a:pt x="4889" y="17926"/>
                </a:moveTo>
                <a:cubicBezTo>
                  <a:pt x="5507" y="17884"/>
                  <a:pt x="5997" y="18307"/>
                  <a:pt x="6453" y="18879"/>
                </a:cubicBezTo>
                <a:cubicBezTo>
                  <a:pt x="6507" y="18963"/>
                  <a:pt x="6597" y="19026"/>
                  <a:pt x="6654" y="19091"/>
                </a:cubicBezTo>
                <a:cubicBezTo>
                  <a:pt x="7800" y="20316"/>
                  <a:pt x="8854" y="20274"/>
                  <a:pt x="10035" y="19049"/>
                </a:cubicBezTo>
                <a:cubicBezTo>
                  <a:pt x="10489" y="18564"/>
                  <a:pt x="11017" y="18162"/>
                  <a:pt x="11581" y="17866"/>
                </a:cubicBezTo>
                <a:cubicBezTo>
                  <a:pt x="12509" y="17381"/>
                  <a:pt x="13253" y="17653"/>
                  <a:pt x="13944" y="18501"/>
                </a:cubicBezTo>
                <a:cubicBezTo>
                  <a:pt x="14199" y="18818"/>
                  <a:pt x="14508" y="19094"/>
                  <a:pt x="14836" y="19325"/>
                </a:cubicBezTo>
                <a:cubicBezTo>
                  <a:pt x="15199" y="19579"/>
                  <a:pt x="15562" y="19514"/>
                  <a:pt x="15908" y="19220"/>
                </a:cubicBezTo>
                <a:cubicBezTo>
                  <a:pt x="16235" y="18923"/>
                  <a:pt x="16526" y="18606"/>
                  <a:pt x="16580" y="18057"/>
                </a:cubicBezTo>
                <a:cubicBezTo>
                  <a:pt x="16616" y="17761"/>
                  <a:pt x="16725" y="17465"/>
                  <a:pt x="16817" y="17150"/>
                </a:cubicBezTo>
                <a:cubicBezTo>
                  <a:pt x="17090" y="16242"/>
                  <a:pt x="17418" y="15311"/>
                  <a:pt x="17673" y="14382"/>
                </a:cubicBezTo>
                <a:cubicBezTo>
                  <a:pt x="17964" y="13367"/>
                  <a:pt x="18237" y="12354"/>
                  <a:pt x="18510" y="11317"/>
                </a:cubicBezTo>
                <a:cubicBezTo>
                  <a:pt x="13274" y="11276"/>
                  <a:pt x="8092" y="11551"/>
                  <a:pt x="2909" y="12375"/>
                </a:cubicBezTo>
                <a:lnTo>
                  <a:pt x="4891" y="17934"/>
                </a:lnTo>
                <a:close/>
                <a:moveTo>
                  <a:pt x="10197" y="1715"/>
                </a:moveTo>
                <a:lnTo>
                  <a:pt x="10053" y="1778"/>
                </a:lnTo>
                <a:lnTo>
                  <a:pt x="10053" y="7505"/>
                </a:lnTo>
                <a:lnTo>
                  <a:pt x="14362" y="6152"/>
                </a:lnTo>
                <a:cubicBezTo>
                  <a:pt x="12906" y="4630"/>
                  <a:pt x="11561" y="3171"/>
                  <a:pt x="10197" y="1713"/>
                </a:cubicBezTo>
                <a:lnTo>
                  <a:pt x="10197" y="17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1" name="Google Shape;2981;p44"/>
          <p:cNvSpPr/>
          <p:nvPr/>
        </p:nvSpPr>
        <p:spPr>
          <a:xfrm>
            <a:off x="4774723" y="1936602"/>
            <a:ext cx="242964" cy="35345"/>
          </a:xfrm>
          <a:custGeom>
            <a:rect b="b" l="l" r="r" t="t"/>
            <a:pathLst>
              <a:path extrusionOk="0" h="20822" w="21568">
                <a:moveTo>
                  <a:pt x="1127" y="20822"/>
                </a:moveTo>
                <a:cubicBezTo>
                  <a:pt x="855" y="20463"/>
                  <a:pt x="564" y="20343"/>
                  <a:pt x="291" y="19610"/>
                </a:cubicBezTo>
                <a:cubicBezTo>
                  <a:pt x="165" y="19250"/>
                  <a:pt x="90" y="17798"/>
                  <a:pt x="0" y="16840"/>
                </a:cubicBezTo>
                <a:cubicBezTo>
                  <a:pt x="126" y="16242"/>
                  <a:pt x="273" y="15269"/>
                  <a:pt x="399" y="15269"/>
                </a:cubicBezTo>
                <a:cubicBezTo>
                  <a:pt x="1470" y="15748"/>
                  <a:pt x="2343" y="12739"/>
                  <a:pt x="3143" y="8278"/>
                </a:cubicBezTo>
                <a:cubicBezTo>
                  <a:pt x="3380" y="6946"/>
                  <a:pt x="3635" y="5629"/>
                  <a:pt x="3905" y="4536"/>
                </a:cubicBezTo>
                <a:cubicBezTo>
                  <a:pt x="4724" y="1273"/>
                  <a:pt x="5540" y="1407"/>
                  <a:pt x="6340" y="4775"/>
                </a:cubicBezTo>
                <a:cubicBezTo>
                  <a:pt x="6541" y="5614"/>
                  <a:pt x="6739" y="6587"/>
                  <a:pt x="6904" y="7664"/>
                </a:cubicBezTo>
                <a:cubicBezTo>
                  <a:pt x="7395" y="10314"/>
                  <a:pt x="7975" y="11886"/>
                  <a:pt x="8593" y="12484"/>
                </a:cubicBezTo>
                <a:cubicBezTo>
                  <a:pt x="9265" y="13203"/>
                  <a:pt x="9864" y="12365"/>
                  <a:pt x="10354" y="8742"/>
                </a:cubicBezTo>
                <a:cubicBezTo>
                  <a:pt x="10717" y="6093"/>
                  <a:pt x="11134" y="3802"/>
                  <a:pt x="11589" y="1871"/>
                </a:cubicBezTo>
                <a:cubicBezTo>
                  <a:pt x="12225" y="-778"/>
                  <a:pt x="12879" y="-538"/>
                  <a:pt x="13533" y="2111"/>
                </a:cubicBezTo>
                <a:cubicBezTo>
                  <a:pt x="13715" y="2829"/>
                  <a:pt x="13896" y="3802"/>
                  <a:pt x="14078" y="4641"/>
                </a:cubicBezTo>
                <a:cubicBezTo>
                  <a:pt x="14570" y="7290"/>
                  <a:pt x="15149" y="8742"/>
                  <a:pt x="15767" y="9461"/>
                </a:cubicBezTo>
                <a:cubicBezTo>
                  <a:pt x="15950" y="9700"/>
                  <a:pt x="16166" y="9700"/>
                  <a:pt x="16349" y="9461"/>
                </a:cubicBezTo>
                <a:cubicBezTo>
                  <a:pt x="16531" y="9221"/>
                  <a:pt x="16730" y="8622"/>
                  <a:pt x="16876" y="7769"/>
                </a:cubicBezTo>
                <a:cubicBezTo>
                  <a:pt x="17875" y="2470"/>
                  <a:pt x="18946" y="1138"/>
                  <a:pt x="20110" y="5239"/>
                </a:cubicBezTo>
                <a:cubicBezTo>
                  <a:pt x="20401" y="6197"/>
                  <a:pt x="20745" y="6452"/>
                  <a:pt x="21072" y="6931"/>
                </a:cubicBezTo>
                <a:cubicBezTo>
                  <a:pt x="21327" y="7290"/>
                  <a:pt x="21544" y="8009"/>
                  <a:pt x="21564" y="9820"/>
                </a:cubicBezTo>
                <a:cubicBezTo>
                  <a:pt x="21600" y="11751"/>
                  <a:pt x="21402" y="13083"/>
                  <a:pt x="21147" y="13562"/>
                </a:cubicBezTo>
                <a:cubicBezTo>
                  <a:pt x="20892" y="13921"/>
                  <a:pt x="20655" y="14041"/>
                  <a:pt x="20403" y="13802"/>
                </a:cubicBezTo>
                <a:cubicBezTo>
                  <a:pt x="20220" y="13682"/>
                  <a:pt x="20058" y="13323"/>
                  <a:pt x="19911" y="12724"/>
                </a:cubicBezTo>
                <a:cubicBezTo>
                  <a:pt x="19039" y="8982"/>
                  <a:pt x="18295" y="10553"/>
                  <a:pt x="17569" y="14655"/>
                </a:cubicBezTo>
                <a:cubicBezTo>
                  <a:pt x="17368" y="15867"/>
                  <a:pt x="17115" y="16706"/>
                  <a:pt x="16861" y="17185"/>
                </a:cubicBezTo>
                <a:cubicBezTo>
                  <a:pt x="16606" y="17664"/>
                  <a:pt x="16315" y="17783"/>
                  <a:pt x="16062" y="17424"/>
                </a:cubicBezTo>
                <a:cubicBezTo>
                  <a:pt x="15100" y="16586"/>
                  <a:pt x="14227" y="14415"/>
                  <a:pt x="13465" y="10194"/>
                </a:cubicBezTo>
                <a:cubicBezTo>
                  <a:pt x="12811" y="6452"/>
                  <a:pt x="12520" y="6452"/>
                  <a:pt x="11830" y="10074"/>
                </a:cubicBezTo>
                <a:cubicBezTo>
                  <a:pt x="11686" y="10793"/>
                  <a:pt x="11540" y="11766"/>
                  <a:pt x="11431" y="12724"/>
                </a:cubicBezTo>
                <a:cubicBezTo>
                  <a:pt x="10651" y="19235"/>
                  <a:pt x="9614" y="20328"/>
                  <a:pt x="8453" y="18996"/>
                </a:cubicBezTo>
                <a:cubicBezTo>
                  <a:pt x="7691" y="18158"/>
                  <a:pt x="6981" y="15987"/>
                  <a:pt x="6383" y="12844"/>
                </a:cubicBezTo>
                <a:cubicBezTo>
                  <a:pt x="6239" y="12125"/>
                  <a:pt x="6074" y="11272"/>
                  <a:pt x="5930" y="10553"/>
                </a:cubicBezTo>
                <a:cubicBezTo>
                  <a:pt x="5549" y="8862"/>
                  <a:pt x="5150" y="8503"/>
                  <a:pt x="4766" y="10074"/>
                </a:cubicBezTo>
                <a:cubicBezTo>
                  <a:pt x="4421" y="11407"/>
                  <a:pt x="4095" y="12963"/>
                  <a:pt x="3768" y="14415"/>
                </a:cubicBezTo>
                <a:cubicBezTo>
                  <a:pt x="2949" y="17798"/>
                  <a:pt x="2115" y="20687"/>
                  <a:pt x="1134" y="208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2" name="Google Shape;2982;p44"/>
          <p:cNvSpPr/>
          <p:nvPr/>
        </p:nvSpPr>
        <p:spPr>
          <a:xfrm>
            <a:off x="7250294" y="1733447"/>
            <a:ext cx="242853" cy="241564"/>
          </a:xfrm>
          <a:custGeom>
            <a:rect b="b" l="l" r="r" t="t"/>
            <a:pathLst>
              <a:path extrusionOk="0" h="21573" w="21520">
                <a:moveTo>
                  <a:pt x="2853" y="7940"/>
                </a:moveTo>
                <a:cubicBezTo>
                  <a:pt x="2853" y="7575"/>
                  <a:pt x="2835" y="7300"/>
                  <a:pt x="2853" y="7026"/>
                </a:cubicBezTo>
                <a:cubicBezTo>
                  <a:pt x="2871" y="6769"/>
                  <a:pt x="2745" y="6697"/>
                  <a:pt x="2527" y="6678"/>
                </a:cubicBezTo>
                <a:cubicBezTo>
                  <a:pt x="2057" y="6642"/>
                  <a:pt x="1602" y="6570"/>
                  <a:pt x="1168" y="6495"/>
                </a:cubicBezTo>
                <a:cubicBezTo>
                  <a:pt x="497" y="6331"/>
                  <a:pt x="153" y="5964"/>
                  <a:pt x="153" y="5270"/>
                </a:cubicBezTo>
                <a:cubicBezTo>
                  <a:pt x="135" y="4045"/>
                  <a:pt x="189" y="2802"/>
                  <a:pt x="243" y="1579"/>
                </a:cubicBezTo>
                <a:cubicBezTo>
                  <a:pt x="261" y="1232"/>
                  <a:pt x="425" y="939"/>
                  <a:pt x="733" y="812"/>
                </a:cubicBezTo>
                <a:cubicBezTo>
                  <a:pt x="1150" y="629"/>
                  <a:pt x="1586" y="429"/>
                  <a:pt x="2021" y="411"/>
                </a:cubicBezTo>
                <a:cubicBezTo>
                  <a:pt x="5338" y="247"/>
                  <a:pt x="8676" y="118"/>
                  <a:pt x="11994" y="27"/>
                </a:cubicBezTo>
                <a:cubicBezTo>
                  <a:pt x="14116" y="-27"/>
                  <a:pt x="16254" y="9"/>
                  <a:pt x="18395" y="46"/>
                </a:cubicBezTo>
                <a:cubicBezTo>
                  <a:pt x="18975" y="64"/>
                  <a:pt x="19574" y="118"/>
                  <a:pt x="20134" y="229"/>
                </a:cubicBezTo>
                <a:cubicBezTo>
                  <a:pt x="20931" y="375"/>
                  <a:pt x="21260" y="742"/>
                  <a:pt x="21368" y="1545"/>
                </a:cubicBezTo>
                <a:cubicBezTo>
                  <a:pt x="21512" y="2659"/>
                  <a:pt x="21586" y="3775"/>
                  <a:pt x="21386" y="4907"/>
                </a:cubicBezTo>
                <a:cubicBezTo>
                  <a:pt x="21203" y="5984"/>
                  <a:pt x="20679" y="6461"/>
                  <a:pt x="19572" y="6570"/>
                </a:cubicBezTo>
                <a:cubicBezTo>
                  <a:pt x="19245" y="6606"/>
                  <a:pt x="18901" y="6606"/>
                  <a:pt x="18575" y="6624"/>
                </a:cubicBezTo>
                <a:cubicBezTo>
                  <a:pt x="18247" y="6648"/>
                  <a:pt x="18115" y="6843"/>
                  <a:pt x="18176" y="7209"/>
                </a:cubicBezTo>
                <a:cubicBezTo>
                  <a:pt x="18320" y="7227"/>
                  <a:pt x="18485" y="7246"/>
                  <a:pt x="18629" y="7246"/>
                </a:cubicBezTo>
                <a:cubicBezTo>
                  <a:pt x="18955" y="7282"/>
                  <a:pt x="19299" y="7282"/>
                  <a:pt x="19626" y="7318"/>
                </a:cubicBezTo>
                <a:cubicBezTo>
                  <a:pt x="20949" y="7463"/>
                  <a:pt x="21329" y="7813"/>
                  <a:pt x="21440" y="9147"/>
                </a:cubicBezTo>
                <a:cubicBezTo>
                  <a:pt x="21530" y="10079"/>
                  <a:pt x="21548" y="10993"/>
                  <a:pt x="21476" y="11944"/>
                </a:cubicBezTo>
                <a:cubicBezTo>
                  <a:pt x="21386" y="13132"/>
                  <a:pt x="20823" y="13643"/>
                  <a:pt x="19662" y="13772"/>
                </a:cubicBezTo>
                <a:cubicBezTo>
                  <a:pt x="19045" y="13844"/>
                  <a:pt x="18428" y="13881"/>
                  <a:pt x="17776" y="13917"/>
                </a:cubicBezTo>
                <a:cubicBezTo>
                  <a:pt x="17794" y="14210"/>
                  <a:pt x="17812" y="14484"/>
                  <a:pt x="17812" y="14777"/>
                </a:cubicBezTo>
                <a:cubicBezTo>
                  <a:pt x="17974" y="14795"/>
                  <a:pt x="18138" y="14813"/>
                  <a:pt x="18282" y="14813"/>
                </a:cubicBezTo>
                <a:cubicBezTo>
                  <a:pt x="18899" y="14886"/>
                  <a:pt x="19515" y="14922"/>
                  <a:pt x="20132" y="15051"/>
                </a:cubicBezTo>
                <a:cubicBezTo>
                  <a:pt x="20713" y="15160"/>
                  <a:pt x="21129" y="15525"/>
                  <a:pt x="21201" y="16129"/>
                </a:cubicBezTo>
                <a:cubicBezTo>
                  <a:pt x="21383" y="17336"/>
                  <a:pt x="21455" y="18558"/>
                  <a:pt x="21237" y="19765"/>
                </a:cubicBezTo>
                <a:cubicBezTo>
                  <a:pt x="21055" y="20770"/>
                  <a:pt x="20512" y="21301"/>
                  <a:pt x="19479" y="21355"/>
                </a:cubicBezTo>
                <a:cubicBezTo>
                  <a:pt x="18156" y="21428"/>
                  <a:pt x="16851" y="21446"/>
                  <a:pt x="15527" y="21464"/>
                </a:cubicBezTo>
                <a:cubicBezTo>
                  <a:pt x="11901" y="21500"/>
                  <a:pt x="8273" y="21555"/>
                  <a:pt x="4629" y="21573"/>
                </a:cubicBezTo>
                <a:cubicBezTo>
                  <a:pt x="3704" y="21573"/>
                  <a:pt x="2743" y="21500"/>
                  <a:pt x="1818" y="21446"/>
                </a:cubicBezTo>
                <a:cubicBezTo>
                  <a:pt x="1600" y="21428"/>
                  <a:pt x="1384" y="21392"/>
                  <a:pt x="1165" y="21337"/>
                </a:cubicBezTo>
                <a:cubicBezTo>
                  <a:pt x="348" y="21153"/>
                  <a:pt x="4" y="20770"/>
                  <a:pt x="4" y="19949"/>
                </a:cubicBezTo>
                <a:cubicBezTo>
                  <a:pt x="-14" y="18778"/>
                  <a:pt x="40" y="17610"/>
                  <a:pt x="94" y="16440"/>
                </a:cubicBezTo>
                <a:cubicBezTo>
                  <a:pt x="112" y="16056"/>
                  <a:pt x="276" y="15727"/>
                  <a:pt x="639" y="15598"/>
                </a:cubicBezTo>
                <a:cubicBezTo>
                  <a:pt x="1165" y="15396"/>
                  <a:pt x="1708" y="15251"/>
                  <a:pt x="2342" y="15031"/>
                </a:cubicBezTo>
                <a:cubicBezTo>
                  <a:pt x="2360" y="14886"/>
                  <a:pt x="2397" y="14611"/>
                  <a:pt x="2451" y="14300"/>
                </a:cubicBezTo>
                <a:cubicBezTo>
                  <a:pt x="2070" y="14246"/>
                  <a:pt x="1726" y="14192"/>
                  <a:pt x="1381" y="14137"/>
                </a:cubicBezTo>
                <a:cubicBezTo>
                  <a:pt x="621" y="13974"/>
                  <a:pt x="256" y="13606"/>
                  <a:pt x="238" y="12821"/>
                </a:cubicBezTo>
                <a:cubicBezTo>
                  <a:pt x="202" y="11633"/>
                  <a:pt x="238" y="10446"/>
                  <a:pt x="238" y="9276"/>
                </a:cubicBezTo>
                <a:cubicBezTo>
                  <a:pt x="238" y="8892"/>
                  <a:pt x="420" y="8564"/>
                  <a:pt x="765" y="8416"/>
                </a:cubicBezTo>
                <a:cubicBezTo>
                  <a:pt x="1199" y="8232"/>
                  <a:pt x="1654" y="8105"/>
                  <a:pt x="2124" y="7996"/>
                </a:cubicBezTo>
                <a:cubicBezTo>
                  <a:pt x="2342" y="7888"/>
                  <a:pt x="2577" y="7942"/>
                  <a:pt x="2849" y="7942"/>
                </a:cubicBezTo>
                <a:close/>
                <a:moveTo>
                  <a:pt x="10850" y="12801"/>
                </a:moveTo>
                <a:lnTo>
                  <a:pt x="10850" y="12747"/>
                </a:lnTo>
                <a:cubicBezTo>
                  <a:pt x="11395" y="12747"/>
                  <a:pt x="11919" y="12765"/>
                  <a:pt x="12464" y="12747"/>
                </a:cubicBezTo>
                <a:cubicBezTo>
                  <a:pt x="14730" y="12692"/>
                  <a:pt x="17015" y="12620"/>
                  <a:pt x="19281" y="12545"/>
                </a:cubicBezTo>
                <a:cubicBezTo>
                  <a:pt x="19988" y="12508"/>
                  <a:pt x="20134" y="12381"/>
                  <a:pt x="20170" y="11685"/>
                </a:cubicBezTo>
                <a:cubicBezTo>
                  <a:pt x="20206" y="10807"/>
                  <a:pt x="20152" y="9931"/>
                  <a:pt x="20134" y="9035"/>
                </a:cubicBezTo>
                <a:cubicBezTo>
                  <a:pt x="20134" y="8725"/>
                  <a:pt x="19990" y="8561"/>
                  <a:pt x="19664" y="8541"/>
                </a:cubicBezTo>
                <a:cubicBezTo>
                  <a:pt x="19356" y="8523"/>
                  <a:pt x="19065" y="8468"/>
                  <a:pt x="18757" y="8450"/>
                </a:cubicBezTo>
                <a:cubicBezTo>
                  <a:pt x="14985" y="8305"/>
                  <a:pt x="11215" y="8523"/>
                  <a:pt x="7461" y="8779"/>
                </a:cubicBezTo>
                <a:cubicBezTo>
                  <a:pt x="5466" y="8906"/>
                  <a:pt x="3454" y="9035"/>
                  <a:pt x="1458" y="9144"/>
                </a:cubicBezTo>
                <a:cubicBezTo>
                  <a:pt x="1132" y="9162"/>
                  <a:pt x="1096" y="9328"/>
                  <a:pt x="1114" y="9582"/>
                </a:cubicBezTo>
                <a:cubicBezTo>
                  <a:pt x="1168" y="10587"/>
                  <a:pt x="1240" y="11556"/>
                  <a:pt x="1296" y="12561"/>
                </a:cubicBezTo>
                <a:cubicBezTo>
                  <a:pt x="1314" y="12889"/>
                  <a:pt x="1496" y="13055"/>
                  <a:pt x="1823" y="13055"/>
                </a:cubicBezTo>
                <a:cubicBezTo>
                  <a:pt x="3236" y="13073"/>
                  <a:pt x="4652" y="13128"/>
                  <a:pt x="6065" y="13091"/>
                </a:cubicBezTo>
                <a:cubicBezTo>
                  <a:pt x="7679" y="13037"/>
                  <a:pt x="9257" y="12908"/>
                  <a:pt x="10852" y="12799"/>
                </a:cubicBezTo>
                <a:close/>
                <a:moveTo>
                  <a:pt x="10161" y="15945"/>
                </a:moveTo>
                <a:lnTo>
                  <a:pt x="10161" y="15999"/>
                </a:lnTo>
                <a:cubicBezTo>
                  <a:pt x="9092" y="16054"/>
                  <a:pt x="8003" y="16126"/>
                  <a:pt x="6916" y="16183"/>
                </a:cubicBezTo>
                <a:cubicBezTo>
                  <a:pt x="5066" y="16256"/>
                  <a:pt x="3236" y="16328"/>
                  <a:pt x="1386" y="16385"/>
                </a:cubicBezTo>
                <a:cubicBezTo>
                  <a:pt x="1060" y="16403"/>
                  <a:pt x="988" y="16548"/>
                  <a:pt x="988" y="16841"/>
                </a:cubicBezTo>
                <a:cubicBezTo>
                  <a:pt x="1024" y="17773"/>
                  <a:pt x="1060" y="18706"/>
                  <a:pt x="1096" y="19638"/>
                </a:cubicBezTo>
                <a:cubicBezTo>
                  <a:pt x="1132" y="20205"/>
                  <a:pt x="1168" y="20278"/>
                  <a:pt x="1730" y="20314"/>
                </a:cubicBezTo>
                <a:cubicBezTo>
                  <a:pt x="3090" y="20387"/>
                  <a:pt x="4469" y="20441"/>
                  <a:pt x="5829" y="20423"/>
                </a:cubicBezTo>
                <a:cubicBezTo>
                  <a:pt x="8548" y="20387"/>
                  <a:pt x="11269" y="20296"/>
                  <a:pt x="13988" y="20221"/>
                </a:cubicBezTo>
                <a:cubicBezTo>
                  <a:pt x="15691" y="20185"/>
                  <a:pt x="17397" y="20185"/>
                  <a:pt x="19101" y="20148"/>
                </a:cubicBezTo>
                <a:cubicBezTo>
                  <a:pt x="19736" y="20130"/>
                  <a:pt x="19936" y="20003"/>
                  <a:pt x="19954" y="19364"/>
                </a:cubicBezTo>
                <a:cubicBezTo>
                  <a:pt x="20008" y="18468"/>
                  <a:pt x="19990" y="17571"/>
                  <a:pt x="19990" y="16678"/>
                </a:cubicBezTo>
                <a:cubicBezTo>
                  <a:pt x="19990" y="16367"/>
                  <a:pt x="19846" y="16204"/>
                  <a:pt x="19538" y="16183"/>
                </a:cubicBezTo>
                <a:cubicBezTo>
                  <a:pt x="19194" y="16147"/>
                  <a:pt x="18831" y="16074"/>
                  <a:pt x="18487" y="16074"/>
                </a:cubicBezTo>
                <a:cubicBezTo>
                  <a:pt x="15730" y="16002"/>
                  <a:pt x="12957" y="15965"/>
                  <a:pt x="10164" y="15947"/>
                </a:cubicBezTo>
                <a:lnTo>
                  <a:pt x="10164" y="15947"/>
                </a:lnTo>
                <a:close/>
                <a:moveTo>
                  <a:pt x="10161" y="1141"/>
                </a:moveTo>
                <a:lnTo>
                  <a:pt x="10161" y="1214"/>
                </a:lnTo>
                <a:cubicBezTo>
                  <a:pt x="9236" y="1250"/>
                  <a:pt x="8311" y="1323"/>
                  <a:pt x="7386" y="1341"/>
                </a:cubicBezTo>
                <a:cubicBezTo>
                  <a:pt x="5428" y="1432"/>
                  <a:pt x="3470" y="1504"/>
                  <a:pt x="1512" y="1561"/>
                </a:cubicBezTo>
                <a:cubicBezTo>
                  <a:pt x="1186" y="1579"/>
                  <a:pt x="1042" y="1670"/>
                  <a:pt x="1060" y="1999"/>
                </a:cubicBezTo>
                <a:cubicBezTo>
                  <a:pt x="1096" y="2913"/>
                  <a:pt x="1132" y="3827"/>
                  <a:pt x="1168" y="4739"/>
                </a:cubicBezTo>
                <a:cubicBezTo>
                  <a:pt x="1204" y="5379"/>
                  <a:pt x="1222" y="5451"/>
                  <a:pt x="1856" y="5469"/>
                </a:cubicBezTo>
                <a:cubicBezTo>
                  <a:pt x="3216" y="5524"/>
                  <a:pt x="4557" y="5596"/>
                  <a:pt x="5901" y="5578"/>
                </a:cubicBezTo>
                <a:cubicBezTo>
                  <a:pt x="8530" y="5542"/>
                  <a:pt x="11195" y="5451"/>
                  <a:pt x="13826" y="5395"/>
                </a:cubicBezTo>
                <a:cubicBezTo>
                  <a:pt x="15604" y="5358"/>
                  <a:pt x="17397" y="5358"/>
                  <a:pt x="19175" y="5322"/>
                </a:cubicBezTo>
                <a:cubicBezTo>
                  <a:pt x="19828" y="5304"/>
                  <a:pt x="20011" y="5177"/>
                  <a:pt x="20047" y="4519"/>
                </a:cubicBezTo>
                <a:cubicBezTo>
                  <a:pt x="20101" y="3659"/>
                  <a:pt x="20101" y="2820"/>
                  <a:pt x="20083" y="1978"/>
                </a:cubicBezTo>
                <a:cubicBezTo>
                  <a:pt x="20065" y="1466"/>
                  <a:pt x="20011" y="1429"/>
                  <a:pt x="19502" y="1339"/>
                </a:cubicBezTo>
                <a:cubicBezTo>
                  <a:pt x="19248" y="1302"/>
                  <a:pt x="18993" y="1266"/>
                  <a:pt x="18741" y="1248"/>
                </a:cubicBezTo>
                <a:cubicBezTo>
                  <a:pt x="15894" y="1230"/>
                  <a:pt x="13029" y="1175"/>
                  <a:pt x="10164" y="1139"/>
                </a:cubicBezTo>
                <a:close/>
                <a:moveTo>
                  <a:pt x="16434" y="13860"/>
                </a:moveTo>
                <a:lnTo>
                  <a:pt x="3650" y="14298"/>
                </a:lnTo>
                <a:cubicBezTo>
                  <a:pt x="3686" y="14573"/>
                  <a:pt x="3740" y="14829"/>
                  <a:pt x="3776" y="15083"/>
                </a:cubicBezTo>
                <a:lnTo>
                  <a:pt x="16396" y="14663"/>
                </a:lnTo>
                <a:cubicBezTo>
                  <a:pt x="16414" y="14443"/>
                  <a:pt x="16432" y="14207"/>
                  <a:pt x="16432" y="13860"/>
                </a:cubicBezTo>
                <a:close/>
                <a:moveTo>
                  <a:pt x="4141" y="7810"/>
                </a:moveTo>
                <a:lnTo>
                  <a:pt x="16634" y="7116"/>
                </a:lnTo>
                <a:cubicBezTo>
                  <a:pt x="16652" y="7062"/>
                  <a:pt x="16670" y="7007"/>
                  <a:pt x="16670" y="6933"/>
                </a:cubicBezTo>
                <a:cubicBezTo>
                  <a:pt x="16670" y="6824"/>
                  <a:pt x="16652" y="6713"/>
                  <a:pt x="16634" y="6604"/>
                </a:cubicBezTo>
                <a:lnTo>
                  <a:pt x="3979" y="6767"/>
                </a:lnTo>
                <a:cubicBezTo>
                  <a:pt x="4015" y="7114"/>
                  <a:pt x="4033" y="7389"/>
                  <a:pt x="4069" y="7645"/>
                </a:cubicBezTo>
                <a:cubicBezTo>
                  <a:pt x="4123" y="7699"/>
                  <a:pt x="4141" y="7754"/>
                  <a:pt x="4141" y="7810"/>
                </a:cubicBezTo>
                <a:lnTo>
                  <a:pt x="4141" y="781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3" name="Google Shape;2983;p44"/>
          <p:cNvSpPr/>
          <p:nvPr/>
        </p:nvSpPr>
        <p:spPr>
          <a:xfrm>
            <a:off x="7280419" y="1847321"/>
            <a:ext cx="104597" cy="14301"/>
          </a:xfrm>
          <a:custGeom>
            <a:rect b="b" l="l" r="r" t="t"/>
            <a:pathLst>
              <a:path extrusionOk="0" h="21265" w="21522">
                <a:moveTo>
                  <a:pt x="9773" y="18574"/>
                </a:moveTo>
                <a:cubicBezTo>
                  <a:pt x="7708" y="19179"/>
                  <a:pt x="5016" y="20389"/>
                  <a:pt x="2319" y="20995"/>
                </a:cubicBezTo>
                <a:cubicBezTo>
                  <a:pt x="1853" y="21297"/>
                  <a:pt x="1310" y="21600"/>
                  <a:pt x="886" y="20389"/>
                </a:cubicBezTo>
                <a:cubicBezTo>
                  <a:pt x="510" y="19179"/>
                  <a:pt x="86" y="16115"/>
                  <a:pt x="3" y="13694"/>
                </a:cubicBezTo>
                <a:cubicBezTo>
                  <a:pt x="-39" y="11575"/>
                  <a:pt x="379" y="7604"/>
                  <a:pt x="677" y="6998"/>
                </a:cubicBezTo>
                <a:cubicBezTo>
                  <a:pt x="1393" y="5182"/>
                  <a:pt x="2109" y="4275"/>
                  <a:pt x="2826" y="4275"/>
                </a:cubicBezTo>
                <a:cubicBezTo>
                  <a:pt x="8173" y="2761"/>
                  <a:pt x="13521" y="1211"/>
                  <a:pt x="18869" y="0"/>
                </a:cubicBezTo>
                <a:cubicBezTo>
                  <a:pt x="19376" y="0"/>
                  <a:pt x="19920" y="303"/>
                  <a:pt x="20427" y="605"/>
                </a:cubicBezTo>
                <a:cubicBezTo>
                  <a:pt x="21017" y="1211"/>
                  <a:pt x="21477" y="3669"/>
                  <a:pt x="21519" y="8511"/>
                </a:cubicBezTo>
                <a:cubicBezTo>
                  <a:pt x="21561" y="13089"/>
                  <a:pt x="21096" y="16115"/>
                  <a:pt x="20510" y="16758"/>
                </a:cubicBezTo>
                <a:cubicBezTo>
                  <a:pt x="19752" y="17666"/>
                  <a:pt x="18994" y="18574"/>
                  <a:pt x="18194" y="18574"/>
                </a:cubicBezTo>
                <a:cubicBezTo>
                  <a:pt x="15628" y="18574"/>
                  <a:pt x="13014" y="18574"/>
                  <a:pt x="9773" y="185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4" name="Google Shape;2984;p44"/>
          <p:cNvSpPr/>
          <p:nvPr/>
        </p:nvSpPr>
        <p:spPr>
          <a:xfrm>
            <a:off x="7454982" y="1843639"/>
            <a:ext cx="13500" cy="14148"/>
          </a:xfrm>
          <a:custGeom>
            <a:rect b="b" l="l" r="r" t="t"/>
            <a:pathLst>
              <a:path extrusionOk="0" h="21600" w="21600">
                <a:moveTo>
                  <a:pt x="10800" y="21600"/>
                </a:moveTo>
                <a:cubicBezTo>
                  <a:pt x="7877" y="21600"/>
                  <a:pt x="5238" y="20357"/>
                  <a:pt x="3289" y="18453"/>
                </a:cubicBezTo>
                <a:cubicBezTo>
                  <a:pt x="1340" y="16588"/>
                  <a:pt x="0" y="13753"/>
                  <a:pt x="0" y="10955"/>
                </a:cubicBezTo>
                <a:cubicBezTo>
                  <a:pt x="325" y="4701"/>
                  <a:pt x="4588" y="0"/>
                  <a:pt x="10475" y="0"/>
                </a:cubicBezTo>
                <a:cubicBezTo>
                  <a:pt x="13398" y="311"/>
                  <a:pt x="16362" y="1554"/>
                  <a:pt x="18311" y="3458"/>
                </a:cubicBezTo>
                <a:cubicBezTo>
                  <a:pt x="20260" y="5361"/>
                  <a:pt x="21600" y="8158"/>
                  <a:pt x="21600" y="11266"/>
                </a:cubicBezTo>
                <a:cubicBezTo>
                  <a:pt x="21600" y="14063"/>
                  <a:pt x="20301" y="16588"/>
                  <a:pt x="18311" y="18453"/>
                </a:cubicBezTo>
                <a:cubicBezTo>
                  <a:pt x="16687" y="20629"/>
                  <a:pt x="13723" y="21600"/>
                  <a:pt x="1080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5" name="Google Shape;2985;p44"/>
          <p:cNvSpPr/>
          <p:nvPr/>
        </p:nvSpPr>
        <p:spPr>
          <a:xfrm>
            <a:off x="7432071" y="1845874"/>
            <a:ext cx="13523" cy="12690"/>
          </a:xfrm>
          <a:custGeom>
            <a:rect b="b" l="l" r="r" t="t"/>
            <a:pathLst>
              <a:path extrusionOk="0" h="21600" w="21296">
                <a:moveTo>
                  <a:pt x="10640" y="21600"/>
                </a:moveTo>
                <a:cubicBezTo>
                  <a:pt x="7760" y="21600"/>
                  <a:pt x="5160" y="20563"/>
                  <a:pt x="3240" y="18101"/>
                </a:cubicBezTo>
                <a:cubicBezTo>
                  <a:pt x="1320" y="16027"/>
                  <a:pt x="0" y="13219"/>
                  <a:pt x="0" y="10109"/>
                </a:cubicBezTo>
                <a:cubicBezTo>
                  <a:pt x="0" y="3845"/>
                  <a:pt x="3560" y="0"/>
                  <a:pt x="10320" y="0"/>
                </a:cubicBezTo>
                <a:cubicBezTo>
                  <a:pt x="17080" y="0"/>
                  <a:pt x="21600" y="4190"/>
                  <a:pt x="21280" y="10800"/>
                </a:cubicBezTo>
                <a:cubicBezTo>
                  <a:pt x="20960" y="13910"/>
                  <a:pt x="20000" y="16373"/>
                  <a:pt x="18040" y="18446"/>
                </a:cubicBezTo>
                <a:cubicBezTo>
                  <a:pt x="16120" y="20520"/>
                  <a:pt x="13520" y="21557"/>
                  <a:pt x="10640" y="215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6" name="Google Shape;2986;p44"/>
          <p:cNvSpPr/>
          <p:nvPr/>
        </p:nvSpPr>
        <p:spPr>
          <a:xfrm>
            <a:off x="7406493" y="1846915"/>
            <a:ext cx="11448" cy="12042"/>
          </a:xfrm>
          <a:custGeom>
            <a:rect b="b" l="l" r="r" t="t"/>
            <a:pathLst>
              <a:path extrusionOk="0" h="21600" w="21600">
                <a:moveTo>
                  <a:pt x="9627" y="0"/>
                </a:moveTo>
                <a:cubicBezTo>
                  <a:pt x="12692" y="0"/>
                  <a:pt x="15422" y="1091"/>
                  <a:pt x="17721" y="3274"/>
                </a:cubicBezTo>
                <a:cubicBezTo>
                  <a:pt x="20020" y="5457"/>
                  <a:pt x="21600" y="8049"/>
                  <a:pt x="21600" y="10959"/>
                </a:cubicBezTo>
                <a:cubicBezTo>
                  <a:pt x="21600" y="12414"/>
                  <a:pt x="21217" y="13869"/>
                  <a:pt x="20834" y="15006"/>
                </a:cubicBezTo>
                <a:cubicBezTo>
                  <a:pt x="20067" y="16098"/>
                  <a:pt x="19301" y="17189"/>
                  <a:pt x="18535" y="18690"/>
                </a:cubicBezTo>
                <a:cubicBezTo>
                  <a:pt x="17385" y="19417"/>
                  <a:pt x="16236" y="20509"/>
                  <a:pt x="14655" y="20872"/>
                </a:cubicBezTo>
                <a:cubicBezTo>
                  <a:pt x="13123" y="21600"/>
                  <a:pt x="11973" y="21600"/>
                  <a:pt x="10393" y="21600"/>
                </a:cubicBezTo>
                <a:cubicBezTo>
                  <a:pt x="7711" y="21600"/>
                  <a:pt x="4981" y="20509"/>
                  <a:pt x="3065" y="18326"/>
                </a:cubicBezTo>
                <a:cubicBezTo>
                  <a:pt x="766" y="16143"/>
                  <a:pt x="0" y="13551"/>
                  <a:pt x="0" y="11005"/>
                </a:cubicBezTo>
                <a:cubicBezTo>
                  <a:pt x="0" y="9549"/>
                  <a:pt x="383" y="8458"/>
                  <a:pt x="766" y="6957"/>
                </a:cubicBezTo>
                <a:cubicBezTo>
                  <a:pt x="1533" y="5866"/>
                  <a:pt x="1916" y="4775"/>
                  <a:pt x="3065" y="3274"/>
                </a:cubicBezTo>
                <a:cubicBezTo>
                  <a:pt x="3831" y="2547"/>
                  <a:pt x="5364" y="1455"/>
                  <a:pt x="6514" y="1091"/>
                </a:cubicBezTo>
                <a:cubicBezTo>
                  <a:pt x="6897" y="0"/>
                  <a:pt x="8046" y="0"/>
                  <a:pt x="95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7" name="Google Shape;2987;p44"/>
          <p:cNvSpPr/>
          <p:nvPr/>
        </p:nvSpPr>
        <p:spPr>
          <a:xfrm>
            <a:off x="7278388" y="1930414"/>
            <a:ext cx="104571" cy="12449"/>
          </a:xfrm>
          <a:custGeom>
            <a:rect b="b" l="l" r="r" t="t"/>
            <a:pathLst>
              <a:path extrusionOk="0" h="21281" w="21561">
                <a:moveTo>
                  <a:pt x="10507" y="21281"/>
                </a:moveTo>
                <a:lnTo>
                  <a:pt x="2406" y="21281"/>
                </a:lnTo>
                <a:cubicBezTo>
                  <a:pt x="1982" y="21281"/>
                  <a:pt x="1521" y="21281"/>
                  <a:pt x="1097" y="20934"/>
                </a:cubicBezTo>
                <a:cubicBezTo>
                  <a:pt x="506" y="20240"/>
                  <a:pt x="3" y="17811"/>
                  <a:pt x="3" y="12563"/>
                </a:cubicBezTo>
                <a:cubicBezTo>
                  <a:pt x="-39" y="7662"/>
                  <a:pt x="427" y="4886"/>
                  <a:pt x="930" y="3845"/>
                </a:cubicBezTo>
                <a:cubicBezTo>
                  <a:pt x="1563" y="2804"/>
                  <a:pt x="2239" y="1763"/>
                  <a:pt x="2914" y="1763"/>
                </a:cubicBezTo>
                <a:cubicBezTo>
                  <a:pt x="8355" y="1069"/>
                  <a:pt x="13801" y="722"/>
                  <a:pt x="19199" y="28"/>
                </a:cubicBezTo>
                <a:cubicBezTo>
                  <a:pt x="19665" y="28"/>
                  <a:pt x="20210" y="-319"/>
                  <a:pt x="20634" y="1416"/>
                </a:cubicBezTo>
                <a:cubicBezTo>
                  <a:pt x="21058" y="3151"/>
                  <a:pt x="21561" y="7011"/>
                  <a:pt x="21561" y="10134"/>
                </a:cubicBezTo>
                <a:cubicBezTo>
                  <a:pt x="21561" y="13257"/>
                  <a:pt x="21095" y="17464"/>
                  <a:pt x="20676" y="19199"/>
                </a:cubicBezTo>
                <a:cubicBezTo>
                  <a:pt x="20299" y="20934"/>
                  <a:pt x="19749" y="20934"/>
                  <a:pt x="19283" y="20934"/>
                </a:cubicBezTo>
                <a:cubicBezTo>
                  <a:pt x="16372" y="20934"/>
                  <a:pt x="13460" y="20934"/>
                  <a:pt x="10507" y="21281"/>
                </a:cubicBezTo>
                <a:lnTo>
                  <a:pt x="10507" y="2128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8" name="Google Shape;2988;p44"/>
          <p:cNvSpPr/>
          <p:nvPr/>
        </p:nvSpPr>
        <p:spPr>
          <a:xfrm>
            <a:off x="7453153" y="1928754"/>
            <a:ext cx="13500" cy="13767"/>
          </a:xfrm>
          <a:custGeom>
            <a:rect b="b" l="l" r="r" t="t"/>
            <a:pathLst>
              <a:path extrusionOk="0" h="21344" w="21600">
                <a:moveTo>
                  <a:pt x="9803" y="0"/>
                </a:moveTo>
                <a:cubicBezTo>
                  <a:pt x="13098" y="0"/>
                  <a:pt x="15702" y="1261"/>
                  <a:pt x="17980" y="3193"/>
                </a:cubicBezTo>
                <a:cubicBezTo>
                  <a:pt x="20258" y="5085"/>
                  <a:pt x="21275" y="7962"/>
                  <a:pt x="21600" y="11115"/>
                </a:cubicBezTo>
                <a:cubicBezTo>
                  <a:pt x="21600" y="13638"/>
                  <a:pt x="20624" y="16515"/>
                  <a:pt x="18671" y="18092"/>
                </a:cubicBezTo>
                <a:cubicBezTo>
                  <a:pt x="16719" y="19984"/>
                  <a:pt x="14075" y="21285"/>
                  <a:pt x="11471" y="21285"/>
                </a:cubicBezTo>
                <a:cubicBezTo>
                  <a:pt x="8542" y="21600"/>
                  <a:pt x="5573" y="20654"/>
                  <a:pt x="3620" y="18447"/>
                </a:cubicBezTo>
                <a:cubicBezTo>
                  <a:pt x="1668" y="16555"/>
                  <a:pt x="325" y="13993"/>
                  <a:pt x="0" y="11155"/>
                </a:cubicBezTo>
                <a:cubicBezTo>
                  <a:pt x="0" y="5439"/>
                  <a:pt x="4271" y="39"/>
                  <a:pt x="9844" y="3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9" name="Google Shape;2989;p44"/>
          <p:cNvSpPr/>
          <p:nvPr/>
        </p:nvSpPr>
        <p:spPr>
          <a:xfrm>
            <a:off x="7429810" y="1929973"/>
            <a:ext cx="13523" cy="12690"/>
          </a:xfrm>
          <a:custGeom>
            <a:rect b="b" l="l" r="r" t="t"/>
            <a:pathLst>
              <a:path extrusionOk="0" h="21600" w="21296">
                <a:moveTo>
                  <a:pt x="0" y="10475"/>
                </a:moveTo>
                <a:cubicBezTo>
                  <a:pt x="0" y="4199"/>
                  <a:pt x="3880" y="0"/>
                  <a:pt x="10320" y="0"/>
                </a:cubicBezTo>
                <a:cubicBezTo>
                  <a:pt x="17080" y="0"/>
                  <a:pt x="21600" y="4545"/>
                  <a:pt x="21280" y="10822"/>
                </a:cubicBezTo>
                <a:cubicBezTo>
                  <a:pt x="21280" y="13592"/>
                  <a:pt x="20000" y="16406"/>
                  <a:pt x="18040" y="18483"/>
                </a:cubicBezTo>
                <a:cubicBezTo>
                  <a:pt x="16120" y="20561"/>
                  <a:pt x="13520" y="21600"/>
                  <a:pt x="10960" y="21600"/>
                </a:cubicBezTo>
                <a:cubicBezTo>
                  <a:pt x="8080" y="21600"/>
                  <a:pt x="5480" y="20561"/>
                  <a:pt x="3560" y="18094"/>
                </a:cubicBezTo>
                <a:cubicBezTo>
                  <a:pt x="1320" y="16362"/>
                  <a:pt x="0" y="13549"/>
                  <a:pt x="0" y="104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0" name="Google Shape;2990;p44"/>
          <p:cNvSpPr/>
          <p:nvPr/>
        </p:nvSpPr>
        <p:spPr>
          <a:xfrm>
            <a:off x="7404232" y="1930812"/>
            <a:ext cx="11880" cy="11448"/>
          </a:xfrm>
          <a:custGeom>
            <a:rect b="b" l="l" r="r" t="t"/>
            <a:pathLst>
              <a:path extrusionOk="0" h="21600" w="21600">
                <a:moveTo>
                  <a:pt x="10823" y="21600"/>
                </a:moveTo>
                <a:cubicBezTo>
                  <a:pt x="9343" y="21600"/>
                  <a:pt x="7863" y="21217"/>
                  <a:pt x="6707" y="20834"/>
                </a:cubicBezTo>
                <a:cubicBezTo>
                  <a:pt x="5597" y="20451"/>
                  <a:pt x="4116" y="19301"/>
                  <a:pt x="2960" y="18535"/>
                </a:cubicBezTo>
                <a:cubicBezTo>
                  <a:pt x="2220" y="17769"/>
                  <a:pt x="1110" y="16236"/>
                  <a:pt x="740" y="14655"/>
                </a:cubicBezTo>
                <a:cubicBezTo>
                  <a:pt x="0" y="13123"/>
                  <a:pt x="0" y="11973"/>
                  <a:pt x="0" y="10393"/>
                </a:cubicBezTo>
                <a:cubicBezTo>
                  <a:pt x="0" y="8812"/>
                  <a:pt x="370" y="7711"/>
                  <a:pt x="740" y="6514"/>
                </a:cubicBezTo>
                <a:cubicBezTo>
                  <a:pt x="1480" y="5364"/>
                  <a:pt x="1850" y="4215"/>
                  <a:pt x="2960" y="3065"/>
                </a:cubicBezTo>
                <a:cubicBezTo>
                  <a:pt x="3700" y="2299"/>
                  <a:pt x="5180" y="1149"/>
                  <a:pt x="6290" y="766"/>
                </a:cubicBezTo>
                <a:cubicBezTo>
                  <a:pt x="7400" y="0"/>
                  <a:pt x="8881" y="0"/>
                  <a:pt x="10037" y="0"/>
                </a:cubicBezTo>
                <a:cubicBezTo>
                  <a:pt x="12997" y="383"/>
                  <a:pt x="15633" y="1533"/>
                  <a:pt x="17854" y="3879"/>
                </a:cubicBezTo>
                <a:cubicBezTo>
                  <a:pt x="20074" y="6178"/>
                  <a:pt x="21184" y="8908"/>
                  <a:pt x="21600" y="11973"/>
                </a:cubicBezTo>
                <a:cubicBezTo>
                  <a:pt x="21600" y="13506"/>
                  <a:pt x="21230" y="14655"/>
                  <a:pt x="20860" y="15853"/>
                </a:cubicBezTo>
                <a:cubicBezTo>
                  <a:pt x="20120" y="17002"/>
                  <a:pt x="19750" y="18152"/>
                  <a:pt x="18640" y="19301"/>
                </a:cubicBezTo>
                <a:cubicBezTo>
                  <a:pt x="17900" y="20067"/>
                  <a:pt x="16420" y="21217"/>
                  <a:pt x="15310" y="21600"/>
                </a:cubicBezTo>
                <a:cubicBezTo>
                  <a:pt x="13090" y="21217"/>
                  <a:pt x="11979" y="21600"/>
                  <a:pt x="10823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1" name="Google Shape;2991;p44"/>
          <p:cNvSpPr/>
          <p:nvPr/>
        </p:nvSpPr>
        <p:spPr>
          <a:xfrm>
            <a:off x="7278946" y="1764654"/>
            <a:ext cx="104981" cy="12553"/>
          </a:xfrm>
          <a:custGeom>
            <a:rect b="b" l="l" r="r" t="t"/>
            <a:pathLst>
              <a:path extrusionOk="0" h="21098" w="21392">
                <a:moveTo>
                  <a:pt x="10518" y="20946"/>
                </a:moveTo>
                <a:lnTo>
                  <a:pt x="2595" y="20946"/>
                </a:lnTo>
                <a:cubicBezTo>
                  <a:pt x="2176" y="20946"/>
                  <a:pt x="1721" y="21287"/>
                  <a:pt x="1302" y="20946"/>
                </a:cubicBezTo>
                <a:cubicBezTo>
                  <a:pt x="675" y="20605"/>
                  <a:pt x="91" y="18901"/>
                  <a:pt x="8" y="13065"/>
                </a:cubicBezTo>
                <a:cubicBezTo>
                  <a:pt x="-75" y="6546"/>
                  <a:pt x="510" y="4160"/>
                  <a:pt x="1177" y="3436"/>
                </a:cubicBezTo>
                <a:cubicBezTo>
                  <a:pt x="1803" y="2754"/>
                  <a:pt x="2471" y="2073"/>
                  <a:pt x="3139" y="1732"/>
                </a:cubicBezTo>
                <a:cubicBezTo>
                  <a:pt x="8184" y="1050"/>
                  <a:pt x="13230" y="709"/>
                  <a:pt x="18270" y="28"/>
                </a:cubicBezTo>
                <a:cubicBezTo>
                  <a:pt x="18979" y="28"/>
                  <a:pt x="19688" y="-313"/>
                  <a:pt x="20355" y="1391"/>
                </a:cubicBezTo>
                <a:cubicBezTo>
                  <a:pt x="20604" y="2073"/>
                  <a:pt x="20775" y="3095"/>
                  <a:pt x="20940" y="4459"/>
                </a:cubicBezTo>
                <a:cubicBezTo>
                  <a:pt x="21106" y="5822"/>
                  <a:pt x="21230" y="7526"/>
                  <a:pt x="21359" y="9273"/>
                </a:cubicBezTo>
                <a:cubicBezTo>
                  <a:pt x="21525" y="14087"/>
                  <a:pt x="21028" y="17495"/>
                  <a:pt x="20443" y="18901"/>
                </a:cubicBezTo>
                <a:cubicBezTo>
                  <a:pt x="19983" y="19924"/>
                  <a:pt x="19527" y="20265"/>
                  <a:pt x="19026" y="20265"/>
                </a:cubicBezTo>
                <a:cubicBezTo>
                  <a:pt x="16272" y="20605"/>
                  <a:pt x="13395" y="20605"/>
                  <a:pt x="10523" y="20946"/>
                </a:cubicBezTo>
                <a:lnTo>
                  <a:pt x="10523" y="209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2" name="Google Shape;2992;p44"/>
          <p:cNvSpPr/>
          <p:nvPr/>
        </p:nvSpPr>
        <p:spPr>
          <a:xfrm>
            <a:off x="7454575" y="1763416"/>
            <a:ext cx="13284" cy="13738"/>
          </a:xfrm>
          <a:custGeom>
            <a:rect b="b" l="l" r="r" t="t"/>
            <a:pathLst>
              <a:path extrusionOk="0" h="21299" w="21600">
                <a:moveTo>
                  <a:pt x="10965" y="21299"/>
                </a:moveTo>
                <a:cubicBezTo>
                  <a:pt x="9316" y="21299"/>
                  <a:pt x="7997" y="20984"/>
                  <a:pt x="6637" y="20668"/>
                </a:cubicBezTo>
                <a:cubicBezTo>
                  <a:pt x="5318" y="20038"/>
                  <a:pt x="3998" y="19407"/>
                  <a:pt x="2968" y="18461"/>
                </a:cubicBezTo>
                <a:cubicBezTo>
                  <a:pt x="1979" y="17515"/>
                  <a:pt x="989" y="16569"/>
                  <a:pt x="660" y="15268"/>
                </a:cubicBezTo>
                <a:cubicBezTo>
                  <a:pt x="0" y="14007"/>
                  <a:pt x="0" y="12430"/>
                  <a:pt x="0" y="11130"/>
                </a:cubicBezTo>
                <a:cubicBezTo>
                  <a:pt x="0" y="4784"/>
                  <a:pt x="4658" y="-301"/>
                  <a:pt x="10305" y="14"/>
                </a:cubicBezTo>
                <a:cubicBezTo>
                  <a:pt x="13273" y="14"/>
                  <a:pt x="16282" y="1276"/>
                  <a:pt x="17931" y="3207"/>
                </a:cubicBezTo>
                <a:cubicBezTo>
                  <a:pt x="19910" y="5099"/>
                  <a:pt x="21270" y="7661"/>
                  <a:pt x="21600" y="10499"/>
                </a:cubicBezTo>
                <a:cubicBezTo>
                  <a:pt x="21600" y="11760"/>
                  <a:pt x="21600" y="13337"/>
                  <a:pt x="20940" y="14638"/>
                </a:cubicBezTo>
                <a:cubicBezTo>
                  <a:pt x="20281" y="15899"/>
                  <a:pt x="19621" y="17160"/>
                  <a:pt x="18962" y="18146"/>
                </a:cubicBezTo>
                <a:cubicBezTo>
                  <a:pt x="17973" y="19092"/>
                  <a:pt x="16983" y="20038"/>
                  <a:pt x="15623" y="20668"/>
                </a:cubicBezTo>
                <a:cubicBezTo>
                  <a:pt x="13644" y="20984"/>
                  <a:pt x="12284" y="21299"/>
                  <a:pt x="10965" y="212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3" name="Google Shape;2993;p44"/>
          <p:cNvSpPr/>
          <p:nvPr/>
        </p:nvSpPr>
        <p:spPr>
          <a:xfrm>
            <a:off x="7431018" y="1764645"/>
            <a:ext cx="13524" cy="12690"/>
          </a:xfrm>
          <a:custGeom>
            <a:rect b="b" l="l" r="r" t="t"/>
            <a:pathLst>
              <a:path extrusionOk="0" h="21600" w="21298">
                <a:moveTo>
                  <a:pt x="10978" y="21600"/>
                </a:moveTo>
                <a:cubicBezTo>
                  <a:pt x="9698" y="21600"/>
                  <a:pt x="8098" y="21254"/>
                  <a:pt x="6778" y="20909"/>
                </a:cubicBezTo>
                <a:cubicBezTo>
                  <a:pt x="5498" y="20218"/>
                  <a:pt x="4218" y="19526"/>
                  <a:pt x="3218" y="18490"/>
                </a:cubicBezTo>
                <a:cubicBezTo>
                  <a:pt x="2218" y="17453"/>
                  <a:pt x="1298" y="16416"/>
                  <a:pt x="978" y="14990"/>
                </a:cubicBezTo>
                <a:cubicBezTo>
                  <a:pt x="338" y="13608"/>
                  <a:pt x="18" y="12226"/>
                  <a:pt x="18" y="10454"/>
                </a:cubicBezTo>
                <a:cubicBezTo>
                  <a:pt x="-302" y="4190"/>
                  <a:pt x="3578" y="0"/>
                  <a:pt x="10018" y="0"/>
                </a:cubicBezTo>
                <a:cubicBezTo>
                  <a:pt x="16778" y="0"/>
                  <a:pt x="21298" y="4190"/>
                  <a:pt x="21298" y="10800"/>
                </a:cubicBezTo>
                <a:cubicBezTo>
                  <a:pt x="21298" y="13565"/>
                  <a:pt x="20338" y="16373"/>
                  <a:pt x="18058" y="18446"/>
                </a:cubicBezTo>
                <a:cubicBezTo>
                  <a:pt x="16138" y="20520"/>
                  <a:pt x="13538" y="21557"/>
                  <a:pt x="10978" y="215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4" name="Google Shape;2994;p44"/>
          <p:cNvSpPr/>
          <p:nvPr/>
        </p:nvSpPr>
        <p:spPr>
          <a:xfrm>
            <a:off x="7404987" y="1765064"/>
            <a:ext cx="11759" cy="11699"/>
          </a:xfrm>
          <a:custGeom>
            <a:rect b="b" l="l" r="r" t="t"/>
            <a:pathLst>
              <a:path extrusionOk="0" h="20985" w="21092">
                <a:moveTo>
                  <a:pt x="10019" y="20895"/>
                </a:moveTo>
                <a:cubicBezTo>
                  <a:pt x="8563" y="20895"/>
                  <a:pt x="7108" y="20168"/>
                  <a:pt x="5971" y="19804"/>
                </a:cubicBezTo>
                <a:cubicBezTo>
                  <a:pt x="4880" y="19076"/>
                  <a:pt x="3789" y="18349"/>
                  <a:pt x="2697" y="17257"/>
                </a:cubicBezTo>
                <a:cubicBezTo>
                  <a:pt x="1970" y="16166"/>
                  <a:pt x="1242" y="15075"/>
                  <a:pt x="515" y="13574"/>
                </a:cubicBezTo>
                <a:cubicBezTo>
                  <a:pt x="151" y="12119"/>
                  <a:pt x="-213" y="10664"/>
                  <a:pt x="151" y="9163"/>
                </a:cubicBezTo>
                <a:cubicBezTo>
                  <a:pt x="878" y="3661"/>
                  <a:pt x="3834" y="-341"/>
                  <a:pt x="10064" y="23"/>
                </a:cubicBezTo>
                <a:cubicBezTo>
                  <a:pt x="12974" y="23"/>
                  <a:pt x="15930" y="1478"/>
                  <a:pt x="18113" y="3706"/>
                </a:cubicBezTo>
                <a:cubicBezTo>
                  <a:pt x="20296" y="5889"/>
                  <a:pt x="21387" y="8845"/>
                  <a:pt x="21023" y="11755"/>
                </a:cubicBezTo>
                <a:cubicBezTo>
                  <a:pt x="20659" y="14302"/>
                  <a:pt x="19204" y="16894"/>
                  <a:pt x="17340" y="18349"/>
                </a:cubicBezTo>
                <a:cubicBezTo>
                  <a:pt x="15521" y="20531"/>
                  <a:pt x="12929" y="21259"/>
                  <a:pt x="10019" y="208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5" name="Google Shape;2995;p44"/>
          <p:cNvSpPr/>
          <p:nvPr/>
        </p:nvSpPr>
        <p:spPr>
          <a:xfrm>
            <a:off x="5162501" y="2099467"/>
            <a:ext cx="246231" cy="239550"/>
          </a:xfrm>
          <a:custGeom>
            <a:rect b="b" l="l" r="r" t="t"/>
            <a:pathLst>
              <a:path extrusionOk="0" h="21552" w="21519">
                <a:moveTo>
                  <a:pt x="18315" y="6421"/>
                </a:moveTo>
                <a:lnTo>
                  <a:pt x="18315" y="9771"/>
                </a:lnTo>
                <a:cubicBezTo>
                  <a:pt x="18994" y="9825"/>
                  <a:pt x="19602" y="9862"/>
                  <a:pt x="20246" y="9917"/>
                </a:cubicBezTo>
                <a:cubicBezTo>
                  <a:pt x="20550" y="9953"/>
                  <a:pt x="20854" y="9935"/>
                  <a:pt x="21123" y="10027"/>
                </a:cubicBezTo>
                <a:cubicBezTo>
                  <a:pt x="21303" y="10081"/>
                  <a:pt x="21516" y="10303"/>
                  <a:pt x="21516" y="10468"/>
                </a:cubicBezTo>
                <a:cubicBezTo>
                  <a:pt x="21534" y="10632"/>
                  <a:pt x="21336" y="10872"/>
                  <a:pt x="21194" y="10966"/>
                </a:cubicBezTo>
                <a:cubicBezTo>
                  <a:pt x="21034" y="11075"/>
                  <a:pt x="20801" y="11057"/>
                  <a:pt x="20604" y="11075"/>
                </a:cubicBezTo>
                <a:cubicBezTo>
                  <a:pt x="19853" y="11130"/>
                  <a:pt x="19101" y="11185"/>
                  <a:pt x="18315" y="11240"/>
                </a:cubicBezTo>
                <a:lnTo>
                  <a:pt x="18315" y="13909"/>
                </a:lnTo>
                <a:cubicBezTo>
                  <a:pt x="19030" y="13982"/>
                  <a:pt x="19747" y="14073"/>
                  <a:pt x="20479" y="14167"/>
                </a:cubicBezTo>
                <a:cubicBezTo>
                  <a:pt x="20659" y="14185"/>
                  <a:pt x="20854" y="14222"/>
                  <a:pt x="21034" y="14258"/>
                </a:cubicBezTo>
                <a:cubicBezTo>
                  <a:pt x="21285" y="14295"/>
                  <a:pt x="21498" y="14423"/>
                  <a:pt x="21518" y="14699"/>
                </a:cubicBezTo>
                <a:cubicBezTo>
                  <a:pt x="21536" y="15031"/>
                  <a:pt x="21303" y="15159"/>
                  <a:pt x="21034" y="15197"/>
                </a:cubicBezTo>
                <a:cubicBezTo>
                  <a:pt x="20712" y="15252"/>
                  <a:pt x="20408" y="15289"/>
                  <a:pt x="20104" y="15307"/>
                </a:cubicBezTo>
                <a:cubicBezTo>
                  <a:pt x="19514" y="15344"/>
                  <a:pt x="18923" y="15399"/>
                  <a:pt x="18279" y="15435"/>
                </a:cubicBezTo>
                <a:cubicBezTo>
                  <a:pt x="18262" y="15545"/>
                  <a:pt x="18244" y="15693"/>
                  <a:pt x="18226" y="15876"/>
                </a:cubicBezTo>
                <a:cubicBezTo>
                  <a:pt x="18102" y="16685"/>
                  <a:pt x="17671" y="17293"/>
                  <a:pt x="16939" y="17588"/>
                </a:cubicBezTo>
                <a:cubicBezTo>
                  <a:pt x="16401" y="17791"/>
                  <a:pt x="15829" y="17919"/>
                  <a:pt x="15276" y="18047"/>
                </a:cubicBezTo>
                <a:cubicBezTo>
                  <a:pt x="15096" y="18083"/>
                  <a:pt x="14918" y="18102"/>
                  <a:pt x="14721" y="18120"/>
                </a:cubicBezTo>
                <a:lnTo>
                  <a:pt x="14721" y="19962"/>
                </a:lnTo>
                <a:cubicBezTo>
                  <a:pt x="14721" y="20256"/>
                  <a:pt x="14756" y="20551"/>
                  <a:pt x="14703" y="20828"/>
                </a:cubicBezTo>
                <a:cubicBezTo>
                  <a:pt x="14632" y="21305"/>
                  <a:pt x="14310" y="21600"/>
                  <a:pt x="13917" y="21545"/>
                </a:cubicBezTo>
                <a:cubicBezTo>
                  <a:pt x="13542" y="21509"/>
                  <a:pt x="13220" y="21141"/>
                  <a:pt x="13238" y="20679"/>
                </a:cubicBezTo>
                <a:cubicBezTo>
                  <a:pt x="13273" y="20144"/>
                  <a:pt x="13344" y="19612"/>
                  <a:pt x="13418" y="19096"/>
                </a:cubicBezTo>
                <a:cubicBezTo>
                  <a:pt x="13453" y="18783"/>
                  <a:pt x="13489" y="18488"/>
                  <a:pt x="13524" y="18138"/>
                </a:cubicBezTo>
                <a:lnTo>
                  <a:pt x="10681" y="18138"/>
                </a:lnTo>
                <a:cubicBezTo>
                  <a:pt x="10716" y="18783"/>
                  <a:pt x="10752" y="19445"/>
                  <a:pt x="10769" y="20126"/>
                </a:cubicBezTo>
                <a:cubicBezTo>
                  <a:pt x="10787" y="20384"/>
                  <a:pt x="10769" y="20679"/>
                  <a:pt x="10734" y="20935"/>
                </a:cubicBezTo>
                <a:cubicBezTo>
                  <a:pt x="10698" y="21081"/>
                  <a:pt x="10627" y="21230"/>
                  <a:pt x="10501" y="21321"/>
                </a:cubicBezTo>
                <a:cubicBezTo>
                  <a:pt x="10394" y="21431"/>
                  <a:pt x="10232" y="21467"/>
                  <a:pt x="10090" y="21449"/>
                </a:cubicBezTo>
                <a:cubicBezTo>
                  <a:pt x="9948" y="21449"/>
                  <a:pt x="9804" y="21413"/>
                  <a:pt x="9697" y="21303"/>
                </a:cubicBezTo>
                <a:cubicBezTo>
                  <a:pt x="9591" y="21193"/>
                  <a:pt x="9517" y="21063"/>
                  <a:pt x="9499" y="20917"/>
                </a:cubicBezTo>
                <a:cubicBezTo>
                  <a:pt x="9464" y="20604"/>
                  <a:pt x="9446" y="20272"/>
                  <a:pt x="9464" y="19959"/>
                </a:cubicBezTo>
                <a:cubicBezTo>
                  <a:pt x="9499" y="19333"/>
                  <a:pt x="9571" y="18707"/>
                  <a:pt x="9644" y="18026"/>
                </a:cubicBezTo>
                <a:lnTo>
                  <a:pt x="6818" y="18026"/>
                </a:lnTo>
                <a:cubicBezTo>
                  <a:pt x="6818" y="18136"/>
                  <a:pt x="6800" y="18284"/>
                  <a:pt x="6800" y="18431"/>
                </a:cubicBezTo>
                <a:cubicBezTo>
                  <a:pt x="6800" y="19112"/>
                  <a:pt x="6836" y="19793"/>
                  <a:pt x="6836" y="20474"/>
                </a:cubicBezTo>
                <a:cubicBezTo>
                  <a:pt x="6836" y="21063"/>
                  <a:pt x="6549" y="21431"/>
                  <a:pt x="6174" y="21413"/>
                </a:cubicBezTo>
                <a:cubicBezTo>
                  <a:pt x="5781" y="21394"/>
                  <a:pt x="5548" y="21008"/>
                  <a:pt x="5584" y="20419"/>
                </a:cubicBezTo>
                <a:cubicBezTo>
                  <a:pt x="5619" y="19756"/>
                  <a:pt x="5726" y="19112"/>
                  <a:pt x="5799" y="18449"/>
                </a:cubicBezTo>
                <a:cubicBezTo>
                  <a:pt x="5817" y="18264"/>
                  <a:pt x="5834" y="18063"/>
                  <a:pt x="5852" y="17859"/>
                </a:cubicBezTo>
                <a:cubicBezTo>
                  <a:pt x="5619" y="17823"/>
                  <a:pt x="5424" y="17768"/>
                  <a:pt x="5226" y="17732"/>
                </a:cubicBezTo>
                <a:cubicBezTo>
                  <a:pt x="4511" y="17546"/>
                  <a:pt x="4027" y="17124"/>
                  <a:pt x="3868" y="16351"/>
                </a:cubicBezTo>
                <a:cubicBezTo>
                  <a:pt x="3779" y="15947"/>
                  <a:pt x="3688" y="15542"/>
                  <a:pt x="3599" y="15117"/>
                </a:cubicBezTo>
                <a:cubicBezTo>
                  <a:pt x="3563" y="15008"/>
                  <a:pt x="3546" y="14878"/>
                  <a:pt x="3528" y="14859"/>
                </a:cubicBezTo>
                <a:lnTo>
                  <a:pt x="988" y="14859"/>
                </a:lnTo>
                <a:cubicBezTo>
                  <a:pt x="882" y="14859"/>
                  <a:pt x="773" y="14859"/>
                  <a:pt x="666" y="14841"/>
                </a:cubicBezTo>
                <a:cubicBezTo>
                  <a:pt x="256" y="14804"/>
                  <a:pt x="23" y="14583"/>
                  <a:pt x="23" y="14270"/>
                </a:cubicBezTo>
                <a:cubicBezTo>
                  <a:pt x="5" y="13957"/>
                  <a:pt x="238" y="13735"/>
                  <a:pt x="649" y="13680"/>
                </a:cubicBezTo>
                <a:cubicBezTo>
                  <a:pt x="1077" y="13625"/>
                  <a:pt x="1525" y="13589"/>
                  <a:pt x="1954" y="13571"/>
                </a:cubicBezTo>
                <a:cubicBezTo>
                  <a:pt x="2418" y="13534"/>
                  <a:pt x="2884" y="13497"/>
                  <a:pt x="3386" y="13461"/>
                </a:cubicBezTo>
                <a:cubicBezTo>
                  <a:pt x="3350" y="12503"/>
                  <a:pt x="3297" y="11546"/>
                  <a:pt x="3244" y="10570"/>
                </a:cubicBezTo>
                <a:lnTo>
                  <a:pt x="2207" y="10570"/>
                </a:lnTo>
                <a:cubicBezTo>
                  <a:pt x="1743" y="10570"/>
                  <a:pt x="1295" y="10589"/>
                  <a:pt x="848" y="10570"/>
                </a:cubicBezTo>
                <a:cubicBezTo>
                  <a:pt x="669" y="10552"/>
                  <a:pt x="509" y="10534"/>
                  <a:pt x="347" y="10461"/>
                </a:cubicBezTo>
                <a:cubicBezTo>
                  <a:pt x="96" y="10369"/>
                  <a:pt x="-64" y="10166"/>
                  <a:pt x="25" y="9889"/>
                </a:cubicBezTo>
                <a:cubicBezTo>
                  <a:pt x="114" y="9704"/>
                  <a:pt x="258" y="9540"/>
                  <a:pt x="435" y="9448"/>
                </a:cubicBezTo>
                <a:cubicBezTo>
                  <a:pt x="615" y="9357"/>
                  <a:pt x="864" y="9412"/>
                  <a:pt x="1079" y="9394"/>
                </a:cubicBezTo>
                <a:cubicBezTo>
                  <a:pt x="1812" y="9320"/>
                  <a:pt x="2529" y="9229"/>
                  <a:pt x="3333" y="9154"/>
                </a:cubicBezTo>
                <a:lnTo>
                  <a:pt x="3333" y="6668"/>
                </a:lnTo>
                <a:cubicBezTo>
                  <a:pt x="2547" y="6576"/>
                  <a:pt x="1723" y="6503"/>
                  <a:pt x="882" y="6409"/>
                </a:cubicBezTo>
                <a:cubicBezTo>
                  <a:pt x="811" y="6409"/>
                  <a:pt x="722" y="6391"/>
                  <a:pt x="649" y="6373"/>
                </a:cubicBezTo>
                <a:cubicBezTo>
                  <a:pt x="398" y="6300"/>
                  <a:pt x="185" y="6188"/>
                  <a:pt x="165" y="5875"/>
                </a:cubicBezTo>
                <a:cubicBezTo>
                  <a:pt x="147" y="5543"/>
                  <a:pt x="380" y="5397"/>
                  <a:pt x="649" y="5377"/>
                </a:cubicBezTo>
                <a:cubicBezTo>
                  <a:pt x="1113" y="5340"/>
                  <a:pt x="1579" y="5340"/>
                  <a:pt x="2060" y="5340"/>
                </a:cubicBezTo>
                <a:cubicBezTo>
                  <a:pt x="2562" y="5358"/>
                  <a:pt x="3062" y="5395"/>
                  <a:pt x="3581" y="5431"/>
                </a:cubicBezTo>
                <a:cubicBezTo>
                  <a:pt x="3832" y="4787"/>
                  <a:pt x="3956" y="3978"/>
                  <a:pt x="4636" y="3626"/>
                </a:cubicBezTo>
                <a:cubicBezTo>
                  <a:pt x="5262" y="3295"/>
                  <a:pt x="5941" y="3110"/>
                  <a:pt x="6638" y="2836"/>
                </a:cubicBezTo>
                <a:cubicBezTo>
                  <a:pt x="6691" y="2246"/>
                  <a:pt x="6780" y="1529"/>
                  <a:pt x="6853" y="848"/>
                </a:cubicBezTo>
                <a:cubicBezTo>
                  <a:pt x="6907" y="313"/>
                  <a:pt x="7069" y="94"/>
                  <a:pt x="7355" y="94"/>
                </a:cubicBezTo>
                <a:cubicBezTo>
                  <a:pt x="7641" y="112"/>
                  <a:pt x="7783" y="352"/>
                  <a:pt x="7839" y="884"/>
                </a:cubicBezTo>
                <a:cubicBezTo>
                  <a:pt x="7874" y="1510"/>
                  <a:pt x="7928" y="2136"/>
                  <a:pt x="7946" y="2781"/>
                </a:cubicBezTo>
                <a:lnTo>
                  <a:pt x="9180" y="2781"/>
                </a:lnTo>
                <a:cubicBezTo>
                  <a:pt x="9573" y="2763"/>
                  <a:pt x="9948" y="2744"/>
                  <a:pt x="10325" y="2744"/>
                </a:cubicBezTo>
                <a:cubicBezTo>
                  <a:pt x="10379" y="2009"/>
                  <a:pt x="10432" y="1270"/>
                  <a:pt x="10505" y="571"/>
                </a:cubicBezTo>
                <a:cubicBezTo>
                  <a:pt x="10523" y="313"/>
                  <a:pt x="10576" y="73"/>
                  <a:pt x="10880" y="37"/>
                </a:cubicBezTo>
                <a:cubicBezTo>
                  <a:pt x="11202" y="0"/>
                  <a:pt x="11309" y="295"/>
                  <a:pt x="11364" y="535"/>
                </a:cubicBezTo>
                <a:cubicBezTo>
                  <a:pt x="11453" y="1252"/>
                  <a:pt x="11524" y="1970"/>
                  <a:pt x="11597" y="2763"/>
                </a:cubicBezTo>
                <a:cubicBezTo>
                  <a:pt x="11919" y="2781"/>
                  <a:pt x="12312" y="2799"/>
                  <a:pt x="12725" y="2799"/>
                </a:cubicBezTo>
                <a:cubicBezTo>
                  <a:pt x="13118" y="2817"/>
                  <a:pt x="13493" y="2799"/>
                  <a:pt x="13924" y="2799"/>
                </a:cubicBezTo>
                <a:cubicBezTo>
                  <a:pt x="13959" y="2173"/>
                  <a:pt x="13995" y="1565"/>
                  <a:pt x="14048" y="957"/>
                </a:cubicBezTo>
                <a:cubicBezTo>
                  <a:pt x="14066" y="736"/>
                  <a:pt x="14084" y="498"/>
                  <a:pt x="14155" y="295"/>
                </a:cubicBezTo>
                <a:cubicBezTo>
                  <a:pt x="14190" y="222"/>
                  <a:pt x="14244" y="167"/>
                  <a:pt x="14297" y="110"/>
                </a:cubicBezTo>
                <a:cubicBezTo>
                  <a:pt x="14350" y="73"/>
                  <a:pt x="14439" y="18"/>
                  <a:pt x="14512" y="0"/>
                </a:cubicBezTo>
                <a:cubicBezTo>
                  <a:pt x="14636" y="0"/>
                  <a:pt x="14798" y="146"/>
                  <a:pt x="14905" y="258"/>
                </a:cubicBezTo>
                <a:cubicBezTo>
                  <a:pt x="14958" y="313"/>
                  <a:pt x="14976" y="386"/>
                  <a:pt x="14994" y="480"/>
                </a:cubicBezTo>
                <a:cubicBezTo>
                  <a:pt x="15065" y="1234"/>
                  <a:pt x="15136" y="1990"/>
                  <a:pt x="15209" y="2817"/>
                </a:cubicBezTo>
                <a:cubicBezTo>
                  <a:pt x="16819" y="2708"/>
                  <a:pt x="17946" y="3370"/>
                  <a:pt x="18088" y="5173"/>
                </a:cubicBezTo>
                <a:lnTo>
                  <a:pt x="20466" y="5173"/>
                </a:lnTo>
                <a:cubicBezTo>
                  <a:pt x="20681" y="5173"/>
                  <a:pt x="20930" y="5155"/>
                  <a:pt x="21110" y="5246"/>
                </a:cubicBezTo>
                <a:cubicBezTo>
                  <a:pt x="21290" y="5338"/>
                  <a:pt x="21485" y="5541"/>
                  <a:pt x="21503" y="5706"/>
                </a:cubicBezTo>
                <a:cubicBezTo>
                  <a:pt x="21520" y="5891"/>
                  <a:pt x="21343" y="6110"/>
                  <a:pt x="21181" y="6222"/>
                </a:cubicBezTo>
                <a:cubicBezTo>
                  <a:pt x="21019" y="6334"/>
                  <a:pt x="20788" y="6332"/>
                  <a:pt x="20590" y="6332"/>
                </a:cubicBezTo>
                <a:cubicBezTo>
                  <a:pt x="19820" y="6368"/>
                  <a:pt x="19070" y="6387"/>
                  <a:pt x="18319" y="6405"/>
                </a:cubicBezTo>
                <a:close/>
                <a:moveTo>
                  <a:pt x="16939" y="11078"/>
                </a:moveTo>
                <a:lnTo>
                  <a:pt x="17027" y="11078"/>
                </a:lnTo>
                <a:cubicBezTo>
                  <a:pt x="17027" y="10525"/>
                  <a:pt x="17045" y="9992"/>
                  <a:pt x="17027" y="9439"/>
                </a:cubicBezTo>
                <a:cubicBezTo>
                  <a:pt x="16992" y="8114"/>
                  <a:pt x="16974" y="6770"/>
                  <a:pt x="16847" y="5427"/>
                </a:cubicBezTo>
                <a:cubicBezTo>
                  <a:pt x="16741" y="4175"/>
                  <a:pt x="16561" y="4047"/>
                  <a:pt x="15291" y="4010"/>
                </a:cubicBezTo>
                <a:cubicBezTo>
                  <a:pt x="13198" y="3974"/>
                  <a:pt x="11089" y="3900"/>
                  <a:pt x="8978" y="3919"/>
                </a:cubicBezTo>
                <a:cubicBezTo>
                  <a:pt x="7923" y="3937"/>
                  <a:pt x="6849" y="4122"/>
                  <a:pt x="5812" y="4305"/>
                </a:cubicBezTo>
                <a:cubicBezTo>
                  <a:pt x="5222" y="4415"/>
                  <a:pt x="4829" y="4764"/>
                  <a:pt x="4758" y="5427"/>
                </a:cubicBezTo>
                <a:cubicBezTo>
                  <a:pt x="4722" y="5758"/>
                  <a:pt x="4669" y="6071"/>
                  <a:pt x="4669" y="6384"/>
                </a:cubicBezTo>
                <a:cubicBezTo>
                  <a:pt x="4633" y="7269"/>
                  <a:pt x="4633" y="8151"/>
                  <a:pt x="4616" y="9053"/>
                </a:cubicBezTo>
                <a:cubicBezTo>
                  <a:pt x="4562" y="11114"/>
                  <a:pt x="4527" y="13196"/>
                  <a:pt x="4973" y="15220"/>
                </a:cubicBezTo>
                <a:cubicBezTo>
                  <a:pt x="5188" y="16196"/>
                  <a:pt x="5206" y="16269"/>
                  <a:pt x="6154" y="16306"/>
                </a:cubicBezTo>
                <a:cubicBezTo>
                  <a:pt x="8962" y="16415"/>
                  <a:pt x="11770" y="16509"/>
                  <a:pt x="14579" y="16564"/>
                </a:cubicBezTo>
                <a:cubicBezTo>
                  <a:pt x="15063" y="16564"/>
                  <a:pt x="15509" y="16509"/>
                  <a:pt x="15973" y="16379"/>
                </a:cubicBezTo>
                <a:cubicBezTo>
                  <a:pt x="16796" y="16194"/>
                  <a:pt x="16956" y="15993"/>
                  <a:pt x="16956" y="15127"/>
                </a:cubicBezTo>
                <a:cubicBezTo>
                  <a:pt x="16939" y="13801"/>
                  <a:pt x="16939" y="12439"/>
                  <a:pt x="16939" y="110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6" name="Google Shape;2996;p44"/>
          <p:cNvSpPr/>
          <p:nvPr/>
        </p:nvSpPr>
        <p:spPr>
          <a:xfrm>
            <a:off x="5240596" y="2171807"/>
            <a:ext cx="91399" cy="88146"/>
          </a:xfrm>
          <a:custGeom>
            <a:rect b="b" l="l" r="r" t="t"/>
            <a:pathLst>
              <a:path extrusionOk="0" h="21330" w="21531">
                <a:moveTo>
                  <a:pt x="21" y="10609"/>
                </a:moveTo>
                <a:cubicBezTo>
                  <a:pt x="21" y="8329"/>
                  <a:pt x="-27" y="6055"/>
                  <a:pt x="21" y="3823"/>
                </a:cubicBezTo>
                <a:cubicBezTo>
                  <a:pt x="69" y="1746"/>
                  <a:pt x="697" y="903"/>
                  <a:pt x="2672" y="504"/>
                </a:cubicBezTo>
                <a:cubicBezTo>
                  <a:pt x="3923" y="209"/>
                  <a:pt x="5132" y="61"/>
                  <a:pt x="6431" y="61"/>
                </a:cubicBezTo>
                <a:cubicBezTo>
                  <a:pt x="9806" y="-37"/>
                  <a:pt x="13230" y="12"/>
                  <a:pt x="16558" y="12"/>
                </a:cubicBezTo>
                <a:cubicBezTo>
                  <a:pt x="16845" y="12"/>
                  <a:pt x="17138" y="61"/>
                  <a:pt x="17425" y="111"/>
                </a:cubicBezTo>
                <a:cubicBezTo>
                  <a:pt x="19400" y="406"/>
                  <a:pt x="20466" y="1199"/>
                  <a:pt x="20849" y="3233"/>
                </a:cubicBezTo>
                <a:cubicBezTo>
                  <a:pt x="21232" y="5360"/>
                  <a:pt x="21477" y="7542"/>
                  <a:pt x="21525" y="9669"/>
                </a:cubicBezTo>
                <a:cubicBezTo>
                  <a:pt x="21573" y="12490"/>
                  <a:pt x="21286" y="15312"/>
                  <a:pt x="21238" y="18090"/>
                </a:cubicBezTo>
                <a:cubicBezTo>
                  <a:pt x="21190" y="19430"/>
                  <a:pt x="20466" y="20168"/>
                  <a:pt x="19311" y="20420"/>
                </a:cubicBezTo>
                <a:cubicBezTo>
                  <a:pt x="18203" y="20715"/>
                  <a:pt x="17042" y="20918"/>
                  <a:pt x="15935" y="21016"/>
                </a:cubicBezTo>
                <a:cubicBezTo>
                  <a:pt x="11787" y="21311"/>
                  <a:pt x="7640" y="21563"/>
                  <a:pt x="3546" y="20967"/>
                </a:cubicBezTo>
                <a:cubicBezTo>
                  <a:pt x="943" y="20623"/>
                  <a:pt x="266" y="19627"/>
                  <a:pt x="314" y="16953"/>
                </a:cubicBezTo>
                <a:cubicBezTo>
                  <a:pt x="362" y="14826"/>
                  <a:pt x="314" y="12693"/>
                  <a:pt x="314" y="10566"/>
                </a:cubicBezTo>
                <a:lnTo>
                  <a:pt x="27" y="10566"/>
                </a:lnTo>
                <a:lnTo>
                  <a:pt x="27" y="10615"/>
                </a:lnTo>
                <a:close/>
                <a:moveTo>
                  <a:pt x="18389" y="17445"/>
                </a:moveTo>
                <a:lnTo>
                  <a:pt x="18389" y="10265"/>
                </a:lnTo>
                <a:cubicBezTo>
                  <a:pt x="18389" y="7837"/>
                  <a:pt x="18533" y="5464"/>
                  <a:pt x="18006" y="3036"/>
                </a:cubicBezTo>
                <a:cubicBezTo>
                  <a:pt x="16803" y="2938"/>
                  <a:pt x="15738" y="2840"/>
                  <a:pt x="14630" y="2840"/>
                </a:cubicBezTo>
                <a:cubicBezTo>
                  <a:pt x="11207" y="2840"/>
                  <a:pt x="7688" y="2889"/>
                  <a:pt x="4264" y="2987"/>
                </a:cubicBezTo>
                <a:cubicBezTo>
                  <a:pt x="2864" y="3036"/>
                  <a:pt x="2768" y="3135"/>
                  <a:pt x="2864" y="4524"/>
                </a:cubicBezTo>
                <a:cubicBezTo>
                  <a:pt x="3103" y="8931"/>
                  <a:pt x="3349" y="13339"/>
                  <a:pt x="3588" y="17746"/>
                </a:cubicBezTo>
                <a:cubicBezTo>
                  <a:pt x="5324" y="18244"/>
                  <a:pt x="14050" y="18090"/>
                  <a:pt x="18389" y="174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7" name="Google Shape;2997;p44"/>
          <p:cNvSpPr/>
          <p:nvPr/>
        </p:nvSpPr>
        <p:spPr>
          <a:xfrm>
            <a:off x="4782017" y="2091764"/>
            <a:ext cx="207175" cy="254326"/>
          </a:xfrm>
          <a:custGeom>
            <a:rect b="b" l="l" r="r" t="t"/>
            <a:pathLst>
              <a:path extrusionOk="0" h="20971" w="21189">
                <a:moveTo>
                  <a:pt x="16672" y="9862"/>
                </a:moveTo>
                <a:cubicBezTo>
                  <a:pt x="17048" y="9558"/>
                  <a:pt x="17342" y="9288"/>
                  <a:pt x="17698" y="9068"/>
                </a:cubicBezTo>
                <a:cubicBezTo>
                  <a:pt x="18116" y="8781"/>
                  <a:pt x="18555" y="8511"/>
                  <a:pt x="19018" y="8274"/>
                </a:cubicBezTo>
                <a:cubicBezTo>
                  <a:pt x="19605" y="7970"/>
                  <a:pt x="20085" y="8123"/>
                  <a:pt x="20272" y="8678"/>
                </a:cubicBezTo>
                <a:cubicBezTo>
                  <a:pt x="20504" y="9456"/>
                  <a:pt x="20711" y="10231"/>
                  <a:pt x="20901" y="11024"/>
                </a:cubicBezTo>
                <a:cubicBezTo>
                  <a:pt x="21257" y="12493"/>
                  <a:pt x="21361" y="13961"/>
                  <a:pt x="20756" y="15413"/>
                </a:cubicBezTo>
                <a:cubicBezTo>
                  <a:pt x="19667" y="18012"/>
                  <a:pt x="17469" y="19682"/>
                  <a:pt x="14141" y="20323"/>
                </a:cubicBezTo>
                <a:cubicBezTo>
                  <a:pt x="12907" y="20559"/>
                  <a:pt x="11629" y="20760"/>
                  <a:pt x="10353" y="20897"/>
                </a:cubicBezTo>
                <a:cubicBezTo>
                  <a:pt x="3970" y="21571"/>
                  <a:pt x="452" y="17539"/>
                  <a:pt x="55" y="14382"/>
                </a:cubicBezTo>
                <a:cubicBezTo>
                  <a:pt x="-239" y="12003"/>
                  <a:pt x="683" y="9927"/>
                  <a:pt x="2294" y="8037"/>
                </a:cubicBezTo>
                <a:cubicBezTo>
                  <a:pt x="3362" y="6806"/>
                  <a:pt x="4658" y="5708"/>
                  <a:pt x="5853" y="4544"/>
                </a:cubicBezTo>
                <a:cubicBezTo>
                  <a:pt x="6586" y="3836"/>
                  <a:pt x="7319" y="3126"/>
                  <a:pt x="7989" y="2401"/>
                </a:cubicBezTo>
                <a:cubicBezTo>
                  <a:pt x="8511" y="1810"/>
                  <a:pt x="8763" y="1136"/>
                  <a:pt x="8909" y="426"/>
                </a:cubicBezTo>
                <a:cubicBezTo>
                  <a:pt x="8950" y="256"/>
                  <a:pt x="9054" y="122"/>
                  <a:pt x="9202" y="5"/>
                </a:cubicBezTo>
                <a:cubicBezTo>
                  <a:pt x="9285" y="-29"/>
                  <a:pt x="9517" y="122"/>
                  <a:pt x="9683" y="208"/>
                </a:cubicBezTo>
                <a:cubicBezTo>
                  <a:pt x="9956" y="342"/>
                  <a:pt x="10205" y="478"/>
                  <a:pt x="10457" y="612"/>
                </a:cubicBezTo>
                <a:cubicBezTo>
                  <a:pt x="13408" y="2164"/>
                  <a:pt x="15188" y="4376"/>
                  <a:pt x="16025" y="7093"/>
                </a:cubicBezTo>
                <a:cubicBezTo>
                  <a:pt x="16277" y="7887"/>
                  <a:pt x="16401" y="8712"/>
                  <a:pt x="16568" y="9539"/>
                </a:cubicBezTo>
                <a:cubicBezTo>
                  <a:pt x="16630" y="9606"/>
                  <a:pt x="16651" y="9709"/>
                  <a:pt x="16672" y="9860"/>
                </a:cubicBezTo>
                <a:close/>
                <a:moveTo>
                  <a:pt x="9722" y="1071"/>
                </a:moveTo>
                <a:cubicBezTo>
                  <a:pt x="9449" y="2319"/>
                  <a:pt x="8696" y="3314"/>
                  <a:pt x="7776" y="4227"/>
                </a:cubicBezTo>
                <a:cubicBezTo>
                  <a:pt x="6877" y="5105"/>
                  <a:pt x="5955" y="5983"/>
                  <a:pt x="5056" y="6844"/>
                </a:cubicBezTo>
                <a:cubicBezTo>
                  <a:pt x="3611" y="8228"/>
                  <a:pt x="2460" y="9730"/>
                  <a:pt x="1790" y="11483"/>
                </a:cubicBezTo>
                <a:cubicBezTo>
                  <a:pt x="304" y="15381"/>
                  <a:pt x="3466" y="20224"/>
                  <a:pt x="9787" y="19904"/>
                </a:cubicBezTo>
                <a:cubicBezTo>
                  <a:pt x="11504" y="19803"/>
                  <a:pt x="13219" y="19803"/>
                  <a:pt x="14832" y="19162"/>
                </a:cubicBezTo>
                <a:cubicBezTo>
                  <a:pt x="17428" y="18117"/>
                  <a:pt x="19166" y="16579"/>
                  <a:pt x="19792" y="14252"/>
                </a:cubicBezTo>
                <a:cubicBezTo>
                  <a:pt x="20231" y="12564"/>
                  <a:pt x="19605" y="10978"/>
                  <a:pt x="19225" y="9290"/>
                </a:cubicBezTo>
                <a:cubicBezTo>
                  <a:pt x="18158" y="9965"/>
                  <a:pt x="17363" y="10708"/>
                  <a:pt x="16882" y="11670"/>
                </a:cubicBezTo>
                <a:cubicBezTo>
                  <a:pt x="16778" y="11856"/>
                  <a:pt x="16716" y="12057"/>
                  <a:pt x="16588" y="12244"/>
                </a:cubicBezTo>
                <a:cubicBezTo>
                  <a:pt x="16443" y="12480"/>
                  <a:pt x="16212" y="12614"/>
                  <a:pt x="15856" y="12547"/>
                </a:cubicBezTo>
                <a:cubicBezTo>
                  <a:pt x="15479" y="12497"/>
                  <a:pt x="15354" y="12260"/>
                  <a:pt x="15375" y="11990"/>
                </a:cubicBezTo>
                <a:cubicBezTo>
                  <a:pt x="15396" y="11686"/>
                  <a:pt x="15417" y="11399"/>
                  <a:pt x="15437" y="11112"/>
                </a:cubicBezTo>
                <a:cubicBezTo>
                  <a:pt x="15625" y="8496"/>
                  <a:pt x="14915" y="6050"/>
                  <a:pt x="13198" y="3823"/>
                </a:cubicBezTo>
                <a:cubicBezTo>
                  <a:pt x="12361" y="2692"/>
                  <a:pt x="11169" y="1747"/>
                  <a:pt x="9724" y="10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8" name="Google Shape;2998;p44"/>
          <p:cNvSpPr/>
          <p:nvPr/>
        </p:nvSpPr>
        <p:spPr>
          <a:xfrm>
            <a:off x="4950593" y="2093713"/>
            <a:ext cx="45468" cy="80060"/>
          </a:xfrm>
          <a:custGeom>
            <a:rect b="b" l="l" r="r" t="t"/>
            <a:pathLst>
              <a:path extrusionOk="0" h="21222" w="19205">
                <a:moveTo>
                  <a:pt x="13964" y="2712"/>
                </a:moveTo>
                <a:cubicBezTo>
                  <a:pt x="14479" y="3688"/>
                  <a:pt x="15004" y="4773"/>
                  <a:pt x="15519" y="5749"/>
                </a:cubicBezTo>
                <a:cubicBezTo>
                  <a:pt x="16731" y="7864"/>
                  <a:pt x="18200" y="9871"/>
                  <a:pt x="18887" y="12047"/>
                </a:cubicBezTo>
                <a:cubicBezTo>
                  <a:pt x="20356" y="16499"/>
                  <a:pt x="16645" y="19968"/>
                  <a:pt x="9728" y="21106"/>
                </a:cubicBezTo>
                <a:cubicBezTo>
                  <a:pt x="7390" y="21483"/>
                  <a:pt x="5749" y="20944"/>
                  <a:pt x="4891" y="19530"/>
                </a:cubicBezTo>
                <a:cubicBezTo>
                  <a:pt x="4547" y="18930"/>
                  <a:pt x="4022" y="18338"/>
                  <a:pt x="3421" y="17846"/>
                </a:cubicBezTo>
                <a:cubicBezTo>
                  <a:pt x="-289" y="14424"/>
                  <a:pt x="-1244" y="10848"/>
                  <a:pt x="1866" y="6942"/>
                </a:cubicBezTo>
                <a:cubicBezTo>
                  <a:pt x="3850" y="4389"/>
                  <a:pt x="6875" y="2382"/>
                  <a:pt x="10071" y="482"/>
                </a:cubicBezTo>
                <a:cubicBezTo>
                  <a:pt x="10586" y="159"/>
                  <a:pt x="11969" y="-117"/>
                  <a:pt x="12666" y="51"/>
                </a:cubicBezTo>
                <a:cubicBezTo>
                  <a:pt x="13363" y="220"/>
                  <a:pt x="13878" y="920"/>
                  <a:pt x="14221" y="1459"/>
                </a:cubicBezTo>
                <a:cubicBezTo>
                  <a:pt x="14393" y="1782"/>
                  <a:pt x="14307" y="2220"/>
                  <a:pt x="14307" y="2597"/>
                </a:cubicBezTo>
                <a:lnTo>
                  <a:pt x="13964" y="2705"/>
                </a:lnTo>
                <a:close/>
                <a:moveTo>
                  <a:pt x="9556" y="4827"/>
                </a:moveTo>
                <a:cubicBezTo>
                  <a:pt x="4376" y="8026"/>
                  <a:pt x="1266" y="13131"/>
                  <a:pt x="8087" y="17684"/>
                </a:cubicBezTo>
                <a:cubicBezTo>
                  <a:pt x="12323" y="16923"/>
                  <a:pt x="13964" y="15354"/>
                  <a:pt x="13621" y="12640"/>
                </a:cubicBezTo>
                <a:cubicBezTo>
                  <a:pt x="13278" y="9818"/>
                  <a:pt x="11293" y="7379"/>
                  <a:pt x="9556" y="4827"/>
                </a:cubicBezTo>
                <a:lnTo>
                  <a:pt x="9556" y="48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9" name="Google Shape;2999;p44"/>
          <p:cNvSpPr/>
          <p:nvPr/>
        </p:nvSpPr>
        <p:spPr>
          <a:xfrm>
            <a:off x="4822100" y="2183948"/>
            <a:ext cx="114786" cy="145194"/>
          </a:xfrm>
          <a:custGeom>
            <a:rect b="b" l="l" r="r" t="t"/>
            <a:pathLst>
              <a:path extrusionOk="0" h="21204" w="20461">
                <a:moveTo>
                  <a:pt x="13154" y="9143"/>
                </a:moveTo>
                <a:cubicBezTo>
                  <a:pt x="13666" y="8215"/>
                  <a:pt x="14100" y="7351"/>
                  <a:pt x="14540" y="6483"/>
                </a:cubicBezTo>
                <a:cubicBezTo>
                  <a:pt x="14757" y="6035"/>
                  <a:pt x="15051" y="5645"/>
                  <a:pt x="15780" y="5615"/>
                </a:cubicBezTo>
                <a:cubicBezTo>
                  <a:pt x="16401" y="5586"/>
                  <a:pt x="16767" y="5916"/>
                  <a:pt x="17057" y="6331"/>
                </a:cubicBezTo>
                <a:cubicBezTo>
                  <a:pt x="18407" y="8334"/>
                  <a:pt x="19647" y="10366"/>
                  <a:pt x="20268" y="12607"/>
                </a:cubicBezTo>
                <a:cubicBezTo>
                  <a:pt x="21255" y="16401"/>
                  <a:pt x="18370" y="19987"/>
                  <a:pt x="13810" y="20914"/>
                </a:cubicBezTo>
                <a:cubicBezTo>
                  <a:pt x="10636" y="21541"/>
                  <a:pt x="7684" y="21122"/>
                  <a:pt x="4872" y="19957"/>
                </a:cubicBezTo>
                <a:cubicBezTo>
                  <a:pt x="1661" y="18611"/>
                  <a:pt x="239" y="16252"/>
                  <a:pt x="22" y="13415"/>
                </a:cubicBezTo>
                <a:cubicBezTo>
                  <a:pt x="-345" y="7978"/>
                  <a:pt x="3998" y="2507"/>
                  <a:pt x="10201" y="508"/>
                </a:cubicBezTo>
                <a:cubicBezTo>
                  <a:pt x="10677" y="360"/>
                  <a:pt x="11148" y="119"/>
                  <a:pt x="11623" y="60"/>
                </a:cubicBezTo>
                <a:cubicBezTo>
                  <a:pt x="12026" y="0"/>
                  <a:pt x="12610" y="-59"/>
                  <a:pt x="12864" y="119"/>
                </a:cubicBezTo>
                <a:cubicBezTo>
                  <a:pt x="13009" y="267"/>
                  <a:pt x="13118" y="419"/>
                  <a:pt x="13190" y="597"/>
                </a:cubicBezTo>
                <a:cubicBezTo>
                  <a:pt x="13263" y="775"/>
                  <a:pt x="13263" y="957"/>
                  <a:pt x="13263" y="1135"/>
                </a:cubicBezTo>
                <a:cubicBezTo>
                  <a:pt x="13154" y="1792"/>
                  <a:pt x="12823" y="2448"/>
                  <a:pt x="12606" y="3108"/>
                </a:cubicBezTo>
                <a:cubicBezTo>
                  <a:pt x="11696" y="5408"/>
                  <a:pt x="11877" y="7203"/>
                  <a:pt x="13154" y="9143"/>
                </a:cubicBezTo>
                <a:close/>
                <a:moveTo>
                  <a:pt x="10383" y="2062"/>
                </a:moveTo>
                <a:cubicBezTo>
                  <a:pt x="10201" y="2122"/>
                  <a:pt x="10057" y="2151"/>
                  <a:pt x="9907" y="2240"/>
                </a:cubicBezTo>
                <a:cubicBezTo>
                  <a:pt x="5057" y="4392"/>
                  <a:pt x="2648" y="7919"/>
                  <a:pt x="2137" y="12310"/>
                </a:cubicBezTo>
                <a:cubicBezTo>
                  <a:pt x="1697" y="16074"/>
                  <a:pt x="4582" y="18941"/>
                  <a:pt x="9142" y="19690"/>
                </a:cubicBezTo>
                <a:cubicBezTo>
                  <a:pt x="9359" y="19750"/>
                  <a:pt x="9581" y="19750"/>
                  <a:pt x="9798" y="19690"/>
                </a:cubicBezTo>
                <a:cubicBezTo>
                  <a:pt x="11220" y="19360"/>
                  <a:pt x="12719" y="19034"/>
                  <a:pt x="14105" y="18615"/>
                </a:cubicBezTo>
                <a:cubicBezTo>
                  <a:pt x="16804" y="17777"/>
                  <a:pt x="18262" y="15596"/>
                  <a:pt x="17900" y="13267"/>
                </a:cubicBezTo>
                <a:cubicBezTo>
                  <a:pt x="17573" y="11505"/>
                  <a:pt x="16695" y="9921"/>
                  <a:pt x="15749" y="8338"/>
                </a:cubicBezTo>
                <a:cubicBezTo>
                  <a:pt x="15712" y="8308"/>
                  <a:pt x="15640" y="8308"/>
                  <a:pt x="15382" y="8249"/>
                </a:cubicBezTo>
                <a:cubicBezTo>
                  <a:pt x="15056" y="9176"/>
                  <a:pt x="14725" y="10040"/>
                  <a:pt x="14395" y="10938"/>
                </a:cubicBezTo>
                <a:cubicBezTo>
                  <a:pt x="14177" y="11746"/>
                  <a:pt x="13263" y="12043"/>
                  <a:pt x="12461" y="11564"/>
                </a:cubicBezTo>
                <a:cubicBezTo>
                  <a:pt x="12280" y="11446"/>
                  <a:pt x="12094" y="11327"/>
                  <a:pt x="11986" y="11175"/>
                </a:cubicBezTo>
                <a:cubicBezTo>
                  <a:pt x="10745" y="9651"/>
                  <a:pt x="9835" y="8037"/>
                  <a:pt x="9871" y="6216"/>
                </a:cubicBezTo>
                <a:cubicBezTo>
                  <a:pt x="9907" y="4811"/>
                  <a:pt x="10238" y="3468"/>
                  <a:pt x="10383" y="2062"/>
                </a:cubicBezTo>
                <a:lnTo>
                  <a:pt x="10383" y="20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0" name="Google Shape;3000;p44"/>
          <p:cNvSpPr/>
          <p:nvPr/>
        </p:nvSpPr>
        <p:spPr>
          <a:xfrm>
            <a:off x="999703" y="1731442"/>
            <a:ext cx="267654" cy="251296"/>
          </a:xfrm>
          <a:custGeom>
            <a:rect b="b" l="l" r="r" t="t"/>
            <a:pathLst>
              <a:path extrusionOk="0" h="21589" w="21585">
                <a:moveTo>
                  <a:pt x="21584" y="14491"/>
                </a:moveTo>
                <a:cubicBezTo>
                  <a:pt x="21551" y="12874"/>
                  <a:pt x="21518" y="11222"/>
                  <a:pt x="21485" y="9638"/>
                </a:cubicBezTo>
                <a:lnTo>
                  <a:pt x="21453" y="7986"/>
                </a:lnTo>
                <a:cubicBezTo>
                  <a:pt x="21436" y="7301"/>
                  <a:pt x="21287" y="6616"/>
                  <a:pt x="21006" y="5806"/>
                </a:cubicBezTo>
                <a:cubicBezTo>
                  <a:pt x="20824" y="5278"/>
                  <a:pt x="20477" y="4840"/>
                  <a:pt x="20033" y="4558"/>
                </a:cubicBezTo>
                <a:cubicBezTo>
                  <a:pt x="18927" y="3838"/>
                  <a:pt x="17856" y="3469"/>
                  <a:pt x="16766" y="3432"/>
                </a:cubicBezTo>
                <a:cubicBezTo>
                  <a:pt x="15742" y="3397"/>
                  <a:pt x="14703" y="3397"/>
                  <a:pt x="13697" y="3397"/>
                </a:cubicBezTo>
                <a:lnTo>
                  <a:pt x="12311" y="3397"/>
                </a:lnTo>
                <a:cubicBezTo>
                  <a:pt x="12278" y="3397"/>
                  <a:pt x="12212" y="3397"/>
                  <a:pt x="12180" y="3380"/>
                </a:cubicBezTo>
                <a:lnTo>
                  <a:pt x="12048" y="3362"/>
                </a:lnTo>
                <a:lnTo>
                  <a:pt x="12114" y="3240"/>
                </a:lnTo>
                <a:cubicBezTo>
                  <a:pt x="12147" y="3205"/>
                  <a:pt x="12147" y="3153"/>
                  <a:pt x="12180" y="3135"/>
                </a:cubicBezTo>
                <a:cubicBezTo>
                  <a:pt x="12278" y="2959"/>
                  <a:pt x="12411" y="2802"/>
                  <a:pt x="12509" y="2625"/>
                </a:cubicBezTo>
                <a:lnTo>
                  <a:pt x="12542" y="2590"/>
                </a:lnTo>
                <a:cubicBezTo>
                  <a:pt x="12823" y="2169"/>
                  <a:pt x="13103" y="1746"/>
                  <a:pt x="13384" y="1307"/>
                </a:cubicBezTo>
                <a:cubicBezTo>
                  <a:pt x="13482" y="1130"/>
                  <a:pt x="13583" y="921"/>
                  <a:pt x="13615" y="692"/>
                </a:cubicBezTo>
                <a:cubicBezTo>
                  <a:pt x="13648" y="569"/>
                  <a:pt x="13632" y="445"/>
                  <a:pt x="13583" y="323"/>
                </a:cubicBezTo>
                <a:cubicBezTo>
                  <a:pt x="13534" y="218"/>
                  <a:pt x="13452" y="111"/>
                  <a:pt x="13335" y="59"/>
                </a:cubicBezTo>
                <a:cubicBezTo>
                  <a:pt x="13237" y="6"/>
                  <a:pt x="13120" y="-11"/>
                  <a:pt x="13005" y="6"/>
                </a:cubicBezTo>
                <a:cubicBezTo>
                  <a:pt x="12907" y="24"/>
                  <a:pt x="12790" y="94"/>
                  <a:pt x="12708" y="183"/>
                </a:cubicBezTo>
                <a:cubicBezTo>
                  <a:pt x="12593" y="323"/>
                  <a:pt x="12477" y="482"/>
                  <a:pt x="12395" y="639"/>
                </a:cubicBezTo>
                <a:lnTo>
                  <a:pt x="12362" y="709"/>
                </a:lnTo>
                <a:cubicBezTo>
                  <a:pt x="11915" y="1501"/>
                  <a:pt x="11471" y="2326"/>
                  <a:pt x="11041" y="3153"/>
                </a:cubicBezTo>
                <a:cubicBezTo>
                  <a:pt x="10893" y="3452"/>
                  <a:pt x="10695" y="3539"/>
                  <a:pt x="10397" y="3469"/>
                </a:cubicBezTo>
                <a:lnTo>
                  <a:pt x="10365" y="3452"/>
                </a:lnTo>
                <a:lnTo>
                  <a:pt x="10348" y="3417"/>
                </a:lnTo>
                <a:cubicBezTo>
                  <a:pt x="10316" y="3312"/>
                  <a:pt x="10283" y="3223"/>
                  <a:pt x="10250" y="3135"/>
                </a:cubicBezTo>
                <a:cubicBezTo>
                  <a:pt x="10152" y="2871"/>
                  <a:pt x="10051" y="2590"/>
                  <a:pt x="9953" y="2343"/>
                </a:cubicBezTo>
                <a:cubicBezTo>
                  <a:pt x="9855" y="2097"/>
                  <a:pt x="9705" y="1868"/>
                  <a:pt x="9541" y="1658"/>
                </a:cubicBezTo>
                <a:cubicBezTo>
                  <a:pt x="9509" y="1606"/>
                  <a:pt x="9443" y="1554"/>
                  <a:pt x="9375" y="1519"/>
                </a:cubicBezTo>
                <a:cubicBezTo>
                  <a:pt x="9308" y="1484"/>
                  <a:pt x="9244" y="1466"/>
                  <a:pt x="9160" y="1466"/>
                </a:cubicBezTo>
                <a:cubicBezTo>
                  <a:pt x="9095" y="1466"/>
                  <a:pt x="9029" y="1484"/>
                  <a:pt x="8962" y="1501"/>
                </a:cubicBezTo>
                <a:cubicBezTo>
                  <a:pt x="8730" y="1606"/>
                  <a:pt x="8599" y="1800"/>
                  <a:pt x="8615" y="2047"/>
                </a:cubicBezTo>
                <a:cubicBezTo>
                  <a:pt x="8648" y="2293"/>
                  <a:pt x="8697" y="2540"/>
                  <a:pt x="8781" y="2784"/>
                </a:cubicBezTo>
                <a:cubicBezTo>
                  <a:pt x="8847" y="2961"/>
                  <a:pt x="8929" y="3135"/>
                  <a:pt x="9013" y="3312"/>
                </a:cubicBezTo>
                <a:cubicBezTo>
                  <a:pt x="9046" y="3347"/>
                  <a:pt x="9062" y="3417"/>
                  <a:pt x="9095" y="3469"/>
                </a:cubicBezTo>
                <a:lnTo>
                  <a:pt x="9160" y="3592"/>
                </a:lnTo>
                <a:lnTo>
                  <a:pt x="8896" y="3609"/>
                </a:lnTo>
                <a:cubicBezTo>
                  <a:pt x="8730" y="3626"/>
                  <a:pt x="8599" y="3644"/>
                  <a:pt x="8450" y="3644"/>
                </a:cubicBezTo>
                <a:cubicBezTo>
                  <a:pt x="8038" y="3679"/>
                  <a:pt x="7624" y="3714"/>
                  <a:pt x="7212" y="3749"/>
                </a:cubicBezTo>
                <a:lnTo>
                  <a:pt x="7180" y="3749"/>
                </a:lnTo>
                <a:cubicBezTo>
                  <a:pt x="6139" y="3836"/>
                  <a:pt x="5051" y="3925"/>
                  <a:pt x="3978" y="4065"/>
                </a:cubicBezTo>
                <a:cubicBezTo>
                  <a:pt x="3286" y="4152"/>
                  <a:pt x="2591" y="4381"/>
                  <a:pt x="1948" y="4611"/>
                </a:cubicBezTo>
                <a:cubicBezTo>
                  <a:pt x="1469" y="4787"/>
                  <a:pt x="858" y="5156"/>
                  <a:pt x="627" y="5894"/>
                </a:cubicBezTo>
                <a:cubicBezTo>
                  <a:pt x="379" y="6738"/>
                  <a:pt x="147" y="7580"/>
                  <a:pt x="82" y="8442"/>
                </a:cubicBezTo>
                <a:cubicBezTo>
                  <a:pt x="0" y="9409"/>
                  <a:pt x="0" y="10428"/>
                  <a:pt x="0" y="11395"/>
                </a:cubicBezTo>
                <a:lnTo>
                  <a:pt x="0" y="12097"/>
                </a:lnTo>
                <a:cubicBezTo>
                  <a:pt x="0" y="13064"/>
                  <a:pt x="16" y="14030"/>
                  <a:pt x="33" y="14980"/>
                </a:cubicBezTo>
                <a:lnTo>
                  <a:pt x="33" y="15015"/>
                </a:lnTo>
                <a:cubicBezTo>
                  <a:pt x="33" y="15401"/>
                  <a:pt x="49" y="15807"/>
                  <a:pt x="49" y="16193"/>
                </a:cubicBezTo>
                <a:lnTo>
                  <a:pt x="49" y="16669"/>
                </a:lnTo>
                <a:cubicBezTo>
                  <a:pt x="33" y="17037"/>
                  <a:pt x="49" y="17406"/>
                  <a:pt x="82" y="17757"/>
                </a:cubicBezTo>
                <a:cubicBezTo>
                  <a:pt x="281" y="19726"/>
                  <a:pt x="1055" y="20747"/>
                  <a:pt x="2788" y="21273"/>
                </a:cubicBezTo>
                <a:cubicBezTo>
                  <a:pt x="3630" y="21519"/>
                  <a:pt x="4521" y="21537"/>
                  <a:pt x="5379" y="21537"/>
                </a:cubicBezTo>
                <a:lnTo>
                  <a:pt x="6055" y="21554"/>
                </a:lnTo>
                <a:cubicBezTo>
                  <a:pt x="7145" y="21572"/>
                  <a:pt x="8267" y="21589"/>
                  <a:pt x="9388" y="21589"/>
                </a:cubicBezTo>
                <a:cubicBezTo>
                  <a:pt x="11979" y="21589"/>
                  <a:pt x="13976" y="21519"/>
                  <a:pt x="15824" y="21360"/>
                </a:cubicBezTo>
                <a:cubicBezTo>
                  <a:pt x="16532" y="21308"/>
                  <a:pt x="17243" y="21183"/>
                  <a:pt x="17935" y="21061"/>
                </a:cubicBezTo>
                <a:cubicBezTo>
                  <a:pt x="18200" y="21026"/>
                  <a:pt x="18464" y="20956"/>
                  <a:pt x="18728" y="20939"/>
                </a:cubicBezTo>
                <a:cubicBezTo>
                  <a:pt x="19652" y="20799"/>
                  <a:pt x="20346" y="20201"/>
                  <a:pt x="20758" y="19215"/>
                </a:cubicBezTo>
                <a:cubicBezTo>
                  <a:pt x="20856" y="19021"/>
                  <a:pt x="20924" y="18811"/>
                  <a:pt x="20990" y="18600"/>
                </a:cubicBezTo>
                <a:cubicBezTo>
                  <a:pt x="21401" y="17070"/>
                  <a:pt x="21600" y="15752"/>
                  <a:pt x="21584" y="14486"/>
                </a:cubicBezTo>
                <a:close/>
                <a:moveTo>
                  <a:pt x="19769" y="17779"/>
                </a:moveTo>
                <a:cubicBezTo>
                  <a:pt x="19752" y="17814"/>
                  <a:pt x="19752" y="17832"/>
                  <a:pt x="19736" y="17866"/>
                </a:cubicBezTo>
                <a:cubicBezTo>
                  <a:pt x="19720" y="17919"/>
                  <a:pt x="19703" y="17971"/>
                  <a:pt x="19703" y="18006"/>
                </a:cubicBezTo>
                <a:cubicBezTo>
                  <a:pt x="19472" y="19043"/>
                  <a:pt x="18927" y="19553"/>
                  <a:pt x="18052" y="19623"/>
                </a:cubicBezTo>
                <a:cubicBezTo>
                  <a:pt x="17540" y="19658"/>
                  <a:pt x="17028" y="19728"/>
                  <a:pt x="16534" y="19800"/>
                </a:cubicBezTo>
                <a:cubicBezTo>
                  <a:pt x="15858" y="19887"/>
                  <a:pt x="15148" y="19976"/>
                  <a:pt x="14455" y="20029"/>
                </a:cubicBezTo>
                <a:cubicBezTo>
                  <a:pt x="13267" y="20099"/>
                  <a:pt x="12063" y="20116"/>
                  <a:pt x="10791" y="20134"/>
                </a:cubicBezTo>
                <a:cubicBezTo>
                  <a:pt x="10213" y="20151"/>
                  <a:pt x="9636" y="20151"/>
                  <a:pt x="9041" y="20168"/>
                </a:cubicBezTo>
                <a:cubicBezTo>
                  <a:pt x="8679" y="20151"/>
                  <a:pt x="8282" y="20151"/>
                  <a:pt x="7903" y="20134"/>
                </a:cubicBezTo>
                <a:lnTo>
                  <a:pt x="7804" y="20134"/>
                </a:lnTo>
                <a:cubicBezTo>
                  <a:pt x="6567" y="20099"/>
                  <a:pt x="5262" y="20081"/>
                  <a:pt x="3927" y="20029"/>
                </a:cubicBezTo>
                <a:cubicBezTo>
                  <a:pt x="3531" y="19994"/>
                  <a:pt x="3134" y="19924"/>
                  <a:pt x="2755" y="19782"/>
                </a:cubicBezTo>
                <a:cubicBezTo>
                  <a:pt x="1913" y="19501"/>
                  <a:pt x="1434" y="18833"/>
                  <a:pt x="1303" y="17762"/>
                </a:cubicBezTo>
                <a:cubicBezTo>
                  <a:pt x="1254" y="17358"/>
                  <a:pt x="1221" y="16935"/>
                  <a:pt x="1221" y="16531"/>
                </a:cubicBezTo>
                <a:cubicBezTo>
                  <a:pt x="1204" y="16092"/>
                  <a:pt x="1188" y="15634"/>
                  <a:pt x="1188" y="15213"/>
                </a:cubicBezTo>
                <a:cubicBezTo>
                  <a:pt x="1155" y="13753"/>
                  <a:pt x="1123" y="12261"/>
                  <a:pt x="1123" y="10801"/>
                </a:cubicBezTo>
                <a:cubicBezTo>
                  <a:pt x="1106" y="9431"/>
                  <a:pt x="1288" y="8076"/>
                  <a:pt x="1618" y="6758"/>
                </a:cubicBezTo>
                <a:cubicBezTo>
                  <a:pt x="1784" y="6177"/>
                  <a:pt x="2081" y="5843"/>
                  <a:pt x="2575" y="5704"/>
                </a:cubicBezTo>
                <a:cubicBezTo>
                  <a:pt x="2673" y="5669"/>
                  <a:pt x="2773" y="5651"/>
                  <a:pt x="2872" y="5616"/>
                </a:cubicBezTo>
                <a:cubicBezTo>
                  <a:pt x="3417" y="5459"/>
                  <a:pt x="3978" y="5300"/>
                  <a:pt x="4539" y="5230"/>
                </a:cubicBezTo>
                <a:cubicBezTo>
                  <a:pt x="8269" y="4827"/>
                  <a:pt x="11420" y="4632"/>
                  <a:pt x="14425" y="4632"/>
                </a:cubicBezTo>
                <a:cubicBezTo>
                  <a:pt x="14888" y="4632"/>
                  <a:pt x="15348" y="4632"/>
                  <a:pt x="15811" y="4650"/>
                </a:cubicBezTo>
                <a:cubicBezTo>
                  <a:pt x="16653" y="4667"/>
                  <a:pt x="17626" y="4755"/>
                  <a:pt x="18550" y="5213"/>
                </a:cubicBezTo>
                <a:cubicBezTo>
                  <a:pt x="18632" y="5248"/>
                  <a:pt x="18732" y="5318"/>
                  <a:pt x="18831" y="5352"/>
                </a:cubicBezTo>
                <a:cubicBezTo>
                  <a:pt x="19474" y="5634"/>
                  <a:pt x="19804" y="6090"/>
                  <a:pt x="19888" y="6760"/>
                </a:cubicBezTo>
                <a:cubicBezTo>
                  <a:pt x="19920" y="6937"/>
                  <a:pt x="19937" y="7129"/>
                  <a:pt x="19970" y="7305"/>
                </a:cubicBezTo>
                <a:cubicBezTo>
                  <a:pt x="20051" y="7727"/>
                  <a:pt x="20084" y="8167"/>
                  <a:pt x="20117" y="8588"/>
                </a:cubicBezTo>
                <a:cubicBezTo>
                  <a:pt x="20150" y="9485"/>
                  <a:pt x="20150" y="10400"/>
                  <a:pt x="20150" y="11279"/>
                </a:cubicBezTo>
                <a:cubicBezTo>
                  <a:pt x="20166" y="12141"/>
                  <a:pt x="20166" y="13038"/>
                  <a:pt x="20183" y="13897"/>
                </a:cubicBezTo>
                <a:cubicBezTo>
                  <a:pt x="20199" y="15427"/>
                  <a:pt x="20084" y="16658"/>
                  <a:pt x="19771" y="177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1" name="Google Shape;3001;p44"/>
          <p:cNvSpPr/>
          <p:nvPr/>
        </p:nvSpPr>
        <p:spPr>
          <a:xfrm>
            <a:off x="1031981" y="1802308"/>
            <a:ext cx="197709" cy="149693"/>
          </a:xfrm>
          <a:custGeom>
            <a:rect b="b" l="l" r="r" t="t"/>
            <a:pathLst>
              <a:path extrusionOk="0" h="21554" w="21584">
                <a:moveTo>
                  <a:pt x="21520" y="5776"/>
                </a:moveTo>
                <a:cubicBezTo>
                  <a:pt x="21387" y="3212"/>
                  <a:pt x="20336" y="1503"/>
                  <a:pt x="18481" y="827"/>
                </a:cubicBezTo>
                <a:cubicBezTo>
                  <a:pt x="17788" y="593"/>
                  <a:pt x="17094" y="413"/>
                  <a:pt x="16404" y="296"/>
                </a:cubicBezTo>
                <a:cubicBezTo>
                  <a:pt x="15064" y="121"/>
                  <a:pt x="13722" y="0"/>
                  <a:pt x="12383" y="0"/>
                </a:cubicBezTo>
                <a:cubicBezTo>
                  <a:pt x="11243" y="0"/>
                  <a:pt x="10081" y="59"/>
                  <a:pt x="8875" y="176"/>
                </a:cubicBezTo>
                <a:cubicBezTo>
                  <a:pt x="6484" y="410"/>
                  <a:pt x="4540" y="911"/>
                  <a:pt x="2777" y="1679"/>
                </a:cubicBezTo>
                <a:cubicBezTo>
                  <a:pt x="1124" y="2414"/>
                  <a:pt x="275" y="3830"/>
                  <a:pt x="161" y="6160"/>
                </a:cubicBezTo>
                <a:cubicBezTo>
                  <a:pt x="95" y="7279"/>
                  <a:pt x="73" y="8399"/>
                  <a:pt x="51" y="9518"/>
                </a:cubicBezTo>
                <a:cubicBezTo>
                  <a:pt x="28" y="9961"/>
                  <a:pt x="-16" y="12287"/>
                  <a:pt x="6" y="12876"/>
                </a:cubicBezTo>
                <a:cubicBezTo>
                  <a:pt x="51" y="14262"/>
                  <a:pt x="95" y="15674"/>
                  <a:pt x="184" y="17031"/>
                </a:cubicBezTo>
                <a:cubicBezTo>
                  <a:pt x="383" y="19625"/>
                  <a:pt x="1323" y="20920"/>
                  <a:pt x="3312" y="21304"/>
                </a:cubicBezTo>
                <a:cubicBezTo>
                  <a:pt x="4227" y="21479"/>
                  <a:pt x="5167" y="21600"/>
                  <a:pt x="6082" y="21538"/>
                </a:cubicBezTo>
                <a:lnTo>
                  <a:pt x="6215" y="21538"/>
                </a:lnTo>
                <a:cubicBezTo>
                  <a:pt x="8808" y="21450"/>
                  <a:pt x="11465" y="21333"/>
                  <a:pt x="14058" y="21037"/>
                </a:cubicBezTo>
                <a:cubicBezTo>
                  <a:pt x="15622" y="20861"/>
                  <a:pt x="17186" y="20389"/>
                  <a:pt x="18503" y="19976"/>
                </a:cubicBezTo>
                <a:cubicBezTo>
                  <a:pt x="20067" y="19445"/>
                  <a:pt x="21049" y="18001"/>
                  <a:pt x="21362" y="15791"/>
                </a:cubicBezTo>
                <a:cubicBezTo>
                  <a:pt x="21407" y="15378"/>
                  <a:pt x="21473" y="14994"/>
                  <a:pt x="21473" y="14613"/>
                </a:cubicBezTo>
                <a:cubicBezTo>
                  <a:pt x="21517" y="12521"/>
                  <a:pt x="21562" y="10458"/>
                  <a:pt x="21584" y="8483"/>
                </a:cubicBezTo>
                <a:lnTo>
                  <a:pt x="21584" y="8157"/>
                </a:lnTo>
                <a:cubicBezTo>
                  <a:pt x="21540" y="7422"/>
                  <a:pt x="21562" y="6595"/>
                  <a:pt x="21517" y="5769"/>
                </a:cubicBezTo>
                <a:close/>
                <a:moveTo>
                  <a:pt x="19687" y="8044"/>
                </a:moveTo>
                <a:cubicBezTo>
                  <a:pt x="19665" y="9902"/>
                  <a:pt x="19665" y="11698"/>
                  <a:pt x="19621" y="13523"/>
                </a:cubicBezTo>
                <a:cubicBezTo>
                  <a:pt x="19598" y="14350"/>
                  <a:pt x="19510" y="15144"/>
                  <a:pt x="19374" y="15970"/>
                </a:cubicBezTo>
                <a:cubicBezTo>
                  <a:pt x="19174" y="17119"/>
                  <a:pt x="18614" y="17829"/>
                  <a:pt x="17743" y="18063"/>
                </a:cubicBezTo>
                <a:cubicBezTo>
                  <a:pt x="17430" y="18121"/>
                  <a:pt x="17094" y="18209"/>
                  <a:pt x="16784" y="18268"/>
                </a:cubicBezTo>
                <a:cubicBezTo>
                  <a:pt x="15644" y="18531"/>
                  <a:pt x="14482" y="18798"/>
                  <a:pt x="13342" y="18944"/>
                </a:cubicBezTo>
                <a:cubicBezTo>
                  <a:pt x="12225" y="19091"/>
                  <a:pt x="11085" y="19178"/>
                  <a:pt x="9745" y="19270"/>
                </a:cubicBezTo>
                <a:lnTo>
                  <a:pt x="9723" y="19094"/>
                </a:lnTo>
                <a:lnTo>
                  <a:pt x="9723" y="19270"/>
                </a:lnTo>
                <a:lnTo>
                  <a:pt x="9701" y="19270"/>
                </a:lnTo>
                <a:cubicBezTo>
                  <a:pt x="9052" y="19328"/>
                  <a:pt x="8384" y="19358"/>
                  <a:pt x="7646" y="19416"/>
                </a:cubicBezTo>
                <a:lnTo>
                  <a:pt x="7624" y="19416"/>
                </a:lnTo>
                <a:cubicBezTo>
                  <a:pt x="7399" y="19387"/>
                  <a:pt x="7111" y="19387"/>
                  <a:pt x="6798" y="19358"/>
                </a:cubicBezTo>
                <a:lnTo>
                  <a:pt x="6775" y="19358"/>
                </a:lnTo>
                <a:cubicBezTo>
                  <a:pt x="5860" y="19299"/>
                  <a:pt x="4721" y="19241"/>
                  <a:pt x="3536" y="19124"/>
                </a:cubicBezTo>
                <a:cubicBezTo>
                  <a:pt x="2397" y="19007"/>
                  <a:pt x="2039" y="18535"/>
                  <a:pt x="1839" y="16943"/>
                </a:cubicBezTo>
                <a:cubicBezTo>
                  <a:pt x="1548" y="14822"/>
                  <a:pt x="1437" y="12671"/>
                  <a:pt x="1481" y="10520"/>
                </a:cubicBezTo>
                <a:lnTo>
                  <a:pt x="1504" y="9931"/>
                </a:lnTo>
                <a:cubicBezTo>
                  <a:pt x="1526" y="8870"/>
                  <a:pt x="1548" y="7780"/>
                  <a:pt x="1615" y="6720"/>
                </a:cubicBezTo>
                <a:cubicBezTo>
                  <a:pt x="1703" y="5363"/>
                  <a:pt x="2308" y="4452"/>
                  <a:pt x="3448" y="3980"/>
                </a:cubicBezTo>
                <a:cubicBezTo>
                  <a:pt x="4990" y="3332"/>
                  <a:pt x="6687" y="2948"/>
                  <a:pt x="8786" y="2714"/>
                </a:cubicBezTo>
                <a:cubicBezTo>
                  <a:pt x="9970" y="2597"/>
                  <a:pt x="11110" y="2539"/>
                  <a:pt x="12205" y="2539"/>
                </a:cubicBezTo>
                <a:cubicBezTo>
                  <a:pt x="13614" y="2539"/>
                  <a:pt x="15020" y="2626"/>
                  <a:pt x="16451" y="2864"/>
                </a:cubicBezTo>
                <a:cubicBezTo>
                  <a:pt x="17055" y="2952"/>
                  <a:pt x="17635" y="3128"/>
                  <a:pt x="18240" y="3365"/>
                </a:cubicBezTo>
                <a:cubicBezTo>
                  <a:pt x="19110" y="3691"/>
                  <a:pt x="19579" y="4485"/>
                  <a:pt x="19648" y="5662"/>
                </a:cubicBezTo>
                <a:cubicBezTo>
                  <a:pt x="19693" y="6606"/>
                  <a:pt x="19693" y="7371"/>
                  <a:pt x="19693" y="80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2" name="Google Shape;3002;p44"/>
          <p:cNvSpPr/>
          <p:nvPr/>
        </p:nvSpPr>
        <p:spPr>
          <a:xfrm>
            <a:off x="1371076" y="1728670"/>
            <a:ext cx="259493" cy="253939"/>
          </a:xfrm>
          <a:custGeom>
            <a:rect b="b" l="l" r="r" t="t"/>
            <a:pathLst>
              <a:path extrusionOk="0" h="21317" w="21566">
                <a:moveTo>
                  <a:pt x="11974" y="19942"/>
                </a:moveTo>
                <a:cubicBezTo>
                  <a:pt x="14066" y="19598"/>
                  <a:pt x="17688" y="17038"/>
                  <a:pt x="19117" y="13568"/>
                </a:cubicBezTo>
                <a:cubicBezTo>
                  <a:pt x="18999" y="13466"/>
                  <a:pt x="18879" y="13379"/>
                  <a:pt x="18760" y="13259"/>
                </a:cubicBezTo>
                <a:cubicBezTo>
                  <a:pt x="18488" y="12967"/>
                  <a:pt x="18454" y="12658"/>
                  <a:pt x="18642" y="12434"/>
                </a:cubicBezTo>
                <a:cubicBezTo>
                  <a:pt x="18830" y="12210"/>
                  <a:pt x="19153" y="12193"/>
                  <a:pt x="19476" y="12417"/>
                </a:cubicBezTo>
                <a:cubicBezTo>
                  <a:pt x="19715" y="12570"/>
                  <a:pt x="19936" y="12743"/>
                  <a:pt x="20139" y="12899"/>
                </a:cubicBezTo>
                <a:cubicBezTo>
                  <a:pt x="20479" y="13140"/>
                  <a:pt x="20802" y="13381"/>
                  <a:pt x="21142" y="13637"/>
                </a:cubicBezTo>
                <a:cubicBezTo>
                  <a:pt x="21260" y="13739"/>
                  <a:pt x="21380" y="13826"/>
                  <a:pt x="21465" y="13946"/>
                </a:cubicBezTo>
                <a:cubicBezTo>
                  <a:pt x="21532" y="14048"/>
                  <a:pt x="21566" y="14153"/>
                  <a:pt x="21566" y="14272"/>
                </a:cubicBezTo>
                <a:cubicBezTo>
                  <a:pt x="21566" y="14374"/>
                  <a:pt x="21532" y="14513"/>
                  <a:pt x="21465" y="14598"/>
                </a:cubicBezTo>
                <a:cubicBezTo>
                  <a:pt x="21397" y="14701"/>
                  <a:pt x="21294" y="14771"/>
                  <a:pt x="21175" y="14822"/>
                </a:cubicBezTo>
                <a:cubicBezTo>
                  <a:pt x="21057" y="14873"/>
                  <a:pt x="20937" y="14856"/>
                  <a:pt x="20819" y="14839"/>
                </a:cubicBezTo>
                <a:cubicBezTo>
                  <a:pt x="20631" y="14771"/>
                  <a:pt x="20445" y="14666"/>
                  <a:pt x="20274" y="14581"/>
                </a:cubicBezTo>
                <a:cubicBezTo>
                  <a:pt x="19917" y="15423"/>
                  <a:pt x="19423" y="16195"/>
                  <a:pt x="18845" y="16901"/>
                </a:cubicBezTo>
                <a:cubicBezTo>
                  <a:pt x="17519" y="18464"/>
                  <a:pt x="15970" y="19735"/>
                  <a:pt x="14116" y="20577"/>
                </a:cubicBezTo>
                <a:cubicBezTo>
                  <a:pt x="11940" y="21590"/>
                  <a:pt x="9780" y="21522"/>
                  <a:pt x="7602" y="20628"/>
                </a:cubicBezTo>
                <a:cubicBezTo>
                  <a:pt x="6105" y="20010"/>
                  <a:pt x="4796" y="19117"/>
                  <a:pt x="3605" y="18016"/>
                </a:cubicBezTo>
                <a:cubicBezTo>
                  <a:pt x="3128" y="17571"/>
                  <a:pt x="2670" y="17123"/>
                  <a:pt x="2244" y="16641"/>
                </a:cubicBezTo>
                <a:cubicBezTo>
                  <a:pt x="1836" y="16176"/>
                  <a:pt x="1496" y="15679"/>
                  <a:pt x="1104" y="15146"/>
                </a:cubicBezTo>
                <a:cubicBezTo>
                  <a:pt x="1003" y="15214"/>
                  <a:pt x="882" y="15283"/>
                  <a:pt x="764" y="15336"/>
                </a:cubicBezTo>
                <a:cubicBezTo>
                  <a:pt x="663" y="15387"/>
                  <a:pt x="525" y="15404"/>
                  <a:pt x="407" y="15370"/>
                </a:cubicBezTo>
                <a:cubicBezTo>
                  <a:pt x="289" y="15336"/>
                  <a:pt x="169" y="15268"/>
                  <a:pt x="101" y="15180"/>
                </a:cubicBezTo>
                <a:cubicBezTo>
                  <a:pt x="-34" y="15008"/>
                  <a:pt x="-34" y="14752"/>
                  <a:pt x="101" y="14528"/>
                </a:cubicBezTo>
                <a:cubicBezTo>
                  <a:pt x="135" y="14443"/>
                  <a:pt x="202" y="14374"/>
                  <a:pt x="272" y="14304"/>
                </a:cubicBezTo>
                <a:cubicBezTo>
                  <a:pt x="783" y="13858"/>
                  <a:pt x="1292" y="13411"/>
                  <a:pt x="1803" y="12965"/>
                </a:cubicBezTo>
                <a:cubicBezTo>
                  <a:pt x="1904" y="12897"/>
                  <a:pt x="2007" y="12846"/>
                  <a:pt x="2126" y="12792"/>
                </a:cubicBezTo>
                <a:cubicBezTo>
                  <a:pt x="2364" y="12690"/>
                  <a:pt x="2567" y="12758"/>
                  <a:pt x="2755" y="12946"/>
                </a:cubicBezTo>
                <a:cubicBezTo>
                  <a:pt x="2822" y="13048"/>
                  <a:pt x="2873" y="13153"/>
                  <a:pt x="2873" y="13255"/>
                </a:cubicBezTo>
                <a:cubicBezTo>
                  <a:pt x="2873" y="13357"/>
                  <a:pt x="2839" y="13496"/>
                  <a:pt x="2788" y="13581"/>
                </a:cubicBezTo>
                <a:cubicBezTo>
                  <a:pt x="2687" y="13735"/>
                  <a:pt x="2550" y="13873"/>
                  <a:pt x="2415" y="13976"/>
                </a:cubicBezTo>
                <a:cubicBezTo>
                  <a:pt x="2263" y="14112"/>
                  <a:pt x="2109" y="14217"/>
                  <a:pt x="1938" y="14353"/>
                </a:cubicBezTo>
                <a:cubicBezTo>
                  <a:pt x="1988" y="14662"/>
                  <a:pt x="2142" y="14971"/>
                  <a:pt x="2362" y="15212"/>
                </a:cubicBezTo>
                <a:cubicBezTo>
                  <a:pt x="3825" y="16931"/>
                  <a:pt x="5491" y="18407"/>
                  <a:pt x="7566" y="19336"/>
                </a:cubicBezTo>
                <a:cubicBezTo>
                  <a:pt x="8433" y="19714"/>
                  <a:pt x="9369" y="19955"/>
                  <a:pt x="10304" y="20006"/>
                </a:cubicBezTo>
                <a:cubicBezTo>
                  <a:pt x="10492" y="20023"/>
                  <a:pt x="10694" y="20006"/>
                  <a:pt x="10882" y="20006"/>
                </a:cubicBezTo>
                <a:cubicBezTo>
                  <a:pt x="10781" y="16758"/>
                  <a:pt x="10660" y="13581"/>
                  <a:pt x="10542" y="10334"/>
                </a:cubicBezTo>
                <a:lnTo>
                  <a:pt x="7889" y="10231"/>
                </a:lnTo>
                <a:cubicBezTo>
                  <a:pt x="7889" y="10368"/>
                  <a:pt x="7889" y="10489"/>
                  <a:pt x="7872" y="10626"/>
                </a:cubicBezTo>
                <a:cubicBezTo>
                  <a:pt x="7855" y="10867"/>
                  <a:pt x="7838" y="11091"/>
                  <a:pt x="7787" y="11312"/>
                </a:cubicBezTo>
                <a:cubicBezTo>
                  <a:pt x="7754" y="11432"/>
                  <a:pt x="7686" y="11553"/>
                  <a:pt x="7583" y="11639"/>
                </a:cubicBezTo>
                <a:cubicBezTo>
                  <a:pt x="7481" y="11724"/>
                  <a:pt x="7344" y="11758"/>
                  <a:pt x="7209" y="11758"/>
                </a:cubicBezTo>
                <a:cubicBezTo>
                  <a:pt x="7091" y="11758"/>
                  <a:pt x="6970" y="11707"/>
                  <a:pt x="6869" y="11622"/>
                </a:cubicBezTo>
                <a:cubicBezTo>
                  <a:pt x="6768" y="11536"/>
                  <a:pt x="6717" y="11432"/>
                  <a:pt x="6698" y="11312"/>
                </a:cubicBezTo>
                <a:cubicBezTo>
                  <a:pt x="6647" y="11037"/>
                  <a:pt x="6614" y="10762"/>
                  <a:pt x="6631" y="10487"/>
                </a:cubicBezTo>
                <a:cubicBezTo>
                  <a:pt x="6664" y="9954"/>
                  <a:pt x="6732" y="9404"/>
                  <a:pt x="6782" y="8873"/>
                </a:cubicBezTo>
                <a:cubicBezTo>
                  <a:pt x="6799" y="8700"/>
                  <a:pt x="6850" y="8547"/>
                  <a:pt x="6901" y="8374"/>
                </a:cubicBezTo>
                <a:cubicBezTo>
                  <a:pt x="6934" y="8289"/>
                  <a:pt x="6985" y="8201"/>
                  <a:pt x="7072" y="8150"/>
                </a:cubicBezTo>
                <a:cubicBezTo>
                  <a:pt x="7158" y="8099"/>
                  <a:pt x="7243" y="8065"/>
                  <a:pt x="7327" y="8082"/>
                </a:cubicBezTo>
                <a:cubicBezTo>
                  <a:pt x="7428" y="8082"/>
                  <a:pt x="7515" y="8116"/>
                  <a:pt x="7599" y="8201"/>
                </a:cubicBezTo>
                <a:cubicBezTo>
                  <a:pt x="7667" y="8270"/>
                  <a:pt x="7701" y="8374"/>
                  <a:pt x="7718" y="8476"/>
                </a:cubicBezTo>
                <a:cubicBezTo>
                  <a:pt x="7751" y="8717"/>
                  <a:pt x="7768" y="8958"/>
                  <a:pt x="7819" y="9250"/>
                </a:cubicBezTo>
                <a:cubicBezTo>
                  <a:pt x="8720" y="9370"/>
                  <a:pt x="9605" y="9302"/>
                  <a:pt x="10540" y="9302"/>
                </a:cubicBezTo>
                <a:lnTo>
                  <a:pt x="10540" y="3255"/>
                </a:lnTo>
                <a:cubicBezTo>
                  <a:pt x="10369" y="3203"/>
                  <a:pt x="10183" y="3152"/>
                  <a:pt x="9995" y="3065"/>
                </a:cubicBezTo>
                <a:cubicBezTo>
                  <a:pt x="9282" y="2756"/>
                  <a:pt x="8923" y="2188"/>
                  <a:pt x="9010" y="1553"/>
                </a:cubicBezTo>
                <a:cubicBezTo>
                  <a:pt x="9111" y="762"/>
                  <a:pt x="9706" y="109"/>
                  <a:pt x="10422" y="41"/>
                </a:cubicBezTo>
                <a:cubicBezTo>
                  <a:pt x="10916" y="-10"/>
                  <a:pt x="11391" y="-10"/>
                  <a:pt x="11885" y="24"/>
                </a:cubicBezTo>
                <a:cubicBezTo>
                  <a:pt x="12888" y="126"/>
                  <a:pt x="13382" y="918"/>
                  <a:pt x="13059" y="1879"/>
                </a:cubicBezTo>
                <a:cubicBezTo>
                  <a:pt x="12854" y="2498"/>
                  <a:pt x="12463" y="2962"/>
                  <a:pt x="11834" y="3167"/>
                </a:cubicBezTo>
                <a:cubicBezTo>
                  <a:pt x="11784" y="3184"/>
                  <a:pt x="11733" y="3201"/>
                  <a:pt x="11663" y="3218"/>
                </a:cubicBezTo>
                <a:cubicBezTo>
                  <a:pt x="11646" y="3218"/>
                  <a:pt x="11646" y="3252"/>
                  <a:pt x="11596" y="3304"/>
                </a:cubicBezTo>
                <a:cubicBezTo>
                  <a:pt x="11663" y="5227"/>
                  <a:pt x="11714" y="7204"/>
                  <a:pt x="11784" y="9178"/>
                </a:cubicBezTo>
                <a:lnTo>
                  <a:pt x="15151" y="9178"/>
                </a:lnTo>
                <a:cubicBezTo>
                  <a:pt x="15184" y="8971"/>
                  <a:pt x="15201" y="8801"/>
                  <a:pt x="15252" y="8611"/>
                </a:cubicBezTo>
                <a:cubicBezTo>
                  <a:pt x="15286" y="8491"/>
                  <a:pt x="15286" y="8353"/>
                  <a:pt x="15353" y="8268"/>
                </a:cubicBezTo>
                <a:cubicBezTo>
                  <a:pt x="15438" y="8165"/>
                  <a:pt x="15592" y="8044"/>
                  <a:pt x="15710" y="8027"/>
                </a:cubicBezTo>
                <a:cubicBezTo>
                  <a:pt x="15811" y="8027"/>
                  <a:pt x="15949" y="8146"/>
                  <a:pt x="16016" y="8268"/>
                </a:cubicBezTo>
                <a:cubicBezTo>
                  <a:pt x="16084" y="8370"/>
                  <a:pt x="16117" y="8491"/>
                  <a:pt x="16117" y="8611"/>
                </a:cubicBezTo>
                <a:cubicBezTo>
                  <a:pt x="16151" y="9280"/>
                  <a:pt x="16185" y="9933"/>
                  <a:pt x="16185" y="10604"/>
                </a:cubicBezTo>
                <a:cubicBezTo>
                  <a:pt x="16168" y="10828"/>
                  <a:pt x="16134" y="11033"/>
                  <a:pt x="16050" y="11223"/>
                </a:cubicBezTo>
                <a:cubicBezTo>
                  <a:pt x="16016" y="11325"/>
                  <a:pt x="15949" y="11396"/>
                  <a:pt x="15862" y="11464"/>
                </a:cubicBezTo>
                <a:cubicBezTo>
                  <a:pt x="15778" y="11515"/>
                  <a:pt x="15674" y="11532"/>
                  <a:pt x="15573" y="11532"/>
                </a:cubicBezTo>
                <a:cubicBezTo>
                  <a:pt x="15471" y="11532"/>
                  <a:pt x="15385" y="11498"/>
                  <a:pt x="15317" y="11430"/>
                </a:cubicBezTo>
                <a:cubicBezTo>
                  <a:pt x="15233" y="11379"/>
                  <a:pt x="15182" y="11293"/>
                  <a:pt x="15165" y="11206"/>
                </a:cubicBezTo>
                <a:cubicBezTo>
                  <a:pt x="15081" y="10948"/>
                  <a:pt x="15064" y="10673"/>
                  <a:pt x="14994" y="10346"/>
                </a:cubicBezTo>
                <a:lnTo>
                  <a:pt x="11832" y="10346"/>
                </a:lnTo>
                <a:cubicBezTo>
                  <a:pt x="11866" y="13611"/>
                  <a:pt x="11917" y="16771"/>
                  <a:pt x="11969" y="19931"/>
                </a:cubicBezTo>
                <a:close/>
                <a:moveTo>
                  <a:pt x="11055" y="2489"/>
                </a:moveTo>
                <a:cubicBezTo>
                  <a:pt x="11583" y="2455"/>
                  <a:pt x="11940" y="2197"/>
                  <a:pt x="12058" y="1734"/>
                </a:cubicBezTo>
                <a:cubicBezTo>
                  <a:pt x="12125" y="1425"/>
                  <a:pt x="12007" y="1184"/>
                  <a:pt x="11701" y="1065"/>
                </a:cubicBezTo>
                <a:cubicBezTo>
                  <a:pt x="11463" y="962"/>
                  <a:pt x="11190" y="911"/>
                  <a:pt x="10935" y="892"/>
                </a:cubicBezTo>
                <a:cubicBezTo>
                  <a:pt x="10713" y="875"/>
                  <a:pt x="10511" y="926"/>
                  <a:pt x="10323" y="1011"/>
                </a:cubicBezTo>
                <a:cubicBezTo>
                  <a:pt x="10017" y="1165"/>
                  <a:pt x="9915" y="1476"/>
                  <a:pt x="9915" y="1802"/>
                </a:cubicBezTo>
                <a:cubicBezTo>
                  <a:pt x="9915" y="2095"/>
                  <a:pt x="10154" y="2231"/>
                  <a:pt x="10392" y="2301"/>
                </a:cubicBezTo>
                <a:cubicBezTo>
                  <a:pt x="10614" y="2387"/>
                  <a:pt x="10836" y="2421"/>
                  <a:pt x="11055" y="24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3" name="Google Shape;3003;p44"/>
          <p:cNvSpPr/>
          <p:nvPr/>
        </p:nvSpPr>
        <p:spPr>
          <a:xfrm>
            <a:off x="1734826" y="1727908"/>
            <a:ext cx="156043" cy="257596"/>
          </a:xfrm>
          <a:custGeom>
            <a:rect b="b" l="l" r="r" t="t"/>
            <a:pathLst>
              <a:path extrusionOk="0" h="21395" w="21252">
                <a:moveTo>
                  <a:pt x="7511" y="15816"/>
                </a:moveTo>
                <a:cubicBezTo>
                  <a:pt x="3190" y="14031"/>
                  <a:pt x="879" y="11601"/>
                  <a:pt x="180" y="8559"/>
                </a:cubicBezTo>
                <a:cubicBezTo>
                  <a:pt x="-100" y="7352"/>
                  <a:pt x="-100" y="6162"/>
                  <a:pt x="516" y="5006"/>
                </a:cubicBezTo>
                <a:cubicBezTo>
                  <a:pt x="1938" y="2304"/>
                  <a:pt x="4975" y="603"/>
                  <a:pt x="9572" y="78"/>
                </a:cubicBezTo>
                <a:cubicBezTo>
                  <a:pt x="11942" y="-194"/>
                  <a:pt x="14114" y="266"/>
                  <a:pt x="16038" y="1097"/>
                </a:cubicBezTo>
                <a:cubicBezTo>
                  <a:pt x="18739" y="2287"/>
                  <a:pt x="20497" y="3850"/>
                  <a:pt x="21081" y="5890"/>
                </a:cubicBezTo>
                <a:cubicBezTo>
                  <a:pt x="21500" y="7369"/>
                  <a:pt x="21137" y="8881"/>
                  <a:pt x="20106" y="10223"/>
                </a:cubicBezTo>
                <a:cubicBezTo>
                  <a:pt x="19020" y="11634"/>
                  <a:pt x="17515" y="12841"/>
                  <a:pt x="15730" y="13928"/>
                </a:cubicBezTo>
                <a:cubicBezTo>
                  <a:pt x="14616" y="14590"/>
                  <a:pt x="13443" y="15202"/>
                  <a:pt x="12274" y="15847"/>
                </a:cubicBezTo>
                <a:cubicBezTo>
                  <a:pt x="12468" y="15915"/>
                  <a:pt x="12748" y="16018"/>
                  <a:pt x="12997" y="16103"/>
                </a:cubicBezTo>
                <a:cubicBezTo>
                  <a:pt x="13416" y="16254"/>
                  <a:pt x="13779" y="16476"/>
                  <a:pt x="14028" y="16731"/>
                </a:cubicBezTo>
                <a:cubicBezTo>
                  <a:pt x="14277" y="16986"/>
                  <a:pt x="14419" y="17275"/>
                  <a:pt x="14446" y="17581"/>
                </a:cubicBezTo>
                <a:cubicBezTo>
                  <a:pt x="14502" y="17887"/>
                  <a:pt x="14529" y="18193"/>
                  <a:pt x="14529" y="18499"/>
                </a:cubicBezTo>
                <a:cubicBezTo>
                  <a:pt x="14557" y="19161"/>
                  <a:pt x="15059" y="19638"/>
                  <a:pt x="15924" y="19995"/>
                </a:cubicBezTo>
                <a:cubicBezTo>
                  <a:pt x="16647" y="20301"/>
                  <a:pt x="17428" y="20606"/>
                  <a:pt x="18155" y="20929"/>
                </a:cubicBezTo>
                <a:cubicBezTo>
                  <a:pt x="18266" y="20997"/>
                  <a:pt x="18376" y="21064"/>
                  <a:pt x="18463" y="21168"/>
                </a:cubicBezTo>
                <a:cubicBezTo>
                  <a:pt x="18297" y="21235"/>
                  <a:pt x="18183" y="21355"/>
                  <a:pt x="18016" y="21372"/>
                </a:cubicBezTo>
                <a:cubicBezTo>
                  <a:pt x="17653" y="21406"/>
                  <a:pt x="17235" y="21406"/>
                  <a:pt x="16903" y="21338"/>
                </a:cubicBezTo>
                <a:cubicBezTo>
                  <a:pt x="15733" y="21117"/>
                  <a:pt x="14671" y="20760"/>
                  <a:pt x="13865" y="20199"/>
                </a:cubicBezTo>
                <a:cubicBezTo>
                  <a:pt x="13111" y="19672"/>
                  <a:pt x="12890" y="19060"/>
                  <a:pt x="12945" y="18398"/>
                </a:cubicBezTo>
                <a:cubicBezTo>
                  <a:pt x="13000" y="18092"/>
                  <a:pt x="12973" y="17752"/>
                  <a:pt x="12917" y="17446"/>
                </a:cubicBezTo>
                <a:cubicBezTo>
                  <a:pt x="12862" y="17225"/>
                  <a:pt x="12668" y="17039"/>
                  <a:pt x="12471" y="16716"/>
                </a:cubicBezTo>
                <a:cubicBezTo>
                  <a:pt x="12333" y="16904"/>
                  <a:pt x="12277" y="17005"/>
                  <a:pt x="12191" y="17090"/>
                </a:cubicBezTo>
                <a:cubicBezTo>
                  <a:pt x="12136" y="17191"/>
                  <a:pt x="11997" y="17261"/>
                  <a:pt x="11855" y="17311"/>
                </a:cubicBezTo>
                <a:cubicBezTo>
                  <a:pt x="11717" y="17362"/>
                  <a:pt x="11548" y="17396"/>
                  <a:pt x="11381" y="17396"/>
                </a:cubicBezTo>
                <a:cubicBezTo>
                  <a:pt x="9987" y="17463"/>
                  <a:pt x="8593" y="17497"/>
                  <a:pt x="7171" y="17567"/>
                </a:cubicBezTo>
                <a:cubicBezTo>
                  <a:pt x="6698" y="17600"/>
                  <a:pt x="6307" y="17550"/>
                  <a:pt x="6085" y="17294"/>
                </a:cubicBezTo>
                <a:cubicBezTo>
                  <a:pt x="5864" y="17056"/>
                  <a:pt x="5919" y="16801"/>
                  <a:pt x="6334" y="16548"/>
                </a:cubicBezTo>
                <a:cubicBezTo>
                  <a:pt x="6698" y="16292"/>
                  <a:pt x="7085" y="16054"/>
                  <a:pt x="7504" y="15818"/>
                </a:cubicBezTo>
                <a:close/>
                <a:moveTo>
                  <a:pt x="19521" y="6909"/>
                </a:moveTo>
                <a:cubicBezTo>
                  <a:pt x="19494" y="6738"/>
                  <a:pt x="19494" y="6536"/>
                  <a:pt x="19466" y="6314"/>
                </a:cubicBezTo>
                <a:cubicBezTo>
                  <a:pt x="19438" y="6213"/>
                  <a:pt x="19411" y="6143"/>
                  <a:pt x="19411" y="6042"/>
                </a:cubicBezTo>
                <a:cubicBezTo>
                  <a:pt x="18909" y="4308"/>
                  <a:pt x="17432" y="2949"/>
                  <a:pt x="15090" y="1928"/>
                </a:cubicBezTo>
                <a:cubicBezTo>
                  <a:pt x="13751" y="1333"/>
                  <a:pt x="12246" y="977"/>
                  <a:pt x="10520" y="1044"/>
                </a:cubicBezTo>
                <a:cubicBezTo>
                  <a:pt x="6815" y="1179"/>
                  <a:pt x="3162" y="3084"/>
                  <a:pt x="2187" y="5344"/>
                </a:cubicBezTo>
                <a:cubicBezTo>
                  <a:pt x="1740" y="6415"/>
                  <a:pt x="1657" y="7536"/>
                  <a:pt x="1906" y="8641"/>
                </a:cubicBezTo>
                <a:cubicBezTo>
                  <a:pt x="2325" y="10561"/>
                  <a:pt x="3636" y="12244"/>
                  <a:pt x="5611" y="13740"/>
                </a:cubicBezTo>
                <a:cubicBezTo>
                  <a:pt x="6307" y="14267"/>
                  <a:pt x="7144" y="14657"/>
                  <a:pt x="8009" y="15048"/>
                </a:cubicBezTo>
                <a:cubicBezTo>
                  <a:pt x="8649" y="15354"/>
                  <a:pt x="9320" y="15286"/>
                  <a:pt x="9987" y="15149"/>
                </a:cubicBezTo>
                <a:cubicBezTo>
                  <a:pt x="10153" y="15115"/>
                  <a:pt x="10295" y="15048"/>
                  <a:pt x="10461" y="14997"/>
                </a:cubicBezTo>
                <a:cubicBezTo>
                  <a:pt x="11883" y="14537"/>
                  <a:pt x="13025" y="13858"/>
                  <a:pt x="14166" y="13196"/>
                </a:cubicBezTo>
                <a:cubicBezTo>
                  <a:pt x="15782" y="12261"/>
                  <a:pt x="17148" y="11189"/>
                  <a:pt x="18207" y="10016"/>
                </a:cubicBezTo>
                <a:cubicBezTo>
                  <a:pt x="19044" y="9031"/>
                  <a:pt x="19490" y="7993"/>
                  <a:pt x="19518" y="69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4" name="Google Shape;3004;p44"/>
          <p:cNvSpPr/>
          <p:nvPr/>
        </p:nvSpPr>
        <p:spPr>
          <a:xfrm>
            <a:off x="1994770" y="1747006"/>
            <a:ext cx="266764" cy="222014"/>
          </a:xfrm>
          <a:custGeom>
            <a:rect b="b" l="l" r="r" t="t"/>
            <a:pathLst>
              <a:path extrusionOk="0" h="21461" w="20972">
                <a:moveTo>
                  <a:pt x="15929" y="4555"/>
                </a:moveTo>
                <a:cubicBezTo>
                  <a:pt x="16460" y="4356"/>
                  <a:pt x="17023" y="4317"/>
                  <a:pt x="17587" y="4437"/>
                </a:cubicBezTo>
                <a:cubicBezTo>
                  <a:pt x="18391" y="4614"/>
                  <a:pt x="19098" y="5130"/>
                  <a:pt x="19613" y="5881"/>
                </a:cubicBezTo>
                <a:cubicBezTo>
                  <a:pt x="20756" y="7543"/>
                  <a:pt x="21125" y="9481"/>
                  <a:pt x="20917" y="11578"/>
                </a:cubicBezTo>
                <a:cubicBezTo>
                  <a:pt x="20853" y="12309"/>
                  <a:pt x="20564" y="12982"/>
                  <a:pt x="20226" y="13576"/>
                </a:cubicBezTo>
                <a:cubicBezTo>
                  <a:pt x="19695" y="14507"/>
                  <a:pt x="19068" y="15317"/>
                  <a:pt x="18343" y="16009"/>
                </a:cubicBezTo>
                <a:cubicBezTo>
                  <a:pt x="17892" y="16444"/>
                  <a:pt x="17395" y="16780"/>
                  <a:pt x="16864" y="16979"/>
                </a:cubicBezTo>
                <a:cubicBezTo>
                  <a:pt x="16720" y="17019"/>
                  <a:pt x="16590" y="17097"/>
                  <a:pt x="16462" y="17156"/>
                </a:cubicBezTo>
                <a:cubicBezTo>
                  <a:pt x="16672" y="18165"/>
                  <a:pt x="16478" y="18462"/>
                  <a:pt x="15642" y="18403"/>
                </a:cubicBezTo>
                <a:cubicBezTo>
                  <a:pt x="15464" y="18384"/>
                  <a:pt x="15288" y="18364"/>
                  <a:pt x="15126" y="18384"/>
                </a:cubicBezTo>
                <a:cubicBezTo>
                  <a:pt x="14789" y="18403"/>
                  <a:pt x="14483" y="18364"/>
                  <a:pt x="14258" y="17871"/>
                </a:cubicBezTo>
                <a:cubicBezTo>
                  <a:pt x="14146" y="18187"/>
                  <a:pt x="14032" y="18406"/>
                  <a:pt x="13968" y="18622"/>
                </a:cubicBezTo>
                <a:cubicBezTo>
                  <a:pt x="13904" y="18860"/>
                  <a:pt x="13856" y="19096"/>
                  <a:pt x="13807" y="19334"/>
                </a:cubicBezTo>
                <a:cubicBezTo>
                  <a:pt x="13679" y="20144"/>
                  <a:pt x="13259" y="20699"/>
                  <a:pt x="12728" y="21154"/>
                </a:cubicBezTo>
                <a:cubicBezTo>
                  <a:pt x="12487" y="21352"/>
                  <a:pt x="12229" y="21372"/>
                  <a:pt x="12133" y="21212"/>
                </a:cubicBezTo>
                <a:cubicBezTo>
                  <a:pt x="12037" y="21036"/>
                  <a:pt x="12085" y="20797"/>
                  <a:pt x="12295" y="20520"/>
                </a:cubicBezTo>
                <a:cubicBezTo>
                  <a:pt x="12407" y="20363"/>
                  <a:pt x="12537" y="20223"/>
                  <a:pt x="12664" y="20066"/>
                </a:cubicBezTo>
                <a:cubicBezTo>
                  <a:pt x="12938" y="19769"/>
                  <a:pt x="13132" y="19373"/>
                  <a:pt x="13227" y="18939"/>
                </a:cubicBezTo>
                <a:cubicBezTo>
                  <a:pt x="13389" y="18168"/>
                  <a:pt x="13663" y="17495"/>
                  <a:pt x="14306" y="17041"/>
                </a:cubicBezTo>
                <a:cubicBezTo>
                  <a:pt x="13533" y="16685"/>
                  <a:pt x="12874" y="16012"/>
                  <a:pt x="12407" y="15162"/>
                </a:cubicBezTo>
                <a:cubicBezTo>
                  <a:pt x="12117" y="15361"/>
                  <a:pt x="11876" y="15518"/>
                  <a:pt x="11586" y="15698"/>
                </a:cubicBezTo>
                <a:cubicBezTo>
                  <a:pt x="11634" y="15874"/>
                  <a:pt x="11682" y="16034"/>
                  <a:pt x="11730" y="16191"/>
                </a:cubicBezTo>
                <a:cubicBezTo>
                  <a:pt x="11858" y="16805"/>
                  <a:pt x="11586" y="17259"/>
                  <a:pt x="11055" y="17259"/>
                </a:cubicBezTo>
                <a:cubicBezTo>
                  <a:pt x="10893" y="17259"/>
                  <a:pt x="10669" y="17122"/>
                  <a:pt x="10572" y="17357"/>
                </a:cubicBezTo>
                <a:cubicBezTo>
                  <a:pt x="10476" y="17615"/>
                  <a:pt x="10444" y="17893"/>
                  <a:pt x="10476" y="18187"/>
                </a:cubicBezTo>
                <a:cubicBezTo>
                  <a:pt x="10524" y="18583"/>
                  <a:pt x="10669" y="18958"/>
                  <a:pt x="10733" y="19373"/>
                </a:cubicBezTo>
                <a:cubicBezTo>
                  <a:pt x="10781" y="19690"/>
                  <a:pt x="10813" y="20007"/>
                  <a:pt x="10813" y="20324"/>
                </a:cubicBezTo>
                <a:cubicBezTo>
                  <a:pt x="10797" y="20542"/>
                  <a:pt x="10733" y="20758"/>
                  <a:pt x="10651" y="20977"/>
                </a:cubicBezTo>
                <a:cubicBezTo>
                  <a:pt x="10490" y="21352"/>
                  <a:pt x="10282" y="21512"/>
                  <a:pt x="10072" y="21411"/>
                </a:cubicBezTo>
                <a:cubicBezTo>
                  <a:pt x="9879" y="21313"/>
                  <a:pt x="9815" y="21055"/>
                  <a:pt x="9961" y="20621"/>
                </a:cubicBezTo>
                <a:cubicBezTo>
                  <a:pt x="10122" y="20108"/>
                  <a:pt x="10072" y="19612"/>
                  <a:pt x="9977" y="19098"/>
                </a:cubicBezTo>
                <a:cubicBezTo>
                  <a:pt x="9849" y="18485"/>
                  <a:pt x="9751" y="17873"/>
                  <a:pt x="9945" y="17220"/>
                </a:cubicBezTo>
                <a:cubicBezTo>
                  <a:pt x="9849" y="17181"/>
                  <a:pt x="9751" y="17141"/>
                  <a:pt x="9655" y="17102"/>
                </a:cubicBezTo>
                <a:cubicBezTo>
                  <a:pt x="9302" y="16903"/>
                  <a:pt x="9238" y="16508"/>
                  <a:pt x="9527" y="16172"/>
                </a:cubicBezTo>
                <a:cubicBezTo>
                  <a:pt x="9655" y="16014"/>
                  <a:pt x="9817" y="15894"/>
                  <a:pt x="9963" y="15757"/>
                </a:cubicBezTo>
                <a:lnTo>
                  <a:pt x="7904" y="14669"/>
                </a:lnTo>
                <a:lnTo>
                  <a:pt x="6634" y="17200"/>
                </a:lnTo>
                <a:cubicBezTo>
                  <a:pt x="6762" y="17497"/>
                  <a:pt x="6907" y="17775"/>
                  <a:pt x="7181" y="17912"/>
                </a:cubicBezTo>
                <a:cubicBezTo>
                  <a:pt x="7455" y="18070"/>
                  <a:pt x="7598" y="18406"/>
                  <a:pt x="7680" y="18762"/>
                </a:cubicBezTo>
                <a:cubicBezTo>
                  <a:pt x="7712" y="18939"/>
                  <a:pt x="7744" y="19118"/>
                  <a:pt x="7760" y="19297"/>
                </a:cubicBezTo>
                <a:cubicBezTo>
                  <a:pt x="7776" y="19535"/>
                  <a:pt x="7824" y="19751"/>
                  <a:pt x="7922" y="19970"/>
                </a:cubicBezTo>
                <a:cubicBezTo>
                  <a:pt x="8018" y="20189"/>
                  <a:pt x="8147" y="20346"/>
                  <a:pt x="8291" y="20483"/>
                </a:cubicBezTo>
                <a:cubicBezTo>
                  <a:pt x="8453" y="20660"/>
                  <a:pt x="8613" y="20839"/>
                  <a:pt x="8758" y="21038"/>
                </a:cubicBezTo>
                <a:cubicBezTo>
                  <a:pt x="8902" y="21215"/>
                  <a:pt x="8854" y="21414"/>
                  <a:pt x="8647" y="21453"/>
                </a:cubicBezTo>
                <a:cubicBezTo>
                  <a:pt x="8503" y="21473"/>
                  <a:pt x="8357" y="21453"/>
                  <a:pt x="8211" y="21414"/>
                </a:cubicBezTo>
                <a:cubicBezTo>
                  <a:pt x="7890" y="21296"/>
                  <a:pt x="7600" y="21058"/>
                  <a:pt x="7391" y="20741"/>
                </a:cubicBezTo>
                <a:cubicBezTo>
                  <a:pt x="7181" y="20424"/>
                  <a:pt x="7069" y="20029"/>
                  <a:pt x="7037" y="19614"/>
                </a:cubicBezTo>
                <a:cubicBezTo>
                  <a:pt x="7021" y="19317"/>
                  <a:pt x="7005" y="19000"/>
                  <a:pt x="6973" y="18703"/>
                </a:cubicBezTo>
                <a:cubicBezTo>
                  <a:pt x="6957" y="18644"/>
                  <a:pt x="6925" y="18566"/>
                  <a:pt x="6893" y="18504"/>
                </a:cubicBezTo>
                <a:cubicBezTo>
                  <a:pt x="6346" y="18880"/>
                  <a:pt x="5767" y="18801"/>
                  <a:pt x="5204" y="18762"/>
                </a:cubicBezTo>
                <a:cubicBezTo>
                  <a:pt x="4753" y="18723"/>
                  <a:pt x="4625" y="18288"/>
                  <a:pt x="4867" y="17792"/>
                </a:cubicBezTo>
                <a:cubicBezTo>
                  <a:pt x="4899" y="17714"/>
                  <a:pt x="4962" y="17655"/>
                  <a:pt x="5010" y="17534"/>
                </a:cubicBezTo>
                <a:cubicBezTo>
                  <a:pt x="4915" y="17475"/>
                  <a:pt x="4849" y="17416"/>
                  <a:pt x="4753" y="17357"/>
                </a:cubicBezTo>
                <a:cubicBezTo>
                  <a:pt x="4270" y="17080"/>
                  <a:pt x="3804" y="16822"/>
                  <a:pt x="3337" y="16567"/>
                </a:cubicBezTo>
                <a:cubicBezTo>
                  <a:pt x="474" y="14826"/>
                  <a:pt x="-475" y="11187"/>
                  <a:pt x="216" y="7863"/>
                </a:cubicBezTo>
                <a:cubicBezTo>
                  <a:pt x="458" y="6677"/>
                  <a:pt x="923" y="5648"/>
                  <a:pt x="1696" y="4835"/>
                </a:cubicBezTo>
                <a:cubicBezTo>
                  <a:pt x="2596" y="3865"/>
                  <a:pt x="3627" y="3411"/>
                  <a:pt x="4833" y="3806"/>
                </a:cubicBezTo>
                <a:cubicBezTo>
                  <a:pt x="5058" y="3885"/>
                  <a:pt x="5250" y="4005"/>
                  <a:pt x="5508" y="4123"/>
                </a:cubicBezTo>
                <a:cubicBezTo>
                  <a:pt x="5556" y="3985"/>
                  <a:pt x="5619" y="3846"/>
                  <a:pt x="5669" y="3708"/>
                </a:cubicBezTo>
                <a:cubicBezTo>
                  <a:pt x="6296" y="2046"/>
                  <a:pt x="7295" y="919"/>
                  <a:pt x="8742" y="406"/>
                </a:cubicBezTo>
                <a:cubicBezTo>
                  <a:pt x="9691" y="69"/>
                  <a:pt x="10642" y="-88"/>
                  <a:pt x="11622" y="50"/>
                </a:cubicBezTo>
                <a:cubicBezTo>
                  <a:pt x="13295" y="268"/>
                  <a:pt x="14517" y="1336"/>
                  <a:pt x="15322" y="3116"/>
                </a:cubicBezTo>
                <a:cubicBezTo>
                  <a:pt x="15564" y="3492"/>
                  <a:pt x="15741" y="4008"/>
                  <a:pt x="15933" y="4560"/>
                </a:cubicBezTo>
                <a:close/>
                <a:moveTo>
                  <a:pt x="15204" y="7779"/>
                </a:moveTo>
                <a:cubicBezTo>
                  <a:pt x="15188" y="5861"/>
                  <a:pt x="14915" y="4594"/>
                  <a:pt x="14384" y="3448"/>
                </a:cubicBezTo>
                <a:cubicBezTo>
                  <a:pt x="13805" y="2161"/>
                  <a:pt x="12920" y="1351"/>
                  <a:pt x="11714" y="1152"/>
                </a:cubicBezTo>
                <a:cubicBezTo>
                  <a:pt x="10683" y="975"/>
                  <a:pt x="9703" y="1211"/>
                  <a:pt x="8723" y="1665"/>
                </a:cubicBezTo>
                <a:cubicBezTo>
                  <a:pt x="8016" y="2002"/>
                  <a:pt x="7419" y="2635"/>
                  <a:pt x="7033" y="3445"/>
                </a:cubicBezTo>
                <a:cubicBezTo>
                  <a:pt x="6486" y="4533"/>
                  <a:pt x="6276" y="5761"/>
                  <a:pt x="6342" y="7045"/>
                </a:cubicBezTo>
                <a:cubicBezTo>
                  <a:pt x="6390" y="8449"/>
                  <a:pt x="6712" y="9775"/>
                  <a:pt x="7131" y="11079"/>
                </a:cubicBezTo>
                <a:cubicBezTo>
                  <a:pt x="7742" y="12977"/>
                  <a:pt x="8804" y="14264"/>
                  <a:pt x="10412" y="14838"/>
                </a:cubicBezTo>
                <a:cubicBezTo>
                  <a:pt x="10574" y="14897"/>
                  <a:pt x="10701" y="14897"/>
                  <a:pt x="10847" y="14779"/>
                </a:cubicBezTo>
                <a:cubicBezTo>
                  <a:pt x="11748" y="14008"/>
                  <a:pt x="12680" y="13257"/>
                  <a:pt x="13437" y="12248"/>
                </a:cubicBezTo>
                <a:cubicBezTo>
                  <a:pt x="14531" y="10765"/>
                  <a:pt x="15254" y="9181"/>
                  <a:pt x="15206" y="7777"/>
                </a:cubicBezTo>
                <a:lnTo>
                  <a:pt x="15206" y="7777"/>
                </a:lnTo>
                <a:close/>
                <a:moveTo>
                  <a:pt x="5294" y="5049"/>
                </a:moveTo>
                <a:cubicBezTo>
                  <a:pt x="5020" y="4850"/>
                  <a:pt x="4731" y="4752"/>
                  <a:pt x="4409" y="4732"/>
                </a:cubicBezTo>
                <a:cubicBezTo>
                  <a:pt x="3525" y="4693"/>
                  <a:pt x="2816" y="5186"/>
                  <a:pt x="2253" y="5999"/>
                </a:cubicBezTo>
                <a:cubicBezTo>
                  <a:pt x="1432" y="7165"/>
                  <a:pt x="1206" y="8629"/>
                  <a:pt x="1238" y="10094"/>
                </a:cubicBezTo>
                <a:cubicBezTo>
                  <a:pt x="1286" y="12034"/>
                  <a:pt x="1881" y="13694"/>
                  <a:pt x="3249" y="14762"/>
                </a:cubicBezTo>
                <a:cubicBezTo>
                  <a:pt x="4070" y="15396"/>
                  <a:pt x="4986" y="15909"/>
                  <a:pt x="5855" y="16483"/>
                </a:cubicBezTo>
                <a:cubicBezTo>
                  <a:pt x="6418" y="15653"/>
                  <a:pt x="6997" y="14900"/>
                  <a:pt x="7351" y="13972"/>
                </a:cubicBezTo>
                <a:cubicBezTo>
                  <a:pt x="5661" y="11221"/>
                  <a:pt x="5002" y="8432"/>
                  <a:pt x="5292" y="5051"/>
                </a:cubicBezTo>
                <a:close/>
                <a:moveTo>
                  <a:pt x="13064" y="14603"/>
                </a:moveTo>
                <a:cubicBezTo>
                  <a:pt x="13160" y="14740"/>
                  <a:pt x="13257" y="14880"/>
                  <a:pt x="13353" y="15018"/>
                </a:cubicBezTo>
                <a:cubicBezTo>
                  <a:pt x="13739" y="15531"/>
                  <a:pt x="14238" y="15808"/>
                  <a:pt x="14753" y="16066"/>
                </a:cubicBezTo>
                <a:cubicBezTo>
                  <a:pt x="14963" y="16184"/>
                  <a:pt x="15138" y="16203"/>
                  <a:pt x="15332" y="16105"/>
                </a:cubicBezTo>
                <a:cubicBezTo>
                  <a:pt x="15460" y="16066"/>
                  <a:pt x="15574" y="16007"/>
                  <a:pt x="15702" y="15987"/>
                </a:cubicBezTo>
                <a:cubicBezTo>
                  <a:pt x="16828" y="15671"/>
                  <a:pt x="17840" y="14959"/>
                  <a:pt x="18645" y="13930"/>
                </a:cubicBezTo>
                <a:cubicBezTo>
                  <a:pt x="19545" y="12763"/>
                  <a:pt x="20157" y="11516"/>
                  <a:pt x="19965" y="9815"/>
                </a:cubicBezTo>
                <a:cubicBezTo>
                  <a:pt x="19803" y="8567"/>
                  <a:pt x="19530" y="7421"/>
                  <a:pt x="18823" y="6470"/>
                </a:cubicBezTo>
                <a:cubicBezTo>
                  <a:pt x="18098" y="5520"/>
                  <a:pt x="17213" y="5245"/>
                  <a:pt x="16169" y="5461"/>
                </a:cubicBezTo>
                <a:cubicBezTo>
                  <a:pt x="16201" y="5996"/>
                  <a:pt x="16265" y="6451"/>
                  <a:pt x="16297" y="6925"/>
                </a:cubicBezTo>
                <a:cubicBezTo>
                  <a:pt x="16392" y="9299"/>
                  <a:pt x="15670" y="11276"/>
                  <a:pt x="14398" y="12997"/>
                </a:cubicBezTo>
                <a:cubicBezTo>
                  <a:pt x="13980" y="13552"/>
                  <a:pt x="13529" y="14026"/>
                  <a:pt x="13062" y="14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5" name="Google Shape;3005;p44"/>
          <p:cNvSpPr/>
          <p:nvPr/>
        </p:nvSpPr>
        <p:spPr>
          <a:xfrm>
            <a:off x="2366160" y="1728007"/>
            <a:ext cx="170343" cy="258364"/>
          </a:xfrm>
          <a:custGeom>
            <a:rect b="b" l="l" r="r" t="t"/>
            <a:pathLst>
              <a:path extrusionOk="0" h="21499" w="21576">
                <a:moveTo>
                  <a:pt x="21544" y="8294"/>
                </a:moveTo>
                <a:cubicBezTo>
                  <a:pt x="21544" y="8142"/>
                  <a:pt x="21518" y="8004"/>
                  <a:pt x="21518" y="7852"/>
                </a:cubicBezTo>
                <a:cubicBezTo>
                  <a:pt x="21467" y="7647"/>
                  <a:pt x="21467" y="7444"/>
                  <a:pt x="21441" y="7239"/>
                </a:cubicBezTo>
                <a:cubicBezTo>
                  <a:pt x="21338" y="6525"/>
                  <a:pt x="21235" y="5791"/>
                  <a:pt x="21077" y="5060"/>
                </a:cubicBezTo>
                <a:cubicBezTo>
                  <a:pt x="21026" y="4754"/>
                  <a:pt x="20817" y="4532"/>
                  <a:pt x="20508" y="4447"/>
                </a:cubicBezTo>
                <a:cubicBezTo>
                  <a:pt x="20196" y="4346"/>
                  <a:pt x="19781" y="4380"/>
                  <a:pt x="19340" y="4549"/>
                </a:cubicBezTo>
                <a:cubicBezTo>
                  <a:pt x="18562" y="4838"/>
                  <a:pt x="17786" y="5077"/>
                  <a:pt x="16956" y="5333"/>
                </a:cubicBezTo>
                <a:cubicBezTo>
                  <a:pt x="16644" y="5434"/>
                  <a:pt x="16361" y="5521"/>
                  <a:pt x="16049" y="5622"/>
                </a:cubicBezTo>
                <a:cubicBezTo>
                  <a:pt x="16023" y="5589"/>
                  <a:pt x="16023" y="5538"/>
                  <a:pt x="15997" y="5504"/>
                </a:cubicBezTo>
                <a:cubicBezTo>
                  <a:pt x="15946" y="5333"/>
                  <a:pt x="15894" y="5198"/>
                  <a:pt x="15843" y="5026"/>
                </a:cubicBezTo>
                <a:cubicBezTo>
                  <a:pt x="15582" y="4430"/>
                  <a:pt x="15248" y="4225"/>
                  <a:pt x="14315" y="4192"/>
                </a:cubicBezTo>
                <a:cubicBezTo>
                  <a:pt x="14029" y="4175"/>
                  <a:pt x="13745" y="4175"/>
                  <a:pt x="13382" y="4175"/>
                </a:cubicBezTo>
                <a:lnTo>
                  <a:pt x="13150" y="4175"/>
                </a:lnTo>
                <a:cubicBezTo>
                  <a:pt x="13852" y="3714"/>
                  <a:pt x="14370" y="3306"/>
                  <a:pt x="14550" y="2727"/>
                </a:cubicBezTo>
                <a:cubicBezTo>
                  <a:pt x="14756" y="2063"/>
                  <a:pt x="14524" y="1484"/>
                  <a:pt x="13848" y="990"/>
                </a:cubicBezTo>
                <a:cubicBezTo>
                  <a:pt x="12735" y="172"/>
                  <a:pt x="11075" y="53"/>
                  <a:pt x="9467" y="683"/>
                </a:cubicBezTo>
                <a:cubicBezTo>
                  <a:pt x="8897" y="905"/>
                  <a:pt x="8482" y="1262"/>
                  <a:pt x="8247" y="1757"/>
                </a:cubicBezTo>
                <a:cubicBezTo>
                  <a:pt x="8196" y="1892"/>
                  <a:pt x="8119" y="2029"/>
                  <a:pt x="8093" y="2165"/>
                </a:cubicBezTo>
                <a:cubicBezTo>
                  <a:pt x="8093" y="2063"/>
                  <a:pt x="8067" y="1977"/>
                  <a:pt x="8041" y="1875"/>
                </a:cubicBezTo>
                <a:cubicBezTo>
                  <a:pt x="7836" y="1006"/>
                  <a:pt x="7340" y="410"/>
                  <a:pt x="5500" y="70"/>
                </a:cubicBezTo>
                <a:cubicBezTo>
                  <a:pt x="4515" y="-101"/>
                  <a:pt x="3711" y="36"/>
                  <a:pt x="3090" y="531"/>
                </a:cubicBezTo>
                <a:cubicBezTo>
                  <a:pt x="2418" y="1059"/>
                  <a:pt x="1977" y="1740"/>
                  <a:pt x="1922" y="2437"/>
                </a:cubicBezTo>
                <a:cubicBezTo>
                  <a:pt x="1845" y="3205"/>
                  <a:pt x="2389" y="3782"/>
                  <a:pt x="3476" y="4088"/>
                </a:cubicBezTo>
                <a:lnTo>
                  <a:pt x="3528" y="4105"/>
                </a:lnTo>
                <a:lnTo>
                  <a:pt x="3190" y="4122"/>
                </a:lnTo>
                <a:cubicBezTo>
                  <a:pt x="2543" y="4156"/>
                  <a:pt x="1971" y="4173"/>
                  <a:pt x="1350" y="4206"/>
                </a:cubicBezTo>
                <a:cubicBezTo>
                  <a:pt x="288" y="4240"/>
                  <a:pt x="-24" y="4462"/>
                  <a:pt x="2" y="5143"/>
                </a:cubicBezTo>
                <a:cubicBezTo>
                  <a:pt x="79" y="6692"/>
                  <a:pt x="182" y="8089"/>
                  <a:pt x="314" y="9467"/>
                </a:cubicBezTo>
                <a:cubicBezTo>
                  <a:pt x="365" y="10147"/>
                  <a:pt x="780" y="10420"/>
                  <a:pt x="1868" y="10521"/>
                </a:cubicBezTo>
                <a:cubicBezTo>
                  <a:pt x="2128" y="10538"/>
                  <a:pt x="2386" y="10555"/>
                  <a:pt x="2646" y="10555"/>
                </a:cubicBezTo>
                <a:lnTo>
                  <a:pt x="6430" y="10555"/>
                </a:lnTo>
                <a:cubicBezTo>
                  <a:pt x="6558" y="10555"/>
                  <a:pt x="6690" y="10555"/>
                  <a:pt x="6819" y="10572"/>
                </a:cubicBezTo>
                <a:lnTo>
                  <a:pt x="6870" y="10572"/>
                </a:lnTo>
                <a:lnTo>
                  <a:pt x="6870" y="10589"/>
                </a:lnTo>
                <a:cubicBezTo>
                  <a:pt x="6870" y="10640"/>
                  <a:pt x="6845" y="10691"/>
                  <a:pt x="6845" y="10741"/>
                </a:cubicBezTo>
                <a:cubicBezTo>
                  <a:pt x="6352" y="12428"/>
                  <a:pt x="5989" y="14250"/>
                  <a:pt x="5706" y="16496"/>
                </a:cubicBezTo>
                <a:cubicBezTo>
                  <a:pt x="5551" y="17604"/>
                  <a:pt x="5368" y="18743"/>
                  <a:pt x="5214" y="19817"/>
                </a:cubicBezTo>
                <a:lnTo>
                  <a:pt x="5162" y="20005"/>
                </a:lnTo>
                <a:cubicBezTo>
                  <a:pt x="5136" y="20157"/>
                  <a:pt x="5085" y="20294"/>
                  <a:pt x="5033" y="20446"/>
                </a:cubicBezTo>
                <a:cubicBezTo>
                  <a:pt x="4982" y="20565"/>
                  <a:pt x="4930" y="20685"/>
                  <a:pt x="4905" y="20821"/>
                </a:cubicBezTo>
                <a:cubicBezTo>
                  <a:pt x="4853" y="21110"/>
                  <a:pt x="5008" y="21315"/>
                  <a:pt x="5371" y="21417"/>
                </a:cubicBezTo>
                <a:cubicBezTo>
                  <a:pt x="5551" y="21450"/>
                  <a:pt x="5760" y="21467"/>
                  <a:pt x="5941" y="21417"/>
                </a:cubicBezTo>
                <a:cubicBezTo>
                  <a:pt x="6121" y="21383"/>
                  <a:pt x="6304" y="21281"/>
                  <a:pt x="6381" y="21178"/>
                </a:cubicBezTo>
                <a:cubicBezTo>
                  <a:pt x="6510" y="21026"/>
                  <a:pt x="6587" y="20871"/>
                  <a:pt x="6642" y="20717"/>
                </a:cubicBezTo>
                <a:cubicBezTo>
                  <a:pt x="6796" y="19986"/>
                  <a:pt x="6928" y="19219"/>
                  <a:pt x="7031" y="18434"/>
                </a:cubicBezTo>
                <a:cubicBezTo>
                  <a:pt x="7186" y="17361"/>
                  <a:pt x="7343" y="16272"/>
                  <a:pt x="7498" y="15199"/>
                </a:cubicBezTo>
                <a:cubicBezTo>
                  <a:pt x="7652" y="14057"/>
                  <a:pt x="7836" y="12882"/>
                  <a:pt x="7990" y="11743"/>
                </a:cubicBezTo>
                <a:cubicBezTo>
                  <a:pt x="8041" y="11454"/>
                  <a:pt x="8119" y="11164"/>
                  <a:pt x="8170" y="10874"/>
                </a:cubicBezTo>
                <a:cubicBezTo>
                  <a:pt x="8196" y="10773"/>
                  <a:pt x="8222" y="10653"/>
                  <a:pt x="8247" y="10551"/>
                </a:cubicBezTo>
                <a:lnTo>
                  <a:pt x="8402" y="10551"/>
                </a:lnTo>
                <a:cubicBezTo>
                  <a:pt x="8556" y="10534"/>
                  <a:pt x="8688" y="10534"/>
                  <a:pt x="8842" y="10534"/>
                </a:cubicBezTo>
                <a:cubicBezTo>
                  <a:pt x="8971" y="10534"/>
                  <a:pt x="9103" y="10551"/>
                  <a:pt x="9258" y="10551"/>
                </a:cubicBezTo>
                <a:lnTo>
                  <a:pt x="9335" y="10551"/>
                </a:lnTo>
                <a:cubicBezTo>
                  <a:pt x="9595" y="12612"/>
                  <a:pt x="10268" y="14639"/>
                  <a:pt x="10914" y="16596"/>
                </a:cubicBezTo>
                <a:cubicBezTo>
                  <a:pt x="11017" y="16885"/>
                  <a:pt x="11094" y="17158"/>
                  <a:pt x="11201" y="17447"/>
                </a:cubicBezTo>
                <a:cubicBezTo>
                  <a:pt x="11461" y="18232"/>
                  <a:pt x="11719" y="19030"/>
                  <a:pt x="11979" y="19815"/>
                </a:cubicBezTo>
                <a:cubicBezTo>
                  <a:pt x="12108" y="20189"/>
                  <a:pt x="12240" y="20582"/>
                  <a:pt x="12343" y="20956"/>
                </a:cubicBezTo>
                <a:cubicBezTo>
                  <a:pt x="12368" y="21007"/>
                  <a:pt x="12394" y="21057"/>
                  <a:pt x="12394" y="21108"/>
                </a:cubicBezTo>
                <a:cubicBezTo>
                  <a:pt x="12549" y="21347"/>
                  <a:pt x="12835" y="21499"/>
                  <a:pt x="13173" y="21499"/>
                </a:cubicBezTo>
                <a:lnTo>
                  <a:pt x="13301" y="21499"/>
                </a:lnTo>
                <a:cubicBezTo>
                  <a:pt x="13742" y="21448"/>
                  <a:pt x="13974" y="21260"/>
                  <a:pt x="14029" y="20971"/>
                </a:cubicBezTo>
                <a:cubicBezTo>
                  <a:pt x="14029" y="20818"/>
                  <a:pt x="14029" y="20681"/>
                  <a:pt x="13977" y="20529"/>
                </a:cubicBezTo>
                <a:cubicBezTo>
                  <a:pt x="13874" y="20206"/>
                  <a:pt x="13771" y="19848"/>
                  <a:pt x="13639" y="19491"/>
                </a:cubicBezTo>
                <a:cubicBezTo>
                  <a:pt x="12394" y="16188"/>
                  <a:pt x="11513" y="13463"/>
                  <a:pt x="10866" y="10910"/>
                </a:cubicBezTo>
                <a:cubicBezTo>
                  <a:pt x="10840" y="10809"/>
                  <a:pt x="10815" y="10722"/>
                  <a:pt x="10789" y="10604"/>
                </a:cubicBezTo>
                <a:lnTo>
                  <a:pt x="10763" y="10519"/>
                </a:lnTo>
                <a:lnTo>
                  <a:pt x="11464" y="10519"/>
                </a:lnTo>
                <a:cubicBezTo>
                  <a:pt x="11828" y="10519"/>
                  <a:pt x="12166" y="10502"/>
                  <a:pt x="12526" y="10502"/>
                </a:cubicBezTo>
                <a:cubicBezTo>
                  <a:pt x="13433" y="10502"/>
                  <a:pt x="14341" y="10486"/>
                  <a:pt x="15248" y="10469"/>
                </a:cubicBezTo>
                <a:cubicBezTo>
                  <a:pt x="16155" y="10435"/>
                  <a:pt x="16361" y="10297"/>
                  <a:pt x="16416" y="9685"/>
                </a:cubicBezTo>
                <a:cubicBezTo>
                  <a:pt x="16441" y="9463"/>
                  <a:pt x="16441" y="9243"/>
                  <a:pt x="16416" y="9021"/>
                </a:cubicBezTo>
                <a:lnTo>
                  <a:pt x="16416" y="8816"/>
                </a:lnTo>
                <a:lnTo>
                  <a:pt x="16570" y="8850"/>
                </a:lnTo>
                <a:cubicBezTo>
                  <a:pt x="16776" y="8884"/>
                  <a:pt x="16934" y="8934"/>
                  <a:pt x="17140" y="8951"/>
                </a:cubicBezTo>
                <a:cubicBezTo>
                  <a:pt x="17400" y="8985"/>
                  <a:pt x="17658" y="9053"/>
                  <a:pt x="17944" y="9103"/>
                </a:cubicBezTo>
                <a:cubicBezTo>
                  <a:pt x="18616" y="9222"/>
                  <a:pt x="19292" y="9342"/>
                  <a:pt x="20019" y="9460"/>
                </a:cubicBezTo>
                <a:cubicBezTo>
                  <a:pt x="20563" y="9545"/>
                  <a:pt x="20926" y="9494"/>
                  <a:pt x="21212" y="9359"/>
                </a:cubicBezTo>
                <a:cubicBezTo>
                  <a:pt x="21473" y="9207"/>
                  <a:pt x="21576" y="8968"/>
                  <a:pt x="21576" y="8592"/>
                </a:cubicBezTo>
                <a:cubicBezTo>
                  <a:pt x="21550" y="8473"/>
                  <a:pt x="21550" y="8370"/>
                  <a:pt x="21550" y="8285"/>
                </a:cubicBezTo>
                <a:close/>
                <a:moveTo>
                  <a:pt x="19729" y="8142"/>
                </a:moveTo>
                <a:lnTo>
                  <a:pt x="16284" y="7613"/>
                </a:lnTo>
                <a:lnTo>
                  <a:pt x="16129" y="6489"/>
                </a:lnTo>
                <a:lnTo>
                  <a:pt x="19575" y="5468"/>
                </a:lnTo>
                <a:lnTo>
                  <a:pt x="19729" y="8142"/>
                </a:lnTo>
                <a:close/>
                <a:moveTo>
                  <a:pt x="2106" y="9589"/>
                </a:moveTo>
                <a:lnTo>
                  <a:pt x="2106" y="9589"/>
                </a:lnTo>
                <a:lnTo>
                  <a:pt x="1459" y="5128"/>
                </a:lnTo>
                <a:cubicBezTo>
                  <a:pt x="2315" y="5111"/>
                  <a:pt x="3171" y="5111"/>
                  <a:pt x="4026" y="5094"/>
                </a:cubicBezTo>
                <a:cubicBezTo>
                  <a:pt x="7446" y="5060"/>
                  <a:pt x="10972" y="5026"/>
                  <a:pt x="14498" y="5128"/>
                </a:cubicBezTo>
                <a:cubicBezTo>
                  <a:pt x="14730" y="6064"/>
                  <a:pt x="14810" y="7017"/>
                  <a:pt x="14888" y="8023"/>
                </a:cubicBezTo>
                <a:cubicBezTo>
                  <a:pt x="14939" y="8501"/>
                  <a:pt x="14965" y="8993"/>
                  <a:pt x="15042" y="9488"/>
                </a:cubicBezTo>
                <a:cubicBezTo>
                  <a:pt x="14965" y="9505"/>
                  <a:pt x="14888" y="9505"/>
                  <a:pt x="14781" y="9522"/>
                </a:cubicBezTo>
                <a:cubicBezTo>
                  <a:pt x="14550" y="9556"/>
                  <a:pt x="14315" y="9556"/>
                  <a:pt x="14054" y="9573"/>
                </a:cubicBezTo>
                <a:cubicBezTo>
                  <a:pt x="10425" y="9589"/>
                  <a:pt x="6719" y="9589"/>
                  <a:pt x="3167" y="9606"/>
                </a:cubicBezTo>
                <a:lnTo>
                  <a:pt x="2209" y="9606"/>
                </a:lnTo>
                <a:cubicBezTo>
                  <a:pt x="2183" y="9606"/>
                  <a:pt x="2131" y="9606"/>
                  <a:pt x="2106" y="9589"/>
                </a:cubicBezTo>
                <a:close/>
                <a:moveTo>
                  <a:pt x="6150" y="2642"/>
                </a:moveTo>
                <a:cubicBezTo>
                  <a:pt x="6021" y="3137"/>
                  <a:pt x="5632" y="3340"/>
                  <a:pt x="4802" y="3323"/>
                </a:cubicBezTo>
                <a:cubicBezTo>
                  <a:pt x="4232" y="3323"/>
                  <a:pt x="3792" y="3221"/>
                  <a:pt x="3557" y="3016"/>
                </a:cubicBezTo>
                <a:cubicBezTo>
                  <a:pt x="3296" y="2828"/>
                  <a:pt x="3245" y="2522"/>
                  <a:pt x="3351" y="2148"/>
                </a:cubicBezTo>
                <a:cubicBezTo>
                  <a:pt x="3454" y="1807"/>
                  <a:pt x="3611" y="1416"/>
                  <a:pt x="4052" y="1110"/>
                </a:cubicBezTo>
                <a:cubicBezTo>
                  <a:pt x="4364" y="888"/>
                  <a:pt x="4441" y="871"/>
                  <a:pt x="4856" y="1025"/>
                </a:cubicBezTo>
                <a:lnTo>
                  <a:pt x="4934" y="1059"/>
                </a:lnTo>
                <a:cubicBezTo>
                  <a:pt x="5452" y="1247"/>
                  <a:pt x="5944" y="1433"/>
                  <a:pt x="6073" y="1807"/>
                </a:cubicBezTo>
                <a:cubicBezTo>
                  <a:pt x="6175" y="2080"/>
                  <a:pt x="6227" y="2370"/>
                  <a:pt x="6150" y="2642"/>
                </a:cubicBezTo>
                <a:close/>
                <a:moveTo>
                  <a:pt x="12784" y="2387"/>
                </a:moveTo>
                <a:cubicBezTo>
                  <a:pt x="12758" y="2915"/>
                  <a:pt x="12291" y="3424"/>
                  <a:pt x="11645" y="3579"/>
                </a:cubicBezTo>
                <a:cubicBezTo>
                  <a:pt x="11049" y="3731"/>
                  <a:pt x="10297" y="3596"/>
                  <a:pt x="9804" y="3255"/>
                </a:cubicBezTo>
                <a:cubicBezTo>
                  <a:pt x="9338" y="2898"/>
                  <a:pt x="9261" y="2507"/>
                  <a:pt x="9599" y="1928"/>
                </a:cubicBezTo>
                <a:cubicBezTo>
                  <a:pt x="9859" y="1467"/>
                  <a:pt x="10403" y="1197"/>
                  <a:pt x="11101" y="1127"/>
                </a:cubicBezTo>
                <a:cubicBezTo>
                  <a:pt x="11152" y="1127"/>
                  <a:pt x="11204" y="1110"/>
                  <a:pt x="11255" y="1110"/>
                </a:cubicBezTo>
                <a:cubicBezTo>
                  <a:pt x="11281" y="1110"/>
                  <a:pt x="11307" y="1110"/>
                  <a:pt x="11333" y="1127"/>
                </a:cubicBezTo>
                <a:cubicBezTo>
                  <a:pt x="11410" y="1161"/>
                  <a:pt x="11487" y="1228"/>
                  <a:pt x="11564" y="1262"/>
                </a:cubicBezTo>
                <a:cubicBezTo>
                  <a:pt x="12056" y="1535"/>
                  <a:pt x="12549" y="1807"/>
                  <a:pt x="12758" y="2215"/>
                </a:cubicBezTo>
                <a:cubicBezTo>
                  <a:pt x="12784" y="2249"/>
                  <a:pt x="12784" y="2300"/>
                  <a:pt x="12784" y="2334"/>
                </a:cubicBezTo>
                <a:lnTo>
                  <a:pt x="12784" y="2384"/>
                </a:lnTo>
                <a:close/>
                <a:moveTo>
                  <a:pt x="8144" y="3118"/>
                </a:moveTo>
                <a:cubicBezTo>
                  <a:pt x="8325" y="3374"/>
                  <a:pt x="8559" y="3629"/>
                  <a:pt x="8817" y="3866"/>
                </a:cubicBezTo>
                <a:cubicBezTo>
                  <a:pt x="8868" y="3917"/>
                  <a:pt x="8945" y="3967"/>
                  <a:pt x="8971" y="4037"/>
                </a:cubicBezTo>
                <a:lnTo>
                  <a:pt x="6430" y="4037"/>
                </a:lnTo>
                <a:cubicBezTo>
                  <a:pt x="7234" y="3714"/>
                  <a:pt x="7752" y="3185"/>
                  <a:pt x="7958" y="2589"/>
                </a:cubicBezTo>
                <a:cubicBezTo>
                  <a:pt x="7958" y="2778"/>
                  <a:pt x="8035" y="2947"/>
                  <a:pt x="8138" y="3118"/>
                </a:cubicBezTo>
                <a:lnTo>
                  <a:pt x="8138" y="31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6" name="Google Shape;3006;p44"/>
          <p:cNvSpPr/>
          <p:nvPr/>
        </p:nvSpPr>
        <p:spPr>
          <a:xfrm>
            <a:off x="2840346" y="1793494"/>
            <a:ext cx="33782" cy="24570"/>
          </a:xfrm>
          <a:custGeom>
            <a:rect b="b" l="l" r="r" t="t"/>
            <a:pathLst>
              <a:path extrusionOk="0" h="21600" w="21213">
                <a:moveTo>
                  <a:pt x="4877" y="21600"/>
                </a:moveTo>
                <a:cubicBezTo>
                  <a:pt x="2564" y="21600"/>
                  <a:pt x="1144" y="20707"/>
                  <a:pt x="379" y="18540"/>
                </a:cubicBezTo>
                <a:cubicBezTo>
                  <a:pt x="-387" y="16373"/>
                  <a:pt x="123" y="14586"/>
                  <a:pt x="889" y="12598"/>
                </a:cubicBezTo>
                <a:cubicBezTo>
                  <a:pt x="1272" y="11526"/>
                  <a:pt x="1910" y="10789"/>
                  <a:pt x="2692" y="10253"/>
                </a:cubicBezTo>
                <a:cubicBezTo>
                  <a:pt x="6297" y="7014"/>
                  <a:pt x="9887" y="3954"/>
                  <a:pt x="13619" y="1072"/>
                </a:cubicBezTo>
                <a:cubicBezTo>
                  <a:pt x="14912" y="179"/>
                  <a:pt x="16188" y="0"/>
                  <a:pt x="17608" y="0"/>
                </a:cubicBezTo>
                <a:cubicBezTo>
                  <a:pt x="18246" y="179"/>
                  <a:pt x="18900" y="357"/>
                  <a:pt x="19410" y="893"/>
                </a:cubicBezTo>
                <a:cubicBezTo>
                  <a:pt x="19921" y="1251"/>
                  <a:pt x="20304" y="1966"/>
                  <a:pt x="20703" y="2703"/>
                </a:cubicBezTo>
                <a:cubicBezTo>
                  <a:pt x="20958" y="3418"/>
                  <a:pt x="21213" y="4311"/>
                  <a:pt x="21213" y="5227"/>
                </a:cubicBezTo>
                <a:cubicBezTo>
                  <a:pt x="21213" y="6143"/>
                  <a:pt x="21085" y="7036"/>
                  <a:pt x="20830" y="7751"/>
                </a:cubicBezTo>
                <a:cubicBezTo>
                  <a:pt x="20192" y="9739"/>
                  <a:pt x="19027" y="11526"/>
                  <a:pt x="17879" y="12799"/>
                </a:cubicBezTo>
                <a:cubicBezTo>
                  <a:pt x="14545" y="15681"/>
                  <a:pt x="10939" y="18026"/>
                  <a:pt x="7462" y="20528"/>
                </a:cubicBezTo>
                <a:cubicBezTo>
                  <a:pt x="6568" y="21064"/>
                  <a:pt x="5787" y="21421"/>
                  <a:pt x="4893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7" name="Google Shape;3007;p44"/>
          <p:cNvSpPr/>
          <p:nvPr/>
        </p:nvSpPr>
        <p:spPr>
          <a:xfrm>
            <a:off x="2657586" y="1800684"/>
            <a:ext cx="25919" cy="25132"/>
          </a:xfrm>
          <a:custGeom>
            <a:rect b="b" l="l" r="r" t="t"/>
            <a:pathLst>
              <a:path extrusionOk="0" h="20600" w="20249">
                <a:moveTo>
                  <a:pt x="12488" y="20599"/>
                </a:moveTo>
                <a:cubicBezTo>
                  <a:pt x="11535" y="20100"/>
                  <a:pt x="9450" y="19267"/>
                  <a:pt x="8001" y="17748"/>
                </a:cubicBezTo>
                <a:cubicBezTo>
                  <a:pt x="5599" y="15397"/>
                  <a:pt x="3514" y="12546"/>
                  <a:pt x="1608" y="9862"/>
                </a:cubicBezTo>
                <a:cubicBezTo>
                  <a:pt x="655" y="8363"/>
                  <a:pt x="0" y="6844"/>
                  <a:pt x="0" y="4826"/>
                </a:cubicBezTo>
                <a:cubicBezTo>
                  <a:pt x="0" y="1642"/>
                  <a:pt x="3355" y="-876"/>
                  <a:pt x="6710" y="289"/>
                </a:cubicBezTo>
                <a:cubicBezTo>
                  <a:pt x="9430" y="1288"/>
                  <a:pt x="11991" y="2641"/>
                  <a:pt x="14235" y="4638"/>
                </a:cubicBezTo>
                <a:cubicBezTo>
                  <a:pt x="16478" y="6490"/>
                  <a:pt x="18384" y="8988"/>
                  <a:pt x="19674" y="11672"/>
                </a:cubicBezTo>
                <a:cubicBezTo>
                  <a:pt x="21600" y="16375"/>
                  <a:pt x="18563" y="20724"/>
                  <a:pt x="12468" y="205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8" name="Google Shape;3008;p44"/>
          <p:cNvSpPr/>
          <p:nvPr/>
        </p:nvSpPr>
        <p:spPr>
          <a:xfrm>
            <a:off x="2807808" y="1745818"/>
            <a:ext cx="26366" cy="26565"/>
          </a:xfrm>
          <a:custGeom>
            <a:rect b="b" l="l" r="r" t="t"/>
            <a:pathLst>
              <a:path extrusionOk="0" h="21083" w="20321">
                <a:moveTo>
                  <a:pt x="14036" y="0"/>
                </a:moveTo>
                <a:cubicBezTo>
                  <a:pt x="18305" y="0"/>
                  <a:pt x="20968" y="3247"/>
                  <a:pt x="20185" y="6978"/>
                </a:cubicBezTo>
                <a:cubicBezTo>
                  <a:pt x="19871" y="8108"/>
                  <a:pt x="19401" y="9257"/>
                  <a:pt x="18598" y="10064"/>
                </a:cubicBezTo>
                <a:cubicBezTo>
                  <a:pt x="15759" y="13150"/>
                  <a:pt x="12606" y="16397"/>
                  <a:pt x="9453" y="19160"/>
                </a:cubicBezTo>
                <a:cubicBezTo>
                  <a:pt x="7867" y="20612"/>
                  <a:pt x="5987" y="21600"/>
                  <a:pt x="3461" y="20793"/>
                </a:cubicBezTo>
                <a:cubicBezTo>
                  <a:pt x="621" y="19825"/>
                  <a:pt x="-632" y="17546"/>
                  <a:pt x="308" y="14622"/>
                </a:cubicBezTo>
                <a:cubicBezTo>
                  <a:pt x="621" y="13654"/>
                  <a:pt x="935" y="12988"/>
                  <a:pt x="1405" y="12343"/>
                </a:cubicBezTo>
                <a:cubicBezTo>
                  <a:pt x="4244" y="9096"/>
                  <a:pt x="6927" y="5687"/>
                  <a:pt x="9923" y="2602"/>
                </a:cubicBezTo>
                <a:cubicBezTo>
                  <a:pt x="11509" y="1311"/>
                  <a:pt x="13233" y="645"/>
                  <a:pt x="1401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9" name="Google Shape;3009;p44"/>
          <p:cNvSpPr/>
          <p:nvPr/>
        </p:nvSpPr>
        <p:spPr>
          <a:xfrm>
            <a:off x="2704578" y="1748154"/>
            <a:ext cx="21158" cy="26295"/>
          </a:xfrm>
          <a:custGeom>
            <a:rect b="b" l="l" r="r" t="t"/>
            <a:pathLst>
              <a:path extrusionOk="0" h="20583" w="20897">
                <a:moveTo>
                  <a:pt x="20872" y="14519"/>
                </a:moveTo>
                <a:cubicBezTo>
                  <a:pt x="20471" y="17085"/>
                  <a:pt x="19268" y="19014"/>
                  <a:pt x="16437" y="20128"/>
                </a:cubicBezTo>
                <a:cubicBezTo>
                  <a:pt x="13605" y="21083"/>
                  <a:pt x="11400" y="20447"/>
                  <a:pt x="9370" y="19014"/>
                </a:cubicBezTo>
                <a:cubicBezTo>
                  <a:pt x="5336" y="15971"/>
                  <a:pt x="2304" y="12133"/>
                  <a:pt x="500" y="7797"/>
                </a:cubicBezTo>
                <a:cubicBezTo>
                  <a:pt x="-703" y="4913"/>
                  <a:pt x="299" y="2188"/>
                  <a:pt x="3131" y="915"/>
                </a:cubicBezTo>
                <a:cubicBezTo>
                  <a:pt x="5962" y="-517"/>
                  <a:pt x="9395" y="-358"/>
                  <a:pt x="12001" y="2029"/>
                </a:cubicBezTo>
                <a:cubicBezTo>
                  <a:pt x="16036" y="5549"/>
                  <a:pt x="19469" y="9567"/>
                  <a:pt x="20897" y="145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0" name="Google Shape;3010;p44"/>
          <p:cNvSpPr/>
          <p:nvPr/>
        </p:nvSpPr>
        <p:spPr>
          <a:xfrm>
            <a:off x="2639789" y="1765096"/>
            <a:ext cx="249647" cy="201916"/>
          </a:xfrm>
          <a:custGeom>
            <a:rect b="b" l="l" r="r" t="t"/>
            <a:pathLst>
              <a:path extrusionOk="0" h="21532" w="21475">
                <a:moveTo>
                  <a:pt x="21460" y="9250"/>
                </a:moveTo>
                <a:cubicBezTo>
                  <a:pt x="21442" y="8944"/>
                  <a:pt x="21407" y="8660"/>
                  <a:pt x="21338" y="8378"/>
                </a:cubicBezTo>
                <a:cubicBezTo>
                  <a:pt x="21233" y="8007"/>
                  <a:pt x="21021" y="7744"/>
                  <a:pt x="20774" y="7658"/>
                </a:cubicBezTo>
                <a:cubicBezTo>
                  <a:pt x="20527" y="7571"/>
                  <a:pt x="20227" y="7658"/>
                  <a:pt x="20000" y="7920"/>
                </a:cubicBezTo>
                <a:cubicBezTo>
                  <a:pt x="19806" y="8115"/>
                  <a:pt x="19613" y="8313"/>
                  <a:pt x="19454" y="8511"/>
                </a:cubicBezTo>
                <a:cubicBezTo>
                  <a:pt x="19384" y="8597"/>
                  <a:pt x="19314" y="8662"/>
                  <a:pt x="19225" y="8752"/>
                </a:cubicBezTo>
                <a:lnTo>
                  <a:pt x="18239" y="9844"/>
                </a:lnTo>
                <a:cubicBezTo>
                  <a:pt x="17428" y="10737"/>
                  <a:pt x="16620" y="11634"/>
                  <a:pt x="15827" y="12506"/>
                </a:cubicBezTo>
                <a:cubicBezTo>
                  <a:pt x="15774" y="12550"/>
                  <a:pt x="15722" y="12636"/>
                  <a:pt x="15650" y="12658"/>
                </a:cubicBezTo>
                <a:cubicBezTo>
                  <a:pt x="15615" y="12680"/>
                  <a:pt x="15597" y="12701"/>
                  <a:pt x="15562" y="12723"/>
                </a:cubicBezTo>
                <a:cubicBezTo>
                  <a:pt x="15545" y="12745"/>
                  <a:pt x="15527" y="12745"/>
                  <a:pt x="15510" y="12766"/>
                </a:cubicBezTo>
                <a:lnTo>
                  <a:pt x="15440" y="12766"/>
                </a:lnTo>
                <a:cubicBezTo>
                  <a:pt x="15422" y="12745"/>
                  <a:pt x="15405" y="12745"/>
                  <a:pt x="15387" y="12723"/>
                </a:cubicBezTo>
                <a:cubicBezTo>
                  <a:pt x="15370" y="12701"/>
                  <a:pt x="15352" y="12680"/>
                  <a:pt x="15352" y="12658"/>
                </a:cubicBezTo>
                <a:cubicBezTo>
                  <a:pt x="15175" y="12046"/>
                  <a:pt x="15001" y="11436"/>
                  <a:pt x="14806" y="10824"/>
                </a:cubicBezTo>
                <a:cubicBezTo>
                  <a:pt x="14419" y="9472"/>
                  <a:pt x="14013" y="8096"/>
                  <a:pt x="13591" y="6742"/>
                </a:cubicBezTo>
                <a:cubicBezTo>
                  <a:pt x="12993" y="4865"/>
                  <a:pt x="12376" y="3053"/>
                  <a:pt x="11778" y="1351"/>
                </a:cubicBezTo>
                <a:cubicBezTo>
                  <a:pt x="11620" y="959"/>
                  <a:pt x="11408" y="588"/>
                  <a:pt x="11161" y="238"/>
                </a:cubicBezTo>
                <a:cubicBezTo>
                  <a:pt x="10932" y="-68"/>
                  <a:pt x="10685" y="-68"/>
                  <a:pt x="10333" y="173"/>
                </a:cubicBezTo>
                <a:cubicBezTo>
                  <a:pt x="10069" y="392"/>
                  <a:pt x="9946" y="739"/>
                  <a:pt x="9822" y="1110"/>
                </a:cubicBezTo>
                <a:lnTo>
                  <a:pt x="9804" y="1154"/>
                </a:lnTo>
                <a:cubicBezTo>
                  <a:pt x="9682" y="1525"/>
                  <a:pt x="9557" y="1896"/>
                  <a:pt x="9435" y="2267"/>
                </a:cubicBezTo>
                <a:cubicBezTo>
                  <a:pt x="9066" y="3380"/>
                  <a:pt x="8679" y="4537"/>
                  <a:pt x="8273" y="5694"/>
                </a:cubicBezTo>
                <a:cubicBezTo>
                  <a:pt x="7656" y="7395"/>
                  <a:pt x="7005" y="9120"/>
                  <a:pt x="6372" y="10735"/>
                </a:cubicBezTo>
                <a:cubicBezTo>
                  <a:pt x="6160" y="11279"/>
                  <a:pt x="5915" y="11805"/>
                  <a:pt x="5685" y="12371"/>
                </a:cubicBezTo>
                <a:cubicBezTo>
                  <a:pt x="5581" y="12612"/>
                  <a:pt x="5456" y="12872"/>
                  <a:pt x="5351" y="13135"/>
                </a:cubicBezTo>
                <a:cubicBezTo>
                  <a:pt x="5334" y="13156"/>
                  <a:pt x="5316" y="13178"/>
                  <a:pt x="5316" y="13178"/>
                </a:cubicBezTo>
                <a:cubicBezTo>
                  <a:pt x="5299" y="13200"/>
                  <a:pt x="5281" y="13200"/>
                  <a:pt x="5264" y="13221"/>
                </a:cubicBezTo>
                <a:cubicBezTo>
                  <a:pt x="5246" y="13221"/>
                  <a:pt x="5229" y="13243"/>
                  <a:pt x="5211" y="13221"/>
                </a:cubicBezTo>
                <a:cubicBezTo>
                  <a:pt x="5194" y="13221"/>
                  <a:pt x="5176" y="13200"/>
                  <a:pt x="5159" y="13178"/>
                </a:cubicBezTo>
                <a:lnTo>
                  <a:pt x="4755" y="12872"/>
                </a:lnTo>
                <a:cubicBezTo>
                  <a:pt x="4508" y="12677"/>
                  <a:pt x="4278" y="12501"/>
                  <a:pt x="4033" y="12306"/>
                </a:cubicBezTo>
                <a:cubicBezTo>
                  <a:pt x="3717" y="12043"/>
                  <a:pt x="3382" y="11805"/>
                  <a:pt x="3065" y="11542"/>
                </a:cubicBezTo>
                <a:cubicBezTo>
                  <a:pt x="2432" y="11041"/>
                  <a:pt x="1798" y="10537"/>
                  <a:pt x="1147" y="10036"/>
                </a:cubicBezTo>
                <a:cubicBezTo>
                  <a:pt x="1007" y="9906"/>
                  <a:pt x="830" y="9816"/>
                  <a:pt x="653" y="9816"/>
                </a:cubicBezTo>
                <a:cubicBezTo>
                  <a:pt x="531" y="9816"/>
                  <a:pt x="406" y="9881"/>
                  <a:pt x="301" y="9990"/>
                </a:cubicBezTo>
                <a:cubicBezTo>
                  <a:pt x="19" y="10274"/>
                  <a:pt x="-68" y="10624"/>
                  <a:pt x="54" y="11081"/>
                </a:cubicBezTo>
                <a:cubicBezTo>
                  <a:pt x="124" y="11366"/>
                  <a:pt x="231" y="11648"/>
                  <a:pt x="336" y="11932"/>
                </a:cubicBezTo>
                <a:lnTo>
                  <a:pt x="336" y="11954"/>
                </a:lnTo>
                <a:cubicBezTo>
                  <a:pt x="424" y="12173"/>
                  <a:pt x="513" y="12411"/>
                  <a:pt x="583" y="12631"/>
                </a:cubicBezTo>
                <a:cubicBezTo>
                  <a:pt x="740" y="13024"/>
                  <a:pt x="900" y="13481"/>
                  <a:pt x="1040" y="13918"/>
                </a:cubicBezTo>
                <a:cubicBezTo>
                  <a:pt x="1127" y="14202"/>
                  <a:pt x="1217" y="14484"/>
                  <a:pt x="1287" y="14768"/>
                </a:cubicBezTo>
                <a:cubicBezTo>
                  <a:pt x="1833" y="16537"/>
                  <a:pt x="2397" y="18368"/>
                  <a:pt x="2766" y="20267"/>
                </a:cubicBezTo>
                <a:cubicBezTo>
                  <a:pt x="2888" y="20923"/>
                  <a:pt x="3188" y="21250"/>
                  <a:pt x="3682" y="21337"/>
                </a:cubicBezTo>
                <a:cubicBezTo>
                  <a:pt x="3822" y="21359"/>
                  <a:pt x="3946" y="21380"/>
                  <a:pt x="4086" y="21380"/>
                </a:cubicBezTo>
                <a:cubicBezTo>
                  <a:pt x="4632" y="21489"/>
                  <a:pt x="5196" y="21532"/>
                  <a:pt x="5740" y="21532"/>
                </a:cubicBezTo>
                <a:cubicBezTo>
                  <a:pt x="6990" y="21510"/>
                  <a:pt x="8292" y="21467"/>
                  <a:pt x="9525" y="21402"/>
                </a:cubicBezTo>
                <a:cubicBezTo>
                  <a:pt x="10071" y="21380"/>
                  <a:pt x="10617" y="21359"/>
                  <a:pt x="11161" y="21337"/>
                </a:cubicBezTo>
                <a:cubicBezTo>
                  <a:pt x="12059" y="21294"/>
                  <a:pt x="12940" y="21272"/>
                  <a:pt x="13856" y="21229"/>
                </a:cubicBezTo>
                <a:lnTo>
                  <a:pt x="14894" y="21185"/>
                </a:lnTo>
                <a:lnTo>
                  <a:pt x="15140" y="21185"/>
                </a:lnTo>
                <a:cubicBezTo>
                  <a:pt x="15228" y="21185"/>
                  <a:pt x="15317" y="21185"/>
                  <a:pt x="15405" y="21164"/>
                </a:cubicBezTo>
                <a:cubicBezTo>
                  <a:pt x="15722" y="21142"/>
                  <a:pt x="16039" y="21120"/>
                  <a:pt x="16355" y="21120"/>
                </a:cubicBezTo>
                <a:cubicBezTo>
                  <a:pt x="17129" y="21077"/>
                  <a:pt x="17940" y="21055"/>
                  <a:pt x="18733" y="21055"/>
                </a:cubicBezTo>
                <a:cubicBezTo>
                  <a:pt x="19102" y="21055"/>
                  <a:pt x="19349" y="20904"/>
                  <a:pt x="19561" y="20576"/>
                </a:cubicBezTo>
                <a:cubicBezTo>
                  <a:pt x="19683" y="20335"/>
                  <a:pt x="19790" y="20075"/>
                  <a:pt x="19860" y="19769"/>
                </a:cubicBezTo>
                <a:lnTo>
                  <a:pt x="19965" y="19354"/>
                </a:lnTo>
                <a:cubicBezTo>
                  <a:pt x="20387" y="17653"/>
                  <a:pt x="20828" y="15884"/>
                  <a:pt x="21075" y="14094"/>
                </a:cubicBezTo>
                <a:cubicBezTo>
                  <a:pt x="21110" y="13920"/>
                  <a:pt x="21128" y="13744"/>
                  <a:pt x="21145" y="13571"/>
                </a:cubicBezTo>
                <a:cubicBezTo>
                  <a:pt x="21322" y="12151"/>
                  <a:pt x="21532" y="10691"/>
                  <a:pt x="21462" y="9250"/>
                </a:cubicBezTo>
                <a:close/>
                <a:moveTo>
                  <a:pt x="18274" y="18983"/>
                </a:moveTo>
                <a:cubicBezTo>
                  <a:pt x="18256" y="19026"/>
                  <a:pt x="18239" y="19026"/>
                  <a:pt x="18239" y="19070"/>
                </a:cubicBezTo>
                <a:cubicBezTo>
                  <a:pt x="18222" y="19091"/>
                  <a:pt x="18204" y="19113"/>
                  <a:pt x="18169" y="19113"/>
                </a:cubicBezTo>
                <a:cubicBezTo>
                  <a:pt x="18064" y="19135"/>
                  <a:pt x="17940" y="19156"/>
                  <a:pt x="17817" y="19156"/>
                </a:cubicBezTo>
                <a:cubicBezTo>
                  <a:pt x="17553" y="19200"/>
                  <a:pt x="17271" y="19243"/>
                  <a:pt x="16972" y="19265"/>
                </a:cubicBezTo>
                <a:cubicBezTo>
                  <a:pt x="16495" y="19286"/>
                  <a:pt x="16021" y="19308"/>
                  <a:pt x="15562" y="19308"/>
                </a:cubicBezTo>
                <a:cubicBezTo>
                  <a:pt x="14946" y="19330"/>
                  <a:pt x="14312" y="19351"/>
                  <a:pt x="13696" y="19395"/>
                </a:cubicBezTo>
                <a:cubicBezTo>
                  <a:pt x="12975" y="19438"/>
                  <a:pt x="12217" y="19525"/>
                  <a:pt x="11513" y="19590"/>
                </a:cubicBezTo>
                <a:cubicBezTo>
                  <a:pt x="11109" y="19633"/>
                  <a:pt x="10685" y="19676"/>
                  <a:pt x="10281" y="19720"/>
                </a:cubicBezTo>
                <a:cubicBezTo>
                  <a:pt x="9682" y="19763"/>
                  <a:pt x="9171" y="19828"/>
                  <a:pt x="8662" y="19850"/>
                </a:cubicBezTo>
                <a:cubicBezTo>
                  <a:pt x="7377" y="19893"/>
                  <a:pt x="6074" y="19937"/>
                  <a:pt x="4825" y="19980"/>
                </a:cubicBezTo>
                <a:lnTo>
                  <a:pt x="4208" y="20002"/>
                </a:lnTo>
                <a:lnTo>
                  <a:pt x="4191" y="20002"/>
                </a:lnTo>
                <a:cubicBezTo>
                  <a:pt x="4138" y="20002"/>
                  <a:pt x="4086" y="19980"/>
                  <a:pt x="4014" y="19980"/>
                </a:cubicBezTo>
                <a:cubicBezTo>
                  <a:pt x="3996" y="19980"/>
                  <a:pt x="3979" y="19958"/>
                  <a:pt x="3961" y="19958"/>
                </a:cubicBezTo>
                <a:cubicBezTo>
                  <a:pt x="3926" y="19958"/>
                  <a:pt x="3909" y="19937"/>
                  <a:pt x="3891" y="19915"/>
                </a:cubicBezTo>
                <a:cubicBezTo>
                  <a:pt x="3874" y="19893"/>
                  <a:pt x="3856" y="19872"/>
                  <a:pt x="3856" y="19828"/>
                </a:cubicBezTo>
                <a:lnTo>
                  <a:pt x="2202" y="13151"/>
                </a:lnTo>
                <a:cubicBezTo>
                  <a:pt x="2185" y="13108"/>
                  <a:pt x="2185" y="13086"/>
                  <a:pt x="2202" y="13043"/>
                </a:cubicBezTo>
                <a:cubicBezTo>
                  <a:pt x="2220" y="12999"/>
                  <a:pt x="2237" y="12978"/>
                  <a:pt x="2237" y="12956"/>
                </a:cubicBezTo>
                <a:cubicBezTo>
                  <a:pt x="2272" y="12934"/>
                  <a:pt x="2290" y="12913"/>
                  <a:pt x="2325" y="12913"/>
                </a:cubicBezTo>
                <a:cubicBezTo>
                  <a:pt x="2360" y="12913"/>
                  <a:pt x="2377" y="12913"/>
                  <a:pt x="2412" y="12934"/>
                </a:cubicBezTo>
                <a:lnTo>
                  <a:pt x="2624" y="13086"/>
                </a:lnTo>
                <a:cubicBezTo>
                  <a:pt x="2764" y="13194"/>
                  <a:pt x="2888" y="13305"/>
                  <a:pt x="3011" y="13392"/>
                </a:cubicBezTo>
                <a:cubicBezTo>
                  <a:pt x="3188" y="13522"/>
                  <a:pt x="3380" y="13676"/>
                  <a:pt x="3557" y="13828"/>
                </a:cubicBezTo>
                <a:cubicBezTo>
                  <a:pt x="4014" y="14178"/>
                  <a:pt x="4473" y="14549"/>
                  <a:pt x="4929" y="14941"/>
                </a:cubicBezTo>
                <a:cubicBezTo>
                  <a:pt x="5211" y="15183"/>
                  <a:pt x="5476" y="15269"/>
                  <a:pt x="5685" y="15226"/>
                </a:cubicBezTo>
                <a:cubicBezTo>
                  <a:pt x="5897" y="15183"/>
                  <a:pt x="6072" y="14963"/>
                  <a:pt x="6232" y="14614"/>
                </a:cubicBezTo>
                <a:lnTo>
                  <a:pt x="6389" y="14308"/>
                </a:lnTo>
                <a:cubicBezTo>
                  <a:pt x="6671" y="13717"/>
                  <a:pt x="6953" y="13108"/>
                  <a:pt x="7200" y="12474"/>
                </a:cubicBezTo>
                <a:cubicBezTo>
                  <a:pt x="7993" y="10380"/>
                  <a:pt x="8801" y="8262"/>
                  <a:pt x="9577" y="6189"/>
                </a:cubicBezTo>
                <a:cubicBezTo>
                  <a:pt x="9894" y="5382"/>
                  <a:pt x="10193" y="4553"/>
                  <a:pt x="10493" y="3746"/>
                </a:cubicBezTo>
                <a:cubicBezTo>
                  <a:pt x="10528" y="3681"/>
                  <a:pt x="10545" y="3616"/>
                  <a:pt x="10580" y="3527"/>
                </a:cubicBezTo>
                <a:lnTo>
                  <a:pt x="10650" y="3353"/>
                </a:lnTo>
                <a:cubicBezTo>
                  <a:pt x="10668" y="3310"/>
                  <a:pt x="10685" y="3310"/>
                  <a:pt x="10703" y="3288"/>
                </a:cubicBezTo>
                <a:cubicBezTo>
                  <a:pt x="10737" y="3267"/>
                  <a:pt x="10755" y="3267"/>
                  <a:pt x="10790" y="3267"/>
                </a:cubicBezTo>
                <a:cubicBezTo>
                  <a:pt x="10825" y="3267"/>
                  <a:pt x="10842" y="3288"/>
                  <a:pt x="10860" y="3310"/>
                </a:cubicBezTo>
                <a:cubicBezTo>
                  <a:pt x="10895" y="3332"/>
                  <a:pt x="10895" y="3353"/>
                  <a:pt x="10912" y="3375"/>
                </a:cubicBezTo>
                <a:cubicBezTo>
                  <a:pt x="11017" y="3703"/>
                  <a:pt x="11142" y="4030"/>
                  <a:pt x="11247" y="4334"/>
                </a:cubicBezTo>
                <a:cubicBezTo>
                  <a:pt x="11494" y="5011"/>
                  <a:pt x="11723" y="5642"/>
                  <a:pt x="11915" y="6319"/>
                </a:cubicBezTo>
                <a:cubicBezTo>
                  <a:pt x="12372" y="7847"/>
                  <a:pt x="12813" y="9397"/>
                  <a:pt x="13235" y="10903"/>
                </a:cubicBezTo>
                <a:cubicBezTo>
                  <a:pt x="13482" y="11753"/>
                  <a:pt x="13711" y="12650"/>
                  <a:pt x="13974" y="13500"/>
                </a:cubicBezTo>
                <a:cubicBezTo>
                  <a:pt x="14096" y="13937"/>
                  <a:pt x="14238" y="14373"/>
                  <a:pt x="14395" y="14787"/>
                </a:cubicBezTo>
                <a:cubicBezTo>
                  <a:pt x="14448" y="14939"/>
                  <a:pt x="14518" y="15072"/>
                  <a:pt x="14642" y="15180"/>
                </a:cubicBezTo>
                <a:cubicBezTo>
                  <a:pt x="14747" y="15288"/>
                  <a:pt x="14872" y="15353"/>
                  <a:pt x="14994" y="15399"/>
                </a:cubicBezTo>
                <a:cubicBezTo>
                  <a:pt x="15241" y="15464"/>
                  <a:pt x="15523" y="15356"/>
                  <a:pt x="15750" y="15093"/>
                </a:cubicBezTo>
                <a:cubicBezTo>
                  <a:pt x="16102" y="14700"/>
                  <a:pt x="16471" y="14286"/>
                  <a:pt x="16823" y="13893"/>
                </a:cubicBezTo>
                <a:cubicBezTo>
                  <a:pt x="17140" y="13544"/>
                  <a:pt x="17439" y="13194"/>
                  <a:pt x="17774" y="12845"/>
                </a:cubicBezTo>
                <a:cubicBezTo>
                  <a:pt x="18160" y="12409"/>
                  <a:pt x="18584" y="11973"/>
                  <a:pt x="18971" y="11515"/>
                </a:cubicBezTo>
                <a:lnTo>
                  <a:pt x="19517" y="10924"/>
                </a:lnTo>
                <a:cubicBezTo>
                  <a:pt x="19535" y="10903"/>
                  <a:pt x="19552" y="10881"/>
                  <a:pt x="19587" y="10881"/>
                </a:cubicBezTo>
                <a:lnTo>
                  <a:pt x="19675" y="10881"/>
                </a:lnTo>
                <a:lnTo>
                  <a:pt x="19780" y="10924"/>
                </a:lnTo>
                <a:cubicBezTo>
                  <a:pt x="19814" y="10946"/>
                  <a:pt x="19832" y="10968"/>
                  <a:pt x="19849" y="10989"/>
                </a:cubicBezTo>
                <a:cubicBezTo>
                  <a:pt x="19867" y="11033"/>
                  <a:pt x="19884" y="11054"/>
                  <a:pt x="19867" y="11119"/>
                </a:cubicBezTo>
                <a:cubicBezTo>
                  <a:pt x="19515" y="13433"/>
                  <a:pt x="19111" y="16182"/>
                  <a:pt x="18265" y="189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1" name="Google Shape;3011;p44"/>
          <p:cNvSpPr/>
          <p:nvPr/>
        </p:nvSpPr>
        <p:spPr>
          <a:xfrm>
            <a:off x="2993019" y="1796665"/>
            <a:ext cx="213361" cy="119811"/>
          </a:xfrm>
          <a:custGeom>
            <a:rect b="b" l="l" r="r" t="t"/>
            <a:pathLst>
              <a:path extrusionOk="0" h="21510" w="21568">
                <a:moveTo>
                  <a:pt x="21035" y="279"/>
                </a:moveTo>
                <a:cubicBezTo>
                  <a:pt x="20766" y="-49"/>
                  <a:pt x="20414" y="-90"/>
                  <a:pt x="20062" y="170"/>
                </a:cubicBezTo>
                <a:cubicBezTo>
                  <a:pt x="19854" y="316"/>
                  <a:pt x="19649" y="498"/>
                  <a:pt x="19420" y="685"/>
                </a:cubicBezTo>
                <a:lnTo>
                  <a:pt x="18966" y="1164"/>
                </a:lnTo>
                <a:cubicBezTo>
                  <a:pt x="18077" y="2044"/>
                  <a:pt x="17166" y="2965"/>
                  <a:pt x="16298" y="3918"/>
                </a:cubicBezTo>
                <a:cubicBezTo>
                  <a:pt x="15843" y="4397"/>
                  <a:pt x="15409" y="4912"/>
                  <a:pt x="14993" y="5496"/>
                </a:cubicBezTo>
                <a:cubicBezTo>
                  <a:pt x="14808" y="5788"/>
                  <a:pt x="14559" y="5975"/>
                  <a:pt x="14310" y="5975"/>
                </a:cubicBezTo>
                <a:lnTo>
                  <a:pt x="14310" y="5975"/>
                </a:lnTo>
                <a:cubicBezTo>
                  <a:pt x="12654" y="5938"/>
                  <a:pt x="11000" y="5975"/>
                  <a:pt x="9388" y="5975"/>
                </a:cubicBezTo>
                <a:lnTo>
                  <a:pt x="7711" y="5975"/>
                </a:lnTo>
                <a:lnTo>
                  <a:pt x="7711" y="6048"/>
                </a:lnTo>
                <a:lnTo>
                  <a:pt x="6014" y="6121"/>
                </a:lnTo>
                <a:cubicBezTo>
                  <a:pt x="4442" y="6193"/>
                  <a:pt x="2848" y="6193"/>
                  <a:pt x="1256" y="6266"/>
                </a:cubicBezTo>
                <a:cubicBezTo>
                  <a:pt x="614" y="6303"/>
                  <a:pt x="283" y="6782"/>
                  <a:pt x="159" y="7844"/>
                </a:cubicBezTo>
                <a:cubicBezTo>
                  <a:pt x="57" y="8505"/>
                  <a:pt x="16" y="9239"/>
                  <a:pt x="16" y="9937"/>
                </a:cubicBezTo>
                <a:cubicBezTo>
                  <a:pt x="-5" y="11957"/>
                  <a:pt x="-5" y="14014"/>
                  <a:pt x="16" y="15815"/>
                </a:cubicBezTo>
                <a:cubicBezTo>
                  <a:pt x="16" y="17064"/>
                  <a:pt x="306" y="17652"/>
                  <a:pt x="989" y="17835"/>
                </a:cubicBezTo>
                <a:cubicBezTo>
                  <a:pt x="1548" y="17981"/>
                  <a:pt x="2065" y="18054"/>
                  <a:pt x="2622" y="18054"/>
                </a:cubicBezTo>
                <a:cubicBezTo>
                  <a:pt x="3490" y="18017"/>
                  <a:pt x="4360" y="17981"/>
                  <a:pt x="5208" y="17944"/>
                </a:cubicBezTo>
                <a:cubicBezTo>
                  <a:pt x="5662" y="17908"/>
                  <a:pt x="6096" y="17871"/>
                  <a:pt x="6533" y="17871"/>
                </a:cubicBezTo>
                <a:lnTo>
                  <a:pt x="7216" y="17835"/>
                </a:lnTo>
                <a:cubicBezTo>
                  <a:pt x="9616" y="17725"/>
                  <a:pt x="12138" y="17616"/>
                  <a:pt x="14600" y="17506"/>
                </a:cubicBezTo>
                <a:cubicBezTo>
                  <a:pt x="14870" y="17470"/>
                  <a:pt x="15117" y="17579"/>
                  <a:pt x="15366" y="17725"/>
                </a:cubicBezTo>
                <a:cubicBezTo>
                  <a:pt x="16254" y="18423"/>
                  <a:pt x="17166" y="19157"/>
                  <a:pt x="18034" y="19891"/>
                </a:cubicBezTo>
                <a:cubicBezTo>
                  <a:pt x="18509" y="20297"/>
                  <a:pt x="19007" y="20698"/>
                  <a:pt x="19502" y="21068"/>
                </a:cubicBezTo>
                <a:cubicBezTo>
                  <a:pt x="19687" y="21214"/>
                  <a:pt x="19895" y="21323"/>
                  <a:pt x="20103" y="21437"/>
                </a:cubicBezTo>
                <a:cubicBezTo>
                  <a:pt x="20226" y="21510"/>
                  <a:pt x="20332" y="21510"/>
                  <a:pt x="20455" y="21510"/>
                </a:cubicBezTo>
                <a:cubicBezTo>
                  <a:pt x="20766" y="21510"/>
                  <a:pt x="20950" y="21218"/>
                  <a:pt x="21097" y="20630"/>
                </a:cubicBezTo>
                <a:cubicBezTo>
                  <a:pt x="21220" y="19969"/>
                  <a:pt x="21305" y="19271"/>
                  <a:pt x="21325" y="18537"/>
                </a:cubicBezTo>
                <a:lnTo>
                  <a:pt x="21325" y="18282"/>
                </a:lnTo>
                <a:cubicBezTo>
                  <a:pt x="21428" y="15195"/>
                  <a:pt x="21510" y="11962"/>
                  <a:pt x="21554" y="8802"/>
                </a:cubicBezTo>
                <a:cubicBezTo>
                  <a:pt x="21595" y="6485"/>
                  <a:pt x="21533" y="4101"/>
                  <a:pt x="21513" y="1821"/>
                </a:cubicBezTo>
                <a:cubicBezTo>
                  <a:pt x="21451" y="1086"/>
                  <a:pt x="21284" y="571"/>
                  <a:pt x="21038" y="279"/>
                </a:cubicBezTo>
                <a:close/>
                <a:moveTo>
                  <a:pt x="20103" y="3070"/>
                </a:moveTo>
                <a:lnTo>
                  <a:pt x="19731" y="17912"/>
                </a:lnTo>
                <a:lnTo>
                  <a:pt x="16008" y="15195"/>
                </a:lnTo>
                <a:lnTo>
                  <a:pt x="15717" y="7333"/>
                </a:lnTo>
                <a:lnTo>
                  <a:pt x="20103" y="3070"/>
                </a:lnTo>
                <a:close/>
                <a:moveTo>
                  <a:pt x="1857" y="15669"/>
                </a:moveTo>
                <a:lnTo>
                  <a:pt x="1256" y="15596"/>
                </a:lnTo>
                <a:cubicBezTo>
                  <a:pt x="1091" y="14164"/>
                  <a:pt x="1091" y="9828"/>
                  <a:pt x="1297" y="8323"/>
                </a:cubicBezTo>
                <a:lnTo>
                  <a:pt x="2083" y="8250"/>
                </a:lnTo>
                <a:lnTo>
                  <a:pt x="1854" y="15669"/>
                </a:lnTo>
                <a:close/>
                <a:moveTo>
                  <a:pt x="14434" y="7662"/>
                </a:moveTo>
                <a:lnTo>
                  <a:pt x="14434" y="15008"/>
                </a:lnTo>
                <a:lnTo>
                  <a:pt x="3595" y="15669"/>
                </a:lnTo>
                <a:cubicBezTo>
                  <a:pt x="3472" y="14164"/>
                  <a:pt x="3410" y="12655"/>
                  <a:pt x="3387" y="11150"/>
                </a:cubicBezTo>
                <a:cubicBezTo>
                  <a:pt x="3366" y="10197"/>
                  <a:pt x="3346" y="9239"/>
                  <a:pt x="3305" y="8209"/>
                </a:cubicBezTo>
                <a:cubicBezTo>
                  <a:pt x="5125" y="7990"/>
                  <a:pt x="6925" y="7954"/>
                  <a:pt x="8705" y="7954"/>
                </a:cubicBezTo>
                <a:cubicBezTo>
                  <a:pt x="10587" y="7954"/>
                  <a:pt x="12510" y="7954"/>
                  <a:pt x="14436" y="7662"/>
                </a:cubicBezTo>
                <a:lnTo>
                  <a:pt x="14436" y="76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2" name="Google Shape;3012;p44"/>
          <p:cNvSpPr/>
          <p:nvPr/>
        </p:nvSpPr>
        <p:spPr>
          <a:xfrm>
            <a:off x="3215218" y="1843430"/>
            <a:ext cx="29415" cy="14580"/>
          </a:xfrm>
          <a:custGeom>
            <a:rect b="b" l="l" r="r" t="t"/>
            <a:pathLst>
              <a:path extrusionOk="0" h="21600" w="21124">
                <a:moveTo>
                  <a:pt x="15567" y="0"/>
                </a:moveTo>
                <a:cubicBezTo>
                  <a:pt x="11010" y="603"/>
                  <a:pt x="6763" y="2413"/>
                  <a:pt x="3372" y="3657"/>
                </a:cubicBezTo>
                <a:cubicBezTo>
                  <a:pt x="2497" y="3958"/>
                  <a:pt x="1458" y="4863"/>
                  <a:pt x="875" y="6710"/>
                </a:cubicBezTo>
                <a:cubicBezTo>
                  <a:pt x="292" y="8218"/>
                  <a:pt x="0" y="10366"/>
                  <a:pt x="0" y="12176"/>
                </a:cubicBezTo>
                <a:cubicBezTo>
                  <a:pt x="0" y="16436"/>
                  <a:pt x="1312" y="19451"/>
                  <a:pt x="3518" y="20394"/>
                </a:cubicBezTo>
                <a:cubicBezTo>
                  <a:pt x="4994" y="20997"/>
                  <a:pt x="6598" y="20997"/>
                  <a:pt x="8075" y="21298"/>
                </a:cubicBezTo>
                <a:cubicBezTo>
                  <a:pt x="8804" y="21298"/>
                  <a:pt x="9551" y="21600"/>
                  <a:pt x="10281" y="21600"/>
                </a:cubicBezTo>
                <a:lnTo>
                  <a:pt x="10572" y="21600"/>
                </a:lnTo>
                <a:cubicBezTo>
                  <a:pt x="11155" y="21298"/>
                  <a:pt x="11739" y="21298"/>
                  <a:pt x="12340" y="20997"/>
                </a:cubicBezTo>
                <a:cubicBezTo>
                  <a:pt x="13963" y="20695"/>
                  <a:pt x="15567" y="20394"/>
                  <a:pt x="17335" y="19187"/>
                </a:cubicBezTo>
                <a:cubicBezTo>
                  <a:pt x="19978" y="17378"/>
                  <a:pt x="21600" y="12817"/>
                  <a:pt x="20998" y="7351"/>
                </a:cubicBezTo>
                <a:cubicBezTo>
                  <a:pt x="20707" y="4938"/>
                  <a:pt x="20124" y="2790"/>
                  <a:pt x="19085" y="1282"/>
                </a:cubicBezTo>
                <a:cubicBezTo>
                  <a:pt x="17918" y="377"/>
                  <a:pt x="16733" y="75"/>
                  <a:pt x="15567" y="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3" name="Google Shape;3013;p44"/>
          <p:cNvSpPr/>
          <p:nvPr/>
        </p:nvSpPr>
        <p:spPr>
          <a:xfrm>
            <a:off x="3212822" y="1797634"/>
            <a:ext cx="29149" cy="22086"/>
          </a:xfrm>
          <a:custGeom>
            <a:rect b="b" l="l" r="r" t="t"/>
            <a:pathLst>
              <a:path extrusionOk="0" h="21600" w="21512">
                <a:moveTo>
                  <a:pt x="2516" y="20805"/>
                </a:moveTo>
                <a:cubicBezTo>
                  <a:pt x="2816" y="21003"/>
                  <a:pt x="2816" y="21202"/>
                  <a:pt x="3115" y="21202"/>
                </a:cubicBezTo>
                <a:lnTo>
                  <a:pt x="3415" y="21600"/>
                </a:lnTo>
                <a:lnTo>
                  <a:pt x="3715" y="21401"/>
                </a:lnTo>
                <a:cubicBezTo>
                  <a:pt x="4015" y="21202"/>
                  <a:pt x="4464" y="21202"/>
                  <a:pt x="4764" y="21003"/>
                </a:cubicBezTo>
                <a:cubicBezTo>
                  <a:pt x="5364" y="20805"/>
                  <a:pt x="5963" y="20606"/>
                  <a:pt x="6581" y="20208"/>
                </a:cubicBezTo>
                <a:lnTo>
                  <a:pt x="7331" y="19810"/>
                </a:lnTo>
                <a:cubicBezTo>
                  <a:pt x="10646" y="17399"/>
                  <a:pt x="14431" y="14814"/>
                  <a:pt x="17597" y="12006"/>
                </a:cubicBezTo>
                <a:cubicBezTo>
                  <a:pt x="18945" y="10812"/>
                  <a:pt x="20163" y="9197"/>
                  <a:pt x="20913" y="7606"/>
                </a:cubicBezTo>
                <a:cubicBezTo>
                  <a:pt x="21212" y="6811"/>
                  <a:pt x="21512" y="6015"/>
                  <a:pt x="21512" y="4996"/>
                </a:cubicBezTo>
                <a:cubicBezTo>
                  <a:pt x="21512" y="3977"/>
                  <a:pt x="21362" y="2983"/>
                  <a:pt x="21062" y="2187"/>
                </a:cubicBezTo>
                <a:cubicBezTo>
                  <a:pt x="20763" y="1392"/>
                  <a:pt x="20163" y="795"/>
                  <a:pt x="19545" y="398"/>
                </a:cubicBezTo>
                <a:cubicBezTo>
                  <a:pt x="18945" y="0"/>
                  <a:pt x="18196" y="0"/>
                  <a:pt x="17578" y="0"/>
                </a:cubicBezTo>
                <a:cubicBezTo>
                  <a:pt x="15911" y="199"/>
                  <a:pt x="14262" y="994"/>
                  <a:pt x="12595" y="2013"/>
                </a:cubicBezTo>
                <a:cubicBezTo>
                  <a:pt x="10028" y="4027"/>
                  <a:pt x="7462" y="6413"/>
                  <a:pt x="5045" y="8625"/>
                </a:cubicBezTo>
                <a:lnTo>
                  <a:pt x="3228" y="10216"/>
                </a:lnTo>
                <a:cubicBezTo>
                  <a:pt x="2329" y="11011"/>
                  <a:pt x="1411" y="12006"/>
                  <a:pt x="661" y="13223"/>
                </a:cubicBezTo>
                <a:cubicBezTo>
                  <a:pt x="362" y="14019"/>
                  <a:pt x="62" y="14814"/>
                  <a:pt x="62" y="15833"/>
                </a:cubicBezTo>
                <a:cubicBezTo>
                  <a:pt x="-88" y="16828"/>
                  <a:pt x="62" y="17623"/>
                  <a:pt x="212" y="18642"/>
                </a:cubicBezTo>
                <a:cubicBezTo>
                  <a:pt x="961" y="19438"/>
                  <a:pt x="1561" y="20432"/>
                  <a:pt x="2479" y="208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4" name="Google Shape;3014;p44"/>
          <p:cNvSpPr/>
          <p:nvPr/>
        </p:nvSpPr>
        <p:spPr>
          <a:xfrm>
            <a:off x="3213871" y="1882538"/>
            <a:ext cx="25526" cy="20271"/>
          </a:xfrm>
          <a:custGeom>
            <a:rect b="b" l="l" r="r" t="t"/>
            <a:pathLst>
              <a:path extrusionOk="0" h="21394" w="20923">
                <a:moveTo>
                  <a:pt x="16522" y="7119"/>
                </a:moveTo>
                <a:cubicBezTo>
                  <a:pt x="13505" y="4946"/>
                  <a:pt x="10321" y="3229"/>
                  <a:pt x="7304" y="1511"/>
                </a:cubicBezTo>
                <a:lnTo>
                  <a:pt x="5805" y="653"/>
                </a:lnTo>
                <a:cubicBezTo>
                  <a:pt x="4807" y="9"/>
                  <a:pt x="3454" y="-206"/>
                  <a:pt x="2122" y="223"/>
                </a:cubicBezTo>
                <a:cubicBezTo>
                  <a:pt x="1789" y="438"/>
                  <a:pt x="1290" y="653"/>
                  <a:pt x="1123" y="1082"/>
                </a:cubicBezTo>
                <a:cubicBezTo>
                  <a:pt x="790" y="1511"/>
                  <a:pt x="624" y="1941"/>
                  <a:pt x="457" y="2370"/>
                </a:cubicBezTo>
                <a:cubicBezTo>
                  <a:pt x="-42" y="4087"/>
                  <a:pt x="-375" y="7763"/>
                  <a:pt x="790" y="9507"/>
                </a:cubicBezTo>
                <a:cubicBezTo>
                  <a:pt x="4474" y="15115"/>
                  <a:pt x="9343" y="18791"/>
                  <a:pt x="16210" y="21179"/>
                </a:cubicBezTo>
                <a:lnTo>
                  <a:pt x="16543" y="21394"/>
                </a:lnTo>
                <a:lnTo>
                  <a:pt x="16876" y="21179"/>
                </a:lnTo>
                <a:cubicBezTo>
                  <a:pt x="17209" y="20965"/>
                  <a:pt x="17542" y="20750"/>
                  <a:pt x="17875" y="20535"/>
                </a:cubicBezTo>
                <a:cubicBezTo>
                  <a:pt x="18874" y="20106"/>
                  <a:pt x="20060" y="19247"/>
                  <a:pt x="20559" y="17933"/>
                </a:cubicBezTo>
                <a:cubicBezTo>
                  <a:pt x="21225" y="16215"/>
                  <a:pt x="20892" y="13398"/>
                  <a:pt x="20226" y="11439"/>
                </a:cubicBezTo>
                <a:cubicBezTo>
                  <a:pt x="19227" y="9722"/>
                  <a:pt x="18041" y="7978"/>
                  <a:pt x="16543" y="71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5" name="Google Shape;3015;p44"/>
          <p:cNvSpPr/>
          <p:nvPr/>
        </p:nvSpPr>
        <p:spPr>
          <a:xfrm>
            <a:off x="3076432" y="1865376"/>
            <a:ext cx="30078" cy="11610"/>
          </a:xfrm>
          <a:custGeom>
            <a:rect b="b" l="l" r="r" t="t"/>
            <a:pathLst>
              <a:path extrusionOk="0" h="21600" w="21600">
                <a:moveTo>
                  <a:pt x="3849" y="20844"/>
                </a:moveTo>
                <a:lnTo>
                  <a:pt x="8994" y="20844"/>
                </a:lnTo>
                <a:lnTo>
                  <a:pt x="8994" y="21600"/>
                </a:lnTo>
                <a:lnTo>
                  <a:pt x="9870" y="21222"/>
                </a:lnTo>
                <a:cubicBezTo>
                  <a:pt x="10745" y="20844"/>
                  <a:pt x="11493" y="20844"/>
                  <a:pt x="12369" y="20466"/>
                </a:cubicBezTo>
                <a:cubicBezTo>
                  <a:pt x="14430" y="20088"/>
                  <a:pt x="16492" y="19709"/>
                  <a:pt x="18535" y="18575"/>
                </a:cubicBezTo>
                <a:cubicBezTo>
                  <a:pt x="18973" y="18575"/>
                  <a:pt x="19411" y="18197"/>
                  <a:pt x="19849" y="17819"/>
                </a:cubicBezTo>
                <a:cubicBezTo>
                  <a:pt x="20141" y="17063"/>
                  <a:pt x="20724" y="16684"/>
                  <a:pt x="20870" y="15550"/>
                </a:cubicBezTo>
                <a:cubicBezTo>
                  <a:pt x="21162" y="14794"/>
                  <a:pt x="21308" y="13281"/>
                  <a:pt x="21454" y="12147"/>
                </a:cubicBezTo>
                <a:cubicBezTo>
                  <a:pt x="21600" y="11013"/>
                  <a:pt x="21600" y="9878"/>
                  <a:pt x="21600" y="8319"/>
                </a:cubicBezTo>
                <a:cubicBezTo>
                  <a:pt x="21600" y="7184"/>
                  <a:pt x="21454" y="6050"/>
                  <a:pt x="21308" y="4916"/>
                </a:cubicBezTo>
                <a:cubicBezTo>
                  <a:pt x="21016" y="4159"/>
                  <a:pt x="20870" y="2647"/>
                  <a:pt x="20432" y="2269"/>
                </a:cubicBezTo>
                <a:cubicBezTo>
                  <a:pt x="20141" y="1512"/>
                  <a:pt x="19557" y="1134"/>
                  <a:pt x="19265" y="378"/>
                </a:cubicBezTo>
                <a:cubicBezTo>
                  <a:pt x="18827" y="0"/>
                  <a:pt x="18389" y="0"/>
                  <a:pt x="17787" y="0"/>
                </a:cubicBezTo>
                <a:cubicBezTo>
                  <a:pt x="13372" y="756"/>
                  <a:pt x="8374" y="1512"/>
                  <a:pt x="3083" y="3025"/>
                </a:cubicBezTo>
                <a:cubicBezTo>
                  <a:pt x="2353" y="3781"/>
                  <a:pt x="1605" y="4537"/>
                  <a:pt x="1022" y="6050"/>
                </a:cubicBezTo>
                <a:cubicBezTo>
                  <a:pt x="438" y="7562"/>
                  <a:pt x="146" y="9453"/>
                  <a:pt x="0" y="11391"/>
                </a:cubicBezTo>
                <a:cubicBezTo>
                  <a:pt x="0" y="12147"/>
                  <a:pt x="0" y="13281"/>
                  <a:pt x="146" y="14038"/>
                </a:cubicBezTo>
                <a:cubicBezTo>
                  <a:pt x="292" y="14794"/>
                  <a:pt x="438" y="15928"/>
                  <a:pt x="730" y="16306"/>
                </a:cubicBezTo>
                <a:cubicBezTo>
                  <a:pt x="1022" y="17063"/>
                  <a:pt x="1605" y="18197"/>
                  <a:pt x="2207" y="18575"/>
                </a:cubicBezTo>
                <a:cubicBezTo>
                  <a:pt x="2791" y="20466"/>
                  <a:pt x="3229" y="20844"/>
                  <a:pt x="3831" y="208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6" name="Google Shape;3016;p44"/>
          <p:cNvSpPr/>
          <p:nvPr/>
        </p:nvSpPr>
        <p:spPr>
          <a:xfrm>
            <a:off x="3110443" y="1864970"/>
            <a:ext cx="13284" cy="9774"/>
          </a:xfrm>
          <a:custGeom>
            <a:rect b="b" l="l" r="r" t="t"/>
            <a:pathLst>
              <a:path extrusionOk="0" h="21600" w="21600">
                <a:moveTo>
                  <a:pt x="11295" y="21600"/>
                </a:moveTo>
                <a:lnTo>
                  <a:pt x="11295" y="21600"/>
                </a:lnTo>
                <a:cubicBezTo>
                  <a:pt x="14634" y="21600"/>
                  <a:pt x="20940" y="21600"/>
                  <a:pt x="21600" y="11670"/>
                </a:cubicBezTo>
                <a:cubicBezTo>
                  <a:pt x="21600" y="10323"/>
                  <a:pt x="21600" y="8977"/>
                  <a:pt x="21270" y="7630"/>
                </a:cubicBezTo>
                <a:cubicBezTo>
                  <a:pt x="20940" y="6284"/>
                  <a:pt x="20611" y="4937"/>
                  <a:pt x="19951" y="4488"/>
                </a:cubicBezTo>
                <a:cubicBezTo>
                  <a:pt x="18962" y="3142"/>
                  <a:pt x="17313" y="1795"/>
                  <a:pt x="15953" y="898"/>
                </a:cubicBezTo>
                <a:cubicBezTo>
                  <a:pt x="14304" y="0"/>
                  <a:pt x="12614" y="0"/>
                  <a:pt x="11295" y="0"/>
                </a:cubicBezTo>
                <a:cubicBezTo>
                  <a:pt x="6966" y="0"/>
                  <a:pt x="3998" y="898"/>
                  <a:pt x="2308" y="3591"/>
                </a:cubicBezTo>
                <a:cubicBezTo>
                  <a:pt x="1649" y="4488"/>
                  <a:pt x="1319" y="5386"/>
                  <a:pt x="660" y="6732"/>
                </a:cubicBezTo>
                <a:cubicBezTo>
                  <a:pt x="330" y="7630"/>
                  <a:pt x="0" y="9425"/>
                  <a:pt x="0" y="10323"/>
                </a:cubicBezTo>
                <a:cubicBezTo>
                  <a:pt x="660" y="17112"/>
                  <a:pt x="4658" y="21600"/>
                  <a:pt x="11295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7" name="Google Shape;3017;p44"/>
          <p:cNvSpPr/>
          <p:nvPr/>
        </p:nvSpPr>
        <p:spPr>
          <a:xfrm>
            <a:off x="3347645" y="1722231"/>
            <a:ext cx="272136" cy="266682"/>
          </a:xfrm>
          <a:custGeom>
            <a:rect b="b" l="l" r="r" t="t"/>
            <a:pathLst>
              <a:path extrusionOk="0" h="21040" w="21344">
                <a:moveTo>
                  <a:pt x="78" y="18457"/>
                </a:moveTo>
                <a:cubicBezTo>
                  <a:pt x="-211" y="19750"/>
                  <a:pt x="303" y="20622"/>
                  <a:pt x="1554" y="20944"/>
                </a:cubicBezTo>
                <a:cubicBezTo>
                  <a:pt x="1827" y="21008"/>
                  <a:pt x="2100" y="21040"/>
                  <a:pt x="2373" y="21040"/>
                </a:cubicBezTo>
                <a:cubicBezTo>
                  <a:pt x="2646" y="21040"/>
                  <a:pt x="2919" y="21008"/>
                  <a:pt x="3191" y="20960"/>
                </a:cubicBezTo>
                <a:cubicBezTo>
                  <a:pt x="3721" y="20864"/>
                  <a:pt x="4138" y="20574"/>
                  <a:pt x="4492" y="20283"/>
                </a:cubicBezTo>
                <a:cubicBezTo>
                  <a:pt x="5825" y="21301"/>
                  <a:pt x="7205" y="20944"/>
                  <a:pt x="8295" y="20509"/>
                </a:cubicBezTo>
                <a:cubicBezTo>
                  <a:pt x="8825" y="20848"/>
                  <a:pt x="9435" y="21026"/>
                  <a:pt x="10044" y="21010"/>
                </a:cubicBezTo>
                <a:cubicBezTo>
                  <a:pt x="10670" y="20994"/>
                  <a:pt x="11216" y="20768"/>
                  <a:pt x="11745" y="20283"/>
                </a:cubicBezTo>
                <a:cubicBezTo>
                  <a:pt x="12821" y="20896"/>
                  <a:pt x="13913" y="20912"/>
                  <a:pt x="14971" y="20347"/>
                </a:cubicBezTo>
                <a:cubicBezTo>
                  <a:pt x="16046" y="20896"/>
                  <a:pt x="16961" y="20912"/>
                  <a:pt x="17843" y="20379"/>
                </a:cubicBezTo>
                <a:cubicBezTo>
                  <a:pt x="18405" y="20702"/>
                  <a:pt x="18919" y="20816"/>
                  <a:pt x="19433" y="20686"/>
                </a:cubicBezTo>
                <a:cubicBezTo>
                  <a:pt x="20509" y="20443"/>
                  <a:pt x="21262" y="19201"/>
                  <a:pt x="21038" y="18039"/>
                </a:cubicBezTo>
                <a:cubicBezTo>
                  <a:pt x="20927" y="17474"/>
                  <a:pt x="20686" y="16957"/>
                  <a:pt x="20299" y="16522"/>
                </a:cubicBezTo>
                <a:cubicBezTo>
                  <a:pt x="21022" y="16103"/>
                  <a:pt x="21359" y="15538"/>
                  <a:pt x="21343" y="14778"/>
                </a:cubicBezTo>
                <a:cubicBezTo>
                  <a:pt x="21327" y="14069"/>
                  <a:pt x="21054" y="13454"/>
                  <a:pt x="20477" y="12923"/>
                </a:cubicBezTo>
                <a:lnTo>
                  <a:pt x="20509" y="12891"/>
                </a:lnTo>
                <a:cubicBezTo>
                  <a:pt x="20556" y="12843"/>
                  <a:pt x="20604" y="12794"/>
                  <a:pt x="20652" y="12728"/>
                </a:cubicBezTo>
                <a:cubicBezTo>
                  <a:pt x="21341" y="11969"/>
                  <a:pt x="21375" y="10985"/>
                  <a:pt x="20700" y="10209"/>
                </a:cubicBezTo>
                <a:cubicBezTo>
                  <a:pt x="20668" y="10161"/>
                  <a:pt x="20604" y="10113"/>
                  <a:pt x="20572" y="10065"/>
                </a:cubicBezTo>
                <a:lnTo>
                  <a:pt x="20556" y="10049"/>
                </a:lnTo>
                <a:cubicBezTo>
                  <a:pt x="20909" y="9678"/>
                  <a:pt x="21246" y="9242"/>
                  <a:pt x="21262" y="8628"/>
                </a:cubicBezTo>
                <a:cubicBezTo>
                  <a:pt x="21293" y="8031"/>
                  <a:pt x="21052" y="7562"/>
                  <a:pt x="20572" y="7208"/>
                </a:cubicBezTo>
                <a:cubicBezTo>
                  <a:pt x="21007" y="6707"/>
                  <a:pt x="21198" y="6240"/>
                  <a:pt x="21198" y="5675"/>
                </a:cubicBezTo>
                <a:cubicBezTo>
                  <a:pt x="21198" y="5400"/>
                  <a:pt x="21150" y="5110"/>
                  <a:pt x="21036" y="4867"/>
                </a:cubicBezTo>
                <a:cubicBezTo>
                  <a:pt x="20925" y="4625"/>
                  <a:pt x="20763" y="4382"/>
                  <a:pt x="20538" y="4206"/>
                </a:cubicBezTo>
                <a:cubicBezTo>
                  <a:pt x="21389" y="3124"/>
                  <a:pt x="21357" y="1945"/>
                  <a:pt x="20427" y="879"/>
                </a:cubicBezTo>
                <a:cubicBezTo>
                  <a:pt x="19481" y="-219"/>
                  <a:pt x="17907" y="-299"/>
                  <a:pt x="16608" y="701"/>
                </a:cubicBezTo>
                <a:cubicBezTo>
                  <a:pt x="15662" y="104"/>
                  <a:pt x="14682" y="104"/>
                  <a:pt x="13751" y="717"/>
                </a:cubicBezTo>
                <a:cubicBezTo>
                  <a:pt x="13351" y="410"/>
                  <a:pt x="12901" y="330"/>
                  <a:pt x="12484" y="298"/>
                </a:cubicBezTo>
                <a:cubicBezTo>
                  <a:pt x="11859" y="266"/>
                  <a:pt x="11297" y="442"/>
                  <a:pt x="10863" y="831"/>
                </a:cubicBezTo>
                <a:cubicBezTo>
                  <a:pt x="9723" y="24"/>
                  <a:pt x="8793" y="8"/>
                  <a:pt x="7622" y="799"/>
                </a:cubicBezTo>
                <a:cubicBezTo>
                  <a:pt x="6644" y="-8"/>
                  <a:pt x="5552" y="-24"/>
                  <a:pt x="4572" y="767"/>
                </a:cubicBezTo>
                <a:cubicBezTo>
                  <a:pt x="4058" y="218"/>
                  <a:pt x="3480" y="-8"/>
                  <a:pt x="2791" y="74"/>
                </a:cubicBezTo>
                <a:cubicBezTo>
                  <a:pt x="1972" y="170"/>
                  <a:pt x="1379" y="428"/>
                  <a:pt x="913" y="897"/>
                </a:cubicBezTo>
                <a:cubicBezTo>
                  <a:pt x="496" y="1334"/>
                  <a:pt x="239" y="1915"/>
                  <a:pt x="223" y="2625"/>
                </a:cubicBezTo>
                <a:cubicBezTo>
                  <a:pt x="191" y="3368"/>
                  <a:pt x="223" y="4061"/>
                  <a:pt x="801" y="4578"/>
                </a:cubicBezTo>
                <a:cubicBezTo>
                  <a:pt x="351" y="5047"/>
                  <a:pt x="78" y="5661"/>
                  <a:pt x="46" y="6306"/>
                </a:cubicBezTo>
                <a:cubicBezTo>
                  <a:pt x="14" y="6999"/>
                  <a:pt x="367" y="7484"/>
                  <a:pt x="833" y="7985"/>
                </a:cubicBezTo>
                <a:cubicBezTo>
                  <a:pt x="480" y="8486"/>
                  <a:pt x="239" y="9067"/>
                  <a:pt x="191" y="9664"/>
                </a:cubicBezTo>
                <a:cubicBezTo>
                  <a:pt x="128" y="10374"/>
                  <a:pt x="496" y="10875"/>
                  <a:pt x="930" y="11296"/>
                </a:cubicBezTo>
                <a:cubicBezTo>
                  <a:pt x="257" y="12263"/>
                  <a:pt x="241" y="13233"/>
                  <a:pt x="899" y="14153"/>
                </a:cubicBezTo>
                <a:cubicBezTo>
                  <a:pt x="175" y="15187"/>
                  <a:pt x="144" y="15977"/>
                  <a:pt x="819" y="17011"/>
                </a:cubicBezTo>
                <a:cubicBezTo>
                  <a:pt x="466" y="17413"/>
                  <a:pt x="209" y="17866"/>
                  <a:pt x="80" y="18463"/>
                </a:cubicBezTo>
                <a:close/>
                <a:moveTo>
                  <a:pt x="1570" y="4122"/>
                </a:moveTo>
                <a:cubicBezTo>
                  <a:pt x="1008" y="3444"/>
                  <a:pt x="1217" y="2749"/>
                  <a:pt x="1506" y="2088"/>
                </a:cubicBezTo>
                <a:cubicBezTo>
                  <a:pt x="1731" y="1571"/>
                  <a:pt x="2195" y="1328"/>
                  <a:pt x="2982" y="1328"/>
                </a:cubicBezTo>
                <a:lnTo>
                  <a:pt x="2982" y="1328"/>
                </a:lnTo>
                <a:cubicBezTo>
                  <a:pt x="3176" y="1344"/>
                  <a:pt x="3351" y="1392"/>
                  <a:pt x="3528" y="1472"/>
                </a:cubicBezTo>
                <a:cubicBezTo>
                  <a:pt x="3576" y="1505"/>
                  <a:pt x="3624" y="1505"/>
                  <a:pt x="3689" y="1537"/>
                </a:cubicBezTo>
                <a:cubicBezTo>
                  <a:pt x="3755" y="1569"/>
                  <a:pt x="3801" y="1601"/>
                  <a:pt x="3851" y="1633"/>
                </a:cubicBezTo>
                <a:cubicBezTo>
                  <a:pt x="3915" y="1681"/>
                  <a:pt x="3978" y="1713"/>
                  <a:pt x="4060" y="1745"/>
                </a:cubicBezTo>
                <a:cubicBezTo>
                  <a:pt x="4622" y="1955"/>
                  <a:pt x="4670" y="1971"/>
                  <a:pt x="4958" y="1649"/>
                </a:cubicBezTo>
                <a:cubicBezTo>
                  <a:pt x="4990" y="1617"/>
                  <a:pt x="5006" y="1585"/>
                  <a:pt x="5054" y="1553"/>
                </a:cubicBezTo>
                <a:cubicBezTo>
                  <a:pt x="5552" y="1036"/>
                  <a:pt x="6355" y="1036"/>
                  <a:pt x="6933" y="1537"/>
                </a:cubicBezTo>
                <a:cubicBezTo>
                  <a:pt x="7060" y="1649"/>
                  <a:pt x="7205" y="1763"/>
                  <a:pt x="7349" y="1875"/>
                </a:cubicBezTo>
                <a:cubicBezTo>
                  <a:pt x="7413" y="1923"/>
                  <a:pt x="7492" y="1987"/>
                  <a:pt x="7558" y="2038"/>
                </a:cubicBezTo>
                <a:cubicBezTo>
                  <a:pt x="7574" y="2054"/>
                  <a:pt x="7590" y="2070"/>
                  <a:pt x="7622" y="2054"/>
                </a:cubicBezTo>
                <a:cubicBezTo>
                  <a:pt x="7654" y="2054"/>
                  <a:pt x="7654" y="2038"/>
                  <a:pt x="7686" y="2022"/>
                </a:cubicBezTo>
                <a:cubicBezTo>
                  <a:pt x="8825" y="763"/>
                  <a:pt x="9964" y="1230"/>
                  <a:pt x="11024" y="1925"/>
                </a:cubicBezTo>
                <a:cubicBezTo>
                  <a:pt x="11040" y="1941"/>
                  <a:pt x="11056" y="1941"/>
                  <a:pt x="11056" y="1941"/>
                </a:cubicBezTo>
                <a:lnTo>
                  <a:pt x="11088" y="1941"/>
                </a:lnTo>
                <a:lnTo>
                  <a:pt x="11120" y="1925"/>
                </a:lnTo>
                <a:cubicBezTo>
                  <a:pt x="11131" y="1915"/>
                  <a:pt x="11141" y="1904"/>
                  <a:pt x="11152" y="1893"/>
                </a:cubicBezTo>
                <a:cubicBezTo>
                  <a:pt x="11409" y="1408"/>
                  <a:pt x="11841" y="1216"/>
                  <a:pt x="12548" y="1264"/>
                </a:cubicBezTo>
                <a:cubicBezTo>
                  <a:pt x="12692" y="1280"/>
                  <a:pt x="12837" y="1296"/>
                  <a:pt x="12982" y="1328"/>
                </a:cubicBezTo>
                <a:cubicBezTo>
                  <a:pt x="13046" y="1344"/>
                  <a:pt x="13126" y="1360"/>
                  <a:pt x="13192" y="1360"/>
                </a:cubicBezTo>
                <a:cubicBezTo>
                  <a:pt x="13271" y="1360"/>
                  <a:pt x="13335" y="1392"/>
                  <a:pt x="13385" y="1424"/>
                </a:cubicBezTo>
                <a:cubicBezTo>
                  <a:pt x="13449" y="1456"/>
                  <a:pt x="13480" y="1521"/>
                  <a:pt x="13512" y="1587"/>
                </a:cubicBezTo>
                <a:cubicBezTo>
                  <a:pt x="13608" y="1797"/>
                  <a:pt x="13722" y="1845"/>
                  <a:pt x="13801" y="1861"/>
                </a:cubicBezTo>
                <a:cubicBezTo>
                  <a:pt x="13881" y="1877"/>
                  <a:pt x="13994" y="1845"/>
                  <a:pt x="14122" y="1683"/>
                </a:cubicBezTo>
                <a:cubicBezTo>
                  <a:pt x="14363" y="1360"/>
                  <a:pt x="14700" y="1214"/>
                  <a:pt x="15245" y="1198"/>
                </a:cubicBezTo>
                <a:lnTo>
                  <a:pt x="15245" y="1198"/>
                </a:lnTo>
                <a:cubicBezTo>
                  <a:pt x="15471" y="1198"/>
                  <a:pt x="15712" y="1230"/>
                  <a:pt x="15935" y="1262"/>
                </a:cubicBezTo>
                <a:cubicBezTo>
                  <a:pt x="16014" y="1278"/>
                  <a:pt x="16096" y="1294"/>
                  <a:pt x="16176" y="1294"/>
                </a:cubicBezTo>
                <a:lnTo>
                  <a:pt x="16176" y="1358"/>
                </a:lnTo>
                <a:cubicBezTo>
                  <a:pt x="16176" y="1454"/>
                  <a:pt x="16192" y="1521"/>
                  <a:pt x="16208" y="1617"/>
                </a:cubicBezTo>
                <a:cubicBezTo>
                  <a:pt x="16224" y="1665"/>
                  <a:pt x="16240" y="1729"/>
                  <a:pt x="16271" y="1779"/>
                </a:cubicBezTo>
                <a:cubicBezTo>
                  <a:pt x="16303" y="1811"/>
                  <a:pt x="16351" y="1859"/>
                  <a:pt x="16399" y="1875"/>
                </a:cubicBezTo>
                <a:cubicBezTo>
                  <a:pt x="16447" y="1891"/>
                  <a:pt x="16510" y="1907"/>
                  <a:pt x="16560" y="1891"/>
                </a:cubicBezTo>
                <a:cubicBezTo>
                  <a:pt x="16608" y="1875"/>
                  <a:pt x="16672" y="1859"/>
                  <a:pt x="16722" y="1811"/>
                </a:cubicBezTo>
                <a:cubicBezTo>
                  <a:pt x="16769" y="1779"/>
                  <a:pt x="16817" y="1715"/>
                  <a:pt x="16883" y="1667"/>
                </a:cubicBezTo>
                <a:cubicBezTo>
                  <a:pt x="16915" y="1635"/>
                  <a:pt x="16931" y="1619"/>
                  <a:pt x="16963" y="1587"/>
                </a:cubicBezTo>
                <a:cubicBezTo>
                  <a:pt x="17283" y="1296"/>
                  <a:pt x="17686" y="1102"/>
                  <a:pt x="18118" y="1022"/>
                </a:cubicBezTo>
                <a:cubicBezTo>
                  <a:pt x="18327" y="990"/>
                  <a:pt x="18534" y="990"/>
                  <a:pt x="18744" y="1038"/>
                </a:cubicBezTo>
                <a:cubicBezTo>
                  <a:pt x="18953" y="1086"/>
                  <a:pt x="19128" y="1166"/>
                  <a:pt x="19305" y="1296"/>
                </a:cubicBezTo>
                <a:cubicBezTo>
                  <a:pt x="19483" y="1424"/>
                  <a:pt x="19642" y="1587"/>
                  <a:pt x="19756" y="1797"/>
                </a:cubicBezTo>
                <a:cubicBezTo>
                  <a:pt x="19867" y="1991"/>
                  <a:pt x="19933" y="2216"/>
                  <a:pt x="19981" y="2426"/>
                </a:cubicBezTo>
                <a:cubicBezTo>
                  <a:pt x="20060" y="3056"/>
                  <a:pt x="19740" y="3508"/>
                  <a:pt x="19387" y="3911"/>
                </a:cubicBezTo>
                <a:cubicBezTo>
                  <a:pt x="19210" y="4106"/>
                  <a:pt x="19146" y="4266"/>
                  <a:pt x="19178" y="4412"/>
                </a:cubicBezTo>
                <a:cubicBezTo>
                  <a:pt x="19210" y="4556"/>
                  <a:pt x="19339" y="4671"/>
                  <a:pt x="19562" y="4767"/>
                </a:cubicBezTo>
                <a:cubicBezTo>
                  <a:pt x="19915" y="4911"/>
                  <a:pt x="20124" y="5138"/>
                  <a:pt x="20204" y="5412"/>
                </a:cubicBezTo>
                <a:cubicBezTo>
                  <a:pt x="20267" y="5687"/>
                  <a:pt x="20172" y="6009"/>
                  <a:pt x="19947" y="6300"/>
                </a:cubicBezTo>
                <a:cubicBezTo>
                  <a:pt x="19851" y="6412"/>
                  <a:pt x="19738" y="6526"/>
                  <a:pt x="19626" y="6622"/>
                </a:cubicBezTo>
                <a:cubicBezTo>
                  <a:pt x="19289" y="6865"/>
                  <a:pt x="19210" y="7188"/>
                  <a:pt x="19401" y="7542"/>
                </a:cubicBezTo>
                <a:cubicBezTo>
                  <a:pt x="19417" y="7558"/>
                  <a:pt x="19433" y="7574"/>
                  <a:pt x="19449" y="7574"/>
                </a:cubicBezTo>
                <a:cubicBezTo>
                  <a:pt x="19497" y="7590"/>
                  <a:pt x="19544" y="7606"/>
                  <a:pt x="19592" y="7622"/>
                </a:cubicBezTo>
                <a:cubicBezTo>
                  <a:pt x="19688" y="7654"/>
                  <a:pt x="19801" y="7687"/>
                  <a:pt x="19897" y="7735"/>
                </a:cubicBezTo>
                <a:cubicBezTo>
                  <a:pt x="20138" y="7847"/>
                  <a:pt x="20313" y="8025"/>
                  <a:pt x="20363" y="8236"/>
                </a:cubicBezTo>
                <a:cubicBezTo>
                  <a:pt x="20427" y="8446"/>
                  <a:pt x="20379" y="8672"/>
                  <a:pt x="20236" y="8929"/>
                </a:cubicBezTo>
                <a:cubicBezTo>
                  <a:pt x="20042" y="9284"/>
                  <a:pt x="19738" y="9558"/>
                  <a:pt x="19369" y="9688"/>
                </a:cubicBezTo>
                <a:cubicBezTo>
                  <a:pt x="19353" y="9688"/>
                  <a:pt x="19337" y="9704"/>
                  <a:pt x="19337" y="9720"/>
                </a:cubicBezTo>
                <a:cubicBezTo>
                  <a:pt x="19321" y="9737"/>
                  <a:pt x="19321" y="9753"/>
                  <a:pt x="19321" y="9753"/>
                </a:cubicBezTo>
                <a:lnTo>
                  <a:pt x="19273" y="10318"/>
                </a:lnTo>
                <a:cubicBezTo>
                  <a:pt x="19273" y="10334"/>
                  <a:pt x="19273" y="10350"/>
                  <a:pt x="19289" y="10366"/>
                </a:cubicBezTo>
                <a:cubicBezTo>
                  <a:pt x="19305" y="10382"/>
                  <a:pt x="19305" y="10398"/>
                  <a:pt x="19321" y="10398"/>
                </a:cubicBezTo>
                <a:cubicBezTo>
                  <a:pt x="19353" y="10414"/>
                  <a:pt x="19353" y="10430"/>
                  <a:pt x="19369" y="10430"/>
                </a:cubicBezTo>
                <a:cubicBezTo>
                  <a:pt x="19401" y="10462"/>
                  <a:pt x="19449" y="10478"/>
                  <a:pt x="19497" y="10494"/>
                </a:cubicBezTo>
                <a:cubicBezTo>
                  <a:pt x="19658" y="10526"/>
                  <a:pt x="19785" y="10590"/>
                  <a:pt x="19913" y="10688"/>
                </a:cubicBezTo>
                <a:cubicBezTo>
                  <a:pt x="20024" y="10785"/>
                  <a:pt x="20122" y="10915"/>
                  <a:pt x="20186" y="11043"/>
                </a:cubicBezTo>
                <a:cubicBezTo>
                  <a:pt x="20234" y="11187"/>
                  <a:pt x="20250" y="11334"/>
                  <a:pt x="20218" y="11480"/>
                </a:cubicBezTo>
                <a:cubicBezTo>
                  <a:pt x="20186" y="11642"/>
                  <a:pt x="20122" y="11770"/>
                  <a:pt x="20040" y="11883"/>
                </a:cubicBezTo>
                <a:cubicBezTo>
                  <a:pt x="20008" y="11931"/>
                  <a:pt x="19961" y="11995"/>
                  <a:pt x="19929" y="12045"/>
                </a:cubicBezTo>
                <a:cubicBezTo>
                  <a:pt x="19720" y="12336"/>
                  <a:pt x="19495" y="12626"/>
                  <a:pt x="19399" y="13029"/>
                </a:cubicBezTo>
                <a:lnTo>
                  <a:pt x="19399" y="13077"/>
                </a:lnTo>
                <a:cubicBezTo>
                  <a:pt x="19399" y="13093"/>
                  <a:pt x="19415" y="13109"/>
                  <a:pt x="19431" y="13109"/>
                </a:cubicBezTo>
                <a:cubicBezTo>
                  <a:pt x="19463" y="13141"/>
                  <a:pt x="19495" y="13157"/>
                  <a:pt x="19526" y="13189"/>
                </a:cubicBezTo>
                <a:cubicBezTo>
                  <a:pt x="19606" y="13237"/>
                  <a:pt x="19670" y="13301"/>
                  <a:pt x="19752" y="13352"/>
                </a:cubicBezTo>
                <a:cubicBezTo>
                  <a:pt x="20186" y="13642"/>
                  <a:pt x="20409" y="14045"/>
                  <a:pt x="20393" y="14514"/>
                </a:cubicBezTo>
                <a:cubicBezTo>
                  <a:pt x="20377" y="14967"/>
                  <a:pt x="20104" y="15369"/>
                  <a:pt x="19654" y="15612"/>
                </a:cubicBezTo>
                <a:cubicBezTo>
                  <a:pt x="19574" y="15644"/>
                  <a:pt x="19493" y="15708"/>
                  <a:pt x="19413" y="15740"/>
                </a:cubicBezTo>
                <a:cubicBezTo>
                  <a:pt x="19317" y="15788"/>
                  <a:pt x="19220" y="15836"/>
                  <a:pt x="19124" y="15903"/>
                </a:cubicBezTo>
                <a:cubicBezTo>
                  <a:pt x="18963" y="15999"/>
                  <a:pt x="18867" y="16129"/>
                  <a:pt x="18867" y="16257"/>
                </a:cubicBezTo>
                <a:cubicBezTo>
                  <a:pt x="18867" y="16385"/>
                  <a:pt x="18963" y="16516"/>
                  <a:pt x="19108" y="16612"/>
                </a:cubicBezTo>
                <a:cubicBezTo>
                  <a:pt x="19606" y="16902"/>
                  <a:pt x="19879" y="17371"/>
                  <a:pt x="19959" y="18097"/>
                </a:cubicBezTo>
                <a:cubicBezTo>
                  <a:pt x="19991" y="18259"/>
                  <a:pt x="19975" y="18435"/>
                  <a:pt x="19911" y="18598"/>
                </a:cubicBezTo>
                <a:cubicBezTo>
                  <a:pt x="19863" y="18760"/>
                  <a:pt x="19767" y="18904"/>
                  <a:pt x="19638" y="19035"/>
                </a:cubicBezTo>
                <a:cubicBezTo>
                  <a:pt x="19508" y="19165"/>
                  <a:pt x="19349" y="19245"/>
                  <a:pt x="19188" y="19293"/>
                </a:cubicBezTo>
                <a:cubicBezTo>
                  <a:pt x="19026" y="19341"/>
                  <a:pt x="18835" y="19357"/>
                  <a:pt x="18674" y="19325"/>
                </a:cubicBezTo>
                <a:cubicBezTo>
                  <a:pt x="18497" y="19293"/>
                  <a:pt x="18305" y="19293"/>
                  <a:pt x="18112" y="19261"/>
                </a:cubicBezTo>
                <a:cubicBezTo>
                  <a:pt x="18016" y="19245"/>
                  <a:pt x="17903" y="19245"/>
                  <a:pt x="17807" y="19229"/>
                </a:cubicBezTo>
                <a:cubicBezTo>
                  <a:pt x="17502" y="19197"/>
                  <a:pt x="17455" y="19439"/>
                  <a:pt x="17439" y="19584"/>
                </a:cubicBezTo>
                <a:lnTo>
                  <a:pt x="17439" y="19584"/>
                </a:lnTo>
                <a:cubicBezTo>
                  <a:pt x="16941" y="19746"/>
                  <a:pt x="16411" y="19762"/>
                  <a:pt x="15899" y="19632"/>
                </a:cubicBezTo>
                <a:cubicBezTo>
                  <a:pt x="15658" y="19568"/>
                  <a:pt x="15449" y="19520"/>
                  <a:pt x="15337" y="19277"/>
                </a:cubicBezTo>
                <a:cubicBezTo>
                  <a:pt x="15305" y="19229"/>
                  <a:pt x="15289" y="19181"/>
                  <a:pt x="15241" y="19165"/>
                </a:cubicBezTo>
                <a:cubicBezTo>
                  <a:pt x="15210" y="19133"/>
                  <a:pt x="15146" y="19117"/>
                  <a:pt x="15098" y="19101"/>
                </a:cubicBezTo>
                <a:cubicBezTo>
                  <a:pt x="15050" y="19085"/>
                  <a:pt x="14986" y="19101"/>
                  <a:pt x="14937" y="19117"/>
                </a:cubicBezTo>
                <a:cubicBezTo>
                  <a:pt x="14887" y="19133"/>
                  <a:pt x="14841" y="19165"/>
                  <a:pt x="14793" y="19213"/>
                </a:cubicBezTo>
                <a:cubicBezTo>
                  <a:pt x="14457" y="19520"/>
                  <a:pt x="14038" y="19584"/>
                  <a:pt x="13702" y="19616"/>
                </a:cubicBezTo>
                <a:cubicBezTo>
                  <a:pt x="13365" y="19632"/>
                  <a:pt x="13012" y="19616"/>
                  <a:pt x="12690" y="19568"/>
                </a:cubicBezTo>
                <a:cubicBezTo>
                  <a:pt x="12594" y="19552"/>
                  <a:pt x="12465" y="19536"/>
                  <a:pt x="12385" y="19471"/>
                </a:cubicBezTo>
                <a:cubicBezTo>
                  <a:pt x="12289" y="19407"/>
                  <a:pt x="12223" y="19327"/>
                  <a:pt x="12160" y="19245"/>
                </a:cubicBezTo>
                <a:cubicBezTo>
                  <a:pt x="12096" y="19149"/>
                  <a:pt x="12016" y="19083"/>
                  <a:pt x="11935" y="19019"/>
                </a:cubicBezTo>
                <a:cubicBezTo>
                  <a:pt x="11903" y="18986"/>
                  <a:pt x="11871" y="18970"/>
                  <a:pt x="11839" y="18938"/>
                </a:cubicBezTo>
                <a:cubicBezTo>
                  <a:pt x="11823" y="18922"/>
                  <a:pt x="11807" y="18906"/>
                  <a:pt x="11775" y="18906"/>
                </a:cubicBezTo>
                <a:cubicBezTo>
                  <a:pt x="11743" y="18906"/>
                  <a:pt x="11743" y="18922"/>
                  <a:pt x="11727" y="18938"/>
                </a:cubicBezTo>
                <a:cubicBezTo>
                  <a:pt x="10925" y="19762"/>
                  <a:pt x="10122" y="19988"/>
                  <a:pt x="9208" y="19648"/>
                </a:cubicBezTo>
                <a:cubicBezTo>
                  <a:pt x="9030" y="19568"/>
                  <a:pt x="8855" y="19485"/>
                  <a:pt x="8709" y="19357"/>
                </a:cubicBezTo>
                <a:cubicBezTo>
                  <a:pt x="8484" y="19179"/>
                  <a:pt x="8341" y="19115"/>
                  <a:pt x="8196" y="19147"/>
                </a:cubicBezTo>
                <a:cubicBezTo>
                  <a:pt x="8052" y="19179"/>
                  <a:pt x="7970" y="19325"/>
                  <a:pt x="7875" y="19616"/>
                </a:cubicBezTo>
                <a:cubicBezTo>
                  <a:pt x="7875" y="19632"/>
                  <a:pt x="7859" y="19648"/>
                  <a:pt x="7859" y="19648"/>
                </a:cubicBezTo>
                <a:lnTo>
                  <a:pt x="7843" y="19664"/>
                </a:lnTo>
                <a:cubicBezTo>
                  <a:pt x="7249" y="19826"/>
                  <a:pt x="6624" y="19970"/>
                  <a:pt x="5964" y="19842"/>
                </a:cubicBezTo>
                <a:cubicBezTo>
                  <a:pt x="5466" y="19746"/>
                  <a:pt x="5002" y="19616"/>
                  <a:pt x="4857" y="19035"/>
                </a:cubicBezTo>
                <a:cubicBezTo>
                  <a:pt x="4825" y="18986"/>
                  <a:pt x="4793" y="18938"/>
                  <a:pt x="4745" y="18906"/>
                </a:cubicBezTo>
                <a:cubicBezTo>
                  <a:pt x="4713" y="18890"/>
                  <a:pt x="4713" y="18874"/>
                  <a:pt x="4682" y="18874"/>
                </a:cubicBezTo>
                <a:cubicBezTo>
                  <a:pt x="4666" y="18858"/>
                  <a:pt x="4650" y="18858"/>
                  <a:pt x="4634" y="18858"/>
                </a:cubicBezTo>
                <a:cubicBezTo>
                  <a:pt x="4618" y="18858"/>
                  <a:pt x="4602" y="18858"/>
                  <a:pt x="4602" y="18874"/>
                </a:cubicBezTo>
                <a:cubicBezTo>
                  <a:pt x="4506" y="18922"/>
                  <a:pt x="4425" y="18970"/>
                  <a:pt x="4329" y="19019"/>
                </a:cubicBezTo>
                <a:cubicBezTo>
                  <a:pt x="4120" y="19115"/>
                  <a:pt x="3929" y="19229"/>
                  <a:pt x="3719" y="19341"/>
                </a:cubicBezTo>
                <a:cubicBezTo>
                  <a:pt x="3126" y="19680"/>
                  <a:pt x="2434" y="19760"/>
                  <a:pt x="1761" y="19584"/>
                </a:cubicBezTo>
                <a:cubicBezTo>
                  <a:pt x="1311" y="19471"/>
                  <a:pt x="1152" y="19277"/>
                  <a:pt x="1152" y="18792"/>
                </a:cubicBezTo>
                <a:cubicBezTo>
                  <a:pt x="1152" y="18614"/>
                  <a:pt x="1183" y="18437"/>
                  <a:pt x="1215" y="18243"/>
                </a:cubicBezTo>
                <a:lnTo>
                  <a:pt x="1231" y="18163"/>
                </a:lnTo>
                <a:cubicBezTo>
                  <a:pt x="1311" y="17710"/>
                  <a:pt x="1552" y="17435"/>
                  <a:pt x="1986" y="17307"/>
                </a:cubicBezTo>
                <a:cubicBezTo>
                  <a:pt x="2018" y="17291"/>
                  <a:pt x="2066" y="17275"/>
                  <a:pt x="2098" y="17259"/>
                </a:cubicBezTo>
                <a:lnTo>
                  <a:pt x="2114" y="17259"/>
                </a:lnTo>
                <a:cubicBezTo>
                  <a:pt x="2146" y="17243"/>
                  <a:pt x="2146" y="17227"/>
                  <a:pt x="2162" y="17211"/>
                </a:cubicBezTo>
                <a:cubicBezTo>
                  <a:pt x="2162" y="17195"/>
                  <a:pt x="2177" y="17179"/>
                  <a:pt x="2193" y="17179"/>
                </a:cubicBezTo>
                <a:cubicBezTo>
                  <a:pt x="2209" y="17179"/>
                  <a:pt x="2209" y="17147"/>
                  <a:pt x="2209" y="17131"/>
                </a:cubicBezTo>
                <a:cubicBezTo>
                  <a:pt x="2209" y="17115"/>
                  <a:pt x="2209" y="17099"/>
                  <a:pt x="2193" y="17083"/>
                </a:cubicBezTo>
                <a:cubicBezTo>
                  <a:pt x="2146" y="17019"/>
                  <a:pt x="2098" y="16955"/>
                  <a:pt x="2032" y="16888"/>
                </a:cubicBezTo>
                <a:cubicBezTo>
                  <a:pt x="1921" y="16744"/>
                  <a:pt x="1807" y="16598"/>
                  <a:pt x="1711" y="16436"/>
                </a:cubicBezTo>
                <a:cubicBezTo>
                  <a:pt x="1600" y="16209"/>
                  <a:pt x="1470" y="15951"/>
                  <a:pt x="1454" y="15692"/>
                </a:cubicBezTo>
                <a:cubicBezTo>
                  <a:pt x="1438" y="15418"/>
                  <a:pt x="1486" y="15143"/>
                  <a:pt x="1616" y="14885"/>
                </a:cubicBezTo>
                <a:cubicBezTo>
                  <a:pt x="1695" y="14722"/>
                  <a:pt x="1793" y="14578"/>
                  <a:pt x="1905" y="14448"/>
                </a:cubicBezTo>
                <a:cubicBezTo>
                  <a:pt x="1952" y="14384"/>
                  <a:pt x="2000" y="14319"/>
                  <a:pt x="2066" y="14253"/>
                </a:cubicBezTo>
                <a:cubicBezTo>
                  <a:pt x="2082" y="14237"/>
                  <a:pt x="2082" y="14221"/>
                  <a:pt x="2082" y="14205"/>
                </a:cubicBezTo>
                <a:cubicBezTo>
                  <a:pt x="2082" y="14189"/>
                  <a:pt x="2082" y="14173"/>
                  <a:pt x="2066" y="14157"/>
                </a:cubicBezTo>
                <a:cubicBezTo>
                  <a:pt x="1279" y="12995"/>
                  <a:pt x="1311" y="11945"/>
                  <a:pt x="2162" y="11300"/>
                </a:cubicBezTo>
                <a:cubicBezTo>
                  <a:pt x="2177" y="11284"/>
                  <a:pt x="2193" y="11267"/>
                  <a:pt x="2193" y="11251"/>
                </a:cubicBezTo>
                <a:cubicBezTo>
                  <a:pt x="2193" y="11235"/>
                  <a:pt x="2193" y="11219"/>
                  <a:pt x="2177" y="11187"/>
                </a:cubicBezTo>
                <a:cubicBezTo>
                  <a:pt x="2162" y="11155"/>
                  <a:pt x="2146" y="11139"/>
                  <a:pt x="2146" y="11107"/>
                </a:cubicBezTo>
                <a:cubicBezTo>
                  <a:pt x="2114" y="11043"/>
                  <a:pt x="2082" y="10995"/>
                  <a:pt x="2050" y="10929"/>
                </a:cubicBezTo>
                <a:cubicBezTo>
                  <a:pt x="1986" y="10833"/>
                  <a:pt x="1923" y="10734"/>
                  <a:pt x="1841" y="10638"/>
                </a:cubicBezTo>
                <a:cubicBezTo>
                  <a:pt x="1729" y="10476"/>
                  <a:pt x="1600" y="10316"/>
                  <a:pt x="1488" y="10137"/>
                </a:cubicBezTo>
                <a:cubicBezTo>
                  <a:pt x="1231" y="9700"/>
                  <a:pt x="1327" y="8733"/>
                  <a:pt x="1666" y="8394"/>
                </a:cubicBezTo>
                <a:cubicBezTo>
                  <a:pt x="1729" y="8330"/>
                  <a:pt x="1827" y="8298"/>
                  <a:pt x="1907" y="8250"/>
                </a:cubicBezTo>
                <a:cubicBezTo>
                  <a:pt x="1954" y="8218"/>
                  <a:pt x="2018" y="8202"/>
                  <a:pt x="2084" y="8169"/>
                </a:cubicBezTo>
                <a:cubicBezTo>
                  <a:pt x="2100" y="8169"/>
                  <a:pt x="2116" y="8153"/>
                  <a:pt x="2116" y="8137"/>
                </a:cubicBezTo>
                <a:cubicBezTo>
                  <a:pt x="2132" y="8121"/>
                  <a:pt x="2132" y="8105"/>
                  <a:pt x="2132" y="8105"/>
                </a:cubicBezTo>
                <a:lnTo>
                  <a:pt x="2132" y="8073"/>
                </a:lnTo>
                <a:cubicBezTo>
                  <a:pt x="2132" y="8057"/>
                  <a:pt x="2116" y="8041"/>
                  <a:pt x="2116" y="8041"/>
                </a:cubicBezTo>
                <a:cubicBezTo>
                  <a:pt x="2036" y="7945"/>
                  <a:pt x="1972" y="7831"/>
                  <a:pt x="1907" y="7735"/>
                </a:cubicBezTo>
                <a:cubicBezTo>
                  <a:pt x="1745" y="7508"/>
                  <a:pt x="1618" y="7298"/>
                  <a:pt x="1472" y="7105"/>
                </a:cubicBezTo>
                <a:cubicBezTo>
                  <a:pt x="879" y="6314"/>
                  <a:pt x="911" y="5604"/>
                  <a:pt x="1568" y="4861"/>
                </a:cubicBezTo>
                <a:cubicBezTo>
                  <a:pt x="1679" y="4749"/>
                  <a:pt x="1745" y="4603"/>
                  <a:pt x="1745" y="4442"/>
                </a:cubicBezTo>
                <a:cubicBezTo>
                  <a:pt x="1713" y="4394"/>
                  <a:pt x="1666" y="4232"/>
                  <a:pt x="1568" y="4120"/>
                </a:cubicBezTo>
                <a:lnTo>
                  <a:pt x="1568" y="41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8" name="Google Shape;3018;p44"/>
          <p:cNvSpPr/>
          <p:nvPr/>
        </p:nvSpPr>
        <p:spPr>
          <a:xfrm>
            <a:off x="3390402" y="1765503"/>
            <a:ext cx="187727" cy="177606"/>
          </a:xfrm>
          <a:custGeom>
            <a:rect b="b" l="l" r="r" t="t"/>
            <a:pathLst>
              <a:path extrusionOk="0" h="21600" w="21584">
                <a:moveTo>
                  <a:pt x="187" y="20877"/>
                </a:moveTo>
                <a:cubicBezTo>
                  <a:pt x="304" y="21325"/>
                  <a:pt x="610" y="21551"/>
                  <a:pt x="1081" y="21551"/>
                </a:cubicBezTo>
                <a:cubicBezTo>
                  <a:pt x="1291" y="21551"/>
                  <a:pt x="1481" y="21551"/>
                  <a:pt x="1691" y="21575"/>
                </a:cubicBezTo>
                <a:cubicBezTo>
                  <a:pt x="2044" y="21575"/>
                  <a:pt x="2421" y="21600"/>
                  <a:pt x="2798" y="21600"/>
                </a:cubicBezTo>
                <a:lnTo>
                  <a:pt x="3268" y="21600"/>
                </a:lnTo>
                <a:cubicBezTo>
                  <a:pt x="4962" y="21551"/>
                  <a:pt x="6679" y="21526"/>
                  <a:pt x="8373" y="21476"/>
                </a:cubicBezTo>
                <a:lnTo>
                  <a:pt x="10350" y="21427"/>
                </a:lnTo>
                <a:cubicBezTo>
                  <a:pt x="10374" y="21427"/>
                  <a:pt x="10397" y="21427"/>
                  <a:pt x="10397" y="21402"/>
                </a:cubicBezTo>
                <a:cubicBezTo>
                  <a:pt x="10420" y="21378"/>
                  <a:pt x="10444" y="21378"/>
                  <a:pt x="10444" y="21353"/>
                </a:cubicBezTo>
                <a:lnTo>
                  <a:pt x="14845" y="21353"/>
                </a:lnTo>
                <a:cubicBezTo>
                  <a:pt x="16679" y="21328"/>
                  <a:pt x="18163" y="21279"/>
                  <a:pt x="19550" y="21205"/>
                </a:cubicBezTo>
                <a:cubicBezTo>
                  <a:pt x="19713" y="21180"/>
                  <a:pt x="20303" y="21155"/>
                  <a:pt x="20680" y="20781"/>
                </a:cubicBezTo>
                <a:cubicBezTo>
                  <a:pt x="20963" y="20531"/>
                  <a:pt x="21197" y="20185"/>
                  <a:pt x="21363" y="19811"/>
                </a:cubicBezTo>
                <a:cubicBezTo>
                  <a:pt x="21504" y="19438"/>
                  <a:pt x="21600" y="19039"/>
                  <a:pt x="21574" y="18616"/>
                </a:cubicBezTo>
                <a:cubicBezTo>
                  <a:pt x="21550" y="17494"/>
                  <a:pt x="21574" y="16351"/>
                  <a:pt x="21574" y="15255"/>
                </a:cubicBezTo>
                <a:cubicBezTo>
                  <a:pt x="21574" y="14334"/>
                  <a:pt x="21597" y="13389"/>
                  <a:pt x="21574" y="12443"/>
                </a:cubicBezTo>
                <a:cubicBezTo>
                  <a:pt x="21574" y="11248"/>
                  <a:pt x="21527" y="9954"/>
                  <a:pt x="21434" y="8536"/>
                </a:cubicBezTo>
                <a:cubicBezTo>
                  <a:pt x="21387" y="7664"/>
                  <a:pt x="21387" y="6769"/>
                  <a:pt x="21387" y="5922"/>
                </a:cubicBezTo>
                <a:cubicBezTo>
                  <a:pt x="21363" y="4303"/>
                  <a:pt x="21340" y="2638"/>
                  <a:pt x="21104" y="995"/>
                </a:cubicBezTo>
                <a:cubicBezTo>
                  <a:pt x="20987" y="222"/>
                  <a:pt x="20867" y="49"/>
                  <a:pt x="20116" y="25"/>
                </a:cubicBezTo>
                <a:lnTo>
                  <a:pt x="17739" y="25"/>
                </a:lnTo>
                <a:cubicBezTo>
                  <a:pt x="16445" y="25"/>
                  <a:pt x="15081" y="0"/>
                  <a:pt x="13738" y="0"/>
                </a:cubicBezTo>
                <a:cubicBezTo>
                  <a:pt x="9927" y="0"/>
                  <a:pt x="5949" y="25"/>
                  <a:pt x="1574" y="25"/>
                </a:cubicBezTo>
                <a:cubicBezTo>
                  <a:pt x="937" y="25"/>
                  <a:pt x="540" y="374"/>
                  <a:pt x="374" y="1069"/>
                </a:cubicBezTo>
                <a:cubicBezTo>
                  <a:pt x="327" y="1369"/>
                  <a:pt x="280" y="1665"/>
                  <a:pt x="257" y="1965"/>
                </a:cubicBezTo>
                <a:cubicBezTo>
                  <a:pt x="234" y="2388"/>
                  <a:pt x="210" y="2786"/>
                  <a:pt x="210" y="3210"/>
                </a:cubicBezTo>
                <a:cubicBezTo>
                  <a:pt x="164" y="4603"/>
                  <a:pt x="93" y="6070"/>
                  <a:pt x="70" y="7491"/>
                </a:cubicBezTo>
                <a:cubicBezTo>
                  <a:pt x="23" y="9981"/>
                  <a:pt x="23" y="12518"/>
                  <a:pt x="0" y="14958"/>
                </a:cubicBezTo>
                <a:cubicBezTo>
                  <a:pt x="0" y="16527"/>
                  <a:pt x="0" y="18094"/>
                  <a:pt x="47" y="19811"/>
                </a:cubicBezTo>
                <a:cubicBezTo>
                  <a:pt x="0" y="20160"/>
                  <a:pt x="70" y="20534"/>
                  <a:pt x="187" y="20880"/>
                </a:cubicBezTo>
                <a:close/>
                <a:moveTo>
                  <a:pt x="19693" y="10698"/>
                </a:moveTo>
                <a:cubicBezTo>
                  <a:pt x="19716" y="13534"/>
                  <a:pt x="19740" y="16497"/>
                  <a:pt x="19553" y="19385"/>
                </a:cubicBezTo>
                <a:lnTo>
                  <a:pt x="1814" y="20058"/>
                </a:lnTo>
                <a:lnTo>
                  <a:pt x="1673" y="1418"/>
                </a:lnTo>
                <a:lnTo>
                  <a:pt x="19766" y="1668"/>
                </a:lnTo>
                <a:lnTo>
                  <a:pt x="19766" y="1718"/>
                </a:lnTo>
                <a:cubicBezTo>
                  <a:pt x="19789" y="1767"/>
                  <a:pt x="19789" y="1841"/>
                  <a:pt x="19789" y="1891"/>
                </a:cubicBezTo>
                <a:cubicBezTo>
                  <a:pt x="19672" y="4878"/>
                  <a:pt x="19696" y="7865"/>
                  <a:pt x="19696" y="1070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9" name="Google Shape;3019;p44"/>
          <p:cNvSpPr/>
          <p:nvPr/>
        </p:nvSpPr>
        <p:spPr>
          <a:xfrm>
            <a:off x="3723472" y="1726190"/>
            <a:ext cx="238217" cy="260719"/>
          </a:xfrm>
          <a:custGeom>
            <a:rect b="b" l="l" r="r" t="t"/>
            <a:pathLst>
              <a:path extrusionOk="0" h="21547" w="21563">
                <a:moveTo>
                  <a:pt x="21455" y="12583"/>
                </a:moveTo>
                <a:lnTo>
                  <a:pt x="21418" y="11586"/>
                </a:lnTo>
                <a:cubicBezTo>
                  <a:pt x="21400" y="11231"/>
                  <a:pt x="21381" y="10859"/>
                  <a:pt x="21345" y="10519"/>
                </a:cubicBezTo>
                <a:lnTo>
                  <a:pt x="21326" y="10299"/>
                </a:lnTo>
                <a:cubicBezTo>
                  <a:pt x="21289" y="9994"/>
                  <a:pt x="21103" y="9808"/>
                  <a:pt x="20788" y="9808"/>
                </a:cubicBezTo>
                <a:lnTo>
                  <a:pt x="20751" y="9808"/>
                </a:lnTo>
                <a:cubicBezTo>
                  <a:pt x="20271" y="9808"/>
                  <a:pt x="19751" y="9808"/>
                  <a:pt x="19250" y="9824"/>
                </a:cubicBezTo>
                <a:cubicBezTo>
                  <a:pt x="18730" y="9841"/>
                  <a:pt x="18176" y="9858"/>
                  <a:pt x="17656" y="9875"/>
                </a:cubicBezTo>
                <a:cubicBezTo>
                  <a:pt x="16638" y="9908"/>
                  <a:pt x="15601" y="9959"/>
                  <a:pt x="14601" y="9959"/>
                </a:cubicBezTo>
                <a:cubicBezTo>
                  <a:pt x="13026" y="9959"/>
                  <a:pt x="11414" y="9942"/>
                  <a:pt x="9878" y="9925"/>
                </a:cubicBezTo>
                <a:cubicBezTo>
                  <a:pt x="8786" y="9908"/>
                  <a:pt x="7654" y="9892"/>
                  <a:pt x="6544" y="9892"/>
                </a:cubicBezTo>
                <a:cubicBezTo>
                  <a:pt x="5969" y="9892"/>
                  <a:pt x="5376" y="9925"/>
                  <a:pt x="4822" y="9925"/>
                </a:cubicBezTo>
                <a:cubicBezTo>
                  <a:pt x="4656" y="9942"/>
                  <a:pt x="4488" y="9942"/>
                  <a:pt x="4320" y="9959"/>
                </a:cubicBezTo>
                <a:lnTo>
                  <a:pt x="4543" y="9858"/>
                </a:lnTo>
                <a:cubicBezTo>
                  <a:pt x="5635" y="9419"/>
                  <a:pt x="6748" y="8995"/>
                  <a:pt x="7822" y="8556"/>
                </a:cubicBezTo>
                <a:cubicBezTo>
                  <a:pt x="10768" y="7389"/>
                  <a:pt x="13805" y="6172"/>
                  <a:pt x="16787" y="5004"/>
                </a:cubicBezTo>
                <a:cubicBezTo>
                  <a:pt x="18399" y="4379"/>
                  <a:pt x="19751" y="3974"/>
                  <a:pt x="21048" y="3753"/>
                </a:cubicBezTo>
                <a:cubicBezTo>
                  <a:pt x="21326" y="3703"/>
                  <a:pt x="21492" y="3516"/>
                  <a:pt x="21455" y="3262"/>
                </a:cubicBezTo>
                <a:cubicBezTo>
                  <a:pt x="21418" y="3092"/>
                  <a:pt x="21363" y="2924"/>
                  <a:pt x="21269" y="2754"/>
                </a:cubicBezTo>
                <a:cubicBezTo>
                  <a:pt x="21103" y="2483"/>
                  <a:pt x="20935" y="2229"/>
                  <a:pt x="20731" y="1958"/>
                </a:cubicBezTo>
                <a:cubicBezTo>
                  <a:pt x="20268" y="1366"/>
                  <a:pt x="19804" y="757"/>
                  <a:pt x="19452" y="319"/>
                </a:cubicBezTo>
                <a:cubicBezTo>
                  <a:pt x="19229" y="31"/>
                  <a:pt x="18951" y="-53"/>
                  <a:pt x="18599" y="31"/>
                </a:cubicBezTo>
                <a:cubicBezTo>
                  <a:pt x="18376" y="98"/>
                  <a:pt x="18137" y="149"/>
                  <a:pt x="17914" y="218"/>
                </a:cubicBezTo>
                <a:cubicBezTo>
                  <a:pt x="17507" y="319"/>
                  <a:pt x="17042" y="455"/>
                  <a:pt x="16636" y="589"/>
                </a:cubicBezTo>
                <a:cubicBezTo>
                  <a:pt x="13412" y="1656"/>
                  <a:pt x="9170" y="3125"/>
                  <a:pt x="5022" y="4834"/>
                </a:cubicBezTo>
                <a:cubicBezTo>
                  <a:pt x="3706" y="5376"/>
                  <a:pt x="2354" y="5951"/>
                  <a:pt x="1057" y="6510"/>
                </a:cubicBezTo>
                <a:lnTo>
                  <a:pt x="556" y="6730"/>
                </a:lnTo>
                <a:cubicBezTo>
                  <a:pt x="278" y="6847"/>
                  <a:pt x="112" y="7001"/>
                  <a:pt x="37" y="7204"/>
                </a:cubicBezTo>
                <a:cubicBezTo>
                  <a:pt x="-37" y="7391"/>
                  <a:pt x="0" y="7610"/>
                  <a:pt x="147" y="7864"/>
                </a:cubicBezTo>
                <a:cubicBezTo>
                  <a:pt x="591" y="8590"/>
                  <a:pt x="924" y="9369"/>
                  <a:pt x="1129" y="10181"/>
                </a:cubicBezTo>
                <a:cubicBezTo>
                  <a:pt x="1147" y="10265"/>
                  <a:pt x="1166" y="10351"/>
                  <a:pt x="1202" y="10418"/>
                </a:cubicBezTo>
                <a:cubicBezTo>
                  <a:pt x="1239" y="10486"/>
                  <a:pt x="1239" y="10553"/>
                  <a:pt x="1276" y="10622"/>
                </a:cubicBezTo>
                <a:cubicBezTo>
                  <a:pt x="1294" y="10656"/>
                  <a:pt x="1313" y="10723"/>
                  <a:pt x="1313" y="10756"/>
                </a:cubicBezTo>
                <a:cubicBezTo>
                  <a:pt x="1350" y="10874"/>
                  <a:pt x="1386" y="10994"/>
                  <a:pt x="1405" y="11111"/>
                </a:cubicBezTo>
                <a:cubicBezTo>
                  <a:pt x="1405" y="11315"/>
                  <a:pt x="1386" y="11533"/>
                  <a:pt x="1368" y="11737"/>
                </a:cubicBezTo>
                <a:cubicBezTo>
                  <a:pt x="1350" y="11991"/>
                  <a:pt x="1331" y="12262"/>
                  <a:pt x="1331" y="12532"/>
                </a:cubicBezTo>
                <a:cubicBezTo>
                  <a:pt x="1368" y="13868"/>
                  <a:pt x="1441" y="15306"/>
                  <a:pt x="1517" y="17048"/>
                </a:cubicBezTo>
                <a:cubicBezTo>
                  <a:pt x="1536" y="17453"/>
                  <a:pt x="1554" y="17877"/>
                  <a:pt x="1591" y="18283"/>
                </a:cubicBezTo>
                <a:cubicBezTo>
                  <a:pt x="1628" y="18841"/>
                  <a:pt x="1665" y="19416"/>
                  <a:pt x="1683" y="19975"/>
                </a:cubicBezTo>
                <a:cubicBezTo>
                  <a:pt x="1720" y="20905"/>
                  <a:pt x="1888" y="21075"/>
                  <a:pt x="2869" y="21175"/>
                </a:cubicBezTo>
                <a:cubicBezTo>
                  <a:pt x="2943" y="21192"/>
                  <a:pt x="2998" y="21192"/>
                  <a:pt x="3074" y="21192"/>
                </a:cubicBezTo>
                <a:cubicBezTo>
                  <a:pt x="3796" y="21226"/>
                  <a:pt x="4536" y="21243"/>
                  <a:pt x="5242" y="21293"/>
                </a:cubicBezTo>
                <a:cubicBezTo>
                  <a:pt x="6854" y="21360"/>
                  <a:pt x="8503" y="21444"/>
                  <a:pt x="10133" y="21463"/>
                </a:cubicBezTo>
                <a:cubicBezTo>
                  <a:pt x="12283" y="21497"/>
                  <a:pt x="14467" y="21463"/>
                  <a:pt x="16580" y="21446"/>
                </a:cubicBezTo>
                <a:cubicBezTo>
                  <a:pt x="17654" y="21429"/>
                  <a:pt x="18785" y="21429"/>
                  <a:pt x="19859" y="21413"/>
                </a:cubicBezTo>
                <a:cubicBezTo>
                  <a:pt x="20082" y="21429"/>
                  <a:pt x="20303" y="21446"/>
                  <a:pt x="20508" y="21513"/>
                </a:cubicBezTo>
                <a:cubicBezTo>
                  <a:pt x="20600" y="21547"/>
                  <a:pt x="20673" y="21547"/>
                  <a:pt x="20767" y="21547"/>
                </a:cubicBezTo>
                <a:cubicBezTo>
                  <a:pt x="21027" y="21547"/>
                  <a:pt x="21248" y="21413"/>
                  <a:pt x="21361" y="21159"/>
                </a:cubicBezTo>
                <a:cubicBezTo>
                  <a:pt x="21416" y="21041"/>
                  <a:pt x="21453" y="20905"/>
                  <a:pt x="21471" y="20787"/>
                </a:cubicBezTo>
                <a:cubicBezTo>
                  <a:pt x="21489" y="20550"/>
                  <a:pt x="21489" y="20296"/>
                  <a:pt x="21508" y="20061"/>
                </a:cubicBezTo>
                <a:cubicBezTo>
                  <a:pt x="21545" y="19368"/>
                  <a:pt x="21563" y="18639"/>
                  <a:pt x="21563" y="17947"/>
                </a:cubicBezTo>
                <a:cubicBezTo>
                  <a:pt x="21545" y="16171"/>
                  <a:pt x="21508" y="14344"/>
                  <a:pt x="21453" y="12585"/>
                </a:cubicBezTo>
                <a:close/>
                <a:moveTo>
                  <a:pt x="2170" y="9894"/>
                </a:moveTo>
                <a:lnTo>
                  <a:pt x="1021" y="7526"/>
                </a:lnTo>
                <a:lnTo>
                  <a:pt x="4152" y="6274"/>
                </a:lnTo>
                <a:lnTo>
                  <a:pt x="3893" y="9081"/>
                </a:lnTo>
                <a:lnTo>
                  <a:pt x="2170" y="9894"/>
                </a:lnTo>
                <a:close/>
                <a:moveTo>
                  <a:pt x="20232" y="10723"/>
                </a:moveTo>
                <a:lnTo>
                  <a:pt x="20121" y="20313"/>
                </a:lnTo>
                <a:cubicBezTo>
                  <a:pt x="18344" y="20397"/>
                  <a:pt x="16583" y="20413"/>
                  <a:pt x="14879" y="20413"/>
                </a:cubicBezTo>
                <a:lnTo>
                  <a:pt x="14398" y="20413"/>
                </a:lnTo>
                <a:cubicBezTo>
                  <a:pt x="12582" y="20413"/>
                  <a:pt x="10786" y="20397"/>
                  <a:pt x="8636" y="20363"/>
                </a:cubicBezTo>
                <a:cubicBezTo>
                  <a:pt x="7302" y="20329"/>
                  <a:pt x="5987" y="20313"/>
                  <a:pt x="4598" y="20279"/>
                </a:cubicBezTo>
                <a:cubicBezTo>
                  <a:pt x="4024" y="20262"/>
                  <a:pt x="3430" y="20245"/>
                  <a:pt x="2858" y="20245"/>
                </a:cubicBezTo>
                <a:lnTo>
                  <a:pt x="2784" y="19586"/>
                </a:lnTo>
                <a:cubicBezTo>
                  <a:pt x="2469" y="16796"/>
                  <a:pt x="2136" y="13920"/>
                  <a:pt x="2228" y="11063"/>
                </a:cubicBezTo>
                <a:cubicBezTo>
                  <a:pt x="2265" y="11046"/>
                  <a:pt x="2320" y="11046"/>
                  <a:pt x="2357" y="11046"/>
                </a:cubicBezTo>
                <a:cubicBezTo>
                  <a:pt x="2522" y="11013"/>
                  <a:pt x="2690" y="11013"/>
                  <a:pt x="2837" y="10996"/>
                </a:cubicBezTo>
                <a:cubicBezTo>
                  <a:pt x="5376" y="10845"/>
                  <a:pt x="7930" y="10895"/>
                  <a:pt x="10340" y="10962"/>
                </a:cubicBezTo>
                <a:cubicBezTo>
                  <a:pt x="12044" y="10996"/>
                  <a:pt x="13879" y="11013"/>
                  <a:pt x="16157" y="10979"/>
                </a:cubicBezTo>
                <a:cubicBezTo>
                  <a:pt x="16953" y="10962"/>
                  <a:pt x="17769" y="10912"/>
                  <a:pt x="18546" y="10861"/>
                </a:cubicBezTo>
                <a:cubicBezTo>
                  <a:pt x="18880" y="10828"/>
                  <a:pt x="19268" y="10811"/>
                  <a:pt x="19602" y="10794"/>
                </a:cubicBezTo>
                <a:cubicBezTo>
                  <a:pt x="19749" y="10777"/>
                  <a:pt x="19880" y="10777"/>
                  <a:pt x="20045" y="10761"/>
                </a:cubicBezTo>
                <a:lnTo>
                  <a:pt x="20232" y="10727"/>
                </a:lnTo>
                <a:close/>
                <a:moveTo>
                  <a:pt x="11729" y="5869"/>
                </a:moveTo>
                <a:lnTo>
                  <a:pt x="8838" y="7036"/>
                </a:lnTo>
                <a:lnTo>
                  <a:pt x="8894" y="6444"/>
                </a:lnTo>
                <a:cubicBezTo>
                  <a:pt x="8949" y="5802"/>
                  <a:pt x="9004" y="5193"/>
                  <a:pt x="9080" y="4601"/>
                </a:cubicBezTo>
                <a:cubicBezTo>
                  <a:pt x="9080" y="4534"/>
                  <a:pt x="9117" y="4467"/>
                  <a:pt x="9153" y="4414"/>
                </a:cubicBezTo>
                <a:cubicBezTo>
                  <a:pt x="9190" y="4364"/>
                  <a:pt x="9264" y="4314"/>
                  <a:pt x="9340" y="4314"/>
                </a:cubicBezTo>
                <a:cubicBezTo>
                  <a:pt x="10062" y="4060"/>
                  <a:pt x="10765" y="3789"/>
                  <a:pt x="11508" y="3518"/>
                </a:cubicBezTo>
                <a:cubicBezTo>
                  <a:pt x="11731" y="3434"/>
                  <a:pt x="11952" y="3348"/>
                  <a:pt x="12175" y="3281"/>
                </a:cubicBezTo>
                <a:cubicBezTo>
                  <a:pt x="12138" y="3501"/>
                  <a:pt x="12064" y="3719"/>
                  <a:pt x="12028" y="3940"/>
                </a:cubicBezTo>
                <a:cubicBezTo>
                  <a:pt x="11841" y="4582"/>
                  <a:pt x="11694" y="5191"/>
                  <a:pt x="11731" y="5867"/>
                </a:cubicBezTo>
                <a:lnTo>
                  <a:pt x="11731" y="5867"/>
                </a:lnTo>
                <a:close/>
                <a:moveTo>
                  <a:pt x="12766" y="5447"/>
                </a:moveTo>
                <a:cubicBezTo>
                  <a:pt x="12803" y="5277"/>
                  <a:pt x="12803" y="5143"/>
                  <a:pt x="12839" y="4990"/>
                </a:cubicBezTo>
                <a:cubicBezTo>
                  <a:pt x="12950" y="4330"/>
                  <a:pt x="13044" y="3722"/>
                  <a:pt x="13154" y="3096"/>
                </a:cubicBezTo>
                <a:cubicBezTo>
                  <a:pt x="13173" y="3062"/>
                  <a:pt x="13191" y="3012"/>
                  <a:pt x="13209" y="2995"/>
                </a:cubicBezTo>
                <a:cubicBezTo>
                  <a:pt x="13228" y="2978"/>
                  <a:pt x="13283" y="2945"/>
                  <a:pt x="13320" y="2911"/>
                </a:cubicBezTo>
                <a:cubicBezTo>
                  <a:pt x="14042" y="2657"/>
                  <a:pt x="14745" y="2386"/>
                  <a:pt x="15488" y="2132"/>
                </a:cubicBezTo>
                <a:lnTo>
                  <a:pt x="16008" y="1962"/>
                </a:lnTo>
                <a:cubicBezTo>
                  <a:pt x="16008" y="2013"/>
                  <a:pt x="15989" y="2080"/>
                  <a:pt x="15971" y="2132"/>
                </a:cubicBezTo>
                <a:lnTo>
                  <a:pt x="15897" y="2403"/>
                </a:lnTo>
                <a:cubicBezTo>
                  <a:pt x="15732" y="3029"/>
                  <a:pt x="15564" y="3671"/>
                  <a:pt x="15378" y="4297"/>
                </a:cubicBezTo>
                <a:cubicBezTo>
                  <a:pt x="15341" y="4381"/>
                  <a:pt x="15286" y="4448"/>
                  <a:pt x="15212" y="4500"/>
                </a:cubicBezTo>
                <a:cubicBezTo>
                  <a:pt x="14564" y="4754"/>
                  <a:pt x="13934" y="5025"/>
                  <a:pt x="13249" y="5279"/>
                </a:cubicBezTo>
                <a:lnTo>
                  <a:pt x="12768" y="5449"/>
                </a:lnTo>
                <a:close/>
                <a:moveTo>
                  <a:pt x="16803" y="3858"/>
                </a:moveTo>
                <a:lnTo>
                  <a:pt x="17192" y="1540"/>
                </a:lnTo>
                <a:cubicBezTo>
                  <a:pt x="17581" y="1354"/>
                  <a:pt x="18119" y="1236"/>
                  <a:pt x="18581" y="1152"/>
                </a:cubicBezTo>
                <a:cubicBezTo>
                  <a:pt x="18636" y="1135"/>
                  <a:pt x="18691" y="1152"/>
                  <a:pt x="18746" y="1186"/>
                </a:cubicBezTo>
                <a:lnTo>
                  <a:pt x="18857" y="1286"/>
                </a:lnTo>
                <a:cubicBezTo>
                  <a:pt x="19282" y="1778"/>
                  <a:pt x="19728" y="2284"/>
                  <a:pt x="20025" y="2909"/>
                </a:cubicBezTo>
                <a:lnTo>
                  <a:pt x="16801" y="3856"/>
                </a:lnTo>
                <a:close/>
                <a:moveTo>
                  <a:pt x="4911" y="8407"/>
                </a:moveTo>
                <a:cubicBezTo>
                  <a:pt x="4930" y="8103"/>
                  <a:pt x="4948" y="7782"/>
                  <a:pt x="4948" y="7477"/>
                </a:cubicBezTo>
                <a:cubicBezTo>
                  <a:pt x="4966" y="7072"/>
                  <a:pt x="4985" y="6682"/>
                  <a:pt x="4985" y="6276"/>
                </a:cubicBezTo>
                <a:cubicBezTo>
                  <a:pt x="4985" y="6073"/>
                  <a:pt x="5003" y="5972"/>
                  <a:pt x="5208" y="5888"/>
                </a:cubicBezTo>
                <a:cubicBezTo>
                  <a:pt x="5856" y="5651"/>
                  <a:pt x="6505" y="5397"/>
                  <a:pt x="7135" y="5162"/>
                </a:cubicBezTo>
                <a:cubicBezTo>
                  <a:pt x="7431" y="5061"/>
                  <a:pt x="7728" y="4925"/>
                  <a:pt x="8024" y="4824"/>
                </a:cubicBezTo>
                <a:lnTo>
                  <a:pt x="8043" y="4824"/>
                </a:lnTo>
                <a:lnTo>
                  <a:pt x="7636" y="7563"/>
                </a:lnTo>
                <a:lnTo>
                  <a:pt x="4913" y="8680"/>
                </a:lnTo>
                <a:lnTo>
                  <a:pt x="4913" y="8409"/>
                </a:lnTo>
                <a:lnTo>
                  <a:pt x="4913" y="84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0" name="Google Shape;3020;p44"/>
          <p:cNvSpPr/>
          <p:nvPr/>
        </p:nvSpPr>
        <p:spPr>
          <a:xfrm>
            <a:off x="3780418" y="1884782"/>
            <a:ext cx="141633" cy="61560"/>
          </a:xfrm>
          <a:custGeom>
            <a:rect b="b" l="l" r="r" t="t"/>
            <a:pathLst>
              <a:path extrusionOk="0" h="21600" w="21484">
                <a:moveTo>
                  <a:pt x="21384" y="13349"/>
                </a:moveTo>
                <a:cubicBezTo>
                  <a:pt x="21384" y="12921"/>
                  <a:pt x="21384" y="12555"/>
                  <a:pt x="21353" y="12128"/>
                </a:cubicBezTo>
                <a:cubicBezTo>
                  <a:pt x="21323" y="11406"/>
                  <a:pt x="21292" y="10764"/>
                  <a:pt x="21292" y="10043"/>
                </a:cubicBezTo>
                <a:cubicBezTo>
                  <a:pt x="21230" y="7815"/>
                  <a:pt x="21138" y="5667"/>
                  <a:pt x="21014" y="3440"/>
                </a:cubicBezTo>
                <a:cubicBezTo>
                  <a:pt x="20891" y="1283"/>
                  <a:pt x="20486" y="428"/>
                  <a:pt x="19523" y="356"/>
                </a:cubicBezTo>
                <a:cubicBezTo>
                  <a:pt x="19211" y="356"/>
                  <a:pt x="18903" y="285"/>
                  <a:pt x="18591" y="285"/>
                </a:cubicBezTo>
                <a:cubicBezTo>
                  <a:pt x="17847" y="214"/>
                  <a:pt x="17069" y="143"/>
                  <a:pt x="16325" y="143"/>
                </a:cubicBezTo>
                <a:cubicBezTo>
                  <a:pt x="12723" y="71"/>
                  <a:pt x="8970" y="0"/>
                  <a:pt x="5244" y="0"/>
                </a:cubicBezTo>
                <a:cubicBezTo>
                  <a:pt x="4469" y="0"/>
                  <a:pt x="3691" y="143"/>
                  <a:pt x="2948" y="143"/>
                </a:cubicBezTo>
                <a:cubicBezTo>
                  <a:pt x="2420" y="214"/>
                  <a:pt x="1892" y="285"/>
                  <a:pt x="1364" y="285"/>
                </a:cubicBezTo>
                <a:cubicBezTo>
                  <a:pt x="713" y="356"/>
                  <a:pt x="308" y="1007"/>
                  <a:pt x="154" y="2299"/>
                </a:cubicBezTo>
                <a:cubicBezTo>
                  <a:pt x="62" y="3021"/>
                  <a:pt x="0" y="3734"/>
                  <a:pt x="0" y="4527"/>
                </a:cubicBezTo>
                <a:cubicBezTo>
                  <a:pt x="31" y="6968"/>
                  <a:pt x="62" y="9552"/>
                  <a:pt x="154" y="12493"/>
                </a:cubicBezTo>
                <a:cubicBezTo>
                  <a:pt x="185" y="13856"/>
                  <a:pt x="216" y="15291"/>
                  <a:pt x="339" y="16726"/>
                </a:cubicBezTo>
                <a:cubicBezTo>
                  <a:pt x="493" y="18882"/>
                  <a:pt x="1021" y="20103"/>
                  <a:pt x="1923" y="20531"/>
                </a:cubicBezTo>
                <a:cubicBezTo>
                  <a:pt x="2481" y="20816"/>
                  <a:pt x="3102" y="20958"/>
                  <a:pt x="3691" y="21030"/>
                </a:cubicBezTo>
                <a:cubicBezTo>
                  <a:pt x="5741" y="21172"/>
                  <a:pt x="7818" y="21315"/>
                  <a:pt x="9837" y="21457"/>
                </a:cubicBezTo>
                <a:cubicBezTo>
                  <a:pt x="10550" y="21529"/>
                  <a:pt x="11297" y="21600"/>
                  <a:pt x="12010" y="21600"/>
                </a:cubicBezTo>
                <a:lnTo>
                  <a:pt x="12164" y="21600"/>
                </a:lnTo>
                <a:lnTo>
                  <a:pt x="12164" y="21457"/>
                </a:lnTo>
                <a:lnTo>
                  <a:pt x="13809" y="21457"/>
                </a:lnTo>
                <a:cubicBezTo>
                  <a:pt x="15639" y="21457"/>
                  <a:pt x="17535" y="21457"/>
                  <a:pt x="19396" y="21386"/>
                </a:cubicBezTo>
                <a:cubicBezTo>
                  <a:pt x="19643" y="21386"/>
                  <a:pt x="20236" y="21244"/>
                  <a:pt x="20575" y="20522"/>
                </a:cubicBezTo>
                <a:cubicBezTo>
                  <a:pt x="21288" y="18873"/>
                  <a:pt x="21600" y="16931"/>
                  <a:pt x="21446" y="14774"/>
                </a:cubicBezTo>
                <a:cubicBezTo>
                  <a:pt x="21415" y="14489"/>
                  <a:pt x="21384" y="13910"/>
                  <a:pt x="21384" y="13340"/>
                </a:cubicBezTo>
                <a:close/>
                <a:moveTo>
                  <a:pt x="19458" y="16940"/>
                </a:moveTo>
                <a:cubicBezTo>
                  <a:pt x="17628" y="17661"/>
                  <a:pt x="3845" y="17581"/>
                  <a:pt x="2169" y="16797"/>
                </a:cubicBezTo>
                <a:lnTo>
                  <a:pt x="1580" y="4233"/>
                </a:lnTo>
                <a:cubicBezTo>
                  <a:pt x="6731" y="3734"/>
                  <a:pt x="12815" y="3297"/>
                  <a:pt x="19180" y="4304"/>
                </a:cubicBezTo>
                <a:cubicBezTo>
                  <a:pt x="19304" y="6532"/>
                  <a:pt x="19365" y="8831"/>
                  <a:pt x="19365" y="11192"/>
                </a:cubicBezTo>
                <a:cubicBezTo>
                  <a:pt x="19365" y="13054"/>
                  <a:pt x="19365" y="15068"/>
                  <a:pt x="19458" y="1693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1" name="Google Shape;3021;p44"/>
          <p:cNvSpPr/>
          <p:nvPr/>
        </p:nvSpPr>
        <p:spPr>
          <a:xfrm>
            <a:off x="3807444" y="1918056"/>
            <a:ext cx="93126" cy="11861"/>
          </a:xfrm>
          <a:custGeom>
            <a:rect b="b" l="l" r="r" t="t"/>
            <a:pathLst>
              <a:path extrusionOk="0" h="21372" w="21557">
                <a:moveTo>
                  <a:pt x="20648" y="1233"/>
                </a:moveTo>
                <a:cubicBezTo>
                  <a:pt x="20318" y="137"/>
                  <a:pt x="19983" y="-228"/>
                  <a:pt x="19607" y="137"/>
                </a:cubicBezTo>
                <a:lnTo>
                  <a:pt x="19372" y="137"/>
                </a:lnTo>
                <a:cubicBezTo>
                  <a:pt x="18707" y="137"/>
                  <a:pt x="18043" y="137"/>
                  <a:pt x="17338" y="503"/>
                </a:cubicBezTo>
                <a:cubicBezTo>
                  <a:pt x="16626" y="503"/>
                  <a:pt x="15868" y="868"/>
                  <a:pt x="15109" y="868"/>
                </a:cubicBezTo>
                <a:lnTo>
                  <a:pt x="10418" y="868"/>
                </a:lnTo>
                <a:cubicBezTo>
                  <a:pt x="8049" y="868"/>
                  <a:pt x="5585" y="868"/>
                  <a:pt x="3169" y="1233"/>
                </a:cubicBezTo>
                <a:cubicBezTo>
                  <a:pt x="2552" y="1233"/>
                  <a:pt x="1940" y="1964"/>
                  <a:pt x="1323" y="2329"/>
                </a:cubicBezTo>
                <a:cubicBezTo>
                  <a:pt x="1182" y="2329"/>
                  <a:pt x="1041" y="2695"/>
                  <a:pt x="847" y="2695"/>
                </a:cubicBezTo>
                <a:cubicBezTo>
                  <a:pt x="705" y="2695"/>
                  <a:pt x="564" y="3060"/>
                  <a:pt x="423" y="3425"/>
                </a:cubicBezTo>
                <a:cubicBezTo>
                  <a:pt x="282" y="4156"/>
                  <a:pt x="188" y="4521"/>
                  <a:pt x="94" y="5617"/>
                </a:cubicBezTo>
                <a:cubicBezTo>
                  <a:pt x="0" y="6348"/>
                  <a:pt x="0" y="7079"/>
                  <a:pt x="0" y="8175"/>
                </a:cubicBezTo>
                <a:cubicBezTo>
                  <a:pt x="0" y="8905"/>
                  <a:pt x="0" y="10001"/>
                  <a:pt x="47" y="10732"/>
                </a:cubicBezTo>
                <a:cubicBezTo>
                  <a:pt x="141" y="13654"/>
                  <a:pt x="523" y="15892"/>
                  <a:pt x="900" y="17719"/>
                </a:cubicBezTo>
                <a:cubicBezTo>
                  <a:pt x="1088" y="18449"/>
                  <a:pt x="1276" y="18449"/>
                  <a:pt x="1517" y="18449"/>
                </a:cubicBezTo>
                <a:lnTo>
                  <a:pt x="10089" y="18449"/>
                </a:lnTo>
                <a:lnTo>
                  <a:pt x="12646" y="19180"/>
                </a:lnTo>
                <a:cubicBezTo>
                  <a:pt x="14921" y="19911"/>
                  <a:pt x="17050" y="21007"/>
                  <a:pt x="19184" y="21372"/>
                </a:cubicBezTo>
                <a:lnTo>
                  <a:pt x="19466" y="21372"/>
                </a:lnTo>
                <a:cubicBezTo>
                  <a:pt x="19942" y="21372"/>
                  <a:pt x="20365" y="20641"/>
                  <a:pt x="20748" y="19545"/>
                </a:cubicBezTo>
                <a:cubicBezTo>
                  <a:pt x="21171" y="18084"/>
                  <a:pt x="21600" y="13289"/>
                  <a:pt x="21553" y="10001"/>
                </a:cubicBezTo>
                <a:cubicBezTo>
                  <a:pt x="21553" y="6668"/>
                  <a:pt x="21077" y="3014"/>
                  <a:pt x="20653" y="11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2" name="Google Shape;3022;p44"/>
          <p:cNvSpPr/>
          <p:nvPr/>
        </p:nvSpPr>
        <p:spPr>
          <a:xfrm>
            <a:off x="3810289" y="1904441"/>
            <a:ext cx="34596" cy="11016"/>
          </a:xfrm>
          <a:custGeom>
            <a:rect b="b" l="l" r="r" t="t"/>
            <a:pathLst>
              <a:path extrusionOk="0" h="21600" w="21488">
                <a:moveTo>
                  <a:pt x="2666" y="16374"/>
                </a:moveTo>
                <a:lnTo>
                  <a:pt x="5333" y="17171"/>
                </a:lnTo>
                <a:cubicBezTo>
                  <a:pt x="8631" y="18365"/>
                  <a:pt x="11944" y="19958"/>
                  <a:pt x="15368" y="21202"/>
                </a:cubicBezTo>
                <a:cubicBezTo>
                  <a:pt x="15620" y="21202"/>
                  <a:pt x="15999" y="21600"/>
                  <a:pt x="16251" y="21600"/>
                </a:cubicBezTo>
                <a:cubicBezTo>
                  <a:pt x="17387" y="21600"/>
                  <a:pt x="18539" y="20804"/>
                  <a:pt x="19691" y="20007"/>
                </a:cubicBezTo>
                <a:cubicBezTo>
                  <a:pt x="20574" y="19211"/>
                  <a:pt x="21348" y="15578"/>
                  <a:pt x="21474" y="12791"/>
                </a:cubicBezTo>
                <a:cubicBezTo>
                  <a:pt x="21600" y="10402"/>
                  <a:pt x="20843" y="7167"/>
                  <a:pt x="20196" y="5574"/>
                </a:cubicBezTo>
                <a:cubicBezTo>
                  <a:pt x="19438" y="4380"/>
                  <a:pt x="18539" y="3185"/>
                  <a:pt x="17656" y="3185"/>
                </a:cubicBezTo>
                <a:cubicBezTo>
                  <a:pt x="15494" y="2389"/>
                  <a:pt x="13332" y="1991"/>
                  <a:pt x="11171" y="1194"/>
                </a:cubicBezTo>
                <a:cubicBezTo>
                  <a:pt x="10413" y="796"/>
                  <a:pt x="9514" y="796"/>
                  <a:pt x="8757" y="398"/>
                </a:cubicBezTo>
                <a:lnTo>
                  <a:pt x="8126" y="0"/>
                </a:lnTo>
                <a:lnTo>
                  <a:pt x="8126" y="398"/>
                </a:lnTo>
                <a:lnTo>
                  <a:pt x="6990" y="398"/>
                </a:lnTo>
                <a:cubicBezTo>
                  <a:pt x="5459" y="398"/>
                  <a:pt x="3818" y="398"/>
                  <a:pt x="2162" y="796"/>
                </a:cubicBezTo>
                <a:cubicBezTo>
                  <a:pt x="1404" y="796"/>
                  <a:pt x="0" y="3185"/>
                  <a:pt x="0" y="6420"/>
                </a:cubicBezTo>
                <a:cubicBezTo>
                  <a:pt x="126" y="9207"/>
                  <a:pt x="505" y="12044"/>
                  <a:pt x="1136" y="13637"/>
                </a:cubicBezTo>
                <a:cubicBezTo>
                  <a:pt x="1388" y="15229"/>
                  <a:pt x="1893" y="16424"/>
                  <a:pt x="2666" y="1642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3" name="Google Shape;3023;p44"/>
          <p:cNvSpPr/>
          <p:nvPr/>
        </p:nvSpPr>
        <p:spPr>
          <a:xfrm>
            <a:off x="4065397" y="1732482"/>
            <a:ext cx="263714" cy="247293"/>
          </a:xfrm>
          <a:custGeom>
            <a:rect b="b" l="l" r="r" t="t"/>
            <a:pathLst>
              <a:path extrusionOk="0" h="21300" w="21263">
                <a:moveTo>
                  <a:pt x="21058" y="2313"/>
                </a:moveTo>
                <a:cubicBezTo>
                  <a:pt x="21025" y="2278"/>
                  <a:pt x="21009" y="2278"/>
                  <a:pt x="20976" y="2243"/>
                </a:cubicBezTo>
                <a:cubicBezTo>
                  <a:pt x="20944" y="2208"/>
                  <a:pt x="20894" y="2155"/>
                  <a:pt x="20862" y="2120"/>
                </a:cubicBezTo>
                <a:cubicBezTo>
                  <a:pt x="20747" y="1943"/>
                  <a:pt x="20630" y="1750"/>
                  <a:pt x="20515" y="1573"/>
                </a:cubicBezTo>
                <a:cubicBezTo>
                  <a:pt x="20317" y="1256"/>
                  <a:pt x="20120" y="939"/>
                  <a:pt x="19905" y="639"/>
                </a:cubicBezTo>
                <a:cubicBezTo>
                  <a:pt x="19758" y="444"/>
                  <a:pt x="19592" y="269"/>
                  <a:pt x="19393" y="127"/>
                </a:cubicBezTo>
                <a:cubicBezTo>
                  <a:pt x="19145" y="-50"/>
                  <a:pt x="18881" y="-50"/>
                  <a:pt x="18617" y="180"/>
                </a:cubicBezTo>
                <a:lnTo>
                  <a:pt x="18584" y="215"/>
                </a:lnTo>
                <a:cubicBezTo>
                  <a:pt x="18189" y="567"/>
                  <a:pt x="17792" y="919"/>
                  <a:pt x="17396" y="1289"/>
                </a:cubicBezTo>
                <a:cubicBezTo>
                  <a:pt x="16852" y="1783"/>
                  <a:pt x="16604" y="2328"/>
                  <a:pt x="16604" y="2980"/>
                </a:cubicBezTo>
                <a:cubicBezTo>
                  <a:pt x="16604" y="3192"/>
                  <a:pt x="16571" y="3419"/>
                  <a:pt x="16538" y="3632"/>
                </a:cubicBezTo>
                <a:lnTo>
                  <a:pt x="16522" y="3702"/>
                </a:lnTo>
                <a:cubicBezTo>
                  <a:pt x="16506" y="3807"/>
                  <a:pt x="16473" y="3896"/>
                  <a:pt x="16391" y="3966"/>
                </a:cubicBezTo>
                <a:cubicBezTo>
                  <a:pt x="16094" y="4214"/>
                  <a:pt x="15781" y="4461"/>
                  <a:pt x="15484" y="4706"/>
                </a:cubicBezTo>
                <a:lnTo>
                  <a:pt x="15187" y="4953"/>
                </a:lnTo>
                <a:lnTo>
                  <a:pt x="15154" y="4935"/>
                </a:lnTo>
                <a:cubicBezTo>
                  <a:pt x="15056" y="4865"/>
                  <a:pt x="14939" y="4778"/>
                  <a:pt x="14841" y="4706"/>
                </a:cubicBezTo>
                <a:cubicBezTo>
                  <a:pt x="14626" y="4566"/>
                  <a:pt x="14413" y="4406"/>
                  <a:pt x="14214" y="4229"/>
                </a:cubicBezTo>
                <a:cubicBezTo>
                  <a:pt x="13554" y="3629"/>
                  <a:pt x="12696" y="3312"/>
                  <a:pt x="11822" y="3312"/>
                </a:cubicBezTo>
                <a:cubicBezTo>
                  <a:pt x="11623" y="3312"/>
                  <a:pt x="11443" y="3330"/>
                  <a:pt x="11244" y="3347"/>
                </a:cubicBezTo>
                <a:cubicBezTo>
                  <a:pt x="9743" y="3559"/>
                  <a:pt x="8686" y="4176"/>
                  <a:pt x="8011" y="5250"/>
                </a:cubicBezTo>
                <a:cubicBezTo>
                  <a:pt x="7648" y="5867"/>
                  <a:pt x="7302" y="6519"/>
                  <a:pt x="7038" y="7206"/>
                </a:cubicBezTo>
                <a:cubicBezTo>
                  <a:pt x="6757" y="7876"/>
                  <a:pt x="6313" y="8280"/>
                  <a:pt x="5651" y="8422"/>
                </a:cubicBezTo>
                <a:cubicBezTo>
                  <a:pt x="5553" y="8457"/>
                  <a:pt x="5436" y="8457"/>
                  <a:pt x="5354" y="8492"/>
                </a:cubicBezTo>
                <a:cubicBezTo>
                  <a:pt x="5207" y="8527"/>
                  <a:pt x="5057" y="8562"/>
                  <a:pt x="4926" y="8597"/>
                </a:cubicBezTo>
                <a:cubicBezTo>
                  <a:pt x="4101" y="8792"/>
                  <a:pt x="3011" y="9109"/>
                  <a:pt x="2071" y="9744"/>
                </a:cubicBezTo>
                <a:cubicBezTo>
                  <a:pt x="818" y="10573"/>
                  <a:pt x="-337" y="12423"/>
                  <a:pt x="91" y="14467"/>
                </a:cubicBezTo>
                <a:cubicBezTo>
                  <a:pt x="619" y="17057"/>
                  <a:pt x="1938" y="19102"/>
                  <a:pt x="3968" y="20528"/>
                </a:cubicBezTo>
                <a:cubicBezTo>
                  <a:pt x="5338" y="21497"/>
                  <a:pt x="6790" y="21550"/>
                  <a:pt x="8275" y="20706"/>
                </a:cubicBezTo>
                <a:cubicBezTo>
                  <a:pt x="9577" y="19966"/>
                  <a:pt x="10487" y="18802"/>
                  <a:pt x="11064" y="17111"/>
                </a:cubicBezTo>
                <a:cubicBezTo>
                  <a:pt x="11279" y="16477"/>
                  <a:pt x="11443" y="15808"/>
                  <a:pt x="11592" y="15156"/>
                </a:cubicBezTo>
                <a:cubicBezTo>
                  <a:pt x="11642" y="14909"/>
                  <a:pt x="11758" y="14679"/>
                  <a:pt x="11906" y="14504"/>
                </a:cubicBezTo>
                <a:cubicBezTo>
                  <a:pt x="12072" y="14327"/>
                  <a:pt x="12268" y="14187"/>
                  <a:pt x="12483" y="14117"/>
                </a:cubicBezTo>
                <a:cubicBezTo>
                  <a:pt x="12731" y="14012"/>
                  <a:pt x="12995" y="13939"/>
                  <a:pt x="13243" y="13852"/>
                </a:cubicBezTo>
                <a:lnTo>
                  <a:pt x="13475" y="13782"/>
                </a:lnTo>
                <a:cubicBezTo>
                  <a:pt x="15058" y="13235"/>
                  <a:pt x="16164" y="12091"/>
                  <a:pt x="16741" y="10380"/>
                </a:cubicBezTo>
                <a:cubicBezTo>
                  <a:pt x="17253" y="8829"/>
                  <a:pt x="17038" y="7456"/>
                  <a:pt x="16098" y="6274"/>
                </a:cubicBezTo>
                <a:cubicBezTo>
                  <a:pt x="16049" y="6222"/>
                  <a:pt x="16000" y="6152"/>
                  <a:pt x="15951" y="6080"/>
                </a:cubicBezTo>
                <a:cubicBezTo>
                  <a:pt x="15918" y="6045"/>
                  <a:pt x="15918" y="6010"/>
                  <a:pt x="15885" y="5975"/>
                </a:cubicBezTo>
                <a:lnTo>
                  <a:pt x="15852" y="5940"/>
                </a:lnTo>
                <a:lnTo>
                  <a:pt x="15885" y="5905"/>
                </a:lnTo>
                <a:cubicBezTo>
                  <a:pt x="15983" y="5817"/>
                  <a:pt x="16084" y="5727"/>
                  <a:pt x="16182" y="5657"/>
                </a:cubicBezTo>
                <a:cubicBezTo>
                  <a:pt x="16446" y="5410"/>
                  <a:pt x="16694" y="5200"/>
                  <a:pt x="16958" y="4988"/>
                </a:cubicBezTo>
                <a:cubicBezTo>
                  <a:pt x="17056" y="4918"/>
                  <a:pt x="17206" y="4918"/>
                  <a:pt x="17321" y="4918"/>
                </a:cubicBezTo>
                <a:cubicBezTo>
                  <a:pt x="17487" y="4918"/>
                  <a:pt x="17618" y="4935"/>
                  <a:pt x="17783" y="4953"/>
                </a:cubicBezTo>
                <a:cubicBezTo>
                  <a:pt x="18080" y="4988"/>
                  <a:pt x="18361" y="4988"/>
                  <a:pt x="18658" y="4970"/>
                </a:cubicBezTo>
                <a:cubicBezTo>
                  <a:pt x="18971" y="4953"/>
                  <a:pt x="19285" y="4848"/>
                  <a:pt x="19549" y="4653"/>
                </a:cubicBezTo>
                <a:cubicBezTo>
                  <a:pt x="20061" y="4214"/>
                  <a:pt x="20554" y="3754"/>
                  <a:pt x="21034" y="3262"/>
                </a:cubicBezTo>
                <a:lnTo>
                  <a:pt x="21083" y="3209"/>
                </a:lnTo>
                <a:cubicBezTo>
                  <a:pt x="21132" y="3157"/>
                  <a:pt x="21181" y="3104"/>
                  <a:pt x="21214" y="3032"/>
                </a:cubicBezTo>
                <a:cubicBezTo>
                  <a:pt x="21247" y="2962"/>
                  <a:pt x="21263" y="2875"/>
                  <a:pt x="21263" y="2803"/>
                </a:cubicBezTo>
                <a:cubicBezTo>
                  <a:pt x="21263" y="2715"/>
                  <a:pt x="21230" y="2625"/>
                  <a:pt x="21214" y="2538"/>
                </a:cubicBezTo>
                <a:cubicBezTo>
                  <a:pt x="21181" y="2450"/>
                  <a:pt x="21132" y="2378"/>
                  <a:pt x="21066" y="2308"/>
                </a:cubicBezTo>
                <a:close/>
                <a:moveTo>
                  <a:pt x="15432" y="9785"/>
                </a:moveTo>
                <a:cubicBezTo>
                  <a:pt x="14986" y="11266"/>
                  <a:pt x="14146" y="12183"/>
                  <a:pt x="12842" y="12553"/>
                </a:cubicBezTo>
                <a:cubicBezTo>
                  <a:pt x="12512" y="12658"/>
                  <a:pt x="12199" y="12747"/>
                  <a:pt x="11918" y="12870"/>
                </a:cubicBezTo>
                <a:cubicBezTo>
                  <a:pt x="11060" y="13187"/>
                  <a:pt x="10515" y="13804"/>
                  <a:pt x="10267" y="14685"/>
                </a:cubicBezTo>
                <a:cubicBezTo>
                  <a:pt x="10235" y="14790"/>
                  <a:pt x="10202" y="14915"/>
                  <a:pt x="10169" y="15020"/>
                </a:cubicBezTo>
                <a:cubicBezTo>
                  <a:pt x="10087" y="15302"/>
                  <a:pt x="10003" y="15585"/>
                  <a:pt x="9938" y="15867"/>
                </a:cubicBezTo>
                <a:cubicBezTo>
                  <a:pt x="9674" y="17065"/>
                  <a:pt x="9145" y="18052"/>
                  <a:pt x="8355" y="18846"/>
                </a:cubicBezTo>
                <a:cubicBezTo>
                  <a:pt x="7646" y="19533"/>
                  <a:pt x="6952" y="19885"/>
                  <a:pt x="6210" y="19885"/>
                </a:cubicBezTo>
                <a:cubicBezTo>
                  <a:pt x="5979" y="19885"/>
                  <a:pt x="5782" y="19850"/>
                  <a:pt x="5567" y="19798"/>
                </a:cubicBezTo>
                <a:cubicBezTo>
                  <a:pt x="5336" y="19728"/>
                  <a:pt x="5104" y="19621"/>
                  <a:pt x="4908" y="19498"/>
                </a:cubicBezTo>
                <a:cubicBezTo>
                  <a:pt x="3044" y="18317"/>
                  <a:pt x="1889" y="16538"/>
                  <a:pt x="1492" y="14228"/>
                </a:cubicBezTo>
                <a:cubicBezTo>
                  <a:pt x="1277" y="12977"/>
                  <a:pt x="1723" y="11903"/>
                  <a:pt x="2813" y="11126"/>
                </a:cubicBezTo>
                <a:cubicBezTo>
                  <a:pt x="3472" y="10649"/>
                  <a:pt x="4281" y="10404"/>
                  <a:pt x="4924" y="10210"/>
                </a:cubicBezTo>
                <a:cubicBezTo>
                  <a:pt x="5139" y="10157"/>
                  <a:pt x="5352" y="10105"/>
                  <a:pt x="5567" y="10032"/>
                </a:cubicBezTo>
                <a:cubicBezTo>
                  <a:pt x="5666" y="9997"/>
                  <a:pt x="5750" y="9997"/>
                  <a:pt x="5848" y="9962"/>
                </a:cubicBezTo>
                <a:cubicBezTo>
                  <a:pt x="6954" y="9663"/>
                  <a:pt x="7712" y="8993"/>
                  <a:pt x="8174" y="7865"/>
                </a:cubicBezTo>
                <a:cubicBezTo>
                  <a:pt x="8406" y="7318"/>
                  <a:pt x="8703" y="6631"/>
                  <a:pt x="9131" y="6031"/>
                </a:cubicBezTo>
                <a:cubicBezTo>
                  <a:pt x="10171" y="4550"/>
                  <a:pt x="12348" y="4198"/>
                  <a:pt x="13800" y="5310"/>
                </a:cubicBezTo>
                <a:cubicBezTo>
                  <a:pt x="13915" y="5415"/>
                  <a:pt x="14015" y="5504"/>
                  <a:pt x="14097" y="5627"/>
                </a:cubicBezTo>
                <a:cubicBezTo>
                  <a:pt x="14146" y="5679"/>
                  <a:pt x="14195" y="5732"/>
                  <a:pt x="14245" y="5804"/>
                </a:cubicBezTo>
                <a:lnTo>
                  <a:pt x="14277" y="5839"/>
                </a:lnTo>
                <a:lnTo>
                  <a:pt x="10697" y="9593"/>
                </a:lnTo>
                <a:lnTo>
                  <a:pt x="10665" y="9575"/>
                </a:lnTo>
                <a:cubicBezTo>
                  <a:pt x="9790" y="9028"/>
                  <a:pt x="9082" y="9063"/>
                  <a:pt x="8404" y="9715"/>
                </a:cubicBezTo>
                <a:cubicBezTo>
                  <a:pt x="7611" y="10472"/>
                  <a:pt x="7431" y="11478"/>
                  <a:pt x="7908" y="12500"/>
                </a:cubicBezTo>
                <a:lnTo>
                  <a:pt x="7925" y="12535"/>
                </a:lnTo>
                <a:lnTo>
                  <a:pt x="5399" y="14968"/>
                </a:lnTo>
                <a:lnTo>
                  <a:pt x="5367" y="14933"/>
                </a:lnTo>
                <a:cubicBezTo>
                  <a:pt x="5334" y="14898"/>
                  <a:pt x="5285" y="14863"/>
                  <a:pt x="5252" y="14828"/>
                </a:cubicBezTo>
                <a:cubicBezTo>
                  <a:pt x="5203" y="14775"/>
                  <a:pt x="5121" y="14723"/>
                  <a:pt x="5053" y="14688"/>
                </a:cubicBezTo>
                <a:cubicBezTo>
                  <a:pt x="4922" y="14653"/>
                  <a:pt x="4740" y="14653"/>
                  <a:pt x="4642" y="14723"/>
                </a:cubicBezTo>
                <a:cubicBezTo>
                  <a:pt x="4576" y="14758"/>
                  <a:pt x="4543" y="15005"/>
                  <a:pt x="4592" y="15075"/>
                </a:cubicBezTo>
                <a:cubicBezTo>
                  <a:pt x="4889" y="15552"/>
                  <a:pt x="5285" y="16186"/>
                  <a:pt x="5715" y="16766"/>
                </a:cubicBezTo>
                <a:cubicBezTo>
                  <a:pt x="5748" y="16801"/>
                  <a:pt x="5780" y="16836"/>
                  <a:pt x="5813" y="16871"/>
                </a:cubicBezTo>
                <a:cubicBezTo>
                  <a:pt x="5846" y="16906"/>
                  <a:pt x="5911" y="16906"/>
                  <a:pt x="5944" y="16906"/>
                </a:cubicBezTo>
                <a:cubicBezTo>
                  <a:pt x="6042" y="16923"/>
                  <a:pt x="6159" y="16871"/>
                  <a:pt x="6241" y="16801"/>
                </a:cubicBezTo>
                <a:cubicBezTo>
                  <a:pt x="6389" y="16678"/>
                  <a:pt x="6407" y="16431"/>
                  <a:pt x="6290" y="16201"/>
                </a:cubicBezTo>
                <a:cubicBezTo>
                  <a:pt x="6225" y="16079"/>
                  <a:pt x="6159" y="15954"/>
                  <a:pt x="6075" y="15849"/>
                </a:cubicBezTo>
                <a:cubicBezTo>
                  <a:pt x="6042" y="15797"/>
                  <a:pt x="5993" y="15744"/>
                  <a:pt x="5961" y="15672"/>
                </a:cubicBezTo>
                <a:lnTo>
                  <a:pt x="5928" y="15637"/>
                </a:lnTo>
                <a:lnTo>
                  <a:pt x="6126" y="15460"/>
                </a:lnTo>
                <a:cubicBezTo>
                  <a:pt x="6241" y="15355"/>
                  <a:pt x="6358" y="15248"/>
                  <a:pt x="6473" y="15143"/>
                </a:cubicBezTo>
                <a:lnTo>
                  <a:pt x="6919" y="14738"/>
                </a:lnTo>
                <a:cubicBezTo>
                  <a:pt x="7398" y="14298"/>
                  <a:pt x="7875" y="13839"/>
                  <a:pt x="8355" y="13399"/>
                </a:cubicBezTo>
                <a:cubicBezTo>
                  <a:pt x="8520" y="13222"/>
                  <a:pt x="8668" y="13152"/>
                  <a:pt x="8916" y="13277"/>
                </a:cubicBezTo>
                <a:cubicBezTo>
                  <a:pt x="9477" y="13524"/>
                  <a:pt x="10022" y="13471"/>
                  <a:pt x="10566" y="13082"/>
                </a:cubicBezTo>
                <a:cubicBezTo>
                  <a:pt x="11721" y="12253"/>
                  <a:pt x="11887" y="11761"/>
                  <a:pt x="11441" y="10385"/>
                </a:cubicBezTo>
                <a:lnTo>
                  <a:pt x="11425" y="10350"/>
                </a:lnTo>
                <a:lnTo>
                  <a:pt x="14757" y="6948"/>
                </a:lnTo>
                <a:lnTo>
                  <a:pt x="14789" y="6983"/>
                </a:lnTo>
                <a:cubicBezTo>
                  <a:pt x="15533" y="7935"/>
                  <a:pt x="15713" y="8834"/>
                  <a:pt x="15432" y="9785"/>
                </a:cubicBezTo>
                <a:close/>
                <a:moveTo>
                  <a:pt x="10779" y="11002"/>
                </a:moveTo>
                <a:lnTo>
                  <a:pt x="10779" y="11107"/>
                </a:lnTo>
                <a:cubicBezTo>
                  <a:pt x="10796" y="11264"/>
                  <a:pt x="10779" y="11424"/>
                  <a:pt x="10730" y="11564"/>
                </a:cubicBezTo>
                <a:cubicBezTo>
                  <a:pt x="10697" y="11704"/>
                  <a:pt x="10616" y="11846"/>
                  <a:pt x="10515" y="11951"/>
                </a:cubicBezTo>
                <a:cubicBezTo>
                  <a:pt x="10384" y="12108"/>
                  <a:pt x="10218" y="12216"/>
                  <a:pt x="10052" y="12303"/>
                </a:cubicBezTo>
                <a:cubicBezTo>
                  <a:pt x="9886" y="12391"/>
                  <a:pt x="9690" y="12426"/>
                  <a:pt x="9491" y="12426"/>
                </a:cubicBezTo>
                <a:lnTo>
                  <a:pt x="9377" y="12426"/>
                </a:lnTo>
                <a:lnTo>
                  <a:pt x="10779" y="10997"/>
                </a:lnTo>
                <a:close/>
                <a:moveTo>
                  <a:pt x="8469" y="11831"/>
                </a:moveTo>
                <a:lnTo>
                  <a:pt x="8437" y="11761"/>
                </a:lnTo>
                <a:cubicBezTo>
                  <a:pt x="8271" y="11303"/>
                  <a:pt x="8437" y="10739"/>
                  <a:pt x="8865" y="10315"/>
                </a:cubicBezTo>
                <a:cubicBezTo>
                  <a:pt x="9227" y="9962"/>
                  <a:pt x="9540" y="9927"/>
                  <a:pt x="9938" y="10157"/>
                </a:cubicBezTo>
                <a:lnTo>
                  <a:pt x="9987" y="10192"/>
                </a:lnTo>
                <a:lnTo>
                  <a:pt x="8469" y="11831"/>
                </a:lnTo>
                <a:close/>
                <a:moveTo>
                  <a:pt x="19805" y="2824"/>
                </a:moveTo>
                <a:cubicBezTo>
                  <a:pt x="19690" y="2929"/>
                  <a:pt x="19573" y="3054"/>
                  <a:pt x="19475" y="3159"/>
                </a:cubicBezTo>
                <a:cubicBezTo>
                  <a:pt x="19410" y="3229"/>
                  <a:pt x="19344" y="3317"/>
                  <a:pt x="19293" y="3406"/>
                </a:cubicBezTo>
                <a:cubicBezTo>
                  <a:pt x="19162" y="3584"/>
                  <a:pt x="19012" y="3776"/>
                  <a:pt x="18830" y="3829"/>
                </a:cubicBezTo>
                <a:cubicBezTo>
                  <a:pt x="18533" y="3916"/>
                  <a:pt x="18187" y="3916"/>
                  <a:pt x="17857" y="3934"/>
                </a:cubicBezTo>
                <a:cubicBezTo>
                  <a:pt x="17710" y="3934"/>
                  <a:pt x="17560" y="3934"/>
                  <a:pt x="17411" y="3951"/>
                </a:cubicBezTo>
                <a:lnTo>
                  <a:pt x="17362" y="3951"/>
                </a:lnTo>
                <a:lnTo>
                  <a:pt x="17378" y="3899"/>
                </a:lnTo>
                <a:cubicBezTo>
                  <a:pt x="17411" y="3759"/>
                  <a:pt x="17427" y="3599"/>
                  <a:pt x="17444" y="3459"/>
                </a:cubicBezTo>
                <a:cubicBezTo>
                  <a:pt x="17493" y="3089"/>
                  <a:pt x="17558" y="2737"/>
                  <a:pt x="17626" y="2402"/>
                </a:cubicBezTo>
                <a:cubicBezTo>
                  <a:pt x="17659" y="2280"/>
                  <a:pt x="17792" y="2155"/>
                  <a:pt x="17890" y="2085"/>
                </a:cubicBezTo>
                <a:lnTo>
                  <a:pt x="17906" y="2068"/>
                </a:lnTo>
                <a:cubicBezTo>
                  <a:pt x="18138" y="1890"/>
                  <a:pt x="18369" y="1698"/>
                  <a:pt x="18615" y="1521"/>
                </a:cubicBezTo>
                <a:cubicBezTo>
                  <a:pt x="18713" y="1451"/>
                  <a:pt x="18814" y="1363"/>
                  <a:pt x="18912" y="1291"/>
                </a:cubicBezTo>
                <a:lnTo>
                  <a:pt x="18945" y="1273"/>
                </a:lnTo>
                <a:lnTo>
                  <a:pt x="18977" y="1291"/>
                </a:lnTo>
                <a:cubicBezTo>
                  <a:pt x="19176" y="1378"/>
                  <a:pt x="19274" y="1538"/>
                  <a:pt x="19356" y="1713"/>
                </a:cubicBezTo>
                <a:cubicBezTo>
                  <a:pt x="19389" y="1783"/>
                  <a:pt x="19438" y="1853"/>
                  <a:pt x="19487" y="1925"/>
                </a:cubicBezTo>
                <a:cubicBezTo>
                  <a:pt x="19602" y="2083"/>
                  <a:pt x="19719" y="2243"/>
                  <a:pt x="19850" y="2402"/>
                </a:cubicBezTo>
                <a:lnTo>
                  <a:pt x="20032" y="2649"/>
                </a:lnTo>
                <a:lnTo>
                  <a:pt x="19801" y="28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4" name="Google Shape;3024;p44"/>
          <p:cNvSpPr/>
          <p:nvPr/>
        </p:nvSpPr>
        <p:spPr>
          <a:xfrm>
            <a:off x="999042" y="2104314"/>
            <a:ext cx="153684" cy="252453"/>
          </a:xfrm>
          <a:custGeom>
            <a:rect b="b" l="l" r="r" t="t"/>
            <a:pathLst>
              <a:path extrusionOk="0" h="21522" w="21600">
                <a:moveTo>
                  <a:pt x="14932" y="13820"/>
                </a:moveTo>
                <a:cubicBezTo>
                  <a:pt x="14903" y="13941"/>
                  <a:pt x="14875" y="14082"/>
                  <a:pt x="14875" y="14203"/>
                </a:cubicBezTo>
                <a:cubicBezTo>
                  <a:pt x="14932" y="15110"/>
                  <a:pt x="14989" y="16018"/>
                  <a:pt x="14989" y="16942"/>
                </a:cubicBezTo>
                <a:cubicBezTo>
                  <a:pt x="14989" y="17867"/>
                  <a:pt x="14932" y="18826"/>
                  <a:pt x="14875" y="19768"/>
                </a:cubicBezTo>
                <a:cubicBezTo>
                  <a:pt x="14818" y="20047"/>
                  <a:pt x="14703" y="20327"/>
                  <a:pt x="14529" y="20589"/>
                </a:cubicBezTo>
                <a:cubicBezTo>
                  <a:pt x="14443" y="20745"/>
                  <a:pt x="14300" y="20903"/>
                  <a:pt x="14125" y="21007"/>
                </a:cubicBezTo>
                <a:cubicBezTo>
                  <a:pt x="13954" y="21128"/>
                  <a:pt x="13722" y="21234"/>
                  <a:pt x="13465" y="21286"/>
                </a:cubicBezTo>
                <a:cubicBezTo>
                  <a:pt x="12372" y="21565"/>
                  <a:pt x="11162" y="21600"/>
                  <a:pt x="10041" y="21373"/>
                </a:cubicBezTo>
                <a:cubicBezTo>
                  <a:pt x="9149" y="21197"/>
                  <a:pt x="8574" y="20797"/>
                  <a:pt x="8489" y="20238"/>
                </a:cubicBezTo>
                <a:cubicBezTo>
                  <a:pt x="8374" y="19365"/>
                  <a:pt x="8346" y="18493"/>
                  <a:pt x="8346" y="17603"/>
                </a:cubicBezTo>
                <a:cubicBezTo>
                  <a:pt x="8374" y="16661"/>
                  <a:pt x="8460" y="15719"/>
                  <a:pt x="8517" y="14777"/>
                </a:cubicBezTo>
                <a:cubicBezTo>
                  <a:pt x="8546" y="14601"/>
                  <a:pt x="8517" y="14445"/>
                  <a:pt x="8517" y="14201"/>
                </a:cubicBezTo>
                <a:cubicBezTo>
                  <a:pt x="8114" y="14201"/>
                  <a:pt x="7828" y="14218"/>
                  <a:pt x="7511" y="14201"/>
                </a:cubicBezTo>
                <a:cubicBezTo>
                  <a:pt x="6361" y="14166"/>
                  <a:pt x="5180" y="14166"/>
                  <a:pt x="4030" y="14045"/>
                </a:cubicBezTo>
                <a:cubicBezTo>
                  <a:pt x="2392" y="13869"/>
                  <a:pt x="1356" y="13242"/>
                  <a:pt x="1039" y="12230"/>
                </a:cubicBezTo>
                <a:cubicBezTo>
                  <a:pt x="896" y="11778"/>
                  <a:pt x="839" y="11340"/>
                  <a:pt x="750" y="10870"/>
                </a:cubicBezTo>
                <a:cubicBezTo>
                  <a:pt x="607" y="10084"/>
                  <a:pt x="432" y="9318"/>
                  <a:pt x="346" y="8532"/>
                </a:cubicBezTo>
                <a:cubicBezTo>
                  <a:pt x="203" y="6596"/>
                  <a:pt x="146" y="4660"/>
                  <a:pt x="57" y="2739"/>
                </a:cubicBezTo>
                <a:cubicBezTo>
                  <a:pt x="29" y="2287"/>
                  <a:pt x="0" y="1832"/>
                  <a:pt x="0" y="1362"/>
                </a:cubicBezTo>
                <a:cubicBezTo>
                  <a:pt x="29" y="1187"/>
                  <a:pt x="114" y="996"/>
                  <a:pt x="228" y="821"/>
                </a:cubicBezTo>
                <a:cubicBezTo>
                  <a:pt x="518" y="420"/>
                  <a:pt x="1035" y="297"/>
                  <a:pt x="1781" y="279"/>
                </a:cubicBezTo>
                <a:cubicBezTo>
                  <a:pt x="4141" y="245"/>
                  <a:pt x="6497" y="141"/>
                  <a:pt x="8856" y="104"/>
                </a:cubicBezTo>
                <a:cubicBezTo>
                  <a:pt x="11216" y="69"/>
                  <a:pt x="13572" y="52"/>
                  <a:pt x="15931" y="35"/>
                </a:cubicBezTo>
                <a:cubicBezTo>
                  <a:pt x="16938" y="17"/>
                  <a:pt x="17973" y="0"/>
                  <a:pt x="18951" y="0"/>
                </a:cubicBezTo>
                <a:cubicBezTo>
                  <a:pt x="19872" y="0"/>
                  <a:pt x="20247" y="156"/>
                  <a:pt x="20390" y="715"/>
                </a:cubicBezTo>
                <a:cubicBezTo>
                  <a:pt x="20561" y="1360"/>
                  <a:pt x="20679" y="2022"/>
                  <a:pt x="20736" y="2668"/>
                </a:cubicBezTo>
                <a:cubicBezTo>
                  <a:pt x="20822" y="4673"/>
                  <a:pt x="20993" y="6663"/>
                  <a:pt x="21543" y="8634"/>
                </a:cubicBezTo>
                <a:cubicBezTo>
                  <a:pt x="21600" y="8772"/>
                  <a:pt x="21600" y="8913"/>
                  <a:pt x="21600" y="9051"/>
                </a:cubicBezTo>
                <a:lnTo>
                  <a:pt x="21600" y="11163"/>
                </a:lnTo>
                <a:cubicBezTo>
                  <a:pt x="21600" y="11267"/>
                  <a:pt x="21571" y="11390"/>
                  <a:pt x="21571" y="11494"/>
                </a:cubicBezTo>
                <a:cubicBezTo>
                  <a:pt x="21514" y="12401"/>
                  <a:pt x="20736" y="12995"/>
                  <a:pt x="19358" y="13309"/>
                </a:cubicBezTo>
                <a:cubicBezTo>
                  <a:pt x="18180" y="13553"/>
                  <a:pt x="16942" y="13709"/>
                  <a:pt x="15706" y="13744"/>
                </a:cubicBezTo>
                <a:cubicBezTo>
                  <a:pt x="15449" y="13779"/>
                  <a:pt x="15189" y="13796"/>
                  <a:pt x="14932" y="13813"/>
                </a:cubicBezTo>
                <a:close/>
                <a:moveTo>
                  <a:pt x="15881" y="2603"/>
                </a:moveTo>
                <a:cubicBezTo>
                  <a:pt x="15478" y="3127"/>
                  <a:pt x="15564" y="3579"/>
                  <a:pt x="15421" y="4034"/>
                </a:cubicBezTo>
                <a:cubicBezTo>
                  <a:pt x="15250" y="4558"/>
                  <a:pt x="15132" y="5097"/>
                  <a:pt x="14875" y="5587"/>
                </a:cubicBezTo>
                <a:cubicBezTo>
                  <a:pt x="14529" y="6197"/>
                  <a:pt x="13522" y="6373"/>
                  <a:pt x="12572" y="6059"/>
                </a:cubicBezTo>
                <a:cubicBezTo>
                  <a:pt x="12315" y="5972"/>
                  <a:pt x="12112" y="5866"/>
                  <a:pt x="11941" y="5728"/>
                </a:cubicBezTo>
                <a:cubicBezTo>
                  <a:pt x="11769" y="5589"/>
                  <a:pt x="11651" y="5414"/>
                  <a:pt x="11594" y="5255"/>
                </a:cubicBezTo>
                <a:cubicBezTo>
                  <a:pt x="11423" y="4783"/>
                  <a:pt x="11366" y="4331"/>
                  <a:pt x="11248" y="3859"/>
                </a:cubicBezTo>
                <a:cubicBezTo>
                  <a:pt x="11191" y="3579"/>
                  <a:pt x="11162" y="3300"/>
                  <a:pt x="11077" y="3021"/>
                </a:cubicBezTo>
                <a:cubicBezTo>
                  <a:pt x="11048" y="2969"/>
                  <a:pt x="11020" y="2917"/>
                  <a:pt x="10934" y="2899"/>
                </a:cubicBezTo>
                <a:cubicBezTo>
                  <a:pt x="10877" y="2865"/>
                  <a:pt x="10791" y="2848"/>
                  <a:pt x="10705" y="2830"/>
                </a:cubicBezTo>
                <a:cubicBezTo>
                  <a:pt x="10591" y="2813"/>
                  <a:pt x="10416" y="2934"/>
                  <a:pt x="10359" y="3023"/>
                </a:cubicBezTo>
                <a:cubicBezTo>
                  <a:pt x="10188" y="3285"/>
                  <a:pt x="10070" y="3564"/>
                  <a:pt x="9956" y="3844"/>
                </a:cubicBezTo>
                <a:cubicBezTo>
                  <a:pt x="9784" y="4123"/>
                  <a:pt x="9552" y="4368"/>
                  <a:pt x="9006" y="4385"/>
                </a:cubicBezTo>
                <a:cubicBezTo>
                  <a:pt x="8432" y="4420"/>
                  <a:pt x="7971" y="4316"/>
                  <a:pt x="7653" y="4036"/>
                </a:cubicBezTo>
                <a:cubicBezTo>
                  <a:pt x="7453" y="3844"/>
                  <a:pt x="7364" y="3601"/>
                  <a:pt x="7221" y="3391"/>
                </a:cubicBezTo>
                <a:cubicBezTo>
                  <a:pt x="7136" y="3235"/>
                  <a:pt x="7050" y="3094"/>
                  <a:pt x="6932" y="2938"/>
                </a:cubicBezTo>
                <a:lnTo>
                  <a:pt x="6732" y="2956"/>
                </a:lnTo>
                <a:cubicBezTo>
                  <a:pt x="6675" y="3200"/>
                  <a:pt x="6618" y="3480"/>
                  <a:pt x="6590" y="3742"/>
                </a:cubicBezTo>
                <a:cubicBezTo>
                  <a:pt x="6618" y="4266"/>
                  <a:pt x="6732" y="4770"/>
                  <a:pt x="6704" y="5294"/>
                </a:cubicBezTo>
                <a:cubicBezTo>
                  <a:pt x="6675" y="5747"/>
                  <a:pt x="6590" y="6184"/>
                  <a:pt x="6415" y="6637"/>
                </a:cubicBezTo>
                <a:cubicBezTo>
                  <a:pt x="6358" y="6793"/>
                  <a:pt x="6243" y="6951"/>
                  <a:pt x="6040" y="7055"/>
                </a:cubicBezTo>
                <a:cubicBezTo>
                  <a:pt x="5869" y="7159"/>
                  <a:pt x="5608" y="7230"/>
                  <a:pt x="5351" y="7265"/>
                </a:cubicBezTo>
                <a:cubicBezTo>
                  <a:pt x="4719" y="7317"/>
                  <a:pt x="4259" y="7109"/>
                  <a:pt x="3998" y="6812"/>
                </a:cubicBezTo>
                <a:cubicBezTo>
                  <a:pt x="3709" y="6446"/>
                  <a:pt x="3480" y="6063"/>
                  <a:pt x="3338" y="5660"/>
                </a:cubicBezTo>
                <a:cubicBezTo>
                  <a:pt x="3166" y="5242"/>
                  <a:pt x="3109" y="4788"/>
                  <a:pt x="2963" y="4352"/>
                </a:cubicBezTo>
                <a:cubicBezTo>
                  <a:pt x="2906" y="4125"/>
                  <a:pt x="2877" y="3880"/>
                  <a:pt x="2474" y="3742"/>
                </a:cubicBezTo>
                <a:cubicBezTo>
                  <a:pt x="1667" y="3952"/>
                  <a:pt x="1581" y="4021"/>
                  <a:pt x="1610" y="4456"/>
                </a:cubicBezTo>
                <a:cubicBezTo>
                  <a:pt x="1667" y="5206"/>
                  <a:pt x="1724" y="5974"/>
                  <a:pt x="1781" y="6706"/>
                </a:cubicBezTo>
                <a:cubicBezTo>
                  <a:pt x="1838" y="7386"/>
                  <a:pt x="1953" y="8049"/>
                  <a:pt x="2038" y="8731"/>
                </a:cubicBezTo>
                <a:cubicBezTo>
                  <a:pt x="2095" y="9132"/>
                  <a:pt x="2153" y="9184"/>
                  <a:pt x="2845" y="9203"/>
                </a:cubicBezTo>
                <a:lnTo>
                  <a:pt x="3016" y="9203"/>
                </a:lnTo>
                <a:cubicBezTo>
                  <a:pt x="5433" y="9186"/>
                  <a:pt x="7878" y="9186"/>
                  <a:pt x="10320" y="9134"/>
                </a:cubicBezTo>
                <a:cubicBezTo>
                  <a:pt x="13283" y="9082"/>
                  <a:pt x="16246" y="8978"/>
                  <a:pt x="19176" y="8889"/>
                </a:cubicBezTo>
                <a:cubicBezTo>
                  <a:pt x="19348" y="8872"/>
                  <a:pt x="19551" y="8854"/>
                  <a:pt x="19694" y="8837"/>
                </a:cubicBezTo>
                <a:cubicBezTo>
                  <a:pt x="19522" y="7371"/>
                  <a:pt x="19348" y="5907"/>
                  <a:pt x="19176" y="4459"/>
                </a:cubicBezTo>
                <a:cubicBezTo>
                  <a:pt x="18255" y="4511"/>
                  <a:pt x="17481" y="4389"/>
                  <a:pt x="16845" y="4075"/>
                </a:cubicBezTo>
                <a:cubicBezTo>
                  <a:pt x="16185" y="3744"/>
                  <a:pt x="16328" y="3151"/>
                  <a:pt x="15867" y="2609"/>
                </a:cubicBezTo>
                <a:lnTo>
                  <a:pt x="15867" y="2609"/>
                </a:lnTo>
                <a:close/>
                <a:moveTo>
                  <a:pt x="2078" y="10000"/>
                </a:moveTo>
                <a:cubicBezTo>
                  <a:pt x="2135" y="10697"/>
                  <a:pt x="2335" y="11397"/>
                  <a:pt x="2624" y="12077"/>
                </a:cubicBezTo>
                <a:cubicBezTo>
                  <a:pt x="2881" y="12635"/>
                  <a:pt x="3430" y="12966"/>
                  <a:pt x="4348" y="13088"/>
                </a:cubicBezTo>
                <a:cubicBezTo>
                  <a:pt x="4637" y="13122"/>
                  <a:pt x="4951" y="13157"/>
                  <a:pt x="5269" y="13174"/>
                </a:cubicBezTo>
                <a:cubicBezTo>
                  <a:pt x="6361" y="13209"/>
                  <a:pt x="7425" y="13226"/>
                  <a:pt x="8517" y="13261"/>
                </a:cubicBezTo>
                <a:cubicBezTo>
                  <a:pt x="9149" y="13278"/>
                  <a:pt x="9524" y="13471"/>
                  <a:pt x="9638" y="13854"/>
                </a:cubicBezTo>
                <a:cubicBezTo>
                  <a:pt x="9752" y="14151"/>
                  <a:pt x="9809" y="14448"/>
                  <a:pt x="9838" y="14744"/>
                </a:cubicBezTo>
                <a:cubicBezTo>
                  <a:pt x="9867" y="15896"/>
                  <a:pt x="9867" y="17046"/>
                  <a:pt x="9895" y="18198"/>
                </a:cubicBezTo>
                <a:cubicBezTo>
                  <a:pt x="9924" y="18757"/>
                  <a:pt x="9952" y="19333"/>
                  <a:pt x="10066" y="19889"/>
                </a:cubicBezTo>
                <a:cubicBezTo>
                  <a:pt x="10095" y="20082"/>
                  <a:pt x="10238" y="20325"/>
                  <a:pt x="10470" y="20431"/>
                </a:cubicBezTo>
                <a:cubicBezTo>
                  <a:pt x="10987" y="20675"/>
                  <a:pt x="11648" y="20641"/>
                  <a:pt x="12283" y="20535"/>
                </a:cubicBezTo>
                <a:cubicBezTo>
                  <a:pt x="12801" y="20448"/>
                  <a:pt x="12944" y="20186"/>
                  <a:pt x="12944" y="19924"/>
                </a:cubicBezTo>
                <a:cubicBezTo>
                  <a:pt x="13001" y="18982"/>
                  <a:pt x="13029" y="18040"/>
                  <a:pt x="13001" y="17098"/>
                </a:cubicBezTo>
                <a:cubicBezTo>
                  <a:pt x="12944" y="15963"/>
                  <a:pt x="12829" y="14848"/>
                  <a:pt x="12772" y="13714"/>
                </a:cubicBezTo>
                <a:cubicBezTo>
                  <a:pt x="12772" y="13538"/>
                  <a:pt x="12801" y="13365"/>
                  <a:pt x="12886" y="13207"/>
                </a:cubicBezTo>
                <a:cubicBezTo>
                  <a:pt x="13058" y="12893"/>
                  <a:pt x="13433" y="12735"/>
                  <a:pt x="14007" y="12772"/>
                </a:cubicBezTo>
                <a:cubicBezTo>
                  <a:pt x="14296" y="12789"/>
                  <a:pt x="14611" y="12772"/>
                  <a:pt x="14928" y="12737"/>
                </a:cubicBezTo>
                <a:cubicBezTo>
                  <a:pt x="15446" y="12702"/>
                  <a:pt x="15964" y="12650"/>
                  <a:pt x="16453" y="12598"/>
                </a:cubicBezTo>
                <a:cubicBezTo>
                  <a:pt x="17288" y="12512"/>
                  <a:pt x="18120" y="12388"/>
                  <a:pt x="18955" y="12250"/>
                </a:cubicBezTo>
                <a:cubicBezTo>
                  <a:pt x="19244" y="12198"/>
                  <a:pt x="19615" y="12005"/>
                  <a:pt x="19733" y="11832"/>
                </a:cubicBezTo>
                <a:cubicBezTo>
                  <a:pt x="20108" y="11221"/>
                  <a:pt x="20136" y="10559"/>
                  <a:pt x="20022" y="9844"/>
                </a:cubicBezTo>
                <a:cubicBezTo>
                  <a:pt x="19619" y="9844"/>
                  <a:pt x="19333" y="9827"/>
                  <a:pt x="19016" y="9844"/>
                </a:cubicBezTo>
                <a:cubicBezTo>
                  <a:pt x="16024" y="9913"/>
                  <a:pt x="13061" y="10019"/>
                  <a:pt x="10070" y="10071"/>
                </a:cubicBezTo>
                <a:cubicBezTo>
                  <a:pt x="8142" y="10106"/>
                  <a:pt x="6186" y="10106"/>
                  <a:pt x="4262" y="10106"/>
                </a:cubicBezTo>
                <a:cubicBezTo>
                  <a:pt x="3573" y="10071"/>
                  <a:pt x="2881" y="10019"/>
                  <a:pt x="2078" y="10002"/>
                </a:cubicBezTo>
                <a:lnTo>
                  <a:pt x="2078" y="10002"/>
                </a:lnTo>
                <a:close/>
                <a:moveTo>
                  <a:pt x="8578" y="3824"/>
                </a:moveTo>
                <a:lnTo>
                  <a:pt x="8749" y="3824"/>
                </a:lnTo>
                <a:cubicBezTo>
                  <a:pt x="8835" y="3686"/>
                  <a:pt x="8921" y="3562"/>
                  <a:pt x="9038" y="3406"/>
                </a:cubicBezTo>
                <a:cubicBezTo>
                  <a:pt x="9153" y="3162"/>
                  <a:pt x="9238" y="2917"/>
                  <a:pt x="9413" y="2692"/>
                </a:cubicBezTo>
                <a:cubicBezTo>
                  <a:pt x="9702" y="2291"/>
                  <a:pt x="10131" y="2150"/>
                  <a:pt x="10852" y="2220"/>
                </a:cubicBezTo>
                <a:cubicBezTo>
                  <a:pt x="11426" y="2272"/>
                  <a:pt x="11858" y="2464"/>
                  <a:pt x="12087" y="2796"/>
                </a:cubicBezTo>
                <a:cubicBezTo>
                  <a:pt x="12201" y="3006"/>
                  <a:pt x="12287" y="3213"/>
                  <a:pt x="12344" y="3441"/>
                </a:cubicBezTo>
                <a:cubicBezTo>
                  <a:pt x="12458" y="3913"/>
                  <a:pt x="12515" y="4400"/>
                  <a:pt x="12662" y="4890"/>
                </a:cubicBezTo>
                <a:cubicBezTo>
                  <a:pt x="12719" y="5100"/>
                  <a:pt x="12890" y="5290"/>
                  <a:pt x="13122" y="5483"/>
                </a:cubicBezTo>
                <a:cubicBezTo>
                  <a:pt x="13293" y="5639"/>
                  <a:pt x="13611" y="5604"/>
                  <a:pt x="13754" y="5431"/>
                </a:cubicBezTo>
                <a:cubicBezTo>
                  <a:pt x="13897" y="5258"/>
                  <a:pt x="13982" y="5082"/>
                  <a:pt x="14043" y="4890"/>
                </a:cubicBezTo>
                <a:cubicBezTo>
                  <a:pt x="14186" y="4314"/>
                  <a:pt x="14271" y="3738"/>
                  <a:pt x="14389" y="3144"/>
                </a:cubicBezTo>
                <a:cubicBezTo>
                  <a:pt x="14446" y="2796"/>
                  <a:pt x="14589" y="2464"/>
                  <a:pt x="14993" y="2185"/>
                </a:cubicBezTo>
                <a:cubicBezTo>
                  <a:pt x="15539" y="1802"/>
                  <a:pt x="16288" y="1802"/>
                  <a:pt x="16806" y="2185"/>
                </a:cubicBezTo>
                <a:cubicBezTo>
                  <a:pt x="17006" y="2360"/>
                  <a:pt x="17181" y="2551"/>
                  <a:pt x="17324" y="2761"/>
                </a:cubicBezTo>
                <a:cubicBezTo>
                  <a:pt x="17438" y="2917"/>
                  <a:pt x="17466" y="3092"/>
                  <a:pt x="17523" y="3268"/>
                </a:cubicBezTo>
                <a:cubicBezTo>
                  <a:pt x="17780" y="3740"/>
                  <a:pt x="18330" y="3826"/>
                  <a:pt x="18933" y="3512"/>
                </a:cubicBezTo>
                <a:cubicBezTo>
                  <a:pt x="19076" y="3460"/>
                  <a:pt x="19162" y="3391"/>
                  <a:pt x="19223" y="3302"/>
                </a:cubicBezTo>
                <a:cubicBezTo>
                  <a:pt x="19280" y="3216"/>
                  <a:pt x="19308" y="3127"/>
                  <a:pt x="19280" y="3040"/>
                </a:cubicBezTo>
                <a:cubicBezTo>
                  <a:pt x="19251" y="2640"/>
                  <a:pt x="19223" y="2220"/>
                  <a:pt x="19194" y="1819"/>
                </a:cubicBezTo>
                <a:cubicBezTo>
                  <a:pt x="19165" y="1505"/>
                  <a:pt x="19080" y="1208"/>
                  <a:pt x="19023" y="860"/>
                </a:cubicBezTo>
                <a:cubicBezTo>
                  <a:pt x="13069" y="598"/>
                  <a:pt x="7204" y="894"/>
                  <a:pt x="1249" y="1035"/>
                </a:cubicBezTo>
                <a:cubicBezTo>
                  <a:pt x="1364" y="1750"/>
                  <a:pt x="1449" y="2432"/>
                  <a:pt x="1539" y="3129"/>
                </a:cubicBezTo>
                <a:cubicBezTo>
                  <a:pt x="1710" y="3094"/>
                  <a:pt x="1828" y="3077"/>
                  <a:pt x="1970" y="3060"/>
                </a:cubicBezTo>
                <a:cubicBezTo>
                  <a:pt x="2834" y="2921"/>
                  <a:pt x="3438" y="3060"/>
                  <a:pt x="3870" y="3532"/>
                </a:cubicBezTo>
                <a:cubicBezTo>
                  <a:pt x="4041" y="3742"/>
                  <a:pt x="4159" y="3967"/>
                  <a:pt x="4244" y="4194"/>
                </a:cubicBezTo>
                <a:cubicBezTo>
                  <a:pt x="4416" y="4701"/>
                  <a:pt x="4533" y="5223"/>
                  <a:pt x="4705" y="5730"/>
                </a:cubicBezTo>
                <a:cubicBezTo>
                  <a:pt x="4762" y="5957"/>
                  <a:pt x="4933" y="6182"/>
                  <a:pt x="5051" y="6410"/>
                </a:cubicBezTo>
                <a:cubicBezTo>
                  <a:pt x="5483" y="6061"/>
                  <a:pt x="5512" y="5712"/>
                  <a:pt x="5454" y="5346"/>
                </a:cubicBezTo>
                <a:cubicBezTo>
                  <a:pt x="5369" y="4805"/>
                  <a:pt x="5283" y="4246"/>
                  <a:pt x="5255" y="3707"/>
                </a:cubicBezTo>
                <a:cubicBezTo>
                  <a:pt x="5226" y="3235"/>
                  <a:pt x="5312" y="2800"/>
                  <a:pt x="5829" y="2417"/>
                </a:cubicBezTo>
                <a:cubicBezTo>
                  <a:pt x="6461" y="1945"/>
                  <a:pt x="7382" y="1981"/>
                  <a:pt x="7843" y="2521"/>
                </a:cubicBezTo>
                <a:cubicBezTo>
                  <a:pt x="8071" y="2765"/>
                  <a:pt x="8132" y="3079"/>
                  <a:pt x="8303" y="3359"/>
                </a:cubicBezTo>
                <a:cubicBezTo>
                  <a:pt x="8389" y="3534"/>
                  <a:pt x="8503" y="3673"/>
                  <a:pt x="8592" y="3831"/>
                </a:cubicBezTo>
                <a:lnTo>
                  <a:pt x="8592" y="383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5" name="Google Shape;3025;p44"/>
          <p:cNvSpPr/>
          <p:nvPr/>
        </p:nvSpPr>
        <p:spPr>
          <a:xfrm>
            <a:off x="1254812" y="2107413"/>
            <a:ext cx="253586" cy="245700"/>
          </a:xfrm>
          <a:custGeom>
            <a:rect b="b" l="l" r="r" t="t"/>
            <a:pathLst>
              <a:path extrusionOk="0" h="21600" w="21568">
                <a:moveTo>
                  <a:pt x="21499" y="485"/>
                </a:moveTo>
                <a:cubicBezTo>
                  <a:pt x="21464" y="413"/>
                  <a:pt x="21430" y="342"/>
                  <a:pt x="21378" y="268"/>
                </a:cubicBezTo>
                <a:cubicBezTo>
                  <a:pt x="21326" y="214"/>
                  <a:pt x="21257" y="161"/>
                  <a:pt x="21186" y="143"/>
                </a:cubicBezTo>
                <a:cubicBezTo>
                  <a:pt x="21065" y="89"/>
                  <a:pt x="20924" y="54"/>
                  <a:pt x="20803" y="54"/>
                </a:cubicBezTo>
                <a:lnTo>
                  <a:pt x="20628" y="36"/>
                </a:lnTo>
                <a:cubicBezTo>
                  <a:pt x="20211" y="18"/>
                  <a:pt x="19775" y="0"/>
                  <a:pt x="19341" y="0"/>
                </a:cubicBezTo>
                <a:cubicBezTo>
                  <a:pt x="17321" y="36"/>
                  <a:pt x="15791" y="1043"/>
                  <a:pt x="14763" y="2968"/>
                </a:cubicBezTo>
                <a:cubicBezTo>
                  <a:pt x="14501" y="3454"/>
                  <a:pt x="14363" y="3993"/>
                  <a:pt x="14380" y="4551"/>
                </a:cubicBezTo>
                <a:cubicBezTo>
                  <a:pt x="14398" y="4750"/>
                  <a:pt x="14311" y="4857"/>
                  <a:pt x="14153" y="5000"/>
                </a:cubicBezTo>
                <a:cubicBezTo>
                  <a:pt x="13665" y="5449"/>
                  <a:pt x="13179" y="5918"/>
                  <a:pt x="12691" y="6402"/>
                </a:cubicBezTo>
                <a:cubicBezTo>
                  <a:pt x="12220" y="6889"/>
                  <a:pt x="11768" y="7373"/>
                  <a:pt x="11317" y="7842"/>
                </a:cubicBezTo>
                <a:cubicBezTo>
                  <a:pt x="10690" y="8508"/>
                  <a:pt x="10046" y="9191"/>
                  <a:pt x="9385" y="9857"/>
                </a:cubicBezTo>
                <a:cubicBezTo>
                  <a:pt x="7348" y="11924"/>
                  <a:pt x="5244" y="14012"/>
                  <a:pt x="3241" y="16026"/>
                </a:cubicBezTo>
                <a:cubicBezTo>
                  <a:pt x="2457" y="16817"/>
                  <a:pt x="1657" y="17610"/>
                  <a:pt x="873" y="18400"/>
                </a:cubicBezTo>
                <a:cubicBezTo>
                  <a:pt x="247" y="19030"/>
                  <a:pt x="-32" y="19660"/>
                  <a:pt x="3" y="20414"/>
                </a:cubicBezTo>
                <a:cubicBezTo>
                  <a:pt x="3" y="20631"/>
                  <a:pt x="72" y="20845"/>
                  <a:pt x="195" y="21044"/>
                </a:cubicBezTo>
                <a:cubicBezTo>
                  <a:pt x="316" y="21225"/>
                  <a:pt x="491" y="21368"/>
                  <a:pt x="700" y="21439"/>
                </a:cubicBezTo>
                <a:cubicBezTo>
                  <a:pt x="945" y="21546"/>
                  <a:pt x="1189" y="21600"/>
                  <a:pt x="1448" y="21600"/>
                </a:cubicBezTo>
                <a:cubicBezTo>
                  <a:pt x="1761" y="21600"/>
                  <a:pt x="2092" y="21511"/>
                  <a:pt x="2388" y="21348"/>
                </a:cubicBezTo>
                <a:cubicBezTo>
                  <a:pt x="3014" y="20988"/>
                  <a:pt x="3675" y="20575"/>
                  <a:pt x="4198" y="19999"/>
                </a:cubicBezTo>
                <a:cubicBezTo>
                  <a:pt x="5086" y="19028"/>
                  <a:pt x="6009" y="18056"/>
                  <a:pt x="6931" y="17049"/>
                </a:cubicBezTo>
                <a:cubicBezTo>
                  <a:pt x="7750" y="16185"/>
                  <a:pt x="8601" y="15305"/>
                  <a:pt x="9454" y="14441"/>
                </a:cubicBezTo>
                <a:cubicBezTo>
                  <a:pt x="11716" y="12121"/>
                  <a:pt x="14050" y="9709"/>
                  <a:pt x="16173" y="7155"/>
                </a:cubicBezTo>
                <a:cubicBezTo>
                  <a:pt x="16400" y="6884"/>
                  <a:pt x="16590" y="6688"/>
                  <a:pt x="16992" y="6867"/>
                </a:cubicBezTo>
                <a:lnTo>
                  <a:pt x="17027" y="6884"/>
                </a:lnTo>
                <a:lnTo>
                  <a:pt x="17061" y="6884"/>
                </a:lnTo>
                <a:cubicBezTo>
                  <a:pt x="17148" y="6849"/>
                  <a:pt x="17236" y="6849"/>
                  <a:pt x="17323" y="6831"/>
                </a:cubicBezTo>
                <a:cubicBezTo>
                  <a:pt x="17567" y="6795"/>
                  <a:pt x="17811" y="6724"/>
                  <a:pt x="18036" y="6632"/>
                </a:cubicBezTo>
                <a:cubicBezTo>
                  <a:pt x="18470" y="6471"/>
                  <a:pt x="18854" y="6201"/>
                  <a:pt x="19185" y="5859"/>
                </a:cubicBezTo>
                <a:cubicBezTo>
                  <a:pt x="19498" y="5518"/>
                  <a:pt x="19725" y="5087"/>
                  <a:pt x="19863" y="4636"/>
                </a:cubicBezTo>
                <a:cubicBezTo>
                  <a:pt x="20038" y="4042"/>
                  <a:pt x="20177" y="3430"/>
                  <a:pt x="20280" y="2927"/>
                </a:cubicBezTo>
                <a:cubicBezTo>
                  <a:pt x="20455" y="2081"/>
                  <a:pt x="20732" y="1579"/>
                  <a:pt x="21237" y="1237"/>
                </a:cubicBezTo>
                <a:cubicBezTo>
                  <a:pt x="21341" y="1166"/>
                  <a:pt x="21412" y="1076"/>
                  <a:pt x="21482" y="967"/>
                </a:cubicBezTo>
                <a:cubicBezTo>
                  <a:pt x="21516" y="895"/>
                  <a:pt x="21551" y="824"/>
                  <a:pt x="21568" y="732"/>
                </a:cubicBezTo>
                <a:cubicBezTo>
                  <a:pt x="21533" y="643"/>
                  <a:pt x="21533" y="572"/>
                  <a:pt x="21499" y="480"/>
                </a:cubicBezTo>
                <a:close/>
                <a:moveTo>
                  <a:pt x="1117" y="20345"/>
                </a:moveTo>
                <a:cubicBezTo>
                  <a:pt x="1083" y="20309"/>
                  <a:pt x="1083" y="20274"/>
                  <a:pt x="1065" y="20238"/>
                </a:cubicBezTo>
                <a:cubicBezTo>
                  <a:pt x="1048" y="20202"/>
                  <a:pt x="1048" y="20149"/>
                  <a:pt x="1065" y="20131"/>
                </a:cubicBezTo>
                <a:cubicBezTo>
                  <a:pt x="1065" y="19988"/>
                  <a:pt x="1100" y="19843"/>
                  <a:pt x="1169" y="19718"/>
                </a:cubicBezTo>
                <a:cubicBezTo>
                  <a:pt x="1238" y="19593"/>
                  <a:pt x="1325" y="19465"/>
                  <a:pt x="1431" y="19376"/>
                </a:cubicBezTo>
                <a:cubicBezTo>
                  <a:pt x="1882" y="18963"/>
                  <a:pt x="2336" y="18494"/>
                  <a:pt x="2770" y="18063"/>
                </a:cubicBezTo>
                <a:cubicBezTo>
                  <a:pt x="2945" y="17882"/>
                  <a:pt x="3152" y="17668"/>
                  <a:pt x="3327" y="17487"/>
                </a:cubicBezTo>
                <a:cubicBezTo>
                  <a:pt x="5747" y="15039"/>
                  <a:pt x="8167" y="12612"/>
                  <a:pt x="10584" y="10183"/>
                </a:cubicBezTo>
                <a:cubicBezTo>
                  <a:pt x="10619" y="10165"/>
                  <a:pt x="10619" y="10147"/>
                  <a:pt x="10653" y="10129"/>
                </a:cubicBezTo>
                <a:lnTo>
                  <a:pt x="10671" y="10111"/>
                </a:lnTo>
                <a:lnTo>
                  <a:pt x="11228" y="10848"/>
                </a:lnTo>
                <a:cubicBezTo>
                  <a:pt x="11194" y="10884"/>
                  <a:pt x="11194" y="10902"/>
                  <a:pt x="11159" y="10919"/>
                </a:cubicBezTo>
                <a:cubicBezTo>
                  <a:pt x="11090" y="11009"/>
                  <a:pt x="11021" y="11080"/>
                  <a:pt x="10949" y="11172"/>
                </a:cubicBezTo>
                <a:lnTo>
                  <a:pt x="10653" y="11478"/>
                </a:lnTo>
                <a:cubicBezTo>
                  <a:pt x="8495" y="13726"/>
                  <a:pt x="6354" y="15993"/>
                  <a:pt x="4213" y="18259"/>
                </a:cubicBezTo>
                <a:lnTo>
                  <a:pt x="4144" y="18331"/>
                </a:lnTo>
                <a:cubicBezTo>
                  <a:pt x="3552" y="18961"/>
                  <a:pt x="2943" y="19590"/>
                  <a:pt x="2195" y="20021"/>
                </a:cubicBezTo>
                <a:cubicBezTo>
                  <a:pt x="1917" y="20182"/>
                  <a:pt x="1621" y="20309"/>
                  <a:pt x="1307" y="20416"/>
                </a:cubicBezTo>
                <a:cubicBezTo>
                  <a:pt x="1273" y="20434"/>
                  <a:pt x="1256" y="20434"/>
                  <a:pt x="1204" y="20434"/>
                </a:cubicBezTo>
                <a:cubicBezTo>
                  <a:pt x="1169" y="20363"/>
                  <a:pt x="1152" y="20363"/>
                  <a:pt x="1117" y="20345"/>
                </a:cubicBezTo>
                <a:close/>
                <a:moveTo>
                  <a:pt x="19846" y="1150"/>
                </a:moveTo>
                <a:cubicBezTo>
                  <a:pt x="19412" y="1726"/>
                  <a:pt x="19237" y="2374"/>
                  <a:pt x="19081" y="3021"/>
                </a:cubicBezTo>
                <a:cubicBezTo>
                  <a:pt x="19047" y="3202"/>
                  <a:pt x="18978" y="3381"/>
                  <a:pt x="18926" y="3580"/>
                </a:cubicBezTo>
                <a:cubicBezTo>
                  <a:pt x="18822" y="3903"/>
                  <a:pt x="18716" y="4209"/>
                  <a:pt x="18578" y="4497"/>
                </a:cubicBezTo>
                <a:cubicBezTo>
                  <a:pt x="18213" y="5216"/>
                  <a:pt x="17498" y="5558"/>
                  <a:pt x="16698" y="5415"/>
                </a:cubicBezTo>
                <a:cubicBezTo>
                  <a:pt x="16472" y="5379"/>
                  <a:pt x="16264" y="5326"/>
                  <a:pt x="16055" y="5290"/>
                </a:cubicBezTo>
                <a:cubicBezTo>
                  <a:pt x="15603" y="5183"/>
                  <a:pt x="15445" y="4966"/>
                  <a:pt x="15463" y="4517"/>
                </a:cubicBezTo>
                <a:cubicBezTo>
                  <a:pt x="15480" y="4301"/>
                  <a:pt x="15514" y="4086"/>
                  <a:pt x="15601" y="3888"/>
                </a:cubicBezTo>
                <a:cubicBezTo>
                  <a:pt x="16279" y="2304"/>
                  <a:pt x="17342" y="1405"/>
                  <a:pt x="18803" y="1190"/>
                </a:cubicBezTo>
                <a:cubicBezTo>
                  <a:pt x="18941" y="1172"/>
                  <a:pt x="19081" y="1154"/>
                  <a:pt x="19220" y="1154"/>
                </a:cubicBezTo>
                <a:cubicBezTo>
                  <a:pt x="19323" y="1154"/>
                  <a:pt x="19464" y="1154"/>
                  <a:pt x="19585" y="1172"/>
                </a:cubicBezTo>
                <a:cubicBezTo>
                  <a:pt x="19671" y="1154"/>
                  <a:pt x="19760" y="1154"/>
                  <a:pt x="19846" y="1154"/>
                </a:cubicBezTo>
                <a:lnTo>
                  <a:pt x="19846" y="1154"/>
                </a:lnTo>
                <a:close/>
                <a:moveTo>
                  <a:pt x="15426" y="6366"/>
                </a:moveTo>
                <a:lnTo>
                  <a:pt x="12224" y="9803"/>
                </a:lnTo>
                <a:lnTo>
                  <a:pt x="11615" y="9084"/>
                </a:lnTo>
                <a:lnTo>
                  <a:pt x="14696" y="5719"/>
                </a:lnTo>
                <a:lnTo>
                  <a:pt x="15426" y="636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6" name="Google Shape;3026;p44"/>
          <p:cNvSpPr/>
          <p:nvPr/>
        </p:nvSpPr>
        <p:spPr>
          <a:xfrm>
            <a:off x="1608871" y="2101363"/>
            <a:ext cx="216700" cy="258149"/>
          </a:xfrm>
          <a:custGeom>
            <a:rect b="b" l="l" r="r" t="t"/>
            <a:pathLst>
              <a:path extrusionOk="0" h="21490" w="21514">
                <a:moveTo>
                  <a:pt x="0" y="11644"/>
                </a:moveTo>
                <a:lnTo>
                  <a:pt x="0" y="5001"/>
                </a:lnTo>
                <a:cubicBezTo>
                  <a:pt x="0" y="4540"/>
                  <a:pt x="20" y="4081"/>
                  <a:pt x="61" y="3620"/>
                </a:cubicBezTo>
                <a:cubicBezTo>
                  <a:pt x="101" y="3041"/>
                  <a:pt x="507" y="2616"/>
                  <a:pt x="996" y="2256"/>
                </a:cubicBezTo>
                <a:cubicBezTo>
                  <a:pt x="1606" y="1795"/>
                  <a:pt x="2338" y="1508"/>
                  <a:pt x="3089" y="1269"/>
                </a:cubicBezTo>
                <a:cubicBezTo>
                  <a:pt x="4471" y="827"/>
                  <a:pt x="5914" y="605"/>
                  <a:pt x="7356" y="451"/>
                </a:cubicBezTo>
                <a:cubicBezTo>
                  <a:pt x="9023" y="263"/>
                  <a:pt x="10708" y="110"/>
                  <a:pt x="12375" y="9"/>
                </a:cubicBezTo>
                <a:cubicBezTo>
                  <a:pt x="13311" y="-25"/>
                  <a:pt x="14244" y="43"/>
                  <a:pt x="15159" y="144"/>
                </a:cubicBezTo>
                <a:cubicBezTo>
                  <a:pt x="16236" y="246"/>
                  <a:pt x="17293" y="417"/>
                  <a:pt x="18349" y="622"/>
                </a:cubicBezTo>
                <a:cubicBezTo>
                  <a:pt x="19060" y="757"/>
                  <a:pt x="19731" y="1047"/>
                  <a:pt x="20279" y="1491"/>
                </a:cubicBezTo>
                <a:cubicBezTo>
                  <a:pt x="20785" y="1899"/>
                  <a:pt x="21030" y="2394"/>
                  <a:pt x="20949" y="2990"/>
                </a:cubicBezTo>
                <a:cubicBezTo>
                  <a:pt x="20909" y="3381"/>
                  <a:pt x="20949" y="3791"/>
                  <a:pt x="21070" y="4166"/>
                </a:cubicBezTo>
                <a:cubicBezTo>
                  <a:pt x="21335" y="4967"/>
                  <a:pt x="21335" y="5783"/>
                  <a:pt x="21315" y="6584"/>
                </a:cubicBezTo>
                <a:cubicBezTo>
                  <a:pt x="21295" y="7369"/>
                  <a:pt x="21295" y="8151"/>
                  <a:pt x="21335" y="8919"/>
                </a:cubicBezTo>
                <a:cubicBezTo>
                  <a:pt x="21497" y="12240"/>
                  <a:pt x="21600" y="15579"/>
                  <a:pt x="21416" y="18917"/>
                </a:cubicBezTo>
                <a:cubicBezTo>
                  <a:pt x="21376" y="19854"/>
                  <a:pt x="21151" y="20177"/>
                  <a:pt x="20054" y="20450"/>
                </a:cubicBezTo>
                <a:cubicBezTo>
                  <a:pt x="19098" y="20689"/>
                  <a:pt x="18145" y="20858"/>
                  <a:pt x="17169" y="20979"/>
                </a:cubicBezTo>
                <a:cubicBezTo>
                  <a:pt x="14123" y="21370"/>
                  <a:pt x="11053" y="21575"/>
                  <a:pt x="7967" y="21457"/>
                </a:cubicBezTo>
                <a:cubicBezTo>
                  <a:pt x="6138" y="21372"/>
                  <a:pt x="4310" y="21321"/>
                  <a:pt x="2502" y="21015"/>
                </a:cubicBezTo>
                <a:cubicBezTo>
                  <a:pt x="1871" y="20913"/>
                  <a:pt x="1284" y="20708"/>
                  <a:pt x="714" y="20435"/>
                </a:cubicBezTo>
                <a:cubicBezTo>
                  <a:pt x="572" y="20368"/>
                  <a:pt x="429" y="20283"/>
                  <a:pt x="348" y="20163"/>
                </a:cubicBezTo>
                <a:cubicBezTo>
                  <a:pt x="247" y="20061"/>
                  <a:pt x="207" y="19924"/>
                  <a:pt x="187" y="19788"/>
                </a:cubicBezTo>
                <a:cubicBezTo>
                  <a:pt x="166" y="19653"/>
                  <a:pt x="166" y="19516"/>
                  <a:pt x="166" y="19380"/>
                </a:cubicBezTo>
                <a:cubicBezTo>
                  <a:pt x="126" y="16790"/>
                  <a:pt x="106" y="14219"/>
                  <a:pt x="86" y="11629"/>
                </a:cubicBezTo>
                <a:lnTo>
                  <a:pt x="5" y="11629"/>
                </a:lnTo>
                <a:lnTo>
                  <a:pt x="5" y="11646"/>
                </a:lnTo>
                <a:close/>
                <a:moveTo>
                  <a:pt x="19971" y="10860"/>
                </a:moveTo>
                <a:lnTo>
                  <a:pt x="19890" y="10860"/>
                </a:lnTo>
                <a:cubicBezTo>
                  <a:pt x="19809" y="10944"/>
                  <a:pt x="19749" y="11031"/>
                  <a:pt x="19666" y="11115"/>
                </a:cubicBezTo>
                <a:cubicBezTo>
                  <a:pt x="18813" y="12120"/>
                  <a:pt x="17797" y="12972"/>
                  <a:pt x="16354" y="13346"/>
                </a:cubicBezTo>
                <a:cubicBezTo>
                  <a:pt x="16294" y="13363"/>
                  <a:pt x="16233" y="13380"/>
                  <a:pt x="16150" y="13431"/>
                </a:cubicBezTo>
                <a:cubicBezTo>
                  <a:pt x="15865" y="13737"/>
                  <a:pt x="15500" y="13720"/>
                  <a:pt x="15114" y="13686"/>
                </a:cubicBezTo>
                <a:cubicBezTo>
                  <a:pt x="14869" y="13670"/>
                  <a:pt x="14647" y="13670"/>
                  <a:pt x="14403" y="13670"/>
                </a:cubicBezTo>
                <a:cubicBezTo>
                  <a:pt x="12839" y="13720"/>
                  <a:pt x="11273" y="13822"/>
                  <a:pt x="9709" y="13551"/>
                </a:cubicBezTo>
                <a:cubicBezTo>
                  <a:pt x="8388" y="13329"/>
                  <a:pt x="7089" y="13143"/>
                  <a:pt x="5868" y="12631"/>
                </a:cubicBezTo>
                <a:cubicBezTo>
                  <a:pt x="4040" y="11864"/>
                  <a:pt x="2658" y="10674"/>
                  <a:pt x="1501" y="9276"/>
                </a:cubicBezTo>
                <a:cubicBezTo>
                  <a:pt x="1440" y="9191"/>
                  <a:pt x="1359" y="9124"/>
                  <a:pt x="1296" y="9054"/>
                </a:cubicBezTo>
                <a:cubicBezTo>
                  <a:pt x="1417" y="12614"/>
                  <a:pt x="1521" y="16156"/>
                  <a:pt x="1622" y="19767"/>
                </a:cubicBezTo>
                <a:cubicBezTo>
                  <a:pt x="1967" y="19852"/>
                  <a:pt x="2353" y="19989"/>
                  <a:pt x="2759" y="20023"/>
                </a:cubicBezTo>
                <a:cubicBezTo>
                  <a:pt x="4040" y="20141"/>
                  <a:pt x="5339" y="20245"/>
                  <a:pt x="6640" y="20330"/>
                </a:cubicBezTo>
                <a:cubicBezTo>
                  <a:pt x="10663" y="20585"/>
                  <a:pt x="14624" y="20245"/>
                  <a:pt x="18546" y="19666"/>
                </a:cubicBezTo>
                <a:cubicBezTo>
                  <a:pt x="19033" y="19598"/>
                  <a:pt x="19542" y="19514"/>
                  <a:pt x="19989" y="19275"/>
                </a:cubicBezTo>
                <a:lnTo>
                  <a:pt x="19968" y="10860"/>
                </a:lnTo>
                <a:lnTo>
                  <a:pt x="19968" y="10860"/>
                </a:lnTo>
                <a:close/>
                <a:moveTo>
                  <a:pt x="19809" y="7386"/>
                </a:moveTo>
                <a:cubicBezTo>
                  <a:pt x="19159" y="7557"/>
                  <a:pt x="18612" y="7352"/>
                  <a:pt x="18102" y="7045"/>
                </a:cubicBezTo>
                <a:cubicBezTo>
                  <a:pt x="17552" y="6739"/>
                  <a:pt x="17230" y="6722"/>
                  <a:pt x="16700" y="7250"/>
                </a:cubicBezTo>
                <a:cubicBezTo>
                  <a:pt x="16476" y="7489"/>
                  <a:pt x="16314" y="7779"/>
                  <a:pt x="16110" y="8035"/>
                </a:cubicBezTo>
                <a:cubicBezTo>
                  <a:pt x="15560" y="8749"/>
                  <a:pt x="14829" y="8904"/>
                  <a:pt x="13936" y="8477"/>
                </a:cubicBezTo>
                <a:cubicBezTo>
                  <a:pt x="13449" y="8238"/>
                  <a:pt x="13104" y="7880"/>
                  <a:pt x="12778" y="7506"/>
                </a:cubicBezTo>
                <a:cubicBezTo>
                  <a:pt x="12332" y="6944"/>
                  <a:pt x="11987" y="6978"/>
                  <a:pt x="11581" y="7557"/>
                </a:cubicBezTo>
                <a:cubicBezTo>
                  <a:pt x="11459" y="7745"/>
                  <a:pt x="11356" y="7931"/>
                  <a:pt x="11296" y="8153"/>
                </a:cubicBezTo>
                <a:cubicBezTo>
                  <a:pt x="11195" y="8392"/>
                  <a:pt x="11175" y="8665"/>
                  <a:pt x="11071" y="8902"/>
                </a:cubicBezTo>
                <a:cubicBezTo>
                  <a:pt x="10930" y="9276"/>
                  <a:pt x="10826" y="9650"/>
                  <a:pt x="10605" y="9976"/>
                </a:cubicBezTo>
                <a:cubicBezTo>
                  <a:pt x="9833" y="11014"/>
                  <a:pt x="8655" y="10963"/>
                  <a:pt x="7740" y="10350"/>
                </a:cubicBezTo>
                <a:cubicBezTo>
                  <a:pt x="7253" y="10027"/>
                  <a:pt x="6928" y="9549"/>
                  <a:pt x="6804" y="9039"/>
                </a:cubicBezTo>
                <a:cubicBezTo>
                  <a:pt x="6723" y="8716"/>
                  <a:pt x="6683" y="8375"/>
                  <a:pt x="6580" y="8052"/>
                </a:cubicBezTo>
                <a:cubicBezTo>
                  <a:pt x="6499" y="7796"/>
                  <a:pt x="6375" y="7523"/>
                  <a:pt x="6214" y="7284"/>
                </a:cubicBezTo>
                <a:cubicBezTo>
                  <a:pt x="6010" y="6995"/>
                  <a:pt x="5727" y="6944"/>
                  <a:pt x="5362" y="7096"/>
                </a:cubicBezTo>
                <a:cubicBezTo>
                  <a:pt x="5117" y="7198"/>
                  <a:pt x="4895" y="7318"/>
                  <a:pt x="4671" y="7470"/>
                </a:cubicBezTo>
                <a:cubicBezTo>
                  <a:pt x="3899" y="8033"/>
                  <a:pt x="3044" y="8100"/>
                  <a:pt x="2091" y="7861"/>
                </a:cubicBezTo>
                <a:cubicBezTo>
                  <a:pt x="1949" y="7828"/>
                  <a:pt x="1806" y="7794"/>
                  <a:pt x="1624" y="7760"/>
                </a:cubicBezTo>
                <a:cubicBezTo>
                  <a:pt x="1624" y="7811"/>
                  <a:pt x="1644" y="7861"/>
                  <a:pt x="1664" y="7931"/>
                </a:cubicBezTo>
                <a:cubicBezTo>
                  <a:pt x="3533" y="10690"/>
                  <a:pt x="6216" y="12411"/>
                  <a:pt x="10075" y="12633"/>
                </a:cubicBezTo>
                <a:cubicBezTo>
                  <a:pt x="10216" y="12650"/>
                  <a:pt x="10380" y="12583"/>
                  <a:pt x="10521" y="12532"/>
                </a:cubicBezTo>
                <a:cubicBezTo>
                  <a:pt x="10766" y="12464"/>
                  <a:pt x="11008" y="12327"/>
                  <a:pt x="11273" y="12310"/>
                </a:cubicBezTo>
                <a:cubicBezTo>
                  <a:pt x="12471" y="12242"/>
                  <a:pt x="13691" y="12192"/>
                  <a:pt x="14889" y="12139"/>
                </a:cubicBezTo>
                <a:cubicBezTo>
                  <a:pt x="15396" y="12122"/>
                  <a:pt x="15885" y="12122"/>
                  <a:pt x="16170" y="12547"/>
                </a:cubicBezTo>
                <a:cubicBezTo>
                  <a:pt x="18506" y="11678"/>
                  <a:pt x="19827" y="8714"/>
                  <a:pt x="19807" y="7386"/>
                </a:cubicBezTo>
                <a:close/>
                <a:moveTo>
                  <a:pt x="1158" y="3383"/>
                </a:moveTo>
                <a:cubicBezTo>
                  <a:pt x="1402" y="3519"/>
                  <a:pt x="1604" y="3690"/>
                  <a:pt x="1849" y="3758"/>
                </a:cubicBezTo>
                <a:cubicBezTo>
                  <a:pt x="2154" y="3876"/>
                  <a:pt x="2499" y="3980"/>
                  <a:pt x="2845" y="4013"/>
                </a:cubicBezTo>
                <a:cubicBezTo>
                  <a:pt x="4126" y="4149"/>
                  <a:pt x="5425" y="4286"/>
                  <a:pt x="6706" y="4388"/>
                </a:cubicBezTo>
                <a:cubicBezTo>
                  <a:pt x="9366" y="4593"/>
                  <a:pt x="12050" y="4593"/>
                  <a:pt x="14710" y="4388"/>
                </a:cubicBezTo>
                <a:cubicBezTo>
                  <a:pt x="16052" y="4286"/>
                  <a:pt x="17351" y="4047"/>
                  <a:pt x="18551" y="3502"/>
                </a:cubicBezTo>
                <a:cubicBezTo>
                  <a:pt x="18856" y="3366"/>
                  <a:pt x="19141" y="3195"/>
                  <a:pt x="19403" y="3007"/>
                </a:cubicBezTo>
                <a:cubicBezTo>
                  <a:pt x="19789" y="2700"/>
                  <a:pt x="19769" y="2495"/>
                  <a:pt x="19363" y="2206"/>
                </a:cubicBezTo>
                <a:cubicBezTo>
                  <a:pt x="19159" y="2070"/>
                  <a:pt x="18957" y="1950"/>
                  <a:pt x="18733" y="1865"/>
                </a:cubicBezTo>
                <a:cubicBezTo>
                  <a:pt x="18286" y="1713"/>
                  <a:pt x="17860" y="1542"/>
                  <a:pt x="17391" y="1474"/>
                </a:cubicBezTo>
                <a:cubicBezTo>
                  <a:pt x="15888" y="1235"/>
                  <a:pt x="14365" y="1013"/>
                  <a:pt x="12839" y="844"/>
                </a:cubicBezTo>
                <a:cubicBezTo>
                  <a:pt x="12108" y="759"/>
                  <a:pt x="11336" y="709"/>
                  <a:pt x="10605" y="793"/>
                </a:cubicBezTo>
                <a:cubicBezTo>
                  <a:pt x="8897" y="965"/>
                  <a:pt x="7213" y="1218"/>
                  <a:pt x="5505" y="1491"/>
                </a:cubicBezTo>
                <a:cubicBezTo>
                  <a:pt x="4368" y="1662"/>
                  <a:pt x="3271" y="2003"/>
                  <a:pt x="2275" y="2478"/>
                </a:cubicBezTo>
                <a:cubicBezTo>
                  <a:pt x="1849" y="2667"/>
                  <a:pt x="1443" y="2903"/>
                  <a:pt x="1158" y="3381"/>
                </a:cubicBezTo>
                <a:close/>
                <a:moveTo>
                  <a:pt x="996" y="4371"/>
                </a:moveTo>
                <a:cubicBezTo>
                  <a:pt x="1036" y="5102"/>
                  <a:pt x="1057" y="5768"/>
                  <a:pt x="1117" y="6415"/>
                </a:cubicBezTo>
                <a:cubicBezTo>
                  <a:pt x="1158" y="6534"/>
                  <a:pt x="1218" y="6654"/>
                  <a:pt x="1321" y="6739"/>
                </a:cubicBezTo>
                <a:cubicBezTo>
                  <a:pt x="1952" y="7403"/>
                  <a:pt x="3231" y="7523"/>
                  <a:pt x="4022" y="6995"/>
                </a:cubicBezTo>
                <a:cubicBezTo>
                  <a:pt x="4287" y="6806"/>
                  <a:pt x="4572" y="6637"/>
                  <a:pt x="4875" y="6483"/>
                </a:cubicBezTo>
                <a:cubicBezTo>
                  <a:pt x="5667" y="6126"/>
                  <a:pt x="6459" y="6295"/>
                  <a:pt x="6928" y="6925"/>
                </a:cubicBezTo>
                <a:cubicBezTo>
                  <a:pt x="7172" y="7265"/>
                  <a:pt x="7293" y="7692"/>
                  <a:pt x="7455" y="8067"/>
                </a:cubicBezTo>
                <a:cubicBezTo>
                  <a:pt x="7576" y="8424"/>
                  <a:pt x="7636" y="8781"/>
                  <a:pt x="7780" y="9141"/>
                </a:cubicBezTo>
                <a:cubicBezTo>
                  <a:pt x="7841" y="9312"/>
                  <a:pt x="7941" y="9481"/>
                  <a:pt x="8085" y="9618"/>
                </a:cubicBezTo>
                <a:cubicBezTo>
                  <a:pt x="8226" y="9754"/>
                  <a:pt x="8411" y="9874"/>
                  <a:pt x="8612" y="9942"/>
                </a:cubicBezTo>
                <a:cubicBezTo>
                  <a:pt x="9079" y="10113"/>
                  <a:pt x="9485" y="10077"/>
                  <a:pt x="9770" y="9720"/>
                </a:cubicBezTo>
                <a:cubicBezTo>
                  <a:pt x="9974" y="9481"/>
                  <a:pt x="10095" y="9208"/>
                  <a:pt x="10196" y="8919"/>
                </a:cubicBezTo>
                <a:cubicBezTo>
                  <a:pt x="10337" y="8544"/>
                  <a:pt x="10400" y="8134"/>
                  <a:pt x="10542" y="7760"/>
                </a:cubicBezTo>
                <a:cubicBezTo>
                  <a:pt x="10663" y="7299"/>
                  <a:pt x="10988" y="6908"/>
                  <a:pt x="11414" y="6618"/>
                </a:cubicBezTo>
                <a:cubicBezTo>
                  <a:pt x="11964" y="6278"/>
                  <a:pt x="12511" y="6295"/>
                  <a:pt x="12998" y="6703"/>
                </a:cubicBezTo>
                <a:cubicBezTo>
                  <a:pt x="13202" y="6874"/>
                  <a:pt x="13343" y="7094"/>
                  <a:pt x="13548" y="7282"/>
                </a:cubicBezTo>
                <a:cubicBezTo>
                  <a:pt x="13812" y="7521"/>
                  <a:pt x="14097" y="7743"/>
                  <a:pt x="14420" y="7946"/>
                </a:cubicBezTo>
                <a:cubicBezTo>
                  <a:pt x="14826" y="8168"/>
                  <a:pt x="15131" y="8064"/>
                  <a:pt x="15396" y="7741"/>
                </a:cubicBezTo>
                <a:cubicBezTo>
                  <a:pt x="15517" y="7589"/>
                  <a:pt x="15600" y="7417"/>
                  <a:pt x="15721" y="7263"/>
                </a:cubicBezTo>
                <a:cubicBezTo>
                  <a:pt x="15926" y="7007"/>
                  <a:pt x="16168" y="6735"/>
                  <a:pt x="16433" y="6515"/>
                </a:cubicBezTo>
                <a:cubicBezTo>
                  <a:pt x="16960" y="6090"/>
                  <a:pt x="17631" y="6054"/>
                  <a:pt x="18241" y="6379"/>
                </a:cubicBezTo>
                <a:cubicBezTo>
                  <a:pt x="18422" y="6481"/>
                  <a:pt x="18607" y="6584"/>
                  <a:pt x="18791" y="6669"/>
                </a:cubicBezTo>
                <a:cubicBezTo>
                  <a:pt x="19257" y="6857"/>
                  <a:pt x="19767" y="6652"/>
                  <a:pt x="19787" y="6208"/>
                </a:cubicBezTo>
                <a:cubicBezTo>
                  <a:pt x="19807" y="5510"/>
                  <a:pt x="19767" y="4794"/>
                  <a:pt x="19746" y="4028"/>
                </a:cubicBezTo>
                <a:cubicBezTo>
                  <a:pt x="19421" y="4163"/>
                  <a:pt x="19156" y="4267"/>
                  <a:pt x="18914" y="4385"/>
                </a:cubicBezTo>
                <a:cubicBezTo>
                  <a:pt x="17167" y="5134"/>
                  <a:pt x="15298" y="5305"/>
                  <a:pt x="13369" y="5373"/>
                </a:cubicBezTo>
                <a:cubicBezTo>
                  <a:pt x="10869" y="5474"/>
                  <a:pt x="8390" y="5407"/>
                  <a:pt x="5911" y="5202"/>
                </a:cubicBezTo>
                <a:cubicBezTo>
                  <a:pt x="4307" y="5117"/>
                  <a:pt x="2640" y="5049"/>
                  <a:pt x="994" y="43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7" name="Google Shape;3027;p44"/>
          <p:cNvSpPr/>
          <p:nvPr/>
        </p:nvSpPr>
        <p:spPr>
          <a:xfrm>
            <a:off x="1926616" y="2099930"/>
            <a:ext cx="250221" cy="259949"/>
          </a:xfrm>
          <a:custGeom>
            <a:rect b="b" l="l" r="r" t="t"/>
            <a:pathLst>
              <a:path extrusionOk="0" h="21586" w="21423">
                <a:moveTo>
                  <a:pt x="18067" y="2218"/>
                </a:moveTo>
                <a:cubicBezTo>
                  <a:pt x="18541" y="2218"/>
                  <a:pt x="18961" y="2184"/>
                  <a:pt x="19328" y="2234"/>
                </a:cubicBezTo>
                <a:cubicBezTo>
                  <a:pt x="20098" y="2319"/>
                  <a:pt x="20694" y="2675"/>
                  <a:pt x="21009" y="3390"/>
                </a:cubicBezTo>
                <a:cubicBezTo>
                  <a:pt x="21446" y="4325"/>
                  <a:pt x="21553" y="5396"/>
                  <a:pt x="21255" y="6398"/>
                </a:cubicBezTo>
                <a:cubicBezTo>
                  <a:pt x="21062" y="7111"/>
                  <a:pt x="20590" y="7604"/>
                  <a:pt x="19942" y="7927"/>
                </a:cubicBezTo>
                <a:cubicBezTo>
                  <a:pt x="19152" y="8317"/>
                  <a:pt x="18295" y="8572"/>
                  <a:pt x="17402" y="8657"/>
                </a:cubicBezTo>
                <a:cubicBezTo>
                  <a:pt x="16036" y="8828"/>
                  <a:pt x="14668" y="8912"/>
                  <a:pt x="13303" y="9030"/>
                </a:cubicBezTo>
                <a:cubicBezTo>
                  <a:pt x="12794" y="9064"/>
                  <a:pt x="12305" y="9098"/>
                  <a:pt x="11761" y="9131"/>
                </a:cubicBezTo>
                <a:cubicBezTo>
                  <a:pt x="11446" y="10203"/>
                  <a:pt x="11585" y="11238"/>
                  <a:pt x="11515" y="12360"/>
                </a:cubicBezTo>
                <a:cubicBezTo>
                  <a:pt x="11709" y="12360"/>
                  <a:pt x="11883" y="12344"/>
                  <a:pt x="12059" y="12360"/>
                </a:cubicBezTo>
                <a:cubicBezTo>
                  <a:pt x="12287" y="12377"/>
                  <a:pt x="12496" y="12394"/>
                  <a:pt x="12707" y="12445"/>
                </a:cubicBezTo>
                <a:cubicBezTo>
                  <a:pt x="12900" y="12479"/>
                  <a:pt x="12970" y="12616"/>
                  <a:pt x="12987" y="12818"/>
                </a:cubicBezTo>
                <a:cubicBezTo>
                  <a:pt x="13022" y="13803"/>
                  <a:pt x="13074" y="14771"/>
                  <a:pt x="13109" y="15758"/>
                </a:cubicBezTo>
                <a:cubicBezTo>
                  <a:pt x="13144" y="16693"/>
                  <a:pt x="13144" y="17627"/>
                  <a:pt x="13196" y="18561"/>
                </a:cubicBezTo>
                <a:cubicBezTo>
                  <a:pt x="13231" y="19361"/>
                  <a:pt x="13283" y="20141"/>
                  <a:pt x="13318" y="20941"/>
                </a:cubicBezTo>
                <a:cubicBezTo>
                  <a:pt x="13335" y="21059"/>
                  <a:pt x="13301" y="21179"/>
                  <a:pt x="13231" y="21297"/>
                </a:cubicBezTo>
                <a:cubicBezTo>
                  <a:pt x="13161" y="21398"/>
                  <a:pt x="13055" y="21485"/>
                  <a:pt x="12950" y="21535"/>
                </a:cubicBezTo>
                <a:cubicBezTo>
                  <a:pt x="12846" y="21569"/>
                  <a:pt x="12705" y="21586"/>
                  <a:pt x="12583" y="21586"/>
                </a:cubicBezTo>
                <a:cubicBezTo>
                  <a:pt x="11620" y="21569"/>
                  <a:pt x="10656" y="21552"/>
                  <a:pt x="9693" y="21535"/>
                </a:cubicBezTo>
                <a:cubicBezTo>
                  <a:pt x="9554" y="21535"/>
                  <a:pt x="9412" y="21502"/>
                  <a:pt x="9273" y="21468"/>
                </a:cubicBezTo>
                <a:cubicBezTo>
                  <a:pt x="8888" y="21367"/>
                  <a:pt x="8695" y="21145"/>
                  <a:pt x="8660" y="20738"/>
                </a:cubicBezTo>
                <a:cubicBezTo>
                  <a:pt x="8556" y="18665"/>
                  <a:pt x="8503" y="16575"/>
                  <a:pt x="8660" y="14484"/>
                </a:cubicBezTo>
                <a:cubicBezTo>
                  <a:pt x="8695" y="14044"/>
                  <a:pt x="8695" y="13601"/>
                  <a:pt x="8764" y="13160"/>
                </a:cubicBezTo>
                <a:cubicBezTo>
                  <a:pt x="8817" y="12736"/>
                  <a:pt x="9114" y="12481"/>
                  <a:pt x="9554" y="12430"/>
                </a:cubicBezTo>
                <a:cubicBezTo>
                  <a:pt x="9817" y="12396"/>
                  <a:pt x="10097" y="12396"/>
                  <a:pt x="10395" y="12379"/>
                </a:cubicBezTo>
                <a:cubicBezTo>
                  <a:pt x="10430" y="11989"/>
                  <a:pt x="10447" y="11597"/>
                  <a:pt x="10482" y="11241"/>
                </a:cubicBezTo>
                <a:cubicBezTo>
                  <a:pt x="10534" y="10545"/>
                  <a:pt x="10569" y="9829"/>
                  <a:pt x="10676" y="9133"/>
                </a:cubicBezTo>
                <a:cubicBezTo>
                  <a:pt x="10798" y="8267"/>
                  <a:pt x="11185" y="7978"/>
                  <a:pt x="12059" y="7927"/>
                </a:cubicBezTo>
                <a:cubicBezTo>
                  <a:pt x="13461" y="7843"/>
                  <a:pt x="14862" y="7756"/>
                  <a:pt x="16264" y="7655"/>
                </a:cubicBezTo>
                <a:cubicBezTo>
                  <a:pt x="17228" y="7587"/>
                  <a:pt x="18174" y="7417"/>
                  <a:pt x="19085" y="7111"/>
                </a:cubicBezTo>
                <a:cubicBezTo>
                  <a:pt x="20118" y="6754"/>
                  <a:pt x="20468" y="6328"/>
                  <a:pt x="20487" y="5276"/>
                </a:cubicBezTo>
                <a:cubicBezTo>
                  <a:pt x="20487" y="4816"/>
                  <a:pt x="20383" y="4358"/>
                  <a:pt x="20277" y="3915"/>
                </a:cubicBezTo>
                <a:cubicBezTo>
                  <a:pt x="20172" y="3439"/>
                  <a:pt x="19822" y="3169"/>
                  <a:pt x="19313" y="3065"/>
                </a:cubicBezTo>
                <a:cubicBezTo>
                  <a:pt x="18963" y="2998"/>
                  <a:pt x="18596" y="2964"/>
                  <a:pt x="18174" y="2895"/>
                </a:cubicBezTo>
                <a:cubicBezTo>
                  <a:pt x="18191" y="3116"/>
                  <a:pt x="18209" y="3302"/>
                  <a:pt x="18226" y="3489"/>
                </a:cubicBezTo>
                <a:cubicBezTo>
                  <a:pt x="18261" y="3863"/>
                  <a:pt x="18295" y="4255"/>
                  <a:pt x="18295" y="4628"/>
                </a:cubicBezTo>
                <a:cubicBezTo>
                  <a:pt x="18313" y="5358"/>
                  <a:pt x="17876" y="5902"/>
                  <a:pt x="17052" y="5936"/>
                </a:cubicBezTo>
                <a:cubicBezTo>
                  <a:pt x="14651" y="6020"/>
                  <a:pt x="12252" y="6191"/>
                  <a:pt x="9869" y="6292"/>
                </a:cubicBezTo>
                <a:cubicBezTo>
                  <a:pt x="7836" y="6377"/>
                  <a:pt x="5787" y="6411"/>
                  <a:pt x="3754" y="6427"/>
                </a:cubicBezTo>
                <a:cubicBezTo>
                  <a:pt x="3002" y="6444"/>
                  <a:pt x="2247" y="6326"/>
                  <a:pt x="1495" y="6257"/>
                </a:cubicBezTo>
                <a:cubicBezTo>
                  <a:pt x="1319" y="6223"/>
                  <a:pt x="1127" y="6189"/>
                  <a:pt x="951" y="6122"/>
                </a:cubicBezTo>
                <a:cubicBezTo>
                  <a:pt x="425" y="5951"/>
                  <a:pt x="92" y="5577"/>
                  <a:pt x="57" y="5050"/>
                </a:cubicBezTo>
                <a:cubicBezTo>
                  <a:pt x="-47" y="3844"/>
                  <a:pt x="-30" y="2654"/>
                  <a:pt x="286" y="1481"/>
                </a:cubicBezTo>
                <a:cubicBezTo>
                  <a:pt x="462" y="785"/>
                  <a:pt x="899" y="309"/>
                  <a:pt x="1688" y="258"/>
                </a:cubicBezTo>
                <a:cubicBezTo>
                  <a:pt x="2512" y="191"/>
                  <a:pt x="3317" y="106"/>
                  <a:pt x="4141" y="87"/>
                </a:cubicBezTo>
                <a:cubicBezTo>
                  <a:pt x="6733" y="37"/>
                  <a:pt x="9328" y="-14"/>
                  <a:pt x="11902" y="3"/>
                </a:cubicBezTo>
                <a:cubicBezTo>
                  <a:pt x="13305" y="3"/>
                  <a:pt x="14670" y="104"/>
                  <a:pt x="16071" y="191"/>
                </a:cubicBezTo>
                <a:cubicBezTo>
                  <a:pt x="16473" y="224"/>
                  <a:pt x="16895" y="292"/>
                  <a:pt x="17263" y="429"/>
                </a:cubicBezTo>
                <a:cubicBezTo>
                  <a:pt x="17998" y="650"/>
                  <a:pt x="18226" y="1074"/>
                  <a:pt x="18069" y="1789"/>
                </a:cubicBezTo>
                <a:cubicBezTo>
                  <a:pt x="18087" y="1960"/>
                  <a:pt x="18069" y="2078"/>
                  <a:pt x="18069" y="2213"/>
                </a:cubicBezTo>
                <a:close/>
                <a:moveTo>
                  <a:pt x="8869" y="790"/>
                </a:moveTo>
                <a:lnTo>
                  <a:pt x="8869" y="840"/>
                </a:lnTo>
                <a:cubicBezTo>
                  <a:pt x="7170" y="874"/>
                  <a:pt x="5470" y="891"/>
                  <a:pt x="3754" y="941"/>
                </a:cubicBezTo>
                <a:cubicBezTo>
                  <a:pt x="3054" y="975"/>
                  <a:pt x="2334" y="1043"/>
                  <a:pt x="1634" y="1112"/>
                </a:cubicBezTo>
                <a:cubicBezTo>
                  <a:pt x="1353" y="1146"/>
                  <a:pt x="1160" y="1283"/>
                  <a:pt x="1108" y="1572"/>
                </a:cubicBezTo>
                <a:cubicBezTo>
                  <a:pt x="1003" y="2251"/>
                  <a:pt x="1073" y="2933"/>
                  <a:pt x="1440" y="3525"/>
                </a:cubicBezTo>
                <a:cubicBezTo>
                  <a:pt x="1686" y="3915"/>
                  <a:pt x="1877" y="3915"/>
                  <a:pt x="2210" y="3593"/>
                </a:cubicBezTo>
                <a:cubicBezTo>
                  <a:pt x="2439" y="3354"/>
                  <a:pt x="2665" y="3116"/>
                  <a:pt x="2893" y="2897"/>
                </a:cubicBezTo>
                <a:cubicBezTo>
                  <a:pt x="3226" y="2608"/>
                  <a:pt x="3611" y="2386"/>
                  <a:pt x="4067" y="2336"/>
                </a:cubicBezTo>
                <a:cubicBezTo>
                  <a:pt x="4785" y="2251"/>
                  <a:pt x="5311" y="2557"/>
                  <a:pt x="5731" y="3101"/>
                </a:cubicBezTo>
                <a:cubicBezTo>
                  <a:pt x="5977" y="3407"/>
                  <a:pt x="6168" y="3747"/>
                  <a:pt x="6414" y="4036"/>
                </a:cubicBezTo>
                <a:cubicBezTo>
                  <a:pt x="6868" y="4580"/>
                  <a:pt x="7307" y="4563"/>
                  <a:pt x="7762" y="4002"/>
                </a:cubicBezTo>
                <a:cubicBezTo>
                  <a:pt x="8008" y="3696"/>
                  <a:pt x="8236" y="3390"/>
                  <a:pt x="8532" y="3135"/>
                </a:cubicBezTo>
                <a:cubicBezTo>
                  <a:pt x="8830" y="2897"/>
                  <a:pt x="9162" y="2675"/>
                  <a:pt x="9495" y="2506"/>
                </a:cubicBezTo>
                <a:cubicBezTo>
                  <a:pt x="9634" y="2439"/>
                  <a:pt x="9776" y="2405"/>
                  <a:pt x="9932" y="2405"/>
                </a:cubicBezTo>
                <a:cubicBezTo>
                  <a:pt x="10089" y="2422"/>
                  <a:pt x="10230" y="2456"/>
                  <a:pt x="10352" y="2557"/>
                </a:cubicBezTo>
                <a:cubicBezTo>
                  <a:pt x="10580" y="2709"/>
                  <a:pt x="10771" y="2863"/>
                  <a:pt x="10965" y="3067"/>
                </a:cubicBezTo>
                <a:cubicBezTo>
                  <a:pt x="11211" y="3306"/>
                  <a:pt x="11439" y="3595"/>
                  <a:pt x="11700" y="3850"/>
                </a:cubicBezTo>
                <a:cubicBezTo>
                  <a:pt x="11998" y="4122"/>
                  <a:pt x="12085" y="4105"/>
                  <a:pt x="12365" y="3816"/>
                </a:cubicBezTo>
                <a:cubicBezTo>
                  <a:pt x="12594" y="3578"/>
                  <a:pt x="12840" y="3356"/>
                  <a:pt x="13083" y="3154"/>
                </a:cubicBezTo>
                <a:cubicBezTo>
                  <a:pt x="13592" y="2814"/>
                  <a:pt x="14116" y="2764"/>
                  <a:pt x="14677" y="3086"/>
                </a:cubicBezTo>
                <a:cubicBezTo>
                  <a:pt x="14853" y="3188"/>
                  <a:pt x="15027" y="3291"/>
                  <a:pt x="15221" y="3359"/>
                </a:cubicBezTo>
                <a:cubicBezTo>
                  <a:pt x="15851" y="3614"/>
                  <a:pt x="16360" y="3460"/>
                  <a:pt x="16728" y="2899"/>
                </a:cubicBezTo>
                <a:cubicBezTo>
                  <a:pt x="16921" y="2559"/>
                  <a:pt x="17095" y="2186"/>
                  <a:pt x="17254" y="1827"/>
                </a:cubicBezTo>
                <a:cubicBezTo>
                  <a:pt x="17376" y="1521"/>
                  <a:pt x="17341" y="1437"/>
                  <a:pt x="17008" y="1300"/>
                </a:cubicBezTo>
                <a:cubicBezTo>
                  <a:pt x="16904" y="1266"/>
                  <a:pt x="16797" y="1233"/>
                  <a:pt x="16693" y="1216"/>
                </a:cubicBezTo>
                <a:cubicBezTo>
                  <a:pt x="15993" y="1114"/>
                  <a:pt x="15290" y="994"/>
                  <a:pt x="14590" y="960"/>
                </a:cubicBezTo>
                <a:cubicBezTo>
                  <a:pt x="12681" y="876"/>
                  <a:pt x="10771" y="842"/>
                  <a:pt x="8862" y="790"/>
                </a:cubicBezTo>
                <a:close/>
                <a:moveTo>
                  <a:pt x="17541" y="3202"/>
                </a:moveTo>
                <a:lnTo>
                  <a:pt x="17437" y="3169"/>
                </a:lnTo>
                <a:cubicBezTo>
                  <a:pt x="17350" y="3270"/>
                  <a:pt x="17280" y="3340"/>
                  <a:pt x="17191" y="3441"/>
                </a:cubicBezTo>
                <a:cubicBezTo>
                  <a:pt x="17015" y="3645"/>
                  <a:pt x="16789" y="3814"/>
                  <a:pt x="16525" y="3901"/>
                </a:cubicBezTo>
                <a:cubicBezTo>
                  <a:pt x="16280" y="4002"/>
                  <a:pt x="15982" y="4036"/>
                  <a:pt x="15701" y="4002"/>
                </a:cubicBezTo>
                <a:cubicBezTo>
                  <a:pt x="15264" y="3968"/>
                  <a:pt x="14877" y="3780"/>
                  <a:pt x="14527" y="3561"/>
                </a:cubicBezTo>
                <a:cubicBezTo>
                  <a:pt x="14072" y="3306"/>
                  <a:pt x="13775" y="3323"/>
                  <a:pt x="13370" y="3662"/>
                </a:cubicBezTo>
                <a:cubicBezTo>
                  <a:pt x="13159" y="3833"/>
                  <a:pt x="12985" y="4052"/>
                  <a:pt x="12774" y="4257"/>
                </a:cubicBezTo>
                <a:cubicBezTo>
                  <a:pt x="12407" y="4630"/>
                  <a:pt x="12057" y="4681"/>
                  <a:pt x="11600" y="4392"/>
                </a:cubicBezTo>
                <a:cubicBezTo>
                  <a:pt x="11478" y="4325"/>
                  <a:pt x="11372" y="4221"/>
                  <a:pt x="11267" y="4137"/>
                </a:cubicBezTo>
                <a:cubicBezTo>
                  <a:pt x="11022" y="3899"/>
                  <a:pt x="10793" y="3643"/>
                  <a:pt x="10584" y="3390"/>
                </a:cubicBezTo>
                <a:cubicBezTo>
                  <a:pt x="10130" y="2863"/>
                  <a:pt x="9884" y="2829"/>
                  <a:pt x="9306" y="3255"/>
                </a:cubicBezTo>
                <a:cubicBezTo>
                  <a:pt x="9130" y="3390"/>
                  <a:pt x="8973" y="3544"/>
                  <a:pt x="8832" y="3696"/>
                </a:cubicBezTo>
                <a:cubicBezTo>
                  <a:pt x="8586" y="3968"/>
                  <a:pt x="8358" y="4274"/>
                  <a:pt x="8097" y="4546"/>
                </a:cubicBezTo>
                <a:cubicBezTo>
                  <a:pt x="7764" y="4919"/>
                  <a:pt x="7344" y="5073"/>
                  <a:pt x="6836" y="4919"/>
                </a:cubicBezTo>
                <a:cubicBezTo>
                  <a:pt x="6398" y="4818"/>
                  <a:pt x="6029" y="4546"/>
                  <a:pt x="5785" y="4190"/>
                </a:cubicBezTo>
                <a:cubicBezTo>
                  <a:pt x="5609" y="3951"/>
                  <a:pt x="5435" y="3679"/>
                  <a:pt x="5242" y="3443"/>
                </a:cubicBezTo>
                <a:cubicBezTo>
                  <a:pt x="4715" y="2764"/>
                  <a:pt x="4154" y="2696"/>
                  <a:pt x="3471" y="3221"/>
                </a:cubicBezTo>
                <a:cubicBezTo>
                  <a:pt x="3174" y="3460"/>
                  <a:pt x="2910" y="3715"/>
                  <a:pt x="2647" y="3987"/>
                </a:cubicBezTo>
                <a:cubicBezTo>
                  <a:pt x="2104" y="4531"/>
                  <a:pt x="1614" y="4514"/>
                  <a:pt x="1088" y="3936"/>
                </a:cubicBezTo>
                <a:cubicBezTo>
                  <a:pt x="984" y="3835"/>
                  <a:pt x="912" y="3715"/>
                  <a:pt x="773" y="3563"/>
                </a:cubicBezTo>
                <a:lnTo>
                  <a:pt x="773" y="4668"/>
                </a:lnTo>
                <a:cubicBezTo>
                  <a:pt x="808" y="5280"/>
                  <a:pt x="949" y="5468"/>
                  <a:pt x="1580" y="5535"/>
                </a:cubicBezTo>
                <a:cubicBezTo>
                  <a:pt x="2262" y="5636"/>
                  <a:pt x="2928" y="5687"/>
                  <a:pt x="3613" y="5706"/>
                </a:cubicBezTo>
                <a:cubicBezTo>
                  <a:pt x="4735" y="5723"/>
                  <a:pt x="5855" y="5672"/>
                  <a:pt x="6977" y="5655"/>
                </a:cubicBezTo>
                <a:cubicBezTo>
                  <a:pt x="8151" y="5622"/>
                  <a:pt x="9343" y="5588"/>
                  <a:pt x="10515" y="5520"/>
                </a:cubicBezTo>
                <a:cubicBezTo>
                  <a:pt x="12459" y="5419"/>
                  <a:pt x="14386" y="5282"/>
                  <a:pt x="16332" y="5164"/>
                </a:cubicBezTo>
                <a:cubicBezTo>
                  <a:pt x="16752" y="5130"/>
                  <a:pt x="17173" y="5063"/>
                  <a:pt x="17558" y="5029"/>
                </a:cubicBezTo>
                <a:lnTo>
                  <a:pt x="17541" y="3211"/>
                </a:lnTo>
                <a:lnTo>
                  <a:pt x="17541" y="3211"/>
                </a:lnTo>
                <a:close/>
                <a:moveTo>
                  <a:pt x="12181" y="20534"/>
                </a:moveTo>
                <a:cubicBezTo>
                  <a:pt x="12337" y="19445"/>
                  <a:pt x="12357" y="13957"/>
                  <a:pt x="12198" y="13295"/>
                </a:cubicBezTo>
                <a:lnTo>
                  <a:pt x="9552" y="13194"/>
                </a:lnTo>
                <a:cubicBezTo>
                  <a:pt x="9586" y="15623"/>
                  <a:pt x="9656" y="18019"/>
                  <a:pt x="9691" y="20432"/>
                </a:cubicBezTo>
                <a:lnTo>
                  <a:pt x="12178" y="205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8" name="Google Shape;3028;p44"/>
          <p:cNvSpPr/>
          <p:nvPr/>
        </p:nvSpPr>
        <p:spPr>
          <a:xfrm>
            <a:off x="2277894" y="2113856"/>
            <a:ext cx="257068" cy="233966"/>
          </a:xfrm>
          <a:custGeom>
            <a:rect b="b" l="l" r="r" t="t"/>
            <a:pathLst>
              <a:path extrusionOk="0" h="21529" w="21530">
                <a:moveTo>
                  <a:pt x="18965" y="7917"/>
                </a:moveTo>
                <a:cubicBezTo>
                  <a:pt x="18999" y="7955"/>
                  <a:pt x="19050" y="7955"/>
                  <a:pt x="19084" y="7974"/>
                </a:cubicBezTo>
                <a:cubicBezTo>
                  <a:pt x="20335" y="8030"/>
                  <a:pt x="20935" y="8934"/>
                  <a:pt x="21278" y="10101"/>
                </a:cubicBezTo>
                <a:cubicBezTo>
                  <a:pt x="21586" y="11136"/>
                  <a:pt x="21569" y="12209"/>
                  <a:pt x="21450" y="13284"/>
                </a:cubicBezTo>
                <a:cubicBezTo>
                  <a:pt x="21382" y="13981"/>
                  <a:pt x="21348" y="14677"/>
                  <a:pt x="21278" y="15355"/>
                </a:cubicBezTo>
                <a:cubicBezTo>
                  <a:pt x="21226" y="15939"/>
                  <a:pt x="21054" y="16521"/>
                  <a:pt x="20780" y="17031"/>
                </a:cubicBezTo>
                <a:cubicBezTo>
                  <a:pt x="20505" y="17520"/>
                  <a:pt x="20129" y="17858"/>
                  <a:pt x="19614" y="17936"/>
                </a:cubicBezTo>
                <a:cubicBezTo>
                  <a:pt x="18878" y="18048"/>
                  <a:pt x="18106" y="18125"/>
                  <a:pt x="17353" y="18218"/>
                </a:cubicBezTo>
                <a:cubicBezTo>
                  <a:pt x="17217" y="18237"/>
                  <a:pt x="17078" y="18237"/>
                  <a:pt x="16889" y="18256"/>
                </a:cubicBezTo>
                <a:cubicBezTo>
                  <a:pt x="16974" y="18670"/>
                  <a:pt x="17042" y="19065"/>
                  <a:pt x="17129" y="19443"/>
                </a:cubicBezTo>
                <a:cubicBezTo>
                  <a:pt x="17198" y="19763"/>
                  <a:pt x="17266" y="20065"/>
                  <a:pt x="17319" y="20385"/>
                </a:cubicBezTo>
                <a:cubicBezTo>
                  <a:pt x="17353" y="20535"/>
                  <a:pt x="17353" y="20687"/>
                  <a:pt x="17353" y="20836"/>
                </a:cubicBezTo>
                <a:cubicBezTo>
                  <a:pt x="17353" y="20986"/>
                  <a:pt x="17285" y="21138"/>
                  <a:pt x="17180" y="21250"/>
                </a:cubicBezTo>
                <a:cubicBezTo>
                  <a:pt x="17078" y="21362"/>
                  <a:pt x="16940" y="21439"/>
                  <a:pt x="16804" y="21439"/>
                </a:cubicBezTo>
                <a:cubicBezTo>
                  <a:pt x="16668" y="21458"/>
                  <a:pt x="16530" y="21421"/>
                  <a:pt x="16410" y="21327"/>
                </a:cubicBezTo>
                <a:cubicBezTo>
                  <a:pt x="16308" y="21234"/>
                  <a:pt x="16221" y="21100"/>
                  <a:pt x="16170" y="20970"/>
                </a:cubicBezTo>
                <a:cubicBezTo>
                  <a:pt x="16085" y="20575"/>
                  <a:pt x="16017" y="20161"/>
                  <a:pt x="15981" y="19782"/>
                </a:cubicBezTo>
                <a:cubicBezTo>
                  <a:pt x="15913" y="19312"/>
                  <a:pt x="15862" y="18859"/>
                  <a:pt x="15791" y="18408"/>
                </a:cubicBezTo>
                <a:lnTo>
                  <a:pt x="5576" y="18408"/>
                </a:lnTo>
                <a:cubicBezTo>
                  <a:pt x="5491" y="18992"/>
                  <a:pt x="5404" y="19537"/>
                  <a:pt x="5319" y="20102"/>
                </a:cubicBezTo>
                <a:cubicBezTo>
                  <a:pt x="5285" y="20385"/>
                  <a:pt x="5217" y="20668"/>
                  <a:pt x="5147" y="20930"/>
                </a:cubicBezTo>
                <a:cubicBezTo>
                  <a:pt x="5011" y="21381"/>
                  <a:pt x="4719" y="21589"/>
                  <a:pt x="4394" y="21514"/>
                </a:cubicBezTo>
                <a:cubicBezTo>
                  <a:pt x="4068" y="21439"/>
                  <a:pt x="3845" y="21082"/>
                  <a:pt x="3930" y="20591"/>
                </a:cubicBezTo>
                <a:cubicBezTo>
                  <a:pt x="4032" y="20007"/>
                  <a:pt x="4187" y="19404"/>
                  <a:pt x="4323" y="18822"/>
                </a:cubicBezTo>
                <a:cubicBezTo>
                  <a:pt x="4357" y="18672"/>
                  <a:pt x="4392" y="18539"/>
                  <a:pt x="4426" y="18312"/>
                </a:cubicBezTo>
                <a:cubicBezTo>
                  <a:pt x="3945" y="18256"/>
                  <a:pt x="3483" y="18200"/>
                  <a:pt x="3053" y="18123"/>
                </a:cubicBezTo>
                <a:cubicBezTo>
                  <a:pt x="2626" y="18067"/>
                  <a:pt x="2196" y="17973"/>
                  <a:pt x="1786" y="17858"/>
                </a:cubicBezTo>
                <a:cubicBezTo>
                  <a:pt x="979" y="17632"/>
                  <a:pt x="501" y="17050"/>
                  <a:pt x="397" y="16145"/>
                </a:cubicBezTo>
                <a:cubicBezTo>
                  <a:pt x="277" y="14998"/>
                  <a:pt x="190" y="13847"/>
                  <a:pt x="88" y="12700"/>
                </a:cubicBezTo>
                <a:cubicBezTo>
                  <a:pt x="54" y="12190"/>
                  <a:pt x="3" y="11664"/>
                  <a:pt x="3" y="11117"/>
                </a:cubicBezTo>
                <a:cubicBezTo>
                  <a:pt x="-14" y="10666"/>
                  <a:pt x="37" y="10213"/>
                  <a:pt x="122" y="9762"/>
                </a:cubicBezTo>
                <a:cubicBezTo>
                  <a:pt x="431" y="8425"/>
                  <a:pt x="1494" y="7616"/>
                  <a:pt x="2745" y="7709"/>
                </a:cubicBezTo>
                <a:cubicBezTo>
                  <a:pt x="2864" y="7728"/>
                  <a:pt x="2985" y="7728"/>
                  <a:pt x="3122" y="7747"/>
                </a:cubicBezTo>
                <a:cubicBezTo>
                  <a:pt x="2985" y="6090"/>
                  <a:pt x="3053" y="4470"/>
                  <a:pt x="3173" y="2850"/>
                </a:cubicBezTo>
                <a:cubicBezTo>
                  <a:pt x="3275" y="1532"/>
                  <a:pt x="3841" y="760"/>
                  <a:pt x="4989" y="384"/>
                </a:cubicBezTo>
                <a:cubicBezTo>
                  <a:pt x="5881" y="101"/>
                  <a:pt x="6823" y="26"/>
                  <a:pt x="7748" y="8"/>
                </a:cubicBezTo>
                <a:cubicBezTo>
                  <a:pt x="10473" y="-11"/>
                  <a:pt x="13181" y="8"/>
                  <a:pt x="15906" y="26"/>
                </a:cubicBezTo>
                <a:cubicBezTo>
                  <a:pt x="16215" y="26"/>
                  <a:pt x="16557" y="64"/>
                  <a:pt x="16866" y="139"/>
                </a:cubicBezTo>
                <a:cubicBezTo>
                  <a:pt x="17842" y="403"/>
                  <a:pt x="18459" y="1081"/>
                  <a:pt x="18648" y="2172"/>
                </a:cubicBezTo>
                <a:cubicBezTo>
                  <a:pt x="18784" y="2906"/>
                  <a:pt x="18872" y="3680"/>
                  <a:pt x="18906" y="4432"/>
                </a:cubicBezTo>
                <a:cubicBezTo>
                  <a:pt x="18940" y="5449"/>
                  <a:pt x="18923" y="6466"/>
                  <a:pt x="18923" y="7483"/>
                </a:cubicBezTo>
                <a:cubicBezTo>
                  <a:pt x="18957" y="7632"/>
                  <a:pt x="18957" y="7784"/>
                  <a:pt x="18957" y="7915"/>
                </a:cubicBezTo>
                <a:close/>
                <a:moveTo>
                  <a:pt x="16823" y="9914"/>
                </a:moveTo>
                <a:cubicBezTo>
                  <a:pt x="16908" y="9724"/>
                  <a:pt x="16995" y="9519"/>
                  <a:pt x="17115" y="9329"/>
                </a:cubicBezTo>
                <a:cubicBezTo>
                  <a:pt x="17287" y="9046"/>
                  <a:pt x="17559" y="8820"/>
                  <a:pt x="17646" y="8521"/>
                </a:cubicBezTo>
                <a:cubicBezTo>
                  <a:pt x="17731" y="8200"/>
                  <a:pt x="17612" y="7824"/>
                  <a:pt x="17612" y="7466"/>
                </a:cubicBezTo>
                <a:cubicBezTo>
                  <a:pt x="17595" y="6375"/>
                  <a:pt x="17629" y="5281"/>
                  <a:pt x="17578" y="4208"/>
                </a:cubicBezTo>
                <a:cubicBezTo>
                  <a:pt x="17544" y="3568"/>
                  <a:pt x="17476" y="2927"/>
                  <a:pt x="17389" y="2287"/>
                </a:cubicBezTo>
                <a:cubicBezTo>
                  <a:pt x="17321" y="1740"/>
                  <a:pt x="16995" y="1401"/>
                  <a:pt x="16515" y="1307"/>
                </a:cubicBezTo>
                <a:cubicBezTo>
                  <a:pt x="16291" y="1270"/>
                  <a:pt x="16051" y="1233"/>
                  <a:pt x="15830" y="1233"/>
                </a:cubicBezTo>
                <a:cubicBezTo>
                  <a:pt x="14613" y="1251"/>
                  <a:pt x="13396" y="1270"/>
                  <a:pt x="12162" y="1289"/>
                </a:cubicBezTo>
                <a:cubicBezTo>
                  <a:pt x="10586" y="1326"/>
                  <a:pt x="9010" y="1345"/>
                  <a:pt x="7450" y="1419"/>
                </a:cubicBezTo>
                <a:cubicBezTo>
                  <a:pt x="6783" y="1457"/>
                  <a:pt x="6098" y="1609"/>
                  <a:pt x="5444" y="1740"/>
                </a:cubicBezTo>
                <a:cubicBezTo>
                  <a:pt x="4879" y="1852"/>
                  <a:pt x="4587" y="2249"/>
                  <a:pt x="4502" y="2887"/>
                </a:cubicBezTo>
                <a:cubicBezTo>
                  <a:pt x="4245" y="4657"/>
                  <a:pt x="4126" y="6429"/>
                  <a:pt x="4092" y="8217"/>
                </a:cubicBezTo>
                <a:cubicBezTo>
                  <a:pt x="4092" y="8348"/>
                  <a:pt x="4126" y="8481"/>
                  <a:pt x="4194" y="8574"/>
                </a:cubicBezTo>
                <a:cubicBezTo>
                  <a:pt x="4621" y="9159"/>
                  <a:pt x="4896" y="9818"/>
                  <a:pt x="5017" y="10533"/>
                </a:cubicBezTo>
                <a:cubicBezTo>
                  <a:pt x="5017" y="10570"/>
                  <a:pt x="5051" y="10608"/>
                  <a:pt x="5068" y="10645"/>
                </a:cubicBezTo>
                <a:cubicBezTo>
                  <a:pt x="5668" y="10533"/>
                  <a:pt x="6217" y="10344"/>
                  <a:pt x="6783" y="10306"/>
                </a:cubicBezTo>
                <a:cubicBezTo>
                  <a:pt x="8735" y="10157"/>
                  <a:pt x="10690" y="10005"/>
                  <a:pt x="12660" y="9930"/>
                </a:cubicBezTo>
                <a:cubicBezTo>
                  <a:pt x="14032" y="9855"/>
                  <a:pt x="15385" y="9911"/>
                  <a:pt x="16825" y="9911"/>
                </a:cubicBezTo>
                <a:close/>
                <a:moveTo>
                  <a:pt x="11579" y="16938"/>
                </a:moveTo>
                <a:lnTo>
                  <a:pt x="11579" y="16900"/>
                </a:lnTo>
                <a:cubicBezTo>
                  <a:pt x="13362" y="16900"/>
                  <a:pt x="15162" y="16919"/>
                  <a:pt x="16961" y="16881"/>
                </a:cubicBezTo>
                <a:cubicBezTo>
                  <a:pt x="17680" y="16863"/>
                  <a:pt x="18385" y="16769"/>
                  <a:pt x="19086" y="16692"/>
                </a:cubicBezTo>
                <a:cubicBezTo>
                  <a:pt x="19276" y="16673"/>
                  <a:pt x="19463" y="16599"/>
                  <a:pt x="19601" y="16484"/>
                </a:cubicBezTo>
                <a:cubicBezTo>
                  <a:pt x="19754" y="16353"/>
                  <a:pt x="19842" y="16183"/>
                  <a:pt x="19910" y="15975"/>
                </a:cubicBezTo>
                <a:cubicBezTo>
                  <a:pt x="19978" y="15729"/>
                  <a:pt x="20012" y="15486"/>
                  <a:pt x="20012" y="15241"/>
                </a:cubicBezTo>
                <a:cubicBezTo>
                  <a:pt x="20046" y="14694"/>
                  <a:pt x="20012" y="14149"/>
                  <a:pt x="20063" y="13602"/>
                </a:cubicBezTo>
                <a:cubicBezTo>
                  <a:pt x="20182" y="12641"/>
                  <a:pt x="20199" y="11662"/>
                  <a:pt x="20114" y="10720"/>
                </a:cubicBezTo>
                <a:cubicBezTo>
                  <a:pt x="20063" y="10306"/>
                  <a:pt x="19908" y="9911"/>
                  <a:pt x="19669" y="9572"/>
                </a:cubicBezTo>
                <a:cubicBezTo>
                  <a:pt x="19497" y="9308"/>
                  <a:pt x="19259" y="9233"/>
                  <a:pt x="18984" y="9252"/>
                </a:cubicBezTo>
                <a:cubicBezTo>
                  <a:pt x="18470" y="9290"/>
                  <a:pt x="18025" y="9741"/>
                  <a:pt x="17887" y="10381"/>
                </a:cubicBezTo>
                <a:cubicBezTo>
                  <a:pt x="17751" y="10984"/>
                  <a:pt x="17646" y="11606"/>
                  <a:pt x="17544" y="12228"/>
                </a:cubicBezTo>
                <a:cubicBezTo>
                  <a:pt x="17442" y="12831"/>
                  <a:pt x="17134" y="13263"/>
                  <a:pt x="16670" y="13583"/>
                </a:cubicBezTo>
                <a:cubicBezTo>
                  <a:pt x="16293" y="13847"/>
                  <a:pt x="15881" y="13997"/>
                  <a:pt x="15453" y="14016"/>
                </a:cubicBezTo>
                <a:cubicBezTo>
                  <a:pt x="14494" y="14091"/>
                  <a:pt x="13517" y="14205"/>
                  <a:pt x="12539" y="14205"/>
                </a:cubicBezTo>
                <a:cubicBezTo>
                  <a:pt x="10654" y="14243"/>
                  <a:pt x="8769" y="14243"/>
                  <a:pt x="6883" y="14224"/>
                </a:cubicBezTo>
                <a:cubicBezTo>
                  <a:pt x="6266" y="14205"/>
                  <a:pt x="5632" y="14034"/>
                  <a:pt x="5015" y="13904"/>
                </a:cubicBezTo>
                <a:cubicBezTo>
                  <a:pt x="4415" y="13791"/>
                  <a:pt x="4141" y="13319"/>
                  <a:pt x="4055" y="12697"/>
                </a:cubicBezTo>
                <a:cubicBezTo>
                  <a:pt x="4004" y="12265"/>
                  <a:pt x="3987" y="11812"/>
                  <a:pt x="3953" y="11379"/>
                </a:cubicBezTo>
                <a:cubicBezTo>
                  <a:pt x="3919" y="10645"/>
                  <a:pt x="3817" y="9967"/>
                  <a:pt x="3404" y="9364"/>
                </a:cubicBezTo>
                <a:cubicBezTo>
                  <a:pt x="3045" y="8855"/>
                  <a:pt x="2581" y="8705"/>
                  <a:pt x="2052" y="8988"/>
                </a:cubicBezTo>
                <a:cubicBezTo>
                  <a:pt x="1675" y="9177"/>
                  <a:pt x="1367" y="9477"/>
                  <a:pt x="1279" y="9949"/>
                </a:cubicBezTo>
                <a:cubicBezTo>
                  <a:pt x="1177" y="10381"/>
                  <a:pt x="1143" y="10853"/>
                  <a:pt x="1126" y="11304"/>
                </a:cubicBezTo>
                <a:cubicBezTo>
                  <a:pt x="1143" y="12172"/>
                  <a:pt x="1228" y="13036"/>
                  <a:pt x="1299" y="13885"/>
                </a:cubicBezTo>
                <a:cubicBezTo>
                  <a:pt x="1333" y="14469"/>
                  <a:pt x="1418" y="15072"/>
                  <a:pt x="1471" y="15654"/>
                </a:cubicBezTo>
                <a:cubicBezTo>
                  <a:pt x="1505" y="16143"/>
                  <a:pt x="1728" y="16444"/>
                  <a:pt x="2173" y="16540"/>
                </a:cubicBezTo>
                <a:cubicBezTo>
                  <a:pt x="2258" y="16578"/>
                  <a:pt x="2345" y="16578"/>
                  <a:pt x="2447" y="16596"/>
                </a:cubicBezTo>
                <a:cubicBezTo>
                  <a:pt x="3528" y="16708"/>
                  <a:pt x="4640" y="16860"/>
                  <a:pt x="5721" y="16898"/>
                </a:cubicBezTo>
                <a:cubicBezTo>
                  <a:pt x="7657" y="16973"/>
                  <a:pt x="9612" y="16935"/>
                  <a:pt x="11582" y="16935"/>
                </a:cubicBezTo>
                <a:close/>
                <a:moveTo>
                  <a:pt x="16532" y="11213"/>
                </a:moveTo>
                <a:cubicBezTo>
                  <a:pt x="16291" y="11176"/>
                  <a:pt x="16068" y="11138"/>
                  <a:pt x="15847" y="11120"/>
                </a:cubicBezTo>
                <a:cubicBezTo>
                  <a:pt x="12779" y="11082"/>
                  <a:pt x="9712" y="11176"/>
                  <a:pt x="6644" y="11440"/>
                </a:cubicBezTo>
                <a:cubicBezTo>
                  <a:pt x="6251" y="11477"/>
                  <a:pt x="5855" y="11608"/>
                  <a:pt x="5496" y="11741"/>
                </a:cubicBezTo>
                <a:cubicBezTo>
                  <a:pt x="5221" y="11835"/>
                  <a:pt x="5255" y="12118"/>
                  <a:pt x="5255" y="12401"/>
                </a:cubicBezTo>
                <a:cubicBezTo>
                  <a:pt x="5272" y="12665"/>
                  <a:pt x="5427" y="12740"/>
                  <a:pt x="5615" y="12758"/>
                </a:cubicBezTo>
                <a:cubicBezTo>
                  <a:pt x="6129" y="12814"/>
                  <a:pt x="6625" y="12908"/>
                  <a:pt x="7123" y="12948"/>
                </a:cubicBezTo>
                <a:cubicBezTo>
                  <a:pt x="9950" y="13060"/>
                  <a:pt x="12762" y="12835"/>
                  <a:pt x="15606" y="12758"/>
                </a:cubicBezTo>
                <a:cubicBezTo>
                  <a:pt x="15949" y="12740"/>
                  <a:pt x="16223" y="12590"/>
                  <a:pt x="16342" y="12249"/>
                </a:cubicBezTo>
                <a:cubicBezTo>
                  <a:pt x="16410" y="11928"/>
                  <a:pt x="16444" y="11608"/>
                  <a:pt x="16532" y="112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9" name="Google Shape;3029;p44"/>
          <p:cNvSpPr txBox="1"/>
          <p:nvPr>
            <p:ph idx="4294967295" type="body"/>
          </p:nvPr>
        </p:nvSpPr>
        <p:spPr>
          <a:xfrm>
            <a:off x="1371083" y="1110350"/>
            <a:ext cx="25200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Objects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030" name="Google Shape;3030;p44"/>
          <p:cNvSpPr txBox="1"/>
          <p:nvPr>
            <p:ph idx="4294967295" type="body"/>
          </p:nvPr>
        </p:nvSpPr>
        <p:spPr>
          <a:xfrm>
            <a:off x="5149046" y="1090075"/>
            <a:ext cx="25200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Miscellaneous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doo assets">
  <a:themeElements>
    <a:clrScheme name="Simple Light">
      <a:dk1>
        <a:srgbClr val="21272B"/>
      </a:dk1>
      <a:lt1>
        <a:srgbClr val="FFFFFF"/>
      </a:lt1>
      <a:dk2>
        <a:srgbClr val="595959"/>
      </a:dk2>
      <a:lt2>
        <a:srgbClr val="EEEEEE"/>
      </a:lt2>
      <a:accent1>
        <a:srgbClr val="875A7B"/>
      </a:accent1>
      <a:accent2>
        <a:srgbClr val="8F8F8F"/>
      </a:accent2>
      <a:accent3>
        <a:srgbClr val="00A09D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XP23">
  <a:themeElements>
    <a:clrScheme name="Focus">
      <a:dk1>
        <a:srgbClr val="21272B"/>
      </a:dk1>
      <a:lt1>
        <a:srgbClr val="FFFFFF"/>
      </a:lt1>
      <a:dk2>
        <a:srgbClr val="017E84"/>
      </a:dk2>
      <a:lt2>
        <a:srgbClr val="F3F4F6"/>
      </a:lt2>
      <a:accent1>
        <a:srgbClr val="714B67"/>
      </a:accent1>
      <a:accent2>
        <a:srgbClr val="FC787D"/>
      </a:accent2>
      <a:accent3>
        <a:srgbClr val="1BB6F9"/>
      </a:accent3>
      <a:accent4>
        <a:srgbClr val="FBB130"/>
      </a:accent4>
      <a:accent5>
        <a:srgbClr val="00CEB3"/>
      </a:accent5>
      <a:accent6>
        <a:srgbClr val="F15E22"/>
      </a:accent6>
      <a:hlink>
        <a:srgbClr val="017E84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111827"/>
      </a:dk1>
      <a:lt1>
        <a:srgbClr val="FFFFFF"/>
      </a:lt1>
      <a:dk2>
        <a:srgbClr val="F3F4F6"/>
      </a:dk2>
      <a:lt2>
        <a:srgbClr val="714B67"/>
      </a:lt2>
      <a:accent1>
        <a:srgbClr val="00A09D"/>
      </a:accent1>
      <a:accent2>
        <a:srgbClr val="017E84"/>
      </a:accent2>
      <a:accent3>
        <a:srgbClr val="FC787D"/>
      </a:accent3>
      <a:accent4>
        <a:srgbClr val="FBB130"/>
      </a:accent4>
      <a:accent5>
        <a:srgbClr val="1BB6F9"/>
      </a:accent5>
      <a:accent6>
        <a:srgbClr val="00CEB3"/>
      </a:accent6>
      <a:hlink>
        <a:srgbClr val="714B6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